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8"/>
  </p:notesMasterIdLst>
  <p:handoutMasterIdLst>
    <p:handoutMasterId r:id="rId19"/>
  </p:handoutMasterIdLst>
  <p:sldIdLst>
    <p:sldId id="428" r:id="rId2"/>
    <p:sldId id="432" r:id="rId3"/>
    <p:sldId id="442" r:id="rId4"/>
    <p:sldId id="434" r:id="rId5"/>
    <p:sldId id="418" r:id="rId6"/>
    <p:sldId id="435" r:id="rId7"/>
    <p:sldId id="437" r:id="rId8"/>
    <p:sldId id="439" r:id="rId9"/>
    <p:sldId id="440" r:id="rId10"/>
    <p:sldId id="423" r:id="rId11"/>
    <p:sldId id="424" r:id="rId12"/>
    <p:sldId id="289" r:id="rId13"/>
    <p:sldId id="288" r:id="rId14"/>
    <p:sldId id="425" r:id="rId15"/>
    <p:sldId id="426" r:id="rId16"/>
    <p:sldId id="420" r:id="rId17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57" autoAdjust="0"/>
    <p:restoredTop sz="94231" autoAdjust="0"/>
  </p:normalViewPr>
  <p:slideViewPr>
    <p:cSldViewPr>
      <p:cViewPr varScale="1">
        <p:scale>
          <a:sx n="67" d="100"/>
          <a:sy n="67" d="100"/>
        </p:scale>
        <p:origin x="43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E73AA9-0179-4E1B-A6E0-EF93B74A7A87}" type="doc">
      <dgm:prSet loTypeId="urn:microsoft.com/office/officeart/2005/8/layout/default" loCatId="list" qsTypeId="urn:microsoft.com/office/officeart/2005/8/quickstyle/3d9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8F8F17E-1F33-4899-BC30-E79E27388216}">
      <dgm:prSet/>
      <dgm:spPr/>
      <dgm:t>
        <a:bodyPr/>
        <a:lstStyle/>
        <a:p>
          <a:r>
            <a:rPr lang="en-US" dirty="0" err="1">
              <a:solidFill>
                <a:srgbClr val="00B0F0"/>
              </a:solidFill>
              <a:latin typeface="Rockwell Condensed" panose="02060603050405020104" pitchFamily="18" charset="0"/>
            </a:rPr>
            <a:t>Transportasi</a:t>
          </a:r>
          <a:r>
            <a:rPr lang="en-US" dirty="0">
              <a:solidFill>
                <a:srgbClr val="00B0F0"/>
              </a:solidFill>
              <a:latin typeface="Rockwell Condensed" panose="02060603050405020104" pitchFamily="18" charset="0"/>
            </a:rPr>
            <a:t> </a:t>
          </a:r>
          <a:r>
            <a:rPr lang="en-US" dirty="0" err="1">
              <a:solidFill>
                <a:srgbClr val="00B0F0"/>
              </a:solidFill>
              <a:latin typeface="Rockwell Condensed" panose="02060603050405020104" pitchFamily="18" charset="0"/>
            </a:rPr>
            <a:t>Desa</a:t>
          </a:r>
          <a:endParaRPr lang="en-US" dirty="0">
            <a:solidFill>
              <a:srgbClr val="00B0F0"/>
            </a:solidFill>
            <a:latin typeface="Rockwell Condensed" panose="02060603050405020104" pitchFamily="18" charset="0"/>
          </a:endParaRPr>
        </a:p>
      </dgm:t>
    </dgm:pt>
    <dgm:pt modelId="{4CAD1EDE-FC3F-4C85-815D-B2B97BEEAFCB}" type="parTrans" cxnId="{53BD3B1B-785B-4D6A-A071-F62F53DFD241}">
      <dgm:prSet/>
      <dgm:spPr/>
      <dgm:t>
        <a:bodyPr/>
        <a:lstStyle/>
        <a:p>
          <a:endParaRPr lang="en-US"/>
        </a:p>
      </dgm:t>
    </dgm:pt>
    <dgm:pt modelId="{CFAB1ED1-3C27-4A09-AFC4-BCAFB95E56EC}" type="sibTrans" cxnId="{53BD3B1B-785B-4D6A-A071-F62F53DFD241}">
      <dgm:prSet/>
      <dgm:spPr/>
      <dgm:t>
        <a:bodyPr/>
        <a:lstStyle/>
        <a:p>
          <a:endParaRPr lang="en-US"/>
        </a:p>
      </dgm:t>
    </dgm:pt>
    <dgm:pt modelId="{86163E26-01BB-43D9-A260-81715232D7D3}">
      <dgm:prSet/>
      <dgm:spPr/>
      <dgm:t>
        <a:bodyPr/>
        <a:lstStyle/>
        <a:p>
          <a:r>
            <a:rPr lang="en-US" dirty="0" err="1">
              <a:solidFill>
                <a:srgbClr val="FFFF00"/>
              </a:solidFill>
              <a:latin typeface="Rockwell Condensed" panose="02060603050405020104" pitchFamily="18" charset="0"/>
            </a:rPr>
            <a:t>Pengelolaan</a:t>
          </a:r>
          <a:r>
            <a:rPr lang="en-US" dirty="0">
              <a:solidFill>
                <a:srgbClr val="FFFF00"/>
              </a:solidFill>
              <a:latin typeface="Rockwell Condensed" panose="02060603050405020104" pitchFamily="18" charset="0"/>
            </a:rPr>
            <a:t> &amp; Bank </a:t>
          </a:r>
          <a:r>
            <a:rPr lang="en-US" dirty="0" err="1">
              <a:solidFill>
                <a:srgbClr val="FFFF00"/>
              </a:solidFill>
              <a:latin typeface="Rockwell Condensed" panose="02060603050405020104" pitchFamily="18" charset="0"/>
            </a:rPr>
            <a:t>Sampah</a:t>
          </a:r>
          <a:endParaRPr lang="en-US" dirty="0">
            <a:solidFill>
              <a:srgbClr val="FFFF00"/>
            </a:solidFill>
            <a:latin typeface="Rockwell Condensed" panose="02060603050405020104" pitchFamily="18" charset="0"/>
          </a:endParaRPr>
        </a:p>
      </dgm:t>
    </dgm:pt>
    <dgm:pt modelId="{BE183B38-D823-4A7C-B7E5-5345373ED3DC}" type="parTrans" cxnId="{01DD6299-930C-4953-800E-EEB587EC0F48}">
      <dgm:prSet/>
      <dgm:spPr/>
      <dgm:t>
        <a:bodyPr/>
        <a:lstStyle/>
        <a:p>
          <a:endParaRPr lang="en-US"/>
        </a:p>
      </dgm:t>
    </dgm:pt>
    <dgm:pt modelId="{28AB4909-A70B-48AD-8588-36595D03F31C}" type="sibTrans" cxnId="{01DD6299-930C-4953-800E-EEB587EC0F48}">
      <dgm:prSet/>
      <dgm:spPr/>
      <dgm:t>
        <a:bodyPr/>
        <a:lstStyle/>
        <a:p>
          <a:endParaRPr lang="en-US"/>
        </a:p>
      </dgm:t>
    </dgm:pt>
    <dgm:pt modelId="{476003A2-7A20-4AA4-AFF9-8BB9EAF65AEC}">
      <dgm:prSet/>
      <dgm:spPr/>
      <dgm:t>
        <a:bodyPr/>
        <a:lstStyle/>
        <a:p>
          <a:r>
            <a:rPr lang="en-US" dirty="0" err="1">
              <a:solidFill>
                <a:srgbClr val="FF0000"/>
              </a:solidFill>
              <a:latin typeface="Rockwell Condensed" panose="02060603050405020104" pitchFamily="18" charset="0"/>
            </a:rPr>
            <a:t>Permainan</a:t>
          </a:r>
          <a:r>
            <a:rPr lang="en-US" dirty="0">
              <a:solidFill>
                <a:srgbClr val="FF0000"/>
              </a:solidFill>
              <a:latin typeface="Rockwell Condensed" panose="02060603050405020104" pitchFamily="18" charset="0"/>
            </a:rPr>
            <a:t> </a:t>
          </a:r>
          <a:r>
            <a:rPr lang="en-US" dirty="0" err="1">
              <a:solidFill>
                <a:srgbClr val="FF0000"/>
              </a:solidFill>
              <a:latin typeface="Rockwell Condensed" panose="02060603050405020104" pitchFamily="18" charset="0"/>
            </a:rPr>
            <a:t>Tradisional</a:t>
          </a:r>
          <a:endParaRPr lang="en-US" dirty="0">
            <a:solidFill>
              <a:srgbClr val="FF0000"/>
            </a:solidFill>
            <a:latin typeface="Rockwell Condensed" panose="02060603050405020104" pitchFamily="18" charset="0"/>
          </a:endParaRPr>
        </a:p>
      </dgm:t>
    </dgm:pt>
    <dgm:pt modelId="{328299BF-F9A0-410A-8732-594EAB038120}" type="parTrans" cxnId="{66020C96-61E7-4A95-87F6-944116E4E0AC}">
      <dgm:prSet/>
      <dgm:spPr/>
      <dgm:t>
        <a:bodyPr/>
        <a:lstStyle/>
        <a:p>
          <a:endParaRPr lang="en-US"/>
        </a:p>
      </dgm:t>
    </dgm:pt>
    <dgm:pt modelId="{78D5ED8D-E115-4B98-9C86-4A415CE53374}" type="sibTrans" cxnId="{66020C96-61E7-4A95-87F6-944116E4E0AC}">
      <dgm:prSet/>
      <dgm:spPr/>
      <dgm:t>
        <a:bodyPr/>
        <a:lstStyle/>
        <a:p>
          <a:endParaRPr lang="en-US"/>
        </a:p>
      </dgm:t>
    </dgm:pt>
    <dgm:pt modelId="{F7415292-734C-460F-94F3-4C5FD9EC1F45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  <a:latin typeface="Rockwell Condensed" panose="02060603050405020104" pitchFamily="18" charset="0"/>
            </a:rPr>
            <a:t>Kampung</a:t>
          </a:r>
          <a:r>
            <a:rPr lang="en-US" dirty="0">
              <a:solidFill>
                <a:schemeClr val="tx1"/>
              </a:solidFill>
              <a:latin typeface="Rockwell Condensed" panose="02060603050405020104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Rockwell Condensed" panose="02060603050405020104" pitchFamily="18" charset="0"/>
            </a:rPr>
            <a:t>Tematik</a:t>
          </a:r>
          <a:endParaRPr lang="en-US" dirty="0">
            <a:solidFill>
              <a:schemeClr val="tx1"/>
            </a:solidFill>
            <a:latin typeface="Rockwell Condensed" panose="02060603050405020104" pitchFamily="18" charset="0"/>
          </a:endParaRPr>
        </a:p>
      </dgm:t>
    </dgm:pt>
    <dgm:pt modelId="{52C02908-C38E-4216-AFE4-87A271129C1E}" type="parTrans" cxnId="{E03436BD-4269-4516-A6CC-553E13AB6923}">
      <dgm:prSet/>
      <dgm:spPr/>
      <dgm:t>
        <a:bodyPr/>
        <a:lstStyle/>
        <a:p>
          <a:endParaRPr lang="en-US"/>
        </a:p>
      </dgm:t>
    </dgm:pt>
    <dgm:pt modelId="{50D5E6D7-E554-46E9-A7BC-CA1C6270AABB}" type="sibTrans" cxnId="{E03436BD-4269-4516-A6CC-553E13AB6923}">
      <dgm:prSet/>
      <dgm:spPr/>
      <dgm:t>
        <a:bodyPr/>
        <a:lstStyle/>
        <a:p>
          <a:endParaRPr lang="en-US"/>
        </a:p>
      </dgm:t>
    </dgm:pt>
    <dgm:pt modelId="{5788AC4C-B346-4588-845C-1AF359C3BAB0}">
      <dgm:prSet/>
      <dgm:spPr/>
      <dgm:t>
        <a:bodyPr/>
        <a:lstStyle/>
        <a:p>
          <a:r>
            <a:rPr lang="en-US" dirty="0">
              <a:solidFill>
                <a:schemeClr val="tx2">
                  <a:lumMod val="50000"/>
                  <a:lumOff val="50000"/>
                </a:schemeClr>
              </a:solidFill>
              <a:latin typeface="Rockwell Condensed" panose="02060603050405020104" pitchFamily="18" charset="0"/>
            </a:rPr>
            <a:t>Hasil </a:t>
          </a:r>
          <a:r>
            <a:rPr lang="en-US" dirty="0" err="1">
              <a:solidFill>
                <a:schemeClr val="tx2">
                  <a:lumMod val="50000"/>
                  <a:lumOff val="50000"/>
                </a:schemeClr>
              </a:solidFill>
              <a:latin typeface="Rockwell Condensed" panose="02060603050405020104" pitchFamily="18" charset="0"/>
            </a:rPr>
            <a:t>Alam</a:t>
          </a:r>
          <a:endParaRPr lang="en-US" dirty="0">
            <a:solidFill>
              <a:schemeClr val="tx2">
                <a:lumMod val="50000"/>
                <a:lumOff val="50000"/>
              </a:schemeClr>
            </a:solidFill>
            <a:latin typeface="Rockwell Condensed" panose="02060603050405020104" pitchFamily="18" charset="0"/>
          </a:endParaRPr>
        </a:p>
      </dgm:t>
    </dgm:pt>
    <dgm:pt modelId="{27B300AF-5165-4013-89FA-F777A91D504B}" type="parTrans" cxnId="{5B2EE494-095D-42CE-BA0A-14E7171B930E}">
      <dgm:prSet/>
      <dgm:spPr/>
      <dgm:t>
        <a:bodyPr/>
        <a:lstStyle/>
        <a:p>
          <a:endParaRPr lang="en-US"/>
        </a:p>
      </dgm:t>
    </dgm:pt>
    <dgm:pt modelId="{50008AAB-E8E6-4526-9C8A-EC28A5AD36B7}" type="sibTrans" cxnId="{5B2EE494-095D-42CE-BA0A-14E7171B930E}">
      <dgm:prSet/>
      <dgm:spPr/>
      <dgm:t>
        <a:bodyPr/>
        <a:lstStyle/>
        <a:p>
          <a:endParaRPr lang="en-US"/>
        </a:p>
      </dgm:t>
    </dgm:pt>
    <dgm:pt modelId="{0F1CC065-EF50-D442-8214-AA33193627E5}" type="pres">
      <dgm:prSet presAssocID="{4FE73AA9-0179-4E1B-A6E0-EF93B74A7A8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A1786D-74D0-2B47-AF41-5E153DB685C6}" type="pres">
      <dgm:prSet presAssocID="{18F8F17E-1F33-4899-BC30-E79E2738821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39BBAB-61B2-7349-BCBC-9A6DC8FBC6A3}" type="pres">
      <dgm:prSet presAssocID="{CFAB1ED1-3C27-4A09-AFC4-BCAFB95E56EC}" presName="sibTrans" presStyleCnt="0"/>
      <dgm:spPr/>
      <dgm:t>
        <a:bodyPr/>
        <a:lstStyle/>
        <a:p>
          <a:endParaRPr lang="en-US"/>
        </a:p>
      </dgm:t>
    </dgm:pt>
    <dgm:pt modelId="{C255D890-ED46-CE4F-AC3F-D6B719ECC480}" type="pres">
      <dgm:prSet presAssocID="{86163E26-01BB-43D9-A260-81715232D7D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DA3E82-45ED-7E40-8D3A-99BB7E65CFA4}" type="pres">
      <dgm:prSet presAssocID="{28AB4909-A70B-48AD-8588-36595D03F31C}" presName="sibTrans" presStyleCnt="0"/>
      <dgm:spPr/>
      <dgm:t>
        <a:bodyPr/>
        <a:lstStyle/>
        <a:p>
          <a:endParaRPr lang="en-US"/>
        </a:p>
      </dgm:t>
    </dgm:pt>
    <dgm:pt modelId="{D8F80C61-1D39-684E-BCAF-E448E78BE0E7}" type="pres">
      <dgm:prSet presAssocID="{476003A2-7A20-4AA4-AFF9-8BB9EAF65AE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C8ED6C-B8BC-BB42-8AC8-41BFB7031CFE}" type="pres">
      <dgm:prSet presAssocID="{78D5ED8D-E115-4B98-9C86-4A415CE53374}" presName="sibTrans" presStyleCnt="0"/>
      <dgm:spPr/>
      <dgm:t>
        <a:bodyPr/>
        <a:lstStyle/>
        <a:p>
          <a:endParaRPr lang="en-US"/>
        </a:p>
      </dgm:t>
    </dgm:pt>
    <dgm:pt modelId="{12478416-A163-0F41-A13B-66A65A668943}" type="pres">
      <dgm:prSet presAssocID="{F7415292-734C-460F-94F3-4C5FD9EC1F4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57A35A-D77E-7047-B603-37A9A190F82D}" type="pres">
      <dgm:prSet presAssocID="{50D5E6D7-E554-46E9-A7BC-CA1C6270AABB}" presName="sibTrans" presStyleCnt="0"/>
      <dgm:spPr/>
      <dgm:t>
        <a:bodyPr/>
        <a:lstStyle/>
        <a:p>
          <a:endParaRPr lang="en-US"/>
        </a:p>
      </dgm:t>
    </dgm:pt>
    <dgm:pt modelId="{FDEAC9BB-E066-CE47-B0D9-80EE0A1AA781}" type="pres">
      <dgm:prSet presAssocID="{5788AC4C-B346-4588-845C-1AF359C3BAB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BD3B1B-785B-4D6A-A071-F62F53DFD241}" srcId="{4FE73AA9-0179-4E1B-A6E0-EF93B74A7A87}" destId="{18F8F17E-1F33-4899-BC30-E79E27388216}" srcOrd="0" destOrd="0" parTransId="{4CAD1EDE-FC3F-4C85-815D-B2B97BEEAFCB}" sibTransId="{CFAB1ED1-3C27-4A09-AFC4-BCAFB95E56EC}"/>
    <dgm:cxn modelId="{E03436BD-4269-4516-A6CC-553E13AB6923}" srcId="{4FE73AA9-0179-4E1B-A6E0-EF93B74A7A87}" destId="{F7415292-734C-460F-94F3-4C5FD9EC1F45}" srcOrd="3" destOrd="0" parTransId="{52C02908-C38E-4216-AFE4-87A271129C1E}" sibTransId="{50D5E6D7-E554-46E9-A7BC-CA1C6270AABB}"/>
    <dgm:cxn modelId="{66020C96-61E7-4A95-87F6-944116E4E0AC}" srcId="{4FE73AA9-0179-4E1B-A6E0-EF93B74A7A87}" destId="{476003A2-7A20-4AA4-AFF9-8BB9EAF65AEC}" srcOrd="2" destOrd="0" parTransId="{328299BF-F9A0-410A-8732-594EAB038120}" sibTransId="{78D5ED8D-E115-4B98-9C86-4A415CE53374}"/>
    <dgm:cxn modelId="{5B2EE494-095D-42CE-BA0A-14E7171B930E}" srcId="{4FE73AA9-0179-4E1B-A6E0-EF93B74A7A87}" destId="{5788AC4C-B346-4588-845C-1AF359C3BAB0}" srcOrd="4" destOrd="0" parTransId="{27B300AF-5165-4013-89FA-F777A91D504B}" sibTransId="{50008AAB-E8E6-4526-9C8A-EC28A5AD36B7}"/>
    <dgm:cxn modelId="{F6056A6D-6A03-7F4B-8807-BA9682C56224}" type="presOf" srcId="{18F8F17E-1F33-4899-BC30-E79E27388216}" destId="{4BA1786D-74D0-2B47-AF41-5E153DB685C6}" srcOrd="0" destOrd="0" presId="urn:microsoft.com/office/officeart/2005/8/layout/default"/>
    <dgm:cxn modelId="{37E279B5-5130-F842-95B6-30584112E596}" type="presOf" srcId="{4FE73AA9-0179-4E1B-A6E0-EF93B74A7A87}" destId="{0F1CC065-EF50-D442-8214-AA33193627E5}" srcOrd="0" destOrd="0" presId="urn:microsoft.com/office/officeart/2005/8/layout/default"/>
    <dgm:cxn modelId="{01DD6299-930C-4953-800E-EEB587EC0F48}" srcId="{4FE73AA9-0179-4E1B-A6E0-EF93B74A7A87}" destId="{86163E26-01BB-43D9-A260-81715232D7D3}" srcOrd="1" destOrd="0" parTransId="{BE183B38-D823-4A7C-B7E5-5345373ED3DC}" sibTransId="{28AB4909-A70B-48AD-8588-36595D03F31C}"/>
    <dgm:cxn modelId="{267F7382-7B59-E349-9079-56A0650B544E}" type="presOf" srcId="{86163E26-01BB-43D9-A260-81715232D7D3}" destId="{C255D890-ED46-CE4F-AC3F-D6B719ECC480}" srcOrd="0" destOrd="0" presId="urn:microsoft.com/office/officeart/2005/8/layout/default"/>
    <dgm:cxn modelId="{BB54B0F2-B46A-8242-9A55-AFD0C6D6343B}" type="presOf" srcId="{476003A2-7A20-4AA4-AFF9-8BB9EAF65AEC}" destId="{D8F80C61-1D39-684E-BCAF-E448E78BE0E7}" srcOrd="0" destOrd="0" presId="urn:microsoft.com/office/officeart/2005/8/layout/default"/>
    <dgm:cxn modelId="{8F0686A2-432B-7049-B89F-0F85E9F26043}" type="presOf" srcId="{5788AC4C-B346-4588-845C-1AF359C3BAB0}" destId="{FDEAC9BB-E066-CE47-B0D9-80EE0A1AA781}" srcOrd="0" destOrd="0" presId="urn:microsoft.com/office/officeart/2005/8/layout/default"/>
    <dgm:cxn modelId="{47024E64-AE51-504E-B934-80104223A89F}" type="presOf" srcId="{F7415292-734C-460F-94F3-4C5FD9EC1F45}" destId="{12478416-A163-0F41-A13B-66A65A668943}" srcOrd="0" destOrd="0" presId="urn:microsoft.com/office/officeart/2005/8/layout/default"/>
    <dgm:cxn modelId="{EAB17120-092F-D74D-8A97-371A909C3060}" type="presParOf" srcId="{0F1CC065-EF50-D442-8214-AA33193627E5}" destId="{4BA1786D-74D0-2B47-AF41-5E153DB685C6}" srcOrd="0" destOrd="0" presId="urn:microsoft.com/office/officeart/2005/8/layout/default"/>
    <dgm:cxn modelId="{85505237-6CB6-404B-8B85-BB708DA0DFA2}" type="presParOf" srcId="{0F1CC065-EF50-D442-8214-AA33193627E5}" destId="{3239BBAB-61B2-7349-BCBC-9A6DC8FBC6A3}" srcOrd="1" destOrd="0" presId="urn:microsoft.com/office/officeart/2005/8/layout/default"/>
    <dgm:cxn modelId="{D23A5D33-DB79-2C4A-BE9A-FFEACA21E532}" type="presParOf" srcId="{0F1CC065-EF50-D442-8214-AA33193627E5}" destId="{C255D890-ED46-CE4F-AC3F-D6B719ECC480}" srcOrd="2" destOrd="0" presId="urn:microsoft.com/office/officeart/2005/8/layout/default"/>
    <dgm:cxn modelId="{A8FA66B3-25A5-4C44-B482-184DC286A565}" type="presParOf" srcId="{0F1CC065-EF50-D442-8214-AA33193627E5}" destId="{C0DA3E82-45ED-7E40-8D3A-99BB7E65CFA4}" srcOrd="3" destOrd="0" presId="urn:microsoft.com/office/officeart/2005/8/layout/default"/>
    <dgm:cxn modelId="{337ACA80-2D38-9346-9F7C-4EE2ACA6ACFD}" type="presParOf" srcId="{0F1CC065-EF50-D442-8214-AA33193627E5}" destId="{D8F80C61-1D39-684E-BCAF-E448E78BE0E7}" srcOrd="4" destOrd="0" presId="urn:microsoft.com/office/officeart/2005/8/layout/default"/>
    <dgm:cxn modelId="{6107273A-7D22-0C44-BFD7-96892792C497}" type="presParOf" srcId="{0F1CC065-EF50-D442-8214-AA33193627E5}" destId="{73C8ED6C-B8BC-BB42-8AC8-41BFB7031CFE}" srcOrd="5" destOrd="0" presId="urn:microsoft.com/office/officeart/2005/8/layout/default"/>
    <dgm:cxn modelId="{3138A175-C4C6-E94B-B05F-09FFCC8A8715}" type="presParOf" srcId="{0F1CC065-EF50-D442-8214-AA33193627E5}" destId="{12478416-A163-0F41-A13B-66A65A668943}" srcOrd="6" destOrd="0" presId="urn:microsoft.com/office/officeart/2005/8/layout/default"/>
    <dgm:cxn modelId="{4F76EE66-BADF-F245-BFD9-2AF6BCEE2256}" type="presParOf" srcId="{0F1CC065-EF50-D442-8214-AA33193627E5}" destId="{AE57A35A-D77E-7047-B603-37A9A190F82D}" srcOrd="7" destOrd="0" presId="urn:microsoft.com/office/officeart/2005/8/layout/default"/>
    <dgm:cxn modelId="{746C2E05-F877-0348-9509-880F060BC742}" type="presParOf" srcId="{0F1CC065-EF50-D442-8214-AA33193627E5}" destId="{FDEAC9BB-E066-CE47-B0D9-80EE0A1AA78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A1786D-74D0-2B47-AF41-5E153DB685C6}">
      <dsp:nvSpPr>
        <dsp:cNvPr id="0" name=""/>
        <dsp:cNvSpPr/>
      </dsp:nvSpPr>
      <dsp:spPr>
        <a:xfrm>
          <a:off x="716086" y="943"/>
          <a:ext cx="1939400" cy="11636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  <a:sp3d extrusionH="28000" prstMaterial="matte"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>
              <a:solidFill>
                <a:srgbClr val="00B0F0"/>
              </a:solidFill>
              <a:latin typeface="Rockwell Condensed" panose="02060603050405020104" pitchFamily="18" charset="0"/>
            </a:rPr>
            <a:t>Transportasi</a:t>
          </a:r>
          <a:r>
            <a:rPr lang="en-US" sz="2900" kern="1200" dirty="0">
              <a:solidFill>
                <a:srgbClr val="00B0F0"/>
              </a:solidFill>
              <a:latin typeface="Rockwell Condensed" panose="02060603050405020104" pitchFamily="18" charset="0"/>
            </a:rPr>
            <a:t> </a:t>
          </a:r>
          <a:r>
            <a:rPr lang="en-US" sz="2900" kern="1200" dirty="0" err="1">
              <a:solidFill>
                <a:srgbClr val="00B0F0"/>
              </a:solidFill>
              <a:latin typeface="Rockwell Condensed" panose="02060603050405020104" pitchFamily="18" charset="0"/>
            </a:rPr>
            <a:t>Desa</a:t>
          </a:r>
          <a:endParaRPr lang="en-US" sz="2900" kern="1200" dirty="0">
            <a:solidFill>
              <a:srgbClr val="00B0F0"/>
            </a:solidFill>
            <a:latin typeface="Rockwell Condensed" panose="02060603050405020104" pitchFamily="18" charset="0"/>
          </a:endParaRPr>
        </a:p>
      </dsp:txBody>
      <dsp:txXfrm>
        <a:off x="716086" y="943"/>
        <a:ext cx="1939400" cy="1163640"/>
      </dsp:txXfrm>
    </dsp:sp>
    <dsp:sp modelId="{C255D890-ED46-CE4F-AC3F-D6B719ECC480}">
      <dsp:nvSpPr>
        <dsp:cNvPr id="0" name=""/>
        <dsp:cNvSpPr/>
      </dsp:nvSpPr>
      <dsp:spPr>
        <a:xfrm>
          <a:off x="2849427" y="943"/>
          <a:ext cx="1939400" cy="11636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  <a:sp3d extrusionH="28000" prstMaterial="matte"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>
              <a:solidFill>
                <a:srgbClr val="FFFF00"/>
              </a:solidFill>
              <a:latin typeface="Rockwell Condensed" panose="02060603050405020104" pitchFamily="18" charset="0"/>
            </a:rPr>
            <a:t>Pengelolaan</a:t>
          </a:r>
          <a:r>
            <a:rPr lang="en-US" sz="2900" kern="1200" dirty="0">
              <a:solidFill>
                <a:srgbClr val="FFFF00"/>
              </a:solidFill>
              <a:latin typeface="Rockwell Condensed" panose="02060603050405020104" pitchFamily="18" charset="0"/>
            </a:rPr>
            <a:t> &amp; Bank </a:t>
          </a:r>
          <a:r>
            <a:rPr lang="en-US" sz="2900" kern="1200" dirty="0" err="1">
              <a:solidFill>
                <a:srgbClr val="FFFF00"/>
              </a:solidFill>
              <a:latin typeface="Rockwell Condensed" panose="02060603050405020104" pitchFamily="18" charset="0"/>
            </a:rPr>
            <a:t>Sampah</a:t>
          </a:r>
          <a:endParaRPr lang="en-US" sz="2900" kern="1200" dirty="0">
            <a:solidFill>
              <a:srgbClr val="FFFF00"/>
            </a:solidFill>
            <a:latin typeface="Rockwell Condensed" panose="02060603050405020104" pitchFamily="18" charset="0"/>
          </a:endParaRPr>
        </a:p>
      </dsp:txBody>
      <dsp:txXfrm>
        <a:off x="2849427" y="943"/>
        <a:ext cx="1939400" cy="1163640"/>
      </dsp:txXfrm>
    </dsp:sp>
    <dsp:sp modelId="{D8F80C61-1D39-684E-BCAF-E448E78BE0E7}">
      <dsp:nvSpPr>
        <dsp:cNvPr id="0" name=""/>
        <dsp:cNvSpPr/>
      </dsp:nvSpPr>
      <dsp:spPr>
        <a:xfrm>
          <a:off x="4982768" y="943"/>
          <a:ext cx="1939400" cy="11636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  <a:sp3d extrusionH="28000" prstMaterial="matte"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>
              <a:solidFill>
                <a:srgbClr val="FF0000"/>
              </a:solidFill>
              <a:latin typeface="Rockwell Condensed" panose="02060603050405020104" pitchFamily="18" charset="0"/>
            </a:rPr>
            <a:t>Permainan</a:t>
          </a:r>
          <a:r>
            <a:rPr lang="en-US" sz="2900" kern="1200" dirty="0">
              <a:solidFill>
                <a:srgbClr val="FF0000"/>
              </a:solidFill>
              <a:latin typeface="Rockwell Condensed" panose="02060603050405020104" pitchFamily="18" charset="0"/>
            </a:rPr>
            <a:t> </a:t>
          </a:r>
          <a:r>
            <a:rPr lang="en-US" sz="2900" kern="1200" dirty="0" err="1">
              <a:solidFill>
                <a:srgbClr val="FF0000"/>
              </a:solidFill>
              <a:latin typeface="Rockwell Condensed" panose="02060603050405020104" pitchFamily="18" charset="0"/>
            </a:rPr>
            <a:t>Tradisional</a:t>
          </a:r>
          <a:endParaRPr lang="en-US" sz="2900" kern="1200" dirty="0">
            <a:solidFill>
              <a:srgbClr val="FF0000"/>
            </a:solidFill>
            <a:latin typeface="Rockwell Condensed" panose="02060603050405020104" pitchFamily="18" charset="0"/>
          </a:endParaRPr>
        </a:p>
      </dsp:txBody>
      <dsp:txXfrm>
        <a:off x="4982768" y="943"/>
        <a:ext cx="1939400" cy="1163640"/>
      </dsp:txXfrm>
    </dsp:sp>
    <dsp:sp modelId="{12478416-A163-0F41-A13B-66A65A668943}">
      <dsp:nvSpPr>
        <dsp:cNvPr id="0" name=""/>
        <dsp:cNvSpPr/>
      </dsp:nvSpPr>
      <dsp:spPr>
        <a:xfrm>
          <a:off x="1782757" y="1358524"/>
          <a:ext cx="1939400" cy="11636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  <a:sp3d extrusionH="28000" prstMaterial="matte"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>
              <a:solidFill>
                <a:schemeClr val="tx1"/>
              </a:solidFill>
              <a:latin typeface="Rockwell Condensed" panose="02060603050405020104" pitchFamily="18" charset="0"/>
            </a:rPr>
            <a:t>Kampung</a:t>
          </a:r>
          <a:r>
            <a:rPr lang="en-US" sz="2900" kern="1200" dirty="0">
              <a:solidFill>
                <a:schemeClr val="tx1"/>
              </a:solidFill>
              <a:latin typeface="Rockwell Condensed" panose="02060603050405020104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Rockwell Condensed" panose="02060603050405020104" pitchFamily="18" charset="0"/>
            </a:rPr>
            <a:t>Tematik</a:t>
          </a:r>
          <a:endParaRPr lang="en-US" sz="2900" kern="1200" dirty="0">
            <a:solidFill>
              <a:schemeClr val="tx1"/>
            </a:solidFill>
            <a:latin typeface="Rockwell Condensed" panose="02060603050405020104" pitchFamily="18" charset="0"/>
          </a:endParaRPr>
        </a:p>
      </dsp:txBody>
      <dsp:txXfrm>
        <a:off x="1782757" y="1358524"/>
        <a:ext cx="1939400" cy="1163640"/>
      </dsp:txXfrm>
    </dsp:sp>
    <dsp:sp modelId="{FDEAC9BB-E066-CE47-B0D9-80EE0A1AA781}">
      <dsp:nvSpPr>
        <dsp:cNvPr id="0" name=""/>
        <dsp:cNvSpPr/>
      </dsp:nvSpPr>
      <dsp:spPr>
        <a:xfrm>
          <a:off x="3916098" y="1358524"/>
          <a:ext cx="1939400" cy="11636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  <a:sp3d extrusionH="28000" prstMaterial="matte"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>
              <a:solidFill>
                <a:schemeClr val="tx2">
                  <a:lumMod val="50000"/>
                  <a:lumOff val="50000"/>
                </a:schemeClr>
              </a:solidFill>
              <a:latin typeface="Rockwell Condensed" panose="02060603050405020104" pitchFamily="18" charset="0"/>
            </a:rPr>
            <a:t>Hasil </a:t>
          </a:r>
          <a:r>
            <a:rPr lang="en-US" sz="2900" kern="1200" dirty="0" err="1">
              <a:solidFill>
                <a:schemeClr val="tx2">
                  <a:lumMod val="50000"/>
                  <a:lumOff val="50000"/>
                </a:schemeClr>
              </a:solidFill>
              <a:latin typeface="Rockwell Condensed" panose="02060603050405020104" pitchFamily="18" charset="0"/>
            </a:rPr>
            <a:t>Alam</a:t>
          </a:r>
          <a:endParaRPr lang="en-US" sz="2900" kern="1200" dirty="0">
            <a:solidFill>
              <a:schemeClr val="tx2">
                <a:lumMod val="50000"/>
                <a:lumOff val="50000"/>
              </a:schemeClr>
            </a:solidFill>
            <a:latin typeface="Rockwell Condensed" panose="02060603050405020104" pitchFamily="18" charset="0"/>
          </a:endParaRPr>
        </a:p>
      </dsp:txBody>
      <dsp:txXfrm>
        <a:off x="3916098" y="1358524"/>
        <a:ext cx="1939400" cy="1163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C1242-BEE3-4D13-8D94-19E76BF09B9F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091D9-C8BC-42D6-81BE-1881898CC7C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49511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983" cy="4995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923" y="0"/>
            <a:ext cx="2971982" cy="4995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C78A1-275C-4D52-919D-065675A993B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3013"/>
            <a:ext cx="5967412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347" y="4786364"/>
            <a:ext cx="5486400" cy="39161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103"/>
            <a:ext cx="2971983" cy="4995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923" y="9446103"/>
            <a:ext cx="2971982" cy="4995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DEC6C-4B8A-4FC2-95A3-D57E6948E50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0847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01DAE64-0584-4980-B53C-D874D697C66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CFBCF13-9F01-4689-9E44-0FB4166A530E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54808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AE64-0584-4980-B53C-D874D697C66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CF13-9F01-4689-9E44-0FB4166A5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516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01DAE64-0584-4980-B53C-D874D697C66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CFBCF13-9F01-4689-9E44-0FB4166A530E}" type="slidenum">
              <a:rPr lang="id-ID" smtClean="0"/>
              <a:t>‹#›</a:t>
            </a:fld>
            <a:endParaRPr lang="id-ID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72820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AE64-0584-4980-B53C-D874D697C66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CF13-9F01-4689-9E44-0FB4166A5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315058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AE64-0584-4980-B53C-D874D697C66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CF13-9F01-4689-9E44-0FB4166A5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313761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AE64-0584-4980-B53C-D874D697C66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CF13-9F01-4689-9E44-0FB4166A5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0141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AE64-0584-4980-B53C-D874D697C66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CF13-9F01-4689-9E44-0FB4166A5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7035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F01DAE64-0584-4980-B53C-D874D697C66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CFBCF13-9F01-4689-9E44-0FB4166A530E}" type="slidenum">
              <a:rPr lang="id-ID" smtClean="0"/>
              <a:t>‹#›</a:t>
            </a:fld>
            <a:endParaRPr lang="id-ID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575515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F01DAE64-0584-4980-B53C-D874D697C66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CFBCF13-9F01-4689-9E44-0FB4166A5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5735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AE64-0584-4980-B53C-D874D697C66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CF13-9F01-4689-9E44-0FB4166A5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8850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AE64-0584-4980-B53C-D874D697C66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CF13-9F01-4689-9E44-0FB4166A53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79868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63"/>
            <a:ext cx="12192000" cy="6852675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8201" y="159489"/>
            <a:ext cx="10515599" cy="66985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158949"/>
            <a:ext cx="10515600" cy="5018014"/>
          </a:xfrm>
        </p:spPr>
        <p:txBody>
          <a:bodyPr/>
          <a:lstStyle>
            <a:lvl1pPr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75599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7484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4AE70F-BF4F-41FE-ABBC-2D33AA57CB75}"/>
              </a:ext>
            </a:extLst>
          </p:cNvPr>
          <p:cNvSpPr/>
          <p:nvPr userDrawn="1"/>
        </p:nvSpPr>
        <p:spPr>
          <a:xfrm>
            <a:off x="0" y="0"/>
            <a:ext cx="12192000" cy="11620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942E463B-FB92-43C3-B3B3-02BEE25288E3}"/>
              </a:ext>
            </a:extLst>
          </p:cNvPr>
          <p:cNvSpPr/>
          <p:nvPr/>
        </p:nvSpPr>
        <p:spPr>
          <a:xfrm>
            <a:off x="1" y="0"/>
            <a:ext cx="4020670" cy="1325812"/>
          </a:xfrm>
          <a:custGeom>
            <a:avLst/>
            <a:gdLst>
              <a:gd name="connsiteX0" fmla="*/ 2921457 w 3751729"/>
              <a:gd name="connsiteY0" fmla="*/ 929082 h 1237129"/>
              <a:gd name="connsiteX1" fmla="*/ 2929580 w 3751729"/>
              <a:gd name="connsiteY1" fmla="*/ 931543 h 1237129"/>
              <a:gd name="connsiteX2" fmla="*/ 2939672 w 3751729"/>
              <a:gd name="connsiteY2" fmla="*/ 937451 h 1237129"/>
              <a:gd name="connsiteX3" fmla="*/ 2948781 w 3751729"/>
              <a:gd name="connsiteY3" fmla="*/ 946559 h 1237129"/>
              <a:gd name="connsiteX4" fmla="*/ 2952719 w 3751729"/>
              <a:gd name="connsiteY4" fmla="*/ 954190 h 1237129"/>
              <a:gd name="connsiteX5" fmla="*/ 2948781 w 3751729"/>
              <a:gd name="connsiteY5" fmla="*/ 956651 h 1237129"/>
              <a:gd name="connsiteX6" fmla="*/ 2944596 w 3751729"/>
              <a:gd name="connsiteY6" fmla="*/ 960835 h 1237129"/>
              <a:gd name="connsiteX7" fmla="*/ 2939672 w 3751729"/>
              <a:gd name="connsiteY7" fmla="*/ 964282 h 1237129"/>
              <a:gd name="connsiteX8" fmla="*/ 2933765 w 3751729"/>
              <a:gd name="connsiteY8" fmla="*/ 966743 h 1237129"/>
              <a:gd name="connsiteX9" fmla="*/ 2938688 w 3751729"/>
              <a:gd name="connsiteY9" fmla="*/ 980035 h 1237129"/>
              <a:gd name="connsiteX10" fmla="*/ 2944596 w 3751729"/>
              <a:gd name="connsiteY10" fmla="*/ 990128 h 1237129"/>
              <a:gd name="connsiteX11" fmla="*/ 2950257 w 3751729"/>
              <a:gd name="connsiteY11" fmla="*/ 1001944 h 1237129"/>
              <a:gd name="connsiteX12" fmla="*/ 2945334 w 3751729"/>
              <a:gd name="connsiteY12" fmla="*/ 1003666 h 1237129"/>
              <a:gd name="connsiteX13" fmla="*/ 2942872 w 3751729"/>
              <a:gd name="connsiteY13" fmla="*/ 1003666 h 1237129"/>
              <a:gd name="connsiteX14" fmla="*/ 2941150 w 3751729"/>
              <a:gd name="connsiteY14" fmla="*/ 1003666 h 1237129"/>
              <a:gd name="connsiteX15" fmla="*/ 2939672 w 3751729"/>
              <a:gd name="connsiteY15" fmla="*/ 1005389 h 1237129"/>
              <a:gd name="connsiteX16" fmla="*/ 2938688 w 3751729"/>
              <a:gd name="connsiteY16" fmla="*/ 1006128 h 1237129"/>
              <a:gd name="connsiteX17" fmla="*/ 2937212 w 3751729"/>
              <a:gd name="connsiteY17" fmla="*/ 1009574 h 1237129"/>
              <a:gd name="connsiteX18" fmla="*/ 2929580 w 3751729"/>
              <a:gd name="connsiteY18" fmla="*/ 1022867 h 1237129"/>
              <a:gd name="connsiteX19" fmla="*/ 2925642 w 3751729"/>
              <a:gd name="connsiteY19" fmla="*/ 1038866 h 1237129"/>
              <a:gd name="connsiteX20" fmla="*/ 2918011 w 3751729"/>
              <a:gd name="connsiteY20" fmla="*/ 1053143 h 1237129"/>
              <a:gd name="connsiteX21" fmla="*/ 2914073 w 3751729"/>
              <a:gd name="connsiteY21" fmla="*/ 1056589 h 1237129"/>
              <a:gd name="connsiteX22" fmla="*/ 2909888 w 3751729"/>
              <a:gd name="connsiteY22" fmla="*/ 1056589 h 1237129"/>
              <a:gd name="connsiteX23" fmla="*/ 2904965 w 3751729"/>
              <a:gd name="connsiteY23" fmla="*/ 1057327 h 1237129"/>
              <a:gd name="connsiteX24" fmla="*/ 2900041 w 3751729"/>
              <a:gd name="connsiteY24" fmla="*/ 1057327 h 1237129"/>
              <a:gd name="connsiteX25" fmla="*/ 2890935 w 3751729"/>
              <a:gd name="connsiteY25" fmla="*/ 1052404 h 1237129"/>
              <a:gd name="connsiteX26" fmla="*/ 2882565 w 3751729"/>
              <a:gd name="connsiteY26" fmla="*/ 1050681 h 1237129"/>
              <a:gd name="connsiteX27" fmla="*/ 2871981 w 3751729"/>
              <a:gd name="connsiteY27" fmla="*/ 1050681 h 1237129"/>
              <a:gd name="connsiteX28" fmla="*/ 2861888 w 3751729"/>
              <a:gd name="connsiteY28" fmla="*/ 1048958 h 1237129"/>
              <a:gd name="connsiteX29" fmla="*/ 2852042 w 3751729"/>
              <a:gd name="connsiteY29" fmla="*/ 1044774 h 1237129"/>
              <a:gd name="connsiteX30" fmla="*/ 2842196 w 3751729"/>
              <a:gd name="connsiteY30" fmla="*/ 1031235 h 1237129"/>
              <a:gd name="connsiteX31" fmla="*/ 2834812 w 3751729"/>
              <a:gd name="connsiteY31" fmla="*/ 1013758 h 1237129"/>
              <a:gd name="connsiteX32" fmla="*/ 2833088 w 3751729"/>
              <a:gd name="connsiteY32" fmla="*/ 993574 h 1237129"/>
              <a:gd name="connsiteX33" fmla="*/ 2840472 w 3751729"/>
              <a:gd name="connsiteY33" fmla="*/ 990128 h 1237129"/>
              <a:gd name="connsiteX34" fmla="*/ 2846380 w 3751729"/>
              <a:gd name="connsiteY34" fmla="*/ 990128 h 1237129"/>
              <a:gd name="connsiteX35" fmla="*/ 2852042 w 3751729"/>
              <a:gd name="connsiteY35" fmla="*/ 991851 h 1237129"/>
              <a:gd name="connsiteX36" fmla="*/ 2857950 w 3751729"/>
              <a:gd name="connsiteY36" fmla="*/ 988651 h 1237129"/>
              <a:gd name="connsiteX37" fmla="*/ 2865334 w 3751729"/>
              <a:gd name="connsiteY37" fmla="*/ 976835 h 1237129"/>
              <a:gd name="connsiteX38" fmla="*/ 2883549 w 3751729"/>
              <a:gd name="connsiteY38" fmla="*/ 974374 h 1237129"/>
              <a:gd name="connsiteX39" fmla="*/ 2886749 w 3751729"/>
              <a:gd name="connsiteY39" fmla="*/ 971666 h 1237129"/>
              <a:gd name="connsiteX40" fmla="*/ 2889211 w 3751729"/>
              <a:gd name="connsiteY40" fmla="*/ 968466 h 1237129"/>
              <a:gd name="connsiteX41" fmla="*/ 2889211 w 3751729"/>
              <a:gd name="connsiteY41" fmla="*/ 966743 h 1237129"/>
              <a:gd name="connsiteX42" fmla="*/ 2890935 w 3751729"/>
              <a:gd name="connsiteY42" fmla="*/ 965758 h 1237129"/>
              <a:gd name="connsiteX43" fmla="*/ 2890935 w 3751729"/>
              <a:gd name="connsiteY43" fmla="*/ 964282 h 1237129"/>
              <a:gd name="connsiteX44" fmla="*/ 2890935 w 3751729"/>
              <a:gd name="connsiteY44" fmla="*/ 962559 h 1237129"/>
              <a:gd name="connsiteX45" fmla="*/ 2892411 w 3751729"/>
              <a:gd name="connsiteY45" fmla="*/ 960835 h 1237129"/>
              <a:gd name="connsiteX46" fmla="*/ 2895119 w 3751729"/>
              <a:gd name="connsiteY46" fmla="*/ 960835 h 1237129"/>
              <a:gd name="connsiteX47" fmla="*/ 2900041 w 3751729"/>
              <a:gd name="connsiteY47" fmla="*/ 960835 h 1237129"/>
              <a:gd name="connsiteX48" fmla="*/ 2904965 w 3751729"/>
              <a:gd name="connsiteY48" fmla="*/ 960835 h 1237129"/>
              <a:gd name="connsiteX49" fmla="*/ 2908165 w 3751729"/>
              <a:gd name="connsiteY49" fmla="*/ 950743 h 1237129"/>
              <a:gd name="connsiteX50" fmla="*/ 2912349 w 3751729"/>
              <a:gd name="connsiteY50" fmla="*/ 943112 h 1237129"/>
              <a:gd name="connsiteX51" fmla="*/ 2916534 w 3751729"/>
              <a:gd name="connsiteY51" fmla="*/ 936466 h 1237129"/>
              <a:gd name="connsiteX52" fmla="*/ 2505952 w 3751729"/>
              <a:gd name="connsiteY52" fmla="*/ 909636 h 1237129"/>
              <a:gd name="connsiteX53" fmla="*/ 2514321 w 3751729"/>
              <a:gd name="connsiteY53" fmla="*/ 915544 h 1237129"/>
              <a:gd name="connsiteX54" fmla="*/ 2519244 w 3751729"/>
              <a:gd name="connsiteY54" fmla="*/ 925636 h 1237129"/>
              <a:gd name="connsiteX55" fmla="*/ 2519244 w 3751729"/>
              <a:gd name="connsiteY55" fmla="*/ 940651 h 1237129"/>
              <a:gd name="connsiteX56" fmla="*/ 2519244 w 3751729"/>
              <a:gd name="connsiteY56" fmla="*/ 942374 h 1237129"/>
              <a:gd name="connsiteX57" fmla="*/ 2519983 w 3751729"/>
              <a:gd name="connsiteY57" fmla="*/ 942374 h 1237129"/>
              <a:gd name="connsiteX58" fmla="*/ 2521707 w 3751729"/>
              <a:gd name="connsiteY58" fmla="*/ 943113 h 1237129"/>
              <a:gd name="connsiteX59" fmla="*/ 2521707 w 3751729"/>
              <a:gd name="connsiteY59" fmla="*/ 944836 h 1237129"/>
              <a:gd name="connsiteX60" fmla="*/ 2521707 w 3751729"/>
              <a:gd name="connsiteY60" fmla="*/ 948282 h 1237129"/>
              <a:gd name="connsiteX61" fmla="*/ 2519244 w 3751729"/>
              <a:gd name="connsiteY61" fmla="*/ 948282 h 1237129"/>
              <a:gd name="connsiteX62" fmla="*/ 2515798 w 3751729"/>
              <a:gd name="connsiteY62" fmla="*/ 949021 h 1237129"/>
              <a:gd name="connsiteX63" fmla="*/ 2514321 w 3751729"/>
              <a:gd name="connsiteY63" fmla="*/ 952466 h 1237129"/>
              <a:gd name="connsiteX64" fmla="*/ 2511860 w 3751729"/>
              <a:gd name="connsiteY64" fmla="*/ 954190 h 1237129"/>
              <a:gd name="connsiteX65" fmla="*/ 2510137 w 3751729"/>
              <a:gd name="connsiteY65" fmla="*/ 954190 h 1237129"/>
              <a:gd name="connsiteX66" fmla="*/ 2508413 w 3751729"/>
              <a:gd name="connsiteY66" fmla="*/ 952466 h 1237129"/>
              <a:gd name="connsiteX67" fmla="*/ 2507675 w 3751729"/>
              <a:gd name="connsiteY67" fmla="*/ 952466 h 1237129"/>
              <a:gd name="connsiteX68" fmla="*/ 2505952 w 3751729"/>
              <a:gd name="connsiteY68" fmla="*/ 950743 h 1237129"/>
              <a:gd name="connsiteX69" fmla="*/ 2500290 w 3751729"/>
              <a:gd name="connsiteY69" fmla="*/ 938928 h 1237129"/>
              <a:gd name="connsiteX70" fmla="*/ 2500290 w 3751729"/>
              <a:gd name="connsiteY70" fmla="*/ 921452 h 1237129"/>
              <a:gd name="connsiteX71" fmla="*/ 2501768 w 3751729"/>
              <a:gd name="connsiteY71" fmla="*/ 918990 h 1237129"/>
              <a:gd name="connsiteX72" fmla="*/ 2503490 w 3751729"/>
              <a:gd name="connsiteY72" fmla="*/ 917267 h 1237129"/>
              <a:gd name="connsiteX73" fmla="*/ 2504229 w 3751729"/>
              <a:gd name="connsiteY73" fmla="*/ 913821 h 1237129"/>
              <a:gd name="connsiteX74" fmla="*/ 3023856 w 3751729"/>
              <a:gd name="connsiteY74" fmla="*/ 892159 h 1237129"/>
              <a:gd name="connsiteX75" fmla="*/ 3030503 w 3751729"/>
              <a:gd name="connsiteY75" fmla="*/ 899544 h 1237129"/>
              <a:gd name="connsiteX76" fmla="*/ 3035425 w 3751729"/>
              <a:gd name="connsiteY76" fmla="*/ 907913 h 1237129"/>
              <a:gd name="connsiteX77" fmla="*/ 3035425 w 3751729"/>
              <a:gd name="connsiteY77" fmla="*/ 921452 h 1237129"/>
              <a:gd name="connsiteX78" fmla="*/ 3036164 w 3751729"/>
              <a:gd name="connsiteY78" fmla="*/ 924652 h 1237129"/>
              <a:gd name="connsiteX79" fmla="*/ 3037887 w 3751729"/>
              <a:gd name="connsiteY79" fmla="*/ 924652 h 1237129"/>
              <a:gd name="connsiteX80" fmla="*/ 3037887 w 3751729"/>
              <a:gd name="connsiteY80" fmla="*/ 925637 h 1237129"/>
              <a:gd name="connsiteX81" fmla="*/ 3036164 w 3751729"/>
              <a:gd name="connsiteY81" fmla="*/ 925637 h 1237129"/>
              <a:gd name="connsiteX82" fmla="*/ 3035425 w 3751729"/>
              <a:gd name="connsiteY82" fmla="*/ 929083 h 1237129"/>
              <a:gd name="connsiteX83" fmla="*/ 3035425 w 3751729"/>
              <a:gd name="connsiteY83" fmla="*/ 931543 h 1237129"/>
              <a:gd name="connsiteX84" fmla="*/ 3033703 w 3751729"/>
              <a:gd name="connsiteY84" fmla="*/ 931543 h 1237129"/>
              <a:gd name="connsiteX85" fmla="*/ 3033703 w 3751729"/>
              <a:gd name="connsiteY85" fmla="*/ 933267 h 1237129"/>
              <a:gd name="connsiteX86" fmla="*/ 3032225 w 3751729"/>
              <a:gd name="connsiteY86" fmla="*/ 933267 h 1237129"/>
              <a:gd name="connsiteX87" fmla="*/ 3029519 w 3751729"/>
              <a:gd name="connsiteY87" fmla="*/ 934744 h 1237129"/>
              <a:gd name="connsiteX88" fmla="*/ 3028041 w 3751729"/>
              <a:gd name="connsiteY88" fmla="*/ 931543 h 1237129"/>
              <a:gd name="connsiteX89" fmla="*/ 3028041 w 3751729"/>
              <a:gd name="connsiteY89" fmla="*/ 930559 h 1237129"/>
              <a:gd name="connsiteX90" fmla="*/ 3026319 w 3751729"/>
              <a:gd name="connsiteY90" fmla="*/ 930559 h 1237129"/>
              <a:gd name="connsiteX91" fmla="*/ 3024595 w 3751729"/>
              <a:gd name="connsiteY91" fmla="*/ 930559 h 1237129"/>
              <a:gd name="connsiteX92" fmla="*/ 3023856 w 3751729"/>
              <a:gd name="connsiteY92" fmla="*/ 929083 h 1237129"/>
              <a:gd name="connsiteX93" fmla="*/ 3023856 w 3751729"/>
              <a:gd name="connsiteY93" fmla="*/ 931543 h 1237129"/>
              <a:gd name="connsiteX94" fmla="*/ 3024595 w 3751729"/>
              <a:gd name="connsiteY94" fmla="*/ 933267 h 1237129"/>
              <a:gd name="connsiteX95" fmla="*/ 3026319 w 3751729"/>
              <a:gd name="connsiteY95" fmla="*/ 934744 h 1237129"/>
              <a:gd name="connsiteX96" fmla="*/ 3028041 w 3751729"/>
              <a:gd name="connsiteY96" fmla="*/ 936467 h 1237129"/>
              <a:gd name="connsiteX97" fmla="*/ 3026319 w 3751729"/>
              <a:gd name="connsiteY97" fmla="*/ 937452 h 1237129"/>
              <a:gd name="connsiteX98" fmla="*/ 3026319 w 3751729"/>
              <a:gd name="connsiteY98" fmla="*/ 938929 h 1237129"/>
              <a:gd name="connsiteX99" fmla="*/ 3026319 w 3751729"/>
              <a:gd name="connsiteY99" fmla="*/ 940652 h 1237129"/>
              <a:gd name="connsiteX100" fmla="*/ 3026319 w 3751729"/>
              <a:gd name="connsiteY100" fmla="*/ 944836 h 1237129"/>
              <a:gd name="connsiteX101" fmla="*/ 3018933 w 3751729"/>
              <a:gd name="connsiteY101" fmla="*/ 944836 h 1237129"/>
              <a:gd name="connsiteX102" fmla="*/ 3018933 w 3751729"/>
              <a:gd name="connsiteY102" fmla="*/ 940652 h 1237129"/>
              <a:gd name="connsiteX103" fmla="*/ 3014749 w 3751729"/>
              <a:gd name="connsiteY103" fmla="*/ 938929 h 1237129"/>
              <a:gd name="connsiteX104" fmla="*/ 3010564 w 3751729"/>
              <a:gd name="connsiteY104" fmla="*/ 936467 h 1237129"/>
              <a:gd name="connsiteX105" fmla="*/ 3009087 w 3751729"/>
              <a:gd name="connsiteY105" fmla="*/ 933267 h 1237129"/>
              <a:gd name="connsiteX106" fmla="*/ 3007364 w 3751729"/>
              <a:gd name="connsiteY106" fmla="*/ 929083 h 1237129"/>
              <a:gd name="connsiteX107" fmla="*/ 3006626 w 3751729"/>
              <a:gd name="connsiteY107" fmla="*/ 924652 h 1237129"/>
              <a:gd name="connsiteX108" fmla="*/ 3003180 w 3751729"/>
              <a:gd name="connsiteY108" fmla="*/ 918990 h 1237129"/>
              <a:gd name="connsiteX109" fmla="*/ 2998995 w 3751729"/>
              <a:gd name="connsiteY109" fmla="*/ 921452 h 1237129"/>
              <a:gd name="connsiteX110" fmla="*/ 2993334 w 3751729"/>
              <a:gd name="connsiteY110" fmla="*/ 924652 h 1237129"/>
              <a:gd name="connsiteX111" fmla="*/ 2987426 w 3751729"/>
              <a:gd name="connsiteY111" fmla="*/ 925637 h 1237129"/>
              <a:gd name="connsiteX112" fmla="*/ 2981764 w 3751729"/>
              <a:gd name="connsiteY112" fmla="*/ 929083 h 1237129"/>
              <a:gd name="connsiteX113" fmla="*/ 2981764 w 3751729"/>
              <a:gd name="connsiteY113" fmla="*/ 921452 h 1237129"/>
              <a:gd name="connsiteX114" fmla="*/ 2983488 w 3751729"/>
              <a:gd name="connsiteY114" fmla="*/ 919729 h 1237129"/>
              <a:gd name="connsiteX115" fmla="*/ 2983488 w 3751729"/>
              <a:gd name="connsiteY115" fmla="*/ 918990 h 1237129"/>
              <a:gd name="connsiteX116" fmla="*/ 2984226 w 3751729"/>
              <a:gd name="connsiteY116" fmla="*/ 918990 h 1237129"/>
              <a:gd name="connsiteX117" fmla="*/ 2984226 w 3751729"/>
              <a:gd name="connsiteY117" fmla="*/ 915544 h 1237129"/>
              <a:gd name="connsiteX118" fmla="*/ 2995794 w 3751729"/>
              <a:gd name="connsiteY118" fmla="*/ 911360 h 1237129"/>
              <a:gd name="connsiteX119" fmla="*/ 3006626 w 3751729"/>
              <a:gd name="connsiteY119" fmla="*/ 907913 h 1237129"/>
              <a:gd name="connsiteX120" fmla="*/ 3016472 w 3751729"/>
              <a:gd name="connsiteY120" fmla="*/ 902005 h 1237129"/>
              <a:gd name="connsiteX121" fmla="*/ 2952719 w 3751729"/>
              <a:gd name="connsiteY121" fmla="*/ 876159 h 1237129"/>
              <a:gd name="connsiteX122" fmla="*/ 2956165 w 3751729"/>
              <a:gd name="connsiteY122" fmla="*/ 879359 h 1237129"/>
              <a:gd name="connsiteX123" fmla="*/ 2956904 w 3751729"/>
              <a:gd name="connsiteY123" fmla="*/ 879359 h 1237129"/>
              <a:gd name="connsiteX124" fmla="*/ 2958626 w 3751729"/>
              <a:gd name="connsiteY124" fmla="*/ 879359 h 1237129"/>
              <a:gd name="connsiteX125" fmla="*/ 2958626 w 3751729"/>
              <a:gd name="connsiteY125" fmla="*/ 880344 h 1237129"/>
              <a:gd name="connsiteX126" fmla="*/ 2958626 w 3751729"/>
              <a:gd name="connsiteY126" fmla="*/ 883543 h 1237129"/>
              <a:gd name="connsiteX127" fmla="*/ 2960350 w 3751729"/>
              <a:gd name="connsiteY127" fmla="*/ 886251 h 1237129"/>
              <a:gd name="connsiteX128" fmla="*/ 2951242 w 3751729"/>
              <a:gd name="connsiteY128" fmla="*/ 893636 h 1237129"/>
              <a:gd name="connsiteX129" fmla="*/ 2945334 w 3751729"/>
              <a:gd name="connsiteY129" fmla="*/ 901267 h 1237129"/>
              <a:gd name="connsiteX130" fmla="*/ 2938687 w 3751729"/>
              <a:gd name="connsiteY130" fmla="*/ 907175 h 1237129"/>
              <a:gd name="connsiteX131" fmla="*/ 2928103 w 3751729"/>
              <a:gd name="connsiteY131" fmla="*/ 913082 h 1237129"/>
              <a:gd name="connsiteX132" fmla="*/ 2928103 w 3751729"/>
              <a:gd name="connsiteY132" fmla="*/ 909636 h 1237129"/>
              <a:gd name="connsiteX133" fmla="*/ 2937212 w 3751729"/>
              <a:gd name="connsiteY133" fmla="*/ 899544 h 1237129"/>
              <a:gd name="connsiteX134" fmla="*/ 2947058 w 3751729"/>
              <a:gd name="connsiteY134" fmla="*/ 889451 h 1237129"/>
              <a:gd name="connsiteX135" fmla="*/ 882825 w 3751729"/>
              <a:gd name="connsiteY135" fmla="*/ 798867 h 1237129"/>
              <a:gd name="connsiteX136" fmla="*/ 888734 w 3751729"/>
              <a:gd name="connsiteY136" fmla="*/ 798867 h 1237129"/>
              <a:gd name="connsiteX137" fmla="*/ 894395 w 3751729"/>
              <a:gd name="connsiteY137" fmla="*/ 799852 h 1237129"/>
              <a:gd name="connsiteX138" fmla="*/ 901041 w 3751729"/>
              <a:gd name="connsiteY138" fmla="*/ 803052 h 1237129"/>
              <a:gd name="connsiteX139" fmla="*/ 898579 w 3751729"/>
              <a:gd name="connsiteY139" fmla="*/ 804776 h 1237129"/>
              <a:gd name="connsiteX140" fmla="*/ 896857 w 3751729"/>
              <a:gd name="connsiteY140" fmla="*/ 807236 h 1237129"/>
              <a:gd name="connsiteX141" fmla="*/ 894395 w 3751729"/>
              <a:gd name="connsiteY141" fmla="*/ 808960 h 1237129"/>
              <a:gd name="connsiteX142" fmla="*/ 889472 w 3751729"/>
              <a:gd name="connsiteY142" fmla="*/ 808960 h 1237129"/>
              <a:gd name="connsiteX143" fmla="*/ 885288 w 3751729"/>
              <a:gd name="connsiteY143" fmla="*/ 807236 h 1237129"/>
              <a:gd name="connsiteX144" fmla="*/ 881350 w 3751729"/>
              <a:gd name="connsiteY144" fmla="*/ 807236 h 1237129"/>
              <a:gd name="connsiteX145" fmla="*/ 877164 w 3751729"/>
              <a:gd name="connsiteY145" fmla="*/ 807236 h 1237129"/>
              <a:gd name="connsiteX146" fmla="*/ 872241 w 3751729"/>
              <a:gd name="connsiteY146" fmla="*/ 808960 h 1237129"/>
              <a:gd name="connsiteX147" fmla="*/ 872241 w 3751729"/>
              <a:gd name="connsiteY147" fmla="*/ 799852 h 1237129"/>
              <a:gd name="connsiteX148" fmla="*/ 2977580 w 3751729"/>
              <a:gd name="connsiteY148" fmla="*/ 789759 h 1237129"/>
              <a:gd name="connsiteX149" fmla="*/ 2981764 w 3751729"/>
              <a:gd name="connsiteY149" fmla="*/ 789759 h 1237129"/>
              <a:gd name="connsiteX150" fmla="*/ 2987426 w 3751729"/>
              <a:gd name="connsiteY150" fmla="*/ 789759 h 1237129"/>
              <a:gd name="connsiteX151" fmla="*/ 2987426 w 3751729"/>
              <a:gd name="connsiteY151" fmla="*/ 804775 h 1237129"/>
              <a:gd name="connsiteX152" fmla="*/ 2985948 w 3751729"/>
              <a:gd name="connsiteY152" fmla="*/ 814867 h 1237129"/>
              <a:gd name="connsiteX153" fmla="*/ 2983488 w 3751729"/>
              <a:gd name="connsiteY153" fmla="*/ 823237 h 1237129"/>
              <a:gd name="connsiteX154" fmla="*/ 2981764 w 3751729"/>
              <a:gd name="connsiteY154" fmla="*/ 838251 h 1237129"/>
              <a:gd name="connsiteX155" fmla="*/ 2984226 w 3751729"/>
              <a:gd name="connsiteY155" fmla="*/ 838251 h 1237129"/>
              <a:gd name="connsiteX156" fmla="*/ 2984226 w 3751729"/>
              <a:gd name="connsiteY156" fmla="*/ 840960 h 1237129"/>
              <a:gd name="connsiteX157" fmla="*/ 2989888 w 3751729"/>
              <a:gd name="connsiteY157" fmla="*/ 840960 h 1237129"/>
              <a:gd name="connsiteX158" fmla="*/ 2993334 w 3751729"/>
              <a:gd name="connsiteY158" fmla="*/ 840960 h 1237129"/>
              <a:gd name="connsiteX159" fmla="*/ 2995794 w 3751729"/>
              <a:gd name="connsiteY159" fmla="*/ 840960 h 1237129"/>
              <a:gd name="connsiteX160" fmla="*/ 2998995 w 3751729"/>
              <a:gd name="connsiteY160" fmla="*/ 842435 h 1237129"/>
              <a:gd name="connsiteX161" fmla="*/ 3001457 w 3751729"/>
              <a:gd name="connsiteY161" fmla="*/ 844160 h 1237129"/>
              <a:gd name="connsiteX162" fmla="*/ 3007364 w 3751729"/>
              <a:gd name="connsiteY162" fmla="*/ 845144 h 1237129"/>
              <a:gd name="connsiteX163" fmla="*/ 3010564 w 3751729"/>
              <a:gd name="connsiteY163" fmla="*/ 855974 h 1237129"/>
              <a:gd name="connsiteX164" fmla="*/ 3016472 w 3751729"/>
              <a:gd name="connsiteY164" fmla="*/ 862621 h 1237129"/>
              <a:gd name="connsiteX165" fmla="*/ 3023856 w 3751729"/>
              <a:gd name="connsiteY165" fmla="*/ 870251 h 1237129"/>
              <a:gd name="connsiteX166" fmla="*/ 3029519 w 3751729"/>
              <a:gd name="connsiteY166" fmla="*/ 880344 h 1237129"/>
              <a:gd name="connsiteX167" fmla="*/ 3024595 w 3751729"/>
              <a:gd name="connsiteY167" fmla="*/ 882066 h 1237129"/>
              <a:gd name="connsiteX168" fmla="*/ 3022133 w 3751729"/>
              <a:gd name="connsiteY168" fmla="*/ 883544 h 1237129"/>
              <a:gd name="connsiteX169" fmla="*/ 3020656 w 3751729"/>
              <a:gd name="connsiteY169" fmla="*/ 883544 h 1237129"/>
              <a:gd name="connsiteX170" fmla="*/ 3020656 w 3751729"/>
              <a:gd name="connsiteY170" fmla="*/ 885267 h 1237129"/>
              <a:gd name="connsiteX171" fmla="*/ 3020656 w 3751729"/>
              <a:gd name="connsiteY171" fmla="*/ 886252 h 1237129"/>
              <a:gd name="connsiteX172" fmla="*/ 3020656 w 3751729"/>
              <a:gd name="connsiteY172" fmla="*/ 887728 h 1237129"/>
              <a:gd name="connsiteX173" fmla="*/ 3017948 w 3751729"/>
              <a:gd name="connsiteY173" fmla="*/ 887728 h 1237129"/>
              <a:gd name="connsiteX174" fmla="*/ 3013026 w 3751729"/>
              <a:gd name="connsiteY174" fmla="*/ 889452 h 1237129"/>
              <a:gd name="connsiteX175" fmla="*/ 3012287 w 3751729"/>
              <a:gd name="connsiteY175" fmla="*/ 886252 h 1237129"/>
              <a:gd name="connsiteX176" fmla="*/ 3012287 w 3751729"/>
              <a:gd name="connsiteY176" fmla="*/ 885267 h 1237129"/>
              <a:gd name="connsiteX177" fmla="*/ 3010564 w 3751729"/>
              <a:gd name="connsiteY177" fmla="*/ 885267 h 1237129"/>
              <a:gd name="connsiteX178" fmla="*/ 3009087 w 3751729"/>
              <a:gd name="connsiteY178" fmla="*/ 885267 h 1237129"/>
              <a:gd name="connsiteX179" fmla="*/ 3007364 w 3751729"/>
              <a:gd name="connsiteY179" fmla="*/ 883544 h 1237129"/>
              <a:gd name="connsiteX180" fmla="*/ 3004903 w 3751729"/>
              <a:gd name="connsiteY180" fmla="*/ 889452 h 1237129"/>
              <a:gd name="connsiteX181" fmla="*/ 3003180 w 3751729"/>
              <a:gd name="connsiteY181" fmla="*/ 893636 h 1237129"/>
              <a:gd name="connsiteX182" fmla="*/ 3000718 w 3751729"/>
              <a:gd name="connsiteY182" fmla="*/ 897821 h 1237129"/>
              <a:gd name="connsiteX183" fmla="*/ 2995794 w 3751729"/>
              <a:gd name="connsiteY183" fmla="*/ 899544 h 1237129"/>
              <a:gd name="connsiteX184" fmla="*/ 2991611 w 3751729"/>
              <a:gd name="connsiteY184" fmla="*/ 902005 h 1237129"/>
              <a:gd name="connsiteX185" fmla="*/ 2991611 w 3751729"/>
              <a:gd name="connsiteY185" fmla="*/ 899544 h 1237129"/>
              <a:gd name="connsiteX186" fmla="*/ 2989148 w 3751729"/>
              <a:gd name="connsiteY186" fmla="*/ 896343 h 1237129"/>
              <a:gd name="connsiteX187" fmla="*/ 2989148 w 3751729"/>
              <a:gd name="connsiteY187" fmla="*/ 893636 h 1237129"/>
              <a:gd name="connsiteX188" fmla="*/ 2989148 w 3751729"/>
              <a:gd name="connsiteY188" fmla="*/ 892159 h 1237129"/>
              <a:gd name="connsiteX189" fmla="*/ 2989148 w 3751729"/>
              <a:gd name="connsiteY189" fmla="*/ 891175 h 1237129"/>
              <a:gd name="connsiteX190" fmla="*/ 2989148 w 3751729"/>
              <a:gd name="connsiteY190" fmla="*/ 889452 h 1237129"/>
              <a:gd name="connsiteX191" fmla="*/ 2987426 w 3751729"/>
              <a:gd name="connsiteY191" fmla="*/ 887728 h 1237129"/>
              <a:gd name="connsiteX192" fmla="*/ 2985948 w 3751729"/>
              <a:gd name="connsiteY192" fmla="*/ 887728 h 1237129"/>
              <a:gd name="connsiteX193" fmla="*/ 2981764 w 3751729"/>
              <a:gd name="connsiteY193" fmla="*/ 886252 h 1237129"/>
              <a:gd name="connsiteX194" fmla="*/ 2981764 w 3751729"/>
              <a:gd name="connsiteY194" fmla="*/ 882066 h 1237129"/>
              <a:gd name="connsiteX195" fmla="*/ 2981764 w 3751729"/>
              <a:gd name="connsiteY195" fmla="*/ 877882 h 1237129"/>
              <a:gd name="connsiteX196" fmla="*/ 2983488 w 3751729"/>
              <a:gd name="connsiteY196" fmla="*/ 874435 h 1237129"/>
              <a:gd name="connsiteX197" fmla="*/ 2983488 w 3751729"/>
              <a:gd name="connsiteY197" fmla="*/ 873698 h 1237129"/>
              <a:gd name="connsiteX198" fmla="*/ 2984226 w 3751729"/>
              <a:gd name="connsiteY198" fmla="*/ 871975 h 1237129"/>
              <a:gd name="connsiteX199" fmla="*/ 2987426 w 3751729"/>
              <a:gd name="connsiteY199" fmla="*/ 871975 h 1237129"/>
              <a:gd name="connsiteX200" fmla="*/ 2991611 w 3751729"/>
              <a:gd name="connsiteY200" fmla="*/ 870251 h 1237129"/>
              <a:gd name="connsiteX201" fmla="*/ 2997519 w 3751729"/>
              <a:gd name="connsiteY201" fmla="*/ 870251 h 1237129"/>
              <a:gd name="connsiteX202" fmla="*/ 2997519 w 3751729"/>
              <a:gd name="connsiteY202" fmla="*/ 880344 h 1237129"/>
              <a:gd name="connsiteX203" fmla="*/ 3007364 w 3751729"/>
              <a:gd name="connsiteY203" fmla="*/ 880344 h 1237129"/>
              <a:gd name="connsiteX204" fmla="*/ 3007364 w 3751729"/>
              <a:gd name="connsiteY204" fmla="*/ 877882 h 1237129"/>
              <a:gd name="connsiteX205" fmla="*/ 3009087 w 3751729"/>
              <a:gd name="connsiteY205" fmla="*/ 874435 h 1237129"/>
              <a:gd name="connsiteX206" fmla="*/ 3010564 w 3751729"/>
              <a:gd name="connsiteY206" fmla="*/ 873698 h 1237129"/>
              <a:gd name="connsiteX207" fmla="*/ 3010564 w 3751729"/>
              <a:gd name="connsiteY207" fmla="*/ 871975 h 1237129"/>
              <a:gd name="connsiteX208" fmla="*/ 3012287 w 3751729"/>
              <a:gd name="connsiteY208" fmla="*/ 870251 h 1237129"/>
              <a:gd name="connsiteX209" fmla="*/ 3013026 w 3751729"/>
              <a:gd name="connsiteY209" fmla="*/ 867789 h 1237129"/>
              <a:gd name="connsiteX210" fmla="*/ 3010564 w 3751729"/>
              <a:gd name="connsiteY210" fmla="*/ 867789 h 1237129"/>
              <a:gd name="connsiteX211" fmla="*/ 2995794 w 3751729"/>
              <a:gd name="connsiteY211" fmla="*/ 855974 h 1237129"/>
              <a:gd name="connsiteX212" fmla="*/ 2979303 w 3751729"/>
              <a:gd name="connsiteY212" fmla="*/ 848344 h 1237129"/>
              <a:gd name="connsiteX213" fmla="*/ 2979303 w 3751729"/>
              <a:gd name="connsiteY213" fmla="*/ 854252 h 1237129"/>
              <a:gd name="connsiteX214" fmla="*/ 2977580 w 3751729"/>
              <a:gd name="connsiteY214" fmla="*/ 858436 h 1237129"/>
              <a:gd name="connsiteX215" fmla="*/ 2975857 w 3751729"/>
              <a:gd name="connsiteY215" fmla="*/ 862621 h 1237129"/>
              <a:gd name="connsiteX216" fmla="*/ 2975857 w 3751729"/>
              <a:gd name="connsiteY216" fmla="*/ 867789 h 1237129"/>
              <a:gd name="connsiteX217" fmla="*/ 2974380 w 3751729"/>
              <a:gd name="connsiteY217" fmla="*/ 866067 h 1237129"/>
              <a:gd name="connsiteX218" fmla="*/ 2973396 w 3751729"/>
              <a:gd name="connsiteY218" fmla="*/ 864344 h 1237129"/>
              <a:gd name="connsiteX219" fmla="*/ 2973396 w 3751729"/>
              <a:gd name="connsiteY219" fmla="*/ 862621 h 1237129"/>
              <a:gd name="connsiteX220" fmla="*/ 2971918 w 3751729"/>
              <a:gd name="connsiteY220" fmla="*/ 861883 h 1237129"/>
              <a:gd name="connsiteX221" fmla="*/ 2967734 w 3751729"/>
              <a:gd name="connsiteY221" fmla="*/ 850806 h 1237129"/>
              <a:gd name="connsiteX222" fmla="*/ 2962810 w 3751729"/>
              <a:gd name="connsiteY222" fmla="*/ 838251 h 1237129"/>
              <a:gd name="connsiteX223" fmla="*/ 2961826 w 3751729"/>
              <a:gd name="connsiteY223" fmla="*/ 821513 h 1237129"/>
              <a:gd name="connsiteX224" fmla="*/ 2962810 w 3751729"/>
              <a:gd name="connsiteY224" fmla="*/ 807236 h 1237129"/>
              <a:gd name="connsiteX225" fmla="*/ 2968472 w 3751729"/>
              <a:gd name="connsiteY225" fmla="*/ 792959 h 1237129"/>
              <a:gd name="connsiteX226" fmla="*/ 2973396 w 3751729"/>
              <a:gd name="connsiteY226" fmla="*/ 791237 h 1237129"/>
              <a:gd name="connsiteX227" fmla="*/ 835074 w 3751729"/>
              <a:gd name="connsiteY227" fmla="*/ 789759 h 1237129"/>
              <a:gd name="connsiteX228" fmla="*/ 840735 w 3751729"/>
              <a:gd name="connsiteY228" fmla="*/ 789759 h 1237129"/>
              <a:gd name="connsiteX229" fmla="*/ 846643 w 3751729"/>
              <a:gd name="connsiteY229" fmla="*/ 791237 h 1237129"/>
              <a:gd name="connsiteX230" fmla="*/ 852305 w 3751729"/>
              <a:gd name="connsiteY230" fmla="*/ 791237 h 1237129"/>
              <a:gd name="connsiteX231" fmla="*/ 856490 w 3751729"/>
              <a:gd name="connsiteY231" fmla="*/ 792959 h 1237129"/>
              <a:gd name="connsiteX232" fmla="*/ 856490 w 3751729"/>
              <a:gd name="connsiteY232" fmla="*/ 799852 h 1237129"/>
              <a:gd name="connsiteX233" fmla="*/ 835074 w 3751729"/>
              <a:gd name="connsiteY233" fmla="*/ 799852 h 1237129"/>
              <a:gd name="connsiteX234" fmla="*/ 713473 w 3751729"/>
              <a:gd name="connsiteY234" fmla="*/ 789759 h 1237129"/>
              <a:gd name="connsiteX235" fmla="*/ 721104 w 3751729"/>
              <a:gd name="connsiteY235" fmla="*/ 791237 h 1237129"/>
              <a:gd name="connsiteX236" fmla="*/ 725043 w 3751729"/>
              <a:gd name="connsiteY236" fmla="*/ 793944 h 1237129"/>
              <a:gd name="connsiteX237" fmla="*/ 730950 w 3751729"/>
              <a:gd name="connsiteY237" fmla="*/ 797144 h 1237129"/>
              <a:gd name="connsiteX238" fmla="*/ 735873 w 3751729"/>
              <a:gd name="connsiteY238" fmla="*/ 799852 h 1237129"/>
              <a:gd name="connsiteX239" fmla="*/ 735873 w 3751729"/>
              <a:gd name="connsiteY239" fmla="*/ 803052 h 1237129"/>
              <a:gd name="connsiteX240" fmla="*/ 730212 w 3751729"/>
              <a:gd name="connsiteY240" fmla="*/ 803052 h 1237129"/>
              <a:gd name="connsiteX241" fmla="*/ 725043 w 3751729"/>
              <a:gd name="connsiteY241" fmla="*/ 804776 h 1237129"/>
              <a:gd name="connsiteX242" fmla="*/ 721104 w 3751729"/>
              <a:gd name="connsiteY242" fmla="*/ 805515 h 1237129"/>
              <a:gd name="connsiteX243" fmla="*/ 718642 w 3751729"/>
              <a:gd name="connsiteY243" fmla="*/ 804776 h 1237129"/>
              <a:gd name="connsiteX244" fmla="*/ 712735 w 3751729"/>
              <a:gd name="connsiteY244" fmla="*/ 804776 h 1237129"/>
              <a:gd name="connsiteX245" fmla="*/ 707812 w 3751729"/>
              <a:gd name="connsiteY245" fmla="*/ 803052 h 1237129"/>
              <a:gd name="connsiteX246" fmla="*/ 707812 w 3751729"/>
              <a:gd name="connsiteY246" fmla="*/ 792959 h 1237129"/>
              <a:gd name="connsiteX247" fmla="*/ 709535 w 3751729"/>
              <a:gd name="connsiteY247" fmla="*/ 792959 h 1237129"/>
              <a:gd name="connsiteX248" fmla="*/ 711012 w 3751729"/>
              <a:gd name="connsiteY248" fmla="*/ 791237 h 1237129"/>
              <a:gd name="connsiteX249" fmla="*/ 712735 w 3751729"/>
              <a:gd name="connsiteY249" fmla="*/ 791237 h 1237129"/>
              <a:gd name="connsiteX250" fmla="*/ 763934 w 3751729"/>
              <a:gd name="connsiteY250" fmla="*/ 776221 h 1237129"/>
              <a:gd name="connsiteX251" fmla="*/ 781411 w 3751729"/>
              <a:gd name="connsiteY251" fmla="*/ 777945 h 1237129"/>
              <a:gd name="connsiteX252" fmla="*/ 796181 w 3751729"/>
              <a:gd name="connsiteY252" fmla="*/ 781391 h 1237129"/>
              <a:gd name="connsiteX253" fmla="*/ 807751 w 3751729"/>
              <a:gd name="connsiteY253" fmla="*/ 785575 h 1237129"/>
              <a:gd name="connsiteX254" fmla="*/ 821781 w 3751729"/>
              <a:gd name="connsiteY254" fmla="*/ 789760 h 1237129"/>
              <a:gd name="connsiteX255" fmla="*/ 821781 w 3751729"/>
              <a:gd name="connsiteY255" fmla="*/ 797144 h 1237129"/>
              <a:gd name="connsiteX256" fmla="*/ 816120 w 3751729"/>
              <a:gd name="connsiteY256" fmla="*/ 797144 h 1237129"/>
              <a:gd name="connsiteX257" fmla="*/ 813412 w 3751729"/>
              <a:gd name="connsiteY257" fmla="*/ 798867 h 1237129"/>
              <a:gd name="connsiteX258" fmla="*/ 809474 w 3751729"/>
              <a:gd name="connsiteY258" fmla="*/ 799852 h 1237129"/>
              <a:gd name="connsiteX259" fmla="*/ 806028 w 3751729"/>
              <a:gd name="connsiteY259" fmla="*/ 801330 h 1237129"/>
              <a:gd name="connsiteX260" fmla="*/ 803565 w 3751729"/>
              <a:gd name="connsiteY260" fmla="*/ 803052 h 1237129"/>
              <a:gd name="connsiteX261" fmla="*/ 798643 w 3751729"/>
              <a:gd name="connsiteY261" fmla="*/ 803052 h 1237129"/>
              <a:gd name="connsiteX262" fmla="*/ 798643 w 3751729"/>
              <a:gd name="connsiteY262" fmla="*/ 801330 h 1237129"/>
              <a:gd name="connsiteX263" fmla="*/ 798643 w 3751729"/>
              <a:gd name="connsiteY263" fmla="*/ 799852 h 1237129"/>
              <a:gd name="connsiteX264" fmla="*/ 797904 w 3751729"/>
              <a:gd name="connsiteY264" fmla="*/ 798867 h 1237129"/>
              <a:gd name="connsiteX265" fmla="*/ 796181 w 3751729"/>
              <a:gd name="connsiteY265" fmla="*/ 797144 h 1237129"/>
              <a:gd name="connsiteX266" fmla="*/ 794458 w 3751729"/>
              <a:gd name="connsiteY266" fmla="*/ 795667 h 1237129"/>
              <a:gd name="connsiteX267" fmla="*/ 792981 w 3751729"/>
              <a:gd name="connsiteY267" fmla="*/ 797144 h 1237129"/>
              <a:gd name="connsiteX268" fmla="*/ 790519 w 3751729"/>
              <a:gd name="connsiteY268" fmla="*/ 805513 h 1237129"/>
              <a:gd name="connsiteX269" fmla="*/ 786335 w 3751729"/>
              <a:gd name="connsiteY269" fmla="*/ 805513 h 1237129"/>
              <a:gd name="connsiteX270" fmla="*/ 775504 w 3751729"/>
              <a:gd name="connsiteY270" fmla="*/ 804776 h 1237129"/>
              <a:gd name="connsiteX271" fmla="*/ 763934 w 3751729"/>
              <a:gd name="connsiteY271" fmla="*/ 803052 h 1237129"/>
              <a:gd name="connsiteX272" fmla="*/ 755812 w 3751729"/>
              <a:gd name="connsiteY272" fmla="*/ 803052 h 1237129"/>
              <a:gd name="connsiteX273" fmla="*/ 751627 w 3751729"/>
              <a:gd name="connsiteY273" fmla="*/ 792959 h 1237129"/>
              <a:gd name="connsiteX274" fmla="*/ 759011 w 3751729"/>
              <a:gd name="connsiteY274" fmla="*/ 792959 h 1237129"/>
              <a:gd name="connsiteX275" fmla="*/ 763934 w 3751729"/>
              <a:gd name="connsiteY275" fmla="*/ 792959 h 1237129"/>
              <a:gd name="connsiteX276" fmla="*/ 769842 w 3751729"/>
              <a:gd name="connsiteY276" fmla="*/ 791237 h 1237129"/>
              <a:gd name="connsiteX277" fmla="*/ 774765 w 3751729"/>
              <a:gd name="connsiteY277" fmla="*/ 789760 h 1237129"/>
              <a:gd name="connsiteX278" fmla="*/ 771319 w 3751729"/>
              <a:gd name="connsiteY278" fmla="*/ 788037 h 1237129"/>
              <a:gd name="connsiteX279" fmla="*/ 768858 w 3751729"/>
              <a:gd name="connsiteY279" fmla="*/ 785575 h 1237129"/>
              <a:gd name="connsiteX280" fmla="*/ 767381 w 3751729"/>
              <a:gd name="connsiteY280" fmla="*/ 783853 h 1237129"/>
              <a:gd name="connsiteX281" fmla="*/ 765658 w 3751729"/>
              <a:gd name="connsiteY281" fmla="*/ 781391 h 1237129"/>
              <a:gd name="connsiteX282" fmla="*/ 663259 w 3751729"/>
              <a:gd name="connsiteY282" fmla="*/ 735114 h 1237129"/>
              <a:gd name="connsiteX283" fmla="*/ 686398 w 3751729"/>
              <a:gd name="connsiteY283" fmla="*/ 740283 h 1237129"/>
              <a:gd name="connsiteX284" fmla="*/ 707074 w 3751729"/>
              <a:gd name="connsiteY284" fmla="*/ 746929 h 1237129"/>
              <a:gd name="connsiteX285" fmla="*/ 722582 w 3751729"/>
              <a:gd name="connsiteY285" fmla="*/ 754314 h 1237129"/>
              <a:gd name="connsiteX286" fmla="*/ 738335 w 3751729"/>
              <a:gd name="connsiteY286" fmla="*/ 761944 h 1237129"/>
              <a:gd name="connsiteX287" fmla="*/ 755813 w 3751729"/>
              <a:gd name="connsiteY287" fmla="*/ 770315 h 1237129"/>
              <a:gd name="connsiteX288" fmla="*/ 755813 w 3751729"/>
              <a:gd name="connsiteY288" fmla="*/ 776221 h 1237129"/>
              <a:gd name="connsiteX289" fmla="*/ 748182 w 3751729"/>
              <a:gd name="connsiteY289" fmla="*/ 776221 h 1237129"/>
              <a:gd name="connsiteX290" fmla="*/ 740059 w 3751729"/>
              <a:gd name="connsiteY290" fmla="*/ 779668 h 1237129"/>
              <a:gd name="connsiteX291" fmla="*/ 730212 w 3751729"/>
              <a:gd name="connsiteY291" fmla="*/ 782130 h 1237129"/>
              <a:gd name="connsiteX292" fmla="*/ 719382 w 3751729"/>
              <a:gd name="connsiteY292" fmla="*/ 783853 h 1237129"/>
              <a:gd name="connsiteX293" fmla="*/ 721105 w 3751729"/>
              <a:gd name="connsiteY293" fmla="*/ 781392 h 1237129"/>
              <a:gd name="connsiteX294" fmla="*/ 721105 w 3751729"/>
              <a:gd name="connsiteY294" fmla="*/ 777945 h 1237129"/>
              <a:gd name="connsiteX295" fmla="*/ 721105 w 3751729"/>
              <a:gd name="connsiteY295" fmla="*/ 776221 h 1237129"/>
              <a:gd name="connsiteX296" fmla="*/ 721105 w 3751729"/>
              <a:gd name="connsiteY296" fmla="*/ 775484 h 1237129"/>
              <a:gd name="connsiteX297" fmla="*/ 721105 w 3751729"/>
              <a:gd name="connsiteY297" fmla="*/ 773761 h 1237129"/>
              <a:gd name="connsiteX298" fmla="*/ 719382 w 3751729"/>
              <a:gd name="connsiteY298" fmla="*/ 770315 h 1237129"/>
              <a:gd name="connsiteX299" fmla="*/ 697966 w 3751729"/>
              <a:gd name="connsiteY299" fmla="*/ 764406 h 1237129"/>
              <a:gd name="connsiteX300" fmla="*/ 678028 w 3751729"/>
              <a:gd name="connsiteY300" fmla="*/ 754314 h 1237129"/>
              <a:gd name="connsiteX301" fmla="*/ 656613 w 3751729"/>
              <a:gd name="connsiteY301" fmla="*/ 744468 h 1237129"/>
              <a:gd name="connsiteX302" fmla="*/ 651689 w 3751729"/>
              <a:gd name="connsiteY302" fmla="*/ 748653 h 1237129"/>
              <a:gd name="connsiteX303" fmla="*/ 649228 w 3751729"/>
              <a:gd name="connsiteY303" fmla="*/ 752837 h 1237129"/>
              <a:gd name="connsiteX304" fmla="*/ 645043 w 3751729"/>
              <a:gd name="connsiteY304" fmla="*/ 757760 h 1237129"/>
              <a:gd name="connsiteX305" fmla="*/ 640120 w 3751729"/>
              <a:gd name="connsiteY305" fmla="*/ 756038 h 1237129"/>
              <a:gd name="connsiteX306" fmla="*/ 634212 w 3751729"/>
              <a:gd name="connsiteY306" fmla="*/ 752837 h 1237129"/>
              <a:gd name="connsiteX307" fmla="*/ 631751 w 3751729"/>
              <a:gd name="connsiteY307" fmla="*/ 751853 h 1237129"/>
              <a:gd name="connsiteX308" fmla="*/ 637659 w 3751729"/>
              <a:gd name="connsiteY308" fmla="*/ 751853 h 1237129"/>
              <a:gd name="connsiteX309" fmla="*/ 641597 w 3751729"/>
              <a:gd name="connsiteY309" fmla="*/ 745945 h 1237129"/>
              <a:gd name="connsiteX310" fmla="*/ 645781 w 3751729"/>
              <a:gd name="connsiteY310" fmla="*/ 742745 h 1237129"/>
              <a:gd name="connsiteX311" fmla="*/ 650704 w 3751729"/>
              <a:gd name="connsiteY311" fmla="*/ 738560 h 1237129"/>
              <a:gd name="connsiteX312" fmla="*/ 654889 w 3751729"/>
              <a:gd name="connsiteY312" fmla="*/ 738560 h 1237129"/>
              <a:gd name="connsiteX313" fmla="*/ 657351 w 3751729"/>
              <a:gd name="connsiteY313" fmla="*/ 736837 h 1237129"/>
              <a:gd name="connsiteX314" fmla="*/ 660797 w 3751729"/>
              <a:gd name="connsiteY314" fmla="*/ 736837 h 1237129"/>
              <a:gd name="connsiteX315" fmla="*/ 707812 w 3751729"/>
              <a:gd name="connsiteY315" fmla="*/ 712468 h 1237129"/>
              <a:gd name="connsiteX316" fmla="*/ 712736 w 3751729"/>
              <a:gd name="connsiteY316" fmla="*/ 714929 h 1237129"/>
              <a:gd name="connsiteX317" fmla="*/ 715197 w 3751729"/>
              <a:gd name="connsiteY317" fmla="*/ 718376 h 1237129"/>
              <a:gd name="connsiteX318" fmla="*/ 718643 w 3751729"/>
              <a:gd name="connsiteY318" fmla="*/ 720838 h 1237129"/>
              <a:gd name="connsiteX319" fmla="*/ 719382 w 3751729"/>
              <a:gd name="connsiteY319" fmla="*/ 725023 h 1237129"/>
              <a:gd name="connsiteX320" fmla="*/ 719382 w 3751729"/>
              <a:gd name="connsiteY320" fmla="*/ 732654 h 1237129"/>
              <a:gd name="connsiteX321" fmla="*/ 713473 w 3751729"/>
              <a:gd name="connsiteY321" fmla="*/ 732654 h 1237129"/>
              <a:gd name="connsiteX322" fmla="*/ 712736 w 3751729"/>
              <a:gd name="connsiteY322" fmla="*/ 728469 h 1237129"/>
              <a:gd name="connsiteX323" fmla="*/ 711012 w 3751729"/>
              <a:gd name="connsiteY323" fmla="*/ 726745 h 1237129"/>
              <a:gd name="connsiteX324" fmla="*/ 709535 w 3751729"/>
              <a:gd name="connsiteY324" fmla="*/ 724284 h 1237129"/>
              <a:gd name="connsiteX325" fmla="*/ 707812 w 3751729"/>
              <a:gd name="connsiteY325" fmla="*/ 720838 h 1237129"/>
              <a:gd name="connsiteX326" fmla="*/ 707812 w 3751729"/>
              <a:gd name="connsiteY326" fmla="*/ 718376 h 1237129"/>
              <a:gd name="connsiteX327" fmla="*/ 2981766 w 3751729"/>
              <a:gd name="connsiteY327" fmla="*/ 706561 h 1237129"/>
              <a:gd name="connsiteX328" fmla="*/ 2984227 w 3751729"/>
              <a:gd name="connsiteY328" fmla="*/ 709022 h 1237129"/>
              <a:gd name="connsiteX329" fmla="*/ 2985950 w 3751729"/>
              <a:gd name="connsiteY329" fmla="*/ 712468 h 1237129"/>
              <a:gd name="connsiteX330" fmla="*/ 2987428 w 3751729"/>
              <a:gd name="connsiteY330" fmla="*/ 714930 h 1237129"/>
              <a:gd name="connsiteX331" fmla="*/ 2987428 w 3751729"/>
              <a:gd name="connsiteY331" fmla="*/ 719115 h 1237129"/>
              <a:gd name="connsiteX332" fmla="*/ 2987428 w 3751729"/>
              <a:gd name="connsiteY332" fmla="*/ 725022 h 1237129"/>
              <a:gd name="connsiteX333" fmla="*/ 2975858 w 3751729"/>
              <a:gd name="connsiteY333" fmla="*/ 754316 h 1237129"/>
              <a:gd name="connsiteX334" fmla="*/ 2970196 w 3751729"/>
              <a:gd name="connsiteY334" fmla="*/ 746931 h 1237129"/>
              <a:gd name="connsiteX335" fmla="*/ 2967735 w 3751729"/>
              <a:gd name="connsiteY335" fmla="*/ 740284 h 1237129"/>
              <a:gd name="connsiteX336" fmla="*/ 2966011 w 3751729"/>
              <a:gd name="connsiteY336" fmla="*/ 728469 h 1237129"/>
              <a:gd name="connsiteX337" fmla="*/ 701166 w 3751729"/>
              <a:gd name="connsiteY337" fmla="*/ 693268 h 1237129"/>
              <a:gd name="connsiteX338" fmla="*/ 719382 w 3751729"/>
              <a:gd name="connsiteY338" fmla="*/ 693268 h 1237129"/>
              <a:gd name="connsiteX339" fmla="*/ 721104 w 3751729"/>
              <a:gd name="connsiteY339" fmla="*/ 695729 h 1237129"/>
              <a:gd name="connsiteX340" fmla="*/ 724304 w 3751729"/>
              <a:gd name="connsiteY340" fmla="*/ 697452 h 1237129"/>
              <a:gd name="connsiteX341" fmla="*/ 724304 w 3751729"/>
              <a:gd name="connsiteY341" fmla="*/ 699176 h 1237129"/>
              <a:gd name="connsiteX342" fmla="*/ 725043 w 3751729"/>
              <a:gd name="connsiteY342" fmla="*/ 700652 h 1237129"/>
              <a:gd name="connsiteX343" fmla="*/ 725043 w 3751729"/>
              <a:gd name="connsiteY343" fmla="*/ 701637 h 1237129"/>
              <a:gd name="connsiteX344" fmla="*/ 724304 w 3751729"/>
              <a:gd name="connsiteY344" fmla="*/ 703361 h 1237129"/>
              <a:gd name="connsiteX345" fmla="*/ 724304 w 3751729"/>
              <a:gd name="connsiteY345" fmla="*/ 706561 h 1237129"/>
              <a:gd name="connsiteX346" fmla="*/ 719382 w 3751729"/>
              <a:gd name="connsiteY346" fmla="*/ 703361 h 1237129"/>
              <a:gd name="connsiteX347" fmla="*/ 715197 w 3751729"/>
              <a:gd name="connsiteY347" fmla="*/ 701637 h 1237129"/>
              <a:gd name="connsiteX348" fmla="*/ 711012 w 3751729"/>
              <a:gd name="connsiteY348" fmla="*/ 701637 h 1237129"/>
              <a:gd name="connsiteX349" fmla="*/ 707812 w 3751729"/>
              <a:gd name="connsiteY349" fmla="*/ 700652 h 1237129"/>
              <a:gd name="connsiteX350" fmla="*/ 705350 w 3751729"/>
              <a:gd name="connsiteY350" fmla="*/ 700652 h 1237129"/>
              <a:gd name="connsiteX351" fmla="*/ 701904 w 3751729"/>
              <a:gd name="connsiteY351" fmla="*/ 699176 h 1237129"/>
              <a:gd name="connsiteX352" fmla="*/ 701166 w 3751729"/>
              <a:gd name="connsiteY352" fmla="*/ 695729 h 1237129"/>
              <a:gd name="connsiteX353" fmla="*/ 3074318 w 3751729"/>
              <a:gd name="connsiteY353" fmla="*/ 638622 h 1237129"/>
              <a:gd name="connsiteX354" fmla="*/ 3076780 w 3751729"/>
              <a:gd name="connsiteY354" fmla="*/ 640346 h 1237129"/>
              <a:gd name="connsiteX355" fmla="*/ 3078256 w 3751729"/>
              <a:gd name="connsiteY355" fmla="*/ 640346 h 1237129"/>
              <a:gd name="connsiteX356" fmla="*/ 3078256 w 3751729"/>
              <a:gd name="connsiteY356" fmla="*/ 642068 h 1237129"/>
              <a:gd name="connsiteX357" fmla="*/ 3079980 w 3751729"/>
              <a:gd name="connsiteY357" fmla="*/ 644530 h 1237129"/>
              <a:gd name="connsiteX358" fmla="*/ 3079980 w 3751729"/>
              <a:gd name="connsiteY358" fmla="*/ 647977 h 1237129"/>
              <a:gd name="connsiteX359" fmla="*/ 3078256 w 3751729"/>
              <a:gd name="connsiteY359" fmla="*/ 652161 h 1237129"/>
              <a:gd name="connsiteX360" fmla="*/ 3075056 w 3751729"/>
              <a:gd name="connsiteY360" fmla="*/ 656345 h 1237129"/>
              <a:gd name="connsiteX361" fmla="*/ 3074318 w 3751729"/>
              <a:gd name="connsiteY361" fmla="*/ 660530 h 1237129"/>
              <a:gd name="connsiteX362" fmla="*/ 3066687 w 3751729"/>
              <a:gd name="connsiteY362" fmla="*/ 660530 h 1237129"/>
              <a:gd name="connsiteX363" fmla="*/ 3066687 w 3751729"/>
              <a:gd name="connsiteY363" fmla="*/ 650438 h 1237129"/>
              <a:gd name="connsiteX364" fmla="*/ 3069395 w 3751729"/>
              <a:gd name="connsiteY364" fmla="*/ 649454 h 1237129"/>
              <a:gd name="connsiteX365" fmla="*/ 3070871 w 3751729"/>
              <a:gd name="connsiteY365" fmla="*/ 646253 h 1237129"/>
              <a:gd name="connsiteX366" fmla="*/ 3072596 w 3751729"/>
              <a:gd name="connsiteY366" fmla="*/ 643792 h 1237129"/>
              <a:gd name="connsiteX367" fmla="*/ 3035426 w 3751729"/>
              <a:gd name="connsiteY367" fmla="*/ 599238 h 1237129"/>
              <a:gd name="connsiteX368" fmla="*/ 3045272 w 3751729"/>
              <a:gd name="connsiteY368" fmla="*/ 599238 h 1237129"/>
              <a:gd name="connsiteX369" fmla="*/ 3045272 w 3751729"/>
              <a:gd name="connsiteY369" fmla="*/ 609331 h 1237129"/>
              <a:gd name="connsiteX370" fmla="*/ 3032226 w 3751729"/>
              <a:gd name="connsiteY370" fmla="*/ 609331 h 1237129"/>
              <a:gd name="connsiteX371" fmla="*/ 3032226 w 3751729"/>
              <a:gd name="connsiteY371" fmla="*/ 602684 h 1237129"/>
              <a:gd name="connsiteX372" fmla="*/ 3035426 w 3751729"/>
              <a:gd name="connsiteY372" fmla="*/ 602684 h 1237129"/>
              <a:gd name="connsiteX373" fmla="*/ 1985586 w 3751729"/>
              <a:gd name="connsiteY373" fmla="*/ 571424 h 1237129"/>
              <a:gd name="connsiteX374" fmla="*/ 1992971 w 3751729"/>
              <a:gd name="connsiteY374" fmla="*/ 571424 h 1237129"/>
              <a:gd name="connsiteX375" fmla="*/ 1989771 w 3751729"/>
              <a:gd name="connsiteY375" fmla="*/ 575609 h 1237129"/>
              <a:gd name="connsiteX376" fmla="*/ 1987309 w 3751729"/>
              <a:gd name="connsiteY376" fmla="*/ 579053 h 1237129"/>
              <a:gd name="connsiteX377" fmla="*/ 1983863 w 3751729"/>
              <a:gd name="connsiteY377" fmla="*/ 581514 h 1237129"/>
              <a:gd name="connsiteX378" fmla="*/ 1981401 w 3751729"/>
              <a:gd name="connsiteY378" fmla="*/ 584961 h 1237129"/>
              <a:gd name="connsiteX379" fmla="*/ 1976479 w 3751729"/>
              <a:gd name="connsiteY379" fmla="*/ 587422 h 1237129"/>
              <a:gd name="connsiteX380" fmla="*/ 1974017 w 3751729"/>
              <a:gd name="connsiteY380" fmla="*/ 587422 h 1237129"/>
              <a:gd name="connsiteX381" fmla="*/ 1974017 w 3751729"/>
              <a:gd name="connsiteY381" fmla="*/ 589145 h 1237129"/>
              <a:gd name="connsiteX382" fmla="*/ 1972294 w 3751729"/>
              <a:gd name="connsiteY382" fmla="*/ 589145 h 1237129"/>
              <a:gd name="connsiteX383" fmla="*/ 1969832 w 3751729"/>
              <a:gd name="connsiteY383" fmla="*/ 589145 h 1237129"/>
              <a:gd name="connsiteX384" fmla="*/ 1966632 w 3751729"/>
              <a:gd name="connsiteY384" fmla="*/ 590868 h 1237129"/>
              <a:gd name="connsiteX385" fmla="*/ 1964171 w 3751729"/>
              <a:gd name="connsiteY385" fmla="*/ 579792 h 1237129"/>
              <a:gd name="connsiteX386" fmla="*/ 1969832 w 3751729"/>
              <a:gd name="connsiteY386" fmla="*/ 579053 h 1237129"/>
              <a:gd name="connsiteX387" fmla="*/ 1975740 w 3751729"/>
              <a:gd name="connsiteY387" fmla="*/ 575609 h 1237129"/>
              <a:gd name="connsiteX388" fmla="*/ 1981401 w 3751729"/>
              <a:gd name="connsiteY388" fmla="*/ 574133 h 1237129"/>
              <a:gd name="connsiteX389" fmla="*/ 1865710 w 3751729"/>
              <a:gd name="connsiteY389" fmla="*/ 567240 h 1237129"/>
              <a:gd name="connsiteX390" fmla="*/ 1873341 w 3751729"/>
              <a:gd name="connsiteY390" fmla="*/ 569949 h 1237129"/>
              <a:gd name="connsiteX391" fmla="*/ 1881464 w 3751729"/>
              <a:gd name="connsiteY391" fmla="*/ 573149 h 1237129"/>
              <a:gd name="connsiteX392" fmla="*/ 1891310 w 3751729"/>
              <a:gd name="connsiteY392" fmla="*/ 575609 h 1237129"/>
              <a:gd name="connsiteX393" fmla="*/ 1897218 w 3751729"/>
              <a:gd name="connsiteY393" fmla="*/ 579793 h 1237129"/>
              <a:gd name="connsiteX394" fmla="*/ 1874080 w 3751729"/>
              <a:gd name="connsiteY394" fmla="*/ 579793 h 1237129"/>
              <a:gd name="connsiteX395" fmla="*/ 1871618 w 3751729"/>
              <a:gd name="connsiteY395" fmla="*/ 579053 h 1237129"/>
              <a:gd name="connsiteX396" fmla="*/ 1869895 w 3751729"/>
              <a:gd name="connsiteY396" fmla="*/ 579053 h 1237129"/>
              <a:gd name="connsiteX397" fmla="*/ 1867434 w 3751729"/>
              <a:gd name="connsiteY397" fmla="*/ 577331 h 1237129"/>
              <a:gd name="connsiteX398" fmla="*/ 1861772 w 3751729"/>
              <a:gd name="connsiteY398" fmla="*/ 577331 h 1237129"/>
              <a:gd name="connsiteX399" fmla="*/ 1861772 w 3751729"/>
              <a:gd name="connsiteY399" fmla="*/ 574133 h 1237129"/>
              <a:gd name="connsiteX400" fmla="*/ 1863249 w 3751729"/>
              <a:gd name="connsiteY400" fmla="*/ 573149 h 1237129"/>
              <a:gd name="connsiteX401" fmla="*/ 1864233 w 3751729"/>
              <a:gd name="connsiteY401" fmla="*/ 571425 h 1237129"/>
              <a:gd name="connsiteX402" fmla="*/ 1864233 w 3751729"/>
              <a:gd name="connsiteY402" fmla="*/ 569949 h 1237129"/>
              <a:gd name="connsiteX403" fmla="*/ 1608239 w 3751729"/>
              <a:gd name="connsiteY403" fmla="*/ 510379 h 1237129"/>
              <a:gd name="connsiteX404" fmla="*/ 1627932 w 3751729"/>
              <a:gd name="connsiteY404" fmla="*/ 510379 h 1237129"/>
              <a:gd name="connsiteX405" fmla="*/ 1627932 w 3751729"/>
              <a:gd name="connsiteY405" fmla="*/ 512840 h 1237129"/>
              <a:gd name="connsiteX406" fmla="*/ 1623747 w 3751729"/>
              <a:gd name="connsiteY406" fmla="*/ 514564 h 1237129"/>
              <a:gd name="connsiteX407" fmla="*/ 1622269 w 3751729"/>
              <a:gd name="connsiteY407" fmla="*/ 516041 h 1237129"/>
              <a:gd name="connsiteX408" fmla="*/ 1619561 w 3751729"/>
              <a:gd name="connsiteY408" fmla="*/ 517025 h 1237129"/>
              <a:gd name="connsiteX409" fmla="*/ 1616362 w 3751729"/>
              <a:gd name="connsiteY409" fmla="*/ 518748 h 1237129"/>
              <a:gd name="connsiteX410" fmla="*/ 1612177 w 3751729"/>
              <a:gd name="connsiteY410" fmla="*/ 518748 h 1237129"/>
              <a:gd name="connsiteX411" fmla="*/ 1913957 w 3751729"/>
              <a:gd name="connsiteY411" fmla="*/ 493394 h 1237129"/>
              <a:gd name="connsiteX412" fmla="*/ 1912234 w 3751729"/>
              <a:gd name="connsiteY412" fmla="*/ 495118 h 1237129"/>
              <a:gd name="connsiteX413" fmla="*/ 1910511 w 3751729"/>
              <a:gd name="connsiteY413" fmla="*/ 496840 h 1237129"/>
              <a:gd name="connsiteX414" fmla="*/ 1908787 w 3751729"/>
              <a:gd name="connsiteY414" fmla="*/ 496840 h 1237129"/>
              <a:gd name="connsiteX415" fmla="*/ 1908787 w 3751729"/>
              <a:gd name="connsiteY415" fmla="*/ 498563 h 1237129"/>
              <a:gd name="connsiteX416" fmla="*/ 1908049 w 3751729"/>
              <a:gd name="connsiteY416" fmla="*/ 499302 h 1237129"/>
              <a:gd name="connsiteX417" fmla="*/ 1906819 w 3751729"/>
              <a:gd name="connsiteY417" fmla="*/ 502749 h 1237129"/>
              <a:gd name="connsiteX418" fmla="*/ 1909280 w 3751729"/>
              <a:gd name="connsiteY418" fmla="*/ 502749 h 1237129"/>
              <a:gd name="connsiteX419" fmla="*/ 1914203 w 3751729"/>
              <a:gd name="connsiteY419" fmla="*/ 501025 h 1237129"/>
              <a:gd name="connsiteX420" fmla="*/ 1916665 w 3751729"/>
              <a:gd name="connsiteY420" fmla="*/ 499302 h 1237129"/>
              <a:gd name="connsiteX421" fmla="*/ 1919864 w 3751729"/>
              <a:gd name="connsiteY421" fmla="*/ 498563 h 1237129"/>
              <a:gd name="connsiteX422" fmla="*/ 1922326 w 3751729"/>
              <a:gd name="connsiteY422" fmla="*/ 496840 h 1237129"/>
              <a:gd name="connsiteX423" fmla="*/ 1925526 w 3751729"/>
              <a:gd name="connsiteY423" fmla="*/ 493394 h 1237129"/>
              <a:gd name="connsiteX424" fmla="*/ 1697345 w 3751729"/>
              <a:gd name="connsiteY424" fmla="*/ 493394 h 1237129"/>
              <a:gd name="connsiteX425" fmla="*/ 1701530 w 3751729"/>
              <a:gd name="connsiteY425" fmla="*/ 493394 h 1237129"/>
              <a:gd name="connsiteX426" fmla="*/ 1707192 w 3751729"/>
              <a:gd name="connsiteY426" fmla="*/ 493394 h 1237129"/>
              <a:gd name="connsiteX427" fmla="*/ 1708914 w 3751729"/>
              <a:gd name="connsiteY427" fmla="*/ 506934 h 1237129"/>
              <a:gd name="connsiteX428" fmla="*/ 1710639 w 3751729"/>
              <a:gd name="connsiteY428" fmla="*/ 522933 h 1237129"/>
              <a:gd name="connsiteX429" fmla="*/ 1703008 w 3751729"/>
              <a:gd name="connsiteY429" fmla="*/ 522933 h 1237129"/>
              <a:gd name="connsiteX430" fmla="*/ 1701530 w 3751729"/>
              <a:gd name="connsiteY430" fmla="*/ 524410 h 1237129"/>
              <a:gd name="connsiteX431" fmla="*/ 1699068 w 3751729"/>
              <a:gd name="connsiteY431" fmla="*/ 524410 h 1237129"/>
              <a:gd name="connsiteX432" fmla="*/ 1695621 w 3751729"/>
              <a:gd name="connsiteY432" fmla="*/ 524410 h 1237129"/>
              <a:gd name="connsiteX433" fmla="*/ 1691438 w 3751729"/>
              <a:gd name="connsiteY433" fmla="*/ 526133 h 1237129"/>
              <a:gd name="connsiteX434" fmla="*/ 1689960 w 3751729"/>
              <a:gd name="connsiteY434" fmla="*/ 514564 h 1237129"/>
              <a:gd name="connsiteX435" fmla="*/ 1689960 w 3751729"/>
              <a:gd name="connsiteY435" fmla="*/ 502749 h 1237129"/>
              <a:gd name="connsiteX436" fmla="*/ 1691438 w 3751729"/>
              <a:gd name="connsiteY436" fmla="*/ 496840 h 1237129"/>
              <a:gd name="connsiteX437" fmla="*/ 1693899 w 3751729"/>
              <a:gd name="connsiteY437" fmla="*/ 495118 h 1237129"/>
              <a:gd name="connsiteX438" fmla="*/ 1699807 w 3751729"/>
              <a:gd name="connsiteY438" fmla="*/ 464841 h 1237129"/>
              <a:gd name="connsiteX439" fmla="*/ 1707192 w 3751729"/>
              <a:gd name="connsiteY439" fmla="*/ 464841 h 1237129"/>
              <a:gd name="connsiteX440" fmla="*/ 1705468 w 3751729"/>
              <a:gd name="connsiteY440" fmla="*/ 470750 h 1237129"/>
              <a:gd name="connsiteX441" fmla="*/ 1705468 w 3751729"/>
              <a:gd name="connsiteY441" fmla="*/ 474934 h 1237129"/>
              <a:gd name="connsiteX442" fmla="*/ 1705468 w 3751729"/>
              <a:gd name="connsiteY442" fmla="*/ 479119 h 1237129"/>
              <a:gd name="connsiteX443" fmla="*/ 1704729 w 3751729"/>
              <a:gd name="connsiteY443" fmla="*/ 482565 h 1237129"/>
              <a:gd name="connsiteX444" fmla="*/ 1703007 w 3751729"/>
              <a:gd name="connsiteY444" fmla="*/ 486750 h 1237129"/>
              <a:gd name="connsiteX445" fmla="*/ 1697345 w 3751729"/>
              <a:gd name="connsiteY445" fmla="*/ 486750 h 1237129"/>
              <a:gd name="connsiteX446" fmla="*/ 1697345 w 3751729"/>
              <a:gd name="connsiteY446" fmla="*/ 480841 h 1237129"/>
              <a:gd name="connsiteX447" fmla="*/ 1699068 w 3751729"/>
              <a:gd name="connsiteY447" fmla="*/ 474934 h 1237129"/>
              <a:gd name="connsiteX448" fmla="*/ 1699068 w 3751729"/>
              <a:gd name="connsiteY448" fmla="*/ 469272 h 1237129"/>
              <a:gd name="connsiteX449" fmla="*/ 757274 w 3751729"/>
              <a:gd name="connsiteY449" fmla="*/ 424736 h 1237129"/>
              <a:gd name="connsiteX450" fmla="*/ 755814 w 3751729"/>
              <a:gd name="connsiteY450" fmla="*/ 426195 h 1237129"/>
              <a:gd name="connsiteX451" fmla="*/ 754104 w 3751729"/>
              <a:gd name="connsiteY451" fmla="*/ 427905 h 1237129"/>
              <a:gd name="connsiteX452" fmla="*/ 755812 w 3751729"/>
              <a:gd name="connsiteY452" fmla="*/ 426441 h 1237129"/>
              <a:gd name="connsiteX453" fmla="*/ 3219548 w 3751729"/>
              <a:gd name="connsiteY453" fmla="*/ 424717 h 1237129"/>
              <a:gd name="connsiteX454" fmla="*/ 3226933 w 3751729"/>
              <a:gd name="connsiteY454" fmla="*/ 435548 h 1237129"/>
              <a:gd name="connsiteX455" fmla="*/ 3233579 w 3751729"/>
              <a:gd name="connsiteY455" fmla="*/ 441455 h 1237129"/>
              <a:gd name="connsiteX456" fmla="*/ 3242687 w 3751729"/>
              <a:gd name="connsiteY456" fmla="*/ 443917 h 1237129"/>
              <a:gd name="connsiteX457" fmla="*/ 3248595 w 3751729"/>
              <a:gd name="connsiteY457" fmla="*/ 447363 h 1237129"/>
              <a:gd name="connsiteX458" fmla="*/ 3254257 w 3751729"/>
              <a:gd name="connsiteY458" fmla="*/ 451548 h 1237129"/>
              <a:gd name="connsiteX459" fmla="*/ 3255979 w 3751729"/>
              <a:gd name="connsiteY459" fmla="*/ 454009 h 1237129"/>
              <a:gd name="connsiteX460" fmla="*/ 3256717 w 3751729"/>
              <a:gd name="connsiteY460" fmla="*/ 457455 h 1237129"/>
              <a:gd name="connsiteX461" fmla="*/ 3256717 w 3751729"/>
              <a:gd name="connsiteY461" fmla="*/ 459917 h 1237129"/>
              <a:gd name="connsiteX462" fmla="*/ 3256717 w 3751729"/>
              <a:gd name="connsiteY462" fmla="*/ 464840 h 1237129"/>
              <a:gd name="connsiteX463" fmla="*/ 3246871 w 3751729"/>
              <a:gd name="connsiteY463" fmla="*/ 467548 h 1237129"/>
              <a:gd name="connsiteX464" fmla="*/ 3239487 w 3751729"/>
              <a:gd name="connsiteY464" fmla="*/ 473455 h 1237129"/>
              <a:gd name="connsiteX465" fmla="*/ 3233579 w 3751729"/>
              <a:gd name="connsiteY465" fmla="*/ 479117 h 1237129"/>
              <a:gd name="connsiteX466" fmla="*/ 3225457 w 3751729"/>
              <a:gd name="connsiteY466" fmla="*/ 483301 h 1237129"/>
              <a:gd name="connsiteX467" fmla="*/ 3222010 w 3751729"/>
              <a:gd name="connsiteY467" fmla="*/ 479117 h 1237129"/>
              <a:gd name="connsiteX468" fmla="*/ 3219548 w 3751729"/>
              <a:gd name="connsiteY468" fmla="*/ 477639 h 1237129"/>
              <a:gd name="connsiteX469" fmla="*/ 3217087 w 3751729"/>
              <a:gd name="connsiteY469" fmla="*/ 476655 h 1237129"/>
              <a:gd name="connsiteX470" fmla="*/ 3213887 w 3751729"/>
              <a:gd name="connsiteY470" fmla="*/ 477639 h 1237129"/>
              <a:gd name="connsiteX471" fmla="*/ 3211426 w 3751729"/>
              <a:gd name="connsiteY471" fmla="*/ 479117 h 1237129"/>
              <a:gd name="connsiteX472" fmla="*/ 3209702 w 3751729"/>
              <a:gd name="connsiteY472" fmla="*/ 482563 h 1237129"/>
              <a:gd name="connsiteX473" fmla="*/ 3206502 w 3751729"/>
              <a:gd name="connsiteY473" fmla="*/ 483301 h 1237129"/>
              <a:gd name="connsiteX474" fmla="*/ 3211426 w 3751729"/>
              <a:gd name="connsiteY474" fmla="*/ 501024 h 1237129"/>
              <a:gd name="connsiteX475" fmla="*/ 3212164 w 3751729"/>
              <a:gd name="connsiteY475" fmla="*/ 514563 h 1237129"/>
              <a:gd name="connsiteX476" fmla="*/ 3212164 w 3751729"/>
              <a:gd name="connsiteY476" fmla="*/ 524409 h 1237129"/>
              <a:gd name="connsiteX477" fmla="*/ 3211426 w 3751729"/>
              <a:gd name="connsiteY477" fmla="*/ 534501 h 1237129"/>
              <a:gd name="connsiteX478" fmla="*/ 3207980 w 3751729"/>
              <a:gd name="connsiteY478" fmla="*/ 545578 h 1237129"/>
              <a:gd name="connsiteX479" fmla="*/ 3205518 w 3751729"/>
              <a:gd name="connsiteY479" fmla="*/ 559855 h 1237129"/>
              <a:gd name="connsiteX480" fmla="*/ 3203795 w 3751729"/>
              <a:gd name="connsiteY480" fmla="*/ 577330 h 1237129"/>
              <a:gd name="connsiteX481" fmla="*/ 3184841 w 3751729"/>
              <a:gd name="connsiteY481" fmla="*/ 587423 h 1237129"/>
              <a:gd name="connsiteX482" fmla="*/ 3163425 w 3751729"/>
              <a:gd name="connsiteY482" fmla="*/ 597515 h 1237129"/>
              <a:gd name="connsiteX483" fmla="*/ 3142749 w 3751729"/>
              <a:gd name="connsiteY483" fmla="*/ 606868 h 1237129"/>
              <a:gd name="connsiteX484" fmla="*/ 3138564 w 3751729"/>
              <a:gd name="connsiteY484" fmla="*/ 599238 h 1237129"/>
              <a:gd name="connsiteX485" fmla="*/ 3134625 w 3751729"/>
              <a:gd name="connsiteY485" fmla="*/ 593330 h 1237129"/>
              <a:gd name="connsiteX486" fmla="*/ 3132903 w 3751729"/>
              <a:gd name="connsiteY486" fmla="*/ 599238 h 1237129"/>
              <a:gd name="connsiteX487" fmla="*/ 3132903 w 3751729"/>
              <a:gd name="connsiteY487" fmla="*/ 602684 h 1237129"/>
              <a:gd name="connsiteX488" fmla="*/ 3132165 w 3751729"/>
              <a:gd name="connsiteY488" fmla="*/ 606868 h 1237129"/>
              <a:gd name="connsiteX489" fmla="*/ 3130441 w 3751729"/>
              <a:gd name="connsiteY489" fmla="*/ 609330 h 1237129"/>
              <a:gd name="connsiteX490" fmla="*/ 3126257 w 3751729"/>
              <a:gd name="connsiteY490" fmla="*/ 609330 h 1237129"/>
              <a:gd name="connsiteX491" fmla="*/ 3123056 w 3751729"/>
              <a:gd name="connsiteY491" fmla="*/ 609330 h 1237129"/>
              <a:gd name="connsiteX492" fmla="*/ 3121333 w 3751729"/>
              <a:gd name="connsiteY492" fmla="*/ 611053 h 1237129"/>
              <a:gd name="connsiteX493" fmla="*/ 3120595 w 3751729"/>
              <a:gd name="connsiteY493" fmla="*/ 611053 h 1237129"/>
              <a:gd name="connsiteX494" fmla="*/ 3118873 w 3751729"/>
              <a:gd name="connsiteY494" fmla="*/ 612530 h 1237129"/>
              <a:gd name="connsiteX495" fmla="*/ 3117149 w 3751729"/>
              <a:gd name="connsiteY495" fmla="*/ 614253 h 1237129"/>
              <a:gd name="connsiteX496" fmla="*/ 3112964 w 3751729"/>
              <a:gd name="connsiteY496" fmla="*/ 614253 h 1237129"/>
              <a:gd name="connsiteX497" fmla="*/ 3109026 w 3751729"/>
              <a:gd name="connsiteY497" fmla="*/ 615238 h 1237129"/>
              <a:gd name="connsiteX498" fmla="*/ 3107303 w 3751729"/>
              <a:gd name="connsiteY498" fmla="*/ 612530 h 1237129"/>
              <a:gd name="connsiteX499" fmla="*/ 3107303 w 3751729"/>
              <a:gd name="connsiteY499" fmla="*/ 608346 h 1237129"/>
              <a:gd name="connsiteX500" fmla="*/ 3107303 w 3751729"/>
              <a:gd name="connsiteY500" fmla="*/ 606868 h 1237129"/>
              <a:gd name="connsiteX501" fmla="*/ 3107303 w 3751729"/>
              <a:gd name="connsiteY501" fmla="*/ 603422 h 1237129"/>
              <a:gd name="connsiteX502" fmla="*/ 3107303 w 3751729"/>
              <a:gd name="connsiteY502" fmla="*/ 602684 h 1237129"/>
              <a:gd name="connsiteX503" fmla="*/ 3103856 w 3751729"/>
              <a:gd name="connsiteY503" fmla="*/ 602684 h 1237129"/>
              <a:gd name="connsiteX504" fmla="*/ 3101395 w 3751729"/>
              <a:gd name="connsiteY504" fmla="*/ 600961 h 1237129"/>
              <a:gd name="connsiteX505" fmla="*/ 3095734 w 3751729"/>
              <a:gd name="connsiteY505" fmla="*/ 599238 h 1237129"/>
              <a:gd name="connsiteX506" fmla="*/ 3095734 w 3751729"/>
              <a:gd name="connsiteY506" fmla="*/ 602684 h 1237129"/>
              <a:gd name="connsiteX507" fmla="*/ 3098194 w 3751729"/>
              <a:gd name="connsiteY507" fmla="*/ 606868 h 1237129"/>
              <a:gd name="connsiteX508" fmla="*/ 3101395 w 3751729"/>
              <a:gd name="connsiteY508" fmla="*/ 608346 h 1237129"/>
              <a:gd name="connsiteX509" fmla="*/ 3101395 w 3751729"/>
              <a:gd name="connsiteY509" fmla="*/ 611053 h 1237129"/>
              <a:gd name="connsiteX510" fmla="*/ 3101395 w 3751729"/>
              <a:gd name="connsiteY510" fmla="*/ 615238 h 1237129"/>
              <a:gd name="connsiteX511" fmla="*/ 3103118 w 3751729"/>
              <a:gd name="connsiteY511" fmla="*/ 622623 h 1237129"/>
              <a:gd name="connsiteX512" fmla="*/ 3098194 w 3751729"/>
              <a:gd name="connsiteY512" fmla="*/ 626807 h 1237129"/>
              <a:gd name="connsiteX513" fmla="*/ 3095734 w 3751729"/>
              <a:gd name="connsiteY513" fmla="*/ 632715 h 1237129"/>
              <a:gd name="connsiteX514" fmla="*/ 3092288 w 3751729"/>
              <a:gd name="connsiteY514" fmla="*/ 638621 h 1237129"/>
              <a:gd name="connsiteX515" fmla="*/ 3082442 w 3751729"/>
              <a:gd name="connsiteY515" fmla="*/ 638621 h 1237129"/>
              <a:gd name="connsiteX516" fmla="*/ 3080964 w 3751729"/>
              <a:gd name="connsiteY516" fmla="*/ 626807 h 1237129"/>
              <a:gd name="connsiteX517" fmla="*/ 3079980 w 3751729"/>
              <a:gd name="connsiteY517" fmla="*/ 620899 h 1237129"/>
              <a:gd name="connsiteX518" fmla="*/ 3076779 w 3751729"/>
              <a:gd name="connsiteY518" fmla="*/ 615238 h 1237129"/>
              <a:gd name="connsiteX519" fmla="*/ 3074318 w 3751729"/>
              <a:gd name="connsiteY519" fmla="*/ 606868 h 1237129"/>
              <a:gd name="connsiteX520" fmla="*/ 3082442 w 3751729"/>
              <a:gd name="connsiteY520" fmla="*/ 606868 h 1237129"/>
              <a:gd name="connsiteX521" fmla="*/ 3092288 w 3751729"/>
              <a:gd name="connsiteY521" fmla="*/ 593330 h 1237129"/>
              <a:gd name="connsiteX522" fmla="*/ 3105579 w 3751729"/>
              <a:gd name="connsiteY522" fmla="*/ 581515 h 1237129"/>
              <a:gd name="connsiteX523" fmla="*/ 3121333 w 3751729"/>
              <a:gd name="connsiteY523" fmla="*/ 574132 h 1237129"/>
              <a:gd name="connsiteX524" fmla="*/ 3126994 w 3751729"/>
              <a:gd name="connsiteY524" fmla="*/ 573148 h 1237129"/>
              <a:gd name="connsiteX525" fmla="*/ 3132903 w 3751729"/>
              <a:gd name="connsiteY525" fmla="*/ 573148 h 1237129"/>
              <a:gd name="connsiteX526" fmla="*/ 3137825 w 3751729"/>
              <a:gd name="connsiteY526" fmla="*/ 574132 h 1237129"/>
              <a:gd name="connsiteX527" fmla="*/ 3140288 w 3751729"/>
              <a:gd name="connsiteY527" fmla="*/ 574132 h 1237129"/>
              <a:gd name="connsiteX528" fmla="*/ 3142749 w 3751729"/>
              <a:gd name="connsiteY528" fmla="*/ 574132 h 1237129"/>
              <a:gd name="connsiteX529" fmla="*/ 3146195 w 3751729"/>
              <a:gd name="connsiteY529" fmla="*/ 569947 h 1237129"/>
              <a:gd name="connsiteX530" fmla="*/ 3148656 w 3751729"/>
              <a:gd name="connsiteY530" fmla="*/ 565763 h 1237129"/>
              <a:gd name="connsiteX531" fmla="*/ 3150133 w 3751729"/>
              <a:gd name="connsiteY531" fmla="*/ 561331 h 1237129"/>
              <a:gd name="connsiteX532" fmla="*/ 3151856 w 3751729"/>
              <a:gd name="connsiteY532" fmla="*/ 558132 h 1237129"/>
              <a:gd name="connsiteX533" fmla="*/ 3154318 w 3751729"/>
              <a:gd name="connsiteY533" fmla="*/ 553947 h 1237129"/>
              <a:gd name="connsiteX534" fmla="*/ 3159241 w 3751729"/>
              <a:gd name="connsiteY534" fmla="*/ 551486 h 1237129"/>
              <a:gd name="connsiteX535" fmla="*/ 3160226 w 3751729"/>
              <a:gd name="connsiteY535" fmla="*/ 553947 h 1237129"/>
              <a:gd name="connsiteX536" fmla="*/ 3161703 w 3751729"/>
              <a:gd name="connsiteY536" fmla="*/ 555671 h 1237129"/>
              <a:gd name="connsiteX537" fmla="*/ 3163425 w 3751729"/>
              <a:gd name="connsiteY537" fmla="*/ 555671 h 1237129"/>
              <a:gd name="connsiteX538" fmla="*/ 3165150 w 3751729"/>
              <a:gd name="connsiteY538" fmla="*/ 555671 h 1237129"/>
              <a:gd name="connsiteX539" fmla="*/ 3165887 w 3751729"/>
              <a:gd name="connsiteY539" fmla="*/ 553947 h 1237129"/>
              <a:gd name="connsiteX540" fmla="*/ 3177456 w 3751729"/>
              <a:gd name="connsiteY540" fmla="*/ 543855 h 1237129"/>
              <a:gd name="connsiteX541" fmla="*/ 3184841 w 3751729"/>
              <a:gd name="connsiteY541" fmla="*/ 534501 h 1237129"/>
              <a:gd name="connsiteX542" fmla="*/ 3188288 w 3751729"/>
              <a:gd name="connsiteY542" fmla="*/ 524409 h 1237129"/>
              <a:gd name="connsiteX543" fmla="*/ 3190748 w 3751729"/>
              <a:gd name="connsiteY543" fmla="*/ 512840 h 1237129"/>
              <a:gd name="connsiteX544" fmla="*/ 3194933 w 3751729"/>
              <a:gd name="connsiteY544" fmla="*/ 502747 h 1237129"/>
              <a:gd name="connsiteX545" fmla="*/ 3203795 w 3751729"/>
              <a:gd name="connsiteY545" fmla="*/ 489209 h 1237129"/>
              <a:gd name="connsiteX546" fmla="*/ 3198133 w 3751729"/>
              <a:gd name="connsiteY546" fmla="*/ 489209 h 1237129"/>
              <a:gd name="connsiteX547" fmla="*/ 3193949 w 3751729"/>
              <a:gd name="connsiteY547" fmla="*/ 486747 h 1237129"/>
              <a:gd name="connsiteX548" fmla="*/ 3192472 w 3751729"/>
              <a:gd name="connsiteY548" fmla="*/ 483301 h 1237129"/>
              <a:gd name="connsiteX549" fmla="*/ 3190748 w 3751729"/>
              <a:gd name="connsiteY549" fmla="*/ 480841 h 1237129"/>
              <a:gd name="connsiteX550" fmla="*/ 3190748 w 3751729"/>
              <a:gd name="connsiteY550" fmla="*/ 474932 h 1237129"/>
              <a:gd name="connsiteX551" fmla="*/ 3190748 w 3751729"/>
              <a:gd name="connsiteY551" fmla="*/ 467548 h 1237129"/>
              <a:gd name="connsiteX552" fmla="*/ 3192472 w 3751729"/>
              <a:gd name="connsiteY552" fmla="*/ 465824 h 1237129"/>
              <a:gd name="connsiteX553" fmla="*/ 3193949 w 3751729"/>
              <a:gd name="connsiteY553" fmla="*/ 464840 h 1237129"/>
              <a:gd name="connsiteX554" fmla="*/ 3193949 w 3751729"/>
              <a:gd name="connsiteY554" fmla="*/ 463363 h 1237129"/>
              <a:gd name="connsiteX555" fmla="*/ 3193949 w 3751729"/>
              <a:gd name="connsiteY555" fmla="*/ 461640 h 1237129"/>
              <a:gd name="connsiteX556" fmla="*/ 3199856 w 3751729"/>
              <a:gd name="connsiteY556" fmla="*/ 459917 h 1237129"/>
              <a:gd name="connsiteX557" fmla="*/ 3203795 w 3751729"/>
              <a:gd name="connsiteY557" fmla="*/ 459917 h 1237129"/>
              <a:gd name="connsiteX558" fmla="*/ 3206502 w 3751729"/>
              <a:gd name="connsiteY558" fmla="*/ 459178 h 1237129"/>
              <a:gd name="connsiteX559" fmla="*/ 3209702 w 3751729"/>
              <a:gd name="connsiteY559" fmla="*/ 459178 h 1237129"/>
              <a:gd name="connsiteX560" fmla="*/ 3209702 w 3751729"/>
              <a:gd name="connsiteY560" fmla="*/ 443917 h 1237129"/>
              <a:gd name="connsiteX561" fmla="*/ 3212164 w 3751729"/>
              <a:gd name="connsiteY561" fmla="*/ 432348 h 1237129"/>
              <a:gd name="connsiteX562" fmla="*/ 763197 w 3751729"/>
              <a:gd name="connsiteY562" fmla="*/ 422258 h 1237129"/>
              <a:gd name="connsiteX563" fmla="*/ 761474 w 3751729"/>
              <a:gd name="connsiteY563" fmla="*/ 423733 h 1237129"/>
              <a:gd name="connsiteX564" fmla="*/ 759751 w 3751729"/>
              <a:gd name="connsiteY564" fmla="*/ 426442 h 1237129"/>
              <a:gd name="connsiteX565" fmla="*/ 759751 w 3751729"/>
              <a:gd name="connsiteY565" fmla="*/ 427918 h 1237129"/>
              <a:gd name="connsiteX566" fmla="*/ 759071 w 3751729"/>
              <a:gd name="connsiteY566" fmla="*/ 432000 h 1237129"/>
              <a:gd name="connsiteX567" fmla="*/ 759260 w 3751729"/>
              <a:gd name="connsiteY567" fmla="*/ 432103 h 1237129"/>
              <a:gd name="connsiteX568" fmla="*/ 759999 w 3751729"/>
              <a:gd name="connsiteY568" fmla="*/ 427918 h 1237129"/>
              <a:gd name="connsiteX569" fmla="*/ 759999 w 3751729"/>
              <a:gd name="connsiteY569" fmla="*/ 426195 h 1237129"/>
              <a:gd name="connsiteX570" fmla="*/ 761721 w 3751729"/>
              <a:gd name="connsiteY570" fmla="*/ 423733 h 1237129"/>
              <a:gd name="connsiteX571" fmla="*/ 1749281 w 3751729"/>
              <a:gd name="connsiteY571" fmla="*/ 422010 h 1237129"/>
              <a:gd name="connsiteX572" fmla="*/ 1748542 w 3751729"/>
              <a:gd name="connsiteY572" fmla="*/ 423733 h 1237129"/>
              <a:gd name="connsiteX573" fmla="*/ 1746819 w 3751729"/>
              <a:gd name="connsiteY573" fmla="*/ 423733 h 1237129"/>
              <a:gd name="connsiteX574" fmla="*/ 1745097 w 3751729"/>
              <a:gd name="connsiteY574" fmla="*/ 423733 h 1237129"/>
              <a:gd name="connsiteX575" fmla="*/ 1745097 w 3751729"/>
              <a:gd name="connsiteY575" fmla="*/ 424472 h 1237129"/>
              <a:gd name="connsiteX576" fmla="*/ 1743373 w 3751729"/>
              <a:gd name="connsiteY576" fmla="*/ 424472 h 1237129"/>
              <a:gd name="connsiteX577" fmla="*/ 1740911 w 3751729"/>
              <a:gd name="connsiteY577" fmla="*/ 427918 h 1237129"/>
              <a:gd name="connsiteX578" fmla="*/ 1737711 w 3751729"/>
              <a:gd name="connsiteY578" fmla="*/ 429640 h 1237129"/>
              <a:gd name="connsiteX579" fmla="*/ 1737711 w 3751729"/>
              <a:gd name="connsiteY579" fmla="*/ 430379 h 1237129"/>
              <a:gd name="connsiteX580" fmla="*/ 1737711 w 3751729"/>
              <a:gd name="connsiteY580" fmla="*/ 433825 h 1237129"/>
              <a:gd name="connsiteX581" fmla="*/ 1737711 w 3751729"/>
              <a:gd name="connsiteY581" fmla="*/ 436286 h 1237129"/>
              <a:gd name="connsiteX582" fmla="*/ 1737711 w 3751729"/>
              <a:gd name="connsiteY582" fmla="*/ 441210 h 1237129"/>
              <a:gd name="connsiteX583" fmla="*/ 1749281 w 3751729"/>
              <a:gd name="connsiteY583" fmla="*/ 453026 h 1237129"/>
              <a:gd name="connsiteX584" fmla="*/ 1760112 w 3751729"/>
              <a:gd name="connsiteY584" fmla="*/ 465578 h 1237129"/>
              <a:gd name="connsiteX585" fmla="*/ 1769958 w 3751729"/>
              <a:gd name="connsiteY585" fmla="*/ 480595 h 1237129"/>
              <a:gd name="connsiteX586" fmla="*/ 1781527 w 3751729"/>
              <a:gd name="connsiteY586" fmla="*/ 480595 h 1237129"/>
              <a:gd name="connsiteX587" fmla="*/ 1781527 w 3751729"/>
              <a:gd name="connsiteY587" fmla="*/ 488964 h 1237129"/>
              <a:gd name="connsiteX588" fmla="*/ 1793096 w 3751729"/>
              <a:gd name="connsiteY588" fmla="*/ 493147 h 1237129"/>
              <a:gd name="connsiteX589" fmla="*/ 1801465 w 3751729"/>
              <a:gd name="connsiteY589" fmla="*/ 499056 h 1237129"/>
              <a:gd name="connsiteX590" fmla="*/ 1810572 w 3751729"/>
              <a:gd name="connsiteY590" fmla="*/ 506687 h 1237129"/>
              <a:gd name="connsiteX591" fmla="*/ 1810572 w 3751729"/>
              <a:gd name="connsiteY591" fmla="*/ 510133 h 1237129"/>
              <a:gd name="connsiteX592" fmla="*/ 1807373 w 3751729"/>
              <a:gd name="connsiteY592" fmla="*/ 510133 h 1237129"/>
              <a:gd name="connsiteX593" fmla="*/ 1804911 w 3751729"/>
              <a:gd name="connsiteY593" fmla="*/ 510133 h 1237129"/>
              <a:gd name="connsiteX594" fmla="*/ 1801711 w 3751729"/>
              <a:gd name="connsiteY594" fmla="*/ 510133 h 1237129"/>
              <a:gd name="connsiteX595" fmla="*/ 1799988 w 3751729"/>
              <a:gd name="connsiteY595" fmla="*/ 510133 h 1237129"/>
              <a:gd name="connsiteX596" fmla="*/ 1797527 w 3751729"/>
              <a:gd name="connsiteY596" fmla="*/ 508409 h 1237129"/>
              <a:gd name="connsiteX597" fmla="*/ 1793342 w 3751729"/>
              <a:gd name="connsiteY597" fmla="*/ 506687 h 1237129"/>
              <a:gd name="connsiteX598" fmla="*/ 1789158 w 3751729"/>
              <a:gd name="connsiteY598" fmla="*/ 506687 h 1237129"/>
              <a:gd name="connsiteX599" fmla="*/ 1789158 w 3751729"/>
              <a:gd name="connsiteY599" fmla="*/ 510871 h 1237129"/>
              <a:gd name="connsiteX600" fmla="*/ 1789896 w 3751729"/>
              <a:gd name="connsiteY600" fmla="*/ 514317 h 1237129"/>
              <a:gd name="connsiteX601" fmla="*/ 1791619 w 3751729"/>
              <a:gd name="connsiteY601" fmla="*/ 516779 h 1237129"/>
              <a:gd name="connsiteX602" fmla="*/ 1791619 w 3751729"/>
              <a:gd name="connsiteY602" fmla="*/ 518501 h 1237129"/>
              <a:gd name="connsiteX603" fmla="*/ 1793342 w 3751729"/>
              <a:gd name="connsiteY603" fmla="*/ 521947 h 1237129"/>
              <a:gd name="connsiteX604" fmla="*/ 1794081 w 3751729"/>
              <a:gd name="connsiteY604" fmla="*/ 526132 h 1237129"/>
              <a:gd name="connsiteX605" fmla="*/ 1789896 w 3751729"/>
              <a:gd name="connsiteY605" fmla="*/ 528594 h 1237129"/>
              <a:gd name="connsiteX606" fmla="*/ 1787435 w 3751729"/>
              <a:gd name="connsiteY606" fmla="*/ 532040 h 1237129"/>
              <a:gd name="connsiteX607" fmla="*/ 1784235 w 3751729"/>
              <a:gd name="connsiteY607" fmla="*/ 536224 h 1237129"/>
              <a:gd name="connsiteX608" fmla="*/ 1781773 w 3751729"/>
              <a:gd name="connsiteY608" fmla="*/ 542133 h 1237129"/>
              <a:gd name="connsiteX609" fmla="*/ 1772666 w 3751729"/>
              <a:gd name="connsiteY609" fmla="*/ 542133 h 1237129"/>
              <a:gd name="connsiteX610" fmla="*/ 1772666 w 3751729"/>
              <a:gd name="connsiteY610" fmla="*/ 561578 h 1237129"/>
              <a:gd name="connsiteX611" fmla="*/ 1766020 w 3751729"/>
              <a:gd name="connsiteY611" fmla="*/ 561578 h 1237129"/>
              <a:gd name="connsiteX612" fmla="*/ 1758634 w 3751729"/>
              <a:gd name="connsiteY612" fmla="*/ 555672 h 1237129"/>
              <a:gd name="connsiteX613" fmla="*/ 1749528 w 3751729"/>
              <a:gd name="connsiteY613" fmla="*/ 552225 h 1237129"/>
              <a:gd name="connsiteX614" fmla="*/ 1742882 w 3751729"/>
              <a:gd name="connsiteY614" fmla="*/ 548040 h 1237129"/>
              <a:gd name="connsiteX615" fmla="*/ 1737958 w 3751729"/>
              <a:gd name="connsiteY615" fmla="*/ 537948 h 1237129"/>
              <a:gd name="connsiteX616" fmla="*/ 1749528 w 3751729"/>
              <a:gd name="connsiteY616" fmla="*/ 539671 h 1237129"/>
              <a:gd name="connsiteX617" fmla="*/ 1761096 w 3751729"/>
              <a:gd name="connsiteY617" fmla="*/ 537948 h 1237129"/>
              <a:gd name="connsiteX618" fmla="*/ 1770204 w 3751729"/>
              <a:gd name="connsiteY618" fmla="*/ 534502 h 1237129"/>
              <a:gd name="connsiteX619" fmla="*/ 1775866 w 3751729"/>
              <a:gd name="connsiteY619" fmla="*/ 528594 h 1237129"/>
              <a:gd name="connsiteX620" fmla="*/ 1777589 w 3751729"/>
              <a:gd name="connsiteY620" fmla="*/ 527856 h 1237129"/>
              <a:gd name="connsiteX621" fmla="*/ 1777589 w 3751729"/>
              <a:gd name="connsiteY621" fmla="*/ 526132 h 1237129"/>
              <a:gd name="connsiteX622" fmla="*/ 1778326 w 3751729"/>
              <a:gd name="connsiteY622" fmla="*/ 524410 h 1237129"/>
              <a:gd name="connsiteX623" fmla="*/ 1778326 w 3751729"/>
              <a:gd name="connsiteY623" fmla="*/ 521947 h 1237129"/>
              <a:gd name="connsiteX624" fmla="*/ 1778326 w 3751729"/>
              <a:gd name="connsiteY624" fmla="*/ 518501 h 1237129"/>
              <a:gd name="connsiteX625" fmla="*/ 1756912 w 3751729"/>
              <a:gd name="connsiteY625" fmla="*/ 502502 h 1237129"/>
              <a:gd name="connsiteX626" fmla="*/ 1733773 w 3751729"/>
              <a:gd name="connsiteY626" fmla="*/ 486501 h 1237129"/>
              <a:gd name="connsiteX627" fmla="*/ 1726389 w 3751729"/>
              <a:gd name="connsiteY627" fmla="*/ 477394 h 1237129"/>
              <a:gd name="connsiteX628" fmla="*/ 1719745 w 3751729"/>
              <a:gd name="connsiteY628" fmla="*/ 469025 h 1237129"/>
              <a:gd name="connsiteX629" fmla="*/ 1714084 w 3751729"/>
              <a:gd name="connsiteY629" fmla="*/ 458932 h 1237129"/>
              <a:gd name="connsiteX630" fmla="*/ 1704976 w 3751729"/>
              <a:gd name="connsiteY630" fmla="*/ 449826 h 1237129"/>
              <a:gd name="connsiteX631" fmla="*/ 1693406 w 3751729"/>
              <a:gd name="connsiteY631" fmla="*/ 445640 h 1237129"/>
              <a:gd name="connsiteX632" fmla="*/ 1683560 w 3751729"/>
              <a:gd name="connsiteY632" fmla="*/ 454009 h 1237129"/>
              <a:gd name="connsiteX633" fmla="*/ 1670268 w 3751729"/>
              <a:gd name="connsiteY633" fmla="*/ 461640 h 1237129"/>
              <a:gd name="connsiteX634" fmla="*/ 1654516 w 3751729"/>
              <a:gd name="connsiteY634" fmla="*/ 465086 h 1237129"/>
              <a:gd name="connsiteX635" fmla="*/ 1652792 w 3751729"/>
              <a:gd name="connsiteY635" fmla="*/ 461640 h 1237129"/>
              <a:gd name="connsiteX636" fmla="*/ 1652053 w 3751729"/>
              <a:gd name="connsiteY636" fmla="*/ 459179 h 1237129"/>
              <a:gd name="connsiteX637" fmla="*/ 1650330 w 3751729"/>
              <a:gd name="connsiteY637" fmla="*/ 457456 h 1237129"/>
              <a:gd name="connsiteX638" fmla="*/ 1647130 w 3751729"/>
              <a:gd name="connsiteY638" fmla="*/ 457456 h 1237129"/>
              <a:gd name="connsiteX639" fmla="*/ 1646392 w 3751729"/>
              <a:gd name="connsiteY639" fmla="*/ 457456 h 1237129"/>
              <a:gd name="connsiteX640" fmla="*/ 1643191 w 3751729"/>
              <a:gd name="connsiteY640" fmla="*/ 459179 h 1237129"/>
              <a:gd name="connsiteX641" fmla="*/ 1635808 w 3751729"/>
              <a:gd name="connsiteY641" fmla="*/ 465086 h 1237129"/>
              <a:gd name="connsiteX642" fmla="*/ 1633346 w 3751729"/>
              <a:gd name="connsiteY642" fmla="*/ 473456 h 1237129"/>
              <a:gd name="connsiteX643" fmla="*/ 1631622 w 3751729"/>
              <a:gd name="connsiteY643" fmla="*/ 482563 h 1237129"/>
              <a:gd name="connsiteX644" fmla="*/ 1627438 w 3751729"/>
              <a:gd name="connsiteY644" fmla="*/ 489210 h 1237129"/>
              <a:gd name="connsiteX645" fmla="*/ 1611685 w 3751729"/>
              <a:gd name="connsiteY645" fmla="*/ 489210 h 1237129"/>
              <a:gd name="connsiteX646" fmla="*/ 1606024 w 3751729"/>
              <a:gd name="connsiteY646" fmla="*/ 496840 h 1237129"/>
              <a:gd name="connsiteX647" fmla="*/ 1601838 w 3751729"/>
              <a:gd name="connsiteY647" fmla="*/ 505209 h 1237129"/>
              <a:gd name="connsiteX648" fmla="*/ 1598638 w 3751729"/>
              <a:gd name="connsiteY648" fmla="*/ 516041 h 1237129"/>
              <a:gd name="connsiteX649" fmla="*/ 1596915 w 3751729"/>
              <a:gd name="connsiteY649" fmla="*/ 516779 h 1237129"/>
              <a:gd name="connsiteX650" fmla="*/ 1596915 w 3751729"/>
              <a:gd name="connsiteY650" fmla="*/ 520225 h 1237129"/>
              <a:gd name="connsiteX651" fmla="*/ 1598638 w 3751729"/>
              <a:gd name="connsiteY651" fmla="*/ 521947 h 1237129"/>
              <a:gd name="connsiteX652" fmla="*/ 1600362 w 3751729"/>
              <a:gd name="connsiteY652" fmla="*/ 522686 h 1237129"/>
              <a:gd name="connsiteX653" fmla="*/ 1602823 w 3751729"/>
              <a:gd name="connsiteY653" fmla="*/ 526132 h 1237129"/>
              <a:gd name="connsiteX654" fmla="*/ 1604546 w 3751729"/>
              <a:gd name="connsiteY654" fmla="*/ 528594 h 1237129"/>
              <a:gd name="connsiteX655" fmla="*/ 1600362 w 3751729"/>
              <a:gd name="connsiteY655" fmla="*/ 528594 h 1237129"/>
              <a:gd name="connsiteX656" fmla="*/ 1598638 w 3751729"/>
              <a:gd name="connsiteY656" fmla="*/ 530318 h 1237129"/>
              <a:gd name="connsiteX657" fmla="*/ 1596915 w 3751729"/>
              <a:gd name="connsiteY657" fmla="*/ 530318 h 1237129"/>
              <a:gd name="connsiteX658" fmla="*/ 1596177 w 3751729"/>
              <a:gd name="connsiteY658" fmla="*/ 532040 h 1237129"/>
              <a:gd name="connsiteX659" fmla="*/ 1594454 w 3751729"/>
              <a:gd name="connsiteY659" fmla="*/ 533763 h 1237129"/>
              <a:gd name="connsiteX660" fmla="*/ 1591254 w 3751729"/>
              <a:gd name="connsiteY660" fmla="*/ 534502 h 1237129"/>
              <a:gd name="connsiteX661" fmla="*/ 1591254 w 3751729"/>
              <a:gd name="connsiteY661" fmla="*/ 537948 h 1237129"/>
              <a:gd name="connsiteX662" fmla="*/ 1591254 w 3751729"/>
              <a:gd name="connsiteY662" fmla="*/ 539671 h 1237129"/>
              <a:gd name="connsiteX663" fmla="*/ 1591254 w 3751729"/>
              <a:gd name="connsiteY663" fmla="*/ 541148 h 1237129"/>
              <a:gd name="connsiteX664" fmla="*/ 1591254 w 3751729"/>
              <a:gd name="connsiteY664" fmla="*/ 546071 h 1237129"/>
              <a:gd name="connsiteX665" fmla="*/ 1581408 w 3751729"/>
              <a:gd name="connsiteY665" fmla="*/ 546809 h 1237129"/>
              <a:gd name="connsiteX666" fmla="*/ 1577224 w 3751729"/>
              <a:gd name="connsiteY666" fmla="*/ 550255 h 1237129"/>
              <a:gd name="connsiteX667" fmla="*/ 1574024 w 3751729"/>
              <a:gd name="connsiteY667" fmla="*/ 552717 h 1237129"/>
              <a:gd name="connsiteX668" fmla="*/ 1571562 w 3751729"/>
              <a:gd name="connsiteY668" fmla="*/ 557640 h 1237129"/>
              <a:gd name="connsiteX669" fmla="*/ 1567377 w 3751729"/>
              <a:gd name="connsiteY669" fmla="*/ 561825 h 1237129"/>
              <a:gd name="connsiteX670" fmla="*/ 1562454 w 3751729"/>
              <a:gd name="connsiteY670" fmla="*/ 563548 h 1237129"/>
              <a:gd name="connsiteX671" fmla="*/ 1559993 w 3751729"/>
              <a:gd name="connsiteY671" fmla="*/ 563548 h 1237129"/>
              <a:gd name="connsiteX672" fmla="*/ 1555808 w 3751729"/>
              <a:gd name="connsiteY672" fmla="*/ 561825 h 1237129"/>
              <a:gd name="connsiteX673" fmla="*/ 1552608 w 3751729"/>
              <a:gd name="connsiteY673" fmla="*/ 560102 h 1237129"/>
              <a:gd name="connsiteX674" fmla="*/ 1550147 w 3751729"/>
              <a:gd name="connsiteY674" fmla="*/ 558378 h 1237129"/>
              <a:gd name="connsiteX675" fmla="*/ 1548424 w 3751729"/>
              <a:gd name="connsiteY675" fmla="*/ 558378 h 1237129"/>
              <a:gd name="connsiteX676" fmla="*/ 1545962 w 3751729"/>
              <a:gd name="connsiteY676" fmla="*/ 560102 h 1237129"/>
              <a:gd name="connsiteX677" fmla="*/ 1542761 w 3751729"/>
              <a:gd name="connsiteY677" fmla="*/ 561825 h 1237129"/>
              <a:gd name="connsiteX678" fmla="*/ 1540300 w 3751729"/>
              <a:gd name="connsiteY678" fmla="*/ 563548 h 1237129"/>
              <a:gd name="connsiteX679" fmla="*/ 1535378 w 3751729"/>
              <a:gd name="connsiteY679" fmla="*/ 564286 h 1237129"/>
              <a:gd name="connsiteX680" fmla="*/ 1535378 w 3751729"/>
              <a:gd name="connsiteY680" fmla="*/ 571917 h 1237129"/>
              <a:gd name="connsiteX681" fmla="*/ 1575746 w 3751729"/>
              <a:gd name="connsiteY681" fmla="*/ 577823 h 1237129"/>
              <a:gd name="connsiteX682" fmla="*/ 1587316 w 3751729"/>
              <a:gd name="connsiteY682" fmla="*/ 571917 h 1237129"/>
              <a:gd name="connsiteX683" fmla="*/ 1598884 w 3751729"/>
              <a:gd name="connsiteY683" fmla="*/ 564286 h 1237129"/>
              <a:gd name="connsiteX684" fmla="*/ 1607993 w 3751729"/>
              <a:gd name="connsiteY684" fmla="*/ 558378 h 1237129"/>
              <a:gd name="connsiteX685" fmla="*/ 1620300 w 3751729"/>
              <a:gd name="connsiteY685" fmla="*/ 555917 h 1237129"/>
              <a:gd name="connsiteX686" fmla="*/ 1639253 w 3751729"/>
              <a:gd name="connsiteY686" fmla="*/ 552471 h 1237129"/>
              <a:gd name="connsiteX687" fmla="*/ 1659191 w 3751729"/>
              <a:gd name="connsiteY687" fmla="*/ 551732 h 1237129"/>
              <a:gd name="connsiteX688" fmla="*/ 1681592 w 3751729"/>
              <a:gd name="connsiteY688" fmla="*/ 551732 h 1237129"/>
              <a:gd name="connsiteX689" fmla="*/ 1699807 w 3751729"/>
              <a:gd name="connsiteY689" fmla="*/ 551732 h 1237129"/>
              <a:gd name="connsiteX690" fmla="*/ 1715560 w 3751729"/>
              <a:gd name="connsiteY690" fmla="*/ 552471 h 1237129"/>
              <a:gd name="connsiteX691" fmla="*/ 1722943 w 3751729"/>
              <a:gd name="connsiteY691" fmla="*/ 554194 h 1237129"/>
              <a:gd name="connsiteX692" fmla="*/ 1726634 w 3751729"/>
              <a:gd name="connsiteY692" fmla="*/ 554194 h 1237129"/>
              <a:gd name="connsiteX693" fmla="*/ 1721712 w 3751729"/>
              <a:gd name="connsiteY693" fmla="*/ 567732 h 1237129"/>
              <a:gd name="connsiteX694" fmla="*/ 1719253 w 3751729"/>
              <a:gd name="connsiteY694" fmla="*/ 582007 h 1237129"/>
              <a:gd name="connsiteX695" fmla="*/ 1716053 w 3751729"/>
              <a:gd name="connsiteY695" fmla="*/ 597022 h 1237129"/>
              <a:gd name="connsiteX696" fmla="*/ 1720975 w 3751729"/>
              <a:gd name="connsiteY696" fmla="*/ 599484 h 1237129"/>
              <a:gd name="connsiteX697" fmla="*/ 1721712 w 3751729"/>
              <a:gd name="connsiteY697" fmla="*/ 602930 h 1237129"/>
              <a:gd name="connsiteX698" fmla="*/ 1724912 w 3751729"/>
              <a:gd name="connsiteY698" fmla="*/ 605392 h 1237129"/>
              <a:gd name="connsiteX699" fmla="*/ 1726634 w 3751729"/>
              <a:gd name="connsiteY699" fmla="*/ 607115 h 1237129"/>
              <a:gd name="connsiteX700" fmla="*/ 1729096 w 3751729"/>
              <a:gd name="connsiteY700" fmla="*/ 609576 h 1237129"/>
              <a:gd name="connsiteX701" fmla="*/ 1738943 w 3751729"/>
              <a:gd name="connsiteY701" fmla="*/ 613022 h 1237129"/>
              <a:gd name="connsiteX702" fmla="*/ 1750512 w 3751729"/>
              <a:gd name="connsiteY702" fmla="*/ 613022 h 1237129"/>
              <a:gd name="connsiteX703" fmla="*/ 1762081 w 3751729"/>
              <a:gd name="connsiteY703" fmla="*/ 614746 h 1237129"/>
              <a:gd name="connsiteX704" fmla="*/ 1773650 w 3751729"/>
              <a:gd name="connsiteY704" fmla="*/ 620653 h 1237129"/>
              <a:gd name="connsiteX705" fmla="*/ 1776850 w 3751729"/>
              <a:gd name="connsiteY705" fmla="*/ 632469 h 1237129"/>
              <a:gd name="connsiteX706" fmla="*/ 1782512 w 3751729"/>
              <a:gd name="connsiteY706" fmla="*/ 634930 h 1237129"/>
              <a:gd name="connsiteX707" fmla="*/ 1790881 w 3751729"/>
              <a:gd name="connsiteY707" fmla="*/ 638376 h 1237129"/>
              <a:gd name="connsiteX708" fmla="*/ 1802451 w 3751729"/>
              <a:gd name="connsiteY708" fmla="*/ 640837 h 1237129"/>
              <a:gd name="connsiteX709" fmla="*/ 1812296 w 3751729"/>
              <a:gd name="connsiteY709" fmla="*/ 644283 h 1237129"/>
              <a:gd name="connsiteX710" fmla="*/ 1817958 w 3751729"/>
              <a:gd name="connsiteY710" fmla="*/ 645022 h 1237129"/>
              <a:gd name="connsiteX711" fmla="*/ 1819681 w 3751729"/>
              <a:gd name="connsiteY711" fmla="*/ 636653 h 1237129"/>
              <a:gd name="connsiteX712" fmla="*/ 1822881 w 3751729"/>
              <a:gd name="connsiteY712" fmla="*/ 629022 h 1237129"/>
              <a:gd name="connsiteX713" fmla="*/ 1825342 w 3751729"/>
              <a:gd name="connsiteY713" fmla="*/ 621392 h 1237129"/>
              <a:gd name="connsiteX714" fmla="*/ 1834450 w 3751729"/>
              <a:gd name="connsiteY714" fmla="*/ 615484 h 1237129"/>
              <a:gd name="connsiteX715" fmla="*/ 1846757 w 3751729"/>
              <a:gd name="connsiteY715" fmla="*/ 613022 h 1237129"/>
              <a:gd name="connsiteX716" fmla="*/ 1858327 w 3751729"/>
              <a:gd name="connsiteY716" fmla="*/ 615484 h 1237129"/>
              <a:gd name="connsiteX717" fmla="*/ 1869895 w 3751729"/>
              <a:gd name="connsiteY717" fmla="*/ 621392 h 1237129"/>
              <a:gd name="connsiteX718" fmla="*/ 1881465 w 3751729"/>
              <a:gd name="connsiteY718" fmla="*/ 626315 h 1237129"/>
              <a:gd name="connsiteX719" fmla="*/ 1887126 w 3751729"/>
              <a:gd name="connsiteY719" fmla="*/ 627053 h 1237129"/>
              <a:gd name="connsiteX720" fmla="*/ 1898695 w 3751729"/>
              <a:gd name="connsiteY720" fmla="*/ 628776 h 1237129"/>
              <a:gd name="connsiteX721" fmla="*/ 1910265 w 3751729"/>
              <a:gd name="connsiteY721" fmla="*/ 632222 h 1237129"/>
              <a:gd name="connsiteX722" fmla="*/ 1921834 w 3751729"/>
              <a:gd name="connsiteY722" fmla="*/ 632961 h 1237129"/>
              <a:gd name="connsiteX723" fmla="*/ 1930941 w 3751729"/>
              <a:gd name="connsiteY723" fmla="*/ 634684 h 1237129"/>
              <a:gd name="connsiteX724" fmla="*/ 1935126 w 3751729"/>
              <a:gd name="connsiteY724" fmla="*/ 636407 h 1237129"/>
              <a:gd name="connsiteX725" fmla="*/ 1937587 w 3751729"/>
              <a:gd name="connsiteY725" fmla="*/ 634684 h 1237129"/>
              <a:gd name="connsiteX726" fmla="*/ 1939311 w 3751729"/>
              <a:gd name="connsiteY726" fmla="*/ 632222 h 1237129"/>
              <a:gd name="connsiteX727" fmla="*/ 1941034 w 3751729"/>
              <a:gd name="connsiteY727" fmla="*/ 630499 h 1237129"/>
              <a:gd name="connsiteX728" fmla="*/ 1943495 w 3751729"/>
              <a:gd name="connsiteY728" fmla="*/ 627053 h 1237129"/>
              <a:gd name="connsiteX729" fmla="*/ 1946695 w 3751729"/>
              <a:gd name="connsiteY729" fmla="*/ 626315 h 1237129"/>
              <a:gd name="connsiteX730" fmla="*/ 1949156 w 3751729"/>
              <a:gd name="connsiteY730" fmla="*/ 626315 h 1237129"/>
              <a:gd name="connsiteX731" fmla="*/ 1953342 w 3751729"/>
              <a:gd name="connsiteY731" fmla="*/ 626315 h 1237129"/>
              <a:gd name="connsiteX732" fmla="*/ 1964172 w 3751729"/>
              <a:gd name="connsiteY732" fmla="*/ 628776 h 1237129"/>
              <a:gd name="connsiteX733" fmla="*/ 1972541 w 3751729"/>
              <a:gd name="connsiteY733" fmla="*/ 632961 h 1237129"/>
              <a:gd name="connsiteX734" fmla="*/ 1982387 w 3751729"/>
              <a:gd name="connsiteY734" fmla="*/ 632222 h 1237129"/>
              <a:gd name="connsiteX735" fmla="*/ 1993217 w 3751729"/>
              <a:gd name="connsiteY735" fmla="*/ 628776 h 1237129"/>
              <a:gd name="connsiteX736" fmla="*/ 1993956 w 3751729"/>
              <a:gd name="connsiteY736" fmla="*/ 616960 h 1237129"/>
              <a:gd name="connsiteX737" fmla="*/ 1999618 w 3751729"/>
              <a:gd name="connsiteY737" fmla="*/ 602684 h 1237129"/>
              <a:gd name="connsiteX738" fmla="*/ 2004541 w 3751729"/>
              <a:gd name="connsiteY738" fmla="*/ 589145 h 1237129"/>
              <a:gd name="connsiteX739" fmla="*/ 2006018 w 3751729"/>
              <a:gd name="connsiteY739" fmla="*/ 577823 h 1237129"/>
              <a:gd name="connsiteX740" fmla="*/ 2003556 w 3751729"/>
              <a:gd name="connsiteY740" fmla="*/ 567732 h 1237129"/>
              <a:gd name="connsiteX741" fmla="*/ 2001834 w 3751729"/>
              <a:gd name="connsiteY741" fmla="*/ 564286 h 1237129"/>
              <a:gd name="connsiteX742" fmla="*/ 2001834 w 3751729"/>
              <a:gd name="connsiteY742" fmla="*/ 561825 h 1237129"/>
              <a:gd name="connsiteX743" fmla="*/ 2000110 w 3751729"/>
              <a:gd name="connsiteY743" fmla="*/ 560102 h 1237129"/>
              <a:gd name="connsiteX744" fmla="*/ 1998388 w 3751729"/>
              <a:gd name="connsiteY744" fmla="*/ 558378 h 1237129"/>
              <a:gd name="connsiteX745" fmla="*/ 1995925 w 3751729"/>
              <a:gd name="connsiteY745" fmla="*/ 558378 h 1237129"/>
              <a:gd name="connsiteX746" fmla="*/ 1992725 w 3751729"/>
              <a:gd name="connsiteY746" fmla="*/ 558378 h 1237129"/>
              <a:gd name="connsiteX747" fmla="*/ 1987064 w 3751729"/>
              <a:gd name="connsiteY747" fmla="*/ 558378 h 1237129"/>
              <a:gd name="connsiteX748" fmla="*/ 1980418 w 3751729"/>
              <a:gd name="connsiteY748" fmla="*/ 564286 h 1237129"/>
              <a:gd name="connsiteX749" fmla="*/ 1974756 w 3751729"/>
              <a:gd name="connsiteY749" fmla="*/ 566009 h 1237129"/>
              <a:gd name="connsiteX750" fmla="*/ 1969094 w 3751729"/>
              <a:gd name="connsiteY750" fmla="*/ 564286 h 1237129"/>
              <a:gd name="connsiteX751" fmla="*/ 1963433 w 3751729"/>
              <a:gd name="connsiteY751" fmla="*/ 561825 h 1237129"/>
              <a:gd name="connsiteX752" fmla="*/ 1956049 w 3751729"/>
              <a:gd name="connsiteY752" fmla="*/ 558378 h 1237129"/>
              <a:gd name="connsiteX753" fmla="*/ 1951864 w 3751729"/>
              <a:gd name="connsiteY753" fmla="*/ 557640 h 1237129"/>
              <a:gd name="connsiteX754" fmla="*/ 1948665 w 3751729"/>
              <a:gd name="connsiteY754" fmla="*/ 558378 h 1237129"/>
              <a:gd name="connsiteX755" fmla="*/ 1944480 w 3751729"/>
              <a:gd name="connsiteY755" fmla="*/ 560102 h 1237129"/>
              <a:gd name="connsiteX756" fmla="*/ 1942757 w 3751729"/>
              <a:gd name="connsiteY756" fmla="*/ 563548 h 1237129"/>
              <a:gd name="connsiteX757" fmla="*/ 1940295 w 3751729"/>
              <a:gd name="connsiteY757" fmla="*/ 566009 h 1237129"/>
              <a:gd name="connsiteX758" fmla="*/ 1937095 w 3751729"/>
              <a:gd name="connsiteY758" fmla="*/ 567732 h 1237129"/>
              <a:gd name="connsiteX759" fmla="*/ 1924788 w 3751729"/>
              <a:gd name="connsiteY759" fmla="*/ 564286 h 1237129"/>
              <a:gd name="connsiteX760" fmla="*/ 1911496 w 3751729"/>
              <a:gd name="connsiteY760" fmla="*/ 555917 h 1237129"/>
              <a:gd name="connsiteX761" fmla="*/ 1901649 w 3751729"/>
              <a:gd name="connsiteY761" fmla="*/ 542379 h 1237129"/>
              <a:gd name="connsiteX762" fmla="*/ 1896726 w 3751729"/>
              <a:gd name="connsiteY762" fmla="*/ 528840 h 1237129"/>
              <a:gd name="connsiteX763" fmla="*/ 1896726 w 3751729"/>
              <a:gd name="connsiteY763" fmla="*/ 526378 h 1237129"/>
              <a:gd name="connsiteX764" fmla="*/ 1896726 w 3751729"/>
              <a:gd name="connsiteY764" fmla="*/ 522932 h 1237129"/>
              <a:gd name="connsiteX765" fmla="*/ 1896726 w 3751729"/>
              <a:gd name="connsiteY765" fmla="*/ 520471 h 1237129"/>
              <a:gd name="connsiteX766" fmla="*/ 1896726 w 3751729"/>
              <a:gd name="connsiteY766" fmla="*/ 517025 h 1237129"/>
              <a:gd name="connsiteX767" fmla="*/ 1896726 w 3751729"/>
              <a:gd name="connsiteY767" fmla="*/ 514563 h 1237129"/>
              <a:gd name="connsiteX768" fmla="*/ 1898449 w 3751729"/>
              <a:gd name="connsiteY768" fmla="*/ 511117 h 1237129"/>
              <a:gd name="connsiteX769" fmla="*/ 1900173 w 3751729"/>
              <a:gd name="connsiteY769" fmla="*/ 506933 h 1237129"/>
              <a:gd name="connsiteX770" fmla="*/ 1896973 w 3751729"/>
              <a:gd name="connsiteY770" fmla="*/ 504471 h 1237129"/>
              <a:gd name="connsiteX771" fmla="*/ 1894510 w 3751729"/>
              <a:gd name="connsiteY771" fmla="*/ 502749 h 1237129"/>
              <a:gd name="connsiteX772" fmla="*/ 1892788 w 3751729"/>
              <a:gd name="connsiteY772" fmla="*/ 501025 h 1237129"/>
              <a:gd name="connsiteX773" fmla="*/ 1891064 w 3751729"/>
              <a:gd name="connsiteY773" fmla="*/ 499302 h 1237129"/>
              <a:gd name="connsiteX774" fmla="*/ 1888603 w 3751729"/>
              <a:gd name="connsiteY774" fmla="*/ 498563 h 1237129"/>
              <a:gd name="connsiteX775" fmla="*/ 1884418 w 3751729"/>
              <a:gd name="connsiteY775" fmla="*/ 496840 h 1237129"/>
              <a:gd name="connsiteX776" fmla="*/ 1882696 w 3751729"/>
              <a:gd name="connsiteY776" fmla="*/ 495118 h 1237129"/>
              <a:gd name="connsiteX777" fmla="*/ 1880972 w 3751729"/>
              <a:gd name="connsiteY777" fmla="*/ 495118 h 1237129"/>
              <a:gd name="connsiteX778" fmla="*/ 1879250 w 3751729"/>
              <a:gd name="connsiteY778" fmla="*/ 493394 h 1237129"/>
              <a:gd name="connsiteX779" fmla="*/ 1876787 w 3751729"/>
              <a:gd name="connsiteY779" fmla="*/ 493394 h 1237129"/>
              <a:gd name="connsiteX780" fmla="*/ 1873588 w 3751729"/>
              <a:gd name="connsiteY780" fmla="*/ 493394 h 1237129"/>
              <a:gd name="connsiteX781" fmla="*/ 1873588 w 3751729"/>
              <a:gd name="connsiteY781" fmla="*/ 496840 h 1237129"/>
              <a:gd name="connsiteX782" fmla="*/ 1871126 w 3751729"/>
              <a:gd name="connsiteY782" fmla="*/ 496840 h 1237129"/>
              <a:gd name="connsiteX783" fmla="*/ 1871126 w 3751729"/>
              <a:gd name="connsiteY783" fmla="*/ 501025 h 1237129"/>
              <a:gd name="connsiteX784" fmla="*/ 1872850 w 3751729"/>
              <a:gd name="connsiteY784" fmla="*/ 504471 h 1237129"/>
              <a:gd name="connsiteX785" fmla="*/ 1872850 w 3751729"/>
              <a:gd name="connsiteY785" fmla="*/ 505209 h 1237129"/>
              <a:gd name="connsiteX786" fmla="*/ 1872850 w 3751729"/>
              <a:gd name="connsiteY786" fmla="*/ 506933 h 1237129"/>
              <a:gd name="connsiteX787" fmla="*/ 1871126 w 3751729"/>
              <a:gd name="connsiteY787" fmla="*/ 508655 h 1237129"/>
              <a:gd name="connsiteX788" fmla="*/ 1869404 w 3751729"/>
              <a:gd name="connsiteY788" fmla="*/ 508655 h 1237129"/>
              <a:gd name="connsiteX789" fmla="*/ 1866942 w 3751729"/>
              <a:gd name="connsiteY789" fmla="*/ 508655 h 1237129"/>
              <a:gd name="connsiteX790" fmla="*/ 1861280 w 3751729"/>
              <a:gd name="connsiteY790" fmla="*/ 510380 h 1237129"/>
              <a:gd name="connsiteX791" fmla="*/ 1859557 w 3751729"/>
              <a:gd name="connsiteY791" fmla="*/ 506933 h 1237129"/>
              <a:gd name="connsiteX792" fmla="*/ 1857834 w 3751729"/>
              <a:gd name="connsiteY792" fmla="*/ 505209 h 1237129"/>
              <a:gd name="connsiteX793" fmla="*/ 1857834 w 3751729"/>
              <a:gd name="connsiteY793" fmla="*/ 504471 h 1237129"/>
              <a:gd name="connsiteX794" fmla="*/ 1855373 w 3751729"/>
              <a:gd name="connsiteY794" fmla="*/ 502749 h 1237129"/>
              <a:gd name="connsiteX795" fmla="*/ 1855373 w 3751729"/>
              <a:gd name="connsiteY795" fmla="*/ 506687 h 1237129"/>
              <a:gd name="connsiteX796" fmla="*/ 1862757 w 3751729"/>
              <a:gd name="connsiteY796" fmla="*/ 515794 h 1237129"/>
              <a:gd name="connsiteX797" fmla="*/ 1868419 w 3751729"/>
              <a:gd name="connsiteY797" fmla="*/ 528347 h 1237129"/>
              <a:gd name="connsiteX798" fmla="*/ 1870880 w 3751729"/>
              <a:gd name="connsiteY798" fmla="*/ 541887 h 1237129"/>
              <a:gd name="connsiteX799" fmla="*/ 1866695 w 3751729"/>
              <a:gd name="connsiteY799" fmla="*/ 545333 h 1237129"/>
              <a:gd name="connsiteX800" fmla="*/ 1863495 w 3751729"/>
              <a:gd name="connsiteY800" fmla="*/ 546071 h 1237129"/>
              <a:gd name="connsiteX801" fmla="*/ 1862757 w 3751729"/>
              <a:gd name="connsiteY801" fmla="*/ 549517 h 1237129"/>
              <a:gd name="connsiteX802" fmla="*/ 1861034 w 3751729"/>
              <a:gd name="connsiteY802" fmla="*/ 551979 h 1237129"/>
              <a:gd name="connsiteX803" fmla="*/ 1861034 w 3751729"/>
              <a:gd name="connsiteY803" fmla="*/ 553701 h 1237129"/>
              <a:gd name="connsiteX804" fmla="*/ 1859311 w 3751729"/>
              <a:gd name="connsiteY804" fmla="*/ 557147 h 1237129"/>
              <a:gd name="connsiteX805" fmla="*/ 1857589 w 3751729"/>
              <a:gd name="connsiteY805" fmla="*/ 557887 h 1237129"/>
              <a:gd name="connsiteX806" fmla="*/ 1853403 w 3751729"/>
              <a:gd name="connsiteY806" fmla="*/ 559610 h 1237129"/>
              <a:gd name="connsiteX807" fmla="*/ 1849218 w 3751729"/>
              <a:gd name="connsiteY807" fmla="*/ 561332 h 1237129"/>
              <a:gd name="connsiteX808" fmla="*/ 1847496 w 3751729"/>
              <a:gd name="connsiteY808" fmla="*/ 559610 h 1237129"/>
              <a:gd name="connsiteX809" fmla="*/ 1845772 w 3751729"/>
              <a:gd name="connsiteY809" fmla="*/ 559610 h 1237129"/>
              <a:gd name="connsiteX810" fmla="*/ 1845034 w 3751729"/>
              <a:gd name="connsiteY810" fmla="*/ 557887 h 1237129"/>
              <a:gd name="connsiteX811" fmla="*/ 1841834 w 3751729"/>
              <a:gd name="connsiteY811" fmla="*/ 557887 h 1237129"/>
              <a:gd name="connsiteX812" fmla="*/ 1828542 w 3751729"/>
              <a:gd name="connsiteY812" fmla="*/ 518501 h 1237129"/>
              <a:gd name="connsiteX813" fmla="*/ 1826081 w 3751729"/>
              <a:gd name="connsiteY813" fmla="*/ 516779 h 1237129"/>
              <a:gd name="connsiteX814" fmla="*/ 1822881 w 3751729"/>
              <a:gd name="connsiteY814" fmla="*/ 514317 h 1237129"/>
              <a:gd name="connsiteX815" fmla="*/ 1818696 w 3751729"/>
              <a:gd name="connsiteY815" fmla="*/ 510871 h 1237129"/>
              <a:gd name="connsiteX816" fmla="*/ 1816235 w 3751729"/>
              <a:gd name="connsiteY816" fmla="*/ 510133 h 1237129"/>
              <a:gd name="connsiteX817" fmla="*/ 1813035 w 3751729"/>
              <a:gd name="connsiteY817" fmla="*/ 506687 h 1237129"/>
              <a:gd name="connsiteX818" fmla="*/ 1811312 w 3751729"/>
              <a:gd name="connsiteY818" fmla="*/ 498318 h 1237129"/>
              <a:gd name="connsiteX819" fmla="*/ 1813035 w 3751729"/>
              <a:gd name="connsiteY819" fmla="*/ 490687 h 1237129"/>
              <a:gd name="connsiteX820" fmla="*/ 1814757 w 3751729"/>
              <a:gd name="connsiteY820" fmla="*/ 484779 h 1237129"/>
              <a:gd name="connsiteX821" fmla="*/ 1814757 w 3751729"/>
              <a:gd name="connsiteY821" fmla="*/ 478871 h 1237129"/>
              <a:gd name="connsiteX822" fmla="*/ 1810572 w 3751729"/>
              <a:gd name="connsiteY822" fmla="*/ 474687 h 1237129"/>
              <a:gd name="connsiteX823" fmla="*/ 1799742 w 3751729"/>
              <a:gd name="connsiteY823" fmla="*/ 467056 h 1237129"/>
              <a:gd name="connsiteX824" fmla="*/ 1791374 w 3751729"/>
              <a:gd name="connsiteY824" fmla="*/ 462871 h 1237129"/>
              <a:gd name="connsiteX825" fmla="*/ 1783988 w 3751729"/>
              <a:gd name="connsiteY825" fmla="*/ 461147 h 1237129"/>
              <a:gd name="connsiteX826" fmla="*/ 1777342 w 3751729"/>
              <a:gd name="connsiteY826" fmla="*/ 456964 h 1237129"/>
              <a:gd name="connsiteX827" fmla="*/ 1771681 w 3751729"/>
              <a:gd name="connsiteY827" fmla="*/ 447855 h 1237129"/>
              <a:gd name="connsiteX828" fmla="*/ 1766020 w 3751729"/>
              <a:gd name="connsiteY828" fmla="*/ 431856 h 1237129"/>
              <a:gd name="connsiteX829" fmla="*/ 1754450 w 3751729"/>
              <a:gd name="connsiteY829" fmla="*/ 435303 h 1237129"/>
              <a:gd name="connsiteX830" fmla="*/ 1752728 w 3751729"/>
              <a:gd name="connsiteY830" fmla="*/ 430379 h 1237129"/>
              <a:gd name="connsiteX831" fmla="*/ 1752728 w 3751729"/>
              <a:gd name="connsiteY831" fmla="*/ 427918 h 1237129"/>
              <a:gd name="connsiteX832" fmla="*/ 1751004 w 3751729"/>
              <a:gd name="connsiteY832" fmla="*/ 424472 h 1237129"/>
              <a:gd name="connsiteX833" fmla="*/ 761721 w 3751729"/>
              <a:gd name="connsiteY833" fmla="*/ 418564 h 1237129"/>
              <a:gd name="connsiteX834" fmla="*/ 761599 w 3751729"/>
              <a:gd name="connsiteY834" fmla="*/ 418810 h 1237129"/>
              <a:gd name="connsiteX835" fmla="*/ 763935 w 3751729"/>
              <a:gd name="connsiteY835" fmla="*/ 418810 h 1237129"/>
              <a:gd name="connsiteX836" fmla="*/ 763935 w 3751729"/>
              <a:gd name="connsiteY836" fmla="*/ 418811 h 1237129"/>
              <a:gd name="connsiteX837" fmla="*/ 763936 w 3751729"/>
              <a:gd name="connsiteY837" fmla="*/ 418811 h 1237129"/>
              <a:gd name="connsiteX838" fmla="*/ 763198 w 3751729"/>
              <a:gd name="connsiteY838" fmla="*/ 422257 h 1237129"/>
              <a:gd name="connsiteX839" fmla="*/ 763445 w 3751729"/>
              <a:gd name="connsiteY839" fmla="*/ 422010 h 1237129"/>
              <a:gd name="connsiteX840" fmla="*/ 764184 w 3751729"/>
              <a:gd name="connsiteY840" fmla="*/ 418564 h 1237129"/>
              <a:gd name="connsiteX841" fmla="*/ 1948172 w 3751729"/>
              <a:gd name="connsiteY841" fmla="*/ 406502 h 1237129"/>
              <a:gd name="connsiteX842" fmla="*/ 1944972 w 3751729"/>
              <a:gd name="connsiteY842" fmla="*/ 413148 h 1237129"/>
              <a:gd name="connsiteX843" fmla="*/ 1939311 w 3751729"/>
              <a:gd name="connsiteY843" fmla="*/ 423979 h 1237129"/>
              <a:gd name="connsiteX844" fmla="*/ 1931926 w 3751729"/>
              <a:gd name="connsiteY844" fmla="*/ 435794 h 1237129"/>
              <a:gd name="connsiteX845" fmla="*/ 1925280 w 3751729"/>
              <a:gd name="connsiteY845" fmla="*/ 447610 h 1237129"/>
              <a:gd name="connsiteX846" fmla="*/ 1919618 w 3751729"/>
              <a:gd name="connsiteY846" fmla="*/ 457702 h 1237129"/>
              <a:gd name="connsiteX847" fmla="*/ 1916418 w 3751729"/>
              <a:gd name="connsiteY847" fmla="*/ 466071 h 1237129"/>
              <a:gd name="connsiteX848" fmla="*/ 1916418 w 3751729"/>
              <a:gd name="connsiteY848" fmla="*/ 470994 h 1237129"/>
              <a:gd name="connsiteX849" fmla="*/ 1918142 w 3751729"/>
              <a:gd name="connsiteY849" fmla="*/ 476902 h 1237129"/>
              <a:gd name="connsiteX850" fmla="*/ 1918142 w 3751729"/>
              <a:gd name="connsiteY850" fmla="*/ 479363 h 1237129"/>
              <a:gd name="connsiteX851" fmla="*/ 1919864 w 3751729"/>
              <a:gd name="connsiteY851" fmla="*/ 482810 h 1237129"/>
              <a:gd name="connsiteX852" fmla="*/ 1922326 w 3751729"/>
              <a:gd name="connsiteY852" fmla="*/ 483548 h 1237129"/>
              <a:gd name="connsiteX853" fmla="*/ 1925526 w 3751729"/>
              <a:gd name="connsiteY853" fmla="*/ 485271 h 1237129"/>
              <a:gd name="connsiteX854" fmla="*/ 1929710 w 3751729"/>
              <a:gd name="connsiteY854" fmla="*/ 486994 h 1237129"/>
              <a:gd name="connsiteX855" fmla="*/ 1941280 w 3751729"/>
              <a:gd name="connsiteY855" fmla="*/ 491179 h 1237129"/>
              <a:gd name="connsiteX856" fmla="*/ 1952849 w 3751729"/>
              <a:gd name="connsiteY856" fmla="*/ 489456 h 1237129"/>
              <a:gd name="connsiteX857" fmla="*/ 1962695 w 3751729"/>
              <a:gd name="connsiteY857" fmla="*/ 485271 h 1237129"/>
              <a:gd name="connsiteX858" fmla="*/ 1974265 w 3751729"/>
              <a:gd name="connsiteY858" fmla="*/ 479363 h 1237129"/>
              <a:gd name="connsiteX859" fmla="*/ 1985833 w 3751729"/>
              <a:gd name="connsiteY859" fmla="*/ 477640 h 1237129"/>
              <a:gd name="connsiteX860" fmla="*/ 1997403 w 3751729"/>
              <a:gd name="connsiteY860" fmla="*/ 477640 h 1237129"/>
              <a:gd name="connsiteX861" fmla="*/ 2004787 w 3751729"/>
              <a:gd name="connsiteY861" fmla="*/ 482563 h 1237129"/>
              <a:gd name="connsiteX862" fmla="*/ 2010448 w 3751729"/>
              <a:gd name="connsiteY862" fmla="*/ 486748 h 1237129"/>
              <a:gd name="connsiteX863" fmla="*/ 2017094 w 3751729"/>
              <a:gd name="connsiteY863" fmla="*/ 489210 h 1237129"/>
              <a:gd name="connsiteX864" fmla="*/ 2034325 w 3751729"/>
              <a:gd name="connsiteY864" fmla="*/ 492656 h 1237129"/>
              <a:gd name="connsiteX865" fmla="*/ 2051556 w 3751729"/>
              <a:gd name="connsiteY865" fmla="*/ 490932 h 1237129"/>
              <a:gd name="connsiteX866" fmla="*/ 2067309 w 3751729"/>
              <a:gd name="connsiteY866" fmla="*/ 486748 h 1237129"/>
              <a:gd name="connsiteX867" fmla="*/ 2071740 w 3751729"/>
              <a:gd name="connsiteY867" fmla="*/ 477887 h 1237129"/>
              <a:gd name="connsiteX868" fmla="*/ 2066818 w 3751729"/>
              <a:gd name="connsiteY868" fmla="*/ 477887 h 1237129"/>
              <a:gd name="connsiteX869" fmla="*/ 2060171 w 3751729"/>
              <a:gd name="connsiteY869" fmla="*/ 466071 h 1237129"/>
              <a:gd name="connsiteX870" fmla="*/ 2048601 w 3751729"/>
              <a:gd name="connsiteY870" fmla="*/ 455979 h 1237129"/>
              <a:gd name="connsiteX871" fmla="*/ 2032110 w 3751729"/>
              <a:gd name="connsiteY871" fmla="*/ 445887 h 1237129"/>
              <a:gd name="connsiteX872" fmla="*/ 2016356 w 3751729"/>
              <a:gd name="connsiteY872" fmla="*/ 436778 h 1237129"/>
              <a:gd name="connsiteX873" fmla="*/ 2004049 w 3751729"/>
              <a:gd name="connsiteY873" fmla="*/ 432595 h 1237129"/>
              <a:gd name="connsiteX874" fmla="*/ 1996663 w 3751729"/>
              <a:gd name="connsiteY874" fmla="*/ 438502 h 1237129"/>
              <a:gd name="connsiteX875" fmla="*/ 1986818 w 3751729"/>
              <a:gd name="connsiteY875" fmla="*/ 442687 h 1237129"/>
              <a:gd name="connsiteX876" fmla="*/ 1979433 w 3751729"/>
              <a:gd name="connsiteY876" fmla="*/ 441949 h 1237129"/>
              <a:gd name="connsiteX877" fmla="*/ 1975249 w 3751729"/>
              <a:gd name="connsiteY877" fmla="*/ 436041 h 1237129"/>
              <a:gd name="connsiteX878" fmla="*/ 1969587 w 3751729"/>
              <a:gd name="connsiteY878" fmla="*/ 430133 h 1237129"/>
              <a:gd name="connsiteX879" fmla="*/ 1966388 w 3751729"/>
              <a:gd name="connsiteY879" fmla="*/ 422502 h 1237129"/>
              <a:gd name="connsiteX880" fmla="*/ 1976233 w 3751729"/>
              <a:gd name="connsiteY880" fmla="*/ 419056 h 1237129"/>
              <a:gd name="connsiteX881" fmla="*/ 1975495 w 3751729"/>
              <a:gd name="connsiteY881" fmla="*/ 418318 h 1237129"/>
              <a:gd name="connsiteX882" fmla="*/ 1973772 w 3751729"/>
              <a:gd name="connsiteY882" fmla="*/ 418318 h 1237129"/>
              <a:gd name="connsiteX883" fmla="*/ 1972049 w 3751729"/>
              <a:gd name="connsiteY883" fmla="*/ 418318 h 1237129"/>
              <a:gd name="connsiteX884" fmla="*/ 1969587 w 3751729"/>
              <a:gd name="connsiteY884" fmla="*/ 416595 h 1237129"/>
              <a:gd name="connsiteX885" fmla="*/ 1964664 w 3751729"/>
              <a:gd name="connsiteY885" fmla="*/ 412410 h 1237129"/>
              <a:gd name="connsiteX886" fmla="*/ 1960480 w 3751729"/>
              <a:gd name="connsiteY886" fmla="*/ 410687 h 1237129"/>
              <a:gd name="connsiteX887" fmla="*/ 1954818 w 3751729"/>
              <a:gd name="connsiteY887" fmla="*/ 408224 h 1237129"/>
              <a:gd name="connsiteX888" fmla="*/ 2179063 w 3751729"/>
              <a:gd name="connsiteY888" fmla="*/ 402318 h 1237129"/>
              <a:gd name="connsiteX889" fmla="*/ 2169955 w 3751729"/>
              <a:gd name="connsiteY889" fmla="*/ 409949 h 1237129"/>
              <a:gd name="connsiteX890" fmla="*/ 2160109 w 3751729"/>
              <a:gd name="connsiteY890" fmla="*/ 414133 h 1237129"/>
              <a:gd name="connsiteX891" fmla="*/ 2150263 w 3751729"/>
              <a:gd name="connsiteY891" fmla="*/ 418318 h 1237129"/>
              <a:gd name="connsiteX892" fmla="*/ 2141155 w 3751729"/>
              <a:gd name="connsiteY892" fmla="*/ 425948 h 1237129"/>
              <a:gd name="connsiteX893" fmla="*/ 2135494 w 3751729"/>
              <a:gd name="connsiteY893" fmla="*/ 435056 h 1237129"/>
              <a:gd name="connsiteX894" fmla="*/ 2133032 w 3751729"/>
              <a:gd name="connsiteY894" fmla="*/ 447610 h 1237129"/>
              <a:gd name="connsiteX895" fmla="*/ 2137217 w 3751729"/>
              <a:gd name="connsiteY895" fmla="*/ 461147 h 1237129"/>
              <a:gd name="connsiteX896" fmla="*/ 2146324 w 3751729"/>
              <a:gd name="connsiteY896" fmla="*/ 474687 h 1237129"/>
              <a:gd name="connsiteX897" fmla="*/ 2154694 w 3751729"/>
              <a:gd name="connsiteY897" fmla="*/ 488225 h 1237129"/>
              <a:gd name="connsiteX898" fmla="*/ 2164540 w 3751729"/>
              <a:gd name="connsiteY898" fmla="*/ 499056 h 1237129"/>
              <a:gd name="connsiteX899" fmla="*/ 2170202 w 3751729"/>
              <a:gd name="connsiteY899" fmla="*/ 509887 h 1237129"/>
              <a:gd name="connsiteX900" fmla="*/ 2160356 w 3751729"/>
              <a:gd name="connsiteY900" fmla="*/ 509887 h 1237129"/>
              <a:gd name="connsiteX901" fmla="*/ 2160356 w 3751729"/>
              <a:gd name="connsiteY901" fmla="*/ 528347 h 1237129"/>
              <a:gd name="connsiteX902" fmla="*/ 2163556 w 3751729"/>
              <a:gd name="connsiteY902" fmla="*/ 541887 h 1237129"/>
              <a:gd name="connsiteX903" fmla="*/ 2171924 w 3751729"/>
              <a:gd name="connsiteY903" fmla="*/ 549517 h 1237129"/>
              <a:gd name="connsiteX904" fmla="*/ 2186694 w 3751729"/>
              <a:gd name="connsiteY904" fmla="*/ 551979 h 1237129"/>
              <a:gd name="connsiteX905" fmla="*/ 2208108 w 3751729"/>
              <a:gd name="connsiteY905" fmla="*/ 551241 h 1237129"/>
              <a:gd name="connsiteX906" fmla="*/ 2206385 w 3751729"/>
              <a:gd name="connsiteY906" fmla="*/ 534502 h 1237129"/>
              <a:gd name="connsiteX907" fmla="*/ 2203185 w 3751729"/>
              <a:gd name="connsiteY907" fmla="*/ 524410 h 1237129"/>
              <a:gd name="connsiteX908" fmla="*/ 2199002 w 3751729"/>
              <a:gd name="connsiteY908" fmla="*/ 516041 h 1237129"/>
              <a:gd name="connsiteX909" fmla="*/ 2197278 w 3751729"/>
              <a:gd name="connsiteY909" fmla="*/ 506933 h 1237129"/>
              <a:gd name="connsiteX910" fmla="*/ 2199002 w 3751729"/>
              <a:gd name="connsiteY910" fmla="*/ 493394 h 1237129"/>
              <a:gd name="connsiteX911" fmla="*/ 2202201 w 3751729"/>
              <a:gd name="connsiteY911" fmla="*/ 495118 h 1237129"/>
              <a:gd name="connsiteX912" fmla="*/ 2204663 w 3751729"/>
              <a:gd name="connsiteY912" fmla="*/ 495118 h 1237129"/>
              <a:gd name="connsiteX913" fmla="*/ 2207863 w 3751729"/>
              <a:gd name="connsiteY913" fmla="*/ 495118 h 1237129"/>
              <a:gd name="connsiteX914" fmla="*/ 2210323 w 3751729"/>
              <a:gd name="connsiteY914" fmla="*/ 495118 h 1237129"/>
              <a:gd name="connsiteX915" fmla="*/ 2214509 w 3751729"/>
              <a:gd name="connsiteY915" fmla="*/ 493147 h 1237129"/>
              <a:gd name="connsiteX916" fmla="*/ 2212047 w 3751729"/>
              <a:gd name="connsiteY916" fmla="*/ 490687 h 1237129"/>
              <a:gd name="connsiteX917" fmla="*/ 2208848 w 3751729"/>
              <a:gd name="connsiteY917" fmla="*/ 488964 h 1237129"/>
              <a:gd name="connsiteX918" fmla="*/ 2208108 w 3751729"/>
              <a:gd name="connsiteY918" fmla="*/ 488225 h 1237129"/>
              <a:gd name="connsiteX919" fmla="*/ 2204909 w 3751729"/>
              <a:gd name="connsiteY919" fmla="*/ 484779 h 1237129"/>
              <a:gd name="connsiteX920" fmla="*/ 2202447 w 3751729"/>
              <a:gd name="connsiteY920" fmla="*/ 483055 h 1237129"/>
              <a:gd name="connsiteX921" fmla="*/ 2200724 w 3751729"/>
              <a:gd name="connsiteY921" fmla="*/ 484779 h 1237129"/>
              <a:gd name="connsiteX922" fmla="*/ 2200724 w 3751729"/>
              <a:gd name="connsiteY922" fmla="*/ 488225 h 1237129"/>
              <a:gd name="connsiteX923" fmla="*/ 2199002 w 3751729"/>
              <a:gd name="connsiteY923" fmla="*/ 490687 h 1237129"/>
              <a:gd name="connsiteX924" fmla="*/ 2199002 w 3751729"/>
              <a:gd name="connsiteY924" fmla="*/ 492410 h 1237129"/>
              <a:gd name="connsiteX925" fmla="*/ 2197278 w 3751729"/>
              <a:gd name="connsiteY925" fmla="*/ 493147 h 1237129"/>
              <a:gd name="connsiteX926" fmla="*/ 2196539 w 3751729"/>
              <a:gd name="connsiteY926" fmla="*/ 492410 h 1237129"/>
              <a:gd name="connsiteX927" fmla="*/ 2194816 w 3751729"/>
              <a:gd name="connsiteY927" fmla="*/ 488964 h 1237129"/>
              <a:gd name="connsiteX928" fmla="*/ 2190632 w 3751729"/>
              <a:gd name="connsiteY928" fmla="*/ 482317 h 1237129"/>
              <a:gd name="connsiteX929" fmla="*/ 2186447 w 3751729"/>
              <a:gd name="connsiteY929" fmla="*/ 474687 h 1237129"/>
              <a:gd name="connsiteX930" fmla="*/ 2187185 w 3751729"/>
              <a:gd name="connsiteY930" fmla="*/ 471241 h 1237129"/>
              <a:gd name="connsiteX931" fmla="*/ 2188909 w 3751729"/>
              <a:gd name="connsiteY931" fmla="*/ 471241 h 1237129"/>
              <a:gd name="connsiteX932" fmla="*/ 2190632 w 3751729"/>
              <a:gd name="connsiteY932" fmla="*/ 470502 h 1237129"/>
              <a:gd name="connsiteX933" fmla="*/ 2191371 w 3751729"/>
              <a:gd name="connsiteY933" fmla="*/ 467056 h 1237129"/>
              <a:gd name="connsiteX934" fmla="*/ 2179063 w 3751729"/>
              <a:gd name="connsiteY934" fmla="*/ 459425 h 1237129"/>
              <a:gd name="connsiteX935" fmla="*/ 2169217 w 3751729"/>
              <a:gd name="connsiteY935" fmla="*/ 447610 h 1237129"/>
              <a:gd name="connsiteX936" fmla="*/ 2163556 w 3751729"/>
              <a:gd name="connsiteY936" fmla="*/ 435056 h 1237129"/>
              <a:gd name="connsiteX937" fmla="*/ 2179309 w 3751729"/>
              <a:gd name="connsiteY937" fmla="*/ 433333 h 1237129"/>
              <a:gd name="connsiteX938" fmla="*/ 2190878 w 3751729"/>
              <a:gd name="connsiteY938" fmla="*/ 429148 h 1237129"/>
              <a:gd name="connsiteX939" fmla="*/ 2196539 w 3751729"/>
              <a:gd name="connsiteY939" fmla="*/ 418318 h 1237129"/>
              <a:gd name="connsiteX940" fmla="*/ 2199002 w 3751729"/>
              <a:gd name="connsiteY940" fmla="*/ 405764 h 1237129"/>
              <a:gd name="connsiteX941" fmla="*/ 2194816 w 3751729"/>
              <a:gd name="connsiteY941" fmla="*/ 404041 h 1237129"/>
              <a:gd name="connsiteX942" fmla="*/ 2190632 w 3751729"/>
              <a:gd name="connsiteY942" fmla="*/ 404041 h 1237129"/>
              <a:gd name="connsiteX943" fmla="*/ 2186447 w 3751729"/>
              <a:gd name="connsiteY943" fmla="*/ 402318 h 1237129"/>
              <a:gd name="connsiteX944" fmla="*/ 2024479 w 3751729"/>
              <a:gd name="connsiteY944" fmla="*/ 400349 h 1237129"/>
              <a:gd name="connsiteX945" fmla="*/ 2012911 w 3751729"/>
              <a:gd name="connsiteY945" fmla="*/ 406256 h 1237129"/>
              <a:gd name="connsiteX946" fmla="*/ 1998879 w 3751729"/>
              <a:gd name="connsiteY946" fmla="*/ 410440 h 1237129"/>
              <a:gd name="connsiteX947" fmla="*/ 1998879 w 3751729"/>
              <a:gd name="connsiteY947" fmla="*/ 422256 h 1237129"/>
              <a:gd name="connsiteX948" fmla="*/ 2004541 w 3751729"/>
              <a:gd name="connsiteY948" fmla="*/ 423979 h 1237129"/>
              <a:gd name="connsiteX949" fmla="*/ 2011187 w 3751729"/>
              <a:gd name="connsiteY949" fmla="*/ 424717 h 1237129"/>
              <a:gd name="connsiteX950" fmla="*/ 2020295 w 3751729"/>
              <a:gd name="connsiteY950" fmla="*/ 424717 h 1237129"/>
              <a:gd name="connsiteX951" fmla="*/ 2020295 w 3751729"/>
              <a:gd name="connsiteY951" fmla="*/ 418810 h 1237129"/>
              <a:gd name="connsiteX952" fmla="*/ 2022757 w 3751729"/>
              <a:gd name="connsiteY952" fmla="*/ 414626 h 1237129"/>
              <a:gd name="connsiteX953" fmla="*/ 2024479 w 3751729"/>
              <a:gd name="connsiteY953" fmla="*/ 410440 h 1237129"/>
              <a:gd name="connsiteX954" fmla="*/ 2024479 w 3751729"/>
              <a:gd name="connsiteY954" fmla="*/ 406256 h 1237129"/>
              <a:gd name="connsiteX955" fmla="*/ 2024479 w 3751729"/>
              <a:gd name="connsiteY955" fmla="*/ 402810 h 1237129"/>
              <a:gd name="connsiteX956" fmla="*/ 904489 w 3751729"/>
              <a:gd name="connsiteY956" fmla="*/ 392717 h 1237129"/>
              <a:gd name="connsiteX957" fmla="*/ 906951 w 3751729"/>
              <a:gd name="connsiteY957" fmla="*/ 400348 h 1237129"/>
              <a:gd name="connsiteX958" fmla="*/ 908427 w 3751729"/>
              <a:gd name="connsiteY958" fmla="*/ 410440 h 1237129"/>
              <a:gd name="connsiteX959" fmla="*/ 910151 w 3751729"/>
              <a:gd name="connsiteY959" fmla="*/ 418809 h 1237129"/>
              <a:gd name="connsiteX960" fmla="*/ 908427 w 3751729"/>
              <a:gd name="connsiteY960" fmla="*/ 420532 h 1237129"/>
              <a:gd name="connsiteX961" fmla="*/ 906951 w 3751729"/>
              <a:gd name="connsiteY961" fmla="*/ 420532 h 1237129"/>
              <a:gd name="connsiteX962" fmla="*/ 905966 w 3751729"/>
              <a:gd name="connsiteY962" fmla="*/ 420532 h 1237129"/>
              <a:gd name="connsiteX963" fmla="*/ 905966 w 3751729"/>
              <a:gd name="connsiteY963" fmla="*/ 422255 h 1237129"/>
              <a:gd name="connsiteX964" fmla="*/ 904489 w 3751729"/>
              <a:gd name="connsiteY964" fmla="*/ 422255 h 1237129"/>
              <a:gd name="connsiteX965" fmla="*/ 898581 w 3751729"/>
              <a:gd name="connsiteY965" fmla="*/ 422255 h 1237129"/>
              <a:gd name="connsiteX966" fmla="*/ 896858 w 3751729"/>
              <a:gd name="connsiteY966" fmla="*/ 420532 h 1237129"/>
              <a:gd name="connsiteX967" fmla="*/ 896858 w 3751729"/>
              <a:gd name="connsiteY967" fmla="*/ 418809 h 1237129"/>
              <a:gd name="connsiteX968" fmla="*/ 896858 w 3751729"/>
              <a:gd name="connsiteY968" fmla="*/ 418071 h 1237129"/>
              <a:gd name="connsiteX969" fmla="*/ 895381 w 3751729"/>
              <a:gd name="connsiteY969" fmla="*/ 418071 h 1237129"/>
              <a:gd name="connsiteX970" fmla="*/ 894396 w 3751729"/>
              <a:gd name="connsiteY970" fmla="*/ 416348 h 1237129"/>
              <a:gd name="connsiteX971" fmla="*/ 583999 w 3751729"/>
              <a:gd name="connsiteY971" fmla="*/ 365149 h 1237129"/>
              <a:gd name="connsiteX972" fmla="*/ 577353 w 3751729"/>
              <a:gd name="connsiteY972" fmla="*/ 375241 h 1237129"/>
              <a:gd name="connsiteX973" fmla="*/ 569969 w 3751729"/>
              <a:gd name="connsiteY973" fmla="*/ 384349 h 1237129"/>
              <a:gd name="connsiteX974" fmla="*/ 565784 w 3751729"/>
              <a:gd name="connsiteY974" fmla="*/ 396903 h 1237129"/>
              <a:gd name="connsiteX975" fmla="*/ 574153 w 3751729"/>
              <a:gd name="connsiteY975" fmla="*/ 396164 h 1237129"/>
              <a:gd name="connsiteX976" fmla="*/ 579815 w 3751729"/>
              <a:gd name="connsiteY976" fmla="*/ 398626 h 1237129"/>
              <a:gd name="connsiteX977" fmla="*/ 583999 w 3751729"/>
              <a:gd name="connsiteY977" fmla="*/ 402810 h 1237129"/>
              <a:gd name="connsiteX978" fmla="*/ 589661 w 3751729"/>
              <a:gd name="connsiteY978" fmla="*/ 410441 h 1237129"/>
              <a:gd name="connsiteX979" fmla="*/ 591385 w 3751729"/>
              <a:gd name="connsiteY979" fmla="*/ 404534 h 1237129"/>
              <a:gd name="connsiteX980" fmla="*/ 591385 w 3751729"/>
              <a:gd name="connsiteY980" fmla="*/ 400349 h 1237129"/>
              <a:gd name="connsiteX981" fmla="*/ 593107 w 3751729"/>
              <a:gd name="connsiteY981" fmla="*/ 396903 h 1237129"/>
              <a:gd name="connsiteX982" fmla="*/ 593107 w 3751729"/>
              <a:gd name="connsiteY982" fmla="*/ 392718 h 1237129"/>
              <a:gd name="connsiteX983" fmla="*/ 600491 w 3751729"/>
              <a:gd name="connsiteY983" fmla="*/ 392718 h 1237129"/>
              <a:gd name="connsiteX984" fmla="*/ 604677 w 3751729"/>
              <a:gd name="connsiteY984" fmla="*/ 402810 h 1237129"/>
              <a:gd name="connsiteX985" fmla="*/ 611323 w 3751729"/>
              <a:gd name="connsiteY985" fmla="*/ 406257 h 1237129"/>
              <a:gd name="connsiteX986" fmla="*/ 616984 w 3751729"/>
              <a:gd name="connsiteY986" fmla="*/ 408718 h 1237129"/>
              <a:gd name="connsiteX987" fmla="*/ 622645 w 3751729"/>
              <a:gd name="connsiteY987" fmla="*/ 412164 h 1237129"/>
              <a:gd name="connsiteX988" fmla="*/ 628306 w 3751729"/>
              <a:gd name="connsiteY988" fmla="*/ 418810 h 1237129"/>
              <a:gd name="connsiteX989" fmla="*/ 622645 w 3751729"/>
              <a:gd name="connsiteY989" fmla="*/ 427918 h 1237129"/>
              <a:gd name="connsiteX990" fmla="*/ 615999 w 3751729"/>
              <a:gd name="connsiteY990" fmla="*/ 438010 h 1237129"/>
              <a:gd name="connsiteX991" fmla="*/ 610338 w 3751729"/>
              <a:gd name="connsiteY991" fmla="*/ 451549 h 1237129"/>
              <a:gd name="connsiteX992" fmla="*/ 605415 w 3751729"/>
              <a:gd name="connsiteY992" fmla="*/ 463364 h 1237129"/>
              <a:gd name="connsiteX993" fmla="*/ 605415 w 3751729"/>
              <a:gd name="connsiteY993" fmla="*/ 470749 h 1237129"/>
              <a:gd name="connsiteX994" fmla="*/ 606400 w 3751729"/>
              <a:gd name="connsiteY994" fmla="*/ 475671 h 1237129"/>
              <a:gd name="connsiteX995" fmla="*/ 606400 w 3751729"/>
              <a:gd name="connsiteY995" fmla="*/ 478134 h 1237129"/>
              <a:gd name="connsiteX996" fmla="*/ 608122 w 3751729"/>
              <a:gd name="connsiteY996" fmla="*/ 479856 h 1237129"/>
              <a:gd name="connsiteX997" fmla="*/ 609846 w 3751729"/>
              <a:gd name="connsiteY997" fmla="*/ 481580 h 1237129"/>
              <a:gd name="connsiteX998" fmla="*/ 610584 w 3751729"/>
              <a:gd name="connsiteY998" fmla="*/ 483302 h 1237129"/>
              <a:gd name="connsiteX999" fmla="*/ 615507 w 3751729"/>
              <a:gd name="connsiteY999" fmla="*/ 484042 h 1237129"/>
              <a:gd name="connsiteX1000" fmla="*/ 615507 w 3751729"/>
              <a:gd name="connsiteY1000" fmla="*/ 481580 h 1237129"/>
              <a:gd name="connsiteX1001" fmla="*/ 617969 w 3751729"/>
              <a:gd name="connsiteY1001" fmla="*/ 475671 h 1237129"/>
              <a:gd name="connsiteX1002" fmla="*/ 622153 w 3751729"/>
              <a:gd name="connsiteY1002" fmla="*/ 466564 h 1237129"/>
              <a:gd name="connsiteX1003" fmla="*/ 627076 w 3751729"/>
              <a:gd name="connsiteY1003" fmla="*/ 454749 h 1237129"/>
              <a:gd name="connsiteX1004" fmla="*/ 631261 w 3751729"/>
              <a:gd name="connsiteY1004" fmla="*/ 444656 h 1237129"/>
              <a:gd name="connsiteX1005" fmla="*/ 635445 w 3751729"/>
              <a:gd name="connsiteY1005" fmla="*/ 436287 h 1237129"/>
              <a:gd name="connsiteX1006" fmla="*/ 637169 w 3751729"/>
              <a:gd name="connsiteY1006" fmla="*/ 430379 h 1237129"/>
              <a:gd name="connsiteX1007" fmla="*/ 647014 w 3751729"/>
              <a:gd name="connsiteY1007" fmla="*/ 430379 h 1237129"/>
              <a:gd name="connsiteX1008" fmla="*/ 648738 w 3751729"/>
              <a:gd name="connsiteY1008" fmla="*/ 446379 h 1237129"/>
              <a:gd name="connsiteX1009" fmla="*/ 648738 w 3751729"/>
              <a:gd name="connsiteY1009" fmla="*/ 460657 h 1237129"/>
              <a:gd name="connsiteX1010" fmla="*/ 648738 w 3751729"/>
              <a:gd name="connsiteY1010" fmla="*/ 478379 h 1237129"/>
              <a:gd name="connsiteX1011" fmla="*/ 650461 w 3751729"/>
              <a:gd name="connsiteY1011" fmla="*/ 497579 h 1237129"/>
              <a:gd name="connsiteX1012" fmla="*/ 668677 w 3751729"/>
              <a:gd name="connsiteY1012" fmla="*/ 500041 h 1237129"/>
              <a:gd name="connsiteX1013" fmla="*/ 676061 w 3751729"/>
              <a:gd name="connsiteY1013" fmla="*/ 489210 h 1237129"/>
              <a:gd name="connsiteX1014" fmla="*/ 689353 w 3751729"/>
              <a:gd name="connsiteY1014" fmla="*/ 481580 h 1237129"/>
              <a:gd name="connsiteX1015" fmla="*/ 703383 w 3751729"/>
              <a:gd name="connsiteY1015" fmla="*/ 473949 h 1237129"/>
              <a:gd name="connsiteX1016" fmla="*/ 718153 w 3751729"/>
              <a:gd name="connsiteY1016" fmla="*/ 468041 h 1237129"/>
              <a:gd name="connsiteX1017" fmla="*/ 732184 w 3751729"/>
              <a:gd name="connsiteY1017" fmla="*/ 462133 h 1237129"/>
              <a:gd name="connsiteX1018" fmla="*/ 745476 w 3751729"/>
              <a:gd name="connsiteY1018" fmla="*/ 454502 h 1237129"/>
              <a:gd name="connsiteX1019" fmla="*/ 751137 w 3751729"/>
              <a:gd name="connsiteY1019" fmla="*/ 446133 h 1237129"/>
              <a:gd name="connsiteX1020" fmla="*/ 747937 w 3751729"/>
              <a:gd name="connsiteY1020" fmla="*/ 446133 h 1237129"/>
              <a:gd name="connsiteX1021" fmla="*/ 747198 w 3751729"/>
              <a:gd name="connsiteY1021" fmla="*/ 442688 h 1237129"/>
              <a:gd name="connsiteX1022" fmla="*/ 747198 w 3751729"/>
              <a:gd name="connsiteY1022" fmla="*/ 441949 h 1237129"/>
              <a:gd name="connsiteX1023" fmla="*/ 745476 w 3751729"/>
              <a:gd name="connsiteY1023" fmla="*/ 440225 h 1237129"/>
              <a:gd name="connsiteX1024" fmla="*/ 743752 w 3751729"/>
              <a:gd name="connsiteY1024" fmla="*/ 440225 h 1237129"/>
              <a:gd name="connsiteX1025" fmla="*/ 742029 w 3751729"/>
              <a:gd name="connsiteY1025" fmla="*/ 440225 h 1237129"/>
              <a:gd name="connsiteX1026" fmla="*/ 739568 w 3751729"/>
              <a:gd name="connsiteY1026" fmla="*/ 438503 h 1237129"/>
              <a:gd name="connsiteX1027" fmla="*/ 733906 w 3751729"/>
              <a:gd name="connsiteY1027" fmla="*/ 442688 h 1237129"/>
              <a:gd name="connsiteX1028" fmla="*/ 724060 w 3751729"/>
              <a:gd name="connsiteY1028" fmla="*/ 448595 h 1237129"/>
              <a:gd name="connsiteX1029" fmla="*/ 712491 w 3751729"/>
              <a:gd name="connsiteY1029" fmla="*/ 457702 h 1237129"/>
              <a:gd name="connsiteX1030" fmla="*/ 697722 w 3751729"/>
              <a:gd name="connsiteY1030" fmla="*/ 465334 h 1237129"/>
              <a:gd name="connsiteX1031" fmla="*/ 684429 w 3751729"/>
              <a:gd name="connsiteY1031" fmla="*/ 473703 h 1237129"/>
              <a:gd name="connsiteX1032" fmla="*/ 672122 w 3751729"/>
              <a:gd name="connsiteY1032" fmla="*/ 479611 h 1237129"/>
              <a:gd name="connsiteX1033" fmla="*/ 663014 w 3751729"/>
              <a:gd name="connsiteY1033" fmla="*/ 483056 h 1237129"/>
              <a:gd name="connsiteX1034" fmla="*/ 660553 w 3751729"/>
              <a:gd name="connsiteY1034" fmla="*/ 483795 h 1237129"/>
              <a:gd name="connsiteX1035" fmla="*/ 658830 w 3751729"/>
              <a:gd name="connsiteY1035" fmla="*/ 483056 h 1237129"/>
              <a:gd name="connsiteX1036" fmla="*/ 657107 w 3751729"/>
              <a:gd name="connsiteY1036" fmla="*/ 481334 h 1237129"/>
              <a:gd name="connsiteX1037" fmla="*/ 657107 w 3751729"/>
              <a:gd name="connsiteY1037" fmla="*/ 479611 h 1237129"/>
              <a:gd name="connsiteX1038" fmla="*/ 657107 w 3751729"/>
              <a:gd name="connsiteY1038" fmla="*/ 477887 h 1237129"/>
              <a:gd name="connsiteX1039" fmla="*/ 656368 w 3751729"/>
              <a:gd name="connsiteY1039" fmla="*/ 475425 h 1237129"/>
              <a:gd name="connsiteX1040" fmla="*/ 660553 w 3751729"/>
              <a:gd name="connsiteY1040" fmla="*/ 467794 h 1237129"/>
              <a:gd name="connsiteX1041" fmla="*/ 660553 w 3751729"/>
              <a:gd name="connsiteY1041" fmla="*/ 461887 h 1237129"/>
              <a:gd name="connsiteX1042" fmla="*/ 658830 w 3751729"/>
              <a:gd name="connsiteY1042" fmla="*/ 457702 h 1237129"/>
              <a:gd name="connsiteX1043" fmla="*/ 657107 w 3751729"/>
              <a:gd name="connsiteY1043" fmla="*/ 450071 h 1237129"/>
              <a:gd name="connsiteX1044" fmla="*/ 660306 w 3751729"/>
              <a:gd name="connsiteY1044" fmla="*/ 441703 h 1237129"/>
              <a:gd name="connsiteX1045" fmla="*/ 662031 w 3751729"/>
              <a:gd name="connsiteY1045" fmla="*/ 439980 h 1237129"/>
              <a:gd name="connsiteX1046" fmla="*/ 662768 w 3751729"/>
              <a:gd name="connsiteY1046" fmla="*/ 438257 h 1237129"/>
              <a:gd name="connsiteX1047" fmla="*/ 664491 w 3751729"/>
              <a:gd name="connsiteY1047" fmla="*/ 436534 h 1237129"/>
              <a:gd name="connsiteX1048" fmla="*/ 666215 w 3751729"/>
              <a:gd name="connsiteY1048" fmla="*/ 436534 h 1237129"/>
              <a:gd name="connsiteX1049" fmla="*/ 667937 w 3751729"/>
              <a:gd name="connsiteY1049" fmla="*/ 436534 h 1237129"/>
              <a:gd name="connsiteX1050" fmla="*/ 668677 w 3751729"/>
              <a:gd name="connsiteY1050" fmla="*/ 435794 h 1237129"/>
              <a:gd name="connsiteX1051" fmla="*/ 670399 w 3751729"/>
              <a:gd name="connsiteY1051" fmla="*/ 434072 h 1237129"/>
              <a:gd name="connsiteX1052" fmla="*/ 670399 w 3751729"/>
              <a:gd name="connsiteY1052" fmla="*/ 430626 h 1237129"/>
              <a:gd name="connsiteX1053" fmla="*/ 672122 w 3751729"/>
              <a:gd name="connsiteY1053" fmla="*/ 426441 h 1237129"/>
              <a:gd name="connsiteX1054" fmla="*/ 672122 w 3751729"/>
              <a:gd name="connsiteY1054" fmla="*/ 418810 h 1237129"/>
              <a:gd name="connsiteX1055" fmla="*/ 664738 w 3751729"/>
              <a:gd name="connsiteY1055" fmla="*/ 414626 h 1237129"/>
              <a:gd name="connsiteX1056" fmla="*/ 657353 w 3751729"/>
              <a:gd name="connsiteY1056" fmla="*/ 412903 h 1237129"/>
              <a:gd name="connsiteX1057" fmla="*/ 651692 w 3751729"/>
              <a:gd name="connsiteY1057" fmla="*/ 412903 h 1237129"/>
              <a:gd name="connsiteX1058" fmla="*/ 645046 w 3751729"/>
              <a:gd name="connsiteY1058" fmla="*/ 410441 h 1237129"/>
              <a:gd name="connsiteX1059" fmla="*/ 634215 w 3751729"/>
              <a:gd name="connsiteY1059" fmla="*/ 402810 h 1237129"/>
              <a:gd name="connsiteX1060" fmla="*/ 627569 w 3751729"/>
              <a:gd name="connsiteY1060" fmla="*/ 396164 h 1237129"/>
              <a:gd name="connsiteX1061" fmla="*/ 622645 w 3751729"/>
              <a:gd name="connsiteY1061" fmla="*/ 387057 h 1237129"/>
              <a:gd name="connsiteX1062" fmla="*/ 616984 w 3751729"/>
              <a:gd name="connsiteY1062" fmla="*/ 378687 h 1237129"/>
              <a:gd name="connsiteX1063" fmla="*/ 610338 w 3751729"/>
              <a:gd name="connsiteY1063" fmla="*/ 372780 h 1237129"/>
              <a:gd name="connsiteX1064" fmla="*/ 598769 w 3751729"/>
              <a:gd name="connsiteY1064" fmla="*/ 366872 h 1237129"/>
              <a:gd name="connsiteX1065" fmla="*/ 873963 w 3751729"/>
              <a:gd name="connsiteY1065" fmla="*/ 351856 h 1237129"/>
              <a:gd name="connsiteX1066" fmla="*/ 884795 w 3751729"/>
              <a:gd name="connsiteY1066" fmla="*/ 352594 h 1237129"/>
              <a:gd name="connsiteX1067" fmla="*/ 891195 w 3751729"/>
              <a:gd name="connsiteY1067" fmla="*/ 354317 h 1237129"/>
              <a:gd name="connsiteX1068" fmla="*/ 900304 w 3751729"/>
              <a:gd name="connsiteY1068" fmla="*/ 357764 h 1237129"/>
              <a:gd name="connsiteX1069" fmla="*/ 900304 w 3751729"/>
              <a:gd name="connsiteY1069" fmla="*/ 364410 h 1237129"/>
              <a:gd name="connsiteX1070" fmla="*/ 897102 w 3751729"/>
              <a:gd name="connsiteY1070" fmla="*/ 364410 h 1237129"/>
              <a:gd name="connsiteX1071" fmla="*/ 894641 w 3751729"/>
              <a:gd name="connsiteY1071" fmla="*/ 366134 h 1237129"/>
              <a:gd name="connsiteX1072" fmla="*/ 891195 w 3751729"/>
              <a:gd name="connsiteY1072" fmla="*/ 366134 h 1237129"/>
              <a:gd name="connsiteX1073" fmla="*/ 888733 w 3751729"/>
              <a:gd name="connsiteY1073" fmla="*/ 366134 h 1237129"/>
              <a:gd name="connsiteX1074" fmla="*/ 884795 w 3751729"/>
              <a:gd name="connsiteY1074" fmla="*/ 367611 h 1237129"/>
              <a:gd name="connsiteX1075" fmla="*/ 881348 w 3751729"/>
              <a:gd name="connsiteY1075" fmla="*/ 363426 h 1237129"/>
              <a:gd name="connsiteX1076" fmla="*/ 879625 w 3751729"/>
              <a:gd name="connsiteY1076" fmla="*/ 361948 h 1237129"/>
              <a:gd name="connsiteX1077" fmla="*/ 878887 w 3751729"/>
              <a:gd name="connsiteY1077" fmla="*/ 358503 h 1237129"/>
              <a:gd name="connsiteX1078" fmla="*/ 877164 w 3751729"/>
              <a:gd name="connsiteY1078" fmla="*/ 356041 h 1237129"/>
              <a:gd name="connsiteX1079" fmla="*/ 941657 w 3751729"/>
              <a:gd name="connsiteY1079" fmla="*/ 335118 h 1237129"/>
              <a:gd name="connsiteX1080" fmla="*/ 950765 w 3751729"/>
              <a:gd name="connsiteY1080" fmla="*/ 335118 h 1237129"/>
              <a:gd name="connsiteX1081" fmla="*/ 950765 w 3751729"/>
              <a:gd name="connsiteY1081" fmla="*/ 346932 h 1237129"/>
              <a:gd name="connsiteX1082" fmla="*/ 950765 w 3751729"/>
              <a:gd name="connsiteY1082" fmla="*/ 357763 h 1237129"/>
              <a:gd name="connsiteX1083" fmla="*/ 952488 w 3751729"/>
              <a:gd name="connsiteY1083" fmla="*/ 366133 h 1237129"/>
              <a:gd name="connsiteX1084" fmla="*/ 953226 w 3751729"/>
              <a:gd name="connsiteY1084" fmla="*/ 375979 h 1237129"/>
              <a:gd name="connsiteX1085" fmla="*/ 969718 w 3751729"/>
              <a:gd name="connsiteY1085" fmla="*/ 375979 h 1237129"/>
              <a:gd name="connsiteX1086" fmla="*/ 969718 w 3751729"/>
              <a:gd name="connsiteY1086" fmla="*/ 392717 h 1237129"/>
              <a:gd name="connsiteX1087" fmla="*/ 976365 w 3751729"/>
              <a:gd name="connsiteY1087" fmla="*/ 392717 h 1237129"/>
              <a:gd name="connsiteX1088" fmla="*/ 978089 w 3751729"/>
              <a:gd name="connsiteY1088" fmla="*/ 393456 h 1237129"/>
              <a:gd name="connsiteX1089" fmla="*/ 979811 w 3751729"/>
              <a:gd name="connsiteY1089" fmla="*/ 393456 h 1237129"/>
              <a:gd name="connsiteX1090" fmla="*/ 981288 w 3751729"/>
              <a:gd name="connsiteY1090" fmla="*/ 393456 h 1237129"/>
              <a:gd name="connsiteX1091" fmla="*/ 982272 w 3751729"/>
              <a:gd name="connsiteY1091" fmla="*/ 393456 h 1237129"/>
              <a:gd name="connsiteX1092" fmla="*/ 983750 w 3751729"/>
              <a:gd name="connsiteY1092" fmla="*/ 393456 h 1237129"/>
              <a:gd name="connsiteX1093" fmla="*/ 985472 w 3751729"/>
              <a:gd name="connsiteY1093" fmla="*/ 395179 h 1237129"/>
              <a:gd name="connsiteX1094" fmla="*/ 983750 w 3751729"/>
              <a:gd name="connsiteY1094" fmla="*/ 404286 h 1237129"/>
              <a:gd name="connsiteX1095" fmla="*/ 981288 w 3751729"/>
              <a:gd name="connsiteY1095" fmla="*/ 414379 h 1237129"/>
              <a:gd name="connsiteX1096" fmla="*/ 979811 w 3751729"/>
              <a:gd name="connsiteY1096" fmla="*/ 424225 h 1237129"/>
              <a:gd name="connsiteX1097" fmla="*/ 976365 w 3751729"/>
              <a:gd name="connsiteY1097" fmla="*/ 424225 h 1237129"/>
              <a:gd name="connsiteX1098" fmla="*/ 975626 w 3751729"/>
              <a:gd name="connsiteY1098" fmla="*/ 421025 h 1237129"/>
              <a:gd name="connsiteX1099" fmla="*/ 975626 w 3751729"/>
              <a:gd name="connsiteY1099" fmla="*/ 420041 h 1237129"/>
              <a:gd name="connsiteX1100" fmla="*/ 975626 w 3751729"/>
              <a:gd name="connsiteY1100" fmla="*/ 418563 h 1237129"/>
              <a:gd name="connsiteX1101" fmla="*/ 973904 w 3751729"/>
              <a:gd name="connsiteY1101" fmla="*/ 416841 h 1237129"/>
              <a:gd name="connsiteX1102" fmla="*/ 973904 w 3751729"/>
              <a:gd name="connsiteY1102" fmla="*/ 415117 h 1237129"/>
              <a:gd name="connsiteX1103" fmla="*/ 972180 w 3751729"/>
              <a:gd name="connsiteY1103" fmla="*/ 418563 h 1237129"/>
              <a:gd name="connsiteX1104" fmla="*/ 970703 w 3751729"/>
              <a:gd name="connsiteY1104" fmla="*/ 418563 h 1237129"/>
              <a:gd name="connsiteX1105" fmla="*/ 970703 w 3751729"/>
              <a:gd name="connsiteY1105" fmla="*/ 420041 h 1237129"/>
              <a:gd name="connsiteX1106" fmla="*/ 969718 w 3751729"/>
              <a:gd name="connsiteY1106" fmla="*/ 420041 h 1237129"/>
              <a:gd name="connsiteX1107" fmla="*/ 966519 w 3751729"/>
              <a:gd name="connsiteY1107" fmla="*/ 421025 h 1237129"/>
              <a:gd name="connsiteX1108" fmla="*/ 966519 w 3751729"/>
              <a:gd name="connsiteY1108" fmla="*/ 415117 h 1237129"/>
              <a:gd name="connsiteX1109" fmla="*/ 968242 w 3751729"/>
              <a:gd name="connsiteY1109" fmla="*/ 414379 h 1237129"/>
              <a:gd name="connsiteX1110" fmla="*/ 968242 w 3751729"/>
              <a:gd name="connsiteY1110" fmla="*/ 412655 h 1237129"/>
              <a:gd name="connsiteX1111" fmla="*/ 969718 w 3751729"/>
              <a:gd name="connsiteY1111" fmla="*/ 410932 h 1237129"/>
              <a:gd name="connsiteX1112" fmla="*/ 969718 w 3751729"/>
              <a:gd name="connsiteY1112" fmla="*/ 408471 h 1237129"/>
              <a:gd name="connsiteX1113" fmla="*/ 969718 w 3751729"/>
              <a:gd name="connsiteY1113" fmla="*/ 405271 h 1237129"/>
              <a:gd name="connsiteX1114" fmla="*/ 966519 w 3751729"/>
              <a:gd name="connsiteY1114" fmla="*/ 405271 h 1237129"/>
              <a:gd name="connsiteX1115" fmla="*/ 960611 w 3751729"/>
              <a:gd name="connsiteY1115" fmla="*/ 410932 h 1237129"/>
              <a:gd name="connsiteX1116" fmla="*/ 954950 w 3751729"/>
              <a:gd name="connsiteY1116" fmla="*/ 416841 h 1237129"/>
              <a:gd name="connsiteX1117" fmla="*/ 947565 w 3751729"/>
              <a:gd name="connsiteY1117" fmla="*/ 421025 h 1237129"/>
              <a:gd name="connsiteX1118" fmla="*/ 947565 w 3751729"/>
              <a:gd name="connsiteY1118" fmla="*/ 416841 h 1237129"/>
              <a:gd name="connsiteX1119" fmla="*/ 947565 w 3751729"/>
              <a:gd name="connsiteY1119" fmla="*/ 412655 h 1237129"/>
              <a:gd name="connsiteX1120" fmla="*/ 947565 w 3751729"/>
              <a:gd name="connsiteY1120" fmla="*/ 410932 h 1237129"/>
              <a:gd name="connsiteX1121" fmla="*/ 946580 w 3751729"/>
              <a:gd name="connsiteY1121" fmla="*/ 410194 h 1237129"/>
              <a:gd name="connsiteX1122" fmla="*/ 943380 w 3751729"/>
              <a:gd name="connsiteY1122" fmla="*/ 408471 h 1237129"/>
              <a:gd name="connsiteX1123" fmla="*/ 939195 w 3751729"/>
              <a:gd name="connsiteY1123" fmla="*/ 408471 h 1237129"/>
              <a:gd name="connsiteX1124" fmla="*/ 931811 w 3751729"/>
              <a:gd name="connsiteY1124" fmla="*/ 408471 h 1237129"/>
              <a:gd name="connsiteX1125" fmla="*/ 929349 w 3751729"/>
              <a:gd name="connsiteY1125" fmla="*/ 408471 h 1237129"/>
              <a:gd name="connsiteX1126" fmla="*/ 925903 w 3751729"/>
              <a:gd name="connsiteY1126" fmla="*/ 408471 h 1237129"/>
              <a:gd name="connsiteX1127" fmla="*/ 921965 w 3751729"/>
              <a:gd name="connsiteY1127" fmla="*/ 406748 h 1237129"/>
              <a:gd name="connsiteX1128" fmla="*/ 917780 w 3751729"/>
              <a:gd name="connsiteY1128" fmla="*/ 406748 h 1237129"/>
              <a:gd name="connsiteX1129" fmla="*/ 913595 w 3751729"/>
              <a:gd name="connsiteY1129" fmla="*/ 405271 h 1237129"/>
              <a:gd name="connsiteX1130" fmla="*/ 910395 w 3751729"/>
              <a:gd name="connsiteY1130" fmla="*/ 402564 h 1237129"/>
              <a:gd name="connsiteX1131" fmla="*/ 918519 w 3751729"/>
              <a:gd name="connsiteY1131" fmla="*/ 390994 h 1237129"/>
              <a:gd name="connsiteX1132" fmla="*/ 927626 w 3751729"/>
              <a:gd name="connsiteY1132" fmla="*/ 373518 h 1237129"/>
              <a:gd name="connsiteX1133" fmla="*/ 933534 w 3751729"/>
              <a:gd name="connsiteY1133" fmla="*/ 354317 h 1237129"/>
              <a:gd name="connsiteX1134" fmla="*/ 668181 w 3751729"/>
              <a:gd name="connsiteY1134" fmla="*/ 284409 h 1237129"/>
              <a:gd name="connsiteX1135" fmla="*/ 680489 w 3751729"/>
              <a:gd name="connsiteY1135" fmla="*/ 284409 h 1237129"/>
              <a:gd name="connsiteX1136" fmla="*/ 680489 w 3751729"/>
              <a:gd name="connsiteY1136" fmla="*/ 290318 h 1237129"/>
              <a:gd name="connsiteX1137" fmla="*/ 678027 w 3751729"/>
              <a:gd name="connsiteY1137" fmla="*/ 290318 h 1237129"/>
              <a:gd name="connsiteX1138" fmla="*/ 676551 w 3751729"/>
              <a:gd name="connsiteY1138" fmla="*/ 291793 h 1237129"/>
              <a:gd name="connsiteX1139" fmla="*/ 675565 w 3751729"/>
              <a:gd name="connsiteY1139" fmla="*/ 291793 h 1237129"/>
              <a:gd name="connsiteX1140" fmla="*/ 674089 w 3751729"/>
              <a:gd name="connsiteY1140" fmla="*/ 291793 h 1237129"/>
              <a:gd name="connsiteX1141" fmla="*/ 672366 w 3751729"/>
              <a:gd name="connsiteY1141" fmla="*/ 293518 h 1237129"/>
              <a:gd name="connsiteX1142" fmla="*/ 668181 w 3751729"/>
              <a:gd name="connsiteY1142" fmla="*/ 293518 h 1237129"/>
              <a:gd name="connsiteX1143" fmla="*/ 3216347 w 3751729"/>
              <a:gd name="connsiteY1143" fmla="*/ 266933 h 1237129"/>
              <a:gd name="connsiteX1144" fmla="*/ 3218071 w 3751729"/>
              <a:gd name="connsiteY1144" fmla="*/ 268656 h 1237129"/>
              <a:gd name="connsiteX1145" fmla="*/ 3218071 w 3751729"/>
              <a:gd name="connsiteY1145" fmla="*/ 270133 h 1237129"/>
              <a:gd name="connsiteX1146" fmla="*/ 3218809 w 3751729"/>
              <a:gd name="connsiteY1146" fmla="*/ 270133 h 1237129"/>
              <a:gd name="connsiteX1147" fmla="*/ 3218809 w 3751729"/>
              <a:gd name="connsiteY1147" fmla="*/ 271856 h 1237129"/>
              <a:gd name="connsiteX1148" fmla="*/ 3223732 w 3751729"/>
              <a:gd name="connsiteY1148" fmla="*/ 281948 h 1237129"/>
              <a:gd name="connsiteX1149" fmla="*/ 3223732 w 3751729"/>
              <a:gd name="connsiteY1149" fmla="*/ 295240 h 1237129"/>
              <a:gd name="connsiteX1150" fmla="*/ 3223732 w 3751729"/>
              <a:gd name="connsiteY1150" fmla="*/ 307795 h 1237129"/>
              <a:gd name="connsiteX1151" fmla="*/ 3226193 w 3751729"/>
              <a:gd name="connsiteY1151" fmla="*/ 322810 h 1237129"/>
              <a:gd name="connsiteX1152" fmla="*/ 3230377 w 3751729"/>
              <a:gd name="connsiteY1152" fmla="*/ 336841 h 1237129"/>
              <a:gd name="connsiteX1153" fmla="*/ 3237763 w 3751729"/>
              <a:gd name="connsiteY1153" fmla="*/ 352595 h 1237129"/>
              <a:gd name="connsiteX1154" fmla="*/ 3241947 w 3751729"/>
              <a:gd name="connsiteY1154" fmla="*/ 370071 h 1237129"/>
              <a:gd name="connsiteX1155" fmla="*/ 3222255 w 3751729"/>
              <a:gd name="connsiteY1155" fmla="*/ 367609 h 1237129"/>
              <a:gd name="connsiteX1156" fmla="*/ 3222255 w 3751729"/>
              <a:gd name="connsiteY1156" fmla="*/ 380902 h 1237129"/>
              <a:gd name="connsiteX1157" fmla="*/ 3224717 w 3751729"/>
              <a:gd name="connsiteY1157" fmla="*/ 390995 h 1237129"/>
              <a:gd name="connsiteX1158" fmla="*/ 3226193 w 3751729"/>
              <a:gd name="connsiteY1158" fmla="*/ 401087 h 1237129"/>
              <a:gd name="connsiteX1159" fmla="*/ 3229639 w 3751729"/>
              <a:gd name="connsiteY1159" fmla="*/ 415117 h 1237129"/>
              <a:gd name="connsiteX1160" fmla="*/ 3224717 w 3751729"/>
              <a:gd name="connsiteY1160" fmla="*/ 415117 h 1237129"/>
              <a:gd name="connsiteX1161" fmla="*/ 3222255 w 3751729"/>
              <a:gd name="connsiteY1161" fmla="*/ 415117 h 1237129"/>
              <a:gd name="connsiteX1162" fmla="*/ 3218071 w 3751729"/>
              <a:gd name="connsiteY1162" fmla="*/ 416840 h 1237129"/>
              <a:gd name="connsiteX1163" fmla="*/ 3216347 w 3751729"/>
              <a:gd name="connsiteY1163" fmla="*/ 416840 h 1237129"/>
              <a:gd name="connsiteX1164" fmla="*/ 3213885 w 3751729"/>
              <a:gd name="connsiteY1164" fmla="*/ 418564 h 1237129"/>
              <a:gd name="connsiteX1165" fmla="*/ 3210686 w 3751729"/>
              <a:gd name="connsiteY1165" fmla="*/ 410194 h 1237129"/>
              <a:gd name="connsiteX1166" fmla="*/ 3208962 w 3751729"/>
              <a:gd name="connsiteY1166" fmla="*/ 393456 h 1237129"/>
              <a:gd name="connsiteX1167" fmla="*/ 3208962 w 3751729"/>
              <a:gd name="connsiteY1167" fmla="*/ 375240 h 1237129"/>
              <a:gd name="connsiteX1168" fmla="*/ 3208962 w 3751729"/>
              <a:gd name="connsiteY1168" fmla="*/ 354317 h 1237129"/>
              <a:gd name="connsiteX1169" fmla="*/ 3208962 w 3751729"/>
              <a:gd name="connsiteY1169" fmla="*/ 335117 h 1237129"/>
              <a:gd name="connsiteX1170" fmla="*/ 3206501 w 3751729"/>
              <a:gd name="connsiteY1170" fmla="*/ 322810 h 1237129"/>
              <a:gd name="connsiteX1171" fmla="*/ 3206501 w 3751729"/>
              <a:gd name="connsiteY1171" fmla="*/ 290318 h 1237129"/>
              <a:gd name="connsiteX1172" fmla="*/ 3208962 w 3751729"/>
              <a:gd name="connsiteY1172" fmla="*/ 286133 h 1237129"/>
              <a:gd name="connsiteX1173" fmla="*/ 3210686 w 3751729"/>
              <a:gd name="connsiteY1173" fmla="*/ 283672 h 1237129"/>
              <a:gd name="connsiteX1174" fmla="*/ 3212163 w 3751729"/>
              <a:gd name="connsiteY1174" fmla="*/ 280226 h 1237129"/>
              <a:gd name="connsiteX1175" fmla="*/ 3213885 w 3751729"/>
              <a:gd name="connsiteY1175" fmla="*/ 277764 h 1237129"/>
              <a:gd name="connsiteX1176" fmla="*/ 3214625 w 3751729"/>
              <a:gd name="connsiteY1176" fmla="*/ 272841 h 1237129"/>
              <a:gd name="connsiteX1177" fmla="*/ 1521837 w 3751729"/>
              <a:gd name="connsiteY1177" fmla="*/ 255363 h 1237129"/>
              <a:gd name="connsiteX1178" fmla="*/ 1525037 w 3751729"/>
              <a:gd name="connsiteY1178" fmla="*/ 272840 h 1237129"/>
              <a:gd name="connsiteX1179" fmla="*/ 1523314 w 3751729"/>
              <a:gd name="connsiteY1179" fmla="*/ 290318 h 1237129"/>
              <a:gd name="connsiteX1180" fmla="*/ 1519375 w 3751729"/>
              <a:gd name="connsiteY1180" fmla="*/ 309272 h 1237129"/>
              <a:gd name="connsiteX1181" fmla="*/ 1507806 w 3751729"/>
              <a:gd name="connsiteY1181" fmla="*/ 315179 h 1237129"/>
              <a:gd name="connsiteX1182" fmla="*/ 1496976 w 3751729"/>
              <a:gd name="connsiteY1182" fmla="*/ 318626 h 1237129"/>
              <a:gd name="connsiteX1183" fmla="*/ 1481221 w 3751729"/>
              <a:gd name="connsiteY1183" fmla="*/ 319364 h 1237129"/>
              <a:gd name="connsiteX1184" fmla="*/ 1481221 w 3751729"/>
              <a:gd name="connsiteY1184" fmla="*/ 312718 h 1237129"/>
              <a:gd name="connsiteX1185" fmla="*/ 1485406 w 3751729"/>
              <a:gd name="connsiteY1185" fmla="*/ 301887 h 1237129"/>
              <a:gd name="connsiteX1186" fmla="*/ 1485406 w 3751729"/>
              <a:gd name="connsiteY1186" fmla="*/ 289332 h 1237129"/>
              <a:gd name="connsiteX1187" fmla="*/ 1484667 w 3751729"/>
              <a:gd name="connsiteY1187" fmla="*/ 274317 h 1237129"/>
              <a:gd name="connsiteX1188" fmla="*/ 1492791 w 3751729"/>
              <a:gd name="connsiteY1188" fmla="*/ 266933 h 1237129"/>
              <a:gd name="connsiteX1189" fmla="*/ 1500175 w 3751729"/>
              <a:gd name="connsiteY1189" fmla="*/ 261025 h 1237129"/>
              <a:gd name="connsiteX1190" fmla="*/ 1508545 w 3751729"/>
              <a:gd name="connsiteY1190" fmla="*/ 256841 h 1237129"/>
              <a:gd name="connsiteX1191" fmla="*/ 1728358 w 3751729"/>
              <a:gd name="connsiteY1191" fmla="*/ 232718 h 1237129"/>
              <a:gd name="connsiteX1192" fmla="*/ 1730820 w 3751729"/>
              <a:gd name="connsiteY1192" fmla="*/ 235180 h 1237129"/>
              <a:gd name="connsiteX1193" fmla="*/ 1732542 w 3751729"/>
              <a:gd name="connsiteY1193" fmla="*/ 236903 h 1237129"/>
              <a:gd name="connsiteX1194" fmla="*/ 1734019 w 3751729"/>
              <a:gd name="connsiteY1194" fmla="*/ 238625 h 1237129"/>
              <a:gd name="connsiteX1195" fmla="*/ 1734019 w 3751729"/>
              <a:gd name="connsiteY1195" fmla="*/ 241087 h 1237129"/>
              <a:gd name="connsiteX1196" fmla="*/ 1734019 w 3751729"/>
              <a:gd name="connsiteY1196" fmla="*/ 244533 h 1237129"/>
              <a:gd name="connsiteX1197" fmla="*/ 1735004 w 3751729"/>
              <a:gd name="connsiteY1197" fmla="*/ 248472 h 1237129"/>
              <a:gd name="connsiteX1198" fmla="*/ 1734019 w 3751729"/>
              <a:gd name="connsiteY1198" fmla="*/ 251179 h 1237129"/>
              <a:gd name="connsiteX1199" fmla="*/ 1732542 w 3751729"/>
              <a:gd name="connsiteY1199" fmla="*/ 252656 h 1237129"/>
              <a:gd name="connsiteX1200" fmla="*/ 1732542 w 3751729"/>
              <a:gd name="connsiteY1200" fmla="*/ 254379 h 1237129"/>
              <a:gd name="connsiteX1201" fmla="*/ 1732542 w 3751729"/>
              <a:gd name="connsiteY1201" fmla="*/ 255364 h 1237129"/>
              <a:gd name="connsiteX1202" fmla="*/ 1732542 w 3751729"/>
              <a:gd name="connsiteY1202" fmla="*/ 256841 h 1237129"/>
              <a:gd name="connsiteX1203" fmla="*/ 1730820 w 3751729"/>
              <a:gd name="connsiteY1203" fmla="*/ 258564 h 1237129"/>
              <a:gd name="connsiteX1204" fmla="*/ 1729095 w 3751729"/>
              <a:gd name="connsiteY1204" fmla="*/ 260287 h 1237129"/>
              <a:gd name="connsiteX1205" fmla="*/ 1728358 w 3751729"/>
              <a:gd name="connsiteY1205" fmla="*/ 260287 h 1237129"/>
              <a:gd name="connsiteX1206" fmla="*/ 1726634 w 3751729"/>
              <a:gd name="connsiteY1206" fmla="*/ 260287 h 1237129"/>
              <a:gd name="connsiteX1207" fmla="*/ 1724911 w 3751729"/>
              <a:gd name="connsiteY1207" fmla="*/ 261025 h 1237129"/>
              <a:gd name="connsiteX1208" fmla="*/ 1722449 w 3751729"/>
              <a:gd name="connsiteY1208" fmla="*/ 261025 h 1237129"/>
              <a:gd name="connsiteX1209" fmla="*/ 1717527 w 3751729"/>
              <a:gd name="connsiteY1209" fmla="*/ 251179 h 1237129"/>
              <a:gd name="connsiteX1210" fmla="*/ 1715066 w 3751729"/>
              <a:gd name="connsiteY1210" fmla="*/ 246995 h 1237129"/>
              <a:gd name="connsiteX1211" fmla="*/ 1715066 w 3751729"/>
              <a:gd name="connsiteY1211" fmla="*/ 245271 h 1237129"/>
              <a:gd name="connsiteX1212" fmla="*/ 1716788 w 3751729"/>
              <a:gd name="connsiteY1212" fmla="*/ 244533 h 1237129"/>
              <a:gd name="connsiteX1213" fmla="*/ 1722449 w 3751729"/>
              <a:gd name="connsiteY1213" fmla="*/ 241087 h 1237129"/>
              <a:gd name="connsiteX1214" fmla="*/ 1794327 w 3751729"/>
              <a:gd name="connsiteY1214" fmla="*/ 200225 h 1237129"/>
              <a:gd name="connsiteX1215" fmla="*/ 1798512 w 3751729"/>
              <a:gd name="connsiteY1215" fmla="*/ 201949 h 1237129"/>
              <a:gd name="connsiteX1216" fmla="*/ 1800236 w 3751729"/>
              <a:gd name="connsiteY1216" fmla="*/ 201949 h 1237129"/>
              <a:gd name="connsiteX1217" fmla="*/ 1801712 w 3751729"/>
              <a:gd name="connsiteY1217" fmla="*/ 201949 h 1237129"/>
              <a:gd name="connsiteX1218" fmla="*/ 1802696 w 3751729"/>
              <a:gd name="connsiteY1218" fmla="*/ 203671 h 1237129"/>
              <a:gd name="connsiteX1219" fmla="*/ 1804420 w 3751729"/>
              <a:gd name="connsiteY1219" fmla="*/ 203671 h 1237129"/>
              <a:gd name="connsiteX1220" fmla="*/ 1801712 w 3751729"/>
              <a:gd name="connsiteY1220" fmla="*/ 207856 h 1237129"/>
              <a:gd name="connsiteX1221" fmla="*/ 1800236 w 3751729"/>
              <a:gd name="connsiteY1221" fmla="*/ 212041 h 1237129"/>
              <a:gd name="connsiteX1222" fmla="*/ 1798512 w 3751729"/>
              <a:gd name="connsiteY1222" fmla="*/ 216226 h 1237129"/>
              <a:gd name="connsiteX1223" fmla="*/ 1796050 w 3751729"/>
              <a:gd name="connsiteY1223" fmla="*/ 221148 h 1237129"/>
              <a:gd name="connsiteX1224" fmla="*/ 1791127 w 3751729"/>
              <a:gd name="connsiteY1224" fmla="*/ 223610 h 1237129"/>
              <a:gd name="connsiteX1225" fmla="*/ 1791127 w 3751729"/>
              <a:gd name="connsiteY1225" fmla="*/ 219426 h 1237129"/>
              <a:gd name="connsiteX1226" fmla="*/ 1790143 w 3751729"/>
              <a:gd name="connsiteY1226" fmla="*/ 219426 h 1237129"/>
              <a:gd name="connsiteX1227" fmla="*/ 1790143 w 3751729"/>
              <a:gd name="connsiteY1227" fmla="*/ 217703 h 1237129"/>
              <a:gd name="connsiteX1228" fmla="*/ 1790143 w 3751729"/>
              <a:gd name="connsiteY1228" fmla="*/ 216226 h 1237129"/>
              <a:gd name="connsiteX1229" fmla="*/ 1788665 w 3751729"/>
              <a:gd name="connsiteY1229" fmla="*/ 213518 h 1237129"/>
              <a:gd name="connsiteX1230" fmla="*/ 1791127 w 3751729"/>
              <a:gd name="connsiteY1230" fmla="*/ 210317 h 1237129"/>
              <a:gd name="connsiteX1231" fmla="*/ 1792850 w 3751729"/>
              <a:gd name="connsiteY1231" fmla="*/ 207856 h 1237129"/>
              <a:gd name="connsiteX1232" fmla="*/ 1794327 w 3751729"/>
              <a:gd name="connsiteY1232" fmla="*/ 204411 h 1237129"/>
              <a:gd name="connsiteX1233" fmla="*/ 1846512 w 3751729"/>
              <a:gd name="connsiteY1233" fmla="*/ 178564 h 1237129"/>
              <a:gd name="connsiteX1234" fmla="*/ 1858082 w 3751729"/>
              <a:gd name="connsiteY1234" fmla="*/ 184473 h 1237129"/>
              <a:gd name="connsiteX1235" fmla="*/ 1858082 w 3751729"/>
              <a:gd name="connsiteY1235" fmla="*/ 188657 h 1237129"/>
              <a:gd name="connsiteX1236" fmla="*/ 1854635 w 3751729"/>
              <a:gd name="connsiteY1236" fmla="*/ 188657 h 1237129"/>
              <a:gd name="connsiteX1237" fmla="*/ 1853897 w 3751729"/>
              <a:gd name="connsiteY1237" fmla="*/ 190380 h 1237129"/>
              <a:gd name="connsiteX1238" fmla="*/ 1850696 w 3751729"/>
              <a:gd name="connsiteY1238" fmla="*/ 191858 h 1237129"/>
              <a:gd name="connsiteX1239" fmla="*/ 1848973 w 3751729"/>
              <a:gd name="connsiteY1239" fmla="*/ 194565 h 1237129"/>
              <a:gd name="connsiteX1240" fmla="*/ 1846512 w 3751729"/>
              <a:gd name="connsiteY1240" fmla="*/ 192842 h 1237129"/>
              <a:gd name="connsiteX1241" fmla="*/ 1844788 w 3751729"/>
              <a:gd name="connsiteY1241" fmla="*/ 192842 h 1237129"/>
              <a:gd name="connsiteX1242" fmla="*/ 1843065 w 3751729"/>
              <a:gd name="connsiteY1242" fmla="*/ 191858 h 1237129"/>
              <a:gd name="connsiteX1243" fmla="*/ 1842326 w 3751729"/>
              <a:gd name="connsiteY1243" fmla="*/ 191858 h 1237129"/>
              <a:gd name="connsiteX1244" fmla="*/ 1842326 w 3751729"/>
              <a:gd name="connsiteY1244" fmla="*/ 188657 h 1237129"/>
              <a:gd name="connsiteX1245" fmla="*/ 1842326 w 3751729"/>
              <a:gd name="connsiteY1245" fmla="*/ 186196 h 1237129"/>
              <a:gd name="connsiteX1246" fmla="*/ 1842326 w 3751729"/>
              <a:gd name="connsiteY1246" fmla="*/ 184473 h 1237129"/>
              <a:gd name="connsiteX1247" fmla="*/ 1843065 w 3751729"/>
              <a:gd name="connsiteY1247" fmla="*/ 181026 h 1237129"/>
              <a:gd name="connsiteX1248" fmla="*/ 1537343 w 3751729"/>
              <a:gd name="connsiteY1248" fmla="*/ 171179 h 1237129"/>
              <a:gd name="connsiteX1249" fmla="*/ 1552360 w 3751729"/>
              <a:gd name="connsiteY1249" fmla="*/ 172902 h 1237129"/>
              <a:gd name="connsiteX1250" fmla="*/ 1563928 w 3751729"/>
              <a:gd name="connsiteY1250" fmla="*/ 175364 h 1237129"/>
              <a:gd name="connsiteX1251" fmla="*/ 1560482 w 3751729"/>
              <a:gd name="connsiteY1251" fmla="*/ 181025 h 1237129"/>
              <a:gd name="connsiteX1252" fmla="*/ 1559006 w 3751729"/>
              <a:gd name="connsiteY1252" fmla="*/ 186194 h 1237129"/>
              <a:gd name="connsiteX1253" fmla="*/ 1556544 w 3751729"/>
              <a:gd name="connsiteY1253" fmla="*/ 190379 h 1237129"/>
              <a:gd name="connsiteX1254" fmla="*/ 1553098 w 3751729"/>
              <a:gd name="connsiteY1254" fmla="*/ 194564 h 1237129"/>
              <a:gd name="connsiteX1255" fmla="*/ 1560482 w 3751729"/>
              <a:gd name="connsiteY1255" fmla="*/ 194564 h 1237129"/>
              <a:gd name="connsiteX1256" fmla="*/ 1563928 w 3751729"/>
              <a:gd name="connsiteY1256" fmla="*/ 191856 h 1237129"/>
              <a:gd name="connsiteX1257" fmla="*/ 1564667 w 3751729"/>
              <a:gd name="connsiteY1257" fmla="*/ 190379 h 1237129"/>
              <a:gd name="connsiteX1258" fmla="*/ 1568112 w 3751729"/>
              <a:gd name="connsiteY1258" fmla="*/ 188656 h 1237129"/>
              <a:gd name="connsiteX1259" fmla="*/ 1572051 w 3751729"/>
              <a:gd name="connsiteY1259" fmla="*/ 188656 h 1237129"/>
              <a:gd name="connsiteX1260" fmla="*/ 1572051 w 3751729"/>
              <a:gd name="connsiteY1260" fmla="*/ 194564 h 1237129"/>
              <a:gd name="connsiteX1261" fmla="*/ 1576236 w 3751729"/>
              <a:gd name="connsiteY1261" fmla="*/ 204410 h 1237129"/>
              <a:gd name="connsiteX1262" fmla="*/ 1573774 w 3751729"/>
              <a:gd name="connsiteY1262" fmla="*/ 213517 h 1237129"/>
              <a:gd name="connsiteX1263" fmla="*/ 1569590 w 3751729"/>
              <a:gd name="connsiteY1263" fmla="*/ 221148 h 1237129"/>
              <a:gd name="connsiteX1264" fmla="*/ 1566390 w 3751729"/>
              <a:gd name="connsiteY1264" fmla="*/ 227055 h 1237129"/>
              <a:gd name="connsiteX1265" fmla="*/ 1573774 w 3751729"/>
              <a:gd name="connsiteY1265" fmla="*/ 233702 h 1237129"/>
              <a:gd name="connsiteX1266" fmla="*/ 1581159 w 3751729"/>
              <a:gd name="connsiteY1266" fmla="*/ 244532 h 1237129"/>
              <a:gd name="connsiteX1267" fmla="*/ 1591251 w 3751729"/>
              <a:gd name="connsiteY1267" fmla="*/ 255363 h 1237129"/>
              <a:gd name="connsiteX1268" fmla="*/ 1599374 w 3751729"/>
              <a:gd name="connsiteY1268" fmla="*/ 268655 h 1237129"/>
              <a:gd name="connsiteX1269" fmla="*/ 1606758 w 3751729"/>
              <a:gd name="connsiteY1269" fmla="*/ 283671 h 1237129"/>
              <a:gd name="connsiteX1270" fmla="*/ 1612667 w 3751729"/>
              <a:gd name="connsiteY1270" fmla="*/ 295978 h 1237129"/>
              <a:gd name="connsiteX1271" fmla="*/ 1614389 w 3751729"/>
              <a:gd name="connsiteY1271" fmla="*/ 306810 h 1237129"/>
              <a:gd name="connsiteX1272" fmla="*/ 1610943 w 3751729"/>
              <a:gd name="connsiteY1272" fmla="*/ 316901 h 1237129"/>
              <a:gd name="connsiteX1273" fmla="*/ 1604297 w 3751729"/>
              <a:gd name="connsiteY1273" fmla="*/ 322809 h 1237129"/>
              <a:gd name="connsiteX1274" fmla="*/ 1595190 w 3751729"/>
              <a:gd name="connsiteY1274" fmla="*/ 328471 h 1237129"/>
              <a:gd name="connsiteX1275" fmla="*/ 1581159 w 3751729"/>
              <a:gd name="connsiteY1275" fmla="*/ 334379 h 1237129"/>
              <a:gd name="connsiteX1276" fmla="*/ 1563928 w 3751729"/>
              <a:gd name="connsiteY1276" fmla="*/ 338563 h 1237129"/>
              <a:gd name="connsiteX1277" fmla="*/ 1548175 w 3751729"/>
              <a:gd name="connsiteY1277" fmla="*/ 342747 h 1237129"/>
              <a:gd name="connsiteX1278" fmla="*/ 1534883 w 3751729"/>
              <a:gd name="connsiteY1278" fmla="*/ 344470 h 1237129"/>
              <a:gd name="connsiteX1279" fmla="*/ 1534883 w 3751729"/>
              <a:gd name="connsiteY1279" fmla="*/ 341025 h 1237129"/>
              <a:gd name="connsiteX1280" fmla="*/ 1543251 w 3751729"/>
              <a:gd name="connsiteY1280" fmla="*/ 328471 h 1237129"/>
              <a:gd name="connsiteX1281" fmla="*/ 1550635 w 3751729"/>
              <a:gd name="connsiteY1281" fmla="*/ 315178 h 1237129"/>
              <a:gd name="connsiteX1282" fmla="*/ 1546451 w 3751729"/>
              <a:gd name="connsiteY1282" fmla="*/ 315178 h 1237129"/>
              <a:gd name="connsiteX1283" fmla="*/ 1543251 w 3751729"/>
              <a:gd name="connsiteY1283" fmla="*/ 315178 h 1237129"/>
              <a:gd name="connsiteX1284" fmla="*/ 1540790 w 3751729"/>
              <a:gd name="connsiteY1284" fmla="*/ 313456 h 1237129"/>
              <a:gd name="connsiteX1285" fmla="*/ 1540790 w 3751729"/>
              <a:gd name="connsiteY1285" fmla="*/ 312716 h 1237129"/>
              <a:gd name="connsiteX1286" fmla="*/ 1539067 w 3751729"/>
              <a:gd name="connsiteY1286" fmla="*/ 310994 h 1237129"/>
              <a:gd name="connsiteX1287" fmla="*/ 1539067 w 3751729"/>
              <a:gd name="connsiteY1287" fmla="*/ 307793 h 1237129"/>
              <a:gd name="connsiteX1288" fmla="*/ 1537343 w 3751729"/>
              <a:gd name="connsiteY1288" fmla="*/ 303609 h 1237129"/>
              <a:gd name="connsiteX1289" fmla="*/ 1548175 w 3751729"/>
              <a:gd name="connsiteY1289" fmla="*/ 301147 h 1237129"/>
              <a:gd name="connsiteX1290" fmla="*/ 1544974 w 3751729"/>
              <a:gd name="connsiteY1290" fmla="*/ 297701 h 1237129"/>
              <a:gd name="connsiteX1291" fmla="*/ 1544974 w 3751729"/>
              <a:gd name="connsiteY1291" fmla="*/ 295978 h 1237129"/>
              <a:gd name="connsiteX1292" fmla="*/ 1543251 w 3751729"/>
              <a:gd name="connsiteY1292" fmla="*/ 295240 h 1237129"/>
              <a:gd name="connsiteX1293" fmla="*/ 1543251 w 3751729"/>
              <a:gd name="connsiteY1293" fmla="*/ 293517 h 1237129"/>
              <a:gd name="connsiteX1294" fmla="*/ 1544974 w 3751729"/>
              <a:gd name="connsiteY1294" fmla="*/ 290317 h 1237129"/>
              <a:gd name="connsiteX1295" fmla="*/ 1546451 w 3751729"/>
              <a:gd name="connsiteY1295" fmla="*/ 284409 h 1237129"/>
              <a:gd name="connsiteX1296" fmla="*/ 1550635 w 3751729"/>
              <a:gd name="connsiteY1296" fmla="*/ 280225 h 1237129"/>
              <a:gd name="connsiteX1297" fmla="*/ 1553098 w 3751729"/>
              <a:gd name="connsiteY1297" fmla="*/ 277763 h 1237129"/>
              <a:gd name="connsiteX1298" fmla="*/ 1559006 w 3751729"/>
              <a:gd name="connsiteY1298" fmla="*/ 274317 h 1237129"/>
              <a:gd name="connsiteX1299" fmla="*/ 1563928 w 3751729"/>
              <a:gd name="connsiteY1299" fmla="*/ 271855 h 1237129"/>
              <a:gd name="connsiteX1300" fmla="*/ 1562205 w 3751729"/>
              <a:gd name="connsiteY1300" fmla="*/ 268655 h 1237129"/>
              <a:gd name="connsiteX1301" fmla="*/ 1562205 w 3751729"/>
              <a:gd name="connsiteY1301" fmla="*/ 266932 h 1237129"/>
              <a:gd name="connsiteX1302" fmla="*/ 1560482 w 3751729"/>
              <a:gd name="connsiteY1302" fmla="*/ 266194 h 1237129"/>
              <a:gd name="connsiteX1303" fmla="*/ 1560482 w 3751729"/>
              <a:gd name="connsiteY1303" fmla="*/ 264471 h 1237129"/>
              <a:gd name="connsiteX1304" fmla="*/ 1559006 w 3751729"/>
              <a:gd name="connsiteY1304" fmla="*/ 261025 h 1237129"/>
              <a:gd name="connsiteX1305" fmla="*/ 1558021 w 3751729"/>
              <a:gd name="connsiteY1305" fmla="*/ 261025 h 1237129"/>
              <a:gd name="connsiteX1306" fmla="*/ 1558021 w 3751729"/>
              <a:gd name="connsiteY1306" fmla="*/ 260286 h 1237129"/>
              <a:gd name="connsiteX1307" fmla="*/ 1556544 w 3751729"/>
              <a:gd name="connsiteY1307" fmla="*/ 260286 h 1237129"/>
              <a:gd name="connsiteX1308" fmla="*/ 1553098 w 3751729"/>
              <a:gd name="connsiteY1308" fmla="*/ 258562 h 1237129"/>
              <a:gd name="connsiteX1309" fmla="*/ 1550635 w 3751729"/>
              <a:gd name="connsiteY1309" fmla="*/ 256840 h 1237129"/>
              <a:gd name="connsiteX1310" fmla="*/ 1548913 w 3751729"/>
              <a:gd name="connsiteY1310" fmla="*/ 256840 h 1237129"/>
              <a:gd name="connsiteX1311" fmla="*/ 1546451 w 3751729"/>
              <a:gd name="connsiteY1311" fmla="*/ 256840 h 1237129"/>
              <a:gd name="connsiteX1312" fmla="*/ 1543251 w 3751729"/>
              <a:gd name="connsiteY1312" fmla="*/ 255363 h 1237129"/>
              <a:gd name="connsiteX1313" fmla="*/ 1540790 w 3751729"/>
              <a:gd name="connsiteY1313" fmla="*/ 255363 h 1237129"/>
              <a:gd name="connsiteX1314" fmla="*/ 1540790 w 3751729"/>
              <a:gd name="connsiteY1314" fmla="*/ 254379 h 1237129"/>
              <a:gd name="connsiteX1315" fmla="*/ 1539067 w 3751729"/>
              <a:gd name="connsiteY1315" fmla="*/ 252656 h 1237129"/>
              <a:gd name="connsiteX1316" fmla="*/ 1539067 w 3751729"/>
              <a:gd name="connsiteY1316" fmla="*/ 251178 h 1237129"/>
              <a:gd name="connsiteX1317" fmla="*/ 1539067 w 3751729"/>
              <a:gd name="connsiteY1317" fmla="*/ 248471 h 1237129"/>
              <a:gd name="connsiteX1318" fmla="*/ 1537343 w 3751729"/>
              <a:gd name="connsiteY1318" fmla="*/ 245271 h 1237129"/>
              <a:gd name="connsiteX1319" fmla="*/ 1539067 w 3751729"/>
              <a:gd name="connsiteY1319" fmla="*/ 244532 h 1237129"/>
              <a:gd name="connsiteX1320" fmla="*/ 1539067 w 3751729"/>
              <a:gd name="connsiteY1320" fmla="*/ 242810 h 1237129"/>
              <a:gd name="connsiteX1321" fmla="*/ 1540790 w 3751729"/>
              <a:gd name="connsiteY1321" fmla="*/ 241086 h 1237129"/>
              <a:gd name="connsiteX1322" fmla="*/ 1540790 w 3751729"/>
              <a:gd name="connsiteY1322" fmla="*/ 239364 h 1237129"/>
              <a:gd name="connsiteX1323" fmla="*/ 1540790 w 3751729"/>
              <a:gd name="connsiteY1323" fmla="*/ 236902 h 1237129"/>
              <a:gd name="connsiteX1324" fmla="*/ 1537343 w 3751729"/>
              <a:gd name="connsiteY1324" fmla="*/ 236902 h 1237129"/>
              <a:gd name="connsiteX1325" fmla="*/ 1536605 w 3751729"/>
              <a:gd name="connsiteY1325" fmla="*/ 239364 h 1237129"/>
              <a:gd name="connsiteX1326" fmla="*/ 1536605 w 3751729"/>
              <a:gd name="connsiteY1326" fmla="*/ 241086 h 1237129"/>
              <a:gd name="connsiteX1327" fmla="*/ 1536605 w 3751729"/>
              <a:gd name="connsiteY1327" fmla="*/ 242810 h 1237129"/>
              <a:gd name="connsiteX1328" fmla="*/ 1534883 w 3751729"/>
              <a:gd name="connsiteY1328" fmla="*/ 242810 h 1237129"/>
              <a:gd name="connsiteX1329" fmla="*/ 1533405 w 3751729"/>
              <a:gd name="connsiteY1329" fmla="*/ 244532 h 1237129"/>
              <a:gd name="connsiteX1330" fmla="*/ 1531682 w 3751729"/>
              <a:gd name="connsiteY1330" fmla="*/ 245271 h 1237129"/>
              <a:gd name="connsiteX1331" fmla="*/ 1529221 w 3751729"/>
              <a:gd name="connsiteY1331" fmla="*/ 230994 h 1237129"/>
              <a:gd name="connsiteX1332" fmla="*/ 1525774 w 3751729"/>
              <a:gd name="connsiteY1332" fmla="*/ 217702 h 1237129"/>
              <a:gd name="connsiteX1333" fmla="*/ 1525036 w 3751729"/>
              <a:gd name="connsiteY1333" fmla="*/ 207856 h 1237129"/>
              <a:gd name="connsiteX1334" fmla="*/ 1527497 w 3751729"/>
              <a:gd name="connsiteY1334" fmla="*/ 200225 h 1237129"/>
              <a:gd name="connsiteX1335" fmla="*/ 1531682 w 3751729"/>
              <a:gd name="connsiteY1335" fmla="*/ 192840 h 1237129"/>
              <a:gd name="connsiteX1336" fmla="*/ 1536605 w 3751729"/>
              <a:gd name="connsiteY1336" fmla="*/ 184471 h 1237129"/>
              <a:gd name="connsiteX1337" fmla="*/ 683935 w 3751729"/>
              <a:gd name="connsiteY1337" fmla="*/ 95365 h 1237129"/>
              <a:gd name="connsiteX1338" fmla="*/ 688119 w 3751729"/>
              <a:gd name="connsiteY1338" fmla="*/ 98810 h 1237129"/>
              <a:gd name="connsiteX1339" fmla="*/ 692058 w 3751729"/>
              <a:gd name="connsiteY1339" fmla="*/ 102749 h 1237129"/>
              <a:gd name="connsiteX1340" fmla="*/ 695504 w 3751729"/>
              <a:gd name="connsiteY1340" fmla="*/ 108657 h 1237129"/>
              <a:gd name="connsiteX1341" fmla="*/ 697227 w 3751729"/>
              <a:gd name="connsiteY1341" fmla="*/ 114565 h 1237129"/>
              <a:gd name="connsiteX1342" fmla="*/ 693781 w 3751729"/>
              <a:gd name="connsiteY1342" fmla="*/ 114565 h 1237129"/>
              <a:gd name="connsiteX1343" fmla="*/ 691319 w 3751729"/>
              <a:gd name="connsiteY1343" fmla="*/ 116288 h 1237129"/>
              <a:gd name="connsiteX1344" fmla="*/ 689596 w 3751729"/>
              <a:gd name="connsiteY1344" fmla="*/ 116288 h 1237129"/>
              <a:gd name="connsiteX1345" fmla="*/ 685657 w 3751729"/>
              <a:gd name="connsiteY1345" fmla="*/ 117765 h 1237129"/>
              <a:gd name="connsiteX1346" fmla="*/ 680488 w 3751729"/>
              <a:gd name="connsiteY1346" fmla="*/ 117765 h 1237129"/>
              <a:gd name="connsiteX1347" fmla="*/ 680488 w 3751729"/>
              <a:gd name="connsiteY1347" fmla="*/ 114565 h 1237129"/>
              <a:gd name="connsiteX1348" fmla="*/ 679750 w 3751729"/>
              <a:gd name="connsiteY1348" fmla="*/ 114565 h 1237129"/>
              <a:gd name="connsiteX1349" fmla="*/ 679750 w 3751729"/>
              <a:gd name="connsiteY1349" fmla="*/ 112843 h 1237129"/>
              <a:gd name="connsiteX1350" fmla="*/ 678027 w 3751729"/>
              <a:gd name="connsiteY1350" fmla="*/ 112103 h 1237129"/>
              <a:gd name="connsiteX1351" fmla="*/ 679750 w 3751729"/>
              <a:gd name="connsiteY1351" fmla="*/ 108657 h 1237129"/>
              <a:gd name="connsiteX1352" fmla="*/ 679750 w 3751729"/>
              <a:gd name="connsiteY1352" fmla="*/ 106934 h 1237129"/>
              <a:gd name="connsiteX1353" fmla="*/ 679750 w 3751729"/>
              <a:gd name="connsiteY1353" fmla="*/ 106196 h 1237129"/>
              <a:gd name="connsiteX1354" fmla="*/ 680488 w 3751729"/>
              <a:gd name="connsiteY1354" fmla="*/ 104473 h 1237129"/>
              <a:gd name="connsiteX1355" fmla="*/ 659074 w 3751729"/>
              <a:gd name="connsiteY1355" fmla="*/ 85274 h 1237129"/>
              <a:gd name="connsiteX1356" fmla="*/ 662520 w 3751729"/>
              <a:gd name="connsiteY1356" fmla="*/ 88719 h 1237129"/>
              <a:gd name="connsiteX1357" fmla="*/ 663997 w 3751729"/>
              <a:gd name="connsiteY1357" fmla="*/ 90442 h 1237129"/>
              <a:gd name="connsiteX1358" fmla="*/ 663997 w 3751729"/>
              <a:gd name="connsiteY1358" fmla="*/ 91181 h 1237129"/>
              <a:gd name="connsiteX1359" fmla="*/ 664982 w 3751729"/>
              <a:gd name="connsiteY1359" fmla="*/ 94627 h 1237129"/>
              <a:gd name="connsiteX1360" fmla="*/ 664982 w 3751729"/>
              <a:gd name="connsiteY1360" fmla="*/ 97088 h 1237129"/>
              <a:gd name="connsiteX1361" fmla="*/ 664982 w 3751729"/>
              <a:gd name="connsiteY1361" fmla="*/ 101273 h 1237129"/>
              <a:gd name="connsiteX1362" fmla="*/ 662520 w 3751729"/>
              <a:gd name="connsiteY1362" fmla="*/ 101273 h 1237129"/>
              <a:gd name="connsiteX1363" fmla="*/ 662520 w 3751729"/>
              <a:gd name="connsiteY1363" fmla="*/ 104473 h 1237129"/>
              <a:gd name="connsiteX1364" fmla="*/ 656613 w 3751729"/>
              <a:gd name="connsiteY1364" fmla="*/ 102751 h 1237129"/>
              <a:gd name="connsiteX1365" fmla="*/ 650951 w 3751729"/>
              <a:gd name="connsiteY1365" fmla="*/ 101273 h 1237129"/>
              <a:gd name="connsiteX1366" fmla="*/ 646766 w 3751729"/>
              <a:gd name="connsiteY1366" fmla="*/ 98812 h 1237129"/>
              <a:gd name="connsiteX1367" fmla="*/ 643320 w 3751729"/>
              <a:gd name="connsiteY1367" fmla="*/ 98812 h 1237129"/>
              <a:gd name="connsiteX1368" fmla="*/ 643320 w 3751729"/>
              <a:gd name="connsiteY1368" fmla="*/ 95365 h 1237129"/>
              <a:gd name="connsiteX1369" fmla="*/ 649228 w 3751729"/>
              <a:gd name="connsiteY1369" fmla="*/ 92904 h 1237129"/>
              <a:gd name="connsiteX1370" fmla="*/ 654889 w 3751729"/>
              <a:gd name="connsiteY1370" fmla="*/ 90442 h 1237129"/>
              <a:gd name="connsiteX1371" fmla="*/ 722827 w 3751729"/>
              <a:gd name="connsiteY1371" fmla="*/ 59426 h 1237129"/>
              <a:gd name="connsiteX1372" fmla="*/ 726028 w 3751729"/>
              <a:gd name="connsiteY1372" fmla="*/ 61150 h 1237129"/>
              <a:gd name="connsiteX1373" fmla="*/ 726766 w 3751729"/>
              <a:gd name="connsiteY1373" fmla="*/ 62135 h 1237129"/>
              <a:gd name="connsiteX1374" fmla="*/ 728489 w 3751729"/>
              <a:gd name="connsiteY1374" fmla="*/ 63611 h 1237129"/>
              <a:gd name="connsiteX1375" fmla="*/ 731935 w 3751729"/>
              <a:gd name="connsiteY1375" fmla="*/ 63611 h 1237129"/>
              <a:gd name="connsiteX1376" fmla="*/ 731935 w 3751729"/>
              <a:gd name="connsiteY1376" fmla="*/ 65335 h 1237129"/>
              <a:gd name="connsiteX1377" fmla="*/ 731935 w 3751729"/>
              <a:gd name="connsiteY1377" fmla="*/ 67057 h 1237129"/>
              <a:gd name="connsiteX1378" fmla="*/ 730213 w 3751729"/>
              <a:gd name="connsiteY1378" fmla="*/ 67796 h 1237129"/>
              <a:gd name="connsiteX1379" fmla="*/ 728489 w 3751729"/>
              <a:gd name="connsiteY1379" fmla="*/ 69519 h 1237129"/>
              <a:gd name="connsiteX1380" fmla="*/ 726766 w 3751729"/>
              <a:gd name="connsiteY1380" fmla="*/ 71242 h 1237129"/>
              <a:gd name="connsiteX1381" fmla="*/ 726028 w 3751729"/>
              <a:gd name="connsiteY1381" fmla="*/ 71242 h 1237129"/>
              <a:gd name="connsiteX1382" fmla="*/ 724304 w 3751729"/>
              <a:gd name="connsiteY1382" fmla="*/ 72966 h 1237129"/>
              <a:gd name="connsiteX1383" fmla="*/ 722827 w 3751729"/>
              <a:gd name="connsiteY1383" fmla="*/ 72966 h 1237129"/>
              <a:gd name="connsiteX1384" fmla="*/ 720366 w 3751729"/>
              <a:gd name="connsiteY1384" fmla="*/ 72966 h 1237129"/>
              <a:gd name="connsiteX1385" fmla="*/ 720366 w 3751729"/>
              <a:gd name="connsiteY1385" fmla="*/ 67796 h 1237129"/>
              <a:gd name="connsiteX1386" fmla="*/ 720366 w 3751729"/>
              <a:gd name="connsiteY1386" fmla="*/ 65335 h 1237129"/>
              <a:gd name="connsiteX1387" fmla="*/ 721104 w 3751729"/>
              <a:gd name="connsiteY1387" fmla="*/ 63611 h 1237129"/>
              <a:gd name="connsiteX1388" fmla="*/ 633474 w 3751729"/>
              <a:gd name="connsiteY1388" fmla="*/ 8720 h 1237129"/>
              <a:gd name="connsiteX1389" fmla="*/ 633474 w 3751729"/>
              <a:gd name="connsiteY1389" fmla="*/ 15366 h 1237129"/>
              <a:gd name="connsiteX1390" fmla="*/ 635197 w 3751729"/>
              <a:gd name="connsiteY1390" fmla="*/ 18812 h 1237129"/>
              <a:gd name="connsiteX1391" fmla="*/ 635936 w 3751729"/>
              <a:gd name="connsiteY1391" fmla="*/ 21274 h 1237129"/>
              <a:gd name="connsiteX1392" fmla="*/ 635936 w 3751729"/>
              <a:gd name="connsiteY1392" fmla="*/ 26197 h 1237129"/>
              <a:gd name="connsiteX1393" fmla="*/ 635936 w 3751729"/>
              <a:gd name="connsiteY1393" fmla="*/ 32104 h 1237129"/>
              <a:gd name="connsiteX1394" fmla="*/ 652428 w 3751729"/>
              <a:gd name="connsiteY1394" fmla="*/ 32104 h 1237129"/>
              <a:gd name="connsiteX1395" fmla="*/ 666459 w 3751729"/>
              <a:gd name="connsiteY1395" fmla="*/ 47859 h 1237129"/>
              <a:gd name="connsiteX1396" fmla="*/ 680489 w 3751729"/>
              <a:gd name="connsiteY1396" fmla="*/ 63611 h 1237129"/>
              <a:gd name="connsiteX1397" fmla="*/ 680489 w 3751729"/>
              <a:gd name="connsiteY1397" fmla="*/ 65336 h 1237129"/>
              <a:gd name="connsiteX1398" fmla="*/ 679752 w 3751729"/>
              <a:gd name="connsiteY1398" fmla="*/ 67058 h 1237129"/>
              <a:gd name="connsiteX1399" fmla="*/ 679752 w 3751729"/>
              <a:gd name="connsiteY1399" fmla="*/ 67796 h 1237129"/>
              <a:gd name="connsiteX1400" fmla="*/ 678028 w 3751729"/>
              <a:gd name="connsiteY1400" fmla="*/ 69520 h 1237129"/>
              <a:gd name="connsiteX1401" fmla="*/ 675566 w 3751729"/>
              <a:gd name="connsiteY1401" fmla="*/ 72966 h 1237129"/>
              <a:gd name="connsiteX1402" fmla="*/ 674090 w 3751729"/>
              <a:gd name="connsiteY1402" fmla="*/ 73704 h 1237129"/>
              <a:gd name="connsiteX1403" fmla="*/ 672367 w 3751729"/>
              <a:gd name="connsiteY1403" fmla="*/ 75428 h 1237129"/>
              <a:gd name="connsiteX1404" fmla="*/ 670643 w 3751729"/>
              <a:gd name="connsiteY1404" fmla="*/ 75428 h 1237129"/>
              <a:gd name="connsiteX1405" fmla="*/ 666459 w 3751729"/>
              <a:gd name="connsiteY1405" fmla="*/ 75428 h 1237129"/>
              <a:gd name="connsiteX1406" fmla="*/ 662520 w 3751729"/>
              <a:gd name="connsiteY1406" fmla="*/ 77151 h 1237129"/>
              <a:gd name="connsiteX1407" fmla="*/ 662520 w 3751729"/>
              <a:gd name="connsiteY1407" fmla="*/ 72966 h 1237129"/>
              <a:gd name="connsiteX1408" fmla="*/ 662520 w 3751729"/>
              <a:gd name="connsiteY1408" fmla="*/ 67796 h 1237129"/>
              <a:gd name="connsiteX1409" fmla="*/ 662520 w 3751729"/>
              <a:gd name="connsiteY1409" fmla="*/ 65336 h 1237129"/>
              <a:gd name="connsiteX1410" fmla="*/ 662520 w 3751729"/>
              <a:gd name="connsiteY1410" fmla="*/ 63611 h 1237129"/>
              <a:gd name="connsiteX1411" fmla="*/ 659074 w 3751729"/>
              <a:gd name="connsiteY1411" fmla="*/ 61151 h 1237129"/>
              <a:gd name="connsiteX1412" fmla="*/ 656613 w 3751729"/>
              <a:gd name="connsiteY1412" fmla="*/ 59427 h 1237129"/>
              <a:gd name="connsiteX1413" fmla="*/ 652428 w 3751729"/>
              <a:gd name="connsiteY1413" fmla="*/ 56227 h 1237129"/>
              <a:gd name="connsiteX1414" fmla="*/ 647505 w 3751729"/>
              <a:gd name="connsiteY1414" fmla="*/ 67796 h 1237129"/>
              <a:gd name="connsiteX1415" fmla="*/ 639381 w 3751729"/>
              <a:gd name="connsiteY1415" fmla="*/ 75428 h 1237129"/>
              <a:gd name="connsiteX1416" fmla="*/ 627813 w 3751729"/>
              <a:gd name="connsiteY1416" fmla="*/ 79612 h 1237129"/>
              <a:gd name="connsiteX1417" fmla="*/ 627813 w 3751729"/>
              <a:gd name="connsiteY1417" fmla="*/ 75428 h 1237129"/>
              <a:gd name="connsiteX1418" fmla="*/ 627813 w 3751729"/>
              <a:gd name="connsiteY1418" fmla="*/ 72966 h 1237129"/>
              <a:gd name="connsiteX1419" fmla="*/ 629290 w 3751729"/>
              <a:gd name="connsiteY1419" fmla="*/ 69520 h 1237129"/>
              <a:gd name="connsiteX1420" fmla="*/ 627813 w 3751729"/>
              <a:gd name="connsiteY1420" fmla="*/ 67058 h 1237129"/>
              <a:gd name="connsiteX1421" fmla="*/ 626089 w 3751729"/>
              <a:gd name="connsiteY1421" fmla="*/ 63611 h 1237129"/>
              <a:gd name="connsiteX1422" fmla="*/ 624367 w 3751729"/>
              <a:gd name="connsiteY1422" fmla="*/ 59427 h 1237129"/>
              <a:gd name="connsiteX1423" fmla="*/ 620182 w 3751729"/>
              <a:gd name="connsiteY1423" fmla="*/ 57950 h 1237129"/>
              <a:gd name="connsiteX1424" fmla="*/ 617720 w 3751729"/>
              <a:gd name="connsiteY1424" fmla="*/ 56227 h 1237129"/>
              <a:gd name="connsiteX1425" fmla="*/ 614520 w 3751729"/>
              <a:gd name="connsiteY1425" fmla="*/ 56227 h 1237129"/>
              <a:gd name="connsiteX1426" fmla="*/ 612058 w 3751729"/>
              <a:gd name="connsiteY1426" fmla="*/ 55490 h 1237129"/>
              <a:gd name="connsiteX1427" fmla="*/ 610335 w 3751729"/>
              <a:gd name="connsiteY1427" fmla="*/ 55490 h 1237129"/>
              <a:gd name="connsiteX1428" fmla="*/ 607135 w 3751729"/>
              <a:gd name="connsiteY1428" fmla="*/ 53766 h 1237129"/>
              <a:gd name="connsiteX1429" fmla="*/ 604674 w 3751729"/>
              <a:gd name="connsiteY1429" fmla="*/ 50319 h 1237129"/>
              <a:gd name="connsiteX1430" fmla="*/ 612797 w 3751729"/>
              <a:gd name="connsiteY1430" fmla="*/ 40474 h 1237129"/>
              <a:gd name="connsiteX1431" fmla="*/ 618704 w 3751729"/>
              <a:gd name="connsiteY1431" fmla="*/ 28658 h 1237129"/>
              <a:gd name="connsiteX1432" fmla="*/ 624367 w 3751729"/>
              <a:gd name="connsiteY1432" fmla="*/ 17089 h 1237129"/>
              <a:gd name="connsiteX1433" fmla="*/ 3641951 w 3751729"/>
              <a:gd name="connsiteY1433" fmla="*/ 0 h 1237129"/>
              <a:gd name="connsiteX1434" fmla="*/ 3750040 w 3751729"/>
              <a:gd name="connsiteY1434" fmla="*/ 0 h 1237129"/>
              <a:gd name="connsiteX1435" fmla="*/ 3751729 w 3751729"/>
              <a:gd name="connsiteY1435" fmla="*/ 7982 h 1237129"/>
              <a:gd name="connsiteX1436" fmla="*/ 3722929 w 3751729"/>
              <a:gd name="connsiteY1436" fmla="*/ 7982 h 1237129"/>
              <a:gd name="connsiteX1437" fmla="*/ 3721206 w 3751729"/>
              <a:gd name="connsiteY1437" fmla="*/ 10443 h 1237129"/>
              <a:gd name="connsiteX1438" fmla="*/ 3718744 w 3751729"/>
              <a:gd name="connsiteY1438" fmla="*/ 13888 h 1237129"/>
              <a:gd name="connsiteX1439" fmla="*/ 3717022 w 3751729"/>
              <a:gd name="connsiteY1439" fmla="*/ 15612 h 1237129"/>
              <a:gd name="connsiteX1440" fmla="*/ 3715298 w 3751729"/>
              <a:gd name="connsiteY1440" fmla="*/ 19797 h 1237129"/>
              <a:gd name="connsiteX1441" fmla="*/ 3713576 w 3751729"/>
              <a:gd name="connsiteY1441" fmla="*/ 23981 h 1237129"/>
              <a:gd name="connsiteX1442" fmla="*/ 3716775 w 3751729"/>
              <a:gd name="connsiteY1442" fmla="*/ 25705 h 1237129"/>
              <a:gd name="connsiteX1443" fmla="*/ 3718497 w 3751729"/>
              <a:gd name="connsiteY1443" fmla="*/ 27428 h 1237129"/>
              <a:gd name="connsiteX1444" fmla="*/ 3719237 w 3751729"/>
              <a:gd name="connsiteY1444" fmla="*/ 28166 h 1237129"/>
              <a:gd name="connsiteX1445" fmla="*/ 3720959 w 3751729"/>
              <a:gd name="connsiteY1445" fmla="*/ 31611 h 1237129"/>
              <a:gd name="connsiteX1446" fmla="*/ 3720959 w 3751729"/>
              <a:gd name="connsiteY1446" fmla="*/ 33335 h 1237129"/>
              <a:gd name="connsiteX1447" fmla="*/ 3719237 w 3751729"/>
              <a:gd name="connsiteY1447" fmla="*/ 35797 h 1237129"/>
              <a:gd name="connsiteX1448" fmla="*/ 3716775 w 3751729"/>
              <a:gd name="connsiteY1448" fmla="*/ 39982 h 1237129"/>
              <a:gd name="connsiteX1449" fmla="*/ 3715052 w 3751729"/>
              <a:gd name="connsiteY1449" fmla="*/ 41704 h 1237129"/>
              <a:gd name="connsiteX1450" fmla="*/ 3712591 w 3751729"/>
              <a:gd name="connsiteY1450" fmla="*/ 43428 h 1237129"/>
              <a:gd name="connsiteX1451" fmla="*/ 3709391 w 3751729"/>
              <a:gd name="connsiteY1451" fmla="*/ 43428 h 1237129"/>
              <a:gd name="connsiteX1452" fmla="*/ 3706929 w 3751729"/>
              <a:gd name="connsiteY1452" fmla="*/ 43428 h 1237129"/>
              <a:gd name="connsiteX1453" fmla="*/ 3701267 w 3751729"/>
              <a:gd name="connsiteY1453" fmla="*/ 43428 h 1237129"/>
              <a:gd name="connsiteX1454" fmla="*/ 3695606 w 3751729"/>
              <a:gd name="connsiteY1454" fmla="*/ 34320 h 1237129"/>
              <a:gd name="connsiteX1455" fmla="*/ 3686498 w 3751729"/>
              <a:gd name="connsiteY1455" fmla="*/ 30136 h 1237129"/>
              <a:gd name="connsiteX1456" fmla="*/ 3674930 w 3751729"/>
              <a:gd name="connsiteY1456" fmla="*/ 27674 h 1237129"/>
              <a:gd name="connsiteX1457" fmla="*/ 3674930 w 3751729"/>
              <a:gd name="connsiteY1457" fmla="*/ 16844 h 1237129"/>
              <a:gd name="connsiteX1458" fmla="*/ 3672467 w 3751729"/>
              <a:gd name="connsiteY1458" fmla="*/ 16104 h 1237129"/>
              <a:gd name="connsiteX1459" fmla="*/ 3669267 w 3751729"/>
              <a:gd name="connsiteY1459" fmla="*/ 14381 h 1237129"/>
              <a:gd name="connsiteX1460" fmla="*/ 3668529 w 3751729"/>
              <a:gd name="connsiteY1460" fmla="*/ 12659 h 1237129"/>
              <a:gd name="connsiteX1461" fmla="*/ 3665329 w 3751729"/>
              <a:gd name="connsiteY1461" fmla="*/ 10935 h 1237129"/>
              <a:gd name="connsiteX1462" fmla="*/ 3659668 w 3751729"/>
              <a:gd name="connsiteY1462" fmla="*/ 10935 h 1237129"/>
              <a:gd name="connsiteX1463" fmla="*/ 3657944 w 3751729"/>
              <a:gd name="connsiteY1463" fmla="*/ 10935 h 1237129"/>
              <a:gd name="connsiteX1464" fmla="*/ 3657207 w 3751729"/>
              <a:gd name="connsiteY1464" fmla="*/ 12659 h 1237129"/>
              <a:gd name="connsiteX1465" fmla="*/ 3655483 w 3751729"/>
              <a:gd name="connsiteY1465" fmla="*/ 12659 h 1237129"/>
              <a:gd name="connsiteX1466" fmla="*/ 3653760 w 3751729"/>
              <a:gd name="connsiteY1466" fmla="*/ 12659 h 1237129"/>
              <a:gd name="connsiteX1467" fmla="*/ 3651298 w 3751729"/>
              <a:gd name="connsiteY1467" fmla="*/ 14381 h 1237129"/>
              <a:gd name="connsiteX1468" fmla="*/ 3648098 w 3751729"/>
              <a:gd name="connsiteY1468" fmla="*/ 8474 h 1237129"/>
              <a:gd name="connsiteX1469" fmla="*/ 3643914 w 3751729"/>
              <a:gd name="connsiteY1469" fmla="*/ 2567 h 1237129"/>
              <a:gd name="connsiteX1470" fmla="*/ 1870193 w 3751729"/>
              <a:gd name="connsiteY1470" fmla="*/ 0 h 1237129"/>
              <a:gd name="connsiteX1471" fmla="*/ 1986120 w 3751729"/>
              <a:gd name="connsiteY1471" fmla="*/ 0 h 1237129"/>
              <a:gd name="connsiteX1472" fmla="*/ 1986571 w 3751729"/>
              <a:gd name="connsiteY1472" fmla="*/ 3551 h 1237129"/>
              <a:gd name="connsiteX1473" fmla="*/ 1988295 w 3751729"/>
              <a:gd name="connsiteY1473" fmla="*/ 17827 h 1237129"/>
              <a:gd name="connsiteX1474" fmla="*/ 1990757 w 3751729"/>
              <a:gd name="connsiteY1474" fmla="*/ 29643 h 1237129"/>
              <a:gd name="connsiteX1475" fmla="*/ 1993956 w 3751729"/>
              <a:gd name="connsiteY1475" fmla="*/ 37274 h 1237129"/>
              <a:gd name="connsiteX1476" fmla="*/ 1996418 w 3751729"/>
              <a:gd name="connsiteY1476" fmla="*/ 41458 h 1237129"/>
              <a:gd name="connsiteX1477" fmla="*/ 2000603 w 3751729"/>
              <a:gd name="connsiteY1477" fmla="*/ 43181 h 1237129"/>
              <a:gd name="connsiteX1478" fmla="*/ 2003802 w 3751729"/>
              <a:gd name="connsiteY1478" fmla="*/ 46628 h 1237129"/>
              <a:gd name="connsiteX1479" fmla="*/ 2009465 w 3751729"/>
              <a:gd name="connsiteY1479" fmla="*/ 47366 h 1237129"/>
              <a:gd name="connsiteX1480" fmla="*/ 2007741 w 3751729"/>
              <a:gd name="connsiteY1480" fmla="*/ 37274 h 1237129"/>
              <a:gd name="connsiteX1481" fmla="*/ 2006018 w 3751729"/>
              <a:gd name="connsiteY1481" fmla="*/ 29643 h 1237129"/>
              <a:gd name="connsiteX1482" fmla="*/ 2006018 w 3751729"/>
              <a:gd name="connsiteY1482" fmla="*/ 21274 h 1237129"/>
              <a:gd name="connsiteX1483" fmla="*/ 2011187 w 3751729"/>
              <a:gd name="connsiteY1483" fmla="*/ 21274 h 1237129"/>
              <a:gd name="connsiteX1484" fmla="*/ 2011187 w 3751729"/>
              <a:gd name="connsiteY1484" fmla="*/ 17827 h 1237129"/>
              <a:gd name="connsiteX1485" fmla="*/ 2021032 w 3751729"/>
              <a:gd name="connsiteY1485" fmla="*/ 23735 h 1237129"/>
              <a:gd name="connsiteX1486" fmla="*/ 2030879 w 3751729"/>
              <a:gd name="connsiteY1486" fmla="*/ 29643 h 1237129"/>
              <a:gd name="connsiteX1487" fmla="*/ 2042448 w 3751729"/>
              <a:gd name="connsiteY1487" fmla="*/ 34566 h 1237129"/>
              <a:gd name="connsiteX1488" fmla="*/ 2044171 w 3751729"/>
              <a:gd name="connsiteY1488" fmla="*/ 31120 h 1237129"/>
              <a:gd name="connsiteX1489" fmla="*/ 2045895 w 3751729"/>
              <a:gd name="connsiteY1489" fmla="*/ 28658 h 1237129"/>
              <a:gd name="connsiteX1490" fmla="*/ 2046633 w 3751729"/>
              <a:gd name="connsiteY1490" fmla="*/ 26936 h 1237129"/>
              <a:gd name="connsiteX1491" fmla="*/ 2048355 w 3751729"/>
              <a:gd name="connsiteY1491" fmla="*/ 22750 h 1237129"/>
              <a:gd name="connsiteX1492" fmla="*/ 2048355 w 3751729"/>
              <a:gd name="connsiteY1492" fmla="*/ 17827 h 1237129"/>
              <a:gd name="connsiteX1493" fmla="*/ 2046633 w 3751729"/>
              <a:gd name="connsiteY1493" fmla="*/ 17089 h 1237129"/>
              <a:gd name="connsiteX1494" fmla="*/ 2045895 w 3751729"/>
              <a:gd name="connsiteY1494" fmla="*/ 15366 h 1237129"/>
              <a:gd name="connsiteX1495" fmla="*/ 2044171 w 3751729"/>
              <a:gd name="connsiteY1495" fmla="*/ 13643 h 1237129"/>
              <a:gd name="connsiteX1496" fmla="*/ 2044171 w 3751729"/>
              <a:gd name="connsiteY1496" fmla="*/ 11920 h 1237129"/>
              <a:gd name="connsiteX1497" fmla="*/ 2044171 w 3751729"/>
              <a:gd name="connsiteY1497" fmla="*/ 9458 h 1237129"/>
              <a:gd name="connsiteX1498" fmla="*/ 2042448 w 3751729"/>
              <a:gd name="connsiteY1498" fmla="*/ 5274 h 1237129"/>
              <a:gd name="connsiteX1499" fmla="*/ 2054314 w 3751729"/>
              <a:gd name="connsiteY1499" fmla="*/ 0 h 1237129"/>
              <a:gd name="connsiteX1500" fmla="*/ 3640714 w 3751729"/>
              <a:gd name="connsiteY1500" fmla="*/ 0 h 1237129"/>
              <a:gd name="connsiteX1501" fmla="*/ 3640714 w 3751729"/>
              <a:gd name="connsiteY1501" fmla="*/ 8474 h 1237129"/>
              <a:gd name="connsiteX1502" fmla="*/ 3638252 w 3751729"/>
              <a:gd name="connsiteY1502" fmla="*/ 20290 h 1237129"/>
              <a:gd name="connsiteX1503" fmla="*/ 3635053 w 3751729"/>
              <a:gd name="connsiteY1503" fmla="*/ 30382 h 1237129"/>
              <a:gd name="connsiteX1504" fmla="*/ 3628406 w 3751729"/>
              <a:gd name="connsiteY1504" fmla="*/ 36289 h 1237129"/>
              <a:gd name="connsiteX1505" fmla="*/ 3625207 w 3751729"/>
              <a:gd name="connsiteY1505" fmla="*/ 38012 h 1237129"/>
              <a:gd name="connsiteX1506" fmla="*/ 3622745 w 3751729"/>
              <a:gd name="connsiteY1506" fmla="*/ 38012 h 1237129"/>
              <a:gd name="connsiteX1507" fmla="*/ 3621022 w 3751729"/>
              <a:gd name="connsiteY1507" fmla="*/ 38012 h 1237129"/>
              <a:gd name="connsiteX1508" fmla="*/ 3619298 w 3751729"/>
              <a:gd name="connsiteY1508" fmla="*/ 38012 h 1237129"/>
              <a:gd name="connsiteX1509" fmla="*/ 3617576 w 3751729"/>
              <a:gd name="connsiteY1509" fmla="*/ 36289 h 1237129"/>
              <a:gd name="connsiteX1510" fmla="*/ 3616838 w 3751729"/>
              <a:gd name="connsiteY1510" fmla="*/ 36289 h 1237129"/>
              <a:gd name="connsiteX1511" fmla="*/ 3615114 w 3751729"/>
              <a:gd name="connsiteY1511" fmla="*/ 36289 h 1237129"/>
              <a:gd name="connsiteX1512" fmla="*/ 3613391 w 3751729"/>
              <a:gd name="connsiteY1512" fmla="*/ 38012 h 1237129"/>
              <a:gd name="connsiteX1513" fmla="*/ 3611668 w 3751729"/>
              <a:gd name="connsiteY1513" fmla="*/ 39735 h 1237129"/>
              <a:gd name="connsiteX1514" fmla="*/ 3609207 w 3751729"/>
              <a:gd name="connsiteY1514" fmla="*/ 43920 h 1237129"/>
              <a:gd name="connsiteX1515" fmla="*/ 3617576 w 3751729"/>
              <a:gd name="connsiteY1515" fmla="*/ 54012 h 1237129"/>
              <a:gd name="connsiteX1516" fmla="*/ 3626683 w 3751729"/>
              <a:gd name="connsiteY1516" fmla="*/ 71735 h 1237129"/>
              <a:gd name="connsiteX1517" fmla="*/ 3630868 w 3751729"/>
              <a:gd name="connsiteY1517" fmla="*/ 91920 h 1237129"/>
              <a:gd name="connsiteX1518" fmla="*/ 3628406 w 3751729"/>
              <a:gd name="connsiteY1518" fmla="*/ 91920 h 1237129"/>
              <a:gd name="connsiteX1519" fmla="*/ 3626683 w 3751729"/>
              <a:gd name="connsiteY1519" fmla="*/ 93643 h 1237129"/>
              <a:gd name="connsiteX1520" fmla="*/ 3623483 w 3751729"/>
              <a:gd name="connsiteY1520" fmla="*/ 93643 h 1237129"/>
              <a:gd name="connsiteX1521" fmla="*/ 3619298 w 3751729"/>
              <a:gd name="connsiteY1521" fmla="*/ 95365 h 1237129"/>
              <a:gd name="connsiteX1522" fmla="*/ 3613637 w 3751729"/>
              <a:gd name="connsiteY1522" fmla="*/ 91181 h 1237129"/>
              <a:gd name="connsiteX1523" fmla="*/ 3609452 w 3751729"/>
              <a:gd name="connsiteY1523" fmla="*/ 87734 h 1237129"/>
              <a:gd name="connsiteX1524" fmla="*/ 3603791 w 3751729"/>
              <a:gd name="connsiteY1524" fmla="*/ 86996 h 1237129"/>
              <a:gd name="connsiteX1525" fmla="*/ 3596406 w 3751729"/>
              <a:gd name="connsiteY1525" fmla="*/ 85274 h 1237129"/>
              <a:gd name="connsiteX1526" fmla="*/ 3592222 w 3751729"/>
              <a:gd name="connsiteY1526" fmla="*/ 97089 h 1237129"/>
              <a:gd name="connsiteX1527" fmla="*/ 3583854 w 3751729"/>
              <a:gd name="connsiteY1527" fmla="*/ 102997 h 1237129"/>
              <a:gd name="connsiteX1528" fmla="*/ 3573022 w 3751729"/>
              <a:gd name="connsiteY1528" fmla="*/ 107181 h 1237129"/>
              <a:gd name="connsiteX1529" fmla="*/ 3561453 w 3751729"/>
              <a:gd name="connsiteY1529" fmla="*/ 111366 h 1237129"/>
              <a:gd name="connsiteX1530" fmla="*/ 3560715 w 3751729"/>
              <a:gd name="connsiteY1530" fmla="*/ 123180 h 1237129"/>
              <a:gd name="connsiteX1531" fmla="*/ 3557514 w 3751729"/>
              <a:gd name="connsiteY1531" fmla="*/ 132289 h 1237129"/>
              <a:gd name="connsiteX1532" fmla="*/ 3551854 w 3751729"/>
              <a:gd name="connsiteY1532" fmla="*/ 140657 h 1237129"/>
              <a:gd name="connsiteX1533" fmla="*/ 3540284 w 3751729"/>
              <a:gd name="connsiteY1533" fmla="*/ 142381 h 1237129"/>
              <a:gd name="connsiteX1534" fmla="*/ 3531915 w 3751729"/>
              <a:gd name="connsiteY1534" fmla="*/ 144842 h 1237129"/>
              <a:gd name="connsiteX1535" fmla="*/ 3526253 w 3751729"/>
              <a:gd name="connsiteY1535" fmla="*/ 148288 h 1237129"/>
              <a:gd name="connsiteX1536" fmla="*/ 3520592 w 3751729"/>
              <a:gd name="connsiteY1536" fmla="*/ 150012 h 1237129"/>
              <a:gd name="connsiteX1537" fmla="*/ 3516408 w 3751729"/>
              <a:gd name="connsiteY1537" fmla="*/ 146565 h 1237129"/>
              <a:gd name="connsiteX1538" fmla="*/ 3511484 w 3751729"/>
              <a:gd name="connsiteY1538" fmla="*/ 142381 h 1237129"/>
              <a:gd name="connsiteX1539" fmla="*/ 3509022 w 3751729"/>
              <a:gd name="connsiteY1539" fmla="*/ 138196 h 1237129"/>
              <a:gd name="connsiteX1540" fmla="*/ 3503362 w 3751729"/>
              <a:gd name="connsiteY1540" fmla="*/ 138935 h 1237129"/>
              <a:gd name="connsiteX1541" fmla="*/ 3495977 w 3751729"/>
              <a:gd name="connsiteY1541" fmla="*/ 140657 h 1237129"/>
              <a:gd name="connsiteX1542" fmla="*/ 3490315 w 3751729"/>
              <a:gd name="connsiteY1542" fmla="*/ 144103 h 1237129"/>
              <a:gd name="connsiteX1543" fmla="*/ 3486130 w 3751729"/>
              <a:gd name="connsiteY1543" fmla="*/ 146565 h 1237129"/>
              <a:gd name="connsiteX1544" fmla="*/ 3486130 w 3751729"/>
              <a:gd name="connsiteY1544" fmla="*/ 152473 h 1237129"/>
              <a:gd name="connsiteX1545" fmla="*/ 3481946 w 3751729"/>
              <a:gd name="connsiteY1545" fmla="*/ 154195 h 1237129"/>
              <a:gd name="connsiteX1546" fmla="*/ 3474562 w 3751729"/>
              <a:gd name="connsiteY1546" fmla="*/ 154195 h 1237129"/>
              <a:gd name="connsiteX1547" fmla="*/ 3464716 w 3751729"/>
              <a:gd name="connsiteY1547" fmla="*/ 154195 h 1237129"/>
              <a:gd name="connsiteX1548" fmla="*/ 3455608 w 3751729"/>
              <a:gd name="connsiteY1548" fmla="*/ 155919 h 1237129"/>
              <a:gd name="connsiteX1549" fmla="*/ 3451423 w 3751729"/>
              <a:gd name="connsiteY1549" fmla="*/ 156658 h 1237129"/>
              <a:gd name="connsiteX1550" fmla="*/ 3444038 w 3751729"/>
              <a:gd name="connsiteY1550" fmla="*/ 174381 h 1237129"/>
              <a:gd name="connsiteX1551" fmla="*/ 3443300 w 3751729"/>
              <a:gd name="connsiteY1551" fmla="*/ 193580 h 1237129"/>
              <a:gd name="connsiteX1552" fmla="*/ 3443300 w 3751729"/>
              <a:gd name="connsiteY1552" fmla="*/ 215488 h 1237129"/>
              <a:gd name="connsiteX1553" fmla="*/ 3445762 w 3751729"/>
              <a:gd name="connsiteY1553" fmla="*/ 234687 h 1237129"/>
              <a:gd name="connsiteX1554" fmla="*/ 3441577 w 3751729"/>
              <a:gd name="connsiteY1554" fmla="*/ 234687 h 1237129"/>
              <a:gd name="connsiteX1555" fmla="*/ 3439854 w 3751729"/>
              <a:gd name="connsiteY1555" fmla="*/ 234687 h 1237129"/>
              <a:gd name="connsiteX1556" fmla="*/ 3438131 w 3751729"/>
              <a:gd name="connsiteY1556" fmla="*/ 234687 h 1237129"/>
              <a:gd name="connsiteX1557" fmla="*/ 3437392 w 3751729"/>
              <a:gd name="connsiteY1557" fmla="*/ 236410 h 1237129"/>
              <a:gd name="connsiteX1558" fmla="*/ 3435670 w 3751729"/>
              <a:gd name="connsiteY1558" fmla="*/ 237150 h 1237129"/>
              <a:gd name="connsiteX1559" fmla="*/ 3433946 w 3751729"/>
              <a:gd name="connsiteY1559" fmla="*/ 242072 h 1237129"/>
              <a:gd name="connsiteX1560" fmla="*/ 3432223 w 3751729"/>
              <a:gd name="connsiteY1560" fmla="*/ 246257 h 1237129"/>
              <a:gd name="connsiteX1561" fmla="*/ 3432223 w 3751729"/>
              <a:gd name="connsiteY1561" fmla="*/ 252164 h 1237129"/>
              <a:gd name="connsiteX1562" fmla="*/ 3432223 w 3751729"/>
              <a:gd name="connsiteY1562" fmla="*/ 258810 h 1237129"/>
              <a:gd name="connsiteX1563" fmla="*/ 3422377 w 3751729"/>
              <a:gd name="connsiteY1563" fmla="*/ 258810 h 1237129"/>
              <a:gd name="connsiteX1564" fmla="*/ 3416715 w 3751729"/>
              <a:gd name="connsiteY1564" fmla="*/ 267918 h 1237129"/>
              <a:gd name="connsiteX1565" fmla="*/ 3412531 w 3751729"/>
              <a:gd name="connsiteY1565" fmla="*/ 273825 h 1237129"/>
              <a:gd name="connsiteX1566" fmla="*/ 3410808 w 3751729"/>
              <a:gd name="connsiteY1566" fmla="*/ 279734 h 1237129"/>
              <a:gd name="connsiteX1567" fmla="*/ 3409084 w 3751729"/>
              <a:gd name="connsiteY1567" fmla="*/ 291548 h 1237129"/>
              <a:gd name="connsiteX1568" fmla="*/ 3406623 w 3751729"/>
              <a:gd name="connsiteY1568" fmla="*/ 291548 h 1237129"/>
              <a:gd name="connsiteX1569" fmla="*/ 3403423 w 3751729"/>
              <a:gd name="connsiteY1569" fmla="*/ 291548 h 1237129"/>
              <a:gd name="connsiteX1570" fmla="*/ 3402685 w 3751729"/>
              <a:gd name="connsiteY1570" fmla="*/ 291548 h 1237129"/>
              <a:gd name="connsiteX1571" fmla="*/ 3400962 w 3751729"/>
              <a:gd name="connsiteY1571" fmla="*/ 291548 h 1237129"/>
              <a:gd name="connsiteX1572" fmla="*/ 3397762 w 3751729"/>
              <a:gd name="connsiteY1572" fmla="*/ 291548 h 1237129"/>
              <a:gd name="connsiteX1573" fmla="*/ 3392100 w 3751729"/>
              <a:gd name="connsiteY1573" fmla="*/ 303365 h 1237129"/>
              <a:gd name="connsiteX1574" fmla="*/ 3387915 w 3751729"/>
              <a:gd name="connsiteY1574" fmla="*/ 317641 h 1237129"/>
              <a:gd name="connsiteX1575" fmla="*/ 3378069 w 3751729"/>
              <a:gd name="connsiteY1575" fmla="*/ 317641 h 1237129"/>
              <a:gd name="connsiteX1576" fmla="*/ 3374869 w 3751729"/>
              <a:gd name="connsiteY1576" fmla="*/ 333640 h 1237129"/>
              <a:gd name="connsiteX1577" fmla="*/ 3369947 w 3751729"/>
              <a:gd name="connsiteY1577" fmla="*/ 333640 h 1237129"/>
              <a:gd name="connsiteX1578" fmla="*/ 3369947 w 3751729"/>
              <a:gd name="connsiteY1578" fmla="*/ 329457 h 1237129"/>
              <a:gd name="connsiteX1579" fmla="*/ 3358378 w 3751729"/>
              <a:gd name="connsiteY1579" fmla="*/ 313456 h 1237129"/>
              <a:gd name="connsiteX1580" fmla="*/ 3350993 w 3751729"/>
              <a:gd name="connsiteY1580" fmla="*/ 294256 h 1237129"/>
              <a:gd name="connsiteX1581" fmla="*/ 3349270 w 3751729"/>
              <a:gd name="connsiteY1581" fmla="*/ 272349 h 1237129"/>
              <a:gd name="connsiteX1582" fmla="*/ 3350993 w 3751729"/>
              <a:gd name="connsiteY1582" fmla="*/ 246257 h 1237129"/>
              <a:gd name="connsiteX1583" fmla="*/ 3355178 w 3751729"/>
              <a:gd name="connsiteY1583" fmla="*/ 242811 h 1237129"/>
              <a:gd name="connsiteX1584" fmla="*/ 3358378 w 3751729"/>
              <a:gd name="connsiteY1584" fmla="*/ 240349 h 1237129"/>
              <a:gd name="connsiteX1585" fmla="*/ 3362562 w 3751729"/>
              <a:gd name="connsiteY1585" fmla="*/ 236903 h 1237129"/>
              <a:gd name="connsiteX1586" fmla="*/ 3364285 w 3751729"/>
              <a:gd name="connsiteY1586" fmla="*/ 232719 h 1237129"/>
              <a:gd name="connsiteX1587" fmla="*/ 3366747 w 3751729"/>
              <a:gd name="connsiteY1587" fmla="*/ 226811 h 1237129"/>
              <a:gd name="connsiteX1588" fmla="*/ 3362562 w 3751729"/>
              <a:gd name="connsiteY1588" fmla="*/ 219180 h 1237129"/>
              <a:gd name="connsiteX1589" fmla="*/ 3360839 w 3751729"/>
              <a:gd name="connsiteY1589" fmla="*/ 209088 h 1237129"/>
              <a:gd name="connsiteX1590" fmla="*/ 3366501 w 3751729"/>
              <a:gd name="connsiteY1590" fmla="*/ 197272 h 1237129"/>
              <a:gd name="connsiteX1591" fmla="*/ 3372162 w 3751729"/>
              <a:gd name="connsiteY1591" fmla="*/ 193088 h 1237129"/>
              <a:gd name="connsiteX1592" fmla="*/ 3379547 w 3751729"/>
              <a:gd name="connsiteY1592" fmla="*/ 189642 h 1237129"/>
              <a:gd name="connsiteX1593" fmla="*/ 3387915 w 3751729"/>
              <a:gd name="connsiteY1593" fmla="*/ 187180 h 1237129"/>
              <a:gd name="connsiteX1594" fmla="*/ 3393577 w 3751729"/>
              <a:gd name="connsiteY1594" fmla="*/ 181272 h 1237129"/>
              <a:gd name="connsiteX1595" fmla="*/ 3405147 w 3751729"/>
              <a:gd name="connsiteY1595" fmla="*/ 163550 h 1237129"/>
              <a:gd name="connsiteX1596" fmla="*/ 3416715 w 3751729"/>
              <a:gd name="connsiteY1596" fmla="*/ 145827 h 1237129"/>
              <a:gd name="connsiteX1597" fmla="*/ 3425824 w 3751729"/>
              <a:gd name="connsiteY1597" fmla="*/ 138196 h 1237129"/>
              <a:gd name="connsiteX1598" fmla="*/ 3435670 w 3751729"/>
              <a:gd name="connsiteY1598" fmla="*/ 131550 h 1237129"/>
              <a:gd name="connsiteX1599" fmla="*/ 3445515 w 3751729"/>
              <a:gd name="connsiteY1599" fmla="*/ 123920 h 1237129"/>
              <a:gd name="connsiteX1600" fmla="*/ 3449700 w 3751729"/>
              <a:gd name="connsiteY1600" fmla="*/ 113827 h 1237129"/>
              <a:gd name="connsiteX1601" fmla="*/ 3452900 w 3751729"/>
              <a:gd name="connsiteY1601" fmla="*/ 102011 h 1237129"/>
              <a:gd name="connsiteX1602" fmla="*/ 3457085 w 3751729"/>
              <a:gd name="connsiteY1602" fmla="*/ 91181 h 1237129"/>
              <a:gd name="connsiteX1603" fmla="*/ 3457085 w 3751729"/>
              <a:gd name="connsiteY1603" fmla="*/ 90443 h 1237129"/>
              <a:gd name="connsiteX1604" fmla="*/ 3455361 w 3751729"/>
              <a:gd name="connsiteY1604" fmla="*/ 90443 h 1237129"/>
              <a:gd name="connsiteX1605" fmla="*/ 3455361 w 3751729"/>
              <a:gd name="connsiteY1605" fmla="*/ 88719 h 1237129"/>
              <a:gd name="connsiteX1606" fmla="*/ 3453639 w 3751729"/>
              <a:gd name="connsiteY1606" fmla="*/ 86996 h 1237129"/>
              <a:gd name="connsiteX1607" fmla="*/ 3451176 w 3751729"/>
              <a:gd name="connsiteY1607" fmla="*/ 88719 h 1237129"/>
              <a:gd name="connsiteX1608" fmla="*/ 3449454 w 3751729"/>
              <a:gd name="connsiteY1608" fmla="*/ 90443 h 1237129"/>
              <a:gd name="connsiteX1609" fmla="*/ 3448715 w 3751729"/>
              <a:gd name="connsiteY1609" fmla="*/ 91181 h 1237129"/>
              <a:gd name="connsiteX1610" fmla="*/ 3441331 w 3751729"/>
              <a:gd name="connsiteY1610" fmla="*/ 102011 h 1237129"/>
              <a:gd name="connsiteX1611" fmla="*/ 3433946 w 3751729"/>
              <a:gd name="connsiteY1611" fmla="*/ 113827 h 1237129"/>
              <a:gd name="connsiteX1612" fmla="*/ 3426561 w 3751729"/>
              <a:gd name="connsiteY1612" fmla="*/ 123920 h 1237129"/>
              <a:gd name="connsiteX1613" fmla="*/ 3416715 w 3751729"/>
              <a:gd name="connsiteY1613" fmla="*/ 131550 h 1237129"/>
              <a:gd name="connsiteX1614" fmla="*/ 3403423 w 3751729"/>
              <a:gd name="connsiteY1614" fmla="*/ 137457 h 1237129"/>
              <a:gd name="connsiteX1615" fmla="*/ 3402685 w 3751729"/>
              <a:gd name="connsiteY1615" fmla="*/ 132535 h 1237129"/>
              <a:gd name="connsiteX1616" fmla="*/ 3402685 w 3751729"/>
              <a:gd name="connsiteY1616" fmla="*/ 131796 h 1237129"/>
              <a:gd name="connsiteX1617" fmla="*/ 3400962 w 3751729"/>
              <a:gd name="connsiteY1617" fmla="*/ 128350 h 1237129"/>
              <a:gd name="connsiteX1618" fmla="*/ 3400962 w 3751729"/>
              <a:gd name="connsiteY1618" fmla="*/ 124165 h 1237129"/>
              <a:gd name="connsiteX1619" fmla="*/ 3402685 w 3751729"/>
              <a:gd name="connsiteY1619" fmla="*/ 122442 h 1237129"/>
              <a:gd name="connsiteX1620" fmla="*/ 3402685 w 3751729"/>
              <a:gd name="connsiteY1620" fmla="*/ 120719 h 1237129"/>
              <a:gd name="connsiteX1621" fmla="*/ 3402685 w 3751729"/>
              <a:gd name="connsiteY1621" fmla="*/ 119980 h 1237129"/>
              <a:gd name="connsiteX1622" fmla="*/ 3403423 w 3751729"/>
              <a:gd name="connsiteY1622" fmla="*/ 116534 h 1237129"/>
              <a:gd name="connsiteX1623" fmla="*/ 3403423 w 3751729"/>
              <a:gd name="connsiteY1623" fmla="*/ 114073 h 1237129"/>
              <a:gd name="connsiteX1624" fmla="*/ 3399238 w 3751729"/>
              <a:gd name="connsiteY1624" fmla="*/ 110628 h 1237129"/>
              <a:gd name="connsiteX1625" fmla="*/ 3395054 w 3751729"/>
              <a:gd name="connsiteY1625" fmla="*/ 108903 h 1237129"/>
              <a:gd name="connsiteX1626" fmla="*/ 3391854 w 3751729"/>
              <a:gd name="connsiteY1626" fmla="*/ 108166 h 1237129"/>
              <a:gd name="connsiteX1627" fmla="*/ 3387670 w 3751729"/>
              <a:gd name="connsiteY1627" fmla="*/ 106442 h 1237129"/>
              <a:gd name="connsiteX1628" fmla="*/ 3385208 w 3751729"/>
              <a:gd name="connsiteY1628" fmla="*/ 108166 h 1237129"/>
              <a:gd name="connsiteX1629" fmla="*/ 3377824 w 3751729"/>
              <a:gd name="connsiteY1629" fmla="*/ 112350 h 1237129"/>
              <a:gd name="connsiteX1630" fmla="*/ 3367978 w 3751729"/>
              <a:gd name="connsiteY1630" fmla="*/ 120719 h 1237129"/>
              <a:gd name="connsiteX1631" fmla="*/ 3358870 w 3751729"/>
              <a:gd name="connsiteY1631" fmla="*/ 131550 h 1237129"/>
              <a:gd name="connsiteX1632" fmla="*/ 3350500 w 3751729"/>
              <a:gd name="connsiteY1632" fmla="*/ 141642 h 1237129"/>
              <a:gd name="connsiteX1633" fmla="*/ 3346316 w 3751729"/>
              <a:gd name="connsiteY1633" fmla="*/ 149273 h 1237129"/>
              <a:gd name="connsiteX1634" fmla="*/ 3346316 w 3751729"/>
              <a:gd name="connsiteY1634" fmla="*/ 151734 h 1237129"/>
              <a:gd name="connsiteX1635" fmla="*/ 3346316 w 3751729"/>
              <a:gd name="connsiteY1635" fmla="*/ 155180 h 1237129"/>
              <a:gd name="connsiteX1636" fmla="*/ 3347055 w 3751729"/>
              <a:gd name="connsiteY1636" fmla="*/ 157642 h 1237129"/>
              <a:gd name="connsiteX1637" fmla="*/ 3348778 w 3751729"/>
              <a:gd name="connsiteY1637" fmla="*/ 161826 h 1237129"/>
              <a:gd name="connsiteX1638" fmla="*/ 3350500 w 3751729"/>
              <a:gd name="connsiteY1638" fmla="*/ 165272 h 1237129"/>
              <a:gd name="connsiteX1639" fmla="*/ 3350500 w 3751729"/>
              <a:gd name="connsiteY1639" fmla="*/ 167734 h 1237129"/>
              <a:gd name="connsiteX1640" fmla="*/ 3341394 w 3751729"/>
              <a:gd name="connsiteY1640" fmla="*/ 171918 h 1237129"/>
              <a:gd name="connsiteX1641" fmla="*/ 3331548 w 3751729"/>
              <a:gd name="connsiteY1641" fmla="*/ 173642 h 1237129"/>
              <a:gd name="connsiteX1642" fmla="*/ 3318255 w 3751729"/>
              <a:gd name="connsiteY1642" fmla="*/ 175365 h 1237129"/>
              <a:gd name="connsiteX1643" fmla="*/ 3305947 w 3751729"/>
              <a:gd name="connsiteY1643" fmla="*/ 175365 h 1237129"/>
              <a:gd name="connsiteX1644" fmla="*/ 3305947 w 3751729"/>
              <a:gd name="connsiteY1644" fmla="*/ 159365 h 1237129"/>
              <a:gd name="connsiteX1645" fmla="*/ 3292655 w 3751729"/>
              <a:gd name="connsiteY1645" fmla="*/ 161826 h 1237129"/>
              <a:gd name="connsiteX1646" fmla="*/ 3281085 w 3751729"/>
              <a:gd name="connsiteY1646" fmla="*/ 166750 h 1237129"/>
              <a:gd name="connsiteX1647" fmla="*/ 3271240 w 3751729"/>
              <a:gd name="connsiteY1647" fmla="*/ 165026 h 1237129"/>
              <a:gd name="connsiteX1648" fmla="*/ 3263855 w 3751729"/>
              <a:gd name="connsiteY1648" fmla="*/ 155919 h 1237129"/>
              <a:gd name="connsiteX1649" fmla="*/ 3235055 w 3751729"/>
              <a:gd name="connsiteY1649" fmla="*/ 151734 h 1237129"/>
              <a:gd name="connsiteX1650" fmla="*/ 3225209 w 3751729"/>
              <a:gd name="connsiteY1650" fmla="*/ 161826 h 1237129"/>
              <a:gd name="connsiteX1651" fmla="*/ 3213640 w 3751729"/>
              <a:gd name="connsiteY1651" fmla="*/ 169457 h 1237129"/>
              <a:gd name="connsiteX1652" fmla="*/ 3203794 w 3751729"/>
              <a:gd name="connsiteY1652" fmla="*/ 177827 h 1237129"/>
              <a:gd name="connsiteX1653" fmla="*/ 3198133 w 3751729"/>
              <a:gd name="connsiteY1653" fmla="*/ 188657 h 1237129"/>
              <a:gd name="connsiteX1654" fmla="*/ 3192471 w 3751729"/>
              <a:gd name="connsiteY1654" fmla="*/ 198750 h 1237129"/>
              <a:gd name="connsiteX1655" fmla="*/ 3186810 w 3751729"/>
              <a:gd name="connsiteY1655" fmla="*/ 208841 h 1237129"/>
              <a:gd name="connsiteX1656" fmla="*/ 3179425 w 3751729"/>
              <a:gd name="connsiteY1656" fmla="*/ 216473 h 1237129"/>
              <a:gd name="connsiteX1657" fmla="*/ 3156287 w 3751729"/>
              <a:gd name="connsiteY1657" fmla="*/ 224103 h 1237129"/>
              <a:gd name="connsiteX1658" fmla="*/ 3150625 w 3751729"/>
              <a:gd name="connsiteY1658" fmla="*/ 230011 h 1237129"/>
              <a:gd name="connsiteX1659" fmla="*/ 3146441 w 3751729"/>
              <a:gd name="connsiteY1659" fmla="*/ 236657 h 1237129"/>
              <a:gd name="connsiteX1660" fmla="*/ 3142256 w 3751729"/>
              <a:gd name="connsiteY1660" fmla="*/ 242564 h 1237129"/>
              <a:gd name="connsiteX1661" fmla="*/ 3132409 w 3751729"/>
              <a:gd name="connsiteY1661" fmla="*/ 250195 h 1237129"/>
              <a:gd name="connsiteX1662" fmla="*/ 3132409 w 3751729"/>
              <a:gd name="connsiteY1662" fmla="*/ 258564 h 1237129"/>
              <a:gd name="connsiteX1663" fmla="*/ 3144717 w 3751729"/>
              <a:gd name="connsiteY1663" fmla="*/ 258564 h 1237129"/>
              <a:gd name="connsiteX1664" fmla="*/ 3146441 w 3751729"/>
              <a:gd name="connsiteY1664" fmla="*/ 263487 h 1237129"/>
              <a:gd name="connsiteX1665" fmla="*/ 3148164 w 3751729"/>
              <a:gd name="connsiteY1665" fmla="*/ 265949 h 1237129"/>
              <a:gd name="connsiteX1666" fmla="*/ 3148902 w 3751729"/>
              <a:gd name="connsiteY1666" fmla="*/ 269395 h 1237129"/>
              <a:gd name="connsiteX1667" fmla="*/ 3152102 w 3751729"/>
              <a:gd name="connsiteY1667" fmla="*/ 271857 h 1237129"/>
              <a:gd name="connsiteX1668" fmla="*/ 3154563 w 3751729"/>
              <a:gd name="connsiteY1668" fmla="*/ 273580 h 1237129"/>
              <a:gd name="connsiteX1669" fmla="*/ 3160225 w 3751729"/>
              <a:gd name="connsiteY1669" fmla="*/ 275303 h 1237129"/>
              <a:gd name="connsiteX1670" fmla="*/ 3163425 w 3751729"/>
              <a:gd name="connsiteY1670" fmla="*/ 271857 h 1237129"/>
              <a:gd name="connsiteX1671" fmla="*/ 3165887 w 3751729"/>
              <a:gd name="connsiteY1671" fmla="*/ 270133 h 1237129"/>
              <a:gd name="connsiteX1672" fmla="*/ 3170809 w 3751729"/>
              <a:gd name="connsiteY1672" fmla="*/ 269395 h 1237129"/>
              <a:gd name="connsiteX1673" fmla="*/ 3174994 w 3751729"/>
              <a:gd name="connsiteY1673" fmla="*/ 269395 h 1237129"/>
              <a:gd name="connsiteX1674" fmla="*/ 3182379 w 3751729"/>
              <a:gd name="connsiteY1674" fmla="*/ 269395 h 1237129"/>
              <a:gd name="connsiteX1675" fmla="*/ 3188041 w 3751729"/>
              <a:gd name="connsiteY1675" fmla="*/ 276041 h 1237129"/>
              <a:gd name="connsiteX1676" fmla="*/ 3192225 w 3751729"/>
              <a:gd name="connsiteY1676" fmla="*/ 281949 h 1237129"/>
              <a:gd name="connsiteX1677" fmla="*/ 3194687 w 3751729"/>
              <a:gd name="connsiteY1677" fmla="*/ 289580 h 1237129"/>
              <a:gd name="connsiteX1678" fmla="*/ 3197887 w 3751729"/>
              <a:gd name="connsiteY1678" fmla="*/ 301394 h 1237129"/>
              <a:gd name="connsiteX1679" fmla="*/ 3199609 w 3751729"/>
              <a:gd name="connsiteY1679" fmla="*/ 309026 h 1237129"/>
              <a:gd name="connsiteX1680" fmla="*/ 3197887 w 3751729"/>
              <a:gd name="connsiteY1680" fmla="*/ 313210 h 1237129"/>
              <a:gd name="connsiteX1681" fmla="*/ 3193702 w 3751729"/>
              <a:gd name="connsiteY1681" fmla="*/ 317395 h 1237129"/>
              <a:gd name="connsiteX1682" fmla="*/ 3191978 w 3751729"/>
              <a:gd name="connsiteY1682" fmla="*/ 325026 h 1237129"/>
              <a:gd name="connsiteX1683" fmla="*/ 3191978 w 3751729"/>
              <a:gd name="connsiteY1683" fmla="*/ 333395 h 1237129"/>
              <a:gd name="connsiteX1684" fmla="*/ 3194441 w 3751729"/>
              <a:gd name="connsiteY1684" fmla="*/ 341025 h 1237129"/>
              <a:gd name="connsiteX1685" fmla="*/ 3197640 w 3751729"/>
              <a:gd name="connsiteY1685" fmla="*/ 348656 h 1237129"/>
              <a:gd name="connsiteX1686" fmla="*/ 3200102 w 3751729"/>
              <a:gd name="connsiteY1686" fmla="*/ 358748 h 1237129"/>
              <a:gd name="connsiteX1687" fmla="*/ 3191733 w 3751729"/>
              <a:gd name="connsiteY1687" fmla="*/ 367856 h 1237129"/>
              <a:gd name="connsiteX1688" fmla="*/ 3186072 w 3751729"/>
              <a:gd name="connsiteY1688" fmla="*/ 377949 h 1237129"/>
              <a:gd name="connsiteX1689" fmla="*/ 3181886 w 3751729"/>
              <a:gd name="connsiteY1689" fmla="*/ 388041 h 1237129"/>
              <a:gd name="connsiteX1690" fmla="*/ 3176226 w 3751729"/>
              <a:gd name="connsiteY1690" fmla="*/ 401579 h 1237129"/>
              <a:gd name="connsiteX1691" fmla="*/ 3173025 w 3751729"/>
              <a:gd name="connsiteY1691" fmla="*/ 404041 h 1237129"/>
              <a:gd name="connsiteX1692" fmla="*/ 3165640 w 3751729"/>
              <a:gd name="connsiteY1692" fmla="*/ 413148 h 1237129"/>
              <a:gd name="connsiteX1693" fmla="*/ 3157271 w 3751729"/>
              <a:gd name="connsiteY1693" fmla="*/ 423241 h 1237129"/>
              <a:gd name="connsiteX1694" fmla="*/ 3148164 w 3751729"/>
              <a:gd name="connsiteY1694" fmla="*/ 435056 h 1237129"/>
              <a:gd name="connsiteX1695" fmla="*/ 3138318 w 3751729"/>
              <a:gd name="connsiteY1695" fmla="*/ 445148 h 1237129"/>
              <a:gd name="connsiteX1696" fmla="*/ 3129949 w 3751729"/>
              <a:gd name="connsiteY1696" fmla="*/ 455241 h 1237129"/>
              <a:gd name="connsiteX1697" fmla="*/ 3124288 w 3751729"/>
              <a:gd name="connsiteY1697" fmla="*/ 462871 h 1237129"/>
              <a:gd name="connsiteX1698" fmla="*/ 3121088 w 3751729"/>
              <a:gd name="connsiteY1698" fmla="*/ 466318 h 1237129"/>
              <a:gd name="connsiteX1699" fmla="*/ 3111241 w 3751729"/>
              <a:gd name="connsiteY1699" fmla="*/ 468778 h 1237129"/>
              <a:gd name="connsiteX1700" fmla="*/ 3101395 w 3751729"/>
              <a:gd name="connsiteY1700" fmla="*/ 467056 h 1237129"/>
              <a:gd name="connsiteX1701" fmla="*/ 3092288 w 3751729"/>
              <a:gd name="connsiteY1701" fmla="*/ 467056 h 1237129"/>
              <a:gd name="connsiteX1702" fmla="*/ 3083918 w 3751729"/>
              <a:gd name="connsiteY1702" fmla="*/ 468778 h 1237129"/>
              <a:gd name="connsiteX1703" fmla="*/ 3076533 w 3751729"/>
              <a:gd name="connsiteY1703" fmla="*/ 476409 h 1237129"/>
              <a:gd name="connsiteX1704" fmla="*/ 3070872 w 3751729"/>
              <a:gd name="connsiteY1704" fmla="*/ 484779 h 1237129"/>
              <a:gd name="connsiteX1705" fmla="*/ 3066687 w 3751729"/>
              <a:gd name="connsiteY1705" fmla="*/ 493887 h 1237129"/>
              <a:gd name="connsiteX1706" fmla="*/ 3061026 w 3751729"/>
              <a:gd name="connsiteY1706" fmla="*/ 502256 h 1237129"/>
              <a:gd name="connsiteX1707" fmla="*/ 3052657 w 3751729"/>
              <a:gd name="connsiteY1707" fmla="*/ 508164 h 1237129"/>
              <a:gd name="connsiteX1708" fmla="*/ 3050934 w 3751729"/>
              <a:gd name="connsiteY1708" fmla="*/ 508164 h 1237129"/>
              <a:gd name="connsiteX1709" fmla="*/ 3049211 w 3751729"/>
              <a:gd name="connsiteY1709" fmla="*/ 509887 h 1237129"/>
              <a:gd name="connsiteX1710" fmla="*/ 3047487 w 3751729"/>
              <a:gd name="connsiteY1710" fmla="*/ 509887 h 1237129"/>
              <a:gd name="connsiteX1711" fmla="*/ 3045026 w 3751729"/>
              <a:gd name="connsiteY1711" fmla="*/ 509887 h 1237129"/>
              <a:gd name="connsiteX1712" fmla="*/ 3041826 w 3751729"/>
              <a:gd name="connsiteY1712" fmla="*/ 511610 h 1237129"/>
              <a:gd name="connsiteX1713" fmla="*/ 3045026 w 3751729"/>
              <a:gd name="connsiteY1713" fmla="*/ 519979 h 1237129"/>
              <a:gd name="connsiteX1714" fmla="*/ 3050688 w 3751729"/>
              <a:gd name="connsiteY1714" fmla="*/ 529086 h 1237129"/>
              <a:gd name="connsiteX1715" fmla="*/ 3054872 w 3751729"/>
              <a:gd name="connsiteY1715" fmla="*/ 539179 h 1237129"/>
              <a:gd name="connsiteX1716" fmla="*/ 3060534 w 3751729"/>
              <a:gd name="connsiteY1716" fmla="*/ 549271 h 1237129"/>
              <a:gd name="connsiteX1717" fmla="*/ 3062995 w 3751729"/>
              <a:gd name="connsiteY1717" fmla="*/ 558378 h 1237129"/>
              <a:gd name="connsiteX1718" fmla="*/ 3064719 w 3751729"/>
              <a:gd name="connsiteY1718" fmla="*/ 568471 h 1237129"/>
              <a:gd name="connsiteX1719" fmla="*/ 3062256 w 3751729"/>
              <a:gd name="connsiteY1719" fmla="*/ 575117 h 1237129"/>
              <a:gd name="connsiteX1720" fmla="*/ 3056595 w 3751729"/>
              <a:gd name="connsiteY1720" fmla="*/ 581022 h 1237129"/>
              <a:gd name="connsiteX1721" fmla="*/ 3045026 w 3751729"/>
              <a:gd name="connsiteY1721" fmla="*/ 585945 h 1237129"/>
              <a:gd name="connsiteX1722" fmla="*/ 3026073 w 3751729"/>
              <a:gd name="connsiteY1722" fmla="*/ 588407 h 1237129"/>
              <a:gd name="connsiteX1723" fmla="*/ 3026073 w 3751729"/>
              <a:gd name="connsiteY1723" fmla="*/ 580776 h 1237129"/>
              <a:gd name="connsiteX1724" fmla="*/ 3024348 w 3751729"/>
              <a:gd name="connsiteY1724" fmla="*/ 574133 h 1237129"/>
              <a:gd name="connsiteX1725" fmla="*/ 3024348 w 3751729"/>
              <a:gd name="connsiteY1725" fmla="*/ 564040 h 1237129"/>
              <a:gd name="connsiteX1726" fmla="*/ 3026073 w 3751729"/>
              <a:gd name="connsiteY1726" fmla="*/ 552225 h 1237129"/>
              <a:gd name="connsiteX1727" fmla="*/ 3026073 w 3751729"/>
              <a:gd name="connsiteY1727" fmla="*/ 543117 h 1237129"/>
              <a:gd name="connsiteX1728" fmla="*/ 3021888 w 3751729"/>
              <a:gd name="connsiteY1728" fmla="*/ 543117 h 1237129"/>
              <a:gd name="connsiteX1729" fmla="*/ 3018688 w 3751729"/>
              <a:gd name="connsiteY1729" fmla="*/ 543117 h 1237129"/>
              <a:gd name="connsiteX1730" fmla="*/ 3016226 w 3751729"/>
              <a:gd name="connsiteY1730" fmla="*/ 543117 h 1237129"/>
              <a:gd name="connsiteX1731" fmla="*/ 3014503 w 3751729"/>
              <a:gd name="connsiteY1731" fmla="*/ 543117 h 1237129"/>
              <a:gd name="connsiteX1732" fmla="*/ 3012780 w 3751729"/>
              <a:gd name="connsiteY1732" fmla="*/ 541394 h 1237129"/>
              <a:gd name="connsiteX1733" fmla="*/ 3010318 w 3751729"/>
              <a:gd name="connsiteY1733" fmla="*/ 540655 h 1237129"/>
              <a:gd name="connsiteX1734" fmla="*/ 3007118 w 3751729"/>
              <a:gd name="connsiteY1734" fmla="*/ 535733 h 1237129"/>
              <a:gd name="connsiteX1735" fmla="*/ 3010318 w 3751729"/>
              <a:gd name="connsiteY1735" fmla="*/ 531548 h 1237129"/>
              <a:gd name="connsiteX1736" fmla="*/ 3012780 w 3751729"/>
              <a:gd name="connsiteY1736" fmla="*/ 527363 h 1237129"/>
              <a:gd name="connsiteX1737" fmla="*/ 3014503 w 3751729"/>
              <a:gd name="connsiteY1737" fmla="*/ 523179 h 1237129"/>
              <a:gd name="connsiteX1738" fmla="*/ 3017703 w 3751729"/>
              <a:gd name="connsiteY1738" fmla="*/ 517271 h 1237129"/>
              <a:gd name="connsiteX1739" fmla="*/ 3010318 w 3751729"/>
              <a:gd name="connsiteY1739" fmla="*/ 517271 h 1237129"/>
              <a:gd name="connsiteX1740" fmla="*/ 3001211 w 3751729"/>
              <a:gd name="connsiteY1740" fmla="*/ 515548 h 1237129"/>
              <a:gd name="connsiteX1741" fmla="*/ 2991365 w 3751729"/>
              <a:gd name="connsiteY1741" fmla="*/ 518010 h 1237129"/>
              <a:gd name="connsiteX1742" fmla="*/ 2979796 w 3751729"/>
              <a:gd name="connsiteY1742" fmla="*/ 522932 h 1237129"/>
              <a:gd name="connsiteX1743" fmla="*/ 2969950 w 3751729"/>
              <a:gd name="connsiteY1743" fmla="*/ 527117 h 1237129"/>
              <a:gd name="connsiteX1744" fmla="*/ 2969950 w 3751729"/>
              <a:gd name="connsiteY1744" fmla="*/ 523672 h 1237129"/>
              <a:gd name="connsiteX1745" fmla="*/ 2971672 w 3751729"/>
              <a:gd name="connsiteY1745" fmla="*/ 519486 h 1237129"/>
              <a:gd name="connsiteX1746" fmla="*/ 2973396 w 3751729"/>
              <a:gd name="connsiteY1746" fmla="*/ 517025 h 1237129"/>
              <a:gd name="connsiteX1747" fmla="*/ 2974134 w 3751729"/>
              <a:gd name="connsiteY1747" fmla="*/ 512102 h 1237129"/>
              <a:gd name="connsiteX1748" fmla="*/ 2975857 w 3751729"/>
              <a:gd name="connsiteY1748" fmla="*/ 509640 h 1237129"/>
              <a:gd name="connsiteX1749" fmla="*/ 2978318 w 3751729"/>
              <a:gd name="connsiteY1749" fmla="*/ 503733 h 1237129"/>
              <a:gd name="connsiteX1750" fmla="*/ 2975857 w 3751729"/>
              <a:gd name="connsiteY1750" fmla="*/ 503733 h 1237129"/>
              <a:gd name="connsiteX1751" fmla="*/ 2973396 w 3751729"/>
              <a:gd name="connsiteY1751" fmla="*/ 502009 h 1237129"/>
              <a:gd name="connsiteX1752" fmla="*/ 2970196 w 3751729"/>
              <a:gd name="connsiteY1752" fmla="*/ 502009 h 1237129"/>
              <a:gd name="connsiteX1753" fmla="*/ 2966011 w 3751729"/>
              <a:gd name="connsiteY1753" fmla="*/ 500287 h 1237129"/>
              <a:gd name="connsiteX1754" fmla="*/ 2956904 w 3751729"/>
              <a:gd name="connsiteY1754" fmla="*/ 509395 h 1237129"/>
              <a:gd name="connsiteX1755" fmla="*/ 2947058 w 3751729"/>
              <a:gd name="connsiteY1755" fmla="*/ 517025 h 1237129"/>
              <a:gd name="connsiteX1756" fmla="*/ 2937212 w 3751729"/>
              <a:gd name="connsiteY1756" fmla="*/ 525394 h 1237129"/>
              <a:gd name="connsiteX1757" fmla="*/ 2931550 w 3751729"/>
              <a:gd name="connsiteY1757" fmla="*/ 535487 h 1237129"/>
              <a:gd name="connsiteX1758" fmla="*/ 2937212 w 3751729"/>
              <a:gd name="connsiteY1758" fmla="*/ 538932 h 1237129"/>
              <a:gd name="connsiteX1759" fmla="*/ 2941396 w 3751729"/>
              <a:gd name="connsiteY1759" fmla="*/ 541394 h 1237129"/>
              <a:gd name="connsiteX1760" fmla="*/ 2944596 w 3751729"/>
              <a:gd name="connsiteY1760" fmla="*/ 544840 h 1237129"/>
              <a:gd name="connsiteX1761" fmla="*/ 2947058 w 3751729"/>
              <a:gd name="connsiteY1761" fmla="*/ 547301 h 1237129"/>
              <a:gd name="connsiteX1762" fmla="*/ 2950257 w 3751729"/>
              <a:gd name="connsiteY1762" fmla="*/ 552225 h 1237129"/>
              <a:gd name="connsiteX1763" fmla="*/ 2958626 w 3751729"/>
              <a:gd name="connsiteY1763" fmla="*/ 547301 h 1237129"/>
              <a:gd name="connsiteX1764" fmla="*/ 2966011 w 3751729"/>
              <a:gd name="connsiteY1764" fmla="*/ 544840 h 1237129"/>
              <a:gd name="connsiteX1765" fmla="*/ 2973396 w 3751729"/>
              <a:gd name="connsiteY1765" fmla="*/ 544840 h 1237129"/>
              <a:gd name="connsiteX1766" fmla="*/ 2981764 w 3751729"/>
              <a:gd name="connsiteY1766" fmla="*/ 549025 h 1237129"/>
              <a:gd name="connsiteX1767" fmla="*/ 2985949 w 3751729"/>
              <a:gd name="connsiteY1767" fmla="*/ 549025 h 1237129"/>
              <a:gd name="connsiteX1768" fmla="*/ 2985949 w 3751729"/>
              <a:gd name="connsiteY1768" fmla="*/ 559117 h 1237129"/>
              <a:gd name="connsiteX1769" fmla="*/ 2970196 w 3751729"/>
              <a:gd name="connsiteY1769" fmla="*/ 559117 h 1237129"/>
              <a:gd name="connsiteX1770" fmla="*/ 2964534 w 3751729"/>
              <a:gd name="connsiteY1770" fmla="*/ 566748 h 1237129"/>
              <a:gd name="connsiteX1771" fmla="*/ 2958873 w 3751729"/>
              <a:gd name="connsiteY1771" fmla="*/ 572655 h 1237129"/>
              <a:gd name="connsiteX1772" fmla="*/ 2954688 w 3751729"/>
              <a:gd name="connsiteY1772" fmla="*/ 578561 h 1237129"/>
              <a:gd name="connsiteX1773" fmla="*/ 2950503 w 3751729"/>
              <a:gd name="connsiteY1773" fmla="*/ 588653 h 1237129"/>
              <a:gd name="connsiteX1774" fmla="*/ 2962073 w 3751729"/>
              <a:gd name="connsiteY1774" fmla="*/ 596284 h 1237129"/>
              <a:gd name="connsiteX1775" fmla="*/ 2968719 w 3751729"/>
              <a:gd name="connsiteY1775" fmla="*/ 608099 h 1237129"/>
              <a:gd name="connsiteX1776" fmla="*/ 2974380 w 3751729"/>
              <a:gd name="connsiteY1776" fmla="*/ 624099 h 1237129"/>
              <a:gd name="connsiteX1777" fmla="*/ 2977581 w 3751729"/>
              <a:gd name="connsiteY1777" fmla="*/ 640099 h 1237129"/>
              <a:gd name="connsiteX1778" fmla="*/ 2978318 w 3751729"/>
              <a:gd name="connsiteY1778" fmla="*/ 657822 h 1237129"/>
              <a:gd name="connsiteX1779" fmla="*/ 2978318 w 3751729"/>
              <a:gd name="connsiteY1779" fmla="*/ 673330 h 1237129"/>
              <a:gd name="connsiteX1780" fmla="*/ 2968472 w 3751729"/>
              <a:gd name="connsiteY1780" fmla="*/ 679976 h 1237129"/>
              <a:gd name="connsiteX1781" fmla="*/ 2962811 w 3751729"/>
              <a:gd name="connsiteY1781" fmla="*/ 691791 h 1237129"/>
              <a:gd name="connsiteX1782" fmla="*/ 2957149 w 3751729"/>
              <a:gd name="connsiteY1782" fmla="*/ 702622 h 1237129"/>
              <a:gd name="connsiteX1783" fmla="*/ 2950503 w 3751729"/>
              <a:gd name="connsiteY1783" fmla="*/ 714437 h 1237129"/>
              <a:gd name="connsiteX1784" fmla="*/ 2935734 w 3751729"/>
              <a:gd name="connsiteY1784" fmla="*/ 730437 h 1237129"/>
              <a:gd name="connsiteX1785" fmla="*/ 2916781 w 3751729"/>
              <a:gd name="connsiteY1785" fmla="*/ 742251 h 1237129"/>
              <a:gd name="connsiteX1786" fmla="*/ 2896842 w 3751729"/>
              <a:gd name="connsiteY1786" fmla="*/ 750622 h 1237129"/>
              <a:gd name="connsiteX1787" fmla="*/ 2873704 w 3751729"/>
              <a:gd name="connsiteY1787" fmla="*/ 758252 h 1237129"/>
              <a:gd name="connsiteX1788" fmla="*/ 2852289 w 3751729"/>
              <a:gd name="connsiteY1788" fmla="*/ 762437 h 1237129"/>
              <a:gd name="connsiteX1789" fmla="*/ 2852289 w 3751729"/>
              <a:gd name="connsiteY1789" fmla="*/ 768345 h 1237129"/>
              <a:gd name="connsiteX1790" fmla="*/ 2852289 w 3751729"/>
              <a:gd name="connsiteY1790" fmla="*/ 771791 h 1237129"/>
              <a:gd name="connsiteX1791" fmla="*/ 2852289 w 3751729"/>
              <a:gd name="connsiteY1791" fmla="*/ 774251 h 1237129"/>
              <a:gd name="connsiteX1792" fmla="*/ 2852289 w 3751729"/>
              <a:gd name="connsiteY1792" fmla="*/ 775976 h 1237129"/>
              <a:gd name="connsiteX1793" fmla="*/ 2854012 w 3751729"/>
              <a:gd name="connsiteY1793" fmla="*/ 777698 h 1237129"/>
              <a:gd name="connsiteX1794" fmla="*/ 2854012 w 3751729"/>
              <a:gd name="connsiteY1794" fmla="*/ 781882 h 1237129"/>
              <a:gd name="connsiteX1795" fmla="*/ 2854750 w 3751729"/>
              <a:gd name="connsiteY1795" fmla="*/ 786068 h 1237129"/>
              <a:gd name="connsiteX1796" fmla="*/ 2852289 w 3751729"/>
              <a:gd name="connsiteY1796" fmla="*/ 789513 h 1237129"/>
              <a:gd name="connsiteX1797" fmla="*/ 2849089 w 3751729"/>
              <a:gd name="connsiteY1797" fmla="*/ 791974 h 1237129"/>
              <a:gd name="connsiteX1798" fmla="*/ 2848350 w 3751729"/>
              <a:gd name="connsiteY1798" fmla="*/ 793699 h 1237129"/>
              <a:gd name="connsiteX1799" fmla="*/ 2845150 w 3751729"/>
              <a:gd name="connsiteY1799" fmla="*/ 796159 h 1237129"/>
              <a:gd name="connsiteX1800" fmla="*/ 2839489 w 3751729"/>
              <a:gd name="connsiteY1800" fmla="*/ 799605 h 1237129"/>
              <a:gd name="connsiteX1801" fmla="*/ 2837766 w 3751729"/>
              <a:gd name="connsiteY1801" fmla="*/ 799605 h 1237129"/>
              <a:gd name="connsiteX1802" fmla="*/ 2837027 w 3751729"/>
              <a:gd name="connsiteY1802" fmla="*/ 801329 h 1237129"/>
              <a:gd name="connsiteX1803" fmla="*/ 2835304 w 3751729"/>
              <a:gd name="connsiteY1803" fmla="*/ 801329 h 1237129"/>
              <a:gd name="connsiteX1804" fmla="*/ 2833582 w 3751729"/>
              <a:gd name="connsiteY1804" fmla="*/ 801329 h 1237129"/>
              <a:gd name="connsiteX1805" fmla="*/ 2831119 w 3751729"/>
              <a:gd name="connsiteY1805" fmla="*/ 802067 h 1237129"/>
              <a:gd name="connsiteX1806" fmla="*/ 2829396 w 3751729"/>
              <a:gd name="connsiteY1806" fmla="*/ 797883 h 1237129"/>
              <a:gd name="connsiteX1807" fmla="*/ 2827673 w 3751729"/>
              <a:gd name="connsiteY1807" fmla="*/ 793699 h 1237129"/>
              <a:gd name="connsiteX1808" fmla="*/ 2827673 w 3751729"/>
              <a:gd name="connsiteY1808" fmla="*/ 789513 h 1237129"/>
              <a:gd name="connsiteX1809" fmla="*/ 2827673 w 3751729"/>
              <a:gd name="connsiteY1809" fmla="*/ 781882 h 1237129"/>
              <a:gd name="connsiteX1810" fmla="*/ 2830873 w 3751729"/>
              <a:gd name="connsiteY1810" fmla="*/ 780160 h 1237129"/>
              <a:gd name="connsiteX1811" fmla="*/ 2833336 w 3751729"/>
              <a:gd name="connsiteY1811" fmla="*/ 780160 h 1237129"/>
              <a:gd name="connsiteX1812" fmla="*/ 2836535 w 3751729"/>
              <a:gd name="connsiteY1812" fmla="*/ 778437 h 1237129"/>
              <a:gd name="connsiteX1813" fmla="*/ 2837274 w 3751729"/>
              <a:gd name="connsiteY1813" fmla="*/ 775976 h 1237129"/>
              <a:gd name="connsiteX1814" fmla="*/ 2838997 w 3751729"/>
              <a:gd name="connsiteY1814" fmla="*/ 772529 h 1237129"/>
              <a:gd name="connsiteX1815" fmla="*/ 2837274 w 3751729"/>
              <a:gd name="connsiteY1815" fmla="*/ 770067 h 1237129"/>
              <a:gd name="connsiteX1816" fmla="*/ 2834812 w 3751729"/>
              <a:gd name="connsiteY1816" fmla="*/ 765883 h 1237129"/>
              <a:gd name="connsiteX1817" fmla="*/ 2833089 w 3751729"/>
              <a:gd name="connsiteY1817" fmla="*/ 762437 h 1237129"/>
              <a:gd name="connsiteX1818" fmla="*/ 2830627 w 3751729"/>
              <a:gd name="connsiteY1818" fmla="*/ 760714 h 1237129"/>
              <a:gd name="connsiteX1819" fmla="*/ 2828905 w 3751729"/>
              <a:gd name="connsiteY1819" fmla="*/ 760714 h 1237129"/>
              <a:gd name="connsiteX1820" fmla="*/ 2824720 w 3751729"/>
              <a:gd name="connsiteY1820" fmla="*/ 759975 h 1237129"/>
              <a:gd name="connsiteX1821" fmla="*/ 2819797 w 3751729"/>
              <a:gd name="connsiteY1821" fmla="*/ 759975 h 1237129"/>
              <a:gd name="connsiteX1822" fmla="*/ 2814874 w 3751729"/>
              <a:gd name="connsiteY1822" fmla="*/ 766621 h 1237129"/>
              <a:gd name="connsiteX1823" fmla="*/ 2809213 w 3751729"/>
              <a:gd name="connsiteY1823" fmla="*/ 771545 h 1237129"/>
              <a:gd name="connsiteX1824" fmla="*/ 2804289 w 3751729"/>
              <a:gd name="connsiteY1824" fmla="*/ 775729 h 1237129"/>
              <a:gd name="connsiteX1825" fmla="*/ 2800104 w 3751729"/>
              <a:gd name="connsiteY1825" fmla="*/ 783360 h 1237129"/>
              <a:gd name="connsiteX1826" fmla="*/ 2798382 w 3751729"/>
              <a:gd name="connsiteY1826" fmla="*/ 795174 h 1237129"/>
              <a:gd name="connsiteX1827" fmla="*/ 2811674 w 3751729"/>
              <a:gd name="connsiteY1827" fmla="*/ 807729 h 1237129"/>
              <a:gd name="connsiteX1828" fmla="*/ 2821520 w 3751729"/>
              <a:gd name="connsiteY1828" fmla="*/ 821268 h 1237129"/>
              <a:gd name="connsiteX1829" fmla="*/ 2830627 w 3751729"/>
              <a:gd name="connsiteY1829" fmla="*/ 835544 h 1237129"/>
              <a:gd name="connsiteX1830" fmla="*/ 2834812 w 3751729"/>
              <a:gd name="connsiteY1830" fmla="*/ 854743 h 1237129"/>
              <a:gd name="connsiteX1831" fmla="*/ 2836535 w 3751729"/>
              <a:gd name="connsiteY1831" fmla="*/ 878129 h 1237129"/>
              <a:gd name="connsiteX1832" fmla="*/ 2788535 w 3751729"/>
              <a:gd name="connsiteY1832" fmla="*/ 917512 h 1237129"/>
              <a:gd name="connsiteX1833" fmla="*/ 2782874 w 3751729"/>
              <a:gd name="connsiteY1833" fmla="*/ 917512 h 1237129"/>
              <a:gd name="connsiteX1834" fmla="*/ 2778689 w 3751729"/>
              <a:gd name="connsiteY1834" fmla="*/ 901513 h 1237129"/>
              <a:gd name="connsiteX1835" fmla="*/ 2769582 w 3751729"/>
              <a:gd name="connsiteY1835" fmla="*/ 889697 h 1237129"/>
              <a:gd name="connsiteX1836" fmla="*/ 2758012 w 3751729"/>
              <a:gd name="connsiteY1836" fmla="*/ 879605 h 1237129"/>
              <a:gd name="connsiteX1837" fmla="*/ 2745705 w 3751729"/>
              <a:gd name="connsiteY1837" fmla="*/ 869513 h 1237129"/>
              <a:gd name="connsiteX1838" fmla="*/ 2732412 w 3751729"/>
              <a:gd name="connsiteY1838" fmla="*/ 858682 h 1237129"/>
              <a:gd name="connsiteX1839" fmla="*/ 2726752 w 3751729"/>
              <a:gd name="connsiteY1839" fmla="*/ 882067 h 1237129"/>
              <a:gd name="connsiteX1840" fmla="*/ 2719366 w 3751729"/>
              <a:gd name="connsiteY1840" fmla="*/ 901266 h 1237129"/>
              <a:gd name="connsiteX1841" fmla="*/ 2726752 w 3751729"/>
              <a:gd name="connsiteY1841" fmla="*/ 905451 h 1237129"/>
              <a:gd name="connsiteX1842" fmla="*/ 2729951 w 3751729"/>
              <a:gd name="connsiteY1842" fmla="*/ 911359 h 1237129"/>
              <a:gd name="connsiteX1843" fmla="*/ 2730690 w 3751729"/>
              <a:gd name="connsiteY1843" fmla="*/ 918989 h 1237129"/>
              <a:gd name="connsiteX1844" fmla="*/ 2735613 w 3751729"/>
              <a:gd name="connsiteY1844" fmla="*/ 927359 h 1237129"/>
              <a:gd name="connsiteX1845" fmla="*/ 2736351 w 3751729"/>
              <a:gd name="connsiteY1845" fmla="*/ 929082 h 1237129"/>
              <a:gd name="connsiteX1846" fmla="*/ 2739551 w 3751729"/>
              <a:gd name="connsiteY1846" fmla="*/ 929082 h 1237129"/>
              <a:gd name="connsiteX1847" fmla="*/ 2742013 w 3751729"/>
              <a:gd name="connsiteY1847" fmla="*/ 929082 h 1237129"/>
              <a:gd name="connsiteX1848" fmla="*/ 2745213 w 3751729"/>
              <a:gd name="connsiteY1848" fmla="*/ 929082 h 1237129"/>
              <a:gd name="connsiteX1849" fmla="*/ 2747675 w 3751729"/>
              <a:gd name="connsiteY1849" fmla="*/ 930805 h 1237129"/>
              <a:gd name="connsiteX1850" fmla="*/ 2759243 w 3751729"/>
              <a:gd name="connsiteY1850" fmla="*/ 942619 h 1237129"/>
              <a:gd name="connsiteX1851" fmla="*/ 2768351 w 3751729"/>
              <a:gd name="connsiteY1851" fmla="*/ 960342 h 1237129"/>
              <a:gd name="connsiteX1852" fmla="*/ 2774013 w 3751729"/>
              <a:gd name="connsiteY1852" fmla="*/ 980527 h 1237129"/>
              <a:gd name="connsiteX1853" fmla="*/ 2774751 w 3751729"/>
              <a:gd name="connsiteY1853" fmla="*/ 1001451 h 1237129"/>
              <a:gd name="connsiteX1854" fmla="*/ 2766382 w 3751729"/>
              <a:gd name="connsiteY1854" fmla="*/ 1001451 h 1237129"/>
              <a:gd name="connsiteX1855" fmla="*/ 2757274 w 3751729"/>
              <a:gd name="connsiteY1855" fmla="*/ 993820 h 1237129"/>
              <a:gd name="connsiteX1856" fmla="*/ 2748905 w 3751729"/>
              <a:gd name="connsiteY1856" fmla="*/ 989635 h 1237129"/>
              <a:gd name="connsiteX1857" fmla="*/ 2747182 w 3751729"/>
              <a:gd name="connsiteY1857" fmla="*/ 987911 h 1237129"/>
              <a:gd name="connsiteX1858" fmla="*/ 2739797 w 3751729"/>
              <a:gd name="connsiteY1858" fmla="*/ 982005 h 1237129"/>
              <a:gd name="connsiteX1859" fmla="*/ 2734874 w 3751729"/>
              <a:gd name="connsiteY1859" fmla="*/ 970188 h 1237129"/>
              <a:gd name="connsiteX1860" fmla="*/ 2731675 w 3751729"/>
              <a:gd name="connsiteY1860" fmla="*/ 956651 h 1237129"/>
              <a:gd name="connsiteX1861" fmla="*/ 2727490 w 3751729"/>
              <a:gd name="connsiteY1861" fmla="*/ 944835 h 1237129"/>
              <a:gd name="connsiteX1862" fmla="*/ 2723305 w 3751729"/>
              <a:gd name="connsiteY1862" fmla="*/ 933020 h 1237129"/>
              <a:gd name="connsiteX1863" fmla="*/ 2715920 w 3751729"/>
              <a:gd name="connsiteY1863" fmla="*/ 922928 h 1237129"/>
              <a:gd name="connsiteX1864" fmla="*/ 2715920 w 3751729"/>
              <a:gd name="connsiteY1864" fmla="*/ 920467 h 1237129"/>
              <a:gd name="connsiteX1865" fmla="*/ 2708536 w 3751729"/>
              <a:gd name="connsiteY1865" fmla="*/ 922928 h 1237129"/>
              <a:gd name="connsiteX1866" fmla="*/ 2708536 w 3751729"/>
              <a:gd name="connsiteY1866" fmla="*/ 920467 h 1237129"/>
              <a:gd name="connsiteX1867" fmla="*/ 2706074 w 3751729"/>
              <a:gd name="connsiteY1867" fmla="*/ 908651 h 1237129"/>
              <a:gd name="connsiteX1868" fmla="*/ 2706074 w 3751729"/>
              <a:gd name="connsiteY1868" fmla="*/ 893636 h 1237129"/>
              <a:gd name="connsiteX1869" fmla="*/ 2706074 w 3751729"/>
              <a:gd name="connsiteY1869" fmla="*/ 877636 h 1237129"/>
              <a:gd name="connsiteX1870" fmla="*/ 2706074 w 3751729"/>
              <a:gd name="connsiteY1870" fmla="*/ 859913 h 1237129"/>
              <a:gd name="connsiteX1871" fmla="*/ 2704351 w 3751729"/>
              <a:gd name="connsiteY1871" fmla="*/ 843913 h 1237129"/>
              <a:gd name="connsiteX1872" fmla="*/ 2698690 w 3751729"/>
              <a:gd name="connsiteY1872" fmla="*/ 830374 h 1237129"/>
              <a:gd name="connsiteX1873" fmla="*/ 2689582 w 3751729"/>
              <a:gd name="connsiteY1873" fmla="*/ 820283 h 1237129"/>
              <a:gd name="connsiteX1874" fmla="*/ 2687121 w 3751729"/>
              <a:gd name="connsiteY1874" fmla="*/ 822744 h 1237129"/>
              <a:gd name="connsiteX1875" fmla="*/ 2682936 w 3751729"/>
              <a:gd name="connsiteY1875" fmla="*/ 826190 h 1237129"/>
              <a:gd name="connsiteX1876" fmla="*/ 2679736 w 3751729"/>
              <a:gd name="connsiteY1876" fmla="*/ 827913 h 1237129"/>
              <a:gd name="connsiteX1877" fmla="*/ 2674074 w 3751729"/>
              <a:gd name="connsiteY1877" fmla="*/ 828652 h 1237129"/>
              <a:gd name="connsiteX1878" fmla="*/ 2668414 w 3751729"/>
              <a:gd name="connsiteY1878" fmla="*/ 828652 h 1237129"/>
              <a:gd name="connsiteX1879" fmla="*/ 2666690 w 3751729"/>
              <a:gd name="connsiteY1879" fmla="*/ 828652 h 1237129"/>
              <a:gd name="connsiteX1880" fmla="*/ 2666690 w 3751729"/>
              <a:gd name="connsiteY1880" fmla="*/ 827913 h 1237129"/>
              <a:gd name="connsiteX1881" fmla="*/ 2665951 w 3751729"/>
              <a:gd name="connsiteY1881" fmla="*/ 827913 h 1237129"/>
              <a:gd name="connsiteX1882" fmla="*/ 2664228 w 3751729"/>
              <a:gd name="connsiteY1882" fmla="*/ 826190 h 1237129"/>
              <a:gd name="connsiteX1883" fmla="*/ 2664228 w 3751729"/>
              <a:gd name="connsiteY1883" fmla="*/ 808467 h 1237129"/>
              <a:gd name="connsiteX1884" fmla="*/ 2660044 w 3751729"/>
              <a:gd name="connsiteY1884" fmla="*/ 794191 h 1237129"/>
              <a:gd name="connsiteX1885" fmla="*/ 2654383 w 3751729"/>
              <a:gd name="connsiteY1885" fmla="*/ 782375 h 1237129"/>
              <a:gd name="connsiteX1886" fmla="*/ 2645275 w 3751729"/>
              <a:gd name="connsiteY1886" fmla="*/ 771545 h 1237129"/>
              <a:gd name="connsiteX1887" fmla="*/ 2638629 w 3751729"/>
              <a:gd name="connsiteY1887" fmla="*/ 759729 h 1237129"/>
              <a:gd name="connsiteX1888" fmla="*/ 2629522 w 3751729"/>
              <a:gd name="connsiteY1888" fmla="*/ 745452 h 1237129"/>
              <a:gd name="connsiteX1889" fmla="*/ 2627059 w 3751729"/>
              <a:gd name="connsiteY1889" fmla="*/ 747914 h 1237129"/>
              <a:gd name="connsiteX1890" fmla="*/ 2625337 w 3751729"/>
              <a:gd name="connsiteY1890" fmla="*/ 749637 h 1237129"/>
              <a:gd name="connsiteX1891" fmla="*/ 2623613 w 3751729"/>
              <a:gd name="connsiteY1891" fmla="*/ 753083 h 1237129"/>
              <a:gd name="connsiteX1892" fmla="*/ 2621891 w 3751729"/>
              <a:gd name="connsiteY1892" fmla="*/ 753821 h 1237129"/>
              <a:gd name="connsiteX1893" fmla="*/ 2621151 w 3751729"/>
              <a:gd name="connsiteY1893" fmla="*/ 755545 h 1237129"/>
              <a:gd name="connsiteX1894" fmla="*/ 2607860 w 3751729"/>
              <a:gd name="connsiteY1894" fmla="*/ 757268 h 1237129"/>
              <a:gd name="connsiteX1895" fmla="*/ 2596290 w 3751729"/>
              <a:gd name="connsiteY1895" fmla="*/ 755545 h 1237129"/>
              <a:gd name="connsiteX1896" fmla="*/ 2584721 w 3751729"/>
              <a:gd name="connsiteY1896" fmla="*/ 755545 h 1237129"/>
              <a:gd name="connsiteX1897" fmla="*/ 2581521 w 3751729"/>
              <a:gd name="connsiteY1897" fmla="*/ 767360 h 1237129"/>
              <a:gd name="connsiteX1898" fmla="*/ 2577337 w 3751729"/>
              <a:gd name="connsiteY1898" fmla="*/ 773268 h 1237129"/>
              <a:gd name="connsiteX1899" fmla="*/ 2574875 w 3751729"/>
              <a:gd name="connsiteY1899" fmla="*/ 774991 h 1237129"/>
              <a:gd name="connsiteX1900" fmla="*/ 2569214 w 3751729"/>
              <a:gd name="connsiteY1900" fmla="*/ 774991 h 1237129"/>
              <a:gd name="connsiteX1901" fmla="*/ 2563553 w 3751729"/>
              <a:gd name="connsiteY1901" fmla="*/ 776714 h 1237129"/>
              <a:gd name="connsiteX1902" fmla="*/ 2557891 w 3751729"/>
              <a:gd name="connsiteY1902" fmla="*/ 780897 h 1237129"/>
              <a:gd name="connsiteX1903" fmla="*/ 2548045 w 3751729"/>
              <a:gd name="connsiteY1903" fmla="*/ 806991 h 1237129"/>
              <a:gd name="connsiteX1904" fmla="*/ 2534753 w 3751729"/>
              <a:gd name="connsiteY1904" fmla="*/ 806991 h 1237129"/>
              <a:gd name="connsiteX1905" fmla="*/ 2527369 w 3751729"/>
              <a:gd name="connsiteY1905" fmla="*/ 812897 h 1237129"/>
              <a:gd name="connsiteX1906" fmla="*/ 2519983 w 3751729"/>
              <a:gd name="connsiteY1906" fmla="*/ 820528 h 1237129"/>
              <a:gd name="connsiteX1907" fmla="*/ 2510137 w 3751729"/>
              <a:gd name="connsiteY1907" fmla="*/ 826436 h 1237129"/>
              <a:gd name="connsiteX1908" fmla="*/ 2507676 w 3751729"/>
              <a:gd name="connsiteY1908" fmla="*/ 855728 h 1237129"/>
              <a:gd name="connsiteX1909" fmla="*/ 2500292 w 3751729"/>
              <a:gd name="connsiteY1909" fmla="*/ 880836 h 1237129"/>
              <a:gd name="connsiteX1910" fmla="*/ 2490445 w 3751729"/>
              <a:gd name="connsiteY1910" fmla="*/ 901020 h 1237129"/>
              <a:gd name="connsiteX1911" fmla="*/ 2474691 w 3751729"/>
              <a:gd name="connsiteY1911" fmla="*/ 920221 h 1237129"/>
              <a:gd name="connsiteX1912" fmla="*/ 2472968 w 3751729"/>
              <a:gd name="connsiteY1912" fmla="*/ 920221 h 1237129"/>
              <a:gd name="connsiteX1913" fmla="*/ 2471245 w 3751729"/>
              <a:gd name="connsiteY1913" fmla="*/ 918497 h 1237129"/>
              <a:gd name="connsiteX1914" fmla="*/ 2469522 w 3751729"/>
              <a:gd name="connsiteY1914" fmla="*/ 918497 h 1237129"/>
              <a:gd name="connsiteX1915" fmla="*/ 2468784 w 3751729"/>
              <a:gd name="connsiteY1915" fmla="*/ 916775 h 1237129"/>
              <a:gd name="connsiteX1916" fmla="*/ 2459676 w 3751729"/>
              <a:gd name="connsiteY1916" fmla="*/ 906682 h 1237129"/>
              <a:gd name="connsiteX1917" fmla="*/ 2451308 w 3751729"/>
              <a:gd name="connsiteY1917" fmla="*/ 890682 h 1237129"/>
              <a:gd name="connsiteX1918" fmla="*/ 2446384 w 3751729"/>
              <a:gd name="connsiteY1918" fmla="*/ 877144 h 1237129"/>
              <a:gd name="connsiteX1919" fmla="*/ 2445645 w 3751729"/>
              <a:gd name="connsiteY1919" fmla="*/ 874682 h 1237129"/>
              <a:gd name="connsiteX1920" fmla="*/ 2446384 w 3751729"/>
              <a:gd name="connsiteY1920" fmla="*/ 871236 h 1237129"/>
              <a:gd name="connsiteX1921" fmla="*/ 2448107 w 3751729"/>
              <a:gd name="connsiteY1921" fmla="*/ 868774 h 1237129"/>
              <a:gd name="connsiteX1922" fmla="*/ 2449830 w 3751729"/>
              <a:gd name="connsiteY1922" fmla="*/ 867051 h 1237129"/>
              <a:gd name="connsiteX1923" fmla="*/ 2449830 w 3751729"/>
              <a:gd name="connsiteY1923" fmla="*/ 865328 h 1237129"/>
              <a:gd name="connsiteX1924" fmla="*/ 2435061 w 3751729"/>
              <a:gd name="connsiteY1924" fmla="*/ 843421 h 1237129"/>
              <a:gd name="connsiteX1925" fmla="*/ 2425215 w 3751729"/>
              <a:gd name="connsiteY1925" fmla="*/ 820036 h 1237129"/>
              <a:gd name="connsiteX1926" fmla="*/ 2418568 w 3751729"/>
              <a:gd name="connsiteY1926" fmla="*/ 794929 h 1237129"/>
              <a:gd name="connsiteX1927" fmla="*/ 2415369 w 3751729"/>
              <a:gd name="connsiteY1927" fmla="*/ 764652 h 1237129"/>
              <a:gd name="connsiteX1928" fmla="*/ 2405523 w 3751729"/>
              <a:gd name="connsiteY1928" fmla="*/ 765390 h 1237129"/>
              <a:gd name="connsiteX1929" fmla="*/ 2398139 w 3751729"/>
              <a:gd name="connsiteY1929" fmla="*/ 765390 h 1237129"/>
              <a:gd name="connsiteX1930" fmla="*/ 2389769 w 3751729"/>
              <a:gd name="connsiteY1930" fmla="*/ 764652 h 1237129"/>
              <a:gd name="connsiteX1931" fmla="*/ 2386568 w 3751729"/>
              <a:gd name="connsiteY1931" fmla="*/ 761206 h 1237129"/>
              <a:gd name="connsiteX1932" fmla="*/ 2382384 w 3751729"/>
              <a:gd name="connsiteY1932" fmla="*/ 758744 h 1237129"/>
              <a:gd name="connsiteX1933" fmla="*/ 2379184 w 3751729"/>
              <a:gd name="connsiteY1933" fmla="*/ 755298 h 1237129"/>
              <a:gd name="connsiteX1934" fmla="*/ 2376723 w 3751729"/>
              <a:gd name="connsiteY1934" fmla="*/ 752837 h 1237129"/>
              <a:gd name="connsiteX1935" fmla="*/ 2379184 w 3751729"/>
              <a:gd name="connsiteY1935" fmla="*/ 742006 h 1237129"/>
              <a:gd name="connsiteX1936" fmla="*/ 2373523 w 3751729"/>
              <a:gd name="connsiteY1936" fmla="*/ 733637 h 1237129"/>
              <a:gd name="connsiteX1937" fmla="*/ 2363677 w 3751729"/>
              <a:gd name="connsiteY1937" fmla="*/ 726006 h 1237129"/>
              <a:gd name="connsiteX1938" fmla="*/ 2353830 w 3751729"/>
              <a:gd name="connsiteY1938" fmla="*/ 719360 h 1237129"/>
              <a:gd name="connsiteX1939" fmla="*/ 2344723 w 3751729"/>
              <a:gd name="connsiteY1939" fmla="*/ 710252 h 1237129"/>
              <a:gd name="connsiteX1940" fmla="*/ 2320847 w 3751729"/>
              <a:gd name="connsiteY1940" fmla="*/ 713699 h 1237129"/>
              <a:gd name="connsiteX1941" fmla="*/ 2295986 w 3751729"/>
              <a:gd name="connsiteY1941" fmla="*/ 713699 h 1237129"/>
              <a:gd name="connsiteX1942" fmla="*/ 2271123 w 3751729"/>
              <a:gd name="connsiteY1942" fmla="*/ 711976 h 1237129"/>
              <a:gd name="connsiteX1943" fmla="*/ 2247247 w 3751729"/>
              <a:gd name="connsiteY1943" fmla="*/ 710252 h 1237129"/>
              <a:gd name="connsiteX1944" fmla="*/ 2243063 w 3751729"/>
              <a:gd name="connsiteY1944" fmla="*/ 701883 h 1237129"/>
              <a:gd name="connsiteX1945" fmla="*/ 2237401 w 3751729"/>
              <a:gd name="connsiteY1945" fmla="*/ 691053 h 1237129"/>
              <a:gd name="connsiteX1946" fmla="*/ 2228293 w 3751729"/>
              <a:gd name="connsiteY1946" fmla="*/ 694499 h 1237129"/>
              <a:gd name="connsiteX1947" fmla="*/ 2222632 w 3751729"/>
              <a:gd name="connsiteY1947" fmla="*/ 696222 h 1237129"/>
              <a:gd name="connsiteX1948" fmla="*/ 2215247 w 3751729"/>
              <a:gd name="connsiteY1948" fmla="*/ 696960 h 1237129"/>
              <a:gd name="connsiteX1949" fmla="*/ 2205401 w 3751729"/>
              <a:gd name="connsiteY1949" fmla="*/ 696960 h 1237129"/>
              <a:gd name="connsiteX1950" fmla="*/ 2197031 w 3751729"/>
              <a:gd name="connsiteY1950" fmla="*/ 691053 h 1237129"/>
              <a:gd name="connsiteX1951" fmla="*/ 2187925 w 3751729"/>
              <a:gd name="connsiteY1951" fmla="*/ 686868 h 1237129"/>
              <a:gd name="connsiteX1952" fmla="*/ 2178078 w 3751729"/>
              <a:gd name="connsiteY1952" fmla="*/ 680960 h 1237129"/>
              <a:gd name="connsiteX1953" fmla="*/ 2170694 w 3751729"/>
              <a:gd name="connsiteY1953" fmla="*/ 675053 h 1237129"/>
              <a:gd name="connsiteX1954" fmla="*/ 2168232 w 3751729"/>
              <a:gd name="connsiteY1954" fmla="*/ 666683 h 1237129"/>
              <a:gd name="connsiteX1955" fmla="*/ 2164047 w 3751729"/>
              <a:gd name="connsiteY1955" fmla="*/ 659053 h 1237129"/>
              <a:gd name="connsiteX1956" fmla="*/ 2154940 w 3751729"/>
              <a:gd name="connsiteY1956" fmla="*/ 651422 h 1237129"/>
              <a:gd name="connsiteX1957" fmla="*/ 2153217 w 3751729"/>
              <a:gd name="connsiteY1957" fmla="*/ 651422 h 1237129"/>
              <a:gd name="connsiteX1958" fmla="*/ 2152479 w 3751729"/>
              <a:gd name="connsiteY1958" fmla="*/ 651422 h 1237129"/>
              <a:gd name="connsiteX1959" fmla="*/ 2150754 w 3751729"/>
              <a:gd name="connsiteY1959" fmla="*/ 651422 h 1237129"/>
              <a:gd name="connsiteX1960" fmla="*/ 2147555 w 3751729"/>
              <a:gd name="connsiteY1960" fmla="*/ 651422 h 1237129"/>
              <a:gd name="connsiteX1961" fmla="*/ 2141893 w 3751729"/>
              <a:gd name="connsiteY1961" fmla="*/ 651422 h 1237129"/>
              <a:gd name="connsiteX1962" fmla="*/ 2145094 w 3751729"/>
              <a:gd name="connsiteY1962" fmla="*/ 663237 h 1237129"/>
              <a:gd name="connsiteX1963" fmla="*/ 2149279 w 3751729"/>
              <a:gd name="connsiteY1963" fmla="*/ 676776 h 1237129"/>
              <a:gd name="connsiteX1964" fmla="*/ 2156663 w 3751729"/>
              <a:gd name="connsiteY1964" fmla="*/ 690314 h 1237129"/>
              <a:gd name="connsiteX1965" fmla="*/ 2162324 w 3751729"/>
              <a:gd name="connsiteY1965" fmla="*/ 702130 h 1237129"/>
              <a:gd name="connsiteX1966" fmla="*/ 2167986 w 3751729"/>
              <a:gd name="connsiteY1966" fmla="*/ 710498 h 1237129"/>
              <a:gd name="connsiteX1967" fmla="*/ 2169709 w 3751729"/>
              <a:gd name="connsiteY1967" fmla="*/ 706314 h 1237129"/>
              <a:gd name="connsiteX1968" fmla="*/ 2170448 w 3751729"/>
              <a:gd name="connsiteY1968" fmla="*/ 704591 h 1237129"/>
              <a:gd name="connsiteX1969" fmla="*/ 2170448 w 3751729"/>
              <a:gd name="connsiteY1969" fmla="*/ 702868 h 1237129"/>
              <a:gd name="connsiteX1970" fmla="*/ 2172170 w 3751729"/>
              <a:gd name="connsiteY1970" fmla="*/ 702868 h 1237129"/>
              <a:gd name="connsiteX1971" fmla="*/ 2173893 w 3751729"/>
              <a:gd name="connsiteY1971" fmla="*/ 702868 h 1237129"/>
              <a:gd name="connsiteX1972" fmla="*/ 2178078 w 3751729"/>
              <a:gd name="connsiteY1972" fmla="*/ 704591 h 1237129"/>
              <a:gd name="connsiteX1973" fmla="*/ 2179801 w 3751729"/>
              <a:gd name="connsiteY1973" fmla="*/ 708776 h 1237129"/>
              <a:gd name="connsiteX1974" fmla="*/ 2181524 w 3751729"/>
              <a:gd name="connsiteY1974" fmla="*/ 713699 h 1237129"/>
              <a:gd name="connsiteX1975" fmla="*/ 2181524 w 3751729"/>
              <a:gd name="connsiteY1975" fmla="*/ 717883 h 1237129"/>
              <a:gd name="connsiteX1976" fmla="*/ 2182262 w 3751729"/>
              <a:gd name="connsiteY1976" fmla="*/ 722068 h 1237129"/>
              <a:gd name="connsiteX1977" fmla="*/ 2183986 w 3751729"/>
              <a:gd name="connsiteY1977" fmla="*/ 726252 h 1237129"/>
              <a:gd name="connsiteX1978" fmla="*/ 2189647 w 3751729"/>
              <a:gd name="connsiteY1978" fmla="*/ 725514 h 1237129"/>
              <a:gd name="connsiteX1979" fmla="*/ 2197031 w 3751729"/>
              <a:gd name="connsiteY1979" fmla="*/ 723791 h 1237129"/>
              <a:gd name="connsiteX1980" fmla="*/ 2205401 w 3751729"/>
              <a:gd name="connsiteY1980" fmla="*/ 723791 h 1237129"/>
              <a:gd name="connsiteX1981" fmla="*/ 2218694 w 3751729"/>
              <a:gd name="connsiteY1981" fmla="*/ 708776 h 1237129"/>
              <a:gd name="connsiteX1982" fmla="*/ 2234447 w 3751729"/>
              <a:gd name="connsiteY1982" fmla="*/ 696960 h 1237129"/>
              <a:gd name="connsiteX1983" fmla="*/ 2236170 w 3751729"/>
              <a:gd name="connsiteY1983" fmla="*/ 711976 h 1237129"/>
              <a:gd name="connsiteX1984" fmla="*/ 2237892 w 3751729"/>
              <a:gd name="connsiteY1984" fmla="*/ 723791 h 1237129"/>
              <a:gd name="connsiteX1985" fmla="*/ 2259308 w 3751729"/>
              <a:gd name="connsiteY1985" fmla="*/ 735605 h 1237129"/>
              <a:gd name="connsiteX1986" fmla="*/ 2276538 w 3751729"/>
              <a:gd name="connsiteY1986" fmla="*/ 749882 h 1237129"/>
              <a:gd name="connsiteX1987" fmla="*/ 2270877 w 3751729"/>
              <a:gd name="connsiteY1987" fmla="*/ 757513 h 1237129"/>
              <a:gd name="connsiteX1988" fmla="*/ 2265954 w 3751729"/>
              <a:gd name="connsiteY1988" fmla="*/ 765145 h 1237129"/>
              <a:gd name="connsiteX1989" fmla="*/ 2261031 w 3751729"/>
              <a:gd name="connsiteY1989" fmla="*/ 771052 h 1237129"/>
              <a:gd name="connsiteX1990" fmla="*/ 2250200 w 3751729"/>
              <a:gd name="connsiteY1990" fmla="*/ 775236 h 1237129"/>
              <a:gd name="connsiteX1991" fmla="*/ 2250200 w 3751729"/>
              <a:gd name="connsiteY1991" fmla="*/ 791236 h 1237129"/>
              <a:gd name="connsiteX1992" fmla="*/ 2236170 w 3751729"/>
              <a:gd name="connsiteY1992" fmla="*/ 800345 h 1237129"/>
              <a:gd name="connsiteX1993" fmla="*/ 2221400 w 3751729"/>
              <a:gd name="connsiteY1993" fmla="*/ 810436 h 1237129"/>
              <a:gd name="connsiteX1994" fmla="*/ 2221400 w 3751729"/>
              <a:gd name="connsiteY1994" fmla="*/ 817575 h 1237129"/>
              <a:gd name="connsiteX1995" fmla="*/ 2203185 w 3751729"/>
              <a:gd name="connsiteY1995" fmla="*/ 817575 h 1237129"/>
              <a:gd name="connsiteX1996" fmla="*/ 2192355 w 3751729"/>
              <a:gd name="connsiteY1996" fmla="*/ 823483 h 1237129"/>
              <a:gd name="connsiteX1997" fmla="*/ 2183986 w 3751729"/>
              <a:gd name="connsiteY1997" fmla="*/ 832590 h 1237129"/>
              <a:gd name="connsiteX1998" fmla="*/ 2174140 w 3751729"/>
              <a:gd name="connsiteY1998" fmla="*/ 840220 h 1237129"/>
              <a:gd name="connsiteX1999" fmla="*/ 2160847 w 3751729"/>
              <a:gd name="connsiteY1999" fmla="*/ 846129 h 1237129"/>
              <a:gd name="connsiteX2000" fmla="*/ 2147555 w 3751729"/>
              <a:gd name="connsiteY2000" fmla="*/ 848590 h 1237129"/>
              <a:gd name="connsiteX2001" fmla="*/ 2133524 w 3751729"/>
              <a:gd name="connsiteY2001" fmla="*/ 852775 h 1237129"/>
              <a:gd name="connsiteX2002" fmla="*/ 2121956 w 3751729"/>
              <a:gd name="connsiteY2002" fmla="*/ 857698 h 1237129"/>
              <a:gd name="connsiteX2003" fmla="*/ 2112109 w 3751729"/>
              <a:gd name="connsiteY2003" fmla="*/ 863605 h 1237129"/>
              <a:gd name="connsiteX2004" fmla="*/ 2102263 w 3751729"/>
              <a:gd name="connsiteY2004" fmla="*/ 866067 h 1237129"/>
              <a:gd name="connsiteX2005" fmla="*/ 2094878 w 3751729"/>
              <a:gd name="connsiteY2005" fmla="*/ 866067 h 1237129"/>
              <a:gd name="connsiteX2006" fmla="*/ 2091678 w 3751729"/>
              <a:gd name="connsiteY2006" fmla="*/ 864344 h 1237129"/>
              <a:gd name="connsiteX2007" fmla="*/ 2090940 w 3751729"/>
              <a:gd name="connsiteY2007" fmla="*/ 864344 h 1237129"/>
              <a:gd name="connsiteX2008" fmla="*/ 2089217 w 3751729"/>
              <a:gd name="connsiteY2008" fmla="*/ 863605 h 1237129"/>
              <a:gd name="connsiteX2009" fmla="*/ 2087494 w 3751729"/>
              <a:gd name="connsiteY2009" fmla="*/ 861882 h 1237129"/>
              <a:gd name="connsiteX2010" fmla="*/ 2085771 w 3751729"/>
              <a:gd name="connsiteY2010" fmla="*/ 858436 h 1237129"/>
              <a:gd name="connsiteX2011" fmla="*/ 2081586 w 3751729"/>
              <a:gd name="connsiteY2011" fmla="*/ 850067 h 1237129"/>
              <a:gd name="connsiteX2012" fmla="*/ 2079864 w 3751729"/>
              <a:gd name="connsiteY2012" fmla="*/ 840959 h 1237129"/>
              <a:gd name="connsiteX2013" fmla="*/ 2079864 w 3751729"/>
              <a:gd name="connsiteY2013" fmla="*/ 832590 h 1237129"/>
              <a:gd name="connsiteX2014" fmla="*/ 2079125 w 3751729"/>
              <a:gd name="connsiteY2014" fmla="*/ 823483 h 1237129"/>
              <a:gd name="connsiteX2015" fmla="*/ 2071740 w 3751729"/>
              <a:gd name="connsiteY2015" fmla="*/ 809206 h 1237129"/>
              <a:gd name="connsiteX2016" fmla="*/ 2061895 w 3751729"/>
              <a:gd name="connsiteY2016" fmla="*/ 795667 h 1237129"/>
              <a:gd name="connsiteX2017" fmla="*/ 2051064 w 3751729"/>
              <a:gd name="connsiteY2017" fmla="*/ 783853 h 1237129"/>
              <a:gd name="connsiteX2018" fmla="*/ 2041218 w 3751729"/>
              <a:gd name="connsiteY2018" fmla="*/ 772036 h 1237129"/>
              <a:gd name="connsiteX2019" fmla="*/ 2038756 w 3751729"/>
              <a:gd name="connsiteY2019" fmla="*/ 763667 h 1237129"/>
              <a:gd name="connsiteX2020" fmla="*/ 2037033 w 3751729"/>
              <a:gd name="connsiteY2020" fmla="*/ 753575 h 1237129"/>
              <a:gd name="connsiteX2021" fmla="*/ 2035309 w 3751729"/>
              <a:gd name="connsiteY2021" fmla="*/ 742744 h 1237129"/>
              <a:gd name="connsiteX2022" fmla="*/ 2031125 w 3751729"/>
              <a:gd name="connsiteY2022" fmla="*/ 734375 h 1237129"/>
              <a:gd name="connsiteX2023" fmla="*/ 2015371 w 3751729"/>
              <a:gd name="connsiteY2023" fmla="*/ 724284 h 1237129"/>
              <a:gd name="connsiteX2024" fmla="*/ 2011187 w 3751729"/>
              <a:gd name="connsiteY2024" fmla="*/ 714191 h 1237129"/>
              <a:gd name="connsiteX2025" fmla="*/ 2006264 w 3751729"/>
              <a:gd name="connsiteY2025" fmla="*/ 703361 h 1237129"/>
              <a:gd name="connsiteX2026" fmla="*/ 2002079 w 3751729"/>
              <a:gd name="connsiteY2026" fmla="*/ 693268 h 1237129"/>
              <a:gd name="connsiteX2027" fmla="*/ 1996418 w 3751729"/>
              <a:gd name="connsiteY2027" fmla="*/ 684899 h 1237129"/>
              <a:gd name="connsiteX2028" fmla="*/ 1988049 w 3751729"/>
              <a:gd name="connsiteY2028" fmla="*/ 678991 h 1237129"/>
              <a:gd name="connsiteX2029" fmla="*/ 1983126 w 3751729"/>
              <a:gd name="connsiteY2029" fmla="*/ 677268 h 1237129"/>
              <a:gd name="connsiteX2030" fmla="*/ 1982387 w 3751729"/>
              <a:gd name="connsiteY2030" fmla="*/ 673821 h 1237129"/>
              <a:gd name="connsiteX2031" fmla="*/ 1979187 w 3751729"/>
              <a:gd name="connsiteY2031" fmla="*/ 673083 h 1237129"/>
              <a:gd name="connsiteX2032" fmla="*/ 1976725 w 3751729"/>
              <a:gd name="connsiteY2032" fmla="*/ 671361 h 1237129"/>
              <a:gd name="connsiteX2033" fmla="*/ 1973525 w 3751729"/>
              <a:gd name="connsiteY2033" fmla="*/ 669637 h 1237129"/>
              <a:gd name="connsiteX2034" fmla="*/ 1971065 w 3751729"/>
              <a:gd name="connsiteY2034" fmla="*/ 667176 h 1237129"/>
              <a:gd name="connsiteX2035" fmla="*/ 1967864 w 3751729"/>
              <a:gd name="connsiteY2035" fmla="*/ 662253 h 1237129"/>
              <a:gd name="connsiteX2036" fmla="*/ 1965403 w 3751729"/>
              <a:gd name="connsiteY2036" fmla="*/ 656345 h 1237129"/>
              <a:gd name="connsiteX2037" fmla="*/ 1962203 w 3751729"/>
              <a:gd name="connsiteY2037" fmla="*/ 656345 h 1237129"/>
              <a:gd name="connsiteX2038" fmla="*/ 1962203 w 3751729"/>
              <a:gd name="connsiteY2038" fmla="*/ 662253 h 1237129"/>
              <a:gd name="connsiteX2039" fmla="*/ 1972049 w 3751729"/>
              <a:gd name="connsiteY2039" fmla="*/ 675791 h 1237129"/>
              <a:gd name="connsiteX2040" fmla="*/ 1981156 w 3751729"/>
              <a:gd name="connsiteY2040" fmla="*/ 690806 h 1237129"/>
              <a:gd name="connsiteX2041" fmla="*/ 1986818 w 3751729"/>
              <a:gd name="connsiteY2041" fmla="*/ 708529 h 1237129"/>
              <a:gd name="connsiteX2042" fmla="*/ 1992479 w 3751729"/>
              <a:gd name="connsiteY2042" fmla="*/ 724529 h 1237129"/>
              <a:gd name="connsiteX2043" fmla="*/ 1999863 w 3751729"/>
              <a:gd name="connsiteY2043" fmla="*/ 740529 h 1237129"/>
              <a:gd name="connsiteX2044" fmla="*/ 2002326 w 3751729"/>
              <a:gd name="connsiteY2044" fmla="*/ 742991 h 1237129"/>
              <a:gd name="connsiteX2045" fmla="*/ 2006509 w 3751729"/>
              <a:gd name="connsiteY2045" fmla="*/ 746437 h 1237129"/>
              <a:gd name="connsiteX2046" fmla="*/ 2009710 w 3751729"/>
              <a:gd name="connsiteY2046" fmla="*/ 748898 h 1237129"/>
              <a:gd name="connsiteX2047" fmla="*/ 2013895 w 3751729"/>
              <a:gd name="connsiteY2047" fmla="*/ 752344 h 1237129"/>
              <a:gd name="connsiteX2048" fmla="*/ 2015618 w 3751729"/>
              <a:gd name="connsiteY2048" fmla="*/ 756528 h 1237129"/>
              <a:gd name="connsiteX2049" fmla="*/ 2015618 w 3751729"/>
              <a:gd name="connsiteY2049" fmla="*/ 785821 h 1237129"/>
              <a:gd name="connsiteX2050" fmla="*/ 2018079 w 3751729"/>
              <a:gd name="connsiteY2050" fmla="*/ 789268 h 1237129"/>
              <a:gd name="connsiteX2051" fmla="*/ 2021279 w 3751729"/>
              <a:gd name="connsiteY2051" fmla="*/ 793452 h 1237129"/>
              <a:gd name="connsiteX2052" fmla="*/ 2025464 w 3751729"/>
              <a:gd name="connsiteY2052" fmla="*/ 795914 h 1237129"/>
              <a:gd name="connsiteX2053" fmla="*/ 2029648 w 3751729"/>
              <a:gd name="connsiteY2053" fmla="*/ 799360 h 1237129"/>
              <a:gd name="connsiteX2054" fmla="*/ 2031371 w 3751729"/>
              <a:gd name="connsiteY2054" fmla="*/ 801820 h 1237129"/>
              <a:gd name="connsiteX2055" fmla="*/ 2033834 w 3751729"/>
              <a:gd name="connsiteY2055" fmla="*/ 810929 h 1237129"/>
              <a:gd name="connsiteX2056" fmla="*/ 2035556 w 3751729"/>
              <a:gd name="connsiteY2056" fmla="*/ 817575 h 1237129"/>
              <a:gd name="connsiteX2057" fmla="*/ 2038756 w 3751729"/>
              <a:gd name="connsiteY2057" fmla="*/ 826682 h 1237129"/>
              <a:gd name="connsiteX2058" fmla="*/ 2047125 w 3751729"/>
              <a:gd name="connsiteY2058" fmla="*/ 836775 h 1237129"/>
              <a:gd name="connsiteX2059" fmla="*/ 2060417 w 3751729"/>
              <a:gd name="connsiteY2059" fmla="*/ 845882 h 1237129"/>
              <a:gd name="connsiteX2060" fmla="*/ 2074448 w 3751729"/>
              <a:gd name="connsiteY2060" fmla="*/ 854252 h 1237129"/>
              <a:gd name="connsiteX2061" fmla="*/ 2086017 w 3751729"/>
              <a:gd name="connsiteY2061" fmla="*/ 863359 h 1237129"/>
              <a:gd name="connsiteX2062" fmla="*/ 2089217 w 3751729"/>
              <a:gd name="connsiteY2062" fmla="*/ 867544 h 1237129"/>
              <a:gd name="connsiteX2063" fmla="*/ 2089217 w 3751729"/>
              <a:gd name="connsiteY2063" fmla="*/ 873451 h 1237129"/>
              <a:gd name="connsiteX2064" fmla="*/ 2089217 w 3751729"/>
              <a:gd name="connsiteY2064" fmla="*/ 877636 h 1237129"/>
              <a:gd name="connsiteX2065" fmla="*/ 2090940 w 3751729"/>
              <a:gd name="connsiteY2065" fmla="*/ 881821 h 1237129"/>
              <a:gd name="connsiteX2066" fmla="*/ 2095125 w 3751729"/>
              <a:gd name="connsiteY2066" fmla="*/ 886743 h 1237129"/>
              <a:gd name="connsiteX2067" fmla="*/ 2107433 w 3751729"/>
              <a:gd name="connsiteY2067" fmla="*/ 887482 h 1237129"/>
              <a:gd name="connsiteX2068" fmla="*/ 2122201 w 3751729"/>
              <a:gd name="connsiteY2068" fmla="*/ 880836 h 1237129"/>
              <a:gd name="connsiteX2069" fmla="*/ 2142140 w 3751729"/>
              <a:gd name="connsiteY2069" fmla="*/ 875912 h 1237129"/>
              <a:gd name="connsiteX2070" fmla="*/ 2161093 w 3751729"/>
              <a:gd name="connsiteY2070" fmla="*/ 871728 h 1237129"/>
              <a:gd name="connsiteX2071" fmla="*/ 2178323 w 3751729"/>
              <a:gd name="connsiteY2071" fmla="*/ 869267 h 1237129"/>
              <a:gd name="connsiteX2072" fmla="*/ 2178323 w 3751729"/>
              <a:gd name="connsiteY2072" fmla="*/ 871728 h 1237129"/>
              <a:gd name="connsiteX2073" fmla="*/ 2174140 w 3751729"/>
              <a:gd name="connsiteY2073" fmla="*/ 879359 h 1237129"/>
              <a:gd name="connsiteX2074" fmla="*/ 2174140 w 3751729"/>
              <a:gd name="connsiteY2074" fmla="*/ 888221 h 1237129"/>
              <a:gd name="connsiteX2075" fmla="*/ 2170940 w 3751729"/>
              <a:gd name="connsiteY2075" fmla="*/ 898313 h 1237129"/>
              <a:gd name="connsiteX2076" fmla="*/ 2165278 w 3751729"/>
              <a:gd name="connsiteY2076" fmla="*/ 913328 h 1237129"/>
              <a:gd name="connsiteX2077" fmla="*/ 2156909 w 3751729"/>
              <a:gd name="connsiteY2077" fmla="*/ 931051 h 1237129"/>
              <a:gd name="connsiteX2078" fmla="*/ 2147063 w 3751729"/>
              <a:gd name="connsiteY2078" fmla="*/ 948774 h 1237129"/>
              <a:gd name="connsiteX2079" fmla="*/ 2136232 w 3751729"/>
              <a:gd name="connsiteY2079" fmla="*/ 963051 h 1237129"/>
              <a:gd name="connsiteX2080" fmla="*/ 2120479 w 3751729"/>
              <a:gd name="connsiteY2080" fmla="*/ 979050 h 1237129"/>
              <a:gd name="connsiteX2081" fmla="*/ 2103248 w 3751729"/>
              <a:gd name="connsiteY2081" fmla="*/ 994066 h 1237129"/>
              <a:gd name="connsiteX2082" fmla="*/ 2085032 w 3751729"/>
              <a:gd name="connsiteY2082" fmla="*/ 1008343 h 1237129"/>
              <a:gd name="connsiteX2083" fmla="*/ 2067802 w 3751729"/>
              <a:gd name="connsiteY2083" fmla="*/ 1025082 h 1237129"/>
              <a:gd name="connsiteX2084" fmla="*/ 2053032 w 3751729"/>
              <a:gd name="connsiteY2084" fmla="*/ 1042804 h 1237129"/>
              <a:gd name="connsiteX2085" fmla="*/ 2041464 w 3751729"/>
              <a:gd name="connsiteY2085" fmla="*/ 1062988 h 1237129"/>
              <a:gd name="connsiteX2086" fmla="*/ 2037279 w 3751729"/>
              <a:gd name="connsiteY2086" fmla="*/ 1082189 h 1237129"/>
              <a:gd name="connsiteX2087" fmla="*/ 2039740 w 3751729"/>
              <a:gd name="connsiteY2087" fmla="*/ 1099911 h 1237129"/>
              <a:gd name="connsiteX2088" fmla="*/ 2045402 w 3751729"/>
              <a:gd name="connsiteY2088" fmla="*/ 1117634 h 1237129"/>
              <a:gd name="connsiteX2089" fmla="*/ 2051064 w 3751729"/>
              <a:gd name="connsiteY2089" fmla="*/ 1133634 h 1237129"/>
              <a:gd name="connsiteX2090" fmla="*/ 2056725 w 3751729"/>
              <a:gd name="connsiteY2090" fmla="*/ 1151357 h 1237129"/>
              <a:gd name="connsiteX2091" fmla="*/ 2061648 w 3751729"/>
              <a:gd name="connsiteY2091" fmla="*/ 1169080 h 1237129"/>
              <a:gd name="connsiteX2092" fmla="*/ 2059925 w 3751729"/>
              <a:gd name="connsiteY2092" fmla="*/ 1186804 h 1237129"/>
              <a:gd name="connsiteX2093" fmla="*/ 2050818 w 3751729"/>
              <a:gd name="connsiteY2093" fmla="*/ 1205264 h 1237129"/>
              <a:gd name="connsiteX2094" fmla="*/ 2038509 w 3751729"/>
              <a:gd name="connsiteY2094" fmla="*/ 1214372 h 1237129"/>
              <a:gd name="connsiteX2095" fmla="*/ 2023741 w 3751729"/>
              <a:gd name="connsiteY2095" fmla="*/ 1221018 h 1237129"/>
              <a:gd name="connsiteX2096" fmla="*/ 2009710 w 3751729"/>
              <a:gd name="connsiteY2096" fmla="*/ 1228649 h 1237129"/>
              <a:gd name="connsiteX2097" fmla="*/ 1999990 w 3751729"/>
              <a:gd name="connsiteY2097" fmla="*/ 1237129 h 1237129"/>
              <a:gd name="connsiteX2098" fmla="*/ 1730490 w 3751729"/>
              <a:gd name="connsiteY2098" fmla="*/ 1237129 h 1237129"/>
              <a:gd name="connsiteX2099" fmla="*/ 1729835 w 3751729"/>
              <a:gd name="connsiteY2099" fmla="*/ 1236280 h 1237129"/>
              <a:gd name="connsiteX2100" fmla="*/ 1724174 w 3751729"/>
              <a:gd name="connsiteY2100" fmla="*/ 1224465 h 1237129"/>
              <a:gd name="connsiteX2101" fmla="*/ 1722450 w 3751729"/>
              <a:gd name="connsiteY2101" fmla="*/ 1210188 h 1237129"/>
              <a:gd name="connsiteX2102" fmla="*/ 1725650 w 3751729"/>
              <a:gd name="connsiteY2102" fmla="*/ 1193450 h 1237129"/>
              <a:gd name="connsiteX2103" fmla="*/ 1731312 w 3751729"/>
              <a:gd name="connsiteY2103" fmla="*/ 1179173 h 1237129"/>
              <a:gd name="connsiteX2104" fmla="*/ 1739681 w 3751729"/>
              <a:gd name="connsiteY2104" fmla="*/ 1163172 h 1237129"/>
              <a:gd name="connsiteX2105" fmla="*/ 1745342 w 3751729"/>
              <a:gd name="connsiteY2105" fmla="*/ 1149634 h 1237129"/>
              <a:gd name="connsiteX2106" fmla="*/ 1750265 w 3751729"/>
              <a:gd name="connsiteY2106" fmla="*/ 1137819 h 1237129"/>
              <a:gd name="connsiteX2107" fmla="*/ 1744604 w 3751729"/>
              <a:gd name="connsiteY2107" fmla="*/ 1126003 h 1237129"/>
              <a:gd name="connsiteX2108" fmla="*/ 1742882 w 3751729"/>
              <a:gd name="connsiteY2108" fmla="*/ 1115911 h 1237129"/>
              <a:gd name="connsiteX2109" fmla="*/ 1742882 w 3751729"/>
              <a:gd name="connsiteY2109" fmla="*/ 1105819 h 1237129"/>
              <a:gd name="connsiteX2110" fmla="*/ 1739681 w 3751729"/>
              <a:gd name="connsiteY2110" fmla="*/ 1092281 h 1237129"/>
              <a:gd name="connsiteX2111" fmla="*/ 1731312 w 3751729"/>
              <a:gd name="connsiteY2111" fmla="*/ 1074558 h 1237129"/>
              <a:gd name="connsiteX2112" fmla="*/ 1718022 w 3751729"/>
              <a:gd name="connsiteY2112" fmla="*/ 1056835 h 1237129"/>
              <a:gd name="connsiteX2113" fmla="*/ 1705715 w 3751729"/>
              <a:gd name="connsiteY2113" fmla="*/ 1040834 h 1237129"/>
              <a:gd name="connsiteX2114" fmla="*/ 1692422 w 3751729"/>
              <a:gd name="connsiteY2114" fmla="*/ 1027297 h 1237129"/>
              <a:gd name="connsiteX2115" fmla="*/ 1696606 w 3751729"/>
              <a:gd name="connsiteY2115" fmla="*/ 1009574 h 1237129"/>
              <a:gd name="connsiteX2116" fmla="*/ 1700792 w 3751729"/>
              <a:gd name="connsiteY2116" fmla="*/ 993574 h 1237129"/>
              <a:gd name="connsiteX2117" fmla="*/ 1705715 w 3751729"/>
              <a:gd name="connsiteY2117" fmla="*/ 975851 h 1237129"/>
              <a:gd name="connsiteX2118" fmla="*/ 1700792 w 3751729"/>
              <a:gd name="connsiteY2118" fmla="*/ 973389 h 1237129"/>
              <a:gd name="connsiteX2119" fmla="*/ 1698330 w 3751729"/>
              <a:gd name="connsiteY2119" fmla="*/ 971666 h 1237129"/>
              <a:gd name="connsiteX2120" fmla="*/ 1695130 w 3751729"/>
              <a:gd name="connsiteY2120" fmla="*/ 968220 h 1237129"/>
              <a:gd name="connsiteX2121" fmla="*/ 1692669 w 3751729"/>
              <a:gd name="connsiteY2121" fmla="*/ 967481 h 1237129"/>
              <a:gd name="connsiteX2122" fmla="*/ 1688484 w 3751729"/>
              <a:gd name="connsiteY2122" fmla="*/ 967481 h 1237129"/>
              <a:gd name="connsiteX2123" fmla="*/ 1682823 w 3751729"/>
              <a:gd name="connsiteY2123" fmla="*/ 965758 h 1237129"/>
              <a:gd name="connsiteX2124" fmla="*/ 1679622 w 3751729"/>
              <a:gd name="connsiteY2124" fmla="*/ 968220 h 1237129"/>
              <a:gd name="connsiteX2125" fmla="*/ 1677899 w 3751729"/>
              <a:gd name="connsiteY2125" fmla="*/ 969943 h 1237129"/>
              <a:gd name="connsiteX2126" fmla="*/ 1673715 w 3751729"/>
              <a:gd name="connsiteY2126" fmla="*/ 971666 h 1237129"/>
              <a:gd name="connsiteX2127" fmla="*/ 1669530 w 3751729"/>
              <a:gd name="connsiteY2127" fmla="*/ 971666 h 1237129"/>
              <a:gd name="connsiteX2128" fmla="*/ 1663869 w 3751729"/>
              <a:gd name="connsiteY2128" fmla="*/ 971666 h 1237129"/>
              <a:gd name="connsiteX2129" fmla="*/ 1648114 w 3751729"/>
              <a:gd name="connsiteY2129" fmla="*/ 946558 h 1237129"/>
              <a:gd name="connsiteX2130" fmla="*/ 1637284 w 3751729"/>
              <a:gd name="connsiteY2130" fmla="*/ 944835 h 1237129"/>
              <a:gd name="connsiteX2131" fmla="*/ 1627438 w 3751729"/>
              <a:gd name="connsiteY2131" fmla="*/ 944097 h 1237129"/>
              <a:gd name="connsiteX2132" fmla="*/ 1615870 w 3751729"/>
              <a:gd name="connsiteY2132" fmla="*/ 942374 h 1237129"/>
              <a:gd name="connsiteX2133" fmla="*/ 1601838 w 3751729"/>
              <a:gd name="connsiteY2133" fmla="*/ 948282 h 1237129"/>
              <a:gd name="connsiteX2134" fmla="*/ 1587070 w 3751729"/>
              <a:gd name="connsiteY2134" fmla="*/ 954189 h 1237129"/>
              <a:gd name="connsiteX2135" fmla="*/ 1575500 w 3751729"/>
              <a:gd name="connsiteY2135" fmla="*/ 958374 h 1237129"/>
              <a:gd name="connsiteX2136" fmla="*/ 1547439 w 3751729"/>
              <a:gd name="connsiteY2136" fmla="*/ 952466 h 1237129"/>
              <a:gd name="connsiteX2137" fmla="*/ 1544239 w 3751729"/>
              <a:gd name="connsiteY2137" fmla="*/ 962558 h 1237129"/>
              <a:gd name="connsiteX2138" fmla="*/ 1534393 w 3751729"/>
              <a:gd name="connsiteY2138" fmla="*/ 962558 h 1237129"/>
              <a:gd name="connsiteX2139" fmla="*/ 1525285 w 3751729"/>
              <a:gd name="connsiteY2139" fmla="*/ 960097 h 1237129"/>
              <a:gd name="connsiteX2140" fmla="*/ 1518639 w 3751729"/>
              <a:gd name="connsiteY2140" fmla="*/ 958374 h 1237129"/>
              <a:gd name="connsiteX2141" fmla="*/ 1515439 w 3751729"/>
              <a:gd name="connsiteY2141" fmla="*/ 960097 h 1237129"/>
              <a:gd name="connsiteX2142" fmla="*/ 1512978 w 3751729"/>
              <a:gd name="connsiteY2142" fmla="*/ 962558 h 1237129"/>
              <a:gd name="connsiteX2143" fmla="*/ 1508055 w 3751729"/>
              <a:gd name="connsiteY2143" fmla="*/ 964282 h 1237129"/>
              <a:gd name="connsiteX2144" fmla="*/ 1502393 w 3751729"/>
              <a:gd name="connsiteY2144" fmla="*/ 966005 h 1237129"/>
              <a:gd name="connsiteX2145" fmla="*/ 1494024 w 3751729"/>
              <a:gd name="connsiteY2145" fmla="*/ 955912 h 1237129"/>
              <a:gd name="connsiteX2146" fmla="*/ 1482455 w 3751729"/>
              <a:gd name="connsiteY2146" fmla="*/ 950005 h 1237129"/>
              <a:gd name="connsiteX2147" fmla="*/ 1470885 w 3751729"/>
              <a:gd name="connsiteY2147" fmla="*/ 944097 h 1237129"/>
              <a:gd name="connsiteX2148" fmla="*/ 1459316 w 3751729"/>
              <a:gd name="connsiteY2148" fmla="*/ 938189 h 1237129"/>
              <a:gd name="connsiteX2149" fmla="*/ 1449471 w 3751729"/>
              <a:gd name="connsiteY2149" fmla="*/ 930558 h 1237129"/>
              <a:gd name="connsiteX2150" fmla="*/ 1442086 w 3751729"/>
              <a:gd name="connsiteY2150" fmla="*/ 911359 h 1237129"/>
              <a:gd name="connsiteX2151" fmla="*/ 1433717 w 3751729"/>
              <a:gd name="connsiteY2151" fmla="*/ 901266 h 1237129"/>
              <a:gd name="connsiteX2152" fmla="*/ 1420424 w 3751729"/>
              <a:gd name="connsiteY2152" fmla="*/ 891174 h 1237129"/>
              <a:gd name="connsiteX2153" fmla="*/ 1408856 w 3751729"/>
              <a:gd name="connsiteY2153" fmla="*/ 881082 h 1237129"/>
              <a:gd name="connsiteX2154" fmla="*/ 1401471 w 3751729"/>
              <a:gd name="connsiteY2154" fmla="*/ 871974 h 1237129"/>
              <a:gd name="connsiteX2155" fmla="*/ 1401471 w 3751729"/>
              <a:gd name="connsiteY2155" fmla="*/ 852775 h 1237129"/>
              <a:gd name="connsiteX2156" fmla="*/ 1399010 w 3751729"/>
              <a:gd name="connsiteY2156" fmla="*/ 844405 h 1237129"/>
              <a:gd name="connsiteX2157" fmla="*/ 1399748 w 3751729"/>
              <a:gd name="connsiteY2157" fmla="*/ 830867 h 1237129"/>
              <a:gd name="connsiteX2158" fmla="*/ 1402948 w 3751729"/>
              <a:gd name="connsiteY2158" fmla="*/ 819052 h 1237129"/>
              <a:gd name="connsiteX2159" fmla="*/ 1405410 w 3751729"/>
              <a:gd name="connsiteY2159" fmla="*/ 808959 h 1237129"/>
              <a:gd name="connsiteX2160" fmla="*/ 1407132 w 3751729"/>
              <a:gd name="connsiteY2160" fmla="*/ 801329 h 1237129"/>
              <a:gd name="connsiteX2161" fmla="*/ 1407132 w 3751729"/>
              <a:gd name="connsiteY2161" fmla="*/ 789513 h 1237129"/>
              <a:gd name="connsiteX2162" fmla="*/ 1404671 w 3751729"/>
              <a:gd name="connsiteY2162" fmla="*/ 782867 h 1237129"/>
              <a:gd name="connsiteX2163" fmla="*/ 1399748 w 3751729"/>
              <a:gd name="connsiteY2163" fmla="*/ 775236 h 1237129"/>
              <a:gd name="connsiteX2164" fmla="*/ 1397286 w 3751729"/>
              <a:gd name="connsiteY2164" fmla="*/ 769329 h 1237129"/>
              <a:gd name="connsiteX2165" fmla="*/ 1397286 w 3751729"/>
              <a:gd name="connsiteY2165" fmla="*/ 760221 h 1237129"/>
              <a:gd name="connsiteX2166" fmla="*/ 1399748 w 3751729"/>
              <a:gd name="connsiteY2166" fmla="*/ 748407 h 1237129"/>
              <a:gd name="connsiteX2167" fmla="*/ 1405410 w 3751729"/>
              <a:gd name="connsiteY2167" fmla="*/ 735852 h 1237129"/>
              <a:gd name="connsiteX2168" fmla="*/ 1411071 w 3751729"/>
              <a:gd name="connsiteY2168" fmla="*/ 720837 h 1237129"/>
              <a:gd name="connsiteX2169" fmla="*/ 1416733 w 3751729"/>
              <a:gd name="connsiteY2169" fmla="*/ 708283 h 1237129"/>
              <a:gd name="connsiteX2170" fmla="*/ 1422394 w 3751729"/>
              <a:gd name="connsiteY2170" fmla="*/ 697452 h 1237129"/>
              <a:gd name="connsiteX2171" fmla="*/ 1425594 w 3751729"/>
              <a:gd name="connsiteY2171" fmla="*/ 691545 h 1237129"/>
              <a:gd name="connsiteX2172" fmla="*/ 1435439 w 3751729"/>
              <a:gd name="connsiteY2172" fmla="*/ 683175 h 1237129"/>
              <a:gd name="connsiteX2173" fmla="*/ 1447009 w 3751729"/>
              <a:gd name="connsiteY2173" fmla="*/ 675545 h 1237129"/>
              <a:gd name="connsiteX2174" fmla="*/ 1458578 w 3751729"/>
              <a:gd name="connsiteY2174" fmla="*/ 669637 h 1237129"/>
              <a:gd name="connsiteX2175" fmla="*/ 1470147 w 3751729"/>
              <a:gd name="connsiteY2175" fmla="*/ 662006 h 1237129"/>
              <a:gd name="connsiteX2176" fmla="*/ 1472608 w 3751729"/>
              <a:gd name="connsiteY2176" fmla="*/ 655360 h 1237129"/>
              <a:gd name="connsiteX2177" fmla="*/ 1472608 w 3751729"/>
              <a:gd name="connsiteY2177" fmla="*/ 646253 h 1237129"/>
              <a:gd name="connsiteX2178" fmla="*/ 1471871 w 3751729"/>
              <a:gd name="connsiteY2178" fmla="*/ 636161 h 1237129"/>
              <a:gd name="connsiteX2179" fmla="*/ 1472608 w 3751729"/>
              <a:gd name="connsiteY2179" fmla="*/ 627791 h 1237129"/>
              <a:gd name="connsiteX2180" fmla="*/ 1479993 w 3751729"/>
              <a:gd name="connsiteY2180" fmla="*/ 615976 h 1237129"/>
              <a:gd name="connsiteX2181" fmla="*/ 1489839 w 3751729"/>
              <a:gd name="connsiteY2181" fmla="*/ 606868 h 1237129"/>
              <a:gd name="connsiteX2182" fmla="*/ 1500669 w 3751729"/>
              <a:gd name="connsiteY2182" fmla="*/ 598499 h 1237129"/>
              <a:gd name="connsiteX2183" fmla="*/ 1510516 w 3751729"/>
              <a:gd name="connsiteY2183" fmla="*/ 589392 h 1237129"/>
              <a:gd name="connsiteX2184" fmla="*/ 1518885 w 3751729"/>
              <a:gd name="connsiteY2184" fmla="*/ 579299 h 1237129"/>
              <a:gd name="connsiteX2185" fmla="*/ 1523808 w 3751729"/>
              <a:gd name="connsiteY2185" fmla="*/ 565763 h 1237129"/>
              <a:gd name="connsiteX2186" fmla="*/ 1523808 w 3751729"/>
              <a:gd name="connsiteY2186" fmla="*/ 565024 h 1237129"/>
              <a:gd name="connsiteX2187" fmla="*/ 1522085 w 3751729"/>
              <a:gd name="connsiteY2187" fmla="*/ 565024 h 1237129"/>
              <a:gd name="connsiteX2188" fmla="*/ 1522085 w 3751729"/>
              <a:gd name="connsiteY2188" fmla="*/ 563302 h 1237129"/>
              <a:gd name="connsiteX2189" fmla="*/ 1522085 w 3751729"/>
              <a:gd name="connsiteY2189" fmla="*/ 561578 h 1237129"/>
              <a:gd name="connsiteX2190" fmla="*/ 1520363 w 3751729"/>
              <a:gd name="connsiteY2190" fmla="*/ 559856 h 1237129"/>
              <a:gd name="connsiteX2191" fmla="*/ 1517901 w 3751729"/>
              <a:gd name="connsiteY2191" fmla="*/ 559117 h 1237129"/>
              <a:gd name="connsiteX2192" fmla="*/ 1514701 w 3751729"/>
              <a:gd name="connsiteY2192" fmla="*/ 557394 h 1237129"/>
              <a:gd name="connsiteX2193" fmla="*/ 1512239 w 3751729"/>
              <a:gd name="connsiteY2193" fmla="*/ 557394 h 1237129"/>
              <a:gd name="connsiteX2194" fmla="*/ 1507316 w 3751729"/>
              <a:gd name="connsiteY2194" fmla="*/ 555672 h 1237129"/>
              <a:gd name="connsiteX2195" fmla="*/ 1504855 w 3751729"/>
              <a:gd name="connsiteY2195" fmla="*/ 559117 h 1237129"/>
              <a:gd name="connsiteX2196" fmla="*/ 1501655 w 3751729"/>
              <a:gd name="connsiteY2196" fmla="*/ 559117 h 1237129"/>
              <a:gd name="connsiteX2197" fmla="*/ 1497469 w 3751729"/>
              <a:gd name="connsiteY2197" fmla="*/ 559856 h 1237129"/>
              <a:gd name="connsiteX2198" fmla="*/ 1491808 w 3751729"/>
              <a:gd name="connsiteY2198" fmla="*/ 559856 h 1237129"/>
              <a:gd name="connsiteX2199" fmla="*/ 1491808 w 3751729"/>
              <a:gd name="connsiteY2199" fmla="*/ 555672 h 1237129"/>
              <a:gd name="connsiteX2200" fmla="*/ 1489348 w 3751729"/>
              <a:gd name="connsiteY2200" fmla="*/ 555672 h 1237129"/>
              <a:gd name="connsiteX2201" fmla="*/ 1489348 w 3751729"/>
              <a:gd name="connsiteY2201" fmla="*/ 543855 h 1237129"/>
              <a:gd name="connsiteX2202" fmla="*/ 1487624 w 3751729"/>
              <a:gd name="connsiteY2202" fmla="*/ 527856 h 1237129"/>
              <a:gd name="connsiteX2203" fmla="*/ 1485901 w 3751729"/>
              <a:gd name="connsiteY2203" fmla="*/ 508655 h 1237129"/>
              <a:gd name="connsiteX2204" fmla="*/ 1485901 w 3751729"/>
              <a:gd name="connsiteY2204" fmla="*/ 490194 h 1237129"/>
              <a:gd name="connsiteX2205" fmla="*/ 1485901 w 3751729"/>
              <a:gd name="connsiteY2205" fmla="*/ 473456 h 1237129"/>
              <a:gd name="connsiteX2206" fmla="*/ 1489101 w 3751729"/>
              <a:gd name="connsiteY2206" fmla="*/ 463363 h 1237129"/>
              <a:gd name="connsiteX2207" fmla="*/ 1489593 w 3751729"/>
              <a:gd name="connsiteY2207" fmla="*/ 460410 h 1237129"/>
              <a:gd name="connsiteX2208" fmla="*/ 1491316 w 3751729"/>
              <a:gd name="connsiteY2208" fmla="*/ 456964 h 1237129"/>
              <a:gd name="connsiteX2209" fmla="*/ 1493038 w 3751729"/>
              <a:gd name="connsiteY2209" fmla="*/ 456225 h 1237129"/>
              <a:gd name="connsiteX2210" fmla="*/ 1494762 w 3751729"/>
              <a:gd name="connsiteY2210" fmla="*/ 456225 h 1237129"/>
              <a:gd name="connsiteX2211" fmla="*/ 1497224 w 3751729"/>
              <a:gd name="connsiteY2211" fmla="*/ 456225 h 1237129"/>
              <a:gd name="connsiteX2212" fmla="*/ 1500424 w 3751729"/>
              <a:gd name="connsiteY2212" fmla="*/ 454501 h 1237129"/>
              <a:gd name="connsiteX2213" fmla="*/ 1504609 w 3751729"/>
              <a:gd name="connsiteY2213" fmla="*/ 454501 h 1237129"/>
              <a:gd name="connsiteX2214" fmla="*/ 1516177 w 3751729"/>
              <a:gd name="connsiteY2214" fmla="*/ 458687 h 1237129"/>
              <a:gd name="connsiteX2215" fmla="*/ 1529469 w 3751729"/>
              <a:gd name="connsiteY2215" fmla="*/ 462133 h 1237129"/>
              <a:gd name="connsiteX2216" fmla="*/ 1543501 w 3751729"/>
              <a:gd name="connsiteY2216" fmla="*/ 462133 h 1237129"/>
              <a:gd name="connsiteX2217" fmla="*/ 1557531 w 3751729"/>
              <a:gd name="connsiteY2217" fmla="*/ 458687 h 1237129"/>
              <a:gd name="connsiteX2218" fmla="*/ 1568362 w 3751729"/>
              <a:gd name="connsiteY2218" fmla="*/ 454501 h 1237129"/>
              <a:gd name="connsiteX2219" fmla="*/ 1569100 w 3751729"/>
              <a:gd name="connsiteY2219" fmla="*/ 452779 h 1237129"/>
              <a:gd name="connsiteX2220" fmla="*/ 1569100 w 3751729"/>
              <a:gd name="connsiteY2220" fmla="*/ 451056 h 1237129"/>
              <a:gd name="connsiteX2221" fmla="*/ 1570824 w 3751729"/>
              <a:gd name="connsiteY2221" fmla="*/ 451056 h 1237129"/>
              <a:gd name="connsiteX2222" fmla="*/ 1570824 w 3751729"/>
              <a:gd name="connsiteY2222" fmla="*/ 450318 h 1237129"/>
              <a:gd name="connsiteX2223" fmla="*/ 1570824 w 3751729"/>
              <a:gd name="connsiteY2223" fmla="*/ 448595 h 1237129"/>
              <a:gd name="connsiteX2224" fmla="*/ 1574024 w 3751729"/>
              <a:gd name="connsiteY2224" fmla="*/ 436778 h 1237129"/>
              <a:gd name="connsiteX2225" fmla="*/ 1574024 w 3751729"/>
              <a:gd name="connsiteY2225" fmla="*/ 423241 h 1237129"/>
              <a:gd name="connsiteX2226" fmla="*/ 1572300 w 3751729"/>
              <a:gd name="connsiteY2226" fmla="*/ 410687 h 1237129"/>
              <a:gd name="connsiteX2227" fmla="*/ 1570578 w 3751729"/>
              <a:gd name="connsiteY2227" fmla="*/ 395672 h 1237129"/>
              <a:gd name="connsiteX2228" fmla="*/ 1560731 w 3751729"/>
              <a:gd name="connsiteY2228" fmla="*/ 393210 h 1237129"/>
              <a:gd name="connsiteX2229" fmla="*/ 1550885 w 3751729"/>
              <a:gd name="connsiteY2229" fmla="*/ 389764 h 1237129"/>
              <a:gd name="connsiteX2230" fmla="*/ 1541039 w 3751729"/>
              <a:gd name="connsiteY2230" fmla="*/ 383856 h 1237129"/>
              <a:gd name="connsiteX2231" fmla="*/ 1533654 w 3751729"/>
              <a:gd name="connsiteY2231" fmla="*/ 376225 h 1237129"/>
              <a:gd name="connsiteX2232" fmla="*/ 1536115 w 3751729"/>
              <a:gd name="connsiteY2232" fmla="*/ 375487 h 1237129"/>
              <a:gd name="connsiteX2233" fmla="*/ 1539316 w 3751729"/>
              <a:gd name="connsiteY2233" fmla="*/ 373764 h 1237129"/>
              <a:gd name="connsiteX2234" fmla="*/ 1541039 w 3751729"/>
              <a:gd name="connsiteY2234" fmla="*/ 372041 h 1237129"/>
              <a:gd name="connsiteX2235" fmla="*/ 1543501 w 3751729"/>
              <a:gd name="connsiteY2235" fmla="*/ 372041 h 1237129"/>
              <a:gd name="connsiteX2236" fmla="*/ 1546701 w 3751729"/>
              <a:gd name="connsiteY2236" fmla="*/ 370318 h 1237129"/>
              <a:gd name="connsiteX2237" fmla="*/ 1551624 w 3751729"/>
              <a:gd name="connsiteY2237" fmla="*/ 370318 h 1237129"/>
              <a:gd name="connsiteX2238" fmla="*/ 1554823 w 3751729"/>
              <a:gd name="connsiteY2238" fmla="*/ 369579 h 1237129"/>
              <a:gd name="connsiteX2239" fmla="*/ 1559008 w 3751729"/>
              <a:gd name="connsiteY2239" fmla="*/ 367856 h 1237129"/>
              <a:gd name="connsiteX2240" fmla="*/ 1563193 w 3751729"/>
              <a:gd name="connsiteY2240" fmla="*/ 367856 h 1237129"/>
              <a:gd name="connsiteX2241" fmla="*/ 1568115 w 3751729"/>
              <a:gd name="connsiteY2241" fmla="*/ 367856 h 1237129"/>
              <a:gd name="connsiteX2242" fmla="*/ 1568115 w 3751729"/>
              <a:gd name="connsiteY2242" fmla="*/ 351856 h 1237129"/>
              <a:gd name="connsiteX2243" fmla="*/ 1572300 w 3751729"/>
              <a:gd name="connsiteY2243" fmla="*/ 351856 h 1237129"/>
              <a:gd name="connsiteX2244" fmla="*/ 1576484 w 3751729"/>
              <a:gd name="connsiteY2244" fmla="*/ 352595 h 1237129"/>
              <a:gd name="connsiteX2245" fmla="*/ 1578208 w 3751729"/>
              <a:gd name="connsiteY2245" fmla="*/ 354318 h 1237129"/>
              <a:gd name="connsiteX2246" fmla="*/ 1580670 w 3751729"/>
              <a:gd name="connsiteY2246" fmla="*/ 354318 h 1237129"/>
              <a:gd name="connsiteX2247" fmla="*/ 1583870 w 3751729"/>
              <a:gd name="connsiteY2247" fmla="*/ 356041 h 1237129"/>
              <a:gd name="connsiteX2248" fmla="*/ 1586331 w 3751729"/>
              <a:gd name="connsiteY2248" fmla="*/ 357764 h 1237129"/>
              <a:gd name="connsiteX2249" fmla="*/ 1589531 w 3751729"/>
              <a:gd name="connsiteY2249" fmla="*/ 354318 h 1237129"/>
              <a:gd name="connsiteX2250" fmla="*/ 1593716 w 3751729"/>
              <a:gd name="connsiteY2250" fmla="*/ 352595 h 1237129"/>
              <a:gd name="connsiteX2251" fmla="*/ 1596915 w 3751729"/>
              <a:gd name="connsiteY2251" fmla="*/ 351856 h 1237129"/>
              <a:gd name="connsiteX2252" fmla="*/ 1601100 w 3751729"/>
              <a:gd name="connsiteY2252" fmla="*/ 350133 h 1237129"/>
              <a:gd name="connsiteX2253" fmla="*/ 1602823 w 3751729"/>
              <a:gd name="connsiteY2253" fmla="*/ 348410 h 1237129"/>
              <a:gd name="connsiteX2254" fmla="*/ 1603562 w 3751729"/>
              <a:gd name="connsiteY2254" fmla="*/ 345949 h 1237129"/>
              <a:gd name="connsiteX2255" fmla="*/ 1603562 w 3751729"/>
              <a:gd name="connsiteY2255" fmla="*/ 342502 h 1237129"/>
              <a:gd name="connsiteX2256" fmla="*/ 1603562 w 3751729"/>
              <a:gd name="connsiteY2256" fmla="*/ 340041 h 1237129"/>
              <a:gd name="connsiteX2257" fmla="*/ 1603562 w 3751729"/>
              <a:gd name="connsiteY2257" fmla="*/ 336595 h 1237129"/>
              <a:gd name="connsiteX2258" fmla="*/ 1605285 w 3751729"/>
              <a:gd name="connsiteY2258" fmla="*/ 334133 h 1237129"/>
              <a:gd name="connsiteX2259" fmla="*/ 1607008 w 3751729"/>
              <a:gd name="connsiteY2259" fmla="*/ 330687 h 1237129"/>
              <a:gd name="connsiteX2260" fmla="*/ 1634331 w 3751729"/>
              <a:gd name="connsiteY2260" fmla="*/ 322318 h 1237129"/>
              <a:gd name="connsiteX2261" fmla="*/ 1639992 w 3751729"/>
              <a:gd name="connsiteY2261" fmla="*/ 313210 h 1237129"/>
              <a:gd name="connsiteX2262" fmla="*/ 1641715 w 3751729"/>
              <a:gd name="connsiteY2262" fmla="*/ 304840 h 1237129"/>
              <a:gd name="connsiteX2263" fmla="*/ 1645899 w 3751729"/>
              <a:gd name="connsiteY2263" fmla="*/ 295734 h 1237129"/>
              <a:gd name="connsiteX2264" fmla="*/ 1654269 w 3751729"/>
              <a:gd name="connsiteY2264" fmla="*/ 289826 h 1237129"/>
              <a:gd name="connsiteX2265" fmla="*/ 1665100 w 3751729"/>
              <a:gd name="connsiteY2265" fmla="*/ 285641 h 1237129"/>
              <a:gd name="connsiteX2266" fmla="*/ 1677407 w 3751729"/>
              <a:gd name="connsiteY2266" fmla="*/ 281457 h 1237129"/>
              <a:gd name="connsiteX2267" fmla="*/ 1688976 w 3751729"/>
              <a:gd name="connsiteY2267" fmla="*/ 277271 h 1237129"/>
              <a:gd name="connsiteX2268" fmla="*/ 1690699 w 3751729"/>
              <a:gd name="connsiteY2268" fmla="*/ 275549 h 1237129"/>
              <a:gd name="connsiteX2269" fmla="*/ 1690699 w 3751729"/>
              <a:gd name="connsiteY2269" fmla="*/ 273825 h 1237129"/>
              <a:gd name="connsiteX2270" fmla="*/ 1690699 w 3751729"/>
              <a:gd name="connsiteY2270" fmla="*/ 272103 h 1237129"/>
              <a:gd name="connsiteX2271" fmla="*/ 1692422 w 3751729"/>
              <a:gd name="connsiteY2271" fmla="*/ 271365 h 1237129"/>
              <a:gd name="connsiteX2272" fmla="*/ 1686760 w 3751729"/>
              <a:gd name="connsiteY2272" fmla="*/ 256348 h 1237129"/>
              <a:gd name="connsiteX2273" fmla="*/ 1683560 w 3751729"/>
              <a:gd name="connsiteY2273" fmla="*/ 238625 h 1237129"/>
              <a:gd name="connsiteX2274" fmla="*/ 1683560 w 3751729"/>
              <a:gd name="connsiteY2274" fmla="*/ 222626 h 1237129"/>
              <a:gd name="connsiteX2275" fmla="*/ 1682823 w 3751729"/>
              <a:gd name="connsiteY2275" fmla="*/ 209088 h 1237129"/>
              <a:gd name="connsiteX2276" fmla="*/ 1695130 w 3751729"/>
              <a:gd name="connsiteY2276" fmla="*/ 208349 h 1237129"/>
              <a:gd name="connsiteX2277" fmla="*/ 1704238 w 3751729"/>
              <a:gd name="connsiteY2277" fmla="*/ 204903 h 1237129"/>
              <a:gd name="connsiteX2278" fmla="*/ 1714084 w 3751729"/>
              <a:gd name="connsiteY2278" fmla="*/ 202441 h 1237129"/>
              <a:gd name="connsiteX2279" fmla="*/ 1714084 w 3751729"/>
              <a:gd name="connsiteY2279" fmla="*/ 209088 h 1237129"/>
              <a:gd name="connsiteX2280" fmla="*/ 1712361 w 3751729"/>
              <a:gd name="connsiteY2280" fmla="*/ 214996 h 1237129"/>
              <a:gd name="connsiteX2281" fmla="*/ 1710637 w 3751729"/>
              <a:gd name="connsiteY2281" fmla="*/ 225826 h 1237129"/>
              <a:gd name="connsiteX2282" fmla="*/ 1709899 w 3751729"/>
              <a:gd name="connsiteY2282" fmla="*/ 240103 h 1237129"/>
              <a:gd name="connsiteX2283" fmla="*/ 1708176 w 3751729"/>
              <a:gd name="connsiteY2283" fmla="*/ 253641 h 1237129"/>
              <a:gd name="connsiteX2284" fmla="*/ 1708176 w 3751729"/>
              <a:gd name="connsiteY2284" fmla="*/ 263734 h 1237129"/>
              <a:gd name="connsiteX2285" fmla="*/ 1712361 w 3751729"/>
              <a:gd name="connsiteY2285" fmla="*/ 266194 h 1237129"/>
              <a:gd name="connsiteX2286" fmla="*/ 1715560 w 3751729"/>
              <a:gd name="connsiteY2286" fmla="*/ 267918 h 1237129"/>
              <a:gd name="connsiteX2287" fmla="*/ 1716300 w 3751729"/>
              <a:gd name="connsiteY2287" fmla="*/ 269640 h 1237129"/>
              <a:gd name="connsiteX2288" fmla="*/ 1719499 w 3751729"/>
              <a:gd name="connsiteY2288" fmla="*/ 271365 h 1237129"/>
              <a:gd name="connsiteX2289" fmla="*/ 1723681 w 3751729"/>
              <a:gd name="connsiteY2289" fmla="*/ 273825 h 1237129"/>
              <a:gd name="connsiteX2290" fmla="*/ 1732789 w 3751729"/>
              <a:gd name="connsiteY2290" fmla="*/ 269640 h 1237129"/>
              <a:gd name="connsiteX2291" fmla="*/ 1739189 w 3751729"/>
              <a:gd name="connsiteY2291" fmla="*/ 269640 h 1237129"/>
              <a:gd name="connsiteX2292" fmla="*/ 1743373 w 3751729"/>
              <a:gd name="connsiteY2292" fmla="*/ 272103 h 1237129"/>
              <a:gd name="connsiteX2293" fmla="*/ 1749035 w 3751729"/>
              <a:gd name="connsiteY2293" fmla="*/ 277026 h 1237129"/>
              <a:gd name="connsiteX2294" fmla="*/ 1756419 w 3751729"/>
              <a:gd name="connsiteY2294" fmla="*/ 277026 h 1237129"/>
              <a:gd name="connsiteX2295" fmla="*/ 1764788 w 3751729"/>
              <a:gd name="connsiteY2295" fmla="*/ 273580 h 1237129"/>
              <a:gd name="connsiteX2296" fmla="*/ 1772173 w 3751729"/>
              <a:gd name="connsiteY2296" fmla="*/ 269395 h 1237129"/>
              <a:gd name="connsiteX2297" fmla="*/ 1776357 w 3751729"/>
              <a:gd name="connsiteY2297" fmla="*/ 265210 h 1237129"/>
              <a:gd name="connsiteX2298" fmla="*/ 1782019 w 3751729"/>
              <a:gd name="connsiteY2298" fmla="*/ 261764 h 1237129"/>
              <a:gd name="connsiteX2299" fmla="*/ 1789403 w 3751729"/>
              <a:gd name="connsiteY2299" fmla="*/ 259303 h 1237129"/>
              <a:gd name="connsiteX2300" fmla="*/ 1800973 w 3751729"/>
              <a:gd name="connsiteY2300" fmla="*/ 260041 h 1237129"/>
              <a:gd name="connsiteX2301" fmla="*/ 1816727 w 3751729"/>
              <a:gd name="connsiteY2301" fmla="*/ 263487 h 1237129"/>
              <a:gd name="connsiteX2302" fmla="*/ 1818450 w 3751729"/>
              <a:gd name="connsiteY2302" fmla="*/ 259303 h 1237129"/>
              <a:gd name="connsiteX2303" fmla="*/ 1819188 w 3751729"/>
              <a:gd name="connsiteY2303" fmla="*/ 257580 h 1237129"/>
              <a:gd name="connsiteX2304" fmla="*/ 1822388 w 3751729"/>
              <a:gd name="connsiteY2304" fmla="*/ 254133 h 1237129"/>
              <a:gd name="connsiteX2305" fmla="*/ 1824849 w 3751729"/>
              <a:gd name="connsiteY2305" fmla="*/ 253395 h 1237129"/>
              <a:gd name="connsiteX2306" fmla="*/ 1828049 w 3751729"/>
              <a:gd name="connsiteY2306" fmla="*/ 253395 h 1237129"/>
              <a:gd name="connsiteX2307" fmla="*/ 1832235 w 3751729"/>
              <a:gd name="connsiteY2307" fmla="*/ 251673 h 1237129"/>
              <a:gd name="connsiteX2308" fmla="*/ 1832235 w 3751729"/>
              <a:gd name="connsiteY2308" fmla="*/ 226564 h 1237129"/>
              <a:gd name="connsiteX2309" fmla="*/ 1835434 w 3751729"/>
              <a:gd name="connsiteY2309" fmla="*/ 206380 h 1237129"/>
              <a:gd name="connsiteX2310" fmla="*/ 1837895 w 3751729"/>
              <a:gd name="connsiteY2310" fmla="*/ 202934 h 1237129"/>
              <a:gd name="connsiteX2311" fmla="*/ 1841096 w 3751729"/>
              <a:gd name="connsiteY2311" fmla="*/ 202195 h 1237129"/>
              <a:gd name="connsiteX2312" fmla="*/ 1843557 w 3751729"/>
              <a:gd name="connsiteY2312" fmla="*/ 198750 h 1237129"/>
              <a:gd name="connsiteX2313" fmla="*/ 1846757 w 3751729"/>
              <a:gd name="connsiteY2313" fmla="*/ 197026 h 1237129"/>
              <a:gd name="connsiteX2314" fmla="*/ 1850943 w 3751729"/>
              <a:gd name="connsiteY2314" fmla="*/ 196288 h 1237129"/>
              <a:gd name="connsiteX2315" fmla="*/ 1850943 w 3751729"/>
              <a:gd name="connsiteY2315" fmla="*/ 198750 h 1237129"/>
              <a:gd name="connsiteX2316" fmla="*/ 1853403 w 3751729"/>
              <a:gd name="connsiteY2316" fmla="*/ 202195 h 1237129"/>
              <a:gd name="connsiteX2317" fmla="*/ 1855127 w 3751729"/>
              <a:gd name="connsiteY2317" fmla="*/ 204657 h 1237129"/>
              <a:gd name="connsiteX2318" fmla="*/ 1856849 w 3751729"/>
              <a:gd name="connsiteY2318" fmla="*/ 208103 h 1237129"/>
              <a:gd name="connsiteX2319" fmla="*/ 1858573 w 3751729"/>
              <a:gd name="connsiteY2319" fmla="*/ 208841 h 1237129"/>
              <a:gd name="connsiteX2320" fmla="*/ 1862757 w 3751729"/>
              <a:gd name="connsiteY2320" fmla="*/ 210564 h 1237129"/>
              <a:gd name="connsiteX2321" fmla="*/ 1866942 w 3751729"/>
              <a:gd name="connsiteY2321" fmla="*/ 212288 h 1237129"/>
              <a:gd name="connsiteX2322" fmla="*/ 1865219 w 3751729"/>
              <a:gd name="connsiteY2322" fmla="*/ 198750 h 1237129"/>
              <a:gd name="connsiteX2323" fmla="*/ 1864480 w 3751729"/>
              <a:gd name="connsiteY2323" fmla="*/ 190380 h 1237129"/>
              <a:gd name="connsiteX2324" fmla="*/ 1861280 w 3751729"/>
              <a:gd name="connsiteY2324" fmla="*/ 184473 h 1237129"/>
              <a:gd name="connsiteX2325" fmla="*/ 1859557 w 3751729"/>
              <a:gd name="connsiteY2325" fmla="*/ 176842 h 1237129"/>
              <a:gd name="connsiteX2326" fmla="*/ 1857096 w 3751729"/>
              <a:gd name="connsiteY2326" fmla="*/ 163304 h 1237129"/>
              <a:gd name="connsiteX2327" fmla="*/ 1864480 w 3751729"/>
              <a:gd name="connsiteY2327" fmla="*/ 162565 h 1237129"/>
              <a:gd name="connsiteX2328" fmla="*/ 1869404 w 3751729"/>
              <a:gd name="connsiteY2328" fmla="*/ 159119 h 1237129"/>
              <a:gd name="connsiteX2329" fmla="*/ 1874326 w 3751729"/>
              <a:gd name="connsiteY2329" fmla="*/ 156658 h 1237129"/>
              <a:gd name="connsiteX2330" fmla="*/ 1879988 w 3751729"/>
              <a:gd name="connsiteY2330" fmla="*/ 153212 h 1237129"/>
              <a:gd name="connsiteX2331" fmla="*/ 1889834 w 3751729"/>
              <a:gd name="connsiteY2331" fmla="*/ 153212 h 1237129"/>
              <a:gd name="connsiteX2332" fmla="*/ 1899680 w 3751729"/>
              <a:gd name="connsiteY2332" fmla="*/ 154934 h 1237129"/>
              <a:gd name="connsiteX2333" fmla="*/ 1907065 w 3751729"/>
              <a:gd name="connsiteY2333" fmla="*/ 156658 h 1237129"/>
              <a:gd name="connsiteX2334" fmla="*/ 1914449 w 3751729"/>
              <a:gd name="connsiteY2334" fmla="*/ 153212 h 1237129"/>
              <a:gd name="connsiteX2335" fmla="*/ 1920111 w 3751729"/>
              <a:gd name="connsiteY2335" fmla="*/ 144842 h 1237129"/>
              <a:gd name="connsiteX2336" fmla="*/ 1915187 w 3751729"/>
              <a:gd name="connsiteY2336" fmla="*/ 143119 h 1237129"/>
              <a:gd name="connsiteX2337" fmla="*/ 1911003 w 3751729"/>
              <a:gd name="connsiteY2337" fmla="*/ 141396 h 1237129"/>
              <a:gd name="connsiteX2338" fmla="*/ 1908541 w 3751729"/>
              <a:gd name="connsiteY2338" fmla="*/ 139673 h 1237129"/>
              <a:gd name="connsiteX2339" fmla="*/ 1903619 w 3751729"/>
              <a:gd name="connsiteY2339" fmla="*/ 138935 h 1237129"/>
              <a:gd name="connsiteX2340" fmla="*/ 1897957 w 3751729"/>
              <a:gd name="connsiteY2340" fmla="*/ 138935 h 1237129"/>
              <a:gd name="connsiteX2341" fmla="*/ 1883926 w 3751729"/>
              <a:gd name="connsiteY2341" fmla="*/ 145581 h 1237129"/>
              <a:gd name="connsiteX2342" fmla="*/ 1868173 w 3751729"/>
              <a:gd name="connsiteY2342" fmla="*/ 150503 h 1237129"/>
              <a:gd name="connsiteX2343" fmla="*/ 1850943 w 3751729"/>
              <a:gd name="connsiteY2343" fmla="*/ 152965 h 1237129"/>
              <a:gd name="connsiteX2344" fmla="*/ 1847742 w 3751729"/>
              <a:gd name="connsiteY2344" fmla="*/ 145334 h 1237129"/>
              <a:gd name="connsiteX2345" fmla="*/ 1843557 w 3751729"/>
              <a:gd name="connsiteY2345" fmla="*/ 139427 h 1237129"/>
              <a:gd name="connsiteX2346" fmla="*/ 1839373 w 3751729"/>
              <a:gd name="connsiteY2346" fmla="*/ 133519 h 1237129"/>
              <a:gd name="connsiteX2347" fmla="*/ 1836173 w 3751729"/>
              <a:gd name="connsiteY2347" fmla="*/ 126873 h 1237129"/>
              <a:gd name="connsiteX2348" fmla="*/ 1835434 w 3751729"/>
              <a:gd name="connsiteY2348" fmla="*/ 115058 h 1237129"/>
              <a:gd name="connsiteX2349" fmla="*/ 1836173 w 3751729"/>
              <a:gd name="connsiteY2349" fmla="*/ 105950 h 1237129"/>
              <a:gd name="connsiteX2350" fmla="*/ 1835434 w 3751729"/>
              <a:gd name="connsiteY2350" fmla="*/ 95858 h 1237129"/>
              <a:gd name="connsiteX2351" fmla="*/ 1833711 w 3751729"/>
              <a:gd name="connsiteY2351" fmla="*/ 84042 h 1237129"/>
              <a:gd name="connsiteX2352" fmla="*/ 1835434 w 3751729"/>
              <a:gd name="connsiteY2352" fmla="*/ 73950 h 1237129"/>
              <a:gd name="connsiteX2353" fmla="*/ 1842081 w 3751729"/>
              <a:gd name="connsiteY2353" fmla="*/ 58935 h 1237129"/>
              <a:gd name="connsiteX2354" fmla="*/ 1853649 w 3751729"/>
              <a:gd name="connsiteY2354" fmla="*/ 48843 h 1237129"/>
              <a:gd name="connsiteX2355" fmla="*/ 1865219 w 3751729"/>
              <a:gd name="connsiteY2355" fmla="*/ 37027 h 1237129"/>
              <a:gd name="connsiteX2356" fmla="*/ 1875065 w 3751729"/>
              <a:gd name="connsiteY2356" fmla="*/ 25212 h 1237129"/>
              <a:gd name="connsiteX2357" fmla="*/ 1882450 w 3751729"/>
              <a:gd name="connsiteY2357" fmla="*/ 11673 h 1237129"/>
              <a:gd name="connsiteX2358" fmla="*/ 1878265 w 3751729"/>
              <a:gd name="connsiteY2358" fmla="*/ 7489 h 1237129"/>
              <a:gd name="connsiteX2359" fmla="*/ 1874081 w 3751729"/>
              <a:gd name="connsiteY2359" fmla="*/ 3304 h 1237129"/>
              <a:gd name="connsiteX2360" fmla="*/ 1731537 w 3751729"/>
              <a:gd name="connsiteY2360" fmla="*/ 0 h 1237129"/>
              <a:gd name="connsiteX2361" fmla="*/ 1863626 w 3751729"/>
              <a:gd name="connsiteY2361" fmla="*/ 0 h 1237129"/>
              <a:gd name="connsiteX2362" fmla="*/ 1858327 w 3751729"/>
              <a:gd name="connsiteY2362" fmla="*/ 843 h 1237129"/>
              <a:gd name="connsiteX2363" fmla="*/ 1845034 w 3751729"/>
              <a:gd name="connsiteY2363" fmla="*/ 1582 h 1237129"/>
              <a:gd name="connsiteX2364" fmla="*/ 1840850 w 3751729"/>
              <a:gd name="connsiteY2364" fmla="*/ 22505 h 1237129"/>
              <a:gd name="connsiteX2365" fmla="*/ 1833465 w 3751729"/>
              <a:gd name="connsiteY2365" fmla="*/ 38504 h 1237129"/>
              <a:gd name="connsiteX2366" fmla="*/ 1823619 w 3751729"/>
              <a:gd name="connsiteY2366" fmla="*/ 52043 h 1237129"/>
              <a:gd name="connsiteX2367" fmla="*/ 1812050 w 3751729"/>
              <a:gd name="connsiteY2367" fmla="*/ 64596 h 1237129"/>
              <a:gd name="connsiteX2368" fmla="*/ 1801219 w 3751729"/>
              <a:gd name="connsiteY2368" fmla="*/ 79612 h 1237129"/>
              <a:gd name="connsiteX2369" fmla="*/ 1794573 w 3751729"/>
              <a:gd name="connsiteY2369" fmla="*/ 97335 h 1237129"/>
              <a:gd name="connsiteX2370" fmla="*/ 1789649 w 3751729"/>
              <a:gd name="connsiteY2370" fmla="*/ 117519 h 1237129"/>
              <a:gd name="connsiteX2371" fmla="*/ 1798758 w 3751729"/>
              <a:gd name="connsiteY2371" fmla="*/ 125150 h 1237129"/>
              <a:gd name="connsiteX2372" fmla="*/ 1807126 w 3751729"/>
              <a:gd name="connsiteY2372" fmla="*/ 133519 h 1237129"/>
              <a:gd name="connsiteX2373" fmla="*/ 1812788 w 3751729"/>
              <a:gd name="connsiteY2373" fmla="*/ 144350 h 1237129"/>
              <a:gd name="connsiteX2374" fmla="*/ 1815988 w 3751729"/>
              <a:gd name="connsiteY2374" fmla="*/ 156904 h 1237129"/>
              <a:gd name="connsiteX2375" fmla="*/ 1811804 w 3751729"/>
              <a:gd name="connsiteY2375" fmla="*/ 158626 h 1237129"/>
              <a:gd name="connsiteX2376" fmla="*/ 1810081 w 3751729"/>
              <a:gd name="connsiteY2376" fmla="*/ 160350 h 1237129"/>
              <a:gd name="connsiteX2377" fmla="*/ 1808357 w 3751729"/>
              <a:gd name="connsiteY2377" fmla="*/ 162073 h 1237129"/>
              <a:gd name="connsiteX2378" fmla="*/ 1808357 w 3751729"/>
              <a:gd name="connsiteY2378" fmla="*/ 162811 h 1237129"/>
              <a:gd name="connsiteX2379" fmla="*/ 1806634 w 3751729"/>
              <a:gd name="connsiteY2379" fmla="*/ 164535 h 1237129"/>
              <a:gd name="connsiteX2380" fmla="*/ 1806634 w 3751729"/>
              <a:gd name="connsiteY2380" fmla="*/ 167981 h 1237129"/>
              <a:gd name="connsiteX2381" fmla="*/ 1805896 w 3751729"/>
              <a:gd name="connsiteY2381" fmla="*/ 168719 h 1237129"/>
              <a:gd name="connsiteX2382" fmla="*/ 1786943 w 3751729"/>
              <a:gd name="connsiteY2382" fmla="*/ 176349 h 1237129"/>
              <a:gd name="connsiteX2383" fmla="*/ 1784481 w 3751729"/>
              <a:gd name="connsiteY2383" fmla="*/ 194073 h 1237129"/>
              <a:gd name="connsiteX2384" fmla="*/ 1778819 w 3751729"/>
              <a:gd name="connsiteY2384" fmla="*/ 207611 h 1237129"/>
              <a:gd name="connsiteX2385" fmla="*/ 1773158 w 3751729"/>
              <a:gd name="connsiteY2385" fmla="*/ 217703 h 1237129"/>
              <a:gd name="connsiteX2386" fmla="*/ 1764050 w 3751729"/>
              <a:gd name="connsiteY2386" fmla="*/ 226073 h 1237129"/>
              <a:gd name="connsiteX2387" fmla="*/ 1756666 w 3751729"/>
              <a:gd name="connsiteY2387" fmla="*/ 235180 h 1237129"/>
              <a:gd name="connsiteX2388" fmla="*/ 1750019 w 3751729"/>
              <a:gd name="connsiteY2388" fmla="*/ 246995 h 1237129"/>
              <a:gd name="connsiteX2389" fmla="*/ 1745097 w 3751729"/>
              <a:gd name="connsiteY2389" fmla="*/ 246995 h 1237129"/>
              <a:gd name="connsiteX2390" fmla="*/ 1745097 w 3751729"/>
              <a:gd name="connsiteY2390" fmla="*/ 243549 h 1237129"/>
              <a:gd name="connsiteX2391" fmla="*/ 1733527 w 3751729"/>
              <a:gd name="connsiteY2391" fmla="*/ 227549 h 1237129"/>
              <a:gd name="connsiteX2392" fmla="*/ 1726881 w 3751729"/>
              <a:gd name="connsiteY2392" fmla="*/ 209826 h 1237129"/>
              <a:gd name="connsiteX2393" fmla="*/ 1721958 w 3751729"/>
              <a:gd name="connsiteY2393" fmla="*/ 190626 h 1237129"/>
              <a:gd name="connsiteX2394" fmla="*/ 1713592 w 3751729"/>
              <a:gd name="connsiteY2394" fmla="*/ 168719 h 1237129"/>
              <a:gd name="connsiteX2395" fmla="*/ 1702022 w 3751729"/>
              <a:gd name="connsiteY2395" fmla="*/ 174627 h 1237129"/>
              <a:gd name="connsiteX2396" fmla="*/ 1694637 w 3751729"/>
              <a:gd name="connsiteY2396" fmla="*/ 182257 h 1237129"/>
              <a:gd name="connsiteX2397" fmla="*/ 1686269 w 3751729"/>
              <a:gd name="connsiteY2397" fmla="*/ 188165 h 1237129"/>
              <a:gd name="connsiteX2398" fmla="*/ 1677161 w 3751729"/>
              <a:gd name="connsiteY2398" fmla="*/ 192349 h 1237129"/>
              <a:gd name="connsiteX2399" fmla="*/ 1663130 w 3751729"/>
              <a:gd name="connsiteY2399" fmla="*/ 195795 h 1237129"/>
              <a:gd name="connsiteX2400" fmla="*/ 1661407 w 3751729"/>
              <a:gd name="connsiteY2400" fmla="*/ 194073 h 1237129"/>
              <a:gd name="connsiteX2401" fmla="*/ 1659684 w 3751729"/>
              <a:gd name="connsiteY2401" fmla="*/ 194073 h 1237129"/>
              <a:gd name="connsiteX2402" fmla="*/ 1658946 w 3751729"/>
              <a:gd name="connsiteY2402" fmla="*/ 194073 h 1237129"/>
              <a:gd name="connsiteX2403" fmla="*/ 1657223 w 3751729"/>
              <a:gd name="connsiteY2403" fmla="*/ 192349 h 1237129"/>
              <a:gd name="connsiteX2404" fmla="*/ 1654023 w 3751729"/>
              <a:gd name="connsiteY2404" fmla="*/ 192349 h 1237129"/>
              <a:gd name="connsiteX2405" fmla="*/ 1653285 w 3751729"/>
              <a:gd name="connsiteY2405" fmla="*/ 174627 h 1237129"/>
              <a:gd name="connsiteX2406" fmla="*/ 1651560 w 3751729"/>
              <a:gd name="connsiteY2406" fmla="*/ 160350 h 1237129"/>
              <a:gd name="connsiteX2407" fmla="*/ 1648361 w 3751729"/>
              <a:gd name="connsiteY2407" fmla="*/ 148534 h 1237129"/>
              <a:gd name="connsiteX2408" fmla="*/ 1645899 w 3751729"/>
              <a:gd name="connsiteY2408" fmla="*/ 134996 h 1237129"/>
              <a:gd name="connsiteX2409" fmla="*/ 1644176 w 3751729"/>
              <a:gd name="connsiteY2409" fmla="*/ 117273 h 1237129"/>
              <a:gd name="connsiteX2410" fmla="*/ 1651560 w 3751729"/>
              <a:gd name="connsiteY2410" fmla="*/ 109642 h 1237129"/>
              <a:gd name="connsiteX2411" fmla="*/ 1654023 w 3751729"/>
              <a:gd name="connsiteY2411" fmla="*/ 102997 h 1237129"/>
              <a:gd name="connsiteX2412" fmla="*/ 1655746 w 3751729"/>
              <a:gd name="connsiteY2412" fmla="*/ 93889 h 1237129"/>
              <a:gd name="connsiteX2413" fmla="*/ 1659931 w 3751729"/>
              <a:gd name="connsiteY2413" fmla="*/ 82074 h 1237129"/>
              <a:gd name="connsiteX2414" fmla="*/ 1663130 w 3751729"/>
              <a:gd name="connsiteY2414" fmla="*/ 79612 h 1237129"/>
              <a:gd name="connsiteX2415" fmla="*/ 1667315 w 3751729"/>
              <a:gd name="connsiteY2415" fmla="*/ 75428 h 1237129"/>
              <a:gd name="connsiteX2416" fmla="*/ 1671499 w 3751729"/>
              <a:gd name="connsiteY2416" fmla="*/ 70504 h 1237129"/>
              <a:gd name="connsiteX2417" fmla="*/ 1676422 w 3751729"/>
              <a:gd name="connsiteY2417" fmla="*/ 66319 h 1237129"/>
              <a:gd name="connsiteX2418" fmla="*/ 1678884 w 3751729"/>
              <a:gd name="connsiteY2418" fmla="*/ 68042 h 1237129"/>
              <a:gd name="connsiteX2419" fmla="*/ 1680607 w 3751729"/>
              <a:gd name="connsiteY2419" fmla="*/ 69765 h 1237129"/>
              <a:gd name="connsiteX2420" fmla="*/ 1682329 w 3751729"/>
              <a:gd name="connsiteY2420" fmla="*/ 70504 h 1237129"/>
              <a:gd name="connsiteX2421" fmla="*/ 1683068 w 3751729"/>
              <a:gd name="connsiteY2421" fmla="*/ 72227 h 1237129"/>
              <a:gd name="connsiteX2422" fmla="*/ 1686269 w 3751729"/>
              <a:gd name="connsiteY2422" fmla="*/ 69765 h 1237129"/>
              <a:gd name="connsiteX2423" fmla="*/ 1687991 w 3751729"/>
              <a:gd name="connsiteY2423" fmla="*/ 66319 h 1237129"/>
              <a:gd name="connsiteX2424" fmla="*/ 1688731 w 3751729"/>
              <a:gd name="connsiteY2424" fmla="*/ 63858 h 1237129"/>
              <a:gd name="connsiteX2425" fmla="*/ 1690453 w 3751729"/>
              <a:gd name="connsiteY2425" fmla="*/ 58935 h 1237129"/>
              <a:gd name="connsiteX2426" fmla="*/ 1692176 w 3751729"/>
              <a:gd name="connsiteY2426" fmla="*/ 56473 h 1237129"/>
              <a:gd name="connsiteX2427" fmla="*/ 1702022 w 3751729"/>
              <a:gd name="connsiteY2427" fmla="*/ 50566 h 1237129"/>
              <a:gd name="connsiteX2428" fmla="*/ 1710391 w 3751729"/>
              <a:gd name="connsiteY2428" fmla="*/ 47119 h 1237129"/>
              <a:gd name="connsiteX2429" fmla="*/ 1717775 w 3751729"/>
              <a:gd name="connsiteY2429" fmla="*/ 40473 h 1237129"/>
              <a:gd name="connsiteX2430" fmla="*/ 1715314 w 3751729"/>
              <a:gd name="connsiteY2430" fmla="*/ 38750 h 1237129"/>
              <a:gd name="connsiteX2431" fmla="*/ 1713592 w 3751729"/>
              <a:gd name="connsiteY2431" fmla="*/ 38750 h 1237129"/>
              <a:gd name="connsiteX2432" fmla="*/ 1711869 w 3751729"/>
              <a:gd name="connsiteY2432" fmla="*/ 38750 h 1237129"/>
              <a:gd name="connsiteX2433" fmla="*/ 1711869 w 3751729"/>
              <a:gd name="connsiteY2433" fmla="*/ 37027 h 1237129"/>
              <a:gd name="connsiteX2434" fmla="*/ 1711869 w 3751729"/>
              <a:gd name="connsiteY2434" fmla="*/ 34566 h 1237129"/>
              <a:gd name="connsiteX2435" fmla="*/ 1710146 w 3751729"/>
              <a:gd name="connsiteY2435" fmla="*/ 31120 h 1237129"/>
              <a:gd name="connsiteX2436" fmla="*/ 1720975 w 3751729"/>
              <a:gd name="connsiteY2436" fmla="*/ 17581 h 1237129"/>
              <a:gd name="connsiteX2437" fmla="*/ 1730820 w 3751729"/>
              <a:gd name="connsiteY2437" fmla="*/ 1582 h 1237129"/>
              <a:gd name="connsiteX2438" fmla="*/ 1335283 w 3751729"/>
              <a:gd name="connsiteY2438" fmla="*/ 0 h 1237129"/>
              <a:gd name="connsiteX2439" fmla="*/ 1355141 w 3751729"/>
              <a:gd name="connsiteY2439" fmla="*/ 0 h 1237129"/>
              <a:gd name="connsiteX2440" fmla="*/ 1357409 w 3751729"/>
              <a:gd name="connsiteY2440" fmla="*/ 4536 h 1237129"/>
              <a:gd name="connsiteX2441" fmla="*/ 1360609 w 3751729"/>
              <a:gd name="connsiteY2441" fmla="*/ 6998 h 1237129"/>
              <a:gd name="connsiteX2442" fmla="*/ 1363070 w 3751729"/>
              <a:gd name="connsiteY2442" fmla="*/ 12905 h 1237129"/>
              <a:gd name="connsiteX2443" fmla="*/ 1372178 w 3751729"/>
              <a:gd name="connsiteY2443" fmla="*/ 5521 h 1237129"/>
              <a:gd name="connsiteX2444" fmla="*/ 1380000 w 3751729"/>
              <a:gd name="connsiteY2444" fmla="*/ 0 h 1237129"/>
              <a:gd name="connsiteX2445" fmla="*/ 1394146 w 3751729"/>
              <a:gd name="connsiteY2445" fmla="*/ 0 h 1237129"/>
              <a:gd name="connsiteX2446" fmla="*/ 1396054 w 3751729"/>
              <a:gd name="connsiteY2446" fmla="*/ 1337 h 1237129"/>
              <a:gd name="connsiteX2447" fmla="*/ 1396054 w 3751729"/>
              <a:gd name="connsiteY2447" fmla="*/ 2812 h 1237129"/>
              <a:gd name="connsiteX2448" fmla="*/ 1397778 w 3751729"/>
              <a:gd name="connsiteY2448" fmla="*/ 2812 h 1237129"/>
              <a:gd name="connsiteX2449" fmla="*/ 1399501 w 3751729"/>
              <a:gd name="connsiteY2449" fmla="*/ 2812 h 1237129"/>
              <a:gd name="connsiteX2450" fmla="*/ 1401962 w 3751729"/>
              <a:gd name="connsiteY2450" fmla="*/ 2812 h 1237129"/>
              <a:gd name="connsiteX2451" fmla="*/ 1407235 w 3751729"/>
              <a:gd name="connsiteY2451" fmla="*/ 0 h 1237129"/>
              <a:gd name="connsiteX2452" fmla="*/ 1442331 w 3751729"/>
              <a:gd name="connsiteY2452" fmla="*/ 0 h 1237129"/>
              <a:gd name="connsiteX2453" fmla="*/ 1442331 w 3751729"/>
              <a:gd name="connsiteY2453" fmla="*/ 2812 h 1237129"/>
              <a:gd name="connsiteX2454" fmla="*/ 1442331 w 3751729"/>
              <a:gd name="connsiteY2454" fmla="*/ 6998 h 1237129"/>
              <a:gd name="connsiteX2455" fmla="*/ 1444054 w 3751729"/>
              <a:gd name="connsiteY2455" fmla="*/ 18813 h 1237129"/>
              <a:gd name="connsiteX2456" fmla="*/ 1445777 w 3751729"/>
              <a:gd name="connsiteY2456" fmla="*/ 32105 h 1237129"/>
              <a:gd name="connsiteX2457" fmla="*/ 1445777 w 3751729"/>
              <a:gd name="connsiteY2457" fmla="*/ 43674 h 1237129"/>
              <a:gd name="connsiteX2458" fmla="*/ 1429285 w 3751729"/>
              <a:gd name="connsiteY2458" fmla="*/ 52043 h 1237129"/>
              <a:gd name="connsiteX2459" fmla="*/ 1411070 w 3751729"/>
              <a:gd name="connsiteY2459" fmla="*/ 59428 h 1237129"/>
              <a:gd name="connsiteX2460" fmla="*/ 1393594 w 3751729"/>
              <a:gd name="connsiteY2460" fmla="*/ 67796 h 1237129"/>
              <a:gd name="connsiteX2461" fmla="*/ 1378824 w 3751729"/>
              <a:gd name="connsiteY2461" fmla="*/ 79612 h 1237129"/>
              <a:gd name="connsiteX2462" fmla="*/ 1374640 w 3751729"/>
              <a:gd name="connsiteY2462" fmla="*/ 77151 h 1237129"/>
              <a:gd name="connsiteX2463" fmla="*/ 1367255 w 3751729"/>
              <a:gd name="connsiteY2463" fmla="*/ 73705 h 1237129"/>
              <a:gd name="connsiteX2464" fmla="*/ 1357409 w 3751729"/>
              <a:gd name="connsiteY2464" fmla="*/ 67796 h 1237129"/>
              <a:gd name="connsiteX2465" fmla="*/ 1349040 w 3751729"/>
              <a:gd name="connsiteY2465" fmla="*/ 63612 h 1237129"/>
              <a:gd name="connsiteX2466" fmla="*/ 1341655 w 3751729"/>
              <a:gd name="connsiteY2466" fmla="*/ 59428 h 1237129"/>
              <a:gd name="connsiteX2467" fmla="*/ 1338209 w 3751729"/>
              <a:gd name="connsiteY2467" fmla="*/ 56228 h 1237129"/>
              <a:gd name="connsiteX2468" fmla="*/ 1339932 w 3751729"/>
              <a:gd name="connsiteY2468" fmla="*/ 55490 h 1237129"/>
              <a:gd name="connsiteX2469" fmla="*/ 1341655 w 3751729"/>
              <a:gd name="connsiteY2469" fmla="*/ 53766 h 1237129"/>
              <a:gd name="connsiteX2470" fmla="*/ 1343378 w 3751729"/>
              <a:gd name="connsiteY2470" fmla="*/ 52043 h 1237129"/>
              <a:gd name="connsiteX2471" fmla="*/ 1343378 w 3751729"/>
              <a:gd name="connsiteY2471" fmla="*/ 50320 h 1237129"/>
              <a:gd name="connsiteX2472" fmla="*/ 1344116 w 3751729"/>
              <a:gd name="connsiteY2472" fmla="*/ 47859 h 1237129"/>
              <a:gd name="connsiteX2473" fmla="*/ 1339932 w 3751729"/>
              <a:gd name="connsiteY2473" fmla="*/ 44658 h 1237129"/>
              <a:gd name="connsiteX2474" fmla="*/ 1334271 w 3751729"/>
              <a:gd name="connsiteY2474" fmla="*/ 43674 h 1237129"/>
              <a:gd name="connsiteX2475" fmla="*/ 1330086 w 3751729"/>
              <a:gd name="connsiteY2475" fmla="*/ 40474 h 1237129"/>
              <a:gd name="connsiteX2476" fmla="*/ 1325901 w 3751729"/>
              <a:gd name="connsiteY2476" fmla="*/ 38012 h 1237129"/>
              <a:gd name="connsiteX2477" fmla="*/ 1328363 w 3751729"/>
              <a:gd name="connsiteY2477" fmla="*/ 38012 h 1237129"/>
              <a:gd name="connsiteX2478" fmla="*/ 1331809 w 3751729"/>
              <a:gd name="connsiteY2478" fmla="*/ 34567 h 1237129"/>
              <a:gd name="connsiteX2479" fmla="*/ 1332547 w 3751729"/>
              <a:gd name="connsiteY2479" fmla="*/ 32844 h 1237129"/>
              <a:gd name="connsiteX2480" fmla="*/ 1334271 w 3751729"/>
              <a:gd name="connsiteY2480" fmla="*/ 32844 h 1237129"/>
              <a:gd name="connsiteX2481" fmla="*/ 1335747 w 3751729"/>
              <a:gd name="connsiteY2481" fmla="*/ 32105 h 1237129"/>
              <a:gd name="connsiteX2482" fmla="*/ 1339932 w 3751729"/>
              <a:gd name="connsiteY2482" fmla="*/ 32105 h 1237129"/>
              <a:gd name="connsiteX2483" fmla="*/ 1344116 w 3751729"/>
              <a:gd name="connsiteY2483" fmla="*/ 32105 h 1237129"/>
              <a:gd name="connsiteX2484" fmla="*/ 1344116 w 3751729"/>
              <a:gd name="connsiteY2484" fmla="*/ 21275 h 1237129"/>
              <a:gd name="connsiteX2485" fmla="*/ 1322701 w 3751729"/>
              <a:gd name="connsiteY2485" fmla="*/ 21275 h 1237129"/>
              <a:gd name="connsiteX2486" fmla="*/ 1318517 w 3751729"/>
              <a:gd name="connsiteY2486" fmla="*/ 12905 h 1237129"/>
              <a:gd name="connsiteX2487" fmla="*/ 1325901 w 3751729"/>
              <a:gd name="connsiteY2487" fmla="*/ 6998 h 1237129"/>
              <a:gd name="connsiteX2488" fmla="*/ 1331809 w 3751729"/>
              <a:gd name="connsiteY2488" fmla="*/ 1337 h 1237129"/>
              <a:gd name="connsiteX2489" fmla="*/ 994515 w 3751729"/>
              <a:gd name="connsiteY2489" fmla="*/ 0 h 1237129"/>
              <a:gd name="connsiteX2490" fmla="*/ 1240498 w 3751729"/>
              <a:gd name="connsiteY2490" fmla="*/ 0 h 1237129"/>
              <a:gd name="connsiteX2491" fmla="*/ 1238272 w 3751729"/>
              <a:gd name="connsiteY2491" fmla="*/ 6013 h 1237129"/>
              <a:gd name="connsiteX2492" fmla="*/ 1230887 w 3751729"/>
              <a:gd name="connsiteY2492" fmla="*/ 13644 h 1237129"/>
              <a:gd name="connsiteX2493" fmla="*/ 1218579 w 3751729"/>
              <a:gd name="connsiteY2493" fmla="*/ 22012 h 1237129"/>
              <a:gd name="connsiteX2494" fmla="*/ 1202088 w 3751729"/>
              <a:gd name="connsiteY2494" fmla="*/ 29643 h 1237129"/>
              <a:gd name="connsiteX2495" fmla="*/ 1188057 w 3751729"/>
              <a:gd name="connsiteY2495" fmla="*/ 35551 h 1237129"/>
              <a:gd name="connsiteX2496" fmla="*/ 1174765 w 3751729"/>
              <a:gd name="connsiteY2496" fmla="*/ 38997 h 1237129"/>
              <a:gd name="connsiteX2497" fmla="*/ 1174765 w 3751729"/>
              <a:gd name="connsiteY2497" fmla="*/ 35551 h 1237129"/>
              <a:gd name="connsiteX2498" fmla="*/ 1174765 w 3751729"/>
              <a:gd name="connsiteY2498" fmla="*/ 33089 h 1237129"/>
              <a:gd name="connsiteX2499" fmla="*/ 1173042 w 3751729"/>
              <a:gd name="connsiteY2499" fmla="*/ 33089 h 1237129"/>
              <a:gd name="connsiteX2500" fmla="*/ 1173042 w 3751729"/>
              <a:gd name="connsiteY2500" fmla="*/ 31367 h 1237129"/>
              <a:gd name="connsiteX2501" fmla="*/ 1172304 w 3751729"/>
              <a:gd name="connsiteY2501" fmla="*/ 29643 h 1237129"/>
              <a:gd name="connsiteX2502" fmla="*/ 1170580 w 3751729"/>
              <a:gd name="connsiteY2502" fmla="*/ 41458 h 1237129"/>
              <a:gd name="connsiteX2503" fmla="*/ 1166396 w 3751729"/>
              <a:gd name="connsiteY2503" fmla="*/ 51551 h 1237129"/>
              <a:gd name="connsiteX2504" fmla="*/ 1163196 w 3751729"/>
              <a:gd name="connsiteY2504" fmla="*/ 60658 h 1237129"/>
              <a:gd name="connsiteX2505" fmla="*/ 1159011 w 3751729"/>
              <a:gd name="connsiteY2505" fmla="*/ 69027 h 1237129"/>
              <a:gd name="connsiteX2506" fmla="*/ 1155811 w 3751729"/>
              <a:gd name="connsiteY2506" fmla="*/ 80844 h 1237129"/>
              <a:gd name="connsiteX2507" fmla="*/ 1159011 w 3751729"/>
              <a:gd name="connsiteY2507" fmla="*/ 82566 h 1237129"/>
              <a:gd name="connsiteX2508" fmla="*/ 1159011 w 3751729"/>
              <a:gd name="connsiteY2508" fmla="*/ 84289 h 1237129"/>
              <a:gd name="connsiteX2509" fmla="*/ 1160735 w 3751729"/>
              <a:gd name="connsiteY2509" fmla="*/ 84289 h 1237129"/>
              <a:gd name="connsiteX2510" fmla="*/ 1160735 w 3751729"/>
              <a:gd name="connsiteY2510" fmla="*/ 86012 h 1237129"/>
              <a:gd name="connsiteX2511" fmla="*/ 1159011 w 3751729"/>
              <a:gd name="connsiteY2511" fmla="*/ 86750 h 1237129"/>
              <a:gd name="connsiteX2512" fmla="*/ 1155811 w 3751729"/>
              <a:gd name="connsiteY2512" fmla="*/ 90197 h 1237129"/>
              <a:gd name="connsiteX2513" fmla="*/ 1153350 w 3751729"/>
              <a:gd name="connsiteY2513" fmla="*/ 91920 h 1237129"/>
              <a:gd name="connsiteX2514" fmla="*/ 1150889 w 3751729"/>
              <a:gd name="connsiteY2514" fmla="*/ 94381 h 1237129"/>
              <a:gd name="connsiteX2515" fmla="*/ 1147689 w 3751729"/>
              <a:gd name="connsiteY2515" fmla="*/ 96104 h 1237129"/>
              <a:gd name="connsiteX2516" fmla="*/ 1145965 w 3751729"/>
              <a:gd name="connsiteY2516" fmla="*/ 98566 h 1237129"/>
              <a:gd name="connsiteX2517" fmla="*/ 1143504 w 3751729"/>
              <a:gd name="connsiteY2517" fmla="*/ 102750 h 1237129"/>
              <a:gd name="connsiteX2518" fmla="*/ 1137597 w 3751729"/>
              <a:gd name="connsiteY2518" fmla="*/ 119489 h 1237129"/>
              <a:gd name="connsiteX2519" fmla="*/ 1133412 w 3751729"/>
              <a:gd name="connsiteY2519" fmla="*/ 136966 h 1237129"/>
              <a:gd name="connsiteX2520" fmla="*/ 1131688 w 3751729"/>
              <a:gd name="connsiteY2520" fmla="*/ 157150 h 1237129"/>
              <a:gd name="connsiteX2521" fmla="*/ 1128489 w 3751729"/>
              <a:gd name="connsiteY2521" fmla="*/ 176350 h 1237129"/>
              <a:gd name="connsiteX2522" fmla="*/ 1124305 w 3751729"/>
              <a:gd name="connsiteY2522" fmla="*/ 193826 h 1237129"/>
              <a:gd name="connsiteX2523" fmla="*/ 1121842 w 3751729"/>
              <a:gd name="connsiteY2523" fmla="*/ 192104 h 1237129"/>
              <a:gd name="connsiteX2524" fmla="*/ 1120119 w 3751729"/>
              <a:gd name="connsiteY2524" fmla="*/ 192104 h 1237129"/>
              <a:gd name="connsiteX2525" fmla="*/ 1120119 w 3751729"/>
              <a:gd name="connsiteY2525" fmla="*/ 190380 h 1237129"/>
              <a:gd name="connsiteX2526" fmla="*/ 1118396 w 3751729"/>
              <a:gd name="connsiteY2526" fmla="*/ 190380 h 1237129"/>
              <a:gd name="connsiteX2527" fmla="*/ 1114212 w 3751729"/>
              <a:gd name="connsiteY2527" fmla="*/ 187919 h 1237129"/>
              <a:gd name="connsiteX2528" fmla="*/ 1106828 w 3751729"/>
              <a:gd name="connsiteY2528" fmla="*/ 182012 h 1237129"/>
              <a:gd name="connsiteX2529" fmla="*/ 1095258 w 3751729"/>
              <a:gd name="connsiteY2529" fmla="*/ 172903 h 1237129"/>
              <a:gd name="connsiteX2530" fmla="*/ 1081966 w 3751729"/>
              <a:gd name="connsiteY2530" fmla="*/ 165273 h 1237129"/>
              <a:gd name="connsiteX2531" fmla="*/ 1069658 w 3751729"/>
              <a:gd name="connsiteY2531" fmla="*/ 156904 h 1237129"/>
              <a:gd name="connsiteX2532" fmla="*/ 1059813 w 3751729"/>
              <a:gd name="connsiteY2532" fmla="*/ 149273 h 1237129"/>
              <a:gd name="connsiteX2533" fmla="*/ 1050706 w 3751729"/>
              <a:gd name="connsiteY2533" fmla="*/ 145088 h 1237129"/>
              <a:gd name="connsiteX2534" fmla="*/ 1048243 w 3751729"/>
              <a:gd name="connsiteY2534" fmla="*/ 143366 h 1237129"/>
              <a:gd name="connsiteX2535" fmla="*/ 1045043 w 3751729"/>
              <a:gd name="connsiteY2535" fmla="*/ 111612 h 1237129"/>
              <a:gd name="connsiteX2536" fmla="*/ 1043320 w 3751729"/>
              <a:gd name="connsiteY2536" fmla="*/ 108166 h 1237129"/>
              <a:gd name="connsiteX2537" fmla="*/ 1039136 w 3751729"/>
              <a:gd name="connsiteY2537" fmla="*/ 105705 h 1237129"/>
              <a:gd name="connsiteX2538" fmla="*/ 1036674 w 3751729"/>
              <a:gd name="connsiteY2538" fmla="*/ 103982 h 1237129"/>
              <a:gd name="connsiteX2539" fmla="*/ 1031751 w 3751729"/>
              <a:gd name="connsiteY2539" fmla="*/ 100535 h 1237129"/>
              <a:gd name="connsiteX2540" fmla="*/ 1029290 w 3751729"/>
              <a:gd name="connsiteY2540" fmla="*/ 98074 h 1237129"/>
              <a:gd name="connsiteX2541" fmla="*/ 1031751 w 3751729"/>
              <a:gd name="connsiteY2541" fmla="*/ 96351 h 1237129"/>
              <a:gd name="connsiteX2542" fmla="*/ 1031751 w 3751729"/>
              <a:gd name="connsiteY2542" fmla="*/ 94628 h 1237129"/>
              <a:gd name="connsiteX2543" fmla="*/ 1033474 w 3751729"/>
              <a:gd name="connsiteY2543" fmla="*/ 93889 h 1237129"/>
              <a:gd name="connsiteX2544" fmla="*/ 1035197 w 3751729"/>
              <a:gd name="connsiteY2544" fmla="*/ 90443 h 1237129"/>
              <a:gd name="connsiteX2545" fmla="*/ 1036919 w 3751729"/>
              <a:gd name="connsiteY2545" fmla="*/ 87982 h 1237129"/>
              <a:gd name="connsiteX2546" fmla="*/ 1029536 w 3751729"/>
              <a:gd name="connsiteY2546" fmla="*/ 87982 h 1237129"/>
              <a:gd name="connsiteX2547" fmla="*/ 1025351 w 3751729"/>
              <a:gd name="connsiteY2547" fmla="*/ 87982 h 1237129"/>
              <a:gd name="connsiteX2548" fmla="*/ 1022152 w 3751729"/>
              <a:gd name="connsiteY2548" fmla="*/ 87982 h 1237129"/>
              <a:gd name="connsiteX2549" fmla="*/ 1020428 w 3751729"/>
              <a:gd name="connsiteY2549" fmla="*/ 86258 h 1237129"/>
              <a:gd name="connsiteX2550" fmla="*/ 1019689 w 3751729"/>
              <a:gd name="connsiteY2550" fmla="*/ 83797 h 1237129"/>
              <a:gd name="connsiteX2551" fmla="*/ 1016489 w 3751729"/>
              <a:gd name="connsiteY2551" fmla="*/ 78873 h 1237129"/>
              <a:gd name="connsiteX2552" fmla="*/ 1014766 w 3751729"/>
              <a:gd name="connsiteY2552" fmla="*/ 76413 h 1237129"/>
              <a:gd name="connsiteX2553" fmla="*/ 1014766 w 3751729"/>
              <a:gd name="connsiteY2553" fmla="*/ 72966 h 1237129"/>
              <a:gd name="connsiteX2554" fmla="*/ 1014766 w 3751729"/>
              <a:gd name="connsiteY2554" fmla="*/ 72227 h 1237129"/>
              <a:gd name="connsiteX2555" fmla="*/ 1014766 w 3751729"/>
              <a:gd name="connsiteY2555" fmla="*/ 68782 h 1237129"/>
              <a:gd name="connsiteX2556" fmla="*/ 1016489 w 3751729"/>
              <a:gd name="connsiteY2556" fmla="*/ 66320 h 1237129"/>
              <a:gd name="connsiteX2557" fmla="*/ 1016489 w 3751729"/>
              <a:gd name="connsiteY2557" fmla="*/ 62874 h 1237129"/>
              <a:gd name="connsiteX2558" fmla="*/ 1008119 w 3751729"/>
              <a:gd name="connsiteY2558" fmla="*/ 62874 h 1237129"/>
              <a:gd name="connsiteX2559" fmla="*/ 1008119 w 3751729"/>
              <a:gd name="connsiteY2559" fmla="*/ 58690 h 1237129"/>
              <a:gd name="connsiteX2560" fmla="*/ 1008859 w 3751729"/>
              <a:gd name="connsiteY2560" fmla="*/ 54505 h 1237129"/>
              <a:gd name="connsiteX2561" fmla="*/ 1010582 w 3751729"/>
              <a:gd name="connsiteY2561" fmla="*/ 52782 h 1237129"/>
              <a:gd name="connsiteX2562" fmla="*/ 1010582 w 3751729"/>
              <a:gd name="connsiteY2562" fmla="*/ 49828 h 1237129"/>
              <a:gd name="connsiteX2563" fmla="*/ 1012305 w 3751729"/>
              <a:gd name="connsiteY2563" fmla="*/ 47366 h 1237129"/>
              <a:gd name="connsiteX2564" fmla="*/ 1014028 w 3751729"/>
              <a:gd name="connsiteY2564" fmla="*/ 43181 h 1237129"/>
              <a:gd name="connsiteX2565" fmla="*/ 1009104 w 3751729"/>
              <a:gd name="connsiteY2565" fmla="*/ 43181 h 1237129"/>
              <a:gd name="connsiteX2566" fmla="*/ 1004182 w 3751729"/>
              <a:gd name="connsiteY2566" fmla="*/ 43181 h 1237129"/>
              <a:gd name="connsiteX2567" fmla="*/ 1001720 w 3751729"/>
              <a:gd name="connsiteY2567" fmla="*/ 41458 h 1237129"/>
              <a:gd name="connsiteX2568" fmla="*/ 996797 w 3751729"/>
              <a:gd name="connsiteY2568" fmla="*/ 39735 h 1237129"/>
              <a:gd name="connsiteX2569" fmla="*/ 996059 w 3751729"/>
              <a:gd name="connsiteY2569" fmla="*/ 18075 h 1237129"/>
              <a:gd name="connsiteX2570" fmla="*/ 864598 w 3751729"/>
              <a:gd name="connsiteY2570" fmla="*/ 0 h 1237129"/>
              <a:gd name="connsiteX2571" fmla="*/ 901871 w 3751729"/>
              <a:gd name="connsiteY2571" fmla="*/ 0 h 1237129"/>
              <a:gd name="connsiteX2572" fmla="*/ 899566 w 3751729"/>
              <a:gd name="connsiteY2572" fmla="*/ 15368 h 1237129"/>
              <a:gd name="connsiteX2573" fmla="*/ 895383 w 3751729"/>
              <a:gd name="connsiteY2573" fmla="*/ 17090 h 1237129"/>
              <a:gd name="connsiteX2574" fmla="*/ 890459 w 3751729"/>
              <a:gd name="connsiteY2574" fmla="*/ 17090 h 1237129"/>
              <a:gd name="connsiteX2575" fmla="*/ 886521 w 3751729"/>
              <a:gd name="connsiteY2575" fmla="*/ 17829 h 1237129"/>
              <a:gd name="connsiteX2576" fmla="*/ 880613 w 3751729"/>
              <a:gd name="connsiteY2576" fmla="*/ 17829 h 1237129"/>
              <a:gd name="connsiteX2577" fmla="*/ 874951 w 3751729"/>
              <a:gd name="connsiteY2577" fmla="*/ 11183 h 1237129"/>
              <a:gd name="connsiteX2578" fmla="*/ 867321 w 3751729"/>
              <a:gd name="connsiteY2578" fmla="*/ 3552 h 1237129"/>
              <a:gd name="connsiteX2579" fmla="*/ 769123 w 3751729"/>
              <a:gd name="connsiteY2579" fmla="*/ 0 h 1237129"/>
              <a:gd name="connsiteX2580" fmla="*/ 842019 w 3751729"/>
              <a:gd name="connsiteY2580" fmla="*/ 0 h 1237129"/>
              <a:gd name="connsiteX2581" fmla="*/ 845906 w 3751729"/>
              <a:gd name="connsiteY2581" fmla="*/ 11921 h 1237129"/>
              <a:gd name="connsiteX2582" fmla="*/ 851813 w 3751729"/>
              <a:gd name="connsiteY2582" fmla="*/ 37275 h 1237129"/>
              <a:gd name="connsiteX2583" fmla="*/ 861659 w 3751729"/>
              <a:gd name="connsiteY2583" fmla="*/ 37275 h 1237129"/>
              <a:gd name="connsiteX2584" fmla="*/ 867321 w 3751729"/>
              <a:gd name="connsiteY2584" fmla="*/ 48845 h 1237129"/>
              <a:gd name="connsiteX2585" fmla="*/ 872244 w 3751729"/>
              <a:gd name="connsiteY2585" fmla="*/ 60660 h 1237129"/>
              <a:gd name="connsiteX2586" fmla="*/ 873228 w 3751729"/>
              <a:gd name="connsiteY2586" fmla="*/ 76660 h 1237129"/>
              <a:gd name="connsiteX2587" fmla="*/ 872244 w 3751729"/>
              <a:gd name="connsiteY2587" fmla="*/ 78383 h 1237129"/>
              <a:gd name="connsiteX2588" fmla="*/ 870767 w 3751729"/>
              <a:gd name="connsiteY2588" fmla="*/ 79859 h 1237129"/>
              <a:gd name="connsiteX2589" fmla="*/ 870767 w 3751729"/>
              <a:gd name="connsiteY2589" fmla="*/ 81582 h 1237129"/>
              <a:gd name="connsiteX2590" fmla="*/ 869044 w 3751729"/>
              <a:gd name="connsiteY2590" fmla="*/ 82567 h 1237129"/>
              <a:gd name="connsiteX2591" fmla="*/ 867321 w 3751729"/>
              <a:gd name="connsiteY2591" fmla="*/ 84290 h 1237129"/>
              <a:gd name="connsiteX2592" fmla="*/ 864858 w 3751729"/>
              <a:gd name="connsiteY2592" fmla="*/ 85767 h 1237129"/>
              <a:gd name="connsiteX2593" fmla="*/ 859198 w 3751729"/>
              <a:gd name="connsiteY2593" fmla="*/ 82567 h 1237129"/>
              <a:gd name="connsiteX2594" fmla="*/ 851813 w 3751729"/>
              <a:gd name="connsiteY2594" fmla="*/ 78383 h 1237129"/>
              <a:gd name="connsiteX2595" fmla="*/ 844182 w 3751729"/>
              <a:gd name="connsiteY2595" fmla="*/ 74198 h 1237129"/>
              <a:gd name="connsiteX2596" fmla="*/ 838521 w 3751729"/>
              <a:gd name="connsiteY2596" fmla="*/ 70752 h 1237129"/>
              <a:gd name="connsiteX2597" fmla="*/ 836060 w 3751729"/>
              <a:gd name="connsiteY2597" fmla="*/ 70013 h 1237129"/>
              <a:gd name="connsiteX2598" fmla="*/ 833598 w 3751729"/>
              <a:gd name="connsiteY2598" fmla="*/ 70013 h 1237129"/>
              <a:gd name="connsiteX2599" fmla="*/ 841721 w 3751729"/>
              <a:gd name="connsiteY2599" fmla="*/ 81582 h 1237129"/>
              <a:gd name="connsiteX2600" fmla="*/ 849352 w 3751729"/>
              <a:gd name="connsiteY2600" fmla="*/ 91675 h 1237129"/>
              <a:gd name="connsiteX2601" fmla="*/ 855013 w 3751729"/>
              <a:gd name="connsiteY2601" fmla="*/ 104229 h 1237129"/>
              <a:gd name="connsiteX2602" fmla="*/ 851813 w 3751729"/>
              <a:gd name="connsiteY2602" fmla="*/ 104229 h 1237129"/>
              <a:gd name="connsiteX2603" fmla="*/ 841721 w 3751729"/>
              <a:gd name="connsiteY2603" fmla="*/ 100044 h 1237129"/>
              <a:gd name="connsiteX2604" fmla="*/ 828674 w 3751729"/>
              <a:gd name="connsiteY2604" fmla="*/ 97582 h 1237129"/>
              <a:gd name="connsiteX2605" fmla="*/ 814644 w 3751729"/>
              <a:gd name="connsiteY2605" fmla="*/ 94136 h 1237129"/>
              <a:gd name="connsiteX2606" fmla="*/ 804551 w 3751729"/>
              <a:gd name="connsiteY2606" fmla="*/ 88475 h 1237129"/>
              <a:gd name="connsiteX2607" fmla="*/ 795689 w 3751729"/>
              <a:gd name="connsiteY2607" fmla="*/ 79859 h 1237129"/>
              <a:gd name="connsiteX2608" fmla="*/ 789782 w 3751729"/>
              <a:gd name="connsiteY2608" fmla="*/ 66567 h 1237129"/>
              <a:gd name="connsiteX2609" fmla="*/ 784121 w 3751729"/>
              <a:gd name="connsiteY2609" fmla="*/ 54752 h 1237129"/>
              <a:gd name="connsiteX2610" fmla="*/ 775751 w 3751729"/>
              <a:gd name="connsiteY2610" fmla="*/ 43183 h 1237129"/>
              <a:gd name="connsiteX2611" fmla="*/ 766644 w 3751729"/>
              <a:gd name="connsiteY2611" fmla="*/ 34568 h 1237129"/>
              <a:gd name="connsiteX2612" fmla="*/ 754336 w 3751729"/>
              <a:gd name="connsiteY2612" fmla="*/ 41460 h 1237129"/>
              <a:gd name="connsiteX2613" fmla="*/ 739321 w 3751729"/>
              <a:gd name="connsiteY2613" fmla="*/ 46383 h 1237129"/>
              <a:gd name="connsiteX2614" fmla="*/ 722090 w 3751729"/>
              <a:gd name="connsiteY2614" fmla="*/ 47368 h 1237129"/>
              <a:gd name="connsiteX2615" fmla="*/ 720368 w 3751729"/>
              <a:gd name="connsiteY2615" fmla="*/ 43183 h 1237129"/>
              <a:gd name="connsiteX2616" fmla="*/ 719628 w 3751729"/>
              <a:gd name="connsiteY2616" fmla="*/ 38998 h 1237129"/>
              <a:gd name="connsiteX2617" fmla="*/ 719628 w 3751729"/>
              <a:gd name="connsiteY2617" fmla="*/ 34568 h 1237129"/>
              <a:gd name="connsiteX2618" fmla="*/ 719628 w 3751729"/>
              <a:gd name="connsiteY2618" fmla="*/ 28906 h 1237129"/>
              <a:gd name="connsiteX2619" fmla="*/ 731937 w 3751729"/>
              <a:gd name="connsiteY2619" fmla="*/ 23737 h 1237129"/>
              <a:gd name="connsiteX2620" fmla="*/ 748428 w 3751729"/>
              <a:gd name="connsiteY2620" fmla="*/ 19552 h 1237129"/>
              <a:gd name="connsiteX2621" fmla="*/ 762460 w 3751729"/>
              <a:gd name="connsiteY2621" fmla="*/ 15368 h 1237129"/>
              <a:gd name="connsiteX2622" fmla="*/ 766644 w 3751729"/>
              <a:gd name="connsiteY2622" fmla="*/ 6998 h 1237129"/>
              <a:gd name="connsiteX2623" fmla="*/ 0 w 3751729"/>
              <a:gd name="connsiteY2623" fmla="*/ 0 h 1237129"/>
              <a:gd name="connsiteX2624" fmla="*/ 611304 w 3751729"/>
              <a:gd name="connsiteY2624" fmla="*/ 0 h 1237129"/>
              <a:gd name="connsiteX2625" fmla="*/ 611815 w 3751729"/>
              <a:gd name="connsiteY2625" fmla="*/ 1336 h 1237129"/>
              <a:gd name="connsiteX2626" fmla="*/ 610093 w 3751729"/>
              <a:gd name="connsiteY2626" fmla="*/ 10444 h 1237129"/>
              <a:gd name="connsiteX2627" fmla="*/ 608368 w 3751729"/>
              <a:gd name="connsiteY2627" fmla="*/ 24721 h 1237129"/>
              <a:gd name="connsiteX2628" fmla="*/ 600984 w 3751729"/>
              <a:gd name="connsiteY2628" fmla="*/ 24721 h 1237129"/>
              <a:gd name="connsiteX2629" fmla="*/ 591138 w 3751729"/>
              <a:gd name="connsiteY2629" fmla="*/ 18813 h 1237129"/>
              <a:gd name="connsiteX2630" fmla="*/ 577108 w 3751729"/>
              <a:gd name="connsiteY2630" fmla="*/ 15367 h 1237129"/>
              <a:gd name="connsiteX2631" fmla="*/ 577108 w 3751729"/>
              <a:gd name="connsiteY2631" fmla="*/ 18567 h 1237129"/>
              <a:gd name="connsiteX2632" fmla="*/ 579569 w 3751729"/>
              <a:gd name="connsiteY2632" fmla="*/ 18567 h 1237129"/>
              <a:gd name="connsiteX2633" fmla="*/ 582769 w 3751729"/>
              <a:gd name="connsiteY2633" fmla="*/ 21028 h 1237129"/>
              <a:gd name="connsiteX2634" fmla="*/ 584492 w 3751729"/>
              <a:gd name="connsiteY2634" fmla="*/ 22751 h 1237129"/>
              <a:gd name="connsiteX2635" fmla="*/ 585230 w 3751729"/>
              <a:gd name="connsiteY2635" fmla="*/ 24474 h 1237129"/>
              <a:gd name="connsiteX2636" fmla="*/ 586954 w 3751729"/>
              <a:gd name="connsiteY2636" fmla="*/ 26197 h 1237129"/>
              <a:gd name="connsiteX2637" fmla="*/ 588677 w 3751729"/>
              <a:gd name="connsiteY2637" fmla="*/ 30382 h 1237129"/>
              <a:gd name="connsiteX2638" fmla="*/ 588677 w 3751729"/>
              <a:gd name="connsiteY2638" fmla="*/ 34567 h 1237129"/>
              <a:gd name="connsiteX2639" fmla="*/ 586954 w 3751729"/>
              <a:gd name="connsiteY2639" fmla="*/ 38012 h 1237129"/>
              <a:gd name="connsiteX2640" fmla="*/ 584492 w 3751729"/>
              <a:gd name="connsiteY2640" fmla="*/ 40474 h 1237129"/>
              <a:gd name="connsiteX2641" fmla="*/ 582769 w 3751729"/>
              <a:gd name="connsiteY2641" fmla="*/ 43921 h 1237129"/>
              <a:gd name="connsiteX2642" fmla="*/ 575384 w 3751729"/>
              <a:gd name="connsiteY2642" fmla="*/ 49828 h 1237129"/>
              <a:gd name="connsiteX2643" fmla="*/ 569722 w 3751729"/>
              <a:gd name="connsiteY2643" fmla="*/ 55735 h 1237129"/>
              <a:gd name="connsiteX2644" fmla="*/ 567262 w 3751729"/>
              <a:gd name="connsiteY2644" fmla="*/ 62381 h 1237129"/>
              <a:gd name="connsiteX2645" fmla="*/ 564061 w 3751729"/>
              <a:gd name="connsiteY2645" fmla="*/ 73213 h 1237129"/>
              <a:gd name="connsiteX2646" fmla="*/ 558400 w 3751729"/>
              <a:gd name="connsiteY2646" fmla="*/ 73213 h 1237129"/>
              <a:gd name="connsiteX2647" fmla="*/ 554215 w 3751729"/>
              <a:gd name="connsiteY2647" fmla="*/ 71489 h 1237129"/>
              <a:gd name="connsiteX2648" fmla="*/ 550031 w 3751729"/>
              <a:gd name="connsiteY2648" fmla="*/ 69766 h 1237129"/>
              <a:gd name="connsiteX2649" fmla="*/ 546830 w 3751729"/>
              <a:gd name="connsiteY2649" fmla="*/ 68043 h 1237129"/>
              <a:gd name="connsiteX2650" fmla="*/ 541169 w 3751729"/>
              <a:gd name="connsiteY2650" fmla="*/ 67305 h 1237129"/>
              <a:gd name="connsiteX2651" fmla="*/ 541169 w 3751729"/>
              <a:gd name="connsiteY2651" fmla="*/ 69766 h 1237129"/>
              <a:gd name="connsiteX2652" fmla="*/ 548554 w 3751729"/>
              <a:gd name="connsiteY2652" fmla="*/ 69766 h 1237129"/>
              <a:gd name="connsiteX2653" fmla="*/ 550277 w 3751729"/>
              <a:gd name="connsiteY2653" fmla="*/ 73213 h 1237129"/>
              <a:gd name="connsiteX2654" fmla="*/ 551015 w 3751729"/>
              <a:gd name="connsiteY2654" fmla="*/ 75673 h 1237129"/>
              <a:gd name="connsiteX2655" fmla="*/ 552739 w 3751729"/>
              <a:gd name="connsiteY2655" fmla="*/ 77397 h 1237129"/>
              <a:gd name="connsiteX2656" fmla="*/ 552739 w 3751729"/>
              <a:gd name="connsiteY2656" fmla="*/ 79858 h 1237129"/>
              <a:gd name="connsiteX2657" fmla="*/ 554461 w 3751729"/>
              <a:gd name="connsiteY2657" fmla="*/ 84782 h 1237129"/>
              <a:gd name="connsiteX2658" fmla="*/ 554461 w 3751729"/>
              <a:gd name="connsiteY2658" fmla="*/ 88966 h 1237129"/>
              <a:gd name="connsiteX2659" fmla="*/ 541169 w 3751729"/>
              <a:gd name="connsiteY2659" fmla="*/ 93151 h 1237129"/>
              <a:gd name="connsiteX2660" fmla="*/ 529601 w 3751729"/>
              <a:gd name="connsiteY2660" fmla="*/ 100535 h 1237129"/>
              <a:gd name="connsiteX2661" fmla="*/ 522216 w 3751729"/>
              <a:gd name="connsiteY2661" fmla="*/ 108904 h 1237129"/>
              <a:gd name="connsiteX2662" fmla="*/ 517292 w 3751729"/>
              <a:gd name="connsiteY2662" fmla="*/ 122196 h 1237129"/>
              <a:gd name="connsiteX2663" fmla="*/ 517292 w 3751729"/>
              <a:gd name="connsiteY2663" fmla="*/ 141397 h 1237129"/>
              <a:gd name="connsiteX2664" fmla="*/ 522216 w 3751729"/>
              <a:gd name="connsiteY2664" fmla="*/ 152966 h 1237129"/>
              <a:gd name="connsiteX2665" fmla="*/ 525416 w 3751729"/>
              <a:gd name="connsiteY2665" fmla="*/ 168719 h 1237129"/>
              <a:gd name="connsiteX2666" fmla="*/ 525416 w 3751729"/>
              <a:gd name="connsiteY2666" fmla="*/ 184473 h 1237129"/>
              <a:gd name="connsiteX2667" fmla="*/ 541169 w 3751729"/>
              <a:gd name="connsiteY2667" fmla="*/ 184473 h 1237129"/>
              <a:gd name="connsiteX2668" fmla="*/ 541169 w 3751729"/>
              <a:gd name="connsiteY2668" fmla="*/ 191857 h 1237129"/>
              <a:gd name="connsiteX2669" fmla="*/ 544369 w 3751729"/>
              <a:gd name="connsiteY2669" fmla="*/ 194320 h 1237129"/>
              <a:gd name="connsiteX2670" fmla="*/ 544369 w 3751729"/>
              <a:gd name="connsiteY2670" fmla="*/ 197765 h 1237129"/>
              <a:gd name="connsiteX2671" fmla="*/ 544369 w 3751729"/>
              <a:gd name="connsiteY2671" fmla="*/ 200227 h 1237129"/>
              <a:gd name="connsiteX2672" fmla="*/ 544369 w 3751729"/>
              <a:gd name="connsiteY2672" fmla="*/ 201950 h 1237129"/>
              <a:gd name="connsiteX2673" fmla="*/ 544369 w 3751729"/>
              <a:gd name="connsiteY2673" fmla="*/ 203673 h 1237129"/>
              <a:gd name="connsiteX2674" fmla="*/ 544369 w 3751729"/>
              <a:gd name="connsiteY2674" fmla="*/ 204411 h 1237129"/>
              <a:gd name="connsiteX2675" fmla="*/ 545108 w 3751729"/>
              <a:gd name="connsiteY2675" fmla="*/ 206134 h 1237129"/>
              <a:gd name="connsiteX2676" fmla="*/ 550031 w 3751729"/>
              <a:gd name="connsiteY2676" fmla="*/ 206134 h 1237129"/>
              <a:gd name="connsiteX2677" fmla="*/ 554215 w 3751729"/>
              <a:gd name="connsiteY2677" fmla="*/ 207857 h 1237129"/>
              <a:gd name="connsiteX2678" fmla="*/ 564061 w 3751729"/>
              <a:gd name="connsiteY2678" fmla="*/ 206134 h 1237129"/>
              <a:gd name="connsiteX2679" fmla="*/ 573908 w 3751729"/>
              <a:gd name="connsiteY2679" fmla="*/ 210319 h 1237129"/>
              <a:gd name="connsiteX2680" fmla="*/ 584739 w 3751729"/>
              <a:gd name="connsiteY2680" fmla="*/ 217703 h 1237129"/>
              <a:gd name="connsiteX2681" fmla="*/ 594584 w 3751729"/>
              <a:gd name="connsiteY2681" fmla="*/ 227795 h 1237129"/>
              <a:gd name="connsiteX2682" fmla="*/ 602954 w 3751729"/>
              <a:gd name="connsiteY2682" fmla="*/ 236903 h 1237129"/>
              <a:gd name="connsiteX2683" fmla="*/ 613292 w 3751729"/>
              <a:gd name="connsiteY2683" fmla="*/ 242072 h 1237129"/>
              <a:gd name="connsiteX2684" fmla="*/ 617476 w 3751729"/>
              <a:gd name="connsiteY2684" fmla="*/ 243795 h 1237129"/>
              <a:gd name="connsiteX2685" fmla="*/ 619938 w 3751729"/>
              <a:gd name="connsiteY2685" fmla="*/ 244534 h 1237129"/>
              <a:gd name="connsiteX2686" fmla="*/ 623138 w 3751729"/>
              <a:gd name="connsiteY2686" fmla="*/ 243795 h 1237129"/>
              <a:gd name="connsiteX2687" fmla="*/ 625600 w 3751729"/>
              <a:gd name="connsiteY2687" fmla="*/ 243795 h 1237129"/>
              <a:gd name="connsiteX2688" fmla="*/ 627323 w 3751729"/>
              <a:gd name="connsiteY2688" fmla="*/ 242072 h 1237129"/>
              <a:gd name="connsiteX2689" fmla="*/ 630523 w 3751729"/>
              <a:gd name="connsiteY2689" fmla="*/ 240349 h 1237129"/>
              <a:gd name="connsiteX2690" fmla="*/ 631261 w 3751729"/>
              <a:gd name="connsiteY2690" fmla="*/ 238626 h 1237129"/>
              <a:gd name="connsiteX2691" fmla="*/ 634462 w 3751729"/>
              <a:gd name="connsiteY2691" fmla="*/ 238626 h 1237129"/>
              <a:gd name="connsiteX2692" fmla="*/ 657600 w 3751729"/>
              <a:gd name="connsiteY2692" fmla="*/ 244534 h 1237129"/>
              <a:gd name="connsiteX2693" fmla="*/ 660060 w 3751729"/>
              <a:gd name="connsiteY2693" fmla="*/ 260288 h 1237129"/>
              <a:gd name="connsiteX2694" fmla="*/ 663261 w 3751729"/>
              <a:gd name="connsiteY2694" fmla="*/ 271857 h 1237129"/>
              <a:gd name="connsiteX2695" fmla="*/ 664984 w 3751729"/>
              <a:gd name="connsiteY2695" fmla="*/ 280965 h 1237129"/>
              <a:gd name="connsiteX2696" fmla="*/ 665722 w 3751729"/>
              <a:gd name="connsiteY2696" fmla="*/ 289334 h 1237129"/>
              <a:gd name="connsiteX2697" fmla="*/ 668922 w 3751729"/>
              <a:gd name="connsiteY2697" fmla="*/ 298441 h 1237129"/>
              <a:gd name="connsiteX2698" fmla="*/ 676307 w 3751729"/>
              <a:gd name="connsiteY2698" fmla="*/ 308534 h 1237129"/>
              <a:gd name="connsiteX2699" fmla="*/ 684676 w 3751729"/>
              <a:gd name="connsiteY2699" fmla="*/ 321827 h 1237129"/>
              <a:gd name="connsiteX2700" fmla="*/ 687138 w 3751729"/>
              <a:gd name="connsiteY2700" fmla="*/ 320103 h 1237129"/>
              <a:gd name="connsiteX2701" fmla="*/ 688860 w 3751729"/>
              <a:gd name="connsiteY2701" fmla="*/ 320103 h 1237129"/>
              <a:gd name="connsiteX2702" fmla="*/ 690584 w 3751729"/>
              <a:gd name="connsiteY2702" fmla="*/ 318380 h 1237129"/>
              <a:gd name="connsiteX2703" fmla="*/ 692306 w 3751729"/>
              <a:gd name="connsiteY2703" fmla="*/ 318380 h 1237129"/>
              <a:gd name="connsiteX2704" fmla="*/ 694769 w 3751729"/>
              <a:gd name="connsiteY2704" fmla="*/ 317642 h 1237129"/>
              <a:gd name="connsiteX2705" fmla="*/ 696491 w 3751729"/>
              <a:gd name="connsiteY2705" fmla="*/ 317642 h 1237129"/>
              <a:gd name="connsiteX2706" fmla="*/ 696491 w 3751729"/>
              <a:gd name="connsiteY2706" fmla="*/ 315918 h 1237129"/>
              <a:gd name="connsiteX2707" fmla="*/ 696491 w 3751729"/>
              <a:gd name="connsiteY2707" fmla="*/ 314196 h 1237129"/>
              <a:gd name="connsiteX2708" fmla="*/ 698215 w 3751729"/>
              <a:gd name="connsiteY2708" fmla="*/ 311734 h 1237129"/>
              <a:gd name="connsiteX2709" fmla="*/ 698215 w 3751729"/>
              <a:gd name="connsiteY2709" fmla="*/ 302626 h 1237129"/>
              <a:gd name="connsiteX2710" fmla="*/ 696491 w 3751729"/>
              <a:gd name="connsiteY2710" fmla="*/ 291057 h 1237129"/>
              <a:gd name="connsiteX2711" fmla="*/ 693291 w 3751729"/>
              <a:gd name="connsiteY2711" fmla="*/ 276780 h 1237129"/>
              <a:gd name="connsiteX2712" fmla="*/ 689107 w 3751729"/>
              <a:gd name="connsiteY2712" fmla="*/ 263488 h 1237129"/>
              <a:gd name="connsiteX2713" fmla="*/ 700676 w 3751729"/>
              <a:gd name="connsiteY2713" fmla="*/ 257580 h 1237129"/>
              <a:gd name="connsiteX2714" fmla="*/ 712246 w 3751729"/>
              <a:gd name="connsiteY2714" fmla="*/ 249211 h 1237129"/>
              <a:gd name="connsiteX2715" fmla="*/ 719629 w 3751729"/>
              <a:gd name="connsiteY2715" fmla="*/ 237641 h 1237129"/>
              <a:gd name="connsiteX2716" fmla="*/ 723814 w 3751729"/>
              <a:gd name="connsiteY2716" fmla="*/ 222627 h 1237129"/>
              <a:gd name="connsiteX2717" fmla="*/ 725538 w 3751729"/>
              <a:gd name="connsiteY2717" fmla="*/ 214258 h 1237129"/>
              <a:gd name="connsiteX2718" fmla="*/ 723814 w 3751729"/>
              <a:gd name="connsiteY2718" fmla="*/ 200966 h 1237129"/>
              <a:gd name="connsiteX2719" fmla="*/ 723814 w 3751729"/>
              <a:gd name="connsiteY2719" fmla="*/ 187674 h 1237129"/>
              <a:gd name="connsiteX2720" fmla="*/ 718153 w 3751729"/>
              <a:gd name="connsiteY2720" fmla="*/ 185211 h 1237129"/>
              <a:gd name="connsiteX2721" fmla="*/ 715692 w 3751729"/>
              <a:gd name="connsiteY2721" fmla="*/ 183488 h 1237129"/>
              <a:gd name="connsiteX2722" fmla="*/ 712491 w 3751729"/>
              <a:gd name="connsiteY2722" fmla="*/ 181765 h 1237129"/>
              <a:gd name="connsiteX2723" fmla="*/ 710030 w 3751729"/>
              <a:gd name="connsiteY2723" fmla="*/ 179304 h 1237129"/>
              <a:gd name="connsiteX2724" fmla="*/ 708307 w 3751729"/>
              <a:gd name="connsiteY2724" fmla="*/ 174381 h 1237129"/>
              <a:gd name="connsiteX2725" fmla="*/ 713968 w 3751729"/>
              <a:gd name="connsiteY2725" fmla="*/ 164288 h 1237129"/>
              <a:gd name="connsiteX2726" fmla="*/ 716429 w 3751729"/>
              <a:gd name="connsiteY2726" fmla="*/ 152719 h 1237129"/>
              <a:gd name="connsiteX2727" fmla="*/ 713968 w 3751729"/>
              <a:gd name="connsiteY2727" fmla="*/ 140166 h 1237129"/>
              <a:gd name="connsiteX2728" fmla="*/ 710768 w 3751729"/>
              <a:gd name="connsiteY2728" fmla="*/ 126874 h 1237129"/>
              <a:gd name="connsiteX2729" fmla="*/ 706583 w 3751729"/>
              <a:gd name="connsiteY2729" fmla="*/ 111858 h 1237129"/>
              <a:gd name="connsiteX2730" fmla="*/ 704861 w 3751729"/>
              <a:gd name="connsiteY2730" fmla="*/ 97581 h 1237129"/>
              <a:gd name="connsiteX2731" fmla="*/ 708061 w 3751729"/>
              <a:gd name="connsiteY2731" fmla="*/ 97581 h 1237129"/>
              <a:gd name="connsiteX2732" fmla="*/ 708061 w 3751729"/>
              <a:gd name="connsiteY2732" fmla="*/ 94135 h 1237129"/>
              <a:gd name="connsiteX2733" fmla="*/ 727999 w 3751729"/>
              <a:gd name="connsiteY2733" fmla="*/ 97581 h 1237129"/>
              <a:gd name="connsiteX2734" fmla="*/ 745229 w 3751729"/>
              <a:gd name="connsiteY2734" fmla="*/ 97581 h 1237129"/>
              <a:gd name="connsiteX2735" fmla="*/ 764184 w 3751729"/>
              <a:gd name="connsiteY2735" fmla="*/ 94135 h 1237129"/>
              <a:gd name="connsiteX2736" fmla="*/ 768368 w 3751729"/>
              <a:gd name="connsiteY2736" fmla="*/ 101520 h 1237129"/>
              <a:gd name="connsiteX2737" fmla="*/ 772552 w 3751729"/>
              <a:gd name="connsiteY2737" fmla="*/ 111612 h 1237129"/>
              <a:gd name="connsiteX2738" fmla="*/ 777476 w 3751729"/>
              <a:gd name="connsiteY2738" fmla="*/ 118996 h 1237129"/>
              <a:gd name="connsiteX2739" fmla="*/ 781660 w 3751729"/>
              <a:gd name="connsiteY2739" fmla="*/ 122443 h 1237129"/>
              <a:gd name="connsiteX2740" fmla="*/ 784122 w 3751729"/>
              <a:gd name="connsiteY2740" fmla="*/ 123181 h 1237129"/>
              <a:gd name="connsiteX2741" fmla="*/ 789044 w 3751729"/>
              <a:gd name="connsiteY2741" fmla="*/ 123181 h 1237129"/>
              <a:gd name="connsiteX2742" fmla="*/ 793229 w 3751729"/>
              <a:gd name="connsiteY2742" fmla="*/ 124904 h 1237129"/>
              <a:gd name="connsiteX2743" fmla="*/ 797415 w 3751729"/>
              <a:gd name="connsiteY2743" fmla="*/ 126627 h 1237129"/>
              <a:gd name="connsiteX2744" fmla="*/ 800615 w 3751729"/>
              <a:gd name="connsiteY2744" fmla="*/ 129089 h 1237129"/>
              <a:gd name="connsiteX2745" fmla="*/ 801352 w 3751729"/>
              <a:gd name="connsiteY2745" fmla="*/ 136473 h 1237129"/>
              <a:gd name="connsiteX2746" fmla="*/ 804552 w 3751729"/>
              <a:gd name="connsiteY2746" fmla="*/ 149765 h 1237129"/>
              <a:gd name="connsiteX2747" fmla="*/ 806276 w 3751729"/>
              <a:gd name="connsiteY2747" fmla="*/ 161335 h 1237129"/>
              <a:gd name="connsiteX2748" fmla="*/ 808736 w 3751729"/>
              <a:gd name="connsiteY2748" fmla="*/ 169704 h 1237129"/>
              <a:gd name="connsiteX2749" fmla="*/ 810460 w 3751729"/>
              <a:gd name="connsiteY2749" fmla="*/ 171426 h 1237129"/>
              <a:gd name="connsiteX2750" fmla="*/ 812922 w 3751729"/>
              <a:gd name="connsiteY2750" fmla="*/ 173888 h 1237129"/>
              <a:gd name="connsiteX2751" fmla="*/ 816122 w 3751729"/>
              <a:gd name="connsiteY2751" fmla="*/ 175612 h 1237129"/>
              <a:gd name="connsiteX2752" fmla="*/ 818583 w 3751729"/>
              <a:gd name="connsiteY2752" fmla="*/ 179057 h 1237129"/>
              <a:gd name="connsiteX2753" fmla="*/ 823506 w 3751729"/>
              <a:gd name="connsiteY2753" fmla="*/ 179797 h 1237129"/>
              <a:gd name="connsiteX2754" fmla="*/ 824244 w 3751729"/>
              <a:gd name="connsiteY2754" fmla="*/ 183243 h 1237129"/>
              <a:gd name="connsiteX2755" fmla="*/ 835814 w 3751729"/>
              <a:gd name="connsiteY2755" fmla="*/ 174134 h 1237129"/>
              <a:gd name="connsiteX2756" fmla="*/ 844922 w 3751729"/>
              <a:gd name="connsiteY2756" fmla="*/ 163305 h 1237129"/>
              <a:gd name="connsiteX2757" fmla="*/ 851568 w 3751729"/>
              <a:gd name="connsiteY2757" fmla="*/ 151735 h 1237129"/>
              <a:gd name="connsiteX2758" fmla="*/ 863137 w 3751729"/>
              <a:gd name="connsiteY2758" fmla="*/ 142627 h 1237129"/>
              <a:gd name="connsiteX2759" fmla="*/ 864860 w 3751729"/>
              <a:gd name="connsiteY2759" fmla="*/ 152719 h 1237129"/>
              <a:gd name="connsiteX2760" fmla="*/ 869044 w 3751729"/>
              <a:gd name="connsiteY2760" fmla="*/ 158627 h 1237129"/>
              <a:gd name="connsiteX2761" fmla="*/ 874705 w 3751729"/>
              <a:gd name="connsiteY2761" fmla="*/ 164535 h 1237129"/>
              <a:gd name="connsiteX2762" fmla="*/ 880367 w 3751729"/>
              <a:gd name="connsiteY2762" fmla="*/ 170442 h 1237129"/>
              <a:gd name="connsiteX2763" fmla="*/ 885290 w 3751729"/>
              <a:gd name="connsiteY2763" fmla="*/ 177827 h 1237129"/>
              <a:gd name="connsiteX2764" fmla="*/ 885290 w 3751729"/>
              <a:gd name="connsiteY2764" fmla="*/ 180288 h 1237129"/>
              <a:gd name="connsiteX2765" fmla="*/ 885290 w 3751729"/>
              <a:gd name="connsiteY2765" fmla="*/ 183735 h 1237129"/>
              <a:gd name="connsiteX2766" fmla="*/ 883567 w 3751729"/>
              <a:gd name="connsiteY2766" fmla="*/ 185458 h 1237129"/>
              <a:gd name="connsiteX2767" fmla="*/ 883567 w 3751729"/>
              <a:gd name="connsiteY2767" fmla="*/ 187918 h 1237129"/>
              <a:gd name="connsiteX2768" fmla="*/ 881845 w 3751729"/>
              <a:gd name="connsiteY2768" fmla="*/ 191365 h 1237129"/>
              <a:gd name="connsiteX2769" fmla="*/ 883567 w 3751729"/>
              <a:gd name="connsiteY2769" fmla="*/ 193827 h 1237129"/>
              <a:gd name="connsiteX2770" fmla="*/ 885290 w 3751729"/>
              <a:gd name="connsiteY2770" fmla="*/ 197273 h 1237129"/>
              <a:gd name="connsiteX2771" fmla="*/ 886028 w 3751729"/>
              <a:gd name="connsiteY2771" fmla="*/ 198012 h 1237129"/>
              <a:gd name="connsiteX2772" fmla="*/ 889228 w 3751729"/>
              <a:gd name="connsiteY2772" fmla="*/ 198012 h 1237129"/>
              <a:gd name="connsiteX2773" fmla="*/ 891689 w 3751729"/>
              <a:gd name="connsiteY2773" fmla="*/ 198012 h 1237129"/>
              <a:gd name="connsiteX2774" fmla="*/ 893414 w 3751729"/>
              <a:gd name="connsiteY2774" fmla="*/ 198012 h 1237129"/>
              <a:gd name="connsiteX2775" fmla="*/ 896613 w 3751729"/>
              <a:gd name="connsiteY2775" fmla="*/ 198012 h 1237129"/>
              <a:gd name="connsiteX2776" fmla="*/ 897352 w 3751729"/>
              <a:gd name="connsiteY2776" fmla="*/ 199735 h 1237129"/>
              <a:gd name="connsiteX2777" fmla="*/ 902275 w 3751729"/>
              <a:gd name="connsiteY2777" fmla="*/ 211304 h 1237129"/>
              <a:gd name="connsiteX2778" fmla="*/ 902275 w 3751729"/>
              <a:gd name="connsiteY2778" fmla="*/ 220411 h 1237129"/>
              <a:gd name="connsiteX2779" fmla="*/ 900552 w 3751729"/>
              <a:gd name="connsiteY2779" fmla="*/ 228780 h 1237129"/>
              <a:gd name="connsiteX2780" fmla="*/ 903013 w 3751729"/>
              <a:gd name="connsiteY2780" fmla="*/ 236166 h 1237129"/>
              <a:gd name="connsiteX2781" fmla="*/ 913844 w 3751729"/>
              <a:gd name="connsiteY2781" fmla="*/ 244534 h 1237129"/>
              <a:gd name="connsiteX2782" fmla="*/ 904736 w 3751729"/>
              <a:gd name="connsiteY2782" fmla="*/ 262011 h 1237129"/>
              <a:gd name="connsiteX2783" fmla="*/ 894890 w 3751729"/>
              <a:gd name="connsiteY2783" fmla="*/ 277026 h 1237129"/>
              <a:gd name="connsiteX2784" fmla="*/ 897352 w 3751729"/>
              <a:gd name="connsiteY2784" fmla="*/ 277026 h 1237129"/>
              <a:gd name="connsiteX2785" fmla="*/ 906459 w 3751729"/>
              <a:gd name="connsiteY2785" fmla="*/ 267919 h 1237129"/>
              <a:gd name="connsiteX2786" fmla="*/ 914828 w 3751729"/>
              <a:gd name="connsiteY2786" fmla="*/ 260535 h 1237129"/>
              <a:gd name="connsiteX2787" fmla="*/ 922213 w 3751729"/>
              <a:gd name="connsiteY2787" fmla="*/ 252165 h 1237129"/>
              <a:gd name="connsiteX2788" fmla="*/ 932059 w 3751729"/>
              <a:gd name="connsiteY2788" fmla="*/ 254626 h 1237129"/>
              <a:gd name="connsiteX2789" fmla="*/ 937720 w 3751729"/>
              <a:gd name="connsiteY2789" fmla="*/ 260535 h 1237129"/>
              <a:gd name="connsiteX2790" fmla="*/ 943382 w 3751729"/>
              <a:gd name="connsiteY2790" fmla="*/ 267919 h 1237129"/>
              <a:gd name="connsiteX2791" fmla="*/ 945105 w 3751729"/>
              <a:gd name="connsiteY2791" fmla="*/ 279487 h 1237129"/>
              <a:gd name="connsiteX2792" fmla="*/ 960120 w 3751729"/>
              <a:gd name="connsiteY2792" fmla="*/ 279487 h 1237129"/>
              <a:gd name="connsiteX2793" fmla="*/ 960120 w 3751729"/>
              <a:gd name="connsiteY2793" fmla="*/ 283672 h 1237129"/>
              <a:gd name="connsiteX2794" fmla="*/ 960859 w 3751729"/>
              <a:gd name="connsiteY2794" fmla="*/ 287118 h 1237129"/>
              <a:gd name="connsiteX2795" fmla="*/ 960859 w 3751729"/>
              <a:gd name="connsiteY2795" fmla="*/ 291304 h 1237129"/>
              <a:gd name="connsiteX2796" fmla="*/ 962582 w 3751729"/>
              <a:gd name="connsiteY2796" fmla="*/ 295488 h 1237129"/>
              <a:gd name="connsiteX2797" fmla="*/ 960859 w 3751729"/>
              <a:gd name="connsiteY2797" fmla="*/ 300410 h 1237129"/>
              <a:gd name="connsiteX2798" fmla="*/ 960859 w 3751729"/>
              <a:gd name="connsiteY2798" fmla="*/ 302872 h 1237129"/>
              <a:gd name="connsiteX2799" fmla="*/ 960859 w 3751729"/>
              <a:gd name="connsiteY2799" fmla="*/ 306319 h 1237129"/>
              <a:gd name="connsiteX2800" fmla="*/ 962582 w 3751729"/>
              <a:gd name="connsiteY2800" fmla="*/ 307057 h 1237129"/>
              <a:gd name="connsiteX2801" fmla="*/ 962582 w 3751729"/>
              <a:gd name="connsiteY2801" fmla="*/ 310503 h 1237129"/>
              <a:gd name="connsiteX2802" fmla="*/ 962582 w 3751729"/>
              <a:gd name="connsiteY2802" fmla="*/ 312226 h 1237129"/>
              <a:gd name="connsiteX2803" fmla="*/ 962582 w 3751729"/>
              <a:gd name="connsiteY2803" fmla="*/ 314687 h 1237129"/>
              <a:gd name="connsiteX2804" fmla="*/ 946828 w 3751729"/>
              <a:gd name="connsiteY2804" fmla="*/ 326257 h 1237129"/>
              <a:gd name="connsiteX2805" fmla="*/ 929598 w 3751729"/>
              <a:gd name="connsiteY2805" fmla="*/ 333641 h 1237129"/>
              <a:gd name="connsiteX2806" fmla="*/ 909659 w 3751729"/>
              <a:gd name="connsiteY2806" fmla="*/ 337826 h 1237129"/>
              <a:gd name="connsiteX2807" fmla="*/ 888983 w 3751729"/>
              <a:gd name="connsiteY2807" fmla="*/ 340287 h 1237129"/>
              <a:gd name="connsiteX2808" fmla="*/ 869044 w 3751729"/>
              <a:gd name="connsiteY2808" fmla="*/ 343733 h 1237129"/>
              <a:gd name="connsiteX2809" fmla="*/ 848367 w 3751729"/>
              <a:gd name="connsiteY2809" fmla="*/ 346196 h 1237129"/>
              <a:gd name="connsiteX2810" fmla="*/ 831137 w 3751729"/>
              <a:gd name="connsiteY2810" fmla="*/ 352103 h 1237129"/>
              <a:gd name="connsiteX2811" fmla="*/ 815382 w 3751729"/>
              <a:gd name="connsiteY2811" fmla="*/ 359488 h 1237129"/>
              <a:gd name="connsiteX2812" fmla="*/ 803814 w 3751729"/>
              <a:gd name="connsiteY2812" fmla="*/ 372780 h 1237129"/>
              <a:gd name="connsiteX2813" fmla="*/ 807014 w 3751729"/>
              <a:gd name="connsiteY2813" fmla="*/ 372780 h 1237129"/>
              <a:gd name="connsiteX2814" fmla="*/ 821045 w 3751729"/>
              <a:gd name="connsiteY2814" fmla="*/ 362688 h 1237129"/>
              <a:gd name="connsiteX2815" fmla="*/ 838275 w 3751729"/>
              <a:gd name="connsiteY2815" fmla="*/ 355302 h 1237129"/>
              <a:gd name="connsiteX2816" fmla="*/ 857228 w 3751729"/>
              <a:gd name="connsiteY2816" fmla="*/ 351118 h 1237129"/>
              <a:gd name="connsiteX2817" fmla="*/ 857967 w 3751729"/>
              <a:gd name="connsiteY2817" fmla="*/ 353580 h 1237129"/>
              <a:gd name="connsiteX2818" fmla="*/ 859690 w 3751729"/>
              <a:gd name="connsiteY2818" fmla="*/ 357026 h 1237129"/>
              <a:gd name="connsiteX2819" fmla="*/ 861414 w 3751729"/>
              <a:gd name="connsiteY2819" fmla="*/ 357764 h 1237129"/>
              <a:gd name="connsiteX2820" fmla="*/ 863874 w 3751729"/>
              <a:gd name="connsiteY2820" fmla="*/ 359488 h 1237129"/>
              <a:gd name="connsiteX2821" fmla="*/ 867075 w 3751729"/>
              <a:gd name="connsiteY2821" fmla="*/ 361210 h 1237129"/>
              <a:gd name="connsiteX2822" fmla="*/ 869536 w 3751729"/>
              <a:gd name="connsiteY2822" fmla="*/ 363673 h 1237129"/>
              <a:gd name="connsiteX2823" fmla="*/ 865352 w 3751729"/>
              <a:gd name="connsiteY2823" fmla="*/ 371057 h 1237129"/>
              <a:gd name="connsiteX2824" fmla="*/ 862890 w 3751729"/>
              <a:gd name="connsiteY2824" fmla="*/ 376965 h 1237129"/>
              <a:gd name="connsiteX2825" fmla="*/ 861168 w 3751729"/>
              <a:gd name="connsiteY2825" fmla="*/ 382871 h 1237129"/>
              <a:gd name="connsiteX2826" fmla="*/ 859444 w 3751729"/>
              <a:gd name="connsiteY2826" fmla="*/ 391980 h 1237129"/>
              <a:gd name="connsiteX2827" fmla="*/ 871014 w 3751729"/>
              <a:gd name="connsiteY2827" fmla="*/ 397888 h 1237129"/>
              <a:gd name="connsiteX2828" fmla="*/ 878397 w 3751729"/>
              <a:gd name="connsiteY2828" fmla="*/ 406257 h 1237129"/>
              <a:gd name="connsiteX2829" fmla="*/ 884060 w 3751729"/>
              <a:gd name="connsiteY2829" fmla="*/ 414626 h 1237129"/>
              <a:gd name="connsiteX2830" fmla="*/ 891443 w 3751729"/>
              <a:gd name="connsiteY2830" fmla="*/ 423733 h 1237129"/>
              <a:gd name="connsiteX2831" fmla="*/ 891443 w 3751729"/>
              <a:gd name="connsiteY2831" fmla="*/ 426195 h 1237129"/>
              <a:gd name="connsiteX2832" fmla="*/ 891443 w 3751729"/>
              <a:gd name="connsiteY2832" fmla="*/ 427918 h 1237129"/>
              <a:gd name="connsiteX2833" fmla="*/ 889721 w 3751729"/>
              <a:gd name="connsiteY2833" fmla="*/ 427918 h 1237129"/>
              <a:gd name="connsiteX2834" fmla="*/ 889721 w 3751729"/>
              <a:gd name="connsiteY2834" fmla="*/ 429641 h 1237129"/>
              <a:gd name="connsiteX2835" fmla="*/ 887998 w 3751729"/>
              <a:gd name="connsiteY2835" fmla="*/ 431364 h 1237129"/>
              <a:gd name="connsiteX2836" fmla="*/ 879629 w 3751729"/>
              <a:gd name="connsiteY2836" fmla="*/ 441456 h 1237129"/>
              <a:gd name="connsiteX2837" fmla="*/ 868059 w 3751729"/>
              <a:gd name="connsiteY2837" fmla="*/ 449826 h 1237129"/>
              <a:gd name="connsiteX2838" fmla="*/ 853290 w 3751729"/>
              <a:gd name="connsiteY2838" fmla="*/ 455733 h 1237129"/>
              <a:gd name="connsiteX2839" fmla="*/ 853290 w 3751729"/>
              <a:gd name="connsiteY2839" fmla="*/ 443180 h 1237129"/>
              <a:gd name="connsiteX2840" fmla="*/ 860674 w 3751729"/>
              <a:gd name="connsiteY2840" fmla="*/ 438257 h 1237129"/>
              <a:gd name="connsiteX2841" fmla="*/ 866336 w 3751729"/>
              <a:gd name="connsiteY2841" fmla="*/ 434072 h 1237129"/>
              <a:gd name="connsiteX2842" fmla="*/ 871999 w 3751729"/>
              <a:gd name="connsiteY2842" fmla="*/ 426687 h 1237129"/>
              <a:gd name="connsiteX2843" fmla="*/ 866336 w 3751729"/>
              <a:gd name="connsiteY2843" fmla="*/ 424226 h 1237129"/>
              <a:gd name="connsiteX2844" fmla="*/ 866336 w 3751729"/>
              <a:gd name="connsiteY2844" fmla="*/ 420780 h 1237129"/>
              <a:gd name="connsiteX2845" fmla="*/ 864613 w 3751729"/>
              <a:gd name="connsiteY2845" fmla="*/ 420780 h 1237129"/>
              <a:gd name="connsiteX2846" fmla="*/ 862890 w 3751729"/>
              <a:gd name="connsiteY2846" fmla="*/ 420780 h 1237129"/>
              <a:gd name="connsiteX2847" fmla="*/ 862890 w 3751729"/>
              <a:gd name="connsiteY2847" fmla="*/ 422502 h 1237129"/>
              <a:gd name="connsiteX2848" fmla="*/ 862890 w 3751729"/>
              <a:gd name="connsiteY2848" fmla="*/ 424226 h 1237129"/>
              <a:gd name="connsiteX2849" fmla="*/ 853044 w 3751729"/>
              <a:gd name="connsiteY2849" fmla="*/ 431611 h 1237129"/>
              <a:gd name="connsiteX2850" fmla="*/ 839751 w 3751729"/>
              <a:gd name="connsiteY2850" fmla="*/ 437518 h 1237129"/>
              <a:gd name="connsiteX2851" fmla="*/ 828921 w 3751729"/>
              <a:gd name="connsiteY2851" fmla="*/ 441703 h 1237129"/>
              <a:gd name="connsiteX2852" fmla="*/ 817352 w 3751729"/>
              <a:gd name="connsiteY2852" fmla="*/ 447611 h 1237129"/>
              <a:gd name="connsiteX2853" fmla="*/ 806521 w 3751729"/>
              <a:gd name="connsiteY2853" fmla="*/ 454995 h 1237129"/>
              <a:gd name="connsiteX2854" fmla="*/ 799875 w 3751729"/>
              <a:gd name="connsiteY2854" fmla="*/ 465087 h 1237129"/>
              <a:gd name="connsiteX2855" fmla="*/ 794952 w 3751729"/>
              <a:gd name="connsiteY2855" fmla="*/ 479364 h 1237129"/>
              <a:gd name="connsiteX2856" fmla="*/ 799875 w 3751729"/>
              <a:gd name="connsiteY2856" fmla="*/ 481087 h 1237129"/>
              <a:gd name="connsiteX2857" fmla="*/ 805536 w 3751729"/>
              <a:gd name="connsiteY2857" fmla="*/ 482810 h 1237129"/>
              <a:gd name="connsiteX2858" fmla="*/ 807998 w 3751729"/>
              <a:gd name="connsiteY2858" fmla="*/ 485271 h 1237129"/>
              <a:gd name="connsiteX2859" fmla="*/ 802337 w 3751729"/>
              <a:gd name="connsiteY2859" fmla="*/ 485271 h 1237129"/>
              <a:gd name="connsiteX2860" fmla="*/ 793968 w 3751729"/>
              <a:gd name="connsiteY2860" fmla="*/ 492657 h 1237129"/>
              <a:gd name="connsiteX2861" fmla="*/ 782398 w 3751729"/>
              <a:gd name="connsiteY2861" fmla="*/ 495118 h 1237129"/>
              <a:gd name="connsiteX2862" fmla="*/ 771568 w 3751729"/>
              <a:gd name="connsiteY2862" fmla="*/ 496841 h 1237129"/>
              <a:gd name="connsiteX2863" fmla="*/ 759999 w 3751729"/>
              <a:gd name="connsiteY2863" fmla="*/ 498564 h 1237129"/>
              <a:gd name="connsiteX2864" fmla="*/ 751629 w 3751729"/>
              <a:gd name="connsiteY2864" fmla="*/ 521948 h 1237129"/>
              <a:gd name="connsiteX2865" fmla="*/ 741783 w 3751729"/>
              <a:gd name="connsiteY2865" fmla="*/ 546810 h 1237129"/>
              <a:gd name="connsiteX2866" fmla="*/ 738583 w 3751729"/>
              <a:gd name="connsiteY2866" fmla="*/ 543364 h 1237129"/>
              <a:gd name="connsiteX2867" fmla="*/ 737845 w 3751729"/>
              <a:gd name="connsiteY2867" fmla="*/ 541641 h 1237129"/>
              <a:gd name="connsiteX2868" fmla="*/ 734645 w 3751729"/>
              <a:gd name="connsiteY2868" fmla="*/ 540903 h 1237129"/>
              <a:gd name="connsiteX2869" fmla="*/ 732922 w 3751729"/>
              <a:gd name="connsiteY2869" fmla="*/ 539179 h 1237129"/>
              <a:gd name="connsiteX2870" fmla="*/ 728737 w 3751729"/>
              <a:gd name="connsiteY2870" fmla="*/ 535733 h 1237129"/>
              <a:gd name="connsiteX2871" fmla="*/ 728737 w 3751729"/>
              <a:gd name="connsiteY2871" fmla="*/ 543118 h 1237129"/>
              <a:gd name="connsiteX2872" fmla="*/ 730459 w 3751729"/>
              <a:gd name="connsiteY2872" fmla="*/ 546564 h 1237129"/>
              <a:gd name="connsiteX2873" fmla="*/ 732922 w 3751729"/>
              <a:gd name="connsiteY2873" fmla="*/ 554933 h 1237129"/>
              <a:gd name="connsiteX2874" fmla="*/ 736122 w 3751729"/>
              <a:gd name="connsiteY2874" fmla="*/ 565025 h 1237129"/>
              <a:gd name="connsiteX2875" fmla="*/ 738583 w 3751729"/>
              <a:gd name="connsiteY2875" fmla="*/ 574134 h 1237129"/>
              <a:gd name="connsiteX2876" fmla="*/ 738583 w 3751729"/>
              <a:gd name="connsiteY2876" fmla="*/ 578315 h 1237129"/>
              <a:gd name="connsiteX2877" fmla="*/ 727014 w 3751729"/>
              <a:gd name="connsiteY2877" fmla="*/ 585699 h 1237129"/>
              <a:gd name="connsiteX2878" fmla="*/ 714707 w 3751729"/>
              <a:gd name="connsiteY2878" fmla="*/ 592346 h 1237129"/>
              <a:gd name="connsiteX2879" fmla="*/ 701415 w 3751729"/>
              <a:gd name="connsiteY2879" fmla="*/ 601453 h 1237129"/>
              <a:gd name="connsiteX2880" fmla="*/ 688123 w 3751729"/>
              <a:gd name="connsiteY2880" fmla="*/ 609823 h 1237129"/>
              <a:gd name="connsiteX2881" fmla="*/ 679753 w 3751729"/>
              <a:gd name="connsiteY2881" fmla="*/ 621391 h 1237129"/>
              <a:gd name="connsiteX2882" fmla="*/ 675568 w 3751729"/>
              <a:gd name="connsiteY2882" fmla="*/ 636407 h 1237129"/>
              <a:gd name="connsiteX2883" fmla="*/ 670645 w 3751729"/>
              <a:gd name="connsiteY2883" fmla="*/ 647976 h 1237129"/>
              <a:gd name="connsiteX2884" fmla="*/ 672368 w 3751729"/>
              <a:gd name="connsiteY2884" fmla="*/ 662253 h 1237129"/>
              <a:gd name="connsiteX2885" fmla="*/ 676553 w 3751729"/>
              <a:gd name="connsiteY2885" fmla="*/ 678007 h 1237129"/>
              <a:gd name="connsiteX2886" fmla="*/ 682214 w 3751729"/>
              <a:gd name="connsiteY2886" fmla="*/ 694744 h 1237129"/>
              <a:gd name="connsiteX2887" fmla="*/ 687876 w 3751729"/>
              <a:gd name="connsiteY2887" fmla="*/ 710499 h 1237129"/>
              <a:gd name="connsiteX2888" fmla="*/ 691076 w 3751729"/>
              <a:gd name="connsiteY2888" fmla="*/ 724776 h 1237129"/>
              <a:gd name="connsiteX2889" fmla="*/ 687876 w 3751729"/>
              <a:gd name="connsiteY2889" fmla="*/ 724776 h 1237129"/>
              <a:gd name="connsiteX2890" fmla="*/ 687876 w 3751729"/>
              <a:gd name="connsiteY2890" fmla="*/ 728222 h 1237129"/>
              <a:gd name="connsiteX2891" fmla="*/ 678030 w 3751729"/>
              <a:gd name="connsiteY2891" fmla="*/ 724776 h 1237129"/>
              <a:gd name="connsiteX2892" fmla="*/ 673845 w 3751729"/>
              <a:gd name="connsiteY2892" fmla="*/ 712222 h 1237129"/>
              <a:gd name="connsiteX2893" fmla="*/ 666461 w 3751729"/>
              <a:gd name="connsiteY2893" fmla="*/ 695484 h 1237129"/>
              <a:gd name="connsiteX2894" fmla="*/ 658091 w 3751729"/>
              <a:gd name="connsiteY2894" fmla="*/ 678007 h 1237129"/>
              <a:gd name="connsiteX2895" fmla="*/ 648983 w 3751729"/>
              <a:gd name="connsiteY2895" fmla="*/ 665453 h 1237129"/>
              <a:gd name="connsiteX2896" fmla="*/ 640615 w 3751729"/>
              <a:gd name="connsiteY2896" fmla="*/ 658069 h 1237129"/>
              <a:gd name="connsiteX2897" fmla="*/ 629784 w 3751729"/>
              <a:gd name="connsiteY2897" fmla="*/ 656345 h 1237129"/>
              <a:gd name="connsiteX2898" fmla="*/ 617476 w 3751729"/>
              <a:gd name="connsiteY2898" fmla="*/ 650438 h 1237129"/>
              <a:gd name="connsiteX2899" fmla="*/ 602707 w 3751729"/>
              <a:gd name="connsiteY2899" fmla="*/ 644530 h 1237129"/>
              <a:gd name="connsiteX2900" fmla="*/ 585477 w 3751729"/>
              <a:gd name="connsiteY2900" fmla="*/ 642068 h 1237129"/>
              <a:gd name="connsiteX2901" fmla="*/ 585477 w 3751729"/>
              <a:gd name="connsiteY2901" fmla="*/ 644530 h 1237129"/>
              <a:gd name="connsiteX2902" fmla="*/ 583014 w 3751729"/>
              <a:gd name="connsiteY2902" fmla="*/ 644530 h 1237129"/>
              <a:gd name="connsiteX2903" fmla="*/ 584739 w 3751729"/>
              <a:gd name="connsiteY2903" fmla="*/ 649453 h 1237129"/>
              <a:gd name="connsiteX2904" fmla="*/ 587199 w 3751729"/>
              <a:gd name="connsiteY2904" fmla="*/ 653638 h 1237129"/>
              <a:gd name="connsiteX2905" fmla="*/ 588923 w 3751729"/>
              <a:gd name="connsiteY2905" fmla="*/ 656099 h 1237129"/>
              <a:gd name="connsiteX2906" fmla="*/ 590645 w 3751729"/>
              <a:gd name="connsiteY2906" fmla="*/ 659545 h 1237129"/>
              <a:gd name="connsiteX2907" fmla="*/ 593107 w 3751729"/>
              <a:gd name="connsiteY2907" fmla="*/ 663730 h 1237129"/>
              <a:gd name="connsiteX2908" fmla="*/ 579815 w 3751729"/>
              <a:gd name="connsiteY2908" fmla="*/ 663730 h 1237129"/>
              <a:gd name="connsiteX2909" fmla="*/ 569969 w 3751729"/>
              <a:gd name="connsiteY2909" fmla="*/ 659545 h 1237129"/>
              <a:gd name="connsiteX2910" fmla="*/ 556677 w 3751729"/>
              <a:gd name="connsiteY2910" fmla="*/ 656099 h 1237129"/>
              <a:gd name="connsiteX2911" fmla="*/ 544369 w 3751729"/>
              <a:gd name="connsiteY2911" fmla="*/ 656099 h 1237129"/>
              <a:gd name="connsiteX2912" fmla="*/ 531077 w 3751729"/>
              <a:gd name="connsiteY2912" fmla="*/ 657822 h 1237129"/>
              <a:gd name="connsiteX2913" fmla="*/ 521970 w 3751729"/>
              <a:gd name="connsiteY2913" fmla="*/ 660284 h 1237129"/>
              <a:gd name="connsiteX2914" fmla="*/ 512124 w 3751729"/>
              <a:gd name="connsiteY2914" fmla="*/ 665207 h 1237129"/>
              <a:gd name="connsiteX2915" fmla="*/ 503754 w 3751729"/>
              <a:gd name="connsiteY2915" fmla="*/ 671115 h 1237129"/>
              <a:gd name="connsiteX2916" fmla="*/ 498092 w 3751729"/>
              <a:gd name="connsiteY2916" fmla="*/ 679484 h 1237129"/>
              <a:gd name="connsiteX2917" fmla="*/ 494892 w 3751729"/>
              <a:gd name="connsiteY2917" fmla="*/ 686869 h 1237129"/>
              <a:gd name="connsiteX2918" fmla="*/ 496616 w 3751729"/>
              <a:gd name="connsiteY2918" fmla="*/ 692776 h 1237129"/>
              <a:gd name="connsiteX2919" fmla="*/ 496616 w 3751729"/>
              <a:gd name="connsiteY2919" fmla="*/ 700161 h 1237129"/>
              <a:gd name="connsiteX2920" fmla="*/ 494154 w 3751729"/>
              <a:gd name="connsiteY2920" fmla="*/ 708529 h 1237129"/>
              <a:gd name="connsiteX2921" fmla="*/ 488492 w 3751729"/>
              <a:gd name="connsiteY2921" fmla="*/ 727730 h 1237129"/>
              <a:gd name="connsiteX2922" fmla="*/ 488492 w 3751729"/>
              <a:gd name="connsiteY2922" fmla="*/ 742007 h 1237129"/>
              <a:gd name="connsiteX2923" fmla="*/ 489231 w 3751729"/>
              <a:gd name="connsiteY2923" fmla="*/ 757022 h 1237129"/>
              <a:gd name="connsiteX2924" fmla="*/ 494892 w 3751729"/>
              <a:gd name="connsiteY2924" fmla="*/ 771298 h 1237129"/>
              <a:gd name="connsiteX2925" fmla="*/ 504000 w 3751729"/>
              <a:gd name="connsiteY2925" fmla="*/ 788775 h 1237129"/>
              <a:gd name="connsiteX2926" fmla="*/ 513846 w 3751729"/>
              <a:gd name="connsiteY2926" fmla="*/ 790499 h 1237129"/>
              <a:gd name="connsiteX2927" fmla="*/ 519508 w 3751729"/>
              <a:gd name="connsiteY2927" fmla="*/ 792221 h 1237129"/>
              <a:gd name="connsiteX2928" fmla="*/ 521970 w 3751729"/>
              <a:gd name="connsiteY2928" fmla="*/ 794683 h 1237129"/>
              <a:gd name="connsiteX2929" fmla="*/ 525170 w 3751729"/>
              <a:gd name="connsiteY2929" fmla="*/ 796405 h 1237129"/>
              <a:gd name="connsiteX2930" fmla="*/ 529354 w 3751729"/>
              <a:gd name="connsiteY2930" fmla="*/ 798129 h 1237129"/>
              <a:gd name="connsiteX2931" fmla="*/ 536738 w 3751729"/>
              <a:gd name="connsiteY2931" fmla="*/ 794683 h 1237129"/>
              <a:gd name="connsiteX2932" fmla="*/ 548308 w 3751729"/>
              <a:gd name="connsiteY2932" fmla="*/ 788775 h 1237129"/>
              <a:gd name="connsiteX2933" fmla="*/ 550770 w 3751729"/>
              <a:gd name="connsiteY2933" fmla="*/ 787052 h 1237129"/>
              <a:gd name="connsiteX2934" fmla="*/ 552492 w 3751729"/>
              <a:gd name="connsiteY2934" fmla="*/ 787052 h 1237129"/>
              <a:gd name="connsiteX2935" fmla="*/ 555692 w 3751729"/>
              <a:gd name="connsiteY2935" fmla="*/ 787052 h 1237129"/>
              <a:gd name="connsiteX2936" fmla="*/ 556430 w 3751729"/>
              <a:gd name="connsiteY2936" fmla="*/ 787052 h 1237129"/>
              <a:gd name="connsiteX2937" fmla="*/ 558153 w 3751729"/>
              <a:gd name="connsiteY2937" fmla="*/ 787052 h 1237129"/>
              <a:gd name="connsiteX2938" fmla="*/ 558153 w 3751729"/>
              <a:gd name="connsiteY2938" fmla="*/ 786313 h 1237129"/>
              <a:gd name="connsiteX2939" fmla="*/ 561354 w 3751729"/>
              <a:gd name="connsiteY2939" fmla="*/ 782867 h 1237129"/>
              <a:gd name="connsiteX2940" fmla="*/ 562092 w 3751729"/>
              <a:gd name="connsiteY2940" fmla="*/ 778682 h 1237129"/>
              <a:gd name="connsiteX2941" fmla="*/ 563816 w 3751729"/>
              <a:gd name="connsiteY2941" fmla="*/ 774499 h 1237129"/>
              <a:gd name="connsiteX2942" fmla="*/ 565538 w 3751729"/>
              <a:gd name="connsiteY2942" fmla="*/ 769576 h 1237129"/>
              <a:gd name="connsiteX2943" fmla="*/ 567262 w 3751729"/>
              <a:gd name="connsiteY2943" fmla="*/ 767114 h 1237129"/>
              <a:gd name="connsiteX2944" fmla="*/ 573908 w 3751729"/>
              <a:gd name="connsiteY2944" fmla="*/ 759729 h 1237129"/>
              <a:gd name="connsiteX2945" fmla="*/ 583014 w 3751729"/>
              <a:gd name="connsiteY2945" fmla="*/ 755544 h 1237129"/>
              <a:gd name="connsiteX2946" fmla="*/ 596308 w 3751729"/>
              <a:gd name="connsiteY2946" fmla="*/ 753821 h 1237129"/>
              <a:gd name="connsiteX2947" fmla="*/ 597046 w 3751729"/>
              <a:gd name="connsiteY2947" fmla="*/ 757268 h 1237129"/>
              <a:gd name="connsiteX2948" fmla="*/ 598769 w 3751729"/>
              <a:gd name="connsiteY2948" fmla="*/ 758006 h 1237129"/>
              <a:gd name="connsiteX2949" fmla="*/ 598769 w 3751729"/>
              <a:gd name="connsiteY2949" fmla="*/ 759729 h 1237129"/>
              <a:gd name="connsiteX2950" fmla="*/ 600491 w 3751729"/>
              <a:gd name="connsiteY2950" fmla="*/ 759729 h 1237129"/>
              <a:gd name="connsiteX2951" fmla="*/ 600491 w 3751729"/>
              <a:gd name="connsiteY2951" fmla="*/ 758006 h 1237129"/>
              <a:gd name="connsiteX2952" fmla="*/ 601477 w 3751729"/>
              <a:gd name="connsiteY2952" fmla="*/ 758006 h 1237129"/>
              <a:gd name="connsiteX2953" fmla="*/ 604677 w 3751729"/>
              <a:gd name="connsiteY2953" fmla="*/ 758006 h 1237129"/>
              <a:gd name="connsiteX2954" fmla="*/ 608861 w 3751729"/>
              <a:gd name="connsiteY2954" fmla="*/ 757268 h 1237129"/>
              <a:gd name="connsiteX2955" fmla="*/ 608861 w 3751729"/>
              <a:gd name="connsiteY2955" fmla="*/ 769821 h 1237129"/>
              <a:gd name="connsiteX2956" fmla="*/ 603200 w 3751729"/>
              <a:gd name="connsiteY2956" fmla="*/ 775729 h 1237129"/>
              <a:gd name="connsiteX2957" fmla="*/ 599015 w 3751729"/>
              <a:gd name="connsiteY2957" fmla="*/ 786559 h 1237129"/>
              <a:gd name="connsiteX2958" fmla="*/ 594831 w 3751729"/>
              <a:gd name="connsiteY2958" fmla="*/ 800836 h 1237129"/>
              <a:gd name="connsiteX2959" fmla="*/ 590645 w 3751729"/>
              <a:gd name="connsiteY2959" fmla="*/ 814128 h 1237129"/>
              <a:gd name="connsiteX2960" fmla="*/ 585722 w 3751729"/>
              <a:gd name="connsiteY2960" fmla="*/ 824221 h 1237129"/>
              <a:gd name="connsiteX2961" fmla="*/ 600491 w 3751729"/>
              <a:gd name="connsiteY2961" fmla="*/ 824221 h 1237129"/>
              <a:gd name="connsiteX2962" fmla="*/ 612799 w 3751729"/>
              <a:gd name="connsiteY2962" fmla="*/ 822498 h 1237129"/>
              <a:gd name="connsiteX2963" fmla="*/ 624369 w 3751729"/>
              <a:gd name="connsiteY2963" fmla="*/ 822498 h 1237129"/>
              <a:gd name="connsiteX2964" fmla="*/ 635199 w 3751729"/>
              <a:gd name="connsiteY2964" fmla="*/ 824221 h 1237129"/>
              <a:gd name="connsiteX2965" fmla="*/ 641845 w 3751729"/>
              <a:gd name="connsiteY2965" fmla="*/ 828405 h 1237129"/>
              <a:gd name="connsiteX2966" fmla="*/ 647507 w 3751729"/>
              <a:gd name="connsiteY2966" fmla="*/ 837514 h 1237129"/>
              <a:gd name="connsiteX2967" fmla="*/ 649229 w 3751729"/>
              <a:gd name="connsiteY2967" fmla="*/ 850066 h 1237129"/>
              <a:gd name="connsiteX2968" fmla="*/ 646768 w 3751729"/>
              <a:gd name="connsiteY2968" fmla="*/ 859174 h 1237129"/>
              <a:gd name="connsiteX2969" fmla="*/ 643568 w 3751729"/>
              <a:gd name="connsiteY2969" fmla="*/ 870744 h 1237129"/>
              <a:gd name="connsiteX2970" fmla="*/ 643568 w 3751729"/>
              <a:gd name="connsiteY2970" fmla="*/ 882313 h 1237129"/>
              <a:gd name="connsiteX2971" fmla="*/ 650954 w 3751729"/>
              <a:gd name="connsiteY2971" fmla="*/ 889697 h 1237129"/>
              <a:gd name="connsiteX2972" fmla="*/ 655138 w 3751729"/>
              <a:gd name="connsiteY2972" fmla="*/ 894620 h 1237129"/>
              <a:gd name="connsiteX2973" fmla="*/ 660799 w 3751729"/>
              <a:gd name="connsiteY2973" fmla="*/ 900529 h 1237129"/>
              <a:gd name="connsiteX2974" fmla="*/ 669906 w 3751729"/>
              <a:gd name="connsiteY2974" fmla="*/ 905451 h 1237129"/>
              <a:gd name="connsiteX2975" fmla="*/ 680738 w 3751729"/>
              <a:gd name="connsiteY2975" fmla="*/ 907913 h 1237129"/>
              <a:gd name="connsiteX2976" fmla="*/ 686399 w 3751729"/>
              <a:gd name="connsiteY2976" fmla="*/ 900529 h 1237129"/>
              <a:gd name="connsiteX2977" fmla="*/ 693784 w 3751729"/>
              <a:gd name="connsiteY2977" fmla="*/ 898066 h 1237129"/>
              <a:gd name="connsiteX2978" fmla="*/ 707076 w 3751729"/>
              <a:gd name="connsiteY2978" fmla="*/ 898066 h 1237129"/>
              <a:gd name="connsiteX2979" fmla="*/ 708798 w 3751729"/>
              <a:gd name="connsiteY2979" fmla="*/ 900529 h 1237129"/>
              <a:gd name="connsiteX2980" fmla="*/ 711261 w 3751729"/>
              <a:gd name="connsiteY2980" fmla="*/ 903975 h 1237129"/>
              <a:gd name="connsiteX2981" fmla="*/ 712737 w 3751729"/>
              <a:gd name="connsiteY2981" fmla="*/ 905697 h 1237129"/>
              <a:gd name="connsiteX2982" fmla="*/ 714460 w 3751729"/>
              <a:gd name="connsiteY2982" fmla="*/ 905697 h 1237129"/>
              <a:gd name="connsiteX2983" fmla="*/ 718645 w 3751729"/>
              <a:gd name="connsiteY2983" fmla="*/ 906436 h 1237129"/>
              <a:gd name="connsiteX2984" fmla="*/ 724060 w 3751729"/>
              <a:gd name="connsiteY2984" fmla="*/ 907667 h 1237129"/>
              <a:gd name="connsiteX2985" fmla="*/ 729722 w 3751729"/>
              <a:gd name="connsiteY2985" fmla="*/ 896098 h 1237129"/>
              <a:gd name="connsiteX2986" fmla="*/ 737106 w 3751729"/>
              <a:gd name="connsiteY2986" fmla="*/ 887728 h 1237129"/>
              <a:gd name="connsiteX2987" fmla="*/ 745476 w 3751729"/>
              <a:gd name="connsiteY2987" fmla="*/ 880343 h 1237129"/>
              <a:gd name="connsiteX2988" fmla="*/ 756306 w 3751729"/>
              <a:gd name="connsiteY2988" fmla="*/ 874436 h 1237129"/>
              <a:gd name="connsiteX2989" fmla="*/ 772060 w 3751729"/>
              <a:gd name="connsiteY2989" fmla="*/ 871975 h 1237129"/>
              <a:gd name="connsiteX2990" fmla="*/ 774522 w 3751729"/>
              <a:gd name="connsiteY2990" fmla="*/ 870251 h 1237129"/>
              <a:gd name="connsiteX2991" fmla="*/ 776244 w 3751729"/>
              <a:gd name="connsiteY2991" fmla="*/ 870251 h 1237129"/>
              <a:gd name="connsiteX2992" fmla="*/ 778707 w 3751729"/>
              <a:gd name="connsiteY2992" fmla="*/ 870251 h 1237129"/>
              <a:gd name="connsiteX2993" fmla="*/ 780429 w 3751729"/>
              <a:gd name="connsiteY2993" fmla="*/ 870251 h 1237129"/>
              <a:gd name="connsiteX2994" fmla="*/ 783629 w 3751729"/>
              <a:gd name="connsiteY2994" fmla="*/ 871975 h 1237129"/>
              <a:gd name="connsiteX2995" fmla="*/ 787813 w 3751729"/>
              <a:gd name="connsiteY2995" fmla="*/ 871975 h 1237129"/>
              <a:gd name="connsiteX2996" fmla="*/ 786090 w 3751729"/>
              <a:gd name="connsiteY2996" fmla="*/ 874436 h 1237129"/>
              <a:gd name="connsiteX2997" fmla="*/ 786090 w 3751729"/>
              <a:gd name="connsiteY2997" fmla="*/ 877882 h 1237129"/>
              <a:gd name="connsiteX2998" fmla="*/ 784367 w 3751729"/>
              <a:gd name="connsiteY2998" fmla="*/ 877882 h 1237129"/>
              <a:gd name="connsiteX2999" fmla="*/ 784367 w 3751729"/>
              <a:gd name="connsiteY2999" fmla="*/ 878621 h 1237129"/>
              <a:gd name="connsiteX3000" fmla="*/ 786090 w 3751729"/>
              <a:gd name="connsiteY3000" fmla="*/ 878621 h 1237129"/>
              <a:gd name="connsiteX3001" fmla="*/ 787813 w 3751729"/>
              <a:gd name="connsiteY3001" fmla="*/ 880343 h 1237129"/>
              <a:gd name="connsiteX3002" fmla="*/ 790275 w 3751729"/>
              <a:gd name="connsiteY3002" fmla="*/ 882066 h 1237129"/>
              <a:gd name="connsiteX3003" fmla="*/ 790275 w 3751729"/>
              <a:gd name="connsiteY3003" fmla="*/ 878621 h 1237129"/>
              <a:gd name="connsiteX3004" fmla="*/ 793475 w 3751729"/>
              <a:gd name="connsiteY3004" fmla="*/ 876160 h 1237129"/>
              <a:gd name="connsiteX3005" fmla="*/ 795199 w 3751729"/>
              <a:gd name="connsiteY3005" fmla="*/ 874436 h 1237129"/>
              <a:gd name="connsiteX3006" fmla="*/ 795937 w 3751729"/>
              <a:gd name="connsiteY3006" fmla="*/ 872714 h 1237129"/>
              <a:gd name="connsiteX3007" fmla="*/ 797660 w 3751729"/>
              <a:gd name="connsiteY3007" fmla="*/ 871975 h 1237129"/>
              <a:gd name="connsiteX3008" fmla="*/ 800860 w 3751729"/>
              <a:gd name="connsiteY3008" fmla="*/ 870251 h 1237129"/>
              <a:gd name="connsiteX3009" fmla="*/ 803320 w 3751729"/>
              <a:gd name="connsiteY3009" fmla="*/ 868529 h 1237129"/>
              <a:gd name="connsiteX3010" fmla="*/ 816613 w 3751729"/>
              <a:gd name="connsiteY3010" fmla="*/ 880097 h 1237129"/>
              <a:gd name="connsiteX3011" fmla="*/ 833845 w 3751729"/>
              <a:gd name="connsiteY3011" fmla="*/ 886006 h 1237129"/>
              <a:gd name="connsiteX3012" fmla="*/ 851075 w 3751729"/>
              <a:gd name="connsiteY3012" fmla="*/ 887728 h 1237129"/>
              <a:gd name="connsiteX3013" fmla="*/ 871014 w 3751729"/>
              <a:gd name="connsiteY3013" fmla="*/ 886006 h 1237129"/>
              <a:gd name="connsiteX3014" fmla="*/ 891689 w 3751729"/>
              <a:gd name="connsiteY3014" fmla="*/ 884281 h 1237129"/>
              <a:gd name="connsiteX3015" fmla="*/ 891689 w 3751729"/>
              <a:gd name="connsiteY3015" fmla="*/ 887728 h 1237129"/>
              <a:gd name="connsiteX3016" fmla="*/ 891689 w 3751729"/>
              <a:gd name="connsiteY3016" fmla="*/ 889452 h 1237129"/>
              <a:gd name="connsiteX3017" fmla="*/ 889967 w 3751729"/>
              <a:gd name="connsiteY3017" fmla="*/ 890190 h 1237129"/>
              <a:gd name="connsiteX3018" fmla="*/ 889967 w 3751729"/>
              <a:gd name="connsiteY3018" fmla="*/ 891912 h 1237129"/>
              <a:gd name="connsiteX3019" fmla="*/ 888243 w 3751729"/>
              <a:gd name="connsiteY3019" fmla="*/ 894374 h 1237129"/>
              <a:gd name="connsiteX3020" fmla="*/ 898090 w 3751729"/>
              <a:gd name="connsiteY3020" fmla="*/ 897820 h 1237129"/>
              <a:gd name="connsiteX3021" fmla="*/ 903751 w 3751729"/>
              <a:gd name="connsiteY3021" fmla="*/ 902005 h 1237129"/>
              <a:gd name="connsiteX3022" fmla="*/ 909413 w 3751729"/>
              <a:gd name="connsiteY3022" fmla="*/ 906190 h 1237129"/>
              <a:gd name="connsiteX3023" fmla="*/ 919259 w 3751729"/>
              <a:gd name="connsiteY3023" fmla="*/ 911113 h 1237129"/>
              <a:gd name="connsiteX3024" fmla="*/ 919259 w 3751729"/>
              <a:gd name="connsiteY3024" fmla="*/ 919481 h 1237129"/>
              <a:gd name="connsiteX3025" fmla="*/ 930090 w 3751729"/>
              <a:gd name="connsiteY3025" fmla="*/ 922928 h 1237129"/>
              <a:gd name="connsiteX3026" fmla="*/ 936736 w 3751729"/>
              <a:gd name="connsiteY3026" fmla="*/ 923667 h 1237129"/>
              <a:gd name="connsiteX3027" fmla="*/ 942397 w 3751729"/>
              <a:gd name="connsiteY3027" fmla="*/ 929574 h 1237129"/>
              <a:gd name="connsiteX3028" fmla="*/ 945597 w 3751729"/>
              <a:gd name="connsiteY3028" fmla="*/ 938682 h 1237129"/>
              <a:gd name="connsiteX3029" fmla="*/ 962828 w 3751729"/>
              <a:gd name="connsiteY3029" fmla="*/ 940404 h 1237129"/>
              <a:gd name="connsiteX3030" fmla="*/ 976859 w 3751729"/>
              <a:gd name="connsiteY3030" fmla="*/ 941143 h 1237129"/>
              <a:gd name="connsiteX3031" fmla="*/ 995813 w 3751729"/>
              <a:gd name="connsiteY3031" fmla="*/ 942867 h 1237129"/>
              <a:gd name="connsiteX3032" fmla="*/ 1009104 w 3751729"/>
              <a:gd name="connsiteY3032" fmla="*/ 960343 h 1237129"/>
              <a:gd name="connsiteX3033" fmla="*/ 1024859 w 3751729"/>
              <a:gd name="connsiteY3033" fmla="*/ 976097 h 1237129"/>
              <a:gd name="connsiteX3034" fmla="*/ 1042089 w 3751729"/>
              <a:gd name="connsiteY3034" fmla="*/ 989389 h 1237129"/>
              <a:gd name="connsiteX3035" fmla="*/ 1062028 w 3751729"/>
              <a:gd name="connsiteY3035" fmla="*/ 999481 h 1237129"/>
              <a:gd name="connsiteX3036" fmla="*/ 1061290 w 3751729"/>
              <a:gd name="connsiteY3036" fmla="*/ 1005389 h 1237129"/>
              <a:gd name="connsiteX3037" fmla="*/ 1058089 w 3751729"/>
              <a:gd name="connsiteY3037" fmla="*/ 1008835 h 1237129"/>
              <a:gd name="connsiteX3038" fmla="*/ 1055627 w 3751729"/>
              <a:gd name="connsiteY3038" fmla="*/ 1013020 h 1237129"/>
              <a:gd name="connsiteX3039" fmla="*/ 1052427 w 3751729"/>
              <a:gd name="connsiteY3039" fmla="*/ 1015481 h 1237129"/>
              <a:gd name="connsiteX3040" fmla="*/ 1049966 w 3751729"/>
              <a:gd name="connsiteY3040" fmla="*/ 1020404 h 1237129"/>
              <a:gd name="connsiteX3041" fmla="*/ 1068182 w 3751729"/>
              <a:gd name="connsiteY3041" fmla="*/ 1020404 h 1237129"/>
              <a:gd name="connsiteX3042" fmla="*/ 1085412 w 3751729"/>
              <a:gd name="connsiteY3042" fmla="*/ 1026312 h 1237129"/>
              <a:gd name="connsiteX3043" fmla="*/ 1088612 w 3751729"/>
              <a:gd name="connsiteY3043" fmla="*/ 1036404 h 1237129"/>
              <a:gd name="connsiteX3044" fmla="*/ 1092798 w 3751729"/>
              <a:gd name="connsiteY3044" fmla="*/ 1034681 h 1237129"/>
              <a:gd name="connsiteX3045" fmla="*/ 1095258 w 3751729"/>
              <a:gd name="connsiteY3045" fmla="*/ 1032958 h 1237129"/>
              <a:gd name="connsiteX3046" fmla="*/ 1100181 w 3751729"/>
              <a:gd name="connsiteY3046" fmla="*/ 1034681 h 1237129"/>
              <a:gd name="connsiteX3047" fmla="*/ 1100919 w 3751729"/>
              <a:gd name="connsiteY3047" fmla="*/ 1034681 h 1237129"/>
              <a:gd name="connsiteX3048" fmla="*/ 1104120 w 3751729"/>
              <a:gd name="connsiteY3048" fmla="*/ 1036404 h 1237129"/>
              <a:gd name="connsiteX3049" fmla="*/ 1106582 w 3751729"/>
              <a:gd name="connsiteY3049" fmla="*/ 1038127 h 1237129"/>
              <a:gd name="connsiteX3050" fmla="*/ 1109782 w 3751729"/>
              <a:gd name="connsiteY3050" fmla="*/ 1038865 h 1237129"/>
              <a:gd name="connsiteX3051" fmla="*/ 1154335 w 3751729"/>
              <a:gd name="connsiteY3051" fmla="*/ 1042312 h 1237129"/>
              <a:gd name="connsiteX3052" fmla="*/ 1158519 w 3751729"/>
              <a:gd name="connsiteY3052" fmla="*/ 1046496 h 1237129"/>
              <a:gd name="connsiteX3053" fmla="*/ 1161719 w 3751729"/>
              <a:gd name="connsiteY3053" fmla="*/ 1054866 h 1237129"/>
              <a:gd name="connsiteX3054" fmla="*/ 1162457 w 3751729"/>
              <a:gd name="connsiteY3054" fmla="*/ 1062250 h 1237129"/>
              <a:gd name="connsiteX3055" fmla="*/ 1167381 w 3751729"/>
              <a:gd name="connsiteY3055" fmla="*/ 1068158 h 1237129"/>
              <a:gd name="connsiteX3056" fmla="*/ 1174027 w 3751729"/>
              <a:gd name="connsiteY3056" fmla="*/ 1069881 h 1237129"/>
              <a:gd name="connsiteX3057" fmla="*/ 1181411 w 3751729"/>
              <a:gd name="connsiteY3057" fmla="*/ 1069881 h 1237129"/>
              <a:gd name="connsiteX3058" fmla="*/ 1187072 w 3751729"/>
              <a:gd name="connsiteY3058" fmla="*/ 1068158 h 1237129"/>
              <a:gd name="connsiteX3059" fmla="*/ 1191257 w 3751729"/>
              <a:gd name="connsiteY3059" fmla="*/ 1074065 h 1237129"/>
              <a:gd name="connsiteX3060" fmla="*/ 1196181 w 3751729"/>
              <a:gd name="connsiteY3060" fmla="*/ 1078250 h 1237129"/>
              <a:gd name="connsiteX3061" fmla="*/ 1198642 w 3751729"/>
              <a:gd name="connsiteY3061" fmla="*/ 1083174 h 1237129"/>
              <a:gd name="connsiteX3062" fmla="*/ 1200612 w 3751729"/>
              <a:gd name="connsiteY3062" fmla="*/ 1088835 h 1237129"/>
              <a:gd name="connsiteX3063" fmla="*/ 1202334 w 3751729"/>
              <a:gd name="connsiteY3063" fmla="*/ 1095481 h 1237129"/>
              <a:gd name="connsiteX3064" fmla="*/ 1191503 w 3751729"/>
              <a:gd name="connsiteY3064" fmla="*/ 1108773 h 1237129"/>
              <a:gd name="connsiteX3065" fmla="*/ 1179934 w 3751729"/>
              <a:gd name="connsiteY3065" fmla="*/ 1124527 h 1237129"/>
              <a:gd name="connsiteX3066" fmla="*/ 1168366 w 3751729"/>
              <a:gd name="connsiteY3066" fmla="*/ 1142003 h 1237129"/>
              <a:gd name="connsiteX3067" fmla="*/ 1158519 w 3751729"/>
              <a:gd name="connsiteY3067" fmla="*/ 1159481 h 1237129"/>
              <a:gd name="connsiteX3068" fmla="*/ 1151874 w 3751729"/>
              <a:gd name="connsiteY3068" fmla="*/ 1172772 h 1237129"/>
              <a:gd name="connsiteX3069" fmla="*/ 1151874 w 3751729"/>
              <a:gd name="connsiteY3069" fmla="*/ 1181142 h 1237129"/>
              <a:gd name="connsiteX3070" fmla="*/ 1152611 w 3751729"/>
              <a:gd name="connsiteY3070" fmla="*/ 1192710 h 1237129"/>
              <a:gd name="connsiteX3071" fmla="*/ 1155811 w 3751729"/>
              <a:gd name="connsiteY3071" fmla="*/ 1206003 h 1237129"/>
              <a:gd name="connsiteX3072" fmla="*/ 1154089 w 3751729"/>
              <a:gd name="connsiteY3072" fmla="*/ 1217572 h 1237129"/>
              <a:gd name="connsiteX3073" fmla="*/ 1151627 w 3751729"/>
              <a:gd name="connsiteY3073" fmla="*/ 1224957 h 1237129"/>
              <a:gd name="connsiteX3074" fmla="*/ 1145965 w 3751729"/>
              <a:gd name="connsiteY3074" fmla="*/ 1236526 h 1237129"/>
              <a:gd name="connsiteX3075" fmla="*/ 1145610 w 3751729"/>
              <a:gd name="connsiteY3075" fmla="*/ 1237129 h 1237129"/>
              <a:gd name="connsiteX3076" fmla="*/ 795176 w 3751729"/>
              <a:gd name="connsiteY3076" fmla="*/ 1237129 h 1237129"/>
              <a:gd name="connsiteX3077" fmla="*/ 797415 w 3751729"/>
              <a:gd name="connsiteY3077" fmla="*/ 1220772 h 1237129"/>
              <a:gd name="connsiteX3078" fmla="*/ 768614 w 3751729"/>
              <a:gd name="connsiteY3078" fmla="*/ 1209941 h 1237129"/>
              <a:gd name="connsiteX3079" fmla="*/ 743752 w 3751729"/>
              <a:gd name="connsiteY3079" fmla="*/ 1193203 h 1237129"/>
              <a:gd name="connsiteX3080" fmla="*/ 723814 w 3751729"/>
              <a:gd name="connsiteY3080" fmla="*/ 1171542 h 1237129"/>
              <a:gd name="connsiteX3081" fmla="*/ 707322 w 3751729"/>
              <a:gd name="connsiteY3081" fmla="*/ 1148157 h 1237129"/>
              <a:gd name="connsiteX3082" fmla="*/ 701661 w 3751729"/>
              <a:gd name="connsiteY3082" fmla="*/ 1134865 h 1237129"/>
              <a:gd name="connsiteX3083" fmla="*/ 697476 w 3751729"/>
              <a:gd name="connsiteY3083" fmla="*/ 1122311 h 1237129"/>
              <a:gd name="connsiteX3084" fmla="*/ 693291 w 3751729"/>
              <a:gd name="connsiteY3084" fmla="*/ 1107296 h 1237129"/>
              <a:gd name="connsiteX3085" fmla="*/ 687630 w 3751729"/>
              <a:gd name="connsiteY3085" fmla="*/ 1095727 h 1237129"/>
              <a:gd name="connsiteX3086" fmla="*/ 678522 w 3751729"/>
              <a:gd name="connsiteY3086" fmla="*/ 1087357 h 1237129"/>
              <a:gd name="connsiteX3087" fmla="*/ 676061 w 3751729"/>
              <a:gd name="connsiteY3087" fmla="*/ 1083911 h 1237129"/>
              <a:gd name="connsiteX3088" fmla="*/ 671876 w 3751729"/>
              <a:gd name="connsiteY3088" fmla="*/ 1083911 h 1237129"/>
              <a:gd name="connsiteX3089" fmla="*/ 668677 w 3751729"/>
              <a:gd name="connsiteY3089" fmla="*/ 1083174 h 1237129"/>
              <a:gd name="connsiteX3090" fmla="*/ 666215 w 3751729"/>
              <a:gd name="connsiteY3090" fmla="*/ 1079727 h 1237129"/>
              <a:gd name="connsiteX3091" fmla="*/ 663014 w 3751729"/>
              <a:gd name="connsiteY3091" fmla="*/ 1077265 h 1237129"/>
              <a:gd name="connsiteX3092" fmla="*/ 666215 w 3751729"/>
              <a:gd name="connsiteY3092" fmla="*/ 1071358 h 1237129"/>
              <a:gd name="connsiteX3093" fmla="*/ 666215 w 3751729"/>
              <a:gd name="connsiteY3093" fmla="*/ 1066434 h 1237129"/>
              <a:gd name="connsiteX3094" fmla="*/ 666215 w 3751729"/>
              <a:gd name="connsiteY3094" fmla="*/ 1060527 h 1237129"/>
              <a:gd name="connsiteX3095" fmla="*/ 666215 w 3751729"/>
              <a:gd name="connsiteY3095" fmla="*/ 1054620 h 1237129"/>
              <a:gd name="connsiteX3096" fmla="*/ 673599 w 3751729"/>
              <a:gd name="connsiteY3096" fmla="*/ 1050435 h 1237129"/>
              <a:gd name="connsiteX3097" fmla="*/ 678522 w 3751729"/>
              <a:gd name="connsiteY3097" fmla="*/ 1046250 h 1237129"/>
              <a:gd name="connsiteX3098" fmla="*/ 685907 w 3751729"/>
              <a:gd name="connsiteY3098" fmla="*/ 1042065 h 1237129"/>
              <a:gd name="connsiteX3099" fmla="*/ 685907 w 3751729"/>
              <a:gd name="connsiteY3099" fmla="*/ 1038619 h 1237129"/>
              <a:gd name="connsiteX3100" fmla="*/ 678522 w 3751729"/>
              <a:gd name="connsiteY3100" fmla="*/ 1038619 h 1237129"/>
              <a:gd name="connsiteX3101" fmla="*/ 674337 w 3751729"/>
              <a:gd name="connsiteY3101" fmla="*/ 1037881 h 1237129"/>
              <a:gd name="connsiteX3102" fmla="*/ 670152 w 3751729"/>
              <a:gd name="connsiteY3102" fmla="*/ 1037881 h 1237129"/>
              <a:gd name="connsiteX3103" fmla="*/ 665969 w 3751729"/>
              <a:gd name="connsiteY3103" fmla="*/ 1036158 h 1237129"/>
              <a:gd name="connsiteX3104" fmla="*/ 671630 w 3751729"/>
              <a:gd name="connsiteY3104" fmla="*/ 1022866 h 1237129"/>
              <a:gd name="connsiteX3105" fmla="*/ 675815 w 3751729"/>
              <a:gd name="connsiteY3105" fmla="*/ 1009574 h 1237129"/>
              <a:gd name="connsiteX3106" fmla="*/ 681476 w 3751729"/>
              <a:gd name="connsiteY3106" fmla="*/ 997020 h 1237129"/>
              <a:gd name="connsiteX3107" fmla="*/ 691322 w 3751729"/>
              <a:gd name="connsiteY3107" fmla="*/ 986189 h 1237129"/>
              <a:gd name="connsiteX3108" fmla="*/ 702891 w 3751729"/>
              <a:gd name="connsiteY3108" fmla="*/ 976097 h 1237129"/>
              <a:gd name="connsiteX3109" fmla="*/ 712737 w 3751729"/>
              <a:gd name="connsiteY3109" fmla="*/ 964528 h 1237129"/>
              <a:gd name="connsiteX3110" fmla="*/ 711998 w 3751729"/>
              <a:gd name="connsiteY3110" fmla="*/ 956159 h 1237129"/>
              <a:gd name="connsiteX3111" fmla="*/ 711998 w 3751729"/>
              <a:gd name="connsiteY3111" fmla="*/ 944590 h 1237129"/>
              <a:gd name="connsiteX3112" fmla="*/ 710276 w 3751729"/>
              <a:gd name="connsiteY3112" fmla="*/ 933020 h 1237129"/>
              <a:gd name="connsiteX3113" fmla="*/ 706091 w 3751729"/>
              <a:gd name="connsiteY3113" fmla="*/ 925636 h 1237129"/>
              <a:gd name="connsiteX3114" fmla="*/ 700430 w 3751729"/>
              <a:gd name="connsiteY3114" fmla="*/ 917266 h 1237129"/>
              <a:gd name="connsiteX3115" fmla="*/ 694769 w 3751729"/>
              <a:gd name="connsiteY3115" fmla="*/ 908159 h 1237129"/>
              <a:gd name="connsiteX3116" fmla="*/ 689107 w 3751729"/>
              <a:gd name="connsiteY3116" fmla="*/ 908159 h 1237129"/>
              <a:gd name="connsiteX3117" fmla="*/ 687384 w 3751729"/>
              <a:gd name="connsiteY3117" fmla="*/ 909882 h 1237129"/>
              <a:gd name="connsiteX3118" fmla="*/ 685660 w 3751729"/>
              <a:gd name="connsiteY3118" fmla="*/ 911605 h 1237129"/>
              <a:gd name="connsiteX3119" fmla="*/ 683938 w 3751729"/>
              <a:gd name="connsiteY3119" fmla="*/ 912343 h 1237129"/>
              <a:gd name="connsiteX3120" fmla="*/ 681476 w 3751729"/>
              <a:gd name="connsiteY3120" fmla="*/ 914066 h 1237129"/>
              <a:gd name="connsiteX3121" fmla="*/ 683199 w 3751729"/>
              <a:gd name="connsiteY3121" fmla="*/ 917513 h 1237129"/>
              <a:gd name="connsiteX3122" fmla="*/ 683199 w 3751729"/>
              <a:gd name="connsiteY3122" fmla="*/ 919974 h 1237129"/>
              <a:gd name="connsiteX3123" fmla="*/ 683199 w 3751729"/>
              <a:gd name="connsiteY3123" fmla="*/ 921697 h 1237129"/>
              <a:gd name="connsiteX3124" fmla="*/ 681476 w 3751729"/>
              <a:gd name="connsiteY3124" fmla="*/ 924159 h 1237129"/>
              <a:gd name="connsiteX3125" fmla="*/ 679753 w 3751729"/>
              <a:gd name="connsiteY3125" fmla="*/ 924159 h 1237129"/>
              <a:gd name="connsiteX3126" fmla="*/ 678030 w 3751729"/>
              <a:gd name="connsiteY3126" fmla="*/ 925882 h 1237129"/>
              <a:gd name="connsiteX3127" fmla="*/ 677292 w 3751729"/>
              <a:gd name="connsiteY3127" fmla="*/ 925882 h 1237129"/>
              <a:gd name="connsiteX3128" fmla="*/ 675568 w 3751729"/>
              <a:gd name="connsiteY3128" fmla="*/ 925882 h 1237129"/>
              <a:gd name="connsiteX3129" fmla="*/ 673108 w 3751729"/>
              <a:gd name="connsiteY3129" fmla="*/ 927605 h 1237129"/>
              <a:gd name="connsiteX3130" fmla="*/ 665722 w 3751729"/>
              <a:gd name="connsiteY3130" fmla="*/ 921697 h 1237129"/>
              <a:gd name="connsiteX3131" fmla="*/ 652430 w 3751729"/>
              <a:gd name="connsiteY3131" fmla="*/ 914313 h 1237129"/>
              <a:gd name="connsiteX3132" fmla="*/ 639137 w 3751729"/>
              <a:gd name="connsiteY3132" fmla="*/ 906929 h 1237129"/>
              <a:gd name="connsiteX3133" fmla="*/ 626831 w 3751729"/>
              <a:gd name="connsiteY3133" fmla="*/ 901020 h 1237129"/>
              <a:gd name="connsiteX3134" fmla="*/ 617722 w 3751729"/>
              <a:gd name="connsiteY3134" fmla="*/ 898558 h 1237129"/>
              <a:gd name="connsiteX3135" fmla="*/ 610338 w 3751729"/>
              <a:gd name="connsiteY3135" fmla="*/ 881082 h 1237129"/>
              <a:gd name="connsiteX3136" fmla="*/ 603692 w 3751729"/>
              <a:gd name="connsiteY3136" fmla="*/ 870989 h 1237129"/>
              <a:gd name="connsiteX3137" fmla="*/ 596308 w 3751729"/>
              <a:gd name="connsiteY3137" fmla="*/ 863605 h 1237129"/>
              <a:gd name="connsiteX3138" fmla="*/ 588923 w 3751729"/>
              <a:gd name="connsiteY3138" fmla="*/ 861144 h 1237129"/>
              <a:gd name="connsiteX3139" fmla="*/ 577353 w 3751729"/>
              <a:gd name="connsiteY3139" fmla="*/ 857698 h 1237129"/>
              <a:gd name="connsiteX3140" fmla="*/ 565046 w 3751729"/>
              <a:gd name="connsiteY3140" fmla="*/ 853513 h 1237129"/>
              <a:gd name="connsiteX3141" fmla="*/ 548554 w 3751729"/>
              <a:gd name="connsiteY3141" fmla="*/ 847606 h 1237129"/>
              <a:gd name="connsiteX3142" fmla="*/ 538708 w 3751729"/>
              <a:gd name="connsiteY3142" fmla="*/ 840221 h 1237129"/>
              <a:gd name="connsiteX3143" fmla="*/ 530338 w 3751729"/>
              <a:gd name="connsiteY3143" fmla="*/ 832836 h 1237129"/>
              <a:gd name="connsiteX3144" fmla="*/ 517046 w 3751729"/>
              <a:gd name="connsiteY3144" fmla="*/ 826929 h 1237129"/>
              <a:gd name="connsiteX3145" fmla="*/ 508677 w 3751729"/>
              <a:gd name="connsiteY3145" fmla="*/ 826929 h 1237129"/>
              <a:gd name="connsiteX3146" fmla="*/ 503016 w 3751729"/>
              <a:gd name="connsiteY3146" fmla="*/ 830375 h 1237129"/>
              <a:gd name="connsiteX3147" fmla="*/ 498092 w 3751729"/>
              <a:gd name="connsiteY3147" fmla="*/ 832836 h 1237129"/>
              <a:gd name="connsiteX3148" fmla="*/ 492431 w 3751729"/>
              <a:gd name="connsiteY3148" fmla="*/ 836283 h 1237129"/>
              <a:gd name="connsiteX3149" fmla="*/ 485785 w 3751729"/>
              <a:gd name="connsiteY3149" fmla="*/ 834560 h 1237129"/>
              <a:gd name="connsiteX3150" fmla="*/ 482585 w 3751729"/>
              <a:gd name="connsiteY3150" fmla="*/ 832836 h 1237129"/>
              <a:gd name="connsiteX3151" fmla="*/ 480124 w 3751729"/>
              <a:gd name="connsiteY3151" fmla="*/ 830375 h 1237129"/>
              <a:gd name="connsiteX3152" fmla="*/ 476924 w 3751729"/>
              <a:gd name="connsiteY3152" fmla="*/ 826929 h 1237129"/>
              <a:gd name="connsiteX3153" fmla="*/ 472739 w 3751729"/>
              <a:gd name="connsiteY3153" fmla="*/ 822744 h 1237129"/>
              <a:gd name="connsiteX3154" fmla="*/ 469539 w 3751729"/>
              <a:gd name="connsiteY3154" fmla="*/ 820283 h 1237129"/>
              <a:gd name="connsiteX3155" fmla="*/ 467077 w 3751729"/>
              <a:gd name="connsiteY3155" fmla="*/ 818559 h 1237129"/>
              <a:gd name="connsiteX3156" fmla="*/ 448124 w 3751729"/>
              <a:gd name="connsiteY3156" fmla="*/ 815113 h 1237129"/>
              <a:gd name="connsiteX3157" fmla="*/ 445662 w 3751729"/>
              <a:gd name="connsiteY3157" fmla="*/ 812652 h 1237129"/>
              <a:gd name="connsiteX3158" fmla="*/ 442462 w 3751729"/>
              <a:gd name="connsiteY3158" fmla="*/ 810190 h 1237129"/>
              <a:gd name="connsiteX3159" fmla="*/ 440000 w 3751729"/>
              <a:gd name="connsiteY3159" fmla="*/ 806744 h 1237129"/>
              <a:gd name="connsiteX3160" fmla="*/ 436801 w 3751729"/>
              <a:gd name="connsiteY3160" fmla="*/ 804283 h 1237129"/>
              <a:gd name="connsiteX3161" fmla="*/ 436062 w 3751729"/>
              <a:gd name="connsiteY3161" fmla="*/ 802560 h 1237129"/>
              <a:gd name="connsiteX3162" fmla="*/ 419570 w 3751729"/>
              <a:gd name="connsiteY3162" fmla="*/ 805021 h 1237129"/>
              <a:gd name="connsiteX3163" fmla="*/ 417108 w 3751729"/>
              <a:gd name="connsiteY3163" fmla="*/ 804283 h 1237129"/>
              <a:gd name="connsiteX3164" fmla="*/ 412924 w 3751729"/>
              <a:gd name="connsiteY3164" fmla="*/ 798375 h 1237129"/>
              <a:gd name="connsiteX3165" fmla="*/ 405539 w 3751729"/>
              <a:gd name="connsiteY3165" fmla="*/ 792467 h 1237129"/>
              <a:gd name="connsiteX3166" fmla="*/ 399878 w 3751729"/>
              <a:gd name="connsiteY3166" fmla="*/ 785082 h 1237129"/>
              <a:gd name="connsiteX3167" fmla="*/ 394217 w 3751729"/>
              <a:gd name="connsiteY3167" fmla="*/ 779175 h 1237129"/>
              <a:gd name="connsiteX3168" fmla="*/ 391017 w 3751729"/>
              <a:gd name="connsiteY3168" fmla="*/ 775729 h 1237129"/>
              <a:gd name="connsiteX3169" fmla="*/ 396677 w 3751729"/>
              <a:gd name="connsiteY3169" fmla="*/ 757513 h 1237129"/>
              <a:gd name="connsiteX3170" fmla="*/ 380924 w 3751729"/>
              <a:gd name="connsiteY3170" fmla="*/ 740036 h 1237129"/>
              <a:gd name="connsiteX3171" fmla="*/ 366893 w 3751729"/>
              <a:gd name="connsiteY3171" fmla="*/ 720837 h 1237129"/>
              <a:gd name="connsiteX3172" fmla="*/ 352124 w 3751729"/>
              <a:gd name="connsiteY3172" fmla="*/ 700899 h 1237129"/>
              <a:gd name="connsiteX3173" fmla="*/ 338094 w 3751729"/>
              <a:gd name="connsiteY3173" fmla="*/ 679976 h 1237129"/>
              <a:gd name="connsiteX3174" fmla="*/ 334894 w 3751729"/>
              <a:gd name="connsiteY3174" fmla="*/ 678252 h 1237129"/>
              <a:gd name="connsiteX3175" fmla="*/ 330709 w 3751729"/>
              <a:gd name="connsiteY3175" fmla="*/ 677514 h 1237129"/>
              <a:gd name="connsiteX3176" fmla="*/ 328248 w 3751729"/>
              <a:gd name="connsiteY3176" fmla="*/ 677514 h 1237129"/>
              <a:gd name="connsiteX3177" fmla="*/ 323324 w 3751729"/>
              <a:gd name="connsiteY3177" fmla="*/ 675792 h 1237129"/>
              <a:gd name="connsiteX3178" fmla="*/ 322586 w 3751729"/>
              <a:gd name="connsiteY3178" fmla="*/ 674068 h 1237129"/>
              <a:gd name="connsiteX3179" fmla="*/ 316925 w 3751729"/>
              <a:gd name="connsiteY3179" fmla="*/ 666683 h 1237129"/>
              <a:gd name="connsiteX3180" fmla="*/ 313725 w 3751729"/>
              <a:gd name="connsiteY3180" fmla="*/ 658315 h 1237129"/>
              <a:gd name="connsiteX3181" fmla="*/ 311262 w 3751729"/>
              <a:gd name="connsiteY3181" fmla="*/ 649945 h 1237129"/>
              <a:gd name="connsiteX3182" fmla="*/ 306339 w 3751729"/>
              <a:gd name="connsiteY3182" fmla="*/ 640837 h 1237129"/>
              <a:gd name="connsiteX3183" fmla="*/ 299694 w 3751729"/>
              <a:gd name="connsiteY3183" fmla="*/ 636653 h 1237129"/>
              <a:gd name="connsiteX3184" fmla="*/ 296493 w 3751729"/>
              <a:gd name="connsiteY3184" fmla="*/ 633207 h 1237129"/>
              <a:gd name="connsiteX3185" fmla="*/ 294032 w 3751729"/>
              <a:gd name="connsiteY3185" fmla="*/ 630746 h 1237129"/>
              <a:gd name="connsiteX3186" fmla="*/ 290832 w 3751729"/>
              <a:gd name="connsiteY3186" fmla="*/ 629022 h 1237129"/>
              <a:gd name="connsiteX3187" fmla="*/ 290832 w 3751729"/>
              <a:gd name="connsiteY3187" fmla="*/ 644777 h 1237129"/>
              <a:gd name="connsiteX3188" fmla="*/ 295017 w 3751729"/>
              <a:gd name="connsiteY3188" fmla="*/ 650683 h 1237129"/>
              <a:gd name="connsiteX3189" fmla="*/ 304124 w 3751729"/>
              <a:gd name="connsiteY3189" fmla="*/ 660776 h 1237129"/>
              <a:gd name="connsiteX3190" fmla="*/ 312494 w 3751729"/>
              <a:gd name="connsiteY3190" fmla="*/ 672346 h 1237129"/>
              <a:gd name="connsiteX3191" fmla="*/ 323324 w 3751729"/>
              <a:gd name="connsiteY3191" fmla="*/ 687360 h 1237129"/>
              <a:gd name="connsiteX3192" fmla="*/ 331693 w 3751729"/>
              <a:gd name="connsiteY3192" fmla="*/ 701637 h 1237129"/>
              <a:gd name="connsiteX3193" fmla="*/ 340801 w 3751729"/>
              <a:gd name="connsiteY3193" fmla="*/ 716653 h 1237129"/>
              <a:gd name="connsiteX3194" fmla="*/ 347447 w 3751729"/>
              <a:gd name="connsiteY3194" fmla="*/ 729945 h 1237129"/>
              <a:gd name="connsiteX3195" fmla="*/ 350647 w 3751729"/>
              <a:gd name="connsiteY3195" fmla="*/ 738314 h 1237129"/>
              <a:gd name="connsiteX3196" fmla="*/ 350647 w 3751729"/>
              <a:gd name="connsiteY3196" fmla="*/ 744222 h 1237129"/>
              <a:gd name="connsiteX3197" fmla="*/ 348925 w 3751729"/>
              <a:gd name="connsiteY3197" fmla="*/ 746683 h 1237129"/>
              <a:gd name="connsiteX3198" fmla="*/ 347200 w 3751729"/>
              <a:gd name="connsiteY3198" fmla="*/ 748406 h 1237129"/>
              <a:gd name="connsiteX3199" fmla="*/ 347200 w 3751729"/>
              <a:gd name="connsiteY3199" fmla="*/ 750129 h 1237129"/>
              <a:gd name="connsiteX3200" fmla="*/ 344740 w 3751729"/>
              <a:gd name="connsiteY3200" fmla="*/ 751853 h 1237129"/>
              <a:gd name="connsiteX3201" fmla="*/ 344740 w 3751729"/>
              <a:gd name="connsiteY3201" fmla="*/ 745945 h 1237129"/>
              <a:gd name="connsiteX3202" fmla="*/ 343017 w 3751729"/>
              <a:gd name="connsiteY3202" fmla="*/ 741021 h 1237129"/>
              <a:gd name="connsiteX3203" fmla="*/ 343017 w 3751729"/>
              <a:gd name="connsiteY3203" fmla="*/ 738561 h 1237129"/>
              <a:gd name="connsiteX3204" fmla="*/ 341294 w 3751729"/>
              <a:gd name="connsiteY3204" fmla="*/ 735114 h 1237129"/>
              <a:gd name="connsiteX3205" fmla="*/ 338832 w 3751729"/>
              <a:gd name="connsiteY3205" fmla="*/ 735114 h 1237129"/>
              <a:gd name="connsiteX3206" fmla="*/ 337109 w 3751729"/>
              <a:gd name="connsiteY3206" fmla="*/ 735114 h 1237129"/>
              <a:gd name="connsiteX3207" fmla="*/ 335386 w 3751729"/>
              <a:gd name="connsiteY3207" fmla="*/ 735114 h 1237129"/>
              <a:gd name="connsiteX3208" fmla="*/ 334648 w 3751729"/>
              <a:gd name="connsiteY3208" fmla="*/ 735114 h 1237129"/>
              <a:gd name="connsiteX3209" fmla="*/ 332924 w 3751729"/>
              <a:gd name="connsiteY3209" fmla="*/ 735114 h 1237129"/>
              <a:gd name="connsiteX3210" fmla="*/ 328740 w 3751729"/>
              <a:gd name="connsiteY3210" fmla="*/ 735114 h 1237129"/>
              <a:gd name="connsiteX3211" fmla="*/ 325540 w 3751729"/>
              <a:gd name="connsiteY3211" fmla="*/ 725022 h 1237129"/>
              <a:gd name="connsiteX3212" fmla="*/ 323078 w 3751729"/>
              <a:gd name="connsiteY3212" fmla="*/ 714929 h 1237129"/>
              <a:gd name="connsiteX3213" fmla="*/ 318156 w 3751729"/>
              <a:gd name="connsiteY3213" fmla="*/ 706561 h 1237129"/>
              <a:gd name="connsiteX3214" fmla="*/ 311509 w 3751729"/>
              <a:gd name="connsiteY3214" fmla="*/ 699175 h 1237129"/>
              <a:gd name="connsiteX3215" fmla="*/ 302401 w 3751729"/>
              <a:gd name="connsiteY3215" fmla="*/ 693269 h 1237129"/>
              <a:gd name="connsiteX3216" fmla="*/ 294032 w 3751729"/>
              <a:gd name="connsiteY3216" fmla="*/ 687360 h 1237129"/>
              <a:gd name="connsiteX3217" fmla="*/ 286647 w 3751729"/>
              <a:gd name="connsiteY3217" fmla="*/ 677268 h 1237129"/>
              <a:gd name="connsiteX3218" fmla="*/ 289109 w 3751729"/>
              <a:gd name="connsiteY3218" fmla="*/ 675545 h 1237129"/>
              <a:gd name="connsiteX3219" fmla="*/ 290832 w 3751729"/>
              <a:gd name="connsiteY3219" fmla="*/ 675545 h 1237129"/>
              <a:gd name="connsiteX3220" fmla="*/ 292555 w 3751729"/>
              <a:gd name="connsiteY3220" fmla="*/ 675545 h 1237129"/>
              <a:gd name="connsiteX3221" fmla="*/ 292555 w 3751729"/>
              <a:gd name="connsiteY3221" fmla="*/ 673821 h 1237129"/>
              <a:gd name="connsiteX3222" fmla="*/ 292555 w 3751729"/>
              <a:gd name="connsiteY3222" fmla="*/ 672099 h 1237129"/>
              <a:gd name="connsiteX3223" fmla="*/ 294278 w 3751729"/>
              <a:gd name="connsiteY3223" fmla="*/ 671361 h 1237129"/>
              <a:gd name="connsiteX3224" fmla="*/ 283447 w 3751729"/>
              <a:gd name="connsiteY3224" fmla="*/ 663976 h 1237129"/>
              <a:gd name="connsiteX3225" fmla="*/ 278524 w 3751729"/>
              <a:gd name="connsiteY3225" fmla="*/ 654869 h 1237129"/>
              <a:gd name="connsiteX3226" fmla="*/ 273601 w 3751729"/>
              <a:gd name="connsiteY3226" fmla="*/ 644777 h 1237129"/>
              <a:gd name="connsiteX3227" fmla="*/ 271140 w 3751729"/>
              <a:gd name="connsiteY3227" fmla="*/ 633207 h 1237129"/>
              <a:gd name="connsiteX3228" fmla="*/ 265478 w 3751729"/>
              <a:gd name="connsiteY3228" fmla="*/ 623115 h 1237129"/>
              <a:gd name="connsiteX3229" fmla="*/ 258093 w 3751729"/>
              <a:gd name="connsiteY3229" fmla="*/ 614745 h 1237129"/>
              <a:gd name="connsiteX3230" fmla="*/ 249725 w 3751729"/>
              <a:gd name="connsiteY3230" fmla="*/ 609823 h 1237129"/>
              <a:gd name="connsiteX3231" fmla="*/ 238894 w 3751729"/>
              <a:gd name="connsiteY3231" fmla="*/ 605638 h 1237129"/>
              <a:gd name="connsiteX3232" fmla="*/ 230524 w 3751729"/>
              <a:gd name="connsiteY3232" fmla="*/ 599730 h 1237129"/>
              <a:gd name="connsiteX3233" fmla="*/ 224863 w 3751729"/>
              <a:gd name="connsiteY3233" fmla="*/ 592346 h 1237129"/>
              <a:gd name="connsiteX3234" fmla="*/ 221663 w 3751729"/>
              <a:gd name="connsiteY3234" fmla="*/ 583977 h 1237129"/>
              <a:gd name="connsiteX3235" fmla="*/ 217478 w 3751729"/>
              <a:gd name="connsiteY3235" fmla="*/ 574871 h 1237129"/>
              <a:gd name="connsiteX3236" fmla="*/ 207633 w 3751729"/>
              <a:gd name="connsiteY3236" fmla="*/ 560594 h 1237129"/>
              <a:gd name="connsiteX3237" fmla="*/ 199264 w 3751729"/>
              <a:gd name="connsiteY3237" fmla="*/ 550502 h 1237129"/>
              <a:gd name="connsiteX3238" fmla="*/ 190156 w 3751729"/>
              <a:gd name="connsiteY3238" fmla="*/ 541394 h 1237129"/>
              <a:gd name="connsiteX3239" fmla="*/ 184494 w 3751729"/>
              <a:gd name="connsiteY3239" fmla="*/ 531303 h 1237129"/>
              <a:gd name="connsiteX3240" fmla="*/ 180309 w 3751729"/>
              <a:gd name="connsiteY3240" fmla="*/ 518010 h 1237129"/>
              <a:gd name="connsiteX3241" fmla="*/ 177109 w 3751729"/>
              <a:gd name="connsiteY3241" fmla="*/ 500533 h 1237129"/>
              <a:gd name="connsiteX3242" fmla="*/ 176371 w 3751729"/>
              <a:gd name="connsiteY3242" fmla="*/ 476410 h 1237129"/>
              <a:gd name="connsiteX3243" fmla="*/ 176371 w 3751729"/>
              <a:gd name="connsiteY3243" fmla="*/ 470503 h 1237129"/>
              <a:gd name="connsiteX3244" fmla="*/ 177109 w 3751729"/>
              <a:gd name="connsiteY3244" fmla="*/ 458933 h 1237129"/>
              <a:gd name="connsiteX3245" fmla="*/ 177109 w 3751729"/>
              <a:gd name="connsiteY3245" fmla="*/ 443180 h 1237129"/>
              <a:gd name="connsiteX3246" fmla="*/ 177109 w 3751729"/>
              <a:gd name="connsiteY3246" fmla="*/ 423980 h 1237129"/>
              <a:gd name="connsiteX3247" fmla="*/ 177109 w 3751729"/>
              <a:gd name="connsiteY3247" fmla="*/ 406503 h 1237129"/>
              <a:gd name="connsiteX3248" fmla="*/ 178833 w 3751729"/>
              <a:gd name="connsiteY3248" fmla="*/ 392226 h 1237129"/>
              <a:gd name="connsiteX3249" fmla="*/ 180556 w 3751729"/>
              <a:gd name="connsiteY3249" fmla="*/ 383118 h 1237129"/>
              <a:gd name="connsiteX3250" fmla="*/ 184740 w 3751729"/>
              <a:gd name="connsiteY3250" fmla="*/ 381396 h 1237129"/>
              <a:gd name="connsiteX3251" fmla="*/ 187940 w 3751729"/>
              <a:gd name="connsiteY3251" fmla="*/ 381396 h 1237129"/>
              <a:gd name="connsiteX3252" fmla="*/ 190402 w 3751729"/>
              <a:gd name="connsiteY3252" fmla="*/ 381396 h 1237129"/>
              <a:gd name="connsiteX3253" fmla="*/ 193602 w 3751729"/>
              <a:gd name="connsiteY3253" fmla="*/ 381396 h 1237129"/>
              <a:gd name="connsiteX3254" fmla="*/ 196064 w 3751729"/>
              <a:gd name="connsiteY3254" fmla="*/ 383118 h 1237129"/>
              <a:gd name="connsiteX3255" fmla="*/ 197787 w 3751729"/>
              <a:gd name="connsiteY3255" fmla="*/ 386564 h 1237129"/>
              <a:gd name="connsiteX3256" fmla="*/ 200248 w 3751729"/>
              <a:gd name="connsiteY3256" fmla="*/ 389026 h 1237129"/>
              <a:gd name="connsiteX3257" fmla="*/ 201970 w 3751729"/>
              <a:gd name="connsiteY3257" fmla="*/ 392473 h 1237129"/>
              <a:gd name="connsiteX3258" fmla="*/ 201970 w 3751729"/>
              <a:gd name="connsiteY3258" fmla="*/ 375733 h 1237129"/>
              <a:gd name="connsiteX3259" fmla="*/ 192125 w 3751729"/>
              <a:gd name="connsiteY3259" fmla="*/ 364165 h 1237129"/>
              <a:gd name="connsiteX3260" fmla="*/ 180556 w 3751729"/>
              <a:gd name="connsiteY3260" fmla="*/ 352596 h 1237129"/>
              <a:gd name="connsiteX3261" fmla="*/ 167264 w 3751729"/>
              <a:gd name="connsiteY3261" fmla="*/ 344226 h 1237129"/>
              <a:gd name="connsiteX3262" fmla="*/ 167264 w 3751729"/>
              <a:gd name="connsiteY3262" fmla="*/ 351611 h 1237129"/>
              <a:gd name="connsiteX3263" fmla="*/ 172926 w 3751729"/>
              <a:gd name="connsiteY3263" fmla="*/ 355795 h 1237129"/>
              <a:gd name="connsiteX3264" fmla="*/ 178586 w 3751729"/>
              <a:gd name="connsiteY3264" fmla="*/ 359980 h 1237129"/>
              <a:gd name="connsiteX3265" fmla="*/ 184247 w 3751729"/>
              <a:gd name="connsiteY3265" fmla="*/ 364165 h 1237129"/>
              <a:gd name="connsiteX3266" fmla="*/ 188433 w 3751729"/>
              <a:gd name="connsiteY3266" fmla="*/ 370072 h 1237129"/>
              <a:gd name="connsiteX3267" fmla="*/ 188433 w 3751729"/>
              <a:gd name="connsiteY3267" fmla="*/ 373518 h 1237129"/>
              <a:gd name="connsiteX3268" fmla="*/ 187694 w 3751729"/>
              <a:gd name="connsiteY3268" fmla="*/ 373518 h 1237129"/>
              <a:gd name="connsiteX3269" fmla="*/ 187694 w 3751729"/>
              <a:gd name="connsiteY3269" fmla="*/ 375241 h 1237129"/>
              <a:gd name="connsiteX3270" fmla="*/ 185971 w 3751729"/>
              <a:gd name="connsiteY3270" fmla="*/ 375980 h 1237129"/>
              <a:gd name="connsiteX3271" fmla="*/ 182772 w 3751729"/>
              <a:gd name="connsiteY3271" fmla="*/ 377703 h 1237129"/>
              <a:gd name="connsiteX3272" fmla="*/ 182032 w 3751729"/>
              <a:gd name="connsiteY3272" fmla="*/ 379426 h 1237129"/>
              <a:gd name="connsiteX3273" fmla="*/ 177109 w 3751729"/>
              <a:gd name="connsiteY3273" fmla="*/ 379426 h 1237129"/>
              <a:gd name="connsiteX3274" fmla="*/ 172926 w 3751729"/>
              <a:gd name="connsiteY3274" fmla="*/ 379426 h 1237129"/>
              <a:gd name="connsiteX3275" fmla="*/ 171202 w 3751729"/>
              <a:gd name="connsiteY3275" fmla="*/ 379426 h 1237129"/>
              <a:gd name="connsiteX3276" fmla="*/ 171202 w 3751729"/>
              <a:gd name="connsiteY3276" fmla="*/ 377703 h 1237129"/>
              <a:gd name="connsiteX3277" fmla="*/ 170463 w 3751729"/>
              <a:gd name="connsiteY3277" fmla="*/ 377703 h 1237129"/>
              <a:gd name="connsiteX3278" fmla="*/ 167264 w 3751729"/>
              <a:gd name="connsiteY3278" fmla="*/ 375980 h 1237129"/>
              <a:gd name="connsiteX3279" fmla="*/ 157418 w 3751729"/>
              <a:gd name="connsiteY3279" fmla="*/ 363426 h 1237129"/>
              <a:gd name="connsiteX3280" fmla="*/ 148310 w 3751729"/>
              <a:gd name="connsiteY3280" fmla="*/ 350134 h 1237129"/>
              <a:gd name="connsiteX3281" fmla="*/ 141664 w 3751729"/>
              <a:gd name="connsiteY3281" fmla="*/ 335119 h 1237129"/>
              <a:gd name="connsiteX3282" fmla="*/ 148310 w 3751729"/>
              <a:gd name="connsiteY3282" fmla="*/ 335119 h 1237129"/>
              <a:gd name="connsiteX3283" fmla="*/ 151510 w 3751729"/>
              <a:gd name="connsiteY3283" fmla="*/ 336841 h 1237129"/>
              <a:gd name="connsiteX3284" fmla="*/ 153972 w 3751729"/>
              <a:gd name="connsiteY3284" fmla="*/ 336841 h 1237129"/>
              <a:gd name="connsiteX3285" fmla="*/ 157171 w 3751729"/>
              <a:gd name="connsiteY3285" fmla="*/ 336841 h 1237129"/>
              <a:gd name="connsiteX3286" fmla="*/ 159633 w 3751729"/>
              <a:gd name="connsiteY3286" fmla="*/ 335119 h 1237129"/>
              <a:gd name="connsiteX3287" fmla="*/ 148064 w 3751729"/>
              <a:gd name="connsiteY3287" fmla="*/ 330934 h 1237129"/>
              <a:gd name="connsiteX3288" fmla="*/ 141418 w 3751729"/>
              <a:gd name="connsiteY3288" fmla="*/ 324288 h 1237129"/>
              <a:gd name="connsiteX3289" fmla="*/ 135756 w 3751729"/>
              <a:gd name="connsiteY3289" fmla="*/ 315180 h 1237129"/>
              <a:gd name="connsiteX3290" fmla="*/ 130834 w 3751729"/>
              <a:gd name="connsiteY3290" fmla="*/ 305088 h 1237129"/>
              <a:gd name="connsiteX3291" fmla="*/ 128371 w 3751729"/>
              <a:gd name="connsiteY3291" fmla="*/ 294995 h 1237129"/>
              <a:gd name="connsiteX3292" fmla="*/ 124187 w 3751729"/>
              <a:gd name="connsiteY3292" fmla="*/ 285888 h 1237129"/>
              <a:gd name="connsiteX3293" fmla="*/ 118525 w 3751729"/>
              <a:gd name="connsiteY3293" fmla="*/ 278503 h 1237129"/>
              <a:gd name="connsiteX3294" fmla="*/ 109418 w 3751729"/>
              <a:gd name="connsiteY3294" fmla="*/ 274319 h 1237129"/>
              <a:gd name="connsiteX3295" fmla="*/ 112618 w 3751729"/>
              <a:gd name="connsiteY3295" fmla="*/ 255118 h 1237129"/>
              <a:gd name="connsiteX3296" fmla="*/ 102772 w 3751729"/>
              <a:gd name="connsiteY3296" fmla="*/ 244287 h 1237129"/>
              <a:gd name="connsiteX3297" fmla="*/ 93664 w 3751729"/>
              <a:gd name="connsiteY3297" fmla="*/ 230995 h 1237129"/>
              <a:gd name="connsiteX3298" fmla="*/ 86279 w 3751729"/>
              <a:gd name="connsiteY3298" fmla="*/ 217703 h 1237129"/>
              <a:gd name="connsiteX3299" fmla="*/ 76433 w 3751729"/>
              <a:gd name="connsiteY3299" fmla="*/ 204411 h 1237129"/>
              <a:gd name="connsiteX3300" fmla="*/ 64865 w 3751729"/>
              <a:gd name="connsiteY3300" fmla="*/ 194320 h 1237129"/>
              <a:gd name="connsiteX3301" fmla="*/ 49111 w 3751729"/>
              <a:gd name="connsiteY3301" fmla="*/ 186935 h 1237129"/>
              <a:gd name="connsiteX3302" fmla="*/ 30156 w 3751729"/>
              <a:gd name="connsiteY3302" fmla="*/ 182750 h 1237129"/>
              <a:gd name="connsiteX3303" fmla="*/ 14403 w 3751729"/>
              <a:gd name="connsiteY3303" fmla="*/ 175366 h 1237129"/>
              <a:gd name="connsiteX3304" fmla="*/ 2834 w 3751729"/>
              <a:gd name="connsiteY3304" fmla="*/ 165273 h 1237129"/>
              <a:gd name="connsiteX3305" fmla="*/ 0 w 3751729"/>
              <a:gd name="connsiteY3305" fmla="*/ 162806 h 12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</a:cxnLst>
            <a:rect l="l" t="t" r="r" b="b"/>
            <a:pathLst>
              <a:path w="3751729" h="1237129">
                <a:moveTo>
                  <a:pt x="2921457" y="929082"/>
                </a:moveTo>
                <a:lnTo>
                  <a:pt x="2929580" y="931543"/>
                </a:lnTo>
                <a:lnTo>
                  <a:pt x="2939672" y="937451"/>
                </a:lnTo>
                <a:lnTo>
                  <a:pt x="2948781" y="946559"/>
                </a:lnTo>
                <a:lnTo>
                  <a:pt x="2952719" y="954190"/>
                </a:lnTo>
                <a:lnTo>
                  <a:pt x="2948781" y="956651"/>
                </a:lnTo>
                <a:lnTo>
                  <a:pt x="2944596" y="960835"/>
                </a:lnTo>
                <a:lnTo>
                  <a:pt x="2939672" y="964282"/>
                </a:lnTo>
                <a:lnTo>
                  <a:pt x="2933765" y="966743"/>
                </a:lnTo>
                <a:lnTo>
                  <a:pt x="2938688" y="980035"/>
                </a:lnTo>
                <a:lnTo>
                  <a:pt x="2944596" y="990128"/>
                </a:lnTo>
                <a:lnTo>
                  <a:pt x="2950257" y="1001944"/>
                </a:lnTo>
                <a:lnTo>
                  <a:pt x="2945334" y="1003666"/>
                </a:lnTo>
                <a:lnTo>
                  <a:pt x="2942872" y="1003666"/>
                </a:lnTo>
                <a:lnTo>
                  <a:pt x="2941150" y="1003666"/>
                </a:lnTo>
                <a:lnTo>
                  <a:pt x="2939672" y="1005389"/>
                </a:lnTo>
                <a:lnTo>
                  <a:pt x="2938688" y="1006128"/>
                </a:lnTo>
                <a:lnTo>
                  <a:pt x="2937212" y="1009574"/>
                </a:lnTo>
                <a:lnTo>
                  <a:pt x="2929580" y="1022867"/>
                </a:lnTo>
                <a:lnTo>
                  <a:pt x="2925642" y="1038866"/>
                </a:lnTo>
                <a:lnTo>
                  <a:pt x="2918011" y="1053143"/>
                </a:lnTo>
                <a:lnTo>
                  <a:pt x="2914073" y="1056589"/>
                </a:lnTo>
                <a:lnTo>
                  <a:pt x="2909888" y="1056589"/>
                </a:lnTo>
                <a:lnTo>
                  <a:pt x="2904965" y="1057327"/>
                </a:lnTo>
                <a:lnTo>
                  <a:pt x="2900041" y="1057327"/>
                </a:lnTo>
                <a:lnTo>
                  <a:pt x="2890935" y="1052404"/>
                </a:lnTo>
                <a:lnTo>
                  <a:pt x="2882565" y="1050681"/>
                </a:lnTo>
                <a:lnTo>
                  <a:pt x="2871981" y="1050681"/>
                </a:lnTo>
                <a:lnTo>
                  <a:pt x="2861888" y="1048958"/>
                </a:lnTo>
                <a:lnTo>
                  <a:pt x="2852042" y="1044774"/>
                </a:lnTo>
                <a:lnTo>
                  <a:pt x="2842196" y="1031235"/>
                </a:lnTo>
                <a:lnTo>
                  <a:pt x="2834812" y="1013758"/>
                </a:lnTo>
                <a:lnTo>
                  <a:pt x="2833088" y="993574"/>
                </a:lnTo>
                <a:lnTo>
                  <a:pt x="2840472" y="990128"/>
                </a:lnTo>
                <a:lnTo>
                  <a:pt x="2846380" y="990128"/>
                </a:lnTo>
                <a:lnTo>
                  <a:pt x="2852042" y="991851"/>
                </a:lnTo>
                <a:lnTo>
                  <a:pt x="2857950" y="988651"/>
                </a:lnTo>
                <a:lnTo>
                  <a:pt x="2865334" y="976835"/>
                </a:lnTo>
                <a:lnTo>
                  <a:pt x="2883549" y="974374"/>
                </a:lnTo>
                <a:lnTo>
                  <a:pt x="2886749" y="971666"/>
                </a:lnTo>
                <a:lnTo>
                  <a:pt x="2889211" y="968466"/>
                </a:lnTo>
                <a:lnTo>
                  <a:pt x="2889211" y="966743"/>
                </a:lnTo>
                <a:lnTo>
                  <a:pt x="2890935" y="965758"/>
                </a:lnTo>
                <a:lnTo>
                  <a:pt x="2890935" y="964282"/>
                </a:lnTo>
                <a:lnTo>
                  <a:pt x="2890935" y="962559"/>
                </a:lnTo>
                <a:lnTo>
                  <a:pt x="2892411" y="960835"/>
                </a:lnTo>
                <a:lnTo>
                  <a:pt x="2895119" y="960835"/>
                </a:lnTo>
                <a:lnTo>
                  <a:pt x="2900041" y="960835"/>
                </a:lnTo>
                <a:lnTo>
                  <a:pt x="2904965" y="960835"/>
                </a:lnTo>
                <a:lnTo>
                  <a:pt x="2908165" y="950743"/>
                </a:lnTo>
                <a:lnTo>
                  <a:pt x="2912349" y="943112"/>
                </a:lnTo>
                <a:lnTo>
                  <a:pt x="2916534" y="936466"/>
                </a:lnTo>
                <a:close/>
                <a:moveTo>
                  <a:pt x="2505952" y="909636"/>
                </a:moveTo>
                <a:lnTo>
                  <a:pt x="2514321" y="915544"/>
                </a:lnTo>
                <a:lnTo>
                  <a:pt x="2519244" y="925636"/>
                </a:lnTo>
                <a:lnTo>
                  <a:pt x="2519244" y="940651"/>
                </a:lnTo>
                <a:lnTo>
                  <a:pt x="2519244" y="942374"/>
                </a:lnTo>
                <a:lnTo>
                  <a:pt x="2519983" y="942374"/>
                </a:lnTo>
                <a:lnTo>
                  <a:pt x="2521707" y="943113"/>
                </a:lnTo>
                <a:lnTo>
                  <a:pt x="2521707" y="944836"/>
                </a:lnTo>
                <a:lnTo>
                  <a:pt x="2521707" y="948282"/>
                </a:lnTo>
                <a:lnTo>
                  <a:pt x="2519244" y="948282"/>
                </a:lnTo>
                <a:lnTo>
                  <a:pt x="2515798" y="949021"/>
                </a:lnTo>
                <a:lnTo>
                  <a:pt x="2514321" y="952466"/>
                </a:lnTo>
                <a:lnTo>
                  <a:pt x="2511860" y="954190"/>
                </a:lnTo>
                <a:lnTo>
                  <a:pt x="2510137" y="954190"/>
                </a:lnTo>
                <a:lnTo>
                  <a:pt x="2508413" y="952466"/>
                </a:lnTo>
                <a:lnTo>
                  <a:pt x="2507675" y="952466"/>
                </a:lnTo>
                <a:lnTo>
                  <a:pt x="2505952" y="950743"/>
                </a:lnTo>
                <a:lnTo>
                  <a:pt x="2500290" y="938928"/>
                </a:lnTo>
                <a:lnTo>
                  <a:pt x="2500290" y="921452"/>
                </a:lnTo>
                <a:lnTo>
                  <a:pt x="2501768" y="918990"/>
                </a:lnTo>
                <a:lnTo>
                  <a:pt x="2503490" y="917267"/>
                </a:lnTo>
                <a:lnTo>
                  <a:pt x="2504229" y="913821"/>
                </a:lnTo>
                <a:close/>
                <a:moveTo>
                  <a:pt x="3023856" y="892159"/>
                </a:moveTo>
                <a:lnTo>
                  <a:pt x="3030503" y="899544"/>
                </a:lnTo>
                <a:lnTo>
                  <a:pt x="3035425" y="907913"/>
                </a:lnTo>
                <a:lnTo>
                  <a:pt x="3035425" y="921452"/>
                </a:lnTo>
                <a:lnTo>
                  <a:pt x="3036164" y="924652"/>
                </a:lnTo>
                <a:lnTo>
                  <a:pt x="3037887" y="924652"/>
                </a:lnTo>
                <a:lnTo>
                  <a:pt x="3037887" y="925637"/>
                </a:lnTo>
                <a:lnTo>
                  <a:pt x="3036164" y="925637"/>
                </a:lnTo>
                <a:lnTo>
                  <a:pt x="3035425" y="929083"/>
                </a:lnTo>
                <a:lnTo>
                  <a:pt x="3035425" y="931543"/>
                </a:lnTo>
                <a:lnTo>
                  <a:pt x="3033703" y="931543"/>
                </a:lnTo>
                <a:lnTo>
                  <a:pt x="3033703" y="933267"/>
                </a:lnTo>
                <a:lnTo>
                  <a:pt x="3032225" y="933267"/>
                </a:lnTo>
                <a:lnTo>
                  <a:pt x="3029519" y="934744"/>
                </a:lnTo>
                <a:lnTo>
                  <a:pt x="3028041" y="931543"/>
                </a:lnTo>
                <a:lnTo>
                  <a:pt x="3028041" y="930559"/>
                </a:lnTo>
                <a:lnTo>
                  <a:pt x="3026319" y="930559"/>
                </a:lnTo>
                <a:lnTo>
                  <a:pt x="3024595" y="930559"/>
                </a:lnTo>
                <a:lnTo>
                  <a:pt x="3023856" y="929083"/>
                </a:lnTo>
                <a:lnTo>
                  <a:pt x="3023856" y="931543"/>
                </a:lnTo>
                <a:lnTo>
                  <a:pt x="3024595" y="933267"/>
                </a:lnTo>
                <a:lnTo>
                  <a:pt x="3026319" y="934744"/>
                </a:lnTo>
                <a:lnTo>
                  <a:pt x="3028041" y="936467"/>
                </a:lnTo>
                <a:lnTo>
                  <a:pt x="3026319" y="937452"/>
                </a:lnTo>
                <a:lnTo>
                  <a:pt x="3026319" y="938929"/>
                </a:lnTo>
                <a:lnTo>
                  <a:pt x="3026319" y="940652"/>
                </a:lnTo>
                <a:lnTo>
                  <a:pt x="3026319" y="944836"/>
                </a:lnTo>
                <a:lnTo>
                  <a:pt x="3018933" y="944836"/>
                </a:lnTo>
                <a:lnTo>
                  <a:pt x="3018933" y="940652"/>
                </a:lnTo>
                <a:lnTo>
                  <a:pt x="3014749" y="938929"/>
                </a:lnTo>
                <a:lnTo>
                  <a:pt x="3010564" y="936467"/>
                </a:lnTo>
                <a:lnTo>
                  <a:pt x="3009087" y="933267"/>
                </a:lnTo>
                <a:lnTo>
                  <a:pt x="3007364" y="929083"/>
                </a:lnTo>
                <a:lnTo>
                  <a:pt x="3006626" y="924652"/>
                </a:lnTo>
                <a:lnTo>
                  <a:pt x="3003180" y="918990"/>
                </a:lnTo>
                <a:lnTo>
                  <a:pt x="2998995" y="921452"/>
                </a:lnTo>
                <a:lnTo>
                  <a:pt x="2993334" y="924652"/>
                </a:lnTo>
                <a:lnTo>
                  <a:pt x="2987426" y="925637"/>
                </a:lnTo>
                <a:lnTo>
                  <a:pt x="2981764" y="929083"/>
                </a:lnTo>
                <a:lnTo>
                  <a:pt x="2981764" y="921452"/>
                </a:lnTo>
                <a:lnTo>
                  <a:pt x="2983488" y="919729"/>
                </a:lnTo>
                <a:lnTo>
                  <a:pt x="2983488" y="918990"/>
                </a:lnTo>
                <a:lnTo>
                  <a:pt x="2984226" y="918990"/>
                </a:lnTo>
                <a:lnTo>
                  <a:pt x="2984226" y="915544"/>
                </a:lnTo>
                <a:lnTo>
                  <a:pt x="2995794" y="911360"/>
                </a:lnTo>
                <a:lnTo>
                  <a:pt x="3006626" y="907913"/>
                </a:lnTo>
                <a:lnTo>
                  <a:pt x="3016472" y="902005"/>
                </a:lnTo>
                <a:close/>
                <a:moveTo>
                  <a:pt x="2952719" y="876159"/>
                </a:moveTo>
                <a:lnTo>
                  <a:pt x="2956165" y="879359"/>
                </a:lnTo>
                <a:lnTo>
                  <a:pt x="2956904" y="879359"/>
                </a:lnTo>
                <a:lnTo>
                  <a:pt x="2958626" y="879359"/>
                </a:lnTo>
                <a:lnTo>
                  <a:pt x="2958626" y="880344"/>
                </a:lnTo>
                <a:lnTo>
                  <a:pt x="2958626" y="883543"/>
                </a:lnTo>
                <a:lnTo>
                  <a:pt x="2960350" y="886251"/>
                </a:lnTo>
                <a:lnTo>
                  <a:pt x="2951242" y="893636"/>
                </a:lnTo>
                <a:lnTo>
                  <a:pt x="2945334" y="901267"/>
                </a:lnTo>
                <a:lnTo>
                  <a:pt x="2938687" y="907175"/>
                </a:lnTo>
                <a:lnTo>
                  <a:pt x="2928103" y="913082"/>
                </a:lnTo>
                <a:lnTo>
                  <a:pt x="2928103" y="909636"/>
                </a:lnTo>
                <a:lnTo>
                  <a:pt x="2937212" y="899544"/>
                </a:lnTo>
                <a:lnTo>
                  <a:pt x="2947058" y="889451"/>
                </a:lnTo>
                <a:close/>
                <a:moveTo>
                  <a:pt x="882825" y="798867"/>
                </a:moveTo>
                <a:lnTo>
                  <a:pt x="888734" y="798867"/>
                </a:lnTo>
                <a:lnTo>
                  <a:pt x="894395" y="799852"/>
                </a:lnTo>
                <a:lnTo>
                  <a:pt x="901041" y="803052"/>
                </a:lnTo>
                <a:lnTo>
                  <a:pt x="898579" y="804776"/>
                </a:lnTo>
                <a:lnTo>
                  <a:pt x="896857" y="807236"/>
                </a:lnTo>
                <a:lnTo>
                  <a:pt x="894395" y="808960"/>
                </a:lnTo>
                <a:lnTo>
                  <a:pt x="889472" y="808960"/>
                </a:lnTo>
                <a:lnTo>
                  <a:pt x="885288" y="807236"/>
                </a:lnTo>
                <a:lnTo>
                  <a:pt x="881350" y="807236"/>
                </a:lnTo>
                <a:lnTo>
                  <a:pt x="877164" y="807236"/>
                </a:lnTo>
                <a:lnTo>
                  <a:pt x="872241" y="808960"/>
                </a:lnTo>
                <a:lnTo>
                  <a:pt x="872241" y="799852"/>
                </a:lnTo>
                <a:close/>
                <a:moveTo>
                  <a:pt x="2977580" y="789759"/>
                </a:moveTo>
                <a:lnTo>
                  <a:pt x="2981764" y="789759"/>
                </a:lnTo>
                <a:lnTo>
                  <a:pt x="2987426" y="789759"/>
                </a:lnTo>
                <a:lnTo>
                  <a:pt x="2987426" y="804775"/>
                </a:lnTo>
                <a:lnTo>
                  <a:pt x="2985948" y="814867"/>
                </a:lnTo>
                <a:lnTo>
                  <a:pt x="2983488" y="823237"/>
                </a:lnTo>
                <a:lnTo>
                  <a:pt x="2981764" y="838251"/>
                </a:lnTo>
                <a:lnTo>
                  <a:pt x="2984226" y="838251"/>
                </a:lnTo>
                <a:lnTo>
                  <a:pt x="2984226" y="840960"/>
                </a:lnTo>
                <a:lnTo>
                  <a:pt x="2989888" y="840960"/>
                </a:lnTo>
                <a:lnTo>
                  <a:pt x="2993334" y="840960"/>
                </a:lnTo>
                <a:lnTo>
                  <a:pt x="2995794" y="840960"/>
                </a:lnTo>
                <a:lnTo>
                  <a:pt x="2998995" y="842435"/>
                </a:lnTo>
                <a:lnTo>
                  <a:pt x="3001457" y="844160"/>
                </a:lnTo>
                <a:lnTo>
                  <a:pt x="3007364" y="845144"/>
                </a:lnTo>
                <a:lnTo>
                  <a:pt x="3010564" y="855974"/>
                </a:lnTo>
                <a:lnTo>
                  <a:pt x="3016472" y="862621"/>
                </a:lnTo>
                <a:lnTo>
                  <a:pt x="3023856" y="870251"/>
                </a:lnTo>
                <a:lnTo>
                  <a:pt x="3029519" y="880344"/>
                </a:lnTo>
                <a:lnTo>
                  <a:pt x="3024595" y="882066"/>
                </a:lnTo>
                <a:lnTo>
                  <a:pt x="3022133" y="883544"/>
                </a:lnTo>
                <a:lnTo>
                  <a:pt x="3020656" y="883544"/>
                </a:lnTo>
                <a:lnTo>
                  <a:pt x="3020656" y="885267"/>
                </a:lnTo>
                <a:lnTo>
                  <a:pt x="3020656" y="886252"/>
                </a:lnTo>
                <a:lnTo>
                  <a:pt x="3020656" y="887728"/>
                </a:lnTo>
                <a:lnTo>
                  <a:pt x="3017948" y="887728"/>
                </a:lnTo>
                <a:lnTo>
                  <a:pt x="3013026" y="889452"/>
                </a:lnTo>
                <a:lnTo>
                  <a:pt x="3012287" y="886252"/>
                </a:lnTo>
                <a:lnTo>
                  <a:pt x="3012287" y="885267"/>
                </a:lnTo>
                <a:lnTo>
                  <a:pt x="3010564" y="885267"/>
                </a:lnTo>
                <a:lnTo>
                  <a:pt x="3009087" y="885267"/>
                </a:lnTo>
                <a:lnTo>
                  <a:pt x="3007364" y="883544"/>
                </a:lnTo>
                <a:lnTo>
                  <a:pt x="3004903" y="889452"/>
                </a:lnTo>
                <a:lnTo>
                  <a:pt x="3003180" y="893636"/>
                </a:lnTo>
                <a:lnTo>
                  <a:pt x="3000718" y="897821"/>
                </a:lnTo>
                <a:lnTo>
                  <a:pt x="2995794" y="899544"/>
                </a:lnTo>
                <a:lnTo>
                  <a:pt x="2991611" y="902005"/>
                </a:lnTo>
                <a:lnTo>
                  <a:pt x="2991611" y="899544"/>
                </a:lnTo>
                <a:lnTo>
                  <a:pt x="2989148" y="896343"/>
                </a:lnTo>
                <a:lnTo>
                  <a:pt x="2989148" y="893636"/>
                </a:lnTo>
                <a:lnTo>
                  <a:pt x="2989148" y="892159"/>
                </a:lnTo>
                <a:lnTo>
                  <a:pt x="2989148" y="891175"/>
                </a:lnTo>
                <a:lnTo>
                  <a:pt x="2989148" y="889452"/>
                </a:lnTo>
                <a:lnTo>
                  <a:pt x="2987426" y="887728"/>
                </a:lnTo>
                <a:lnTo>
                  <a:pt x="2985948" y="887728"/>
                </a:lnTo>
                <a:lnTo>
                  <a:pt x="2981764" y="886252"/>
                </a:lnTo>
                <a:lnTo>
                  <a:pt x="2981764" y="882066"/>
                </a:lnTo>
                <a:lnTo>
                  <a:pt x="2981764" y="877882"/>
                </a:lnTo>
                <a:lnTo>
                  <a:pt x="2983488" y="874435"/>
                </a:lnTo>
                <a:lnTo>
                  <a:pt x="2983488" y="873698"/>
                </a:lnTo>
                <a:lnTo>
                  <a:pt x="2984226" y="871975"/>
                </a:lnTo>
                <a:lnTo>
                  <a:pt x="2987426" y="871975"/>
                </a:lnTo>
                <a:lnTo>
                  <a:pt x="2991611" y="870251"/>
                </a:lnTo>
                <a:lnTo>
                  <a:pt x="2997519" y="870251"/>
                </a:lnTo>
                <a:lnTo>
                  <a:pt x="2997519" y="880344"/>
                </a:lnTo>
                <a:lnTo>
                  <a:pt x="3007364" y="880344"/>
                </a:lnTo>
                <a:lnTo>
                  <a:pt x="3007364" y="877882"/>
                </a:lnTo>
                <a:lnTo>
                  <a:pt x="3009087" y="874435"/>
                </a:lnTo>
                <a:lnTo>
                  <a:pt x="3010564" y="873698"/>
                </a:lnTo>
                <a:lnTo>
                  <a:pt x="3010564" y="871975"/>
                </a:lnTo>
                <a:lnTo>
                  <a:pt x="3012287" y="870251"/>
                </a:lnTo>
                <a:lnTo>
                  <a:pt x="3013026" y="867789"/>
                </a:lnTo>
                <a:lnTo>
                  <a:pt x="3010564" y="867789"/>
                </a:lnTo>
                <a:lnTo>
                  <a:pt x="2995794" y="855974"/>
                </a:lnTo>
                <a:lnTo>
                  <a:pt x="2979303" y="848344"/>
                </a:lnTo>
                <a:lnTo>
                  <a:pt x="2979303" y="854252"/>
                </a:lnTo>
                <a:lnTo>
                  <a:pt x="2977580" y="858436"/>
                </a:lnTo>
                <a:lnTo>
                  <a:pt x="2975857" y="862621"/>
                </a:lnTo>
                <a:lnTo>
                  <a:pt x="2975857" y="867789"/>
                </a:lnTo>
                <a:lnTo>
                  <a:pt x="2974380" y="866067"/>
                </a:lnTo>
                <a:lnTo>
                  <a:pt x="2973396" y="864344"/>
                </a:lnTo>
                <a:lnTo>
                  <a:pt x="2973396" y="862621"/>
                </a:lnTo>
                <a:lnTo>
                  <a:pt x="2971918" y="861883"/>
                </a:lnTo>
                <a:lnTo>
                  <a:pt x="2967734" y="850806"/>
                </a:lnTo>
                <a:lnTo>
                  <a:pt x="2962810" y="838251"/>
                </a:lnTo>
                <a:lnTo>
                  <a:pt x="2961826" y="821513"/>
                </a:lnTo>
                <a:lnTo>
                  <a:pt x="2962810" y="807236"/>
                </a:lnTo>
                <a:lnTo>
                  <a:pt x="2968472" y="792959"/>
                </a:lnTo>
                <a:lnTo>
                  <a:pt x="2973396" y="791237"/>
                </a:lnTo>
                <a:close/>
                <a:moveTo>
                  <a:pt x="835074" y="789759"/>
                </a:moveTo>
                <a:lnTo>
                  <a:pt x="840735" y="789759"/>
                </a:lnTo>
                <a:lnTo>
                  <a:pt x="846643" y="791237"/>
                </a:lnTo>
                <a:lnTo>
                  <a:pt x="852305" y="791237"/>
                </a:lnTo>
                <a:lnTo>
                  <a:pt x="856490" y="792959"/>
                </a:lnTo>
                <a:lnTo>
                  <a:pt x="856490" y="799852"/>
                </a:lnTo>
                <a:lnTo>
                  <a:pt x="835074" y="799852"/>
                </a:lnTo>
                <a:close/>
                <a:moveTo>
                  <a:pt x="713473" y="789759"/>
                </a:moveTo>
                <a:lnTo>
                  <a:pt x="721104" y="791237"/>
                </a:lnTo>
                <a:lnTo>
                  <a:pt x="725043" y="793944"/>
                </a:lnTo>
                <a:lnTo>
                  <a:pt x="730950" y="797144"/>
                </a:lnTo>
                <a:lnTo>
                  <a:pt x="735873" y="799852"/>
                </a:lnTo>
                <a:lnTo>
                  <a:pt x="735873" y="803052"/>
                </a:lnTo>
                <a:lnTo>
                  <a:pt x="730212" y="803052"/>
                </a:lnTo>
                <a:lnTo>
                  <a:pt x="725043" y="804776"/>
                </a:lnTo>
                <a:lnTo>
                  <a:pt x="721104" y="805515"/>
                </a:lnTo>
                <a:lnTo>
                  <a:pt x="718642" y="804776"/>
                </a:lnTo>
                <a:lnTo>
                  <a:pt x="712735" y="804776"/>
                </a:lnTo>
                <a:lnTo>
                  <a:pt x="707812" y="803052"/>
                </a:lnTo>
                <a:lnTo>
                  <a:pt x="707812" y="792959"/>
                </a:lnTo>
                <a:lnTo>
                  <a:pt x="709535" y="792959"/>
                </a:lnTo>
                <a:lnTo>
                  <a:pt x="711012" y="791237"/>
                </a:lnTo>
                <a:lnTo>
                  <a:pt x="712735" y="791237"/>
                </a:lnTo>
                <a:close/>
                <a:moveTo>
                  <a:pt x="763934" y="776221"/>
                </a:moveTo>
                <a:lnTo>
                  <a:pt x="781411" y="777945"/>
                </a:lnTo>
                <a:lnTo>
                  <a:pt x="796181" y="781391"/>
                </a:lnTo>
                <a:lnTo>
                  <a:pt x="807751" y="785575"/>
                </a:lnTo>
                <a:lnTo>
                  <a:pt x="821781" y="789760"/>
                </a:lnTo>
                <a:lnTo>
                  <a:pt x="821781" y="797144"/>
                </a:lnTo>
                <a:lnTo>
                  <a:pt x="816120" y="797144"/>
                </a:lnTo>
                <a:lnTo>
                  <a:pt x="813412" y="798867"/>
                </a:lnTo>
                <a:lnTo>
                  <a:pt x="809474" y="799852"/>
                </a:lnTo>
                <a:lnTo>
                  <a:pt x="806028" y="801330"/>
                </a:lnTo>
                <a:lnTo>
                  <a:pt x="803565" y="803052"/>
                </a:lnTo>
                <a:lnTo>
                  <a:pt x="798643" y="803052"/>
                </a:lnTo>
                <a:lnTo>
                  <a:pt x="798643" y="801330"/>
                </a:lnTo>
                <a:lnTo>
                  <a:pt x="798643" y="799852"/>
                </a:lnTo>
                <a:lnTo>
                  <a:pt x="797904" y="798867"/>
                </a:lnTo>
                <a:lnTo>
                  <a:pt x="796181" y="797144"/>
                </a:lnTo>
                <a:lnTo>
                  <a:pt x="794458" y="795667"/>
                </a:lnTo>
                <a:lnTo>
                  <a:pt x="792981" y="797144"/>
                </a:lnTo>
                <a:lnTo>
                  <a:pt x="790519" y="805513"/>
                </a:lnTo>
                <a:lnTo>
                  <a:pt x="786335" y="805513"/>
                </a:lnTo>
                <a:lnTo>
                  <a:pt x="775504" y="804776"/>
                </a:lnTo>
                <a:lnTo>
                  <a:pt x="763934" y="803052"/>
                </a:lnTo>
                <a:lnTo>
                  <a:pt x="755812" y="803052"/>
                </a:lnTo>
                <a:lnTo>
                  <a:pt x="751627" y="792959"/>
                </a:lnTo>
                <a:lnTo>
                  <a:pt x="759011" y="792959"/>
                </a:lnTo>
                <a:lnTo>
                  <a:pt x="763934" y="792959"/>
                </a:lnTo>
                <a:lnTo>
                  <a:pt x="769842" y="791237"/>
                </a:lnTo>
                <a:lnTo>
                  <a:pt x="774765" y="789760"/>
                </a:lnTo>
                <a:lnTo>
                  <a:pt x="771319" y="788037"/>
                </a:lnTo>
                <a:lnTo>
                  <a:pt x="768858" y="785575"/>
                </a:lnTo>
                <a:lnTo>
                  <a:pt x="767381" y="783853"/>
                </a:lnTo>
                <a:lnTo>
                  <a:pt x="765658" y="781391"/>
                </a:lnTo>
                <a:close/>
                <a:moveTo>
                  <a:pt x="663259" y="735114"/>
                </a:moveTo>
                <a:lnTo>
                  <a:pt x="686398" y="740283"/>
                </a:lnTo>
                <a:lnTo>
                  <a:pt x="707074" y="746929"/>
                </a:lnTo>
                <a:lnTo>
                  <a:pt x="722582" y="754314"/>
                </a:lnTo>
                <a:lnTo>
                  <a:pt x="738335" y="761944"/>
                </a:lnTo>
                <a:lnTo>
                  <a:pt x="755813" y="770315"/>
                </a:lnTo>
                <a:lnTo>
                  <a:pt x="755813" y="776221"/>
                </a:lnTo>
                <a:lnTo>
                  <a:pt x="748182" y="776221"/>
                </a:lnTo>
                <a:lnTo>
                  <a:pt x="740059" y="779668"/>
                </a:lnTo>
                <a:lnTo>
                  <a:pt x="730212" y="782130"/>
                </a:lnTo>
                <a:lnTo>
                  <a:pt x="719382" y="783853"/>
                </a:lnTo>
                <a:lnTo>
                  <a:pt x="721105" y="781392"/>
                </a:lnTo>
                <a:lnTo>
                  <a:pt x="721105" y="777945"/>
                </a:lnTo>
                <a:lnTo>
                  <a:pt x="721105" y="776221"/>
                </a:lnTo>
                <a:lnTo>
                  <a:pt x="721105" y="775484"/>
                </a:lnTo>
                <a:lnTo>
                  <a:pt x="721105" y="773761"/>
                </a:lnTo>
                <a:lnTo>
                  <a:pt x="719382" y="770315"/>
                </a:lnTo>
                <a:lnTo>
                  <a:pt x="697966" y="764406"/>
                </a:lnTo>
                <a:lnTo>
                  <a:pt x="678028" y="754314"/>
                </a:lnTo>
                <a:lnTo>
                  <a:pt x="656613" y="744468"/>
                </a:lnTo>
                <a:lnTo>
                  <a:pt x="651689" y="748653"/>
                </a:lnTo>
                <a:lnTo>
                  <a:pt x="649228" y="752837"/>
                </a:lnTo>
                <a:lnTo>
                  <a:pt x="645043" y="757760"/>
                </a:lnTo>
                <a:lnTo>
                  <a:pt x="640120" y="756038"/>
                </a:lnTo>
                <a:lnTo>
                  <a:pt x="634212" y="752837"/>
                </a:lnTo>
                <a:lnTo>
                  <a:pt x="631751" y="751853"/>
                </a:lnTo>
                <a:lnTo>
                  <a:pt x="637659" y="751853"/>
                </a:lnTo>
                <a:lnTo>
                  <a:pt x="641597" y="745945"/>
                </a:lnTo>
                <a:lnTo>
                  <a:pt x="645781" y="742745"/>
                </a:lnTo>
                <a:lnTo>
                  <a:pt x="650704" y="738560"/>
                </a:lnTo>
                <a:lnTo>
                  <a:pt x="654889" y="738560"/>
                </a:lnTo>
                <a:lnTo>
                  <a:pt x="657351" y="736837"/>
                </a:lnTo>
                <a:lnTo>
                  <a:pt x="660797" y="736837"/>
                </a:lnTo>
                <a:close/>
                <a:moveTo>
                  <a:pt x="707812" y="712468"/>
                </a:moveTo>
                <a:lnTo>
                  <a:pt x="712736" y="714929"/>
                </a:lnTo>
                <a:lnTo>
                  <a:pt x="715197" y="718376"/>
                </a:lnTo>
                <a:lnTo>
                  <a:pt x="718643" y="720838"/>
                </a:lnTo>
                <a:lnTo>
                  <a:pt x="719382" y="725023"/>
                </a:lnTo>
                <a:lnTo>
                  <a:pt x="719382" y="732654"/>
                </a:lnTo>
                <a:lnTo>
                  <a:pt x="713473" y="732654"/>
                </a:lnTo>
                <a:lnTo>
                  <a:pt x="712736" y="728469"/>
                </a:lnTo>
                <a:lnTo>
                  <a:pt x="711012" y="726745"/>
                </a:lnTo>
                <a:lnTo>
                  <a:pt x="709535" y="724284"/>
                </a:lnTo>
                <a:lnTo>
                  <a:pt x="707812" y="720838"/>
                </a:lnTo>
                <a:lnTo>
                  <a:pt x="707812" y="718376"/>
                </a:lnTo>
                <a:close/>
                <a:moveTo>
                  <a:pt x="2981766" y="706561"/>
                </a:moveTo>
                <a:lnTo>
                  <a:pt x="2984227" y="709022"/>
                </a:lnTo>
                <a:lnTo>
                  <a:pt x="2985950" y="712468"/>
                </a:lnTo>
                <a:lnTo>
                  <a:pt x="2987428" y="714930"/>
                </a:lnTo>
                <a:lnTo>
                  <a:pt x="2987428" y="719115"/>
                </a:lnTo>
                <a:lnTo>
                  <a:pt x="2987428" y="725022"/>
                </a:lnTo>
                <a:lnTo>
                  <a:pt x="2975858" y="754316"/>
                </a:lnTo>
                <a:lnTo>
                  <a:pt x="2970196" y="746931"/>
                </a:lnTo>
                <a:lnTo>
                  <a:pt x="2967735" y="740284"/>
                </a:lnTo>
                <a:lnTo>
                  <a:pt x="2966011" y="728469"/>
                </a:lnTo>
                <a:close/>
                <a:moveTo>
                  <a:pt x="701166" y="693268"/>
                </a:moveTo>
                <a:lnTo>
                  <a:pt x="719382" y="693268"/>
                </a:lnTo>
                <a:lnTo>
                  <a:pt x="721104" y="695729"/>
                </a:lnTo>
                <a:lnTo>
                  <a:pt x="724304" y="697452"/>
                </a:lnTo>
                <a:lnTo>
                  <a:pt x="724304" y="699176"/>
                </a:lnTo>
                <a:lnTo>
                  <a:pt x="725043" y="700652"/>
                </a:lnTo>
                <a:lnTo>
                  <a:pt x="725043" y="701637"/>
                </a:lnTo>
                <a:lnTo>
                  <a:pt x="724304" y="703361"/>
                </a:lnTo>
                <a:lnTo>
                  <a:pt x="724304" y="706561"/>
                </a:lnTo>
                <a:lnTo>
                  <a:pt x="719382" y="703361"/>
                </a:lnTo>
                <a:lnTo>
                  <a:pt x="715197" y="701637"/>
                </a:lnTo>
                <a:lnTo>
                  <a:pt x="711012" y="701637"/>
                </a:lnTo>
                <a:lnTo>
                  <a:pt x="707812" y="700652"/>
                </a:lnTo>
                <a:lnTo>
                  <a:pt x="705350" y="700652"/>
                </a:lnTo>
                <a:lnTo>
                  <a:pt x="701904" y="699176"/>
                </a:lnTo>
                <a:lnTo>
                  <a:pt x="701166" y="695729"/>
                </a:lnTo>
                <a:close/>
                <a:moveTo>
                  <a:pt x="3074318" y="638622"/>
                </a:moveTo>
                <a:lnTo>
                  <a:pt x="3076780" y="640346"/>
                </a:lnTo>
                <a:lnTo>
                  <a:pt x="3078256" y="640346"/>
                </a:lnTo>
                <a:lnTo>
                  <a:pt x="3078256" y="642068"/>
                </a:lnTo>
                <a:lnTo>
                  <a:pt x="3079980" y="644530"/>
                </a:lnTo>
                <a:lnTo>
                  <a:pt x="3079980" y="647977"/>
                </a:lnTo>
                <a:lnTo>
                  <a:pt x="3078256" y="652161"/>
                </a:lnTo>
                <a:lnTo>
                  <a:pt x="3075056" y="656345"/>
                </a:lnTo>
                <a:lnTo>
                  <a:pt x="3074318" y="660530"/>
                </a:lnTo>
                <a:lnTo>
                  <a:pt x="3066687" y="660530"/>
                </a:lnTo>
                <a:lnTo>
                  <a:pt x="3066687" y="650438"/>
                </a:lnTo>
                <a:lnTo>
                  <a:pt x="3069395" y="649454"/>
                </a:lnTo>
                <a:lnTo>
                  <a:pt x="3070871" y="646253"/>
                </a:lnTo>
                <a:lnTo>
                  <a:pt x="3072596" y="643792"/>
                </a:lnTo>
                <a:close/>
                <a:moveTo>
                  <a:pt x="3035426" y="599238"/>
                </a:moveTo>
                <a:lnTo>
                  <a:pt x="3045272" y="599238"/>
                </a:lnTo>
                <a:lnTo>
                  <a:pt x="3045272" y="609331"/>
                </a:lnTo>
                <a:lnTo>
                  <a:pt x="3032226" y="609331"/>
                </a:lnTo>
                <a:lnTo>
                  <a:pt x="3032226" y="602684"/>
                </a:lnTo>
                <a:lnTo>
                  <a:pt x="3035426" y="602684"/>
                </a:lnTo>
                <a:close/>
                <a:moveTo>
                  <a:pt x="1985586" y="571424"/>
                </a:moveTo>
                <a:lnTo>
                  <a:pt x="1992971" y="571424"/>
                </a:lnTo>
                <a:lnTo>
                  <a:pt x="1989771" y="575609"/>
                </a:lnTo>
                <a:lnTo>
                  <a:pt x="1987309" y="579053"/>
                </a:lnTo>
                <a:lnTo>
                  <a:pt x="1983863" y="581514"/>
                </a:lnTo>
                <a:lnTo>
                  <a:pt x="1981401" y="584961"/>
                </a:lnTo>
                <a:lnTo>
                  <a:pt x="1976479" y="587422"/>
                </a:lnTo>
                <a:lnTo>
                  <a:pt x="1974017" y="587422"/>
                </a:lnTo>
                <a:lnTo>
                  <a:pt x="1974017" y="589145"/>
                </a:lnTo>
                <a:lnTo>
                  <a:pt x="1972294" y="589145"/>
                </a:lnTo>
                <a:lnTo>
                  <a:pt x="1969832" y="589145"/>
                </a:lnTo>
                <a:lnTo>
                  <a:pt x="1966632" y="590868"/>
                </a:lnTo>
                <a:lnTo>
                  <a:pt x="1964171" y="579792"/>
                </a:lnTo>
                <a:lnTo>
                  <a:pt x="1969832" y="579053"/>
                </a:lnTo>
                <a:lnTo>
                  <a:pt x="1975740" y="575609"/>
                </a:lnTo>
                <a:lnTo>
                  <a:pt x="1981401" y="574133"/>
                </a:lnTo>
                <a:close/>
                <a:moveTo>
                  <a:pt x="1865710" y="567240"/>
                </a:moveTo>
                <a:lnTo>
                  <a:pt x="1873341" y="569949"/>
                </a:lnTo>
                <a:lnTo>
                  <a:pt x="1881464" y="573149"/>
                </a:lnTo>
                <a:lnTo>
                  <a:pt x="1891310" y="575609"/>
                </a:lnTo>
                <a:lnTo>
                  <a:pt x="1897218" y="579793"/>
                </a:lnTo>
                <a:lnTo>
                  <a:pt x="1874080" y="579793"/>
                </a:lnTo>
                <a:lnTo>
                  <a:pt x="1871618" y="579053"/>
                </a:lnTo>
                <a:lnTo>
                  <a:pt x="1869895" y="579053"/>
                </a:lnTo>
                <a:lnTo>
                  <a:pt x="1867434" y="577331"/>
                </a:lnTo>
                <a:lnTo>
                  <a:pt x="1861772" y="577331"/>
                </a:lnTo>
                <a:lnTo>
                  <a:pt x="1861772" y="574133"/>
                </a:lnTo>
                <a:lnTo>
                  <a:pt x="1863249" y="573149"/>
                </a:lnTo>
                <a:lnTo>
                  <a:pt x="1864233" y="571425"/>
                </a:lnTo>
                <a:lnTo>
                  <a:pt x="1864233" y="569949"/>
                </a:lnTo>
                <a:close/>
                <a:moveTo>
                  <a:pt x="1608239" y="510379"/>
                </a:moveTo>
                <a:lnTo>
                  <a:pt x="1627932" y="510379"/>
                </a:lnTo>
                <a:lnTo>
                  <a:pt x="1627932" y="512840"/>
                </a:lnTo>
                <a:lnTo>
                  <a:pt x="1623747" y="514564"/>
                </a:lnTo>
                <a:lnTo>
                  <a:pt x="1622269" y="516041"/>
                </a:lnTo>
                <a:lnTo>
                  <a:pt x="1619561" y="517025"/>
                </a:lnTo>
                <a:lnTo>
                  <a:pt x="1616362" y="518748"/>
                </a:lnTo>
                <a:lnTo>
                  <a:pt x="1612177" y="518748"/>
                </a:lnTo>
                <a:close/>
                <a:moveTo>
                  <a:pt x="1913957" y="493394"/>
                </a:moveTo>
                <a:lnTo>
                  <a:pt x="1912234" y="495118"/>
                </a:lnTo>
                <a:lnTo>
                  <a:pt x="1910511" y="496840"/>
                </a:lnTo>
                <a:lnTo>
                  <a:pt x="1908787" y="496840"/>
                </a:lnTo>
                <a:lnTo>
                  <a:pt x="1908787" y="498563"/>
                </a:lnTo>
                <a:lnTo>
                  <a:pt x="1908049" y="499302"/>
                </a:lnTo>
                <a:lnTo>
                  <a:pt x="1906819" y="502749"/>
                </a:lnTo>
                <a:lnTo>
                  <a:pt x="1909280" y="502749"/>
                </a:lnTo>
                <a:lnTo>
                  <a:pt x="1914203" y="501025"/>
                </a:lnTo>
                <a:lnTo>
                  <a:pt x="1916665" y="499302"/>
                </a:lnTo>
                <a:lnTo>
                  <a:pt x="1919864" y="498563"/>
                </a:lnTo>
                <a:lnTo>
                  <a:pt x="1922326" y="496840"/>
                </a:lnTo>
                <a:lnTo>
                  <a:pt x="1925526" y="493394"/>
                </a:lnTo>
                <a:close/>
                <a:moveTo>
                  <a:pt x="1697345" y="493394"/>
                </a:moveTo>
                <a:lnTo>
                  <a:pt x="1701530" y="493394"/>
                </a:lnTo>
                <a:lnTo>
                  <a:pt x="1707192" y="493394"/>
                </a:lnTo>
                <a:lnTo>
                  <a:pt x="1708914" y="506934"/>
                </a:lnTo>
                <a:lnTo>
                  <a:pt x="1710639" y="522933"/>
                </a:lnTo>
                <a:lnTo>
                  <a:pt x="1703008" y="522933"/>
                </a:lnTo>
                <a:lnTo>
                  <a:pt x="1701530" y="524410"/>
                </a:lnTo>
                <a:lnTo>
                  <a:pt x="1699068" y="524410"/>
                </a:lnTo>
                <a:lnTo>
                  <a:pt x="1695621" y="524410"/>
                </a:lnTo>
                <a:lnTo>
                  <a:pt x="1691438" y="526133"/>
                </a:lnTo>
                <a:lnTo>
                  <a:pt x="1689960" y="514564"/>
                </a:lnTo>
                <a:lnTo>
                  <a:pt x="1689960" y="502749"/>
                </a:lnTo>
                <a:lnTo>
                  <a:pt x="1691438" y="496840"/>
                </a:lnTo>
                <a:lnTo>
                  <a:pt x="1693899" y="495118"/>
                </a:lnTo>
                <a:close/>
                <a:moveTo>
                  <a:pt x="1699807" y="464841"/>
                </a:moveTo>
                <a:lnTo>
                  <a:pt x="1707192" y="464841"/>
                </a:lnTo>
                <a:lnTo>
                  <a:pt x="1705468" y="470750"/>
                </a:lnTo>
                <a:lnTo>
                  <a:pt x="1705468" y="474934"/>
                </a:lnTo>
                <a:lnTo>
                  <a:pt x="1705468" y="479119"/>
                </a:lnTo>
                <a:lnTo>
                  <a:pt x="1704729" y="482565"/>
                </a:lnTo>
                <a:lnTo>
                  <a:pt x="1703007" y="486750"/>
                </a:lnTo>
                <a:lnTo>
                  <a:pt x="1697345" y="486750"/>
                </a:lnTo>
                <a:lnTo>
                  <a:pt x="1697345" y="480841"/>
                </a:lnTo>
                <a:lnTo>
                  <a:pt x="1699068" y="474934"/>
                </a:lnTo>
                <a:lnTo>
                  <a:pt x="1699068" y="469272"/>
                </a:lnTo>
                <a:close/>
                <a:moveTo>
                  <a:pt x="757274" y="424736"/>
                </a:moveTo>
                <a:lnTo>
                  <a:pt x="755814" y="426195"/>
                </a:lnTo>
                <a:lnTo>
                  <a:pt x="754104" y="427905"/>
                </a:lnTo>
                <a:lnTo>
                  <a:pt x="755812" y="426441"/>
                </a:lnTo>
                <a:close/>
                <a:moveTo>
                  <a:pt x="3219548" y="424717"/>
                </a:moveTo>
                <a:lnTo>
                  <a:pt x="3226933" y="435548"/>
                </a:lnTo>
                <a:lnTo>
                  <a:pt x="3233579" y="441455"/>
                </a:lnTo>
                <a:lnTo>
                  <a:pt x="3242687" y="443917"/>
                </a:lnTo>
                <a:lnTo>
                  <a:pt x="3248595" y="447363"/>
                </a:lnTo>
                <a:lnTo>
                  <a:pt x="3254257" y="451548"/>
                </a:lnTo>
                <a:lnTo>
                  <a:pt x="3255979" y="454009"/>
                </a:lnTo>
                <a:lnTo>
                  <a:pt x="3256717" y="457455"/>
                </a:lnTo>
                <a:lnTo>
                  <a:pt x="3256717" y="459917"/>
                </a:lnTo>
                <a:lnTo>
                  <a:pt x="3256717" y="464840"/>
                </a:lnTo>
                <a:lnTo>
                  <a:pt x="3246871" y="467548"/>
                </a:lnTo>
                <a:lnTo>
                  <a:pt x="3239487" y="473455"/>
                </a:lnTo>
                <a:lnTo>
                  <a:pt x="3233579" y="479117"/>
                </a:lnTo>
                <a:lnTo>
                  <a:pt x="3225457" y="483301"/>
                </a:lnTo>
                <a:lnTo>
                  <a:pt x="3222010" y="479117"/>
                </a:lnTo>
                <a:lnTo>
                  <a:pt x="3219548" y="477639"/>
                </a:lnTo>
                <a:lnTo>
                  <a:pt x="3217087" y="476655"/>
                </a:lnTo>
                <a:lnTo>
                  <a:pt x="3213887" y="477639"/>
                </a:lnTo>
                <a:lnTo>
                  <a:pt x="3211426" y="479117"/>
                </a:lnTo>
                <a:lnTo>
                  <a:pt x="3209702" y="482563"/>
                </a:lnTo>
                <a:lnTo>
                  <a:pt x="3206502" y="483301"/>
                </a:lnTo>
                <a:lnTo>
                  <a:pt x="3211426" y="501024"/>
                </a:lnTo>
                <a:lnTo>
                  <a:pt x="3212164" y="514563"/>
                </a:lnTo>
                <a:lnTo>
                  <a:pt x="3212164" y="524409"/>
                </a:lnTo>
                <a:lnTo>
                  <a:pt x="3211426" y="534501"/>
                </a:lnTo>
                <a:lnTo>
                  <a:pt x="3207980" y="545578"/>
                </a:lnTo>
                <a:lnTo>
                  <a:pt x="3205518" y="559855"/>
                </a:lnTo>
                <a:lnTo>
                  <a:pt x="3203795" y="577330"/>
                </a:lnTo>
                <a:lnTo>
                  <a:pt x="3184841" y="587423"/>
                </a:lnTo>
                <a:lnTo>
                  <a:pt x="3163425" y="597515"/>
                </a:lnTo>
                <a:lnTo>
                  <a:pt x="3142749" y="606868"/>
                </a:lnTo>
                <a:lnTo>
                  <a:pt x="3138564" y="599238"/>
                </a:lnTo>
                <a:lnTo>
                  <a:pt x="3134625" y="593330"/>
                </a:lnTo>
                <a:lnTo>
                  <a:pt x="3132903" y="599238"/>
                </a:lnTo>
                <a:lnTo>
                  <a:pt x="3132903" y="602684"/>
                </a:lnTo>
                <a:lnTo>
                  <a:pt x="3132165" y="606868"/>
                </a:lnTo>
                <a:lnTo>
                  <a:pt x="3130441" y="609330"/>
                </a:lnTo>
                <a:lnTo>
                  <a:pt x="3126257" y="609330"/>
                </a:lnTo>
                <a:lnTo>
                  <a:pt x="3123056" y="609330"/>
                </a:lnTo>
                <a:lnTo>
                  <a:pt x="3121333" y="611053"/>
                </a:lnTo>
                <a:lnTo>
                  <a:pt x="3120595" y="611053"/>
                </a:lnTo>
                <a:lnTo>
                  <a:pt x="3118873" y="612530"/>
                </a:lnTo>
                <a:lnTo>
                  <a:pt x="3117149" y="614253"/>
                </a:lnTo>
                <a:lnTo>
                  <a:pt x="3112964" y="614253"/>
                </a:lnTo>
                <a:lnTo>
                  <a:pt x="3109026" y="615238"/>
                </a:lnTo>
                <a:lnTo>
                  <a:pt x="3107303" y="612530"/>
                </a:lnTo>
                <a:lnTo>
                  <a:pt x="3107303" y="608346"/>
                </a:lnTo>
                <a:lnTo>
                  <a:pt x="3107303" y="606868"/>
                </a:lnTo>
                <a:lnTo>
                  <a:pt x="3107303" y="603422"/>
                </a:lnTo>
                <a:lnTo>
                  <a:pt x="3107303" y="602684"/>
                </a:lnTo>
                <a:lnTo>
                  <a:pt x="3103856" y="602684"/>
                </a:lnTo>
                <a:lnTo>
                  <a:pt x="3101395" y="600961"/>
                </a:lnTo>
                <a:lnTo>
                  <a:pt x="3095734" y="599238"/>
                </a:lnTo>
                <a:lnTo>
                  <a:pt x="3095734" y="602684"/>
                </a:lnTo>
                <a:lnTo>
                  <a:pt x="3098194" y="606868"/>
                </a:lnTo>
                <a:lnTo>
                  <a:pt x="3101395" y="608346"/>
                </a:lnTo>
                <a:lnTo>
                  <a:pt x="3101395" y="611053"/>
                </a:lnTo>
                <a:lnTo>
                  <a:pt x="3101395" y="615238"/>
                </a:lnTo>
                <a:lnTo>
                  <a:pt x="3103118" y="622623"/>
                </a:lnTo>
                <a:lnTo>
                  <a:pt x="3098194" y="626807"/>
                </a:lnTo>
                <a:lnTo>
                  <a:pt x="3095734" y="632715"/>
                </a:lnTo>
                <a:lnTo>
                  <a:pt x="3092288" y="638621"/>
                </a:lnTo>
                <a:lnTo>
                  <a:pt x="3082442" y="638621"/>
                </a:lnTo>
                <a:lnTo>
                  <a:pt x="3080964" y="626807"/>
                </a:lnTo>
                <a:lnTo>
                  <a:pt x="3079980" y="620899"/>
                </a:lnTo>
                <a:lnTo>
                  <a:pt x="3076779" y="615238"/>
                </a:lnTo>
                <a:lnTo>
                  <a:pt x="3074318" y="606868"/>
                </a:lnTo>
                <a:lnTo>
                  <a:pt x="3082442" y="606868"/>
                </a:lnTo>
                <a:lnTo>
                  <a:pt x="3092288" y="593330"/>
                </a:lnTo>
                <a:lnTo>
                  <a:pt x="3105579" y="581515"/>
                </a:lnTo>
                <a:lnTo>
                  <a:pt x="3121333" y="574132"/>
                </a:lnTo>
                <a:lnTo>
                  <a:pt x="3126994" y="573148"/>
                </a:lnTo>
                <a:lnTo>
                  <a:pt x="3132903" y="573148"/>
                </a:lnTo>
                <a:lnTo>
                  <a:pt x="3137825" y="574132"/>
                </a:lnTo>
                <a:lnTo>
                  <a:pt x="3140288" y="574132"/>
                </a:lnTo>
                <a:lnTo>
                  <a:pt x="3142749" y="574132"/>
                </a:lnTo>
                <a:lnTo>
                  <a:pt x="3146195" y="569947"/>
                </a:lnTo>
                <a:lnTo>
                  <a:pt x="3148656" y="565763"/>
                </a:lnTo>
                <a:lnTo>
                  <a:pt x="3150133" y="561331"/>
                </a:lnTo>
                <a:lnTo>
                  <a:pt x="3151856" y="558132"/>
                </a:lnTo>
                <a:lnTo>
                  <a:pt x="3154318" y="553947"/>
                </a:lnTo>
                <a:lnTo>
                  <a:pt x="3159241" y="551486"/>
                </a:lnTo>
                <a:lnTo>
                  <a:pt x="3160226" y="553947"/>
                </a:lnTo>
                <a:lnTo>
                  <a:pt x="3161703" y="555671"/>
                </a:lnTo>
                <a:lnTo>
                  <a:pt x="3163425" y="555671"/>
                </a:lnTo>
                <a:lnTo>
                  <a:pt x="3165150" y="555671"/>
                </a:lnTo>
                <a:lnTo>
                  <a:pt x="3165887" y="553947"/>
                </a:lnTo>
                <a:lnTo>
                  <a:pt x="3177456" y="543855"/>
                </a:lnTo>
                <a:lnTo>
                  <a:pt x="3184841" y="534501"/>
                </a:lnTo>
                <a:lnTo>
                  <a:pt x="3188288" y="524409"/>
                </a:lnTo>
                <a:lnTo>
                  <a:pt x="3190748" y="512840"/>
                </a:lnTo>
                <a:lnTo>
                  <a:pt x="3194933" y="502747"/>
                </a:lnTo>
                <a:lnTo>
                  <a:pt x="3203795" y="489209"/>
                </a:lnTo>
                <a:lnTo>
                  <a:pt x="3198133" y="489209"/>
                </a:lnTo>
                <a:lnTo>
                  <a:pt x="3193949" y="486747"/>
                </a:lnTo>
                <a:lnTo>
                  <a:pt x="3192472" y="483301"/>
                </a:lnTo>
                <a:lnTo>
                  <a:pt x="3190748" y="480841"/>
                </a:lnTo>
                <a:lnTo>
                  <a:pt x="3190748" y="474932"/>
                </a:lnTo>
                <a:lnTo>
                  <a:pt x="3190748" y="467548"/>
                </a:lnTo>
                <a:lnTo>
                  <a:pt x="3192472" y="465824"/>
                </a:lnTo>
                <a:lnTo>
                  <a:pt x="3193949" y="464840"/>
                </a:lnTo>
                <a:lnTo>
                  <a:pt x="3193949" y="463363"/>
                </a:lnTo>
                <a:lnTo>
                  <a:pt x="3193949" y="461640"/>
                </a:lnTo>
                <a:lnTo>
                  <a:pt x="3199856" y="459917"/>
                </a:lnTo>
                <a:lnTo>
                  <a:pt x="3203795" y="459917"/>
                </a:lnTo>
                <a:lnTo>
                  <a:pt x="3206502" y="459178"/>
                </a:lnTo>
                <a:lnTo>
                  <a:pt x="3209702" y="459178"/>
                </a:lnTo>
                <a:lnTo>
                  <a:pt x="3209702" y="443917"/>
                </a:lnTo>
                <a:lnTo>
                  <a:pt x="3212164" y="432348"/>
                </a:lnTo>
                <a:close/>
                <a:moveTo>
                  <a:pt x="763197" y="422258"/>
                </a:moveTo>
                <a:lnTo>
                  <a:pt x="761474" y="423733"/>
                </a:lnTo>
                <a:lnTo>
                  <a:pt x="759751" y="426442"/>
                </a:lnTo>
                <a:lnTo>
                  <a:pt x="759751" y="427918"/>
                </a:lnTo>
                <a:lnTo>
                  <a:pt x="759071" y="432000"/>
                </a:lnTo>
                <a:lnTo>
                  <a:pt x="759260" y="432103"/>
                </a:lnTo>
                <a:lnTo>
                  <a:pt x="759999" y="427918"/>
                </a:lnTo>
                <a:lnTo>
                  <a:pt x="759999" y="426195"/>
                </a:lnTo>
                <a:lnTo>
                  <a:pt x="761721" y="423733"/>
                </a:lnTo>
                <a:close/>
                <a:moveTo>
                  <a:pt x="1749281" y="422010"/>
                </a:moveTo>
                <a:lnTo>
                  <a:pt x="1748542" y="423733"/>
                </a:lnTo>
                <a:lnTo>
                  <a:pt x="1746819" y="423733"/>
                </a:lnTo>
                <a:lnTo>
                  <a:pt x="1745097" y="423733"/>
                </a:lnTo>
                <a:lnTo>
                  <a:pt x="1745097" y="424472"/>
                </a:lnTo>
                <a:lnTo>
                  <a:pt x="1743373" y="424472"/>
                </a:lnTo>
                <a:lnTo>
                  <a:pt x="1740911" y="427918"/>
                </a:lnTo>
                <a:lnTo>
                  <a:pt x="1737711" y="429640"/>
                </a:lnTo>
                <a:lnTo>
                  <a:pt x="1737711" y="430379"/>
                </a:lnTo>
                <a:lnTo>
                  <a:pt x="1737711" y="433825"/>
                </a:lnTo>
                <a:lnTo>
                  <a:pt x="1737711" y="436286"/>
                </a:lnTo>
                <a:lnTo>
                  <a:pt x="1737711" y="441210"/>
                </a:lnTo>
                <a:lnTo>
                  <a:pt x="1749281" y="453026"/>
                </a:lnTo>
                <a:lnTo>
                  <a:pt x="1760112" y="465578"/>
                </a:lnTo>
                <a:lnTo>
                  <a:pt x="1769958" y="480595"/>
                </a:lnTo>
                <a:lnTo>
                  <a:pt x="1781527" y="480595"/>
                </a:lnTo>
                <a:lnTo>
                  <a:pt x="1781527" y="488964"/>
                </a:lnTo>
                <a:lnTo>
                  <a:pt x="1793096" y="493147"/>
                </a:lnTo>
                <a:lnTo>
                  <a:pt x="1801465" y="499056"/>
                </a:lnTo>
                <a:lnTo>
                  <a:pt x="1810572" y="506687"/>
                </a:lnTo>
                <a:lnTo>
                  <a:pt x="1810572" y="510133"/>
                </a:lnTo>
                <a:lnTo>
                  <a:pt x="1807373" y="510133"/>
                </a:lnTo>
                <a:lnTo>
                  <a:pt x="1804911" y="510133"/>
                </a:lnTo>
                <a:lnTo>
                  <a:pt x="1801711" y="510133"/>
                </a:lnTo>
                <a:lnTo>
                  <a:pt x="1799988" y="510133"/>
                </a:lnTo>
                <a:lnTo>
                  <a:pt x="1797527" y="508409"/>
                </a:lnTo>
                <a:lnTo>
                  <a:pt x="1793342" y="506687"/>
                </a:lnTo>
                <a:lnTo>
                  <a:pt x="1789158" y="506687"/>
                </a:lnTo>
                <a:lnTo>
                  <a:pt x="1789158" y="510871"/>
                </a:lnTo>
                <a:lnTo>
                  <a:pt x="1789896" y="514317"/>
                </a:lnTo>
                <a:lnTo>
                  <a:pt x="1791619" y="516779"/>
                </a:lnTo>
                <a:lnTo>
                  <a:pt x="1791619" y="518501"/>
                </a:lnTo>
                <a:lnTo>
                  <a:pt x="1793342" y="521947"/>
                </a:lnTo>
                <a:lnTo>
                  <a:pt x="1794081" y="526132"/>
                </a:lnTo>
                <a:lnTo>
                  <a:pt x="1789896" y="528594"/>
                </a:lnTo>
                <a:lnTo>
                  <a:pt x="1787435" y="532040"/>
                </a:lnTo>
                <a:lnTo>
                  <a:pt x="1784235" y="536224"/>
                </a:lnTo>
                <a:lnTo>
                  <a:pt x="1781773" y="542133"/>
                </a:lnTo>
                <a:lnTo>
                  <a:pt x="1772666" y="542133"/>
                </a:lnTo>
                <a:lnTo>
                  <a:pt x="1772666" y="561578"/>
                </a:lnTo>
                <a:lnTo>
                  <a:pt x="1766020" y="561578"/>
                </a:lnTo>
                <a:lnTo>
                  <a:pt x="1758634" y="555672"/>
                </a:lnTo>
                <a:lnTo>
                  <a:pt x="1749528" y="552225"/>
                </a:lnTo>
                <a:lnTo>
                  <a:pt x="1742882" y="548040"/>
                </a:lnTo>
                <a:lnTo>
                  <a:pt x="1737958" y="537948"/>
                </a:lnTo>
                <a:lnTo>
                  <a:pt x="1749528" y="539671"/>
                </a:lnTo>
                <a:lnTo>
                  <a:pt x="1761096" y="537948"/>
                </a:lnTo>
                <a:lnTo>
                  <a:pt x="1770204" y="534502"/>
                </a:lnTo>
                <a:lnTo>
                  <a:pt x="1775866" y="528594"/>
                </a:lnTo>
                <a:lnTo>
                  <a:pt x="1777589" y="527856"/>
                </a:lnTo>
                <a:lnTo>
                  <a:pt x="1777589" y="526132"/>
                </a:lnTo>
                <a:lnTo>
                  <a:pt x="1778326" y="524410"/>
                </a:lnTo>
                <a:lnTo>
                  <a:pt x="1778326" y="521947"/>
                </a:lnTo>
                <a:lnTo>
                  <a:pt x="1778326" y="518501"/>
                </a:lnTo>
                <a:lnTo>
                  <a:pt x="1756912" y="502502"/>
                </a:lnTo>
                <a:lnTo>
                  <a:pt x="1733773" y="486501"/>
                </a:lnTo>
                <a:lnTo>
                  <a:pt x="1726389" y="477394"/>
                </a:lnTo>
                <a:lnTo>
                  <a:pt x="1719745" y="469025"/>
                </a:lnTo>
                <a:lnTo>
                  <a:pt x="1714084" y="458932"/>
                </a:lnTo>
                <a:lnTo>
                  <a:pt x="1704976" y="449826"/>
                </a:lnTo>
                <a:lnTo>
                  <a:pt x="1693406" y="445640"/>
                </a:lnTo>
                <a:lnTo>
                  <a:pt x="1683560" y="454009"/>
                </a:lnTo>
                <a:lnTo>
                  <a:pt x="1670268" y="461640"/>
                </a:lnTo>
                <a:lnTo>
                  <a:pt x="1654516" y="465086"/>
                </a:lnTo>
                <a:lnTo>
                  <a:pt x="1652792" y="461640"/>
                </a:lnTo>
                <a:lnTo>
                  <a:pt x="1652053" y="459179"/>
                </a:lnTo>
                <a:lnTo>
                  <a:pt x="1650330" y="457456"/>
                </a:lnTo>
                <a:lnTo>
                  <a:pt x="1647130" y="457456"/>
                </a:lnTo>
                <a:lnTo>
                  <a:pt x="1646392" y="457456"/>
                </a:lnTo>
                <a:lnTo>
                  <a:pt x="1643191" y="459179"/>
                </a:lnTo>
                <a:lnTo>
                  <a:pt x="1635808" y="465086"/>
                </a:lnTo>
                <a:lnTo>
                  <a:pt x="1633346" y="473456"/>
                </a:lnTo>
                <a:lnTo>
                  <a:pt x="1631622" y="482563"/>
                </a:lnTo>
                <a:lnTo>
                  <a:pt x="1627438" y="489210"/>
                </a:lnTo>
                <a:lnTo>
                  <a:pt x="1611685" y="489210"/>
                </a:lnTo>
                <a:lnTo>
                  <a:pt x="1606024" y="496840"/>
                </a:lnTo>
                <a:lnTo>
                  <a:pt x="1601838" y="505209"/>
                </a:lnTo>
                <a:lnTo>
                  <a:pt x="1598638" y="516041"/>
                </a:lnTo>
                <a:lnTo>
                  <a:pt x="1596915" y="516779"/>
                </a:lnTo>
                <a:lnTo>
                  <a:pt x="1596915" y="520225"/>
                </a:lnTo>
                <a:lnTo>
                  <a:pt x="1598638" y="521947"/>
                </a:lnTo>
                <a:lnTo>
                  <a:pt x="1600362" y="522686"/>
                </a:lnTo>
                <a:lnTo>
                  <a:pt x="1602823" y="526132"/>
                </a:lnTo>
                <a:lnTo>
                  <a:pt x="1604546" y="528594"/>
                </a:lnTo>
                <a:lnTo>
                  <a:pt x="1600362" y="528594"/>
                </a:lnTo>
                <a:lnTo>
                  <a:pt x="1598638" y="530318"/>
                </a:lnTo>
                <a:lnTo>
                  <a:pt x="1596915" y="530318"/>
                </a:lnTo>
                <a:lnTo>
                  <a:pt x="1596177" y="532040"/>
                </a:lnTo>
                <a:lnTo>
                  <a:pt x="1594454" y="533763"/>
                </a:lnTo>
                <a:lnTo>
                  <a:pt x="1591254" y="534502"/>
                </a:lnTo>
                <a:lnTo>
                  <a:pt x="1591254" y="537948"/>
                </a:lnTo>
                <a:lnTo>
                  <a:pt x="1591254" y="539671"/>
                </a:lnTo>
                <a:lnTo>
                  <a:pt x="1591254" y="541148"/>
                </a:lnTo>
                <a:lnTo>
                  <a:pt x="1591254" y="546071"/>
                </a:lnTo>
                <a:lnTo>
                  <a:pt x="1581408" y="546809"/>
                </a:lnTo>
                <a:lnTo>
                  <a:pt x="1577224" y="550255"/>
                </a:lnTo>
                <a:lnTo>
                  <a:pt x="1574024" y="552717"/>
                </a:lnTo>
                <a:lnTo>
                  <a:pt x="1571562" y="557640"/>
                </a:lnTo>
                <a:lnTo>
                  <a:pt x="1567377" y="561825"/>
                </a:lnTo>
                <a:lnTo>
                  <a:pt x="1562454" y="563548"/>
                </a:lnTo>
                <a:lnTo>
                  <a:pt x="1559993" y="563548"/>
                </a:lnTo>
                <a:lnTo>
                  <a:pt x="1555808" y="561825"/>
                </a:lnTo>
                <a:lnTo>
                  <a:pt x="1552608" y="560102"/>
                </a:lnTo>
                <a:lnTo>
                  <a:pt x="1550147" y="558378"/>
                </a:lnTo>
                <a:lnTo>
                  <a:pt x="1548424" y="558378"/>
                </a:lnTo>
                <a:lnTo>
                  <a:pt x="1545962" y="560102"/>
                </a:lnTo>
                <a:lnTo>
                  <a:pt x="1542761" y="561825"/>
                </a:lnTo>
                <a:lnTo>
                  <a:pt x="1540300" y="563548"/>
                </a:lnTo>
                <a:lnTo>
                  <a:pt x="1535378" y="564286"/>
                </a:lnTo>
                <a:lnTo>
                  <a:pt x="1535378" y="571917"/>
                </a:lnTo>
                <a:lnTo>
                  <a:pt x="1575746" y="577823"/>
                </a:lnTo>
                <a:lnTo>
                  <a:pt x="1587316" y="571917"/>
                </a:lnTo>
                <a:lnTo>
                  <a:pt x="1598884" y="564286"/>
                </a:lnTo>
                <a:lnTo>
                  <a:pt x="1607993" y="558378"/>
                </a:lnTo>
                <a:lnTo>
                  <a:pt x="1620300" y="555917"/>
                </a:lnTo>
                <a:lnTo>
                  <a:pt x="1639253" y="552471"/>
                </a:lnTo>
                <a:lnTo>
                  <a:pt x="1659191" y="551732"/>
                </a:lnTo>
                <a:lnTo>
                  <a:pt x="1681592" y="551732"/>
                </a:lnTo>
                <a:lnTo>
                  <a:pt x="1699807" y="551732"/>
                </a:lnTo>
                <a:lnTo>
                  <a:pt x="1715560" y="552471"/>
                </a:lnTo>
                <a:lnTo>
                  <a:pt x="1722943" y="554194"/>
                </a:lnTo>
                <a:lnTo>
                  <a:pt x="1726634" y="554194"/>
                </a:lnTo>
                <a:lnTo>
                  <a:pt x="1721712" y="567732"/>
                </a:lnTo>
                <a:lnTo>
                  <a:pt x="1719253" y="582007"/>
                </a:lnTo>
                <a:lnTo>
                  <a:pt x="1716053" y="597022"/>
                </a:lnTo>
                <a:lnTo>
                  <a:pt x="1720975" y="599484"/>
                </a:lnTo>
                <a:lnTo>
                  <a:pt x="1721712" y="602930"/>
                </a:lnTo>
                <a:lnTo>
                  <a:pt x="1724912" y="605392"/>
                </a:lnTo>
                <a:lnTo>
                  <a:pt x="1726634" y="607115"/>
                </a:lnTo>
                <a:lnTo>
                  <a:pt x="1729096" y="609576"/>
                </a:lnTo>
                <a:lnTo>
                  <a:pt x="1738943" y="613022"/>
                </a:lnTo>
                <a:lnTo>
                  <a:pt x="1750512" y="613022"/>
                </a:lnTo>
                <a:lnTo>
                  <a:pt x="1762081" y="614746"/>
                </a:lnTo>
                <a:lnTo>
                  <a:pt x="1773650" y="620653"/>
                </a:lnTo>
                <a:lnTo>
                  <a:pt x="1776850" y="632469"/>
                </a:lnTo>
                <a:lnTo>
                  <a:pt x="1782512" y="634930"/>
                </a:lnTo>
                <a:lnTo>
                  <a:pt x="1790881" y="638376"/>
                </a:lnTo>
                <a:lnTo>
                  <a:pt x="1802451" y="640837"/>
                </a:lnTo>
                <a:lnTo>
                  <a:pt x="1812296" y="644283"/>
                </a:lnTo>
                <a:lnTo>
                  <a:pt x="1817958" y="645022"/>
                </a:lnTo>
                <a:lnTo>
                  <a:pt x="1819681" y="636653"/>
                </a:lnTo>
                <a:lnTo>
                  <a:pt x="1822881" y="629022"/>
                </a:lnTo>
                <a:lnTo>
                  <a:pt x="1825342" y="621392"/>
                </a:lnTo>
                <a:lnTo>
                  <a:pt x="1834450" y="615484"/>
                </a:lnTo>
                <a:lnTo>
                  <a:pt x="1846757" y="613022"/>
                </a:lnTo>
                <a:lnTo>
                  <a:pt x="1858327" y="615484"/>
                </a:lnTo>
                <a:lnTo>
                  <a:pt x="1869895" y="621392"/>
                </a:lnTo>
                <a:lnTo>
                  <a:pt x="1881465" y="626315"/>
                </a:lnTo>
                <a:lnTo>
                  <a:pt x="1887126" y="627053"/>
                </a:lnTo>
                <a:lnTo>
                  <a:pt x="1898695" y="628776"/>
                </a:lnTo>
                <a:lnTo>
                  <a:pt x="1910265" y="632222"/>
                </a:lnTo>
                <a:lnTo>
                  <a:pt x="1921834" y="632961"/>
                </a:lnTo>
                <a:lnTo>
                  <a:pt x="1930941" y="634684"/>
                </a:lnTo>
                <a:lnTo>
                  <a:pt x="1935126" y="636407"/>
                </a:lnTo>
                <a:lnTo>
                  <a:pt x="1937587" y="634684"/>
                </a:lnTo>
                <a:lnTo>
                  <a:pt x="1939311" y="632222"/>
                </a:lnTo>
                <a:lnTo>
                  <a:pt x="1941034" y="630499"/>
                </a:lnTo>
                <a:lnTo>
                  <a:pt x="1943495" y="627053"/>
                </a:lnTo>
                <a:lnTo>
                  <a:pt x="1946695" y="626315"/>
                </a:lnTo>
                <a:lnTo>
                  <a:pt x="1949156" y="626315"/>
                </a:lnTo>
                <a:lnTo>
                  <a:pt x="1953342" y="626315"/>
                </a:lnTo>
                <a:lnTo>
                  <a:pt x="1964172" y="628776"/>
                </a:lnTo>
                <a:lnTo>
                  <a:pt x="1972541" y="632961"/>
                </a:lnTo>
                <a:lnTo>
                  <a:pt x="1982387" y="632222"/>
                </a:lnTo>
                <a:lnTo>
                  <a:pt x="1993217" y="628776"/>
                </a:lnTo>
                <a:lnTo>
                  <a:pt x="1993956" y="616960"/>
                </a:lnTo>
                <a:lnTo>
                  <a:pt x="1999618" y="602684"/>
                </a:lnTo>
                <a:lnTo>
                  <a:pt x="2004541" y="589145"/>
                </a:lnTo>
                <a:lnTo>
                  <a:pt x="2006018" y="577823"/>
                </a:lnTo>
                <a:lnTo>
                  <a:pt x="2003556" y="567732"/>
                </a:lnTo>
                <a:lnTo>
                  <a:pt x="2001834" y="564286"/>
                </a:lnTo>
                <a:lnTo>
                  <a:pt x="2001834" y="561825"/>
                </a:lnTo>
                <a:lnTo>
                  <a:pt x="2000110" y="560102"/>
                </a:lnTo>
                <a:lnTo>
                  <a:pt x="1998388" y="558378"/>
                </a:lnTo>
                <a:lnTo>
                  <a:pt x="1995925" y="558378"/>
                </a:lnTo>
                <a:lnTo>
                  <a:pt x="1992725" y="558378"/>
                </a:lnTo>
                <a:lnTo>
                  <a:pt x="1987064" y="558378"/>
                </a:lnTo>
                <a:lnTo>
                  <a:pt x="1980418" y="564286"/>
                </a:lnTo>
                <a:lnTo>
                  <a:pt x="1974756" y="566009"/>
                </a:lnTo>
                <a:lnTo>
                  <a:pt x="1969094" y="564286"/>
                </a:lnTo>
                <a:lnTo>
                  <a:pt x="1963433" y="561825"/>
                </a:lnTo>
                <a:lnTo>
                  <a:pt x="1956049" y="558378"/>
                </a:lnTo>
                <a:lnTo>
                  <a:pt x="1951864" y="557640"/>
                </a:lnTo>
                <a:lnTo>
                  <a:pt x="1948665" y="558378"/>
                </a:lnTo>
                <a:lnTo>
                  <a:pt x="1944480" y="560102"/>
                </a:lnTo>
                <a:lnTo>
                  <a:pt x="1942757" y="563548"/>
                </a:lnTo>
                <a:lnTo>
                  <a:pt x="1940295" y="566009"/>
                </a:lnTo>
                <a:lnTo>
                  <a:pt x="1937095" y="567732"/>
                </a:lnTo>
                <a:lnTo>
                  <a:pt x="1924788" y="564286"/>
                </a:lnTo>
                <a:lnTo>
                  <a:pt x="1911496" y="555917"/>
                </a:lnTo>
                <a:lnTo>
                  <a:pt x="1901649" y="542379"/>
                </a:lnTo>
                <a:lnTo>
                  <a:pt x="1896726" y="528840"/>
                </a:lnTo>
                <a:lnTo>
                  <a:pt x="1896726" y="526378"/>
                </a:lnTo>
                <a:lnTo>
                  <a:pt x="1896726" y="522932"/>
                </a:lnTo>
                <a:lnTo>
                  <a:pt x="1896726" y="520471"/>
                </a:lnTo>
                <a:lnTo>
                  <a:pt x="1896726" y="517025"/>
                </a:lnTo>
                <a:lnTo>
                  <a:pt x="1896726" y="514563"/>
                </a:lnTo>
                <a:lnTo>
                  <a:pt x="1898449" y="511117"/>
                </a:lnTo>
                <a:lnTo>
                  <a:pt x="1900173" y="506933"/>
                </a:lnTo>
                <a:lnTo>
                  <a:pt x="1896973" y="504471"/>
                </a:lnTo>
                <a:lnTo>
                  <a:pt x="1894510" y="502749"/>
                </a:lnTo>
                <a:lnTo>
                  <a:pt x="1892788" y="501025"/>
                </a:lnTo>
                <a:lnTo>
                  <a:pt x="1891064" y="499302"/>
                </a:lnTo>
                <a:lnTo>
                  <a:pt x="1888603" y="498563"/>
                </a:lnTo>
                <a:lnTo>
                  <a:pt x="1884418" y="496840"/>
                </a:lnTo>
                <a:lnTo>
                  <a:pt x="1882696" y="495118"/>
                </a:lnTo>
                <a:lnTo>
                  <a:pt x="1880972" y="495118"/>
                </a:lnTo>
                <a:lnTo>
                  <a:pt x="1879250" y="493394"/>
                </a:lnTo>
                <a:lnTo>
                  <a:pt x="1876787" y="493394"/>
                </a:lnTo>
                <a:lnTo>
                  <a:pt x="1873588" y="493394"/>
                </a:lnTo>
                <a:lnTo>
                  <a:pt x="1873588" y="496840"/>
                </a:lnTo>
                <a:lnTo>
                  <a:pt x="1871126" y="496840"/>
                </a:lnTo>
                <a:lnTo>
                  <a:pt x="1871126" y="501025"/>
                </a:lnTo>
                <a:lnTo>
                  <a:pt x="1872850" y="504471"/>
                </a:lnTo>
                <a:lnTo>
                  <a:pt x="1872850" y="505209"/>
                </a:lnTo>
                <a:lnTo>
                  <a:pt x="1872850" y="506933"/>
                </a:lnTo>
                <a:lnTo>
                  <a:pt x="1871126" y="508655"/>
                </a:lnTo>
                <a:lnTo>
                  <a:pt x="1869404" y="508655"/>
                </a:lnTo>
                <a:lnTo>
                  <a:pt x="1866942" y="508655"/>
                </a:lnTo>
                <a:lnTo>
                  <a:pt x="1861280" y="510380"/>
                </a:lnTo>
                <a:lnTo>
                  <a:pt x="1859557" y="506933"/>
                </a:lnTo>
                <a:lnTo>
                  <a:pt x="1857834" y="505209"/>
                </a:lnTo>
                <a:lnTo>
                  <a:pt x="1857834" y="504471"/>
                </a:lnTo>
                <a:lnTo>
                  <a:pt x="1855373" y="502749"/>
                </a:lnTo>
                <a:lnTo>
                  <a:pt x="1855373" y="506687"/>
                </a:lnTo>
                <a:lnTo>
                  <a:pt x="1862757" y="515794"/>
                </a:lnTo>
                <a:lnTo>
                  <a:pt x="1868419" y="528347"/>
                </a:lnTo>
                <a:lnTo>
                  <a:pt x="1870880" y="541887"/>
                </a:lnTo>
                <a:lnTo>
                  <a:pt x="1866695" y="545333"/>
                </a:lnTo>
                <a:lnTo>
                  <a:pt x="1863495" y="546071"/>
                </a:lnTo>
                <a:lnTo>
                  <a:pt x="1862757" y="549517"/>
                </a:lnTo>
                <a:lnTo>
                  <a:pt x="1861034" y="551979"/>
                </a:lnTo>
                <a:lnTo>
                  <a:pt x="1861034" y="553701"/>
                </a:lnTo>
                <a:lnTo>
                  <a:pt x="1859311" y="557147"/>
                </a:lnTo>
                <a:lnTo>
                  <a:pt x="1857589" y="557887"/>
                </a:lnTo>
                <a:lnTo>
                  <a:pt x="1853403" y="559610"/>
                </a:lnTo>
                <a:lnTo>
                  <a:pt x="1849218" y="561332"/>
                </a:lnTo>
                <a:lnTo>
                  <a:pt x="1847496" y="559610"/>
                </a:lnTo>
                <a:lnTo>
                  <a:pt x="1845772" y="559610"/>
                </a:lnTo>
                <a:lnTo>
                  <a:pt x="1845034" y="557887"/>
                </a:lnTo>
                <a:lnTo>
                  <a:pt x="1841834" y="557887"/>
                </a:lnTo>
                <a:lnTo>
                  <a:pt x="1828542" y="518501"/>
                </a:lnTo>
                <a:lnTo>
                  <a:pt x="1826081" y="516779"/>
                </a:lnTo>
                <a:lnTo>
                  <a:pt x="1822881" y="514317"/>
                </a:lnTo>
                <a:lnTo>
                  <a:pt x="1818696" y="510871"/>
                </a:lnTo>
                <a:lnTo>
                  <a:pt x="1816235" y="510133"/>
                </a:lnTo>
                <a:lnTo>
                  <a:pt x="1813035" y="506687"/>
                </a:lnTo>
                <a:lnTo>
                  <a:pt x="1811312" y="498318"/>
                </a:lnTo>
                <a:lnTo>
                  <a:pt x="1813035" y="490687"/>
                </a:lnTo>
                <a:lnTo>
                  <a:pt x="1814757" y="484779"/>
                </a:lnTo>
                <a:lnTo>
                  <a:pt x="1814757" y="478871"/>
                </a:lnTo>
                <a:lnTo>
                  <a:pt x="1810572" y="474687"/>
                </a:lnTo>
                <a:lnTo>
                  <a:pt x="1799742" y="467056"/>
                </a:lnTo>
                <a:lnTo>
                  <a:pt x="1791374" y="462871"/>
                </a:lnTo>
                <a:lnTo>
                  <a:pt x="1783988" y="461147"/>
                </a:lnTo>
                <a:lnTo>
                  <a:pt x="1777342" y="456964"/>
                </a:lnTo>
                <a:lnTo>
                  <a:pt x="1771681" y="447855"/>
                </a:lnTo>
                <a:lnTo>
                  <a:pt x="1766020" y="431856"/>
                </a:lnTo>
                <a:lnTo>
                  <a:pt x="1754450" y="435303"/>
                </a:lnTo>
                <a:lnTo>
                  <a:pt x="1752728" y="430379"/>
                </a:lnTo>
                <a:lnTo>
                  <a:pt x="1752728" y="427918"/>
                </a:lnTo>
                <a:lnTo>
                  <a:pt x="1751004" y="424472"/>
                </a:lnTo>
                <a:close/>
                <a:moveTo>
                  <a:pt x="761721" y="418564"/>
                </a:moveTo>
                <a:lnTo>
                  <a:pt x="761599" y="418810"/>
                </a:lnTo>
                <a:lnTo>
                  <a:pt x="763935" y="418810"/>
                </a:lnTo>
                <a:lnTo>
                  <a:pt x="763935" y="418811"/>
                </a:lnTo>
                <a:lnTo>
                  <a:pt x="763936" y="418811"/>
                </a:lnTo>
                <a:lnTo>
                  <a:pt x="763198" y="422257"/>
                </a:lnTo>
                <a:lnTo>
                  <a:pt x="763445" y="422010"/>
                </a:lnTo>
                <a:lnTo>
                  <a:pt x="764184" y="418564"/>
                </a:lnTo>
                <a:close/>
                <a:moveTo>
                  <a:pt x="1948172" y="406502"/>
                </a:moveTo>
                <a:lnTo>
                  <a:pt x="1944972" y="413148"/>
                </a:lnTo>
                <a:lnTo>
                  <a:pt x="1939311" y="423979"/>
                </a:lnTo>
                <a:lnTo>
                  <a:pt x="1931926" y="435794"/>
                </a:lnTo>
                <a:lnTo>
                  <a:pt x="1925280" y="447610"/>
                </a:lnTo>
                <a:lnTo>
                  <a:pt x="1919618" y="457702"/>
                </a:lnTo>
                <a:lnTo>
                  <a:pt x="1916418" y="466071"/>
                </a:lnTo>
                <a:lnTo>
                  <a:pt x="1916418" y="470994"/>
                </a:lnTo>
                <a:lnTo>
                  <a:pt x="1918142" y="476902"/>
                </a:lnTo>
                <a:lnTo>
                  <a:pt x="1918142" y="479363"/>
                </a:lnTo>
                <a:lnTo>
                  <a:pt x="1919864" y="482810"/>
                </a:lnTo>
                <a:lnTo>
                  <a:pt x="1922326" y="483548"/>
                </a:lnTo>
                <a:lnTo>
                  <a:pt x="1925526" y="485271"/>
                </a:lnTo>
                <a:lnTo>
                  <a:pt x="1929710" y="486994"/>
                </a:lnTo>
                <a:lnTo>
                  <a:pt x="1941280" y="491179"/>
                </a:lnTo>
                <a:lnTo>
                  <a:pt x="1952849" y="489456"/>
                </a:lnTo>
                <a:lnTo>
                  <a:pt x="1962695" y="485271"/>
                </a:lnTo>
                <a:lnTo>
                  <a:pt x="1974265" y="479363"/>
                </a:lnTo>
                <a:lnTo>
                  <a:pt x="1985833" y="477640"/>
                </a:lnTo>
                <a:lnTo>
                  <a:pt x="1997403" y="477640"/>
                </a:lnTo>
                <a:lnTo>
                  <a:pt x="2004787" y="482563"/>
                </a:lnTo>
                <a:lnTo>
                  <a:pt x="2010448" y="486748"/>
                </a:lnTo>
                <a:lnTo>
                  <a:pt x="2017094" y="489210"/>
                </a:lnTo>
                <a:lnTo>
                  <a:pt x="2034325" y="492656"/>
                </a:lnTo>
                <a:lnTo>
                  <a:pt x="2051556" y="490932"/>
                </a:lnTo>
                <a:lnTo>
                  <a:pt x="2067309" y="486748"/>
                </a:lnTo>
                <a:lnTo>
                  <a:pt x="2071740" y="477887"/>
                </a:lnTo>
                <a:lnTo>
                  <a:pt x="2066818" y="477887"/>
                </a:lnTo>
                <a:lnTo>
                  <a:pt x="2060171" y="466071"/>
                </a:lnTo>
                <a:lnTo>
                  <a:pt x="2048601" y="455979"/>
                </a:lnTo>
                <a:lnTo>
                  <a:pt x="2032110" y="445887"/>
                </a:lnTo>
                <a:lnTo>
                  <a:pt x="2016356" y="436778"/>
                </a:lnTo>
                <a:lnTo>
                  <a:pt x="2004049" y="432595"/>
                </a:lnTo>
                <a:lnTo>
                  <a:pt x="1996663" y="438502"/>
                </a:lnTo>
                <a:lnTo>
                  <a:pt x="1986818" y="442687"/>
                </a:lnTo>
                <a:lnTo>
                  <a:pt x="1979433" y="441949"/>
                </a:lnTo>
                <a:lnTo>
                  <a:pt x="1975249" y="436041"/>
                </a:lnTo>
                <a:lnTo>
                  <a:pt x="1969587" y="430133"/>
                </a:lnTo>
                <a:lnTo>
                  <a:pt x="1966388" y="422502"/>
                </a:lnTo>
                <a:lnTo>
                  <a:pt x="1976233" y="419056"/>
                </a:lnTo>
                <a:lnTo>
                  <a:pt x="1975495" y="418318"/>
                </a:lnTo>
                <a:lnTo>
                  <a:pt x="1973772" y="418318"/>
                </a:lnTo>
                <a:lnTo>
                  <a:pt x="1972049" y="418318"/>
                </a:lnTo>
                <a:lnTo>
                  <a:pt x="1969587" y="416595"/>
                </a:lnTo>
                <a:lnTo>
                  <a:pt x="1964664" y="412410"/>
                </a:lnTo>
                <a:lnTo>
                  <a:pt x="1960480" y="410687"/>
                </a:lnTo>
                <a:lnTo>
                  <a:pt x="1954818" y="408224"/>
                </a:lnTo>
                <a:close/>
                <a:moveTo>
                  <a:pt x="2179063" y="402318"/>
                </a:moveTo>
                <a:lnTo>
                  <a:pt x="2169955" y="409949"/>
                </a:lnTo>
                <a:lnTo>
                  <a:pt x="2160109" y="414133"/>
                </a:lnTo>
                <a:lnTo>
                  <a:pt x="2150263" y="418318"/>
                </a:lnTo>
                <a:lnTo>
                  <a:pt x="2141155" y="425948"/>
                </a:lnTo>
                <a:lnTo>
                  <a:pt x="2135494" y="435056"/>
                </a:lnTo>
                <a:lnTo>
                  <a:pt x="2133032" y="447610"/>
                </a:lnTo>
                <a:lnTo>
                  <a:pt x="2137217" y="461147"/>
                </a:lnTo>
                <a:lnTo>
                  <a:pt x="2146324" y="474687"/>
                </a:lnTo>
                <a:lnTo>
                  <a:pt x="2154694" y="488225"/>
                </a:lnTo>
                <a:lnTo>
                  <a:pt x="2164540" y="499056"/>
                </a:lnTo>
                <a:lnTo>
                  <a:pt x="2170202" y="509887"/>
                </a:lnTo>
                <a:lnTo>
                  <a:pt x="2160356" y="509887"/>
                </a:lnTo>
                <a:lnTo>
                  <a:pt x="2160356" y="528347"/>
                </a:lnTo>
                <a:lnTo>
                  <a:pt x="2163556" y="541887"/>
                </a:lnTo>
                <a:lnTo>
                  <a:pt x="2171924" y="549517"/>
                </a:lnTo>
                <a:lnTo>
                  <a:pt x="2186694" y="551979"/>
                </a:lnTo>
                <a:lnTo>
                  <a:pt x="2208108" y="551241"/>
                </a:lnTo>
                <a:lnTo>
                  <a:pt x="2206385" y="534502"/>
                </a:lnTo>
                <a:lnTo>
                  <a:pt x="2203185" y="524410"/>
                </a:lnTo>
                <a:lnTo>
                  <a:pt x="2199002" y="516041"/>
                </a:lnTo>
                <a:lnTo>
                  <a:pt x="2197278" y="506933"/>
                </a:lnTo>
                <a:lnTo>
                  <a:pt x="2199002" y="493394"/>
                </a:lnTo>
                <a:lnTo>
                  <a:pt x="2202201" y="495118"/>
                </a:lnTo>
                <a:lnTo>
                  <a:pt x="2204663" y="495118"/>
                </a:lnTo>
                <a:lnTo>
                  <a:pt x="2207863" y="495118"/>
                </a:lnTo>
                <a:lnTo>
                  <a:pt x="2210323" y="495118"/>
                </a:lnTo>
                <a:lnTo>
                  <a:pt x="2214509" y="493147"/>
                </a:lnTo>
                <a:lnTo>
                  <a:pt x="2212047" y="490687"/>
                </a:lnTo>
                <a:lnTo>
                  <a:pt x="2208848" y="488964"/>
                </a:lnTo>
                <a:lnTo>
                  <a:pt x="2208108" y="488225"/>
                </a:lnTo>
                <a:lnTo>
                  <a:pt x="2204909" y="484779"/>
                </a:lnTo>
                <a:lnTo>
                  <a:pt x="2202447" y="483055"/>
                </a:lnTo>
                <a:lnTo>
                  <a:pt x="2200724" y="484779"/>
                </a:lnTo>
                <a:lnTo>
                  <a:pt x="2200724" y="488225"/>
                </a:lnTo>
                <a:lnTo>
                  <a:pt x="2199002" y="490687"/>
                </a:lnTo>
                <a:lnTo>
                  <a:pt x="2199002" y="492410"/>
                </a:lnTo>
                <a:lnTo>
                  <a:pt x="2197278" y="493147"/>
                </a:lnTo>
                <a:lnTo>
                  <a:pt x="2196539" y="492410"/>
                </a:lnTo>
                <a:lnTo>
                  <a:pt x="2194816" y="488964"/>
                </a:lnTo>
                <a:lnTo>
                  <a:pt x="2190632" y="482317"/>
                </a:lnTo>
                <a:lnTo>
                  <a:pt x="2186447" y="474687"/>
                </a:lnTo>
                <a:lnTo>
                  <a:pt x="2187185" y="471241"/>
                </a:lnTo>
                <a:lnTo>
                  <a:pt x="2188909" y="471241"/>
                </a:lnTo>
                <a:lnTo>
                  <a:pt x="2190632" y="470502"/>
                </a:lnTo>
                <a:lnTo>
                  <a:pt x="2191371" y="467056"/>
                </a:lnTo>
                <a:lnTo>
                  <a:pt x="2179063" y="459425"/>
                </a:lnTo>
                <a:lnTo>
                  <a:pt x="2169217" y="447610"/>
                </a:lnTo>
                <a:lnTo>
                  <a:pt x="2163556" y="435056"/>
                </a:lnTo>
                <a:lnTo>
                  <a:pt x="2179309" y="433333"/>
                </a:lnTo>
                <a:lnTo>
                  <a:pt x="2190878" y="429148"/>
                </a:lnTo>
                <a:lnTo>
                  <a:pt x="2196539" y="418318"/>
                </a:lnTo>
                <a:lnTo>
                  <a:pt x="2199002" y="405764"/>
                </a:lnTo>
                <a:lnTo>
                  <a:pt x="2194816" y="404041"/>
                </a:lnTo>
                <a:lnTo>
                  <a:pt x="2190632" y="404041"/>
                </a:lnTo>
                <a:lnTo>
                  <a:pt x="2186447" y="402318"/>
                </a:lnTo>
                <a:close/>
                <a:moveTo>
                  <a:pt x="2024479" y="400349"/>
                </a:moveTo>
                <a:lnTo>
                  <a:pt x="2012911" y="406256"/>
                </a:lnTo>
                <a:lnTo>
                  <a:pt x="1998879" y="410440"/>
                </a:lnTo>
                <a:lnTo>
                  <a:pt x="1998879" y="422256"/>
                </a:lnTo>
                <a:lnTo>
                  <a:pt x="2004541" y="423979"/>
                </a:lnTo>
                <a:lnTo>
                  <a:pt x="2011187" y="424717"/>
                </a:lnTo>
                <a:lnTo>
                  <a:pt x="2020295" y="424717"/>
                </a:lnTo>
                <a:lnTo>
                  <a:pt x="2020295" y="418810"/>
                </a:lnTo>
                <a:lnTo>
                  <a:pt x="2022757" y="414626"/>
                </a:lnTo>
                <a:lnTo>
                  <a:pt x="2024479" y="410440"/>
                </a:lnTo>
                <a:lnTo>
                  <a:pt x="2024479" y="406256"/>
                </a:lnTo>
                <a:lnTo>
                  <a:pt x="2024479" y="402810"/>
                </a:lnTo>
                <a:close/>
                <a:moveTo>
                  <a:pt x="904489" y="392717"/>
                </a:moveTo>
                <a:lnTo>
                  <a:pt x="906951" y="400348"/>
                </a:lnTo>
                <a:lnTo>
                  <a:pt x="908427" y="410440"/>
                </a:lnTo>
                <a:lnTo>
                  <a:pt x="910151" y="418809"/>
                </a:lnTo>
                <a:lnTo>
                  <a:pt x="908427" y="420532"/>
                </a:lnTo>
                <a:lnTo>
                  <a:pt x="906951" y="420532"/>
                </a:lnTo>
                <a:lnTo>
                  <a:pt x="905966" y="420532"/>
                </a:lnTo>
                <a:lnTo>
                  <a:pt x="905966" y="422255"/>
                </a:lnTo>
                <a:lnTo>
                  <a:pt x="904489" y="422255"/>
                </a:lnTo>
                <a:lnTo>
                  <a:pt x="898581" y="422255"/>
                </a:lnTo>
                <a:lnTo>
                  <a:pt x="896858" y="420532"/>
                </a:lnTo>
                <a:lnTo>
                  <a:pt x="896858" y="418809"/>
                </a:lnTo>
                <a:lnTo>
                  <a:pt x="896858" y="418071"/>
                </a:lnTo>
                <a:lnTo>
                  <a:pt x="895381" y="418071"/>
                </a:lnTo>
                <a:lnTo>
                  <a:pt x="894396" y="416348"/>
                </a:lnTo>
                <a:close/>
                <a:moveTo>
                  <a:pt x="583999" y="365149"/>
                </a:moveTo>
                <a:lnTo>
                  <a:pt x="577353" y="375241"/>
                </a:lnTo>
                <a:lnTo>
                  <a:pt x="569969" y="384349"/>
                </a:lnTo>
                <a:lnTo>
                  <a:pt x="565784" y="396903"/>
                </a:lnTo>
                <a:lnTo>
                  <a:pt x="574153" y="396164"/>
                </a:lnTo>
                <a:lnTo>
                  <a:pt x="579815" y="398626"/>
                </a:lnTo>
                <a:lnTo>
                  <a:pt x="583999" y="402810"/>
                </a:lnTo>
                <a:lnTo>
                  <a:pt x="589661" y="410441"/>
                </a:lnTo>
                <a:lnTo>
                  <a:pt x="591385" y="404534"/>
                </a:lnTo>
                <a:lnTo>
                  <a:pt x="591385" y="400349"/>
                </a:lnTo>
                <a:lnTo>
                  <a:pt x="593107" y="396903"/>
                </a:lnTo>
                <a:lnTo>
                  <a:pt x="593107" y="392718"/>
                </a:lnTo>
                <a:lnTo>
                  <a:pt x="600491" y="392718"/>
                </a:lnTo>
                <a:lnTo>
                  <a:pt x="604677" y="402810"/>
                </a:lnTo>
                <a:lnTo>
                  <a:pt x="611323" y="406257"/>
                </a:lnTo>
                <a:lnTo>
                  <a:pt x="616984" y="408718"/>
                </a:lnTo>
                <a:lnTo>
                  <a:pt x="622645" y="412164"/>
                </a:lnTo>
                <a:lnTo>
                  <a:pt x="628306" y="418810"/>
                </a:lnTo>
                <a:lnTo>
                  <a:pt x="622645" y="427918"/>
                </a:lnTo>
                <a:lnTo>
                  <a:pt x="615999" y="438010"/>
                </a:lnTo>
                <a:lnTo>
                  <a:pt x="610338" y="451549"/>
                </a:lnTo>
                <a:lnTo>
                  <a:pt x="605415" y="463364"/>
                </a:lnTo>
                <a:lnTo>
                  <a:pt x="605415" y="470749"/>
                </a:lnTo>
                <a:lnTo>
                  <a:pt x="606400" y="475671"/>
                </a:lnTo>
                <a:lnTo>
                  <a:pt x="606400" y="478134"/>
                </a:lnTo>
                <a:lnTo>
                  <a:pt x="608122" y="479856"/>
                </a:lnTo>
                <a:lnTo>
                  <a:pt x="609846" y="481580"/>
                </a:lnTo>
                <a:lnTo>
                  <a:pt x="610584" y="483302"/>
                </a:lnTo>
                <a:lnTo>
                  <a:pt x="615507" y="484042"/>
                </a:lnTo>
                <a:lnTo>
                  <a:pt x="615507" y="481580"/>
                </a:lnTo>
                <a:lnTo>
                  <a:pt x="617969" y="475671"/>
                </a:lnTo>
                <a:lnTo>
                  <a:pt x="622153" y="466564"/>
                </a:lnTo>
                <a:lnTo>
                  <a:pt x="627076" y="454749"/>
                </a:lnTo>
                <a:lnTo>
                  <a:pt x="631261" y="444656"/>
                </a:lnTo>
                <a:lnTo>
                  <a:pt x="635445" y="436287"/>
                </a:lnTo>
                <a:lnTo>
                  <a:pt x="637169" y="430379"/>
                </a:lnTo>
                <a:lnTo>
                  <a:pt x="647014" y="430379"/>
                </a:lnTo>
                <a:lnTo>
                  <a:pt x="648738" y="446379"/>
                </a:lnTo>
                <a:lnTo>
                  <a:pt x="648738" y="460657"/>
                </a:lnTo>
                <a:lnTo>
                  <a:pt x="648738" y="478379"/>
                </a:lnTo>
                <a:lnTo>
                  <a:pt x="650461" y="497579"/>
                </a:lnTo>
                <a:lnTo>
                  <a:pt x="668677" y="500041"/>
                </a:lnTo>
                <a:lnTo>
                  <a:pt x="676061" y="489210"/>
                </a:lnTo>
                <a:lnTo>
                  <a:pt x="689353" y="481580"/>
                </a:lnTo>
                <a:lnTo>
                  <a:pt x="703383" y="473949"/>
                </a:lnTo>
                <a:lnTo>
                  <a:pt x="718153" y="468041"/>
                </a:lnTo>
                <a:lnTo>
                  <a:pt x="732184" y="462133"/>
                </a:lnTo>
                <a:lnTo>
                  <a:pt x="745476" y="454502"/>
                </a:lnTo>
                <a:lnTo>
                  <a:pt x="751137" y="446133"/>
                </a:lnTo>
                <a:lnTo>
                  <a:pt x="747937" y="446133"/>
                </a:lnTo>
                <a:lnTo>
                  <a:pt x="747198" y="442688"/>
                </a:lnTo>
                <a:lnTo>
                  <a:pt x="747198" y="441949"/>
                </a:lnTo>
                <a:lnTo>
                  <a:pt x="745476" y="440225"/>
                </a:lnTo>
                <a:lnTo>
                  <a:pt x="743752" y="440225"/>
                </a:lnTo>
                <a:lnTo>
                  <a:pt x="742029" y="440225"/>
                </a:lnTo>
                <a:lnTo>
                  <a:pt x="739568" y="438503"/>
                </a:lnTo>
                <a:lnTo>
                  <a:pt x="733906" y="442688"/>
                </a:lnTo>
                <a:lnTo>
                  <a:pt x="724060" y="448595"/>
                </a:lnTo>
                <a:lnTo>
                  <a:pt x="712491" y="457702"/>
                </a:lnTo>
                <a:lnTo>
                  <a:pt x="697722" y="465334"/>
                </a:lnTo>
                <a:lnTo>
                  <a:pt x="684429" y="473703"/>
                </a:lnTo>
                <a:lnTo>
                  <a:pt x="672122" y="479611"/>
                </a:lnTo>
                <a:lnTo>
                  <a:pt x="663014" y="483056"/>
                </a:lnTo>
                <a:lnTo>
                  <a:pt x="660553" y="483795"/>
                </a:lnTo>
                <a:lnTo>
                  <a:pt x="658830" y="483056"/>
                </a:lnTo>
                <a:lnTo>
                  <a:pt x="657107" y="481334"/>
                </a:lnTo>
                <a:lnTo>
                  <a:pt x="657107" y="479611"/>
                </a:lnTo>
                <a:lnTo>
                  <a:pt x="657107" y="477887"/>
                </a:lnTo>
                <a:lnTo>
                  <a:pt x="656368" y="475425"/>
                </a:lnTo>
                <a:lnTo>
                  <a:pt x="660553" y="467794"/>
                </a:lnTo>
                <a:lnTo>
                  <a:pt x="660553" y="461887"/>
                </a:lnTo>
                <a:lnTo>
                  <a:pt x="658830" y="457702"/>
                </a:lnTo>
                <a:lnTo>
                  <a:pt x="657107" y="450071"/>
                </a:lnTo>
                <a:lnTo>
                  <a:pt x="660306" y="441703"/>
                </a:lnTo>
                <a:lnTo>
                  <a:pt x="662031" y="439980"/>
                </a:lnTo>
                <a:lnTo>
                  <a:pt x="662768" y="438257"/>
                </a:lnTo>
                <a:lnTo>
                  <a:pt x="664491" y="436534"/>
                </a:lnTo>
                <a:lnTo>
                  <a:pt x="666215" y="436534"/>
                </a:lnTo>
                <a:lnTo>
                  <a:pt x="667937" y="436534"/>
                </a:lnTo>
                <a:lnTo>
                  <a:pt x="668677" y="435794"/>
                </a:lnTo>
                <a:lnTo>
                  <a:pt x="670399" y="434072"/>
                </a:lnTo>
                <a:lnTo>
                  <a:pt x="670399" y="430626"/>
                </a:lnTo>
                <a:lnTo>
                  <a:pt x="672122" y="426441"/>
                </a:lnTo>
                <a:lnTo>
                  <a:pt x="672122" y="418810"/>
                </a:lnTo>
                <a:lnTo>
                  <a:pt x="664738" y="414626"/>
                </a:lnTo>
                <a:lnTo>
                  <a:pt x="657353" y="412903"/>
                </a:lnTo>
                <a:lnTo>
                  <a:pt x="651692" y="412903"/>
                </a:lnTo>
                <a:lnTo>
                  <a:pt x="645046" y="410441"/>
                </a:lnTo>
                <a:lnTo>
                  <a:pt x="634215" y="402810"/>
                </a:lnTo>
                <a:lnTo>
                  <a:pt x="627569" y="396164"/>
                </a:lnTo>
                <a:lnTo>
                  <a:pt x="622645" y="387057"/>
                </a:lnTo>
                <a:lnTo>
                  <a:pt x="616984" y="378687"/>
                </a:lnTo>
                <a:lnTo>
                  <a:pt x="610338" y="372780"/>
                </a:lnTo>
                <a:lnTo>
                  <a:pt x="598769" y="366872"/>
                </a:lnTo>
                <a:close/>
                <a:moveTo>
                  <a:pt x="873963" y="351856"/>
                </a:moveTo>
                <a:lnTo>
                  <a:pt x="884795" y="352594"/>
                </a:lnTo>
                <a:lnTo>
                  <a:pt x="891195" y="354317"/>
                </a:lnTo>
                <a:lnTo>
                  <a:pt x="900304" y="357764"/>
                </a:lnTo>
                <a:lnTo>
                  <a:pt x="900304" y="364410"/>
                </a:lnTo>
                <a:lnTo>
                  <a:pt x="897102" y="364410"/>
                </a:lnTo>
                <a:lnTo>
                  <a:pt x="894641" y="366134"/>
                </a:lnTo>
                <a:lnTo>
                  <a:pt x="891195" y="366134"/>
                </a:lnTo>
                <a:lnTo>
                  <a:pt x="888733" y="366134"/>
                </a:lnTo>
                <a:lnTo>
                  <a:pt x="884795" y="367611"/>
                </a:lnTo>
                <a:lnTo>
                  <a:pt x="881348" y="363426"/>
                </a:lnTo>
                <a:lnTo>
                  <a:pt x="879625" y="361948"/>
                </a:lnTo>
                <a:lnTo>
                  <a:pt x="878887" y="358503"/>
                </a:lnTo>
                <a:lnTo>
                  <a:pt x="877164" y="356041"/>
                </a:lnTo>
                <a:close/>
                <a:moveTo>
                  <a:pt x="941657" y="335118"/>
                </a:moveTo>
                <a:lnTo>
                  <a:pt x="950765" y="335118"/>
                </a:lnTo>
                <a:lnTo>
                  <a:pt x="950765" y="346932"/>
                </a:lnTo>
                <a:lnTo>
                  <a:pt x="950765" y="357763"/>
                </a:lnTo>
                <a:lnTo>
                  <a:pt x="952488" y="366133"/>
                </a:lnTo>
                <a:lnTo>
                  <a:pt x="953226" y="375979"/>
                </a:lnTo>
                <a:lnTo>
                  <a:pt x="969718" y="375979"/>
                </a:lnTo>
                <a:lnTo>
                  <a:pt x="969718" y="392717"/>
                </a:lnTo>
                <a:lnTo>
                  <a:pt x="976365" y="392717"/>
                </a:lnTo>
                <a:lnTo>
                  <a:pt x="978089" y="393456"/>
                </a:lnTo>
                <a:lnTo>
                  <a:pt x="979811" y="393456"/>
                </a:lnTo>
                <a:lnTo>
                  <a:pt x="981288" y="393456"/>
                </a:lnTo>
                <a:lnTo>
                  <a:pt x="982272" y="393456"/>
                </a:lnTo>
                <a:lnTo>
                  <a:pt x="983750" y="393456"/>
                </a:lnTo>
                <a:lnTo>
                  <a:pt x="985472" y="395179"/>
                </a:lnTo>
                <a:lnTo>
                  <a:pt x="983750" y="404286"/>
                </a:lnTo>
                <a:lnTo>
                  <a:pt x="981288" y="414379"/>
                </a:lnTo>
                <a:lnTo>
                  <a:pt x="979811" y="424225"/>
                </a:lnTo>
                <a:lnTo>
                  <a:pt x="976365" y="424225"/>
                </a:lnTo>
                <a:lnTo>
                  <a:pt x="975626" y="421025"/>
                </a:lnTo>
                <a:lnTo>
                  <a:pt x="975626" y="420041"/>
                </a:lnTo>
                <a:lnTo>
                  <a:pt x="975626" y="418563"/>
                </a:lnTo>
                <a:lnTo>
                  <a:pt x="973904" y="416841"/>
                </a:lnTo>
                <a:lnTo>
                  <a:pt x="973904" y="415117"/>
                </a:lnTo>
                <a:lnTo>
                  <a:pt x="972180" y="418563"/>
                </a:lnTo>
                <a:lnTo>
                  <a:pt x="970703" y="418563"/>
                </a:lnTo>
                <a:lnTo>
                  <a:pt x="970703" y="420041"/>
                </a:lnTo>
                <a:lnTo>
                  <a:pt x="969718" y="420041"/>
                </a:lnTo>
                <a:lnTo>
                  <a:pt x="966519" y="421025"/>
                </a:lnTo>
                <a:lnTo>
                  <a:pt x="966519" y="415117"/>
                </a:lnTo>
                <a:lnTo>
                  <a:pt x="968242" y="414379"/>
                </a:lnTo>
                <a:lnTo>
                  <a:pt x="968242" y="412655"/>
                </a:lnTo>
                <a:lnTo>
                  <a:pt x="969718" y="410932"/>
                </a:lnTo>
                <a:lnTo>
                  <a:pt x="969718" y="408471"/>
                </a:lnTo>
                <a:lnTo>
                  <a:pt x="969718" y="405271"/>
                </a:lnTo>
                <a:lnTo>
                  <a:pt x="966519" y="405271"/>
                </a:lnTo>
                <a:lnTo>
                  <a:pt x="960611" y="410932"/>
                </a:lnTo>
                <a:lnTo>
                  <a:pt x="954950" y="416841"/>
                </a:lnTo>
                <a:lnTo>
                  <a:pt x="947565" y="421025"/>
                </a:lnTo>
                <a:lnTo>
                  <a:pt x="947565" y="416841"/>
                </a:lnTo>
                <a:lnTo>
                  <a:pt x="947565" y="412655"/>
                </a:lnTo>
                <a:lnTo>
                  <a:pt x="947565" y="410932"/>
                </a:lnTo>
                <a:lnTo>
                  <a:pt x="946580" y="410194"/>
                </a:lnTo>
                <a:lnTo>
                  <a:pt x="943380" y="408471"/>
                </a:lnTo>
                <a:lnTo>
                  <a:pt x="939195" y="408471"/>
                </a:lnTo>
                <a:lnTo>
                  <a:pt x="931811" y="408471"/>
                </a:lnTo>
                <a:lnTo>
                  <a:pt x="929349" y="408471"/>
                </a:lnTo>
                <a:lnTo>
                  <a:pt x="925903" y="408471"/>
                </a:lnTo>
                <a:lnTo>
                  <a:pt x="921965" y="406748"/>
                </a:lnTo>
                <a:lnTo>
                  <a:pt x="917780" y="406748"/>
                </a:lnTo>
                <a:lnTo>
                  <a:pt x="913595" y="405271"/>
                </a:lnTo>
                <a:lnTo>
                  <a:pt x="910395" y="402564"/>
                </a:lnTo>
                <a:lnTo>
                  <a:pt x="918519" y="390994"/>
                </a:lnTo>
                <a:lnTo>
                  <a:pt x="927626" y="373518"/>
                </a:lnTo>
                <a:lnTo>
                  <a:pt x="933534" y="354317"/>
                </a:lnTo>
                <a:close/>
                <a:moveTo>
                  <a:pt x="668181" y="284409"/>
                </a:moveTo>
                <a:lnTo>
                  <a:pt x="680489" y="284409"/>
                </a:lnTo>
                <a:lnTo>
                  <a:pt x="680489" y="290318"/>
                </a:lnTo>
                <a:lnTo>
                  <a:pt x="678027" y="290318"/>
                </a:lnTo>
                <a:lnTo>
                  <a:pt x="676551" y="291793"/>
                </a:lnTo>
                <a:lnTo>
                  <a:pt x="675565" y="291793"/>
                </a:lnTo>
                <a:lnTo>
                  <a:pt x="674089" y="291793"/>
                </a:lnTo>
                <a:lnTo>
                  <a:pt x="672366" y="293518"/>
                </a:lnTo>
                <a:lnTo>
                  <a:pt x="668181" y="293518"/>
                </a:lnTo>
                <a:close/>
                <a:moveTo>
                  <a:pt x="3216347" y="266933"/>
                </a:moveTo>
                <a:lnTo>
                  <a:pt x="3218071" y="268656"/>
                </a:lnTo>
                <a:lnTo>
                  <a:pt x="3218071" y="270133"/>
                </a:lnTo>
                <a:lnTo>
                  <a:pt x="3218809" y="270133"/>
                </a:lnTo>
                <a:lnTo>
                  <a:pt x="3218809" y="271856"/>
                </a:lnTo>
                <a:lnTo>
                  <a:pt x="3223732" y="281948"/>
                </a:lnTo>
                <a:lnTo>
                  <a:pt x="3223732" y="295240"/>
                </a:lnTo>
                <a:lnTo>
                  <a:pt x="3223732" y="307795"/>
                </a:lnTo>
                <a:lnTo>
                  <a:pt x="3226193" y="322810"/>
                </a:lnTo>
                <a:lnTo>
                  <a:pt x="3230377" y="336841"/>
                </a:lnTo>
                <a:lnTo>
                  <a:pt x="3237763" y="352595"/>
                </a:lnTo>
                <a:lnTo>
                  <a:pt x="3241947" y="370071"/>
                </a:lnTo>
                <a:lnTo>
                  <a:pt x="3222255" y="367609"/>
                </a:lnTo>
                <a:lnTo>
                  <a:pt x="3222255" y="380902"/>
                </a:lnTo>
                <a:lnTo>
                  <a:pt x="3224717" y="390995"/>
                </a:lnTo>
                <a:lnTo>
                  <a:pt x="3226193" y="401087"/>
                </a:lnTo>
                <a:lnTo>
                  <a:pt x="3229639" y="415117"/>
                </a:lnTo>
                <a:lnTo>
                  <a:pt x="3224717" y="415117"/>
                </a:lnTo>
                <a:lnTo>
                  <a:pt x="3222255" y="415117"/>
                </a:lnTo>
                <a:lnTo>
                  <a:pt x="3218071" y="416840"/>
                </a:lnTo>
                <a:lnTo>
                  <a:pt x="3216347" y="416840"/>
                </a:lnTo>
                <a:lnTo>
                  <a:pt x="3213885" y="418564"/>
                </a:lnTo>
                <a:lnTo>
                  <a:pt x="3210686" y="410194"/>
                </a:lnTo>
                <a:lnTo>
                  <a:pt x="3208962" y="393456"/>
                </a:lnTo>
                <a:lnTo>
                  <a:pt x="3208962" y="375240"/>
                </a:lnTo>
                <a:lnTo>
                  <a:pt x="3208962" y="354317"/>
                </a:lnTo>
                <a:lnTo>
                  <a:pt x="3208962" y="335117"/>
                </a:lnTo>
                <a:lnTo>
                  <a:pt x="3206501" y="322810"/>
                </a:lnTo>
                <a:lnTo>
                  <a:pt x="3206501" y="290318"/>
                </a:lnTo>
                <a:lnTo>
                  <a:pt x="3208962" y="286133"/>
                </a:lnTo>
                <a:lnTo>
                  <a:pt x="3210686" y="283672"/>
                </a:lnTo>
                <a:lnTo>
                  <a:pt x="3212163" y="280226"/>
                </a:lnTo>
                <a:lnTo>
                  <a:pt x="3213885" y="277764"/>
                </a:lnTo>
                <a:lnTo>
                  <a:pt x="3214625" y="272841"/>
                </a:lnTo>
                <a:close/>
                <a:moveTo>
                  <a:pt x="1521837" y="255363"/>
                </a:moveTo>
                <a:lnTo>
                  <a:pt x="1525037" y="272840"/>
                </a:lnTo>
                <a:lnTo>
                  <a:pt x="1523314" y="290318"/>
                </a:lnTo>
                <a:lnTo>
                  <a:pt x="1519375" y="309272"/>
                </a:lnTo>
                <a:lnTo>
                  <a:pt x="1507806" y="315179"/>
                </a:lnTo>
                <a:lnTo>
                  <a:pt x="1496976" y="318626"/>
                </a:lnTo>
                <a:lnTo>
                  <a:pt x="1481221" y="319364"/>
                </a:lnTo>
                <a:lnTo>
                  <a:pt x="1481221" y="312718"/>
                </a:lnTo>
                <a:lnTo>
                  <a:pt x="1485406" y="301887"/>
                </a:lnTo>
                <a:lnTo>
                  <a:pt x="1485406" y="289332"/>
                </a:lnTo>
                <a:lnTo>
                  <a:pt x="1484667" y="274317"/>
                </a:lnTo>
                <a:lnTo>
                  <a:pt x="1492791" y="266933"/>
                </a:lnTo>
                <a:lnTo>
                  <a:pt x="1500175" y="261025"/>
                </a:lnTo>
                <a:lnTo>
                  <a:pt x="1508545" y="256841"/>
                </a:lnTo>
                <a:close/>
                <a:moveTo>
                  <a:pt x="1728358" y="232718"/>
                </a:moveTo>
                <a:lnTo>
                  <a:pt x="1730820" y="235180"/>
                </a:lnTo>
                <a:lnTo>
                  <a:pt x="1732542" y="236903"/>
                </a:lnTo>
                <a:lnTo>
                  <a:pt x="1734019" y="238625"/>
                </a:lnTo>
                <a:lnTo>
                  <a:pt x="1734019" y="241087"/>
                </a:lnTo>
                <a:lnTo>
                  <a:pt x="1734019" y="244533"/>
                </a:lnTo>
                <a:lnTo>
                  <a:pt x="1735004" y="248472"/>
                </a:lnTo>
                <a:lnTo>
                  <a:pt x="1734019" y="251179"/>
                </a:lnTo>
                <a:lnTo>
                  <a:pt x="1732542" y="252656"/>
                </a:lnTo>
                <a:lnTo>
                  <a:pt x="1732542" y="254379"/>
                </a:lnTo>
                <a:lnTo>
                  <a:pt x="1732542" y="255364"/>
                </a:lnTo>
                <a:lnTo>
                  <a:pt x="1732542" y="256841"/>
                </a:lnTo>
                <a:lnTo>
                  <a:pt x="1730820" y="258564"/>
                </a:lnTo>
                <a:lnTo>
                  <a:pt x="1729095" y="260287"/>
                </a:lnTo>
                <a:lnTo>
                  <a:pt x="1728358" y="260287"/>
                </a:lnTo>
                <a:lnTo>
                  <a:pt x="1726634" y="260287"/>
                </a:lnTo>
                <a:lnTo>
                  <a:pt x="1724911" y="261025"/>
                </a:lnTo>
                <a:lnTo>
                  <a:pt x="1722449" y="261025"/>
                </a:lnTo>
                <a:lnTo>
                  <a:pt x="1717527" y="251179"/>
                </a:lnTo>
                <a:lnTo>
                  <a:pt x="1715066" y="246995"/>
                </a:lnTo>
                <a:lnTo>
                  <a:pt x="1715066" y="245271"/>
                </a:lnTo>
                <a:lnTo>
                  <a:pt x="1716788" y="244533"/>
                </a:lnTo>
                <a:lnTo>
                  <a:pt x="1722449" y="241087"/>
                </a:lnTo>
                <a:close/>
                <a:moveTo>
                  <a:pt x="1794327" y="200225"/>
                </a:moveTo>
                <a:lnTo>
                  <a:pt x="1798512" y="201949"/>
                </a:lnTo>
                <a:lnTo>
                  <a:pt x="1800236" y="201949"/>
                </a:lnTo>
                <a:lnTo>
                  <a:pt x="1801712" y="201949"/>
                </a:lnTo>
                <a:lnTo>
                  <a:pt x="1802696" y="203671"/>
                </a:lnTo>
                <a:lnTo>
                  <a:pt x="1804420" y="203671"/>
                </a:lnTo>
                <a:lnTo>
                  <a:pt x="1801712" y="207856"/>
                </a:lnTo>
                <a:lnTo>
                  <a:pt x="1800236" y="212041"/>
                </a:lnTo>
                <a:lnTo>
                  <a:pt x="1798512" y="216226"/>
                </a:lnTo>
                <a:lnTo>
                  <a:pt x="1796050" y="221148"/>
                </a:lnTo>
                <a:lnTo>
                  <a:pt x="1791127" y="223610"/>
                </a:lnTo>
                <a:lnTo>
                  <a:pt x="1791127" y="219426"/>
                </a:lnTo>
                <a:lnTo>
                  <a:pt x="1790143" y="219426"/>
                </a:lnTo>
                <a:lnTo>
                  <a:pt x="1790143" y="217703"/>
                </a:lnTo>
                <a:lnTo>
                  <a:pt x="1790143" y="216226"/>
                </a:lnTo>
                <a:lnTo>
                  <a:pt x="1788665" y="213518"/>
                </a:lnTo>
                <a:lnTo>
                  <a:pt x="1791127" y="210317"/>
                </a:lnTo>
                <a:lnTo>
                  <a:pt x="1792850" y="207856"/>
                </a:lnTo>
                <a:lnTo>
                  <a:pt x="1794327" y="204411"/>
                </a:lnTo>
                <a:close/>
                <a:moveTo>
                  <a:pt x="1846512" y="178564"/>
                </a:moveTo>
                <a:lnTo>
                  <a:pt x="1858082" y="184473"/>
                </a:lnTo>
                <a:lnTo>
                  <a:pt x="1858082" y="188657"/>
                </a:lnTo>
                <a:lnTo>
                  <a:pt x="1854635" y="188657"/>
                </a:lnTo>
                <a:lnTo>
                  <a:pt x="1853897" y="190380"/>
                </a:lnTo>
                <a:lnTo>
                  <a:pt x="1850696" y="191858"/>
                </a:lnTo>
                <a:lnTo>
                  <a:pt x="1848973" y="194565"/>
                </a:lnTo>
                <a:lnTo>
                  <a:pt x="1846512" y="192842"/>
                </a:lnTo>
                <a:lnTo>
                  <a:pt x="1844788" y="192842"/>
                </a:lnTo>
                <a:lnTo>
                  <a:pt x="1843065" y="191858"/>
                </a:lnTo>
                <a:lnTo>
                  <a:pt x="1842326" y="191858"/>
                </a:lnTo>
                <a:lnTo>
                  <a:pt x="1842326" y="188657"/>
                </a:lnTo>
                <a:lnTo>
                  <a:pt x="1842326" y="186196"/>
                </a:lnTo>
                <a:lnTo>
                  <a:pt x="1842326" y="184473"/>
                </a:lnTo>
                <a:lnTo>
                  <a:pt x="1843065" y="181026"/>
                </a:lnTo>
                <a:close/>
                <a:moveTo>
                  <a:pt x="1537343" y="171179"/>
                </a:moveTo>
                <a:lnTo>
                  <a:pt x="1552360" y="172902"/>
                </a:lnTo>
                <a:lnTo>
                  <a:pt x="1563928" y="175364"/>
                </a:lnTo>
                <a:lnTo>
                  <a:pt x="1560482" y="181025"/>
                </a:lnTo>
                <a:lnTo>
                  <a:pt x="1559006" y="186194"/>
                </a:lnTo>
                <a:lnTo>
                  <a:pt x="1556544" y="190379"/>
                </a:lnTo>
                <a:lnTo>
                  <a:pt x="1553098" y="194564"/>
                </a:lnTo>
                <a:lnTo>
                  <a:pt x="1560482" y="194564"/>
                </a:lnTo>
                <a:lnTo>
                  <a:pt x="1563928" y="191856"/>
                </a:lnTo>
                <a:lnTo>
                  <a:pt x="1564667" y="190379"/>
                </a:lnTo>
                <a:lnTo>
                  <a:pt x="1568112" y="188656"/>
                </a:lnTo>
                <a:lnTo>
                  <a:pt x="1572051" y="188656"/>
                </a:lnTo>
                <a:lnTo>
                  <a:pt x="1572051" y="194564"/>
                </a:lnTo>
                <a:lnTo>
                  <a:pt x="1576236" y="204410"/>
                </a:lnTo>
                <a:lnTo>
                  <a:pt x="1573774" y="213517"/>
                </a:lnTo>
                <a:lnTo>
                  <a:pt x="1569590" y="221148"/>
                </a:lnTo>
                <a:lnTo>
                  <a:pt x="1566390" y="227055"/>
                </a:lnTo>
                <a:lnTo>
                  <a:pt x="1573774" y="233702"/>
                </a:lnTo>
                <a:lnTo>
                  <a:pt x="1581159" y="244532"/>
                </a:lnTo>
                <a:lnTo>
                  <a:pt x="1591251" y="255363"/>
                </a:lnTo>
                <a:lnTo>
                  <a:pt x="1599374" y="268655"/>
                </a:lnTo>
                <a:lnTo>
                  <a:pt x="1606758" y="283671"/>
                </a:lnTo>
                <a:lnTo>
                  <a:pt x="1612667" y="295978"/>
                </a:lnTo>
                <a:lnTo>
                  <a:pt x="1614389" y="306810"/>
                </a:lnTo>
                <a:lnTo>
                  <a:pt x="1610943" y="316901"/>
                </a:lnTo>
                <a:lnTo>
                  <a:pt x="1604297" y="322809"/>
                </a:lnTo>
                <a:lnTo>
                  <a:pt x="1595190" y="328471"/>
                </a:lnTo>
                <a:lnTo>
                  <a:pt x="1581159" y="334379"/>
                </a:lnTo>
                <a:lnTo>
                  <a:pt x="1563928" y="338563"/>
                </a:lnTo>
                <a:lnTo>
                  <a:pt x="1548175" y="342747"/>
                </a:lnTo>
                <a:lnTo>
                  <a:pt x="1534883" y="344470"/>
                </a:lnTo>
                <a:lnTo>
                  <a:pt x="1534883" y="341025"/>
                </a:lnTo>
                <a:lnTo>
                  <a:pt x="1543251" y="328471"/>
                </a:lnTo>
                <a:lnTo>
                  <a:pt x="1550635" y="315178"/>
                </a:lnTo>
                <a:lnTo>
                  <a:pt x="1546451" y="315178"/>
                </a:lnTo>
                <a:lnTo>
                  <a:pt x="1543251" y="315178"/>
                </a:lnTo>
                <a:lnTo>
                  <a:pt x="1540790" y="313456"/>
                </a:lnTo>
                <a:lnTo>
                  <a:pt x="1540790" y="312716"/>
                </a:lnTo>
                <a:lnTo>
                  <a:pt x="1539067" y="310994"/>
                </a:lnTo>
                <a:lnTo>
                  <a:pt x="1539067" y="307793"/>
                </a:lnTo>
                <a:lnTo>
                  <a:pt x="1537343" y="303609"/>
                </a:lnTo>
                <a:lnTo>
                  <a:pt x="1548175" y="301147"/>
                </a:lnTo>
                <a:lnTo>
                  <a:pt x="1544974" y="297701"/>
                </a:lnTo>
                <a:lnTo>
                  <a:pt x="1544974" y="295978"/>
                </a:lnTo>
                <a:lnTo>
                  <a:pt x="1543251" y="295240"/>
                </a:lnTo>
                <a:lnTo>
                  <a:pt x="1543251" y="293517"/>
                </a:lnTo>
                <a:lnTo>
                  <a:pt x="1544974" y="290317"/>
                </a:lnTo>
                <a:lnTo>
                  <a:pt x="1546451" y="284409"/>
                </a:lnTo>
                <a:lnTo>
                  <a:pt x="1550635" y="280225"/>
                </a:lnTo>
                <a:lnTo>
                  <a:pt x="1553098" y="277763"/>
                </a:lnTo>
                <a:lnTo>
                  <a:pt x="1559006" y="274317"/>
                </a:lnTo>
                <a:lnTo>
                  <a:pt x="1563928" y="271855"/>
                </a:lnTo>
                <a:lnTo>
                  <a:pt x="1562205" y="268655"/>
                </a:lnTo>
                <a:lnTo>
                  <a:pt x="1562205" y="266932"/>
                </a:lnTo>
                <a:lnTo>
                  <a:pt x="1560482" y="266194"/>
                </a:lnTo>
                <a:lnTo>
                  <a:pt x="1560482" y="264471"/>
                </a:lnTo>
                <a:lnTo>
                  <a:pt x="1559006" y="261025"/>
                </a:lnTo>
                <a:lnTo>
                  <a:pt x="1558021" y="261025"/>
                </a:lnTo>
                <a:lnTo>
                  <a:pt x="1558021" y="260286"/>
                </a:lnTo>
                <a:lnTo>
                  <a:pt x="1556544" y="260286"/>
                </a:lnTo>
                <a:lnTo>
                  <a:pt x="1553098" y="258562"/>
                </a:lnTo>
                <a:lnTo>
                  <a:pt x="1550635" y="256840"/>
                </a:lnTo>
                <a:lnTo>
                  <a:pt x="1548913" y="256840"/>
                </a:lnTo>
                <a:lnTo>
                  <a:pt x="1546451" y="256840"/>
                </a:lnTo>
                <a:lnTo>
                  <a:pt x="1543251" y="255363"/>
                </a:lnTo>
                <a:lnTo>
                  <a:pt x="1540790" y="255363"/>
                </a:lnTo>
                <a:lnTo>
                  <a:pt x="1540790" y="254379"/>
                </a:lnTo>
                <a:lnTo>
                  <a:pt x="1539067" y="252656"/>
                </a:lnTo>
                <a:lnTo>
                  <a:pt x="1539067" y="251178"/>
                </a:lnTo>
                <a:lnTo>
                  <a:pt x="1539067" y="248471"/>
                </a:lnTo>
                <a:lnTo>
                  <a:pt x="1537343" y="245271"/>
                </a:lnTo>
                <a:lnTo>
                  <a:pt x="1539067" y="244532"/>
                </a:lnTo>
                <a:lnTo>
                  <a:pt x="1539067" y="242810"/>
                </a:lnTo>
                <a:lnTo>
                  <a:pt x="1540790" y="241086"/>
                </a:lnTo>
                <a:lnTo>
                  <a:pt x="1540790" y="239364"/>
                </a:lnTo>
                <a:lnTo>
                  <a:pt x="1540790" y="236902"/>
                </a:lnTo>
                <a:lnTo>
                  <a:pt x="1537343" y="236902"/>
                </a:lnTo>
                <a:lnTo>
                  <a:pt x="1536605" y="239364"/>
                </a:lnTo>
                <a:lnTo>
                  <a:pt x="1536605" y="241086"/>
                </a:lnTo>
                <a:lnTo>
                  <a:pt x="1536605" y="242810"/>
                </a:lnTo>
                <a:lnTo>
                  <a:pt x="1534883" y="242810"/>
                </a:lnTo>
                <a:lnTo>
                  <a:pt x="1533405" y="244532"/>
                </a:lnTo>
                <a:lnTo>
                  <a:pt x="1531682" y="245271"/>
                </a:lnTo>
                <a:lnTo>
                  <a:pt x="1529221" y="230994"/>
                </a:lnTo>
                <a:lnTo>
                  <a:pt x="1525774" y="217702"/>
                </a:lnTo>
                <a:lnTo>
                  <a:pt x="1525036" y="207856"/>
                </a:lnTo>
                <a:lnTo>
                  <a:pt x="1527497" y="200225"/>
                </a:lnTo>
                <a:lnTo>
                  <a:pt x="1531682" y="192840"/>
                </a:lnTo>
                <a:lnTo>
                  <a:pt x="1536605" y="184471"/>
                </a:lnTo>
                <a:close/>
                <a:moveTo>
                  <a:pt x="683935" y="95365"/>
                </a:moveTo>
                <a:lnTo>
                  <a:pt x="688119" y="98810"/>
                </a:lnTo>
                <a:lnTo>
                  <a:pt x="692058" y="102749"/>
                </a:lnTo>
                <a:lnTo>
                  <a:pt x="695504" y="108657"/>
                </a:lnTo>
                <a:lnTo>
                  <a:pt x="697227" y="114565"/>
                </a:lnTo>
                <a:lnTo>
                  <a:pt x="693781" y="114565"/>
                </a:lnTo>
                <a:lnTo>
                  <a:pt x="691319" y="116288"/>
                </a:lnTo>
                <a:lnTo>
                  <a:pt x="689596" y="116288"/>
                </a:lnTo>
                <a:lnTo>
                  <a:pt x="685657" y="117765"/>
                </a:lnTo>
                <a:lnTo>
                  <a:pt x="680488" y="117765"/>
                </a:lnTo>
                <a:lnTo>
                  <a:pt x="680488" y="114565"/>
                </a:lnTo>
                <a:lnTo>
                  <a:pt x="679750" y="114565"/>
                </a:lnTo>
                <a:lnTo>
                  <a:pt x="679750" y="112843"/>
                </a:lnTo>
                <a:lnTo>
                  <a:pt x="678027" y="112103"/>
                </a:lnTo>
                <a:lnTo>
                  <a:pt x="679750" y="108657"/>
                </a:lnTo>
                <a:lnTo>
                  <a:pt x="679750" y="106934"/>
                </a:lnTo>
                <a:lnTo>
                  <a:pt x="679750" y="106196"/>
                </a:lnTo>
                <a:lnTo>
                  <a:pt x="680488" y="104473"/>
                </a:lnTo>
                <a:close/>
                <a:moveTo>
                  <a:pt x="659074" y="85274"/>
                </a:moveTo>
                <a:lnTo>
                  <a:pt x="662520" y="88719"/>
                </a:lnTo>
                <a:lnTo>
                  <a:pt x="663997" y="90442"/>
                </a:lnTo>
                <a:lnTo>
                  <a:pt x="663997" y="91181"/>
                </a:lnTo>
                <a:lnTo>
                  <a:pt x="664982" y="94627"/>
                </a:lnTo>
                <a:lnTo>
                  <a:pt x="664982" y="97088"/>
                </a:lnTo>
                <a:lnTo>
                  <a:pt x="664982" y="101273"/>
                </a:lnTo>
                <a:lnTo>
                  <a:pt x="662520" y="101273"/>
                </a:lnTo>
                <a:lnTo>
                  <a:pt x="662520" y="104473"/>
                </a:lnTo>
                <a:lnTo>
                  <a:pt x="656613" y="102751"/>
                </a:lnTo>
                <a:lnTo>
                  <a:pt x="650951" y="101273"/>
                </a:lnTo>
                <a:lnTo>
                  <a:pt x="646766" y="98812"/>
                </a:lnTo>
                <a:lnTo>
                  <a:pt x="643320" y="98812"/>
                </a:lnTo>
                <a:lnTo>
                  <a:pt x="643320" y="95365"/>
                </a:lnTo>
                <a:lnTo>
                  <a:pt x="649228" y="92904"/>
                </a:lnTo>
                <a:lnTo>
                  <a:pt x="654889" y="90442"/>
                </a:lnTo>
                <a:close/>
                <a:moveTo>
                  <a:pt x="722827" y="59426"/>
                </a:moveTo>
                <a:lnTo>
                  <a:pt x="726028" y="61150"/>
                </a:lnTo>
                <a:lnTo>
                  <a:pt x="726766" y="62135"/>
                </a:lnTo>
                <a:lnTo>
                  <a:pt x="728489" y="63611"/>
                </a:lnTo>
                <a:lnTo>
                  <a:pt x="731935" y="63611"/>
                </a:lnTo>
                <a:lnTo>
                  <a:pt x="731935" y="65335"/>
                </a:lnTo>
                <a:lnTo>
                  <a:pt x="731935" y="67057"/>
                </a:lnTo>
                <a:lnTo>
                  <a:pt x="730213" y="67796"/>
                </a:lnTo>
                <a:lnTo>
                  <a:pt x="728489" y="69519"/>
                </a:lnTo>
                <a:lnTo>
                  <a:pt x="726766" y="71242"/>
                </a:lnTo>
                <a:lnTo>
                  <a:pt x="726028" y="71242"/>
                </a:lnTo>
                <a:lnTo>
                  <a:pt x="724304" y="72966"/>
                </a:lnTo>
                <a:lnTo>
                  <a:pt x="722827" y="72966"/>
                </a:lnTo>
                <a:lnTo>
                  <a:pt x="720366" y="72966"/>
                </a:lnTo>
                <a:lnTo>
                  <a:pt x="720366" y="67796"/>
                </a:lnTo>
                <a:lnTo>
                  <a:pt x="720366" y="65335"/>
                </a:lnTo>
                <a:lnTo>
                  <a:pt x="721104" y="63611"/>
                </a:lnTo>
                <a:close/>
                <a:moveTo>
                  <a:pt x="633474" y="8720"/>
                </a:moveTo>
                <a:lnTo>
                  <a:pt x="633474" y="15366"/>
                </a:lnTo>
                <a:lnTo>
                  <a:pt x="635197" y="18812"/>
                </a:lnTo>
                <a:lnTo>
                  <a:pt x="635936" y="21274"/>
                </a:lnTo>
                <a:lnTo>
                  <a:pt x="635936" y="26197"/>
                </a:lnTo>
                <a:lnTo>
                  <a:pt x="635936" y="32104"/>
                </a:lnTo>
                <a:lnTo>
                  <a:pt x="652428" y="32104"/>
                </a:lnTo>
                <a:lnTo>
                  <a:pt x="666459" y="47859"/>
                </a:lnTo>
                <a:lnTo>
                  <a:pt x="680489" y="63611"/>
                </a:lnTo>
                <a:lnTo>
                  <a:pt x="680489" y="65336"/>
                </a:lnTo>
                <a:lnTo>
                  <a:pt x="679752" y="67058"/>
                </a:lnTo>
                <a:lnTo>
                  <a:pt x="679752" y="67796"/>
                </a:lnTo>
                <a:lnTo>
                  <a:pt x="678028" y="69520"/>
                </a:lnTo>
                <a:lnTo>
                  <a:pt x="675566" y="72966"/>
                </a:lnTo>
                <a:lnTo>
                  <a:pt x="674090" y="73704"/>
                </a:lnTo>
                <a:lnTo>
                  <a:pt x="672367" y="75428"/>
                </a:lnTo>
                <a:lnTo>
                  <a:pt x="670643" y="75428"/>
                </a:lnTo>
                <a:lnTo>
                  <a:pt x="666459" y="75428"/>
                </a:lnTo>
                <a:lnTo>
                  <a:pt x="662520" y="77151"/>
                </a:lnTo>
                <a:lnTo>
                  <a:pt x="662520" y="72966"/>
                </a:lnTo>
                <a:lnTo>
                  <a:pt x="662520" y="67796"/>
                </a:lnTo>
                <a:lnTo>
                  <a:pt x="662520" y="65336"/>
                </a:lnTo>
                <a:lnTo>
                  <a:pt x="662520" y="63611"/>
                </a:lnTo>
                <a:lnTo>
                  <a:pt x="659074" y="61151"/>
                </a:lnTo>
                <a:lnTo>
                  <a:pt x="656613" y="59427"/>
                </a:lnTo>
                <a:lnTo>
                  <a:pt x="652428" y="56227"/>
                </a:lnTo>
                <a:lnTo>
                  <a:pt x="647505" y="67796"/>
                </a:lnTo>
                <a:lnTo>
                  <a:pt x="639381" y="75428"/>
                </a:lnTo>
                <a:lnTo>
                  <a:pt x="627813" y="79612"/>
                </a:lnTo>
                <a:lnTo>
                  <a:pt x="627813" y="75428"/>
                </a:lnTo>
                <a:lnTo>
                  <a:pt x="627813" y="72966"/>
                </a:lnTo>
                <a:lnTo>
                  <a:pt x="629290" y="69520"/>
                </a:lnTo>
                <a:lnTo>
                  <a:pt x="627813" y="67058"/>
                </a:lnTo>
                <a:lnTo>
                  <a:pt x="626089" y="63611"/>
                </a:lnTo>
                <a:lnTo>
                  <a:pt x="624367" y="59427"/>
                </a:lnTo>
                <a:lnTo>
                  <a:pt x="620182" y="57950"/>
                </a:lnTo>
                <a:lnTo>
                  <a:pt x="617720" y="56227"/>
                </a:lnTo>
                <a:lnTo>
                  <a:pt x="614520" y="56227"/>
                </a:lnTo>
                <a:lnTo>
                  <a:pt x="612058" y="55490"/>
                </a:lnTo>
                <a:lnTo>
                  <a:pt x="610335" y="55490"/>
                </a:lnTo>
                <a:lnTo>
                  <a:pt x="607135" y="53766"/>
                </a:lnTo>
                <a:lnTo>
                  <a:pt x="604674" y="50319"/>
                </a:lnTo>
                <a:lnTo>
                  <a:pt x="612797" y="40474"/>
                </a:lnTo>
                <a:lnTo>
                  <a:pt x="618704" y="28658"/>
                </a:lnTo>
                <a:lnTo>
                  <a:pt x="624367" y="17089"/>
                </a:lnTo>
                <a:close/>
                <a:moveTo>
                  <a:pt x="3641951" y="0"/>
                </a:moveTo>
                <a:lnTo>
                  <a:pt x="3750040" y="0"/>
                </a:lnTo>
                <a:lnTo>
                  <a:pt x="3751729" y="7982"/>
                </a:lnTo>
                <a:lnTo>
                  <a:pt x="3722929" y="7982"/>
                </a:lnTo>
                <a:lnTo>
                  <a:pt x="3721206" y="10443"/>
                </a:lnTo>
                <a:lnTo>
                  <a:pt x="3718744" y="13888"/>
                </a:lnTo>
                <a:lnTo>
                  <a:pt x="3717022" y="15612"/>
                </a:lnTo>
                <a:lnTo>
                  <a:pt x="3715298" y="19797"/>
                </a:lnTo>
                <a:lnTo>
                  <a:pt x="3713576" y="23981"/>
                </a:lnTo>
                <a:lnTo>
                  <a:pt x="3716775" y="25705"/>
                </a:lnTo>
                <a:lnTo>
                  <a:pt x="3718497" y="27428"/>
                </a:lnTo>
                <a:lnTo>
                  <a:pt x="3719237" y="28166"/>
                </a:lnTo>
                <a:lnTo>
                  <a:pt x="3720959" y="31611"/>
                </a:lnTo>
                <a:lnTo>
                  <a:pt x="3720959" y="33335"/>
                </a:lnTo>
                <a:lnTo>
                  <a:pt x="3719237" y="35797"/>
                </a:lnTo>
                <a:lnTo>
                  <a:pt x="3716775" y="39982"/>
                </a:lnTo>
                <a:lnTo>
                  <a:pt x="3715052" y="41704"/>
                </a:lnTo>
                <a:lnTo>
                  <a:pt x="3712591" y="43428"/>
                </a:lnTo>
                <a:lnTo>
                  <a:pt x="3709391" y="43428"/>
                </a:lnTo>
                <a:lnTo>
                  <a:pt x="3706929" y="43428"/>
                </a:lnTo>
                <a:lnTo>
                  <a:pt x="3701267" y="43428"/>
                </a:lnTo>
                <a:lnTo>
                  <a:pt x="3695606" y="34320"/>
                </a:lnTo>
                <a:lnTo>
                  <a:pt x="3686498" y="30136"/>
                </a:lnTo>
                <a:lnTo>
                  <a:pt x="3674930" y="27674"/>
                </a:lnTo>
                <a:lnTo>
                  <a:pt x="3674930" y="16844"/>
                </a:lnTo>
                <a:lnTo>
                  <a:pt x="3672467" y="16104"/>
                </a:lnTo>
                <a:lnTo>
                  <a:pt x="3669267" y="14381"/>
                </a:lnTo>
                <a:lnTo>
                  <a:pt x="3668529" y="12659"/>
                </a:lnTo>
                <a:lnTo>
                  <a:pt x="3665329" y="10935"/>
                </a:lnTo>
                <a:lnTo>
                  <a:pt x="3659668" y="10935"/>
                </a:lnTo>
                <a:lnTo>
                  <a:pt x="3657944" y="10935"/>
                </a:lnTo>
                <a:lnTo>
                  <a:pt x="3657207" y="12659"/>
                </a:lnTo>
                <a:lnTo>
                  <a:pt x="3655483" y="12659"/>
                </a:lnTo>
                <a:lnTo>
                  <a:pt x="3653760" y="12659"/>
                </a:lnTo>
                <a:lnTo>
                  <a:pt x="3651298" y="14381"/>
                </a:lnTo>
                <a:lnTo>
                  <a:pt x="3648098" y="8474"/>
                </a:lnTo>
                <a:lnTo>
                  <a:pt x="3643914" y="2567"/>
                </a:lnTo>
                <a:close/>
                <a:moveTo>
                  <a:pt x="1870193" y="0"/>
                </a:moveTo>
                <a:lnTo>
                  <a:pt x="1986120" y="0"/>
                </a:lnTo>
                <a:lnTo>
                  <a:pt x="1986571" y="3551"/>
                </a:lnTo>
                <a:lnTo>
                  <a:pt x="1988295" y="17827"/>
                </a:lnTo>
                <a:lnTo>
                  <a:pt x="1990757" y="29643"/>
                </a:lnTo>
                <a:lnTo>
                  <a:pt x="1993956" y="37274"/>
                </a:lnTo>
                <a:lnTo>
                  <a:pt x="1996418" y="41458"/>
                </a:lnTo>
                <a:lnTo>
                  <a:pt x="2000603" y="43181"/>
                </a:lnTo>
                <a:lnTo>
                  <a:pt x="2003802" y="46628"/>
                </a:lnTo>
                <a:lnTo>
                  <a:pt x="2009465" y="47366"/>
                </a:lnTo>
                <a:lnTo>
                  <a:pt x="2007741" y="37274"/>
                </a:lnTo>
                <a:lnTo>
                  <a:pt x="2006018" y="29643"/>
                </a:lnTo>
                <a:lnTo>
                  <a:pt x="2006018" y="21274"/>
                </a:lnTo>
                <a:lnTo>
                  <a:pt x="2011187" y="21274"/>
                </a:lnTo>
                <a:lnTo>
                  <a:pt x="2011187" y="17827"/>
                </a:lnTo>
                <a:lnTo>
                  <a:pt x="2021032" y="23735"/>
                </a:lnTo>
                <a:lnTo>
                  <a:pt x="2030879" y="29643"/>
                </a:lnTo>
                <a:lnTo>
                  <a:pt x="2042448" y="34566"/>
                </a:lnTo>
                <a:lnTo>
                  <a:pt x="2044171" y="31120"/>
                </a:lnTo>
                <a:lnTo>
                  <a:pt x="2045895" y="28658"/>
                </a:lnTo>
                <a:lnTo>
                  <a:pt x="2046633" y="26936"/>
                </a:lnTo>
                <a:lnTo>
                  <a:pt x="2048355" y="22750"/>
                </a:lnTo>
                <a:lnTo>
                  <a:pt x="2048355" y="17827"/>
                </a:lnTo>
                <a:lnTo>
                  <a:pt x="2046633" y="17089"/>
                </a:lnTo>
                <a:lnTo>
                  <a:pt x="2045895" y="15366"/>
                </a:lnTo>
                <a:lnTo>
                  <a:pt x="2044171" y="13643"/>
                </a:lnTo>
                <a:lnTo>
                  <a:pt x="2044171" y="11920"/>
                </a:lnTo>
                <a:lnTo>
                  <a:pt x="2044171" y="9458"/>
                </a:lnTo>
                <a:lnTo>
                  <a:pt x="2042448" y="5274"/>
                </a:lnTo>
                <a:lnTo>
                  <a:pt x="2054314" y="0"/>
                </a:lnTo>
                <a:lnTo>
                  <a:pt x="3640714" y="0"/>
                </a:lnTo>
                <a:lnTo>
                  <a:pt x="3640714" y="8474"/>
                </a:lnTo>
                <a:lnTo>
                  <a:pt x="3638252" y="20290"/>
                </a:lnTo>
                <a:lnTo>
                  <a:pt x="3635053" y="30382"/>
                </a:lnTo>
                <a:lnTo>
                  <a:pt x="3628406" y="36289"/>
                </a:lnTo>
                <a:lnTo>
                  <a:pt x="3625207" y="38012"/>
                </a:lnTo>
                <a:lnTo>
                  <a:pt x="3622745" y="38012"/>
                </a:lnTo>
                <a:lnTo>
                  <a:pt x="3621022" y="38012"/>
                </a:lnTo>
                <a:lnTo>
                  <a:pt x="3619298" y="38012"/>
                </a:lnTo>
                <a:lnTo>
                  <a:pt x="3617576" y="36289"/>
                </a:lnTo>
                <a:lnTo>
                  <a:pt x="3616838" y="36289"/>
                </a:lnTo>
                <a:lnTo>
                  <a:pt x="3615114" y="36289"/>
                </a:lnTo>
                <a:lnTo>
                  <a:pt x="3613391" y="38012"/>
                </a:lnTo>
                <a:lnTo>
                  <a:pt x="3611668" y="39735"/>
                </a:lnTo>
                <a:lnTo>
                  <a:pt x="3609207" y="43920"/>
                </a:lnTo>
                <a:lnTo>
                  <a:pt x="3617576" y="54012"/>
                </a:lnTo>
                <a:lnTo>
                  <a:pt x="3626683" y="71735"/>
                </a:lnTo>
                <a:lnTo>
                  <a:pt x="3630868" y="91920"/>
                </a:lnTo>
                <a:lnTo>
                  <a:pt x="3628406" y="91920"/>
                </a:lnTo>
                <a:lnTo>
                  <a:pt x="3626683" y="93643"/>
                </a:lnTo>
                <a:lnTo>
                  <a:pt x="3623483" y="93643"/>
                </a:lnTo>
                <a:lnTo>
                  <a:pt x="3619298" y="95365"/>
                </a:lnTo>
                <a:lnTo>
                  <a:pt x="3613637" y="91181"/>
                </a:lnTo>
                <a:lnTo>
                  <a:pt x="3609452" y="87734"/>
                </a:lnTo>
                <a:lnTo>
                  <a:pt x="3603791" y="86996"/>
                </a:lnTo>
                <a:lnTo>
                  <a:pt x="3596406" y="85274"/>
                </a:lnTo>
                <a:lnTo>
                  <a:pt x="3592222" y="97089"/>
                </a:lnTo>
                <a:lnTo>
                  <a:pt x="3583854" y="102997"/>
                </a:lnTo>
                <a:lnTo>
                  <a:pt x="3573022" y="107181"/>
                </a:lnTo>
                <a:lnTo>
                  <a:pt x="3561453" y="111366"/>
                </a:lnTo>
                <a:lnTo>
                  <a:pt x="3560715" y="123180"/>
                </a:lnTo>
                <a:lnTo>
                  <a:pt x="3557514" y="132289"/>
                </a:lnTo>
                <a:lnTo>
                  <a:pt x="3551854" y="140657"/>
                </a:lnTo>
                <a:lnTo>
                  <a:pt x="3540284" y="142381"/>
                </a:lnTo>
                <a:lnTo>
                  <a:pt x="3531915" y="144842"/>
                </a:lnTo>
                <a:lnTo>
                  <a:pt x="3526253" y="148288"/>
                </a:lnTo>
                <a:lnTo>
                  <a:pt x="3520592" y="150012"/>
                </a:lnTo>
                <a:lnTo>
                  <a:pt x="3516408" y="146565"/>
                </a:lnTo>
                <a:lnTo>
                  <a:pt x="3511484" y="142381"/>
                </a:lnTo>
                <a:lnTo>
                  <a:pt x="3509022" y="138196"/>
                </a:lnTo>
                <a:lnTo>
                  <a:pt x="3503362" y="138935"/>
                </a:lnTo>
                <a:lnTo>
                  <a:pt x="3495977" y="140657"/>
                </a:lnTo>
                <a:lnTo>
                  <a:pt x="3490315" y="144103"/>
                </a:lnTo>
                <a:lnTo>
                  <a:pt x="3486130" y="146565"/>
                </a:lnTo>
                <a:lnTo>
                  <a:pt x="3486130" y="152473"/>
                </a:lnTo>
                <a:lnTo>
                  <a:pt x="3481946" y="154195"/>
                </a:lnTo>
                <a:lnTo>
                  <a:pt x="3474562" y="154195"/>
                </a:lnTo>
                <a:lnTo>
                  <a:pt x="3464716" y="154195"/>
                </a:lnTo>
                <a:lnTo>
                  <a:pt x="3455608" y="155919"/>
                </a:lnTo>
                <a:lnTo>
                  <a:pt x="3451423" y="156658"/>
                </a:lnTo>
                <a:lnTo>
                  <a:pt x="3444038" y="174381"/>
                </a:lnTo>
                <a:lnTo>
                  <a:pt x="3443300" y="193580"/>
                </a:lnTo>
                <a:lnTo>
                  <a:pt x="3443300" y="215488"/>
                </a:lnTo>
                <a:lnTo>
                  <a:pt x="3445762" y="234687"/>
                </a:lnTo>
                <a:lnTo>
                  <a:pt x="3441577" y="234687"/>
                </a:lnTo>
                <a:lnTo>
                  <a:pt x="3439854" y="234687"/>
                </a:lnTo>
                <a:lnTo>
                  <a:pt x="3438131" y="234687"/>
                </a:lnTo>
                <a:lnTo>
                  <a:pt x="3437392" y="236410"/>
                </a:lnTo>
                <a:lnTo>
                  <a:pt x="3435670" y="237150"/>
                </a:lnTo>
                <a:lnTo>
                  <a:pt x="3433946" y="242072"/>
                </a:lnTo>
                <a:lnTo>
                  <a:pt x="3432223" y="246257"/>
                </a:lnTo>
                <a:lnTo>
                  <a:pt x="3432223" y="252164"/>
                </a:lnTo>
                <a:lnTo>
                  <a:pt x="3432223" y="258810"/>
                </a:lnTo>
                <a:lnTo>
                  <a:pt x="3422377" y="258810"/>
                </a:lnTo>
                <a:lnTo>
                  <a:pt x="3416715" y="267918"/>
                </a:lnTo>
                <a:lnTo>
                  <a:pt x="3412531" y="273825"/>
                </a:lnTo>
                <a:lnTo>
                  <a:pt x="3410808" y="279734"/>
                </a:lnTo>
                <a:lnTo>
                  <a:pt x="3409084" y="291548"/>
                </a:lnTo>
                <a:lnTo>
                  <a:pt x="3406623" y="291548"/>
                </a:lnTo>
                <a:lnTo>
                  <a:pt x="3403423" y="291548"/>
                </a:lnTo>
                <a:lnTo>
                  <a:pt x="3402685" y="291548"/>
                </a:lnTo>
                <a:lnTo>
                  <a:pt x="3400962" y="291548"/>
                </a:lnTo>
                <a:lnTo>
                  <a:pt x="3397762" y="291548"/>
                </a:lnTo>
                <a:lnTo>
                  <a:pt x="3392100" y="303365"/>
                </a:lnTo>
                <a:lnTo>
                  <a:pt x="3387915" y="317641"/>
                </a:lnTo>
                <a:lnTo>
                  <a:pt x="3378069" y="317641"/>
                </a:lnTo>
                <a:lnTo>
                  <a:pt x="3374869" y="333640"/>
                </a:lnTo>
                <a:lnTo>
                  <a:pt x="3369947" y="333640"/>
                </a:lnTo>
                <a:lnTo>
                  <a:pt x="3369947" y="329457"/>
                </a:lnTo>
                <a:lnTo>
                  <a:pt x="3358378" y="313456"/>
                </a:lnTo>
                <a:lnTo>
                  <a:pt x="3350993" y="294256"/>
                </a:lnTo>
                <a:lnTo>
                  <a:pt x="3349270" y="272349"/>
                </a:lnTo>
                <a:lnTo>
                  <a:pt x="3350993" y="246257"/>
                </a:lnTo>
                <a:lnTo>
                  <a:pt x="3355178" y="242811"/>
                </a:lnTo>
                <a:lnTo>
                  <a:pt x="3358378" y="240349"/>
                </a:lnTo>
                <a:lnTo>
                  <a:pt x="3362562" y="236903"/>
                </a:lnTo>
                <a:lnTo>
                  <a:pt x="3364285" y="232719"/>
                </a:lnTo>
                <a:lnTo>
                  <a:pt x="3366747" y="226811"/>
                </a:lnTo>
                <a:lnTo>
                  <a:pt x="3362562" y="219180"/>
                </a:lnTo>
                <a:lnTo>
                  <a:pt x="3360839" y="209088"/>
                </a:lnTo>
                <a:lnTo>
                  <a:pt x="3366501" y="197272"/>
                </a:lnTo>
                <a:lnTo>
                  <a:pt x="3372162" y="193088"/>
                </a:lnTo>
                <a:lnTo>
                  <a:pt x="3379547" y="189642"/>
                </a:lnTo>
                <a:lnTo>
                  <a:pt x="3387915" y="187180"/>
                </a:lnTo>
                <a:lnTo>
                  <a:pt x="3393577" y="181272"/>
                </a:lnTo>
                <a:lnTo>
                  <a:pt x="3405147" y="163550"/>
                </a:lnTo>
                <a:lnTo>
                  <a:pt x="3416715" y="145827"/>
                </a:lnTo>
                <a:lnTo>
                  <a:pt x="3425824" y="138196"/>
                </a:lnTo>
                <a:lnTo>
                  <a:pt x="3435670" y="131550"/>
                </a:lnTo>
                <a:lnTo>
                  <a:pt x="3445515" y="123920"/>
                </a:lnTo>
                <a:lnTo>
                  <a:pt x="3449700" y="113827"/>
                </a:lnTo>
                <a:lnTo>
                  <a:pt x="3452900" y="102011"/>
                </a:lnTo>
                <a:lnTo>
                  <a:pt x="3457085" y="91181"/>
                </a:lnTo>
                <a:lnTo>
                  <a:pt x="3457085" y="90443"/>
                </a:lnTo>
                <a:lnTo>
                  <a:pt x="3455361" y="90443"/>
                </a:lnTo>
                <a:lnTo>
                  <a:pt x="3455361" y="88719"/>
                </a:lnTo>
                <a:lnTo>
                  <a:pt x="3453639" y="86996"/>
                </a:lnTo>
                <a:lnTo>
                  <a:pt x="3451176" y="88719"/>
                </a:lnTo>
                <a:lnTo>
                  <a:pt x="3449454" y="90443"/>
                </a:lnTo>
                <a:lnTo>
                  <a:pt x="3448715" y="91181"/>
                </a:lnTo>
                <a:lnTo>
                  <a:pt x="3441331" y="102011"/>
                </a:lnTo>
                <a:lnTo>
                  <a:pt x="3433946" y="113827"/>
                </a:lnTo>
                <a:lnTo>
                  <a:pt x="3426561" y="123920"/>
                </a:lnTo>
                <a:lnTo>
                  <a:pt x="3416715" y="131550"/>
                </a:lnTo>
                <a:lnTo>
                  <a:pt x="3403423" y="137457"/>
                </a:lnTo>
                <a:lnTo>
                  <a:pt x="3402685" y="132535"/>
                </a:lnTo>
                <a:lnTo>
                  <a:pt x="3402685" y="131796"/>
                </a:lnTo>
                <a:lnTo>
                  <a:pt x="3400962" y="128350"/>
                </a:lnTo>
                <a:lnTo>
                  <a:pt x="3400962" y="124165"/>
                </a:lnTo>
                <a:lnTo>
                  <a:pt x="3402685" y="122442"/>
                </a:lnTo>
                <a:lnTo>
                  <a:pt x="3402685" y="120719"/>
                </a:lnTo>
                <a:lnTo>
                  <a:pt x="3402685" y="119980"/>
                </a:lnTo>
                <a:lnTo>
                  <a:pt x="3403423" y="116534"/>
                </a:lnTo>
                <a:lnTo>
                  <a:pt x="3403423" y="114073"/>
                </a:lnTo>
                <a:lnTo>
                  <a:pt x="3399238" y="110628"/>
                </a:lnTo>
                <a:lnTo>
                  <a:pt x="3395054" y="108903"/>
                </a:lnTo>
                <a:lnTo>
                  <a:pt x="3391854" y="108166"/>
                </a:lnTo>
                <a:lnTo>
                  <a:pt x="3387670" y="106442"/>
                </a:lnTo>
                <a:lnTo>
                  <a:pt x="3385208" y="108166"/>
                </a:lnTo>
                <a:lnTo>
                  <a:pt x="3377824" y="112350"/>
                </a:lnTo>
                <a:lnTo>
                  <a:pt x="3367978" y="120719"/>
                </a:lnTo>
                <a:lnTo>
                  <a:pt x="3358870" y="131550"/>
                </a:lnTo>
                <a:lnTo>
                  <a:pt x="3350500" y="141642"/>
                </a:lnTo>
                <a:lnTo>
                  <a:pt x="3346316" y="149273"/>
                </a:lnTo>
                <a:lnTo>
                  <a:pt x="3346316" y="151734"/>
                </a:lnTo>
                <a:lnTo>
                  <a:pt x="3346316" y="155180"/>
                </a:lnTo>
                <a:lnTo>
                  <a:pt x="3347055" y="157642"/>
                </a:lnTo>
                <a:lnTo>
                  <a:pt x="3348778" y="161826"/>
                </a:lnTo>
                <a:lnTo>
                  <a:pt x="3350500" y="165272"/>
                </a:lnTo>
                <a:lnTo>
                  <a:pt x="3350500" y="167734"/>
                </a:lnTo>
                <a:lnTo>
                  <a:pt x="3341394" y="171918"/>
                </a:lnTo>
                <a:lnTo>
                  <a:pt x="3331548" y="173642"/>
                </a:lnTo>
                <a:lnTo>
                  <a:pt x="3318255" y="175365"/>
                </a:lnTo>
                <a:lnTo>
                  <a:pt x="3305947" y="175365"/>
                </a:lnTo>
                <a:lnTo>
                  <a:pt x="3305947" y="159365"/>
                </a:lnTo>
                <a:lnTo>
                  <a:pt x="3292655" y="161826"/>
                </a:lnTo>
                <a:lnTo>
                  <a:pt x="3281085" y="166750"/>
                </a:lnTo>
                <a:lnTo>
                  <a:pt x="3271240" y="165026"/>
                </a:lnTo>
                <a:lnTo>
                  <a:pt x="3263855" y="155919"/>
                </a:lnTo>
                <a:lnTo>
                  <a:pt x="3235055" y="151734"/>
                </a:lnTo>
                <a:lnTo>
                  <a:pt x="3225209" y="161826"/>
                </a:lnTo>
                <a:lnTo>
                  <a:pt x="3213640" y="169457"/>
                </a:lnTo>
                <a:lnTo>
                  <a:pt x="3203794" y="177827"/>
                </a:lnTo>
                <a:lnTo>
                  <a:pt x="3198133" y="188657"/>
                </a:lnTo>
                <a:lnTo>
                  <a:pt x="3192471" y="198750"/>
                </a:lnTo>
                <a:lnTo>
                  <a:pt x="3186810" y="208841"/>
                </a:lnTo>
                <a:lnTo>
                  <a:pt x="3179425" y="216473"/>
                </a:lnTo>
                <a:lnTo>
                  <a:pt x="3156287" y="224103"/>
                </a:lnTo>
                <a:lnTo>
                  <a:pt x="3150625" y="230011"/>
                </a:lnTo>
                <a:lnTo>
                  <a:pt x="3146441" y="236657"/>
                </a:lnTo>
                <a:lnTo>
                  <a:pt x="3142256" y="242564"/>
                </a:lnTo>
                <a:lnTo>
                  <a:pt x="3132409" y="250195"/>
                </a:lnTo>
                <a:lnTo>
                  <a:pt x="3132409" y="258564"/>
                </a:lnTo>
                <a:lnTo>
                  <a:pt x="3144717" y="258564"/>
                </a:lnTo>
                <a:lnTo>
                  <a:pt x="3146441" y="263487"/>
                </a:lnTo>
                <a:lnTo>
                  <a:pt x="3148164" y="265949"/>
                </a:lnTo>
                <a:lnTo>
                  <a:pt x="3148902" y="269395"/>
                </a:lnTo>
                <a:lnTo>
                  <a:pt x="3152102" y="271857"/>
                </a:lnTo>
                <a:lnTo>
                  <a:pt x="3154563" y="273580"/>
                </a:lnTo>
                <a:lnTo>
                  <a:pt x="3160225" y="275303"/>
                </a:lnTo>
                <a:lnTo>
                  <a:pt x="3163425" y="271857"/>
                </a:lnTo>
                <a:lnTo>
                  <a:pt x="3165887" y="270133"/>
                </a:lnTo>
                <a:lnTo>
                  <a:pt x="3170809" y="269395"/>
                </a:lnTo>
                <a:lnTo>
                  <a:pt x="3174994" y="269395"/>
                </a:lnTo>
                <a:lnTo>
                  <a:pt x="3182379" y="269395"/>
                </a:lnTo>
                <a:lnTo>
                  <a:pt x="3188041" y="276041"/>
                </a:lnTo>
                <a:lnTo>
                  <a:pt x="3192225" y="281949"/>
                </a:lnTo>
                <a:lnTo>
                  <a:pt x="3194687" y="289580"/>
                </a:lnTo>
                <a:lnTo>
                  <a:pt x="3197887" y="301394"/>
                </a:lnTo>
                <a:lnTo>
                  <a:pt x="3199609" y="309026"/>
                </a:lnTo>
                <a:lnTo>
                  <a:pt x="3197887" y="313210"/>
                </a:lnTo>
                <a:lnTo>
                  <a:pt x="3193702" y="317395"/>
                </a:lnTo>
                <a:lnTo>
                  <a:pt x="3191978" y="325026"/>
                </a:lnTo>
                <a:lnTo>
                  <a:pt x="3191978" y="333395"/>
                </a:lnTo>
                <a:lnTo>
                  <a:pt x="3194441" y="341025"/>
                </a:lnTo>
                <a:lnTo>
                  <a:pt x="3197640" y="348656"/>
                </a:lnTo>
                <a:lnTo>
                  <a:pt x="3200102" y="358748"/>
                </a:lnTo>
                <a:lnTo>
                  <a:pt x="3191733" y="367856"/>
                </a:lnTo>
                <a:lnTo>
                  <a:pt x="3186072" y="377949"/>
                </a:lnTo>
                <a:lnTo>
                  <a:pt x="3181886" y="388041"/>
                </a:lnTo>
                <a:lnTo>
                  <a:pt x="3176226" y="401579"/>
                </a:lnTo>
                <a:lnTo>
                  <a:pt x="3173025" y="404041"/>
                </a:lnTo>
                <a:lnTo>
                  <a:pt x="3165640" y="413148"/>
                </a:lnTo>
                <a:lnTo>
                  <a:pt x="3157271" y="423241"/>
                </a:lnTo>
                <a:lnTo>
                  <a:pt x="3148164" y="435056"/>
                </a:lnTo>
                <a:lnTo>
                  <a:pt x="3138318" y="445148"/>
                </a:lnTo>
                <a:lnTo>
                  <a:pt x="3129949" y="455241"/>
                </a:lnTo>
                <a:lnTo>
                  <a:pt x="3124288" y="462871"/>
                </a:lnTo>
                <a:lnTo>
                  <a:pt x="3121088" y="466318"/>
                </a:lnTo>
                <a:lnTo>
                  <a:pt x="3111241" y="468778"/>
                </a:lnTo>
                <a:lnTo>
                  <a:pt x="3101395" y="467056"/>
                </a:lnTo>
                <a:lnTo>
                  <a:pt x="3092288" y="467056"/>
                </a:lnTo>
                <a:lnTo>
                  <a:pt x="3083918" y="468778"/>
                </a:lnTo>
                <a:lnTo>
                  <a:pt x="3076533" y="476409"/>
                </a:lnTo>
                <a:lnTo>
                  <a:pt x="3070872" y="484779"/>
                </a:lnTo>
                <a:lnTo>
                  <a:pt x="3066687" y="493887"/>
                </a:lnTo>
                <a:lnTo>
                  <a:pt x="3061026" y="502256"/>
                </a:lnTo>
                <a:lnTo>
                  <a:pt x="3052657" y="508164"/>
                </a:lnTo>
                <a:lnTo>
                  <a:pt x="3050934" y="508164"/>
                </a:lnTo>
                <a:lnTo>
                  <a:pt x="3049211" y="509887"/>
                </a:lnTo>
                <a:lnTo>
                  <a:pt x="3047487" y="509887"/>
                </a:lnTo>
                <a:lnTo>
                  <a:pt x="3045026" y="509887"/>
                </a:lnTo>
                <a:lnTo>
                  <a:pt x="3041826" y="511610"/>
                </a:lnTo>
                <a:lnTo>
                  <a:pt x="3045026" y="519979"/>
                </a:lnTo>
                <a:lnTo>
                  <a:pt x="3050688" y="529086"/>
                </a:lnTo>
                <a:lnTo>
                  <a:pt x="3054872" y="539179"/>
                </a:lnTo>
                <a:lnTo>
                  <a:pt x="3060534" y="549271"/>
                </a:lnTo>
                <a:lnTo>
                  <a:pt x="3062995" y="558378"/>
                </a:lnTo>
                <a:lnTo>
                  <a:pt x="3064719" y="568471"/>
                </a:lnTo>
                <a:lnTo>
                  <a:pt x="3062256" y="575117"/>
                </a:lnTo>
                <a:lnTo>
                  <a:pt x="3056595" y="581022"/>
                </a:lnTo>
                <a:lnTo>
                  <a:pt x="3045026" y="585945"/>
                </a:lnTo>
                <a:lnTo>
                  <a:pt x="3026073" y="588407"/>
                </a:lnTo>
                <a:lnTo>
                  <a:pt x="3026073" y="580776"/>
                </a:lnTo>
                <a:lnTo>
                  <a:pt x="3024348" y="574133"/>
                </a:lnTo>
                <a:lnTo>
                  <a:pt x="3024348" y="564040"/>
                </a:lnTo>
                <a:lnTo>
                  <a:pt x="3026073" y="552225"/>
                </a:lnTo>
                <a:lnTo>
                  <a:pt x="3026073" y="543117"/>
                </a:lnTo>
                <a:lnTo>
                  <a:pt x="3021888" y="543117"/>
                </a:lnTo>
                <a:lnTo>
                  <a:pt x="3018688" y="543117"/>
                </a:lnTo>
                <a:lnTo>
                  <a:pt x="3016226" y="543117"/>
                </a:lnTo>
                <a:lnTo>
                  <a:pt x="3014503" y="543117"/>
                </a:lnTo>
                <a:lnTo>
                  <a:pt x="3012780" y="541394"/>
                </a:lnTo>
                <a:lnTo>
                  <a:pt x="3010318" y="540655"/>
                </a:lnTo>
                <a:lnTo>
                  <a:pt x="3007118" y="535733"/>
                </a:lnTo>
                <a:lnTo>
                  <a:pt x="3010318" y="531548"/>
                </a:lnTo>
                <a:lnTo>
                  <a:pt x="3012780" y="527363"/>
                </a:lnTo>
                <a:lnTo>
                  <a:pt x="3014503" y="523179"/>
                </a:lnTo>
                <a:lnTo>
                  <a:pt x="3017703" y="517271"/>
                </a:lnTo>
                <a:lnTo>
                  <a:pt x="3010318" y="517271"/>
                </a:lnTo>
                <a:lnTo>
                  <a:pt x="3001211" y="515548"/>
                </a:lnTo>
                <a:lnTo>
                  <a:pt x="2991365" y="518010"/>
                </a:lnTo>
                <a:lnTo>
                  <a:pt x="2979796" y="522932"/>
                </a:lnTo>
                <a:lnTo>
                  <a:pt x="2969950" y="527117"/>
                </a:lnTo>
                <a:lnTo>
                  <a:pt x="2969950" y="523672"/>
                </a:lnTo>
                <a:lnTo>
                  <a:pt x="2971672" y="519486"/>
                </a:lnTo>
                <a:lnTo>
                  <a:pt x="2973396" y="517025"/>
                </a:lnTo>
                <a:lnTo>
                  <a:pt x="2974134" y="512102"/>
                </a:lnTo>
                <a:lnTo>
                  <a:pt x="2975857" y="509640"/>
                </a:lnTo>
                <a:lnTo>
                  <a:pt x="2978318" y="503733"/>
                </a:lnTo>
                <a:lnTo>
                  <a:pt x="2975857" y="503733"/>
                </a:lnTo>
                <a:lnTo>
                  <a:pt x="2973396" y="502009"/>
                </a:lnTo>
                <a:lnTo>
                  <a:pt x="2970196" y="502009"/>
                </a:lnTo>
                <a:lnTo>
                  <a:pt x="2966011" y="500287"/>
                </a:lnTo>
                <a:lnTo>
                  <a:pt x="2956904" y="509395"/>
                </a:lnTo>
                <a:lnTo>
                  <a:pt x="2947058" y="517025"/>
                </a:lnTo>
                <a:lnTo>
                  <a:pt x="2937212" y="525394"/>
                </a:lnTo>
                <a:lnTo>
                  <a:pt x="2931550" y="535487"/>
                </a:lnTo>
                <a:lnTo>
                  <a:pt x="2937212" y="538932"/>
                </a:lnTo>
                <a:lnTo>
                  <a:pt x="2941396" y="541394"/>
                </a:lnTo>
                <a:lnTo>
                  <a:pt x="2944596" y="544840"/>
                </a:lnTo>
                <a:lnTo>
                  <a:pt x="2947058" y="547301"/>
                </a:lnTo>
                <a:lnTo>
                  <a:pt x="2950257" y="552225"/>
                </a:lnTo>
                <a:lnTo>
                  <a:pt x="2958626" y="547301"/>
                </a:lnTo>
                <a:lnTo>
                  <a:pt x="2966011" y="544840"/>
                </a:lnTo>
                <a:lnTo>
                  <a:pt x="2973396" y="544840"/>
                </a:lnTo>
                <a:lnTo>
                  <a:pt x="2981764" y="549025"/>
                </a:lnTo>
                <a:lnTo>
                  <a:pt x="2985949" y="549025"/>
                </a:lnTo>
                <a:lnTo>
                  <a:pt x="2985949" y="559117"/>
                </a:lnTo>
                <a:lnTo>
                  <a:pt x="2970196" y="559117"/>
                </a:lnTo>
                <a:lnTo>
                  <a:pt x="2964534" y="566748"/>
                </a:lnTo>
                <a:lnTo>
                  <a:pt x="2958873" y="572655"/>
                </a:lnTo>
                <a:lnTo>
                  <a:pt x="2954688" y="578561"/>
                </a:lnTo>
                <a:lnTo>
                  <a:pt x="2950503" y="588653"/>
                </a:lnTo>
                <a:lnTo>
                  <a:pt x="2962073" y="596284"/>
                </a:lnTo>
                <a:lnTo>
                  <a:pt x="2968719" y="608099"/>
                </a:lnTo>
                <a:lnTo>
                  <a:pt x="2974380" y="624099"/>
                </a:lnTo>
                <a:lnTo>
                  <a:pt x="2977581" y="640099"/>
                </a:lnTo>
                <a:lnTo>
                  <a:pt x="2978318" y="657822"/>
                </a:lnTo>
                <a:lnTo>
                  <a:pt x="2978318" y="673330"/>
                </a:lnTo>
                <a:lnTo>
                  <a:pt x="2968472" y="679976"/>
                </a:lnTo>
                <a:lnTo>
                  <a:pt x="2962811" y="691791"/>
                </a:lnTo>
                <a:lnTo>
                  <a:pt x="2957149" y="702622"/>
                </a:lnTo>
                <a:lnTo>
                  <a:pt x="2950503" y="714437"/>
                </a:lnTo>
                <a:lnTo>
                  <a:pt x="2935734" y="730437"/>
                </a:lnTo>
                <a:lnTo>
                  <a:pt x="2916781" y="742251"/>
                </a:lnTo>
                <a:lnTo>
                  <a:pt x="2896842" y="750622"/>
                </a:lnTo>
                <a:lnTo>
                  <a:pt x="2873704" y="758252"/>
                </a:lnTo>
                <a:lnTo>
                  <a:pt x="2852289" y="762437"/>
                </a:lnTo>
                <a:lnTo>
                  <a:pt x="2852289" y="768345"/>
                </a:lnTo>
                <a:lnTo>
                  <a:pt x="2852289" y="771791"/>
                </a:lnTo>
                <a:lnTo>
                  <a:pt x="2852289" y="774251"/>
                </a:lnTo>
                <a:lnTo>
                  <a:pt x="2852289" y="775976"/>
                </a:lnTo>
                <a:lnTo>
                  <a:pt x="2854012" y="777698"/>
                </a:lnTo>
                <a:lnTo>
                  <a:pt x="2854012" y="781882"/>
                </a:lnTo>
                <a:lnTo>
                  <a:pt x="2854750" y="786068"/>
                </a:lnTo>
                <a:lnTo>
                  <a:pt x="2852289" y="789513"/>
                </a:lnTo>
                <a:lnTo>
                  <a:pt x="2849089" y="791974"/>
                </a:lnTo>
                <a:lnTo>
                  <a:pt x="2848350" y="793699"/>
                </a:lnTo>
                <a:lnTo>
                  <a:pt x="2845150" y="796159"/>
                </a:lnTo>
                <a:lnTo>
                  <a:pt x="2839489" y="799605"/>
                </a:lnTo>
                <a:lnTo>
                  <a:pt x="2837766" y="799605"/>
                </a:lnTo>
                <a:lnTo>
                  <a:pt x="2837027" y="801329"/>
                </a:lnTo>
                <a:lnTo>
                  <a:pt x="2835304" y="801329"/>
                </a:lnTo>
                <a:lnTo>
                  <a:pt x="2833582" y="801329"/>
                </a:lnTo>
                <a:lnTo>
                  <a:pt x="2831119" y="802067"/>
                </a:lnTo>
                <a:lnTo>
                  <a:pt x="2829396" y="797883"/>
                </a:lnTo>
                <a:lnTo>
                  <a:pt x="2827673" y="793699"/>
                </a:lnTo>
                <a:lnTo>
                  <a:pt x="2827673" y="789513"/>
                </a:lnTo>
                <a:lnTo>
                  <a:pt x="2827673" y="781882"/>
                </a:lnTo>
                <a:lnTo>
                  <a:pt x="2830873" y="780160"/>
                </a:lnTo>
                <a:lnTo>
                  <a:pt x="2833336" y="780160"/>
                </a:lnTo>
                <a:lnTo>
                  <a:pt x="2836535" y="778437"/>
                </a:lnTo>
                <a:lnTo>
                  <a:pt x="2837274" y="775976"/>
                </a:lnTo>
                <a:lnTo>
                  <a:pt x="2838997" y="772529"/>
                </a:lnTo>
                <a:lnTo>
                  <a:pt x="2837274" y="770067"/>
                </a:lnTo>
                <a:lnTo>
                  <a:pt x="2834812" y="765883"/>
                </a:lnTo>
                <a:lnTo>
                  <a:pt x="2833089" y="762437"/>
                </a:lnTo>
                <a:lnTo>
                  <a:pt x="2830627" y="760714"/>
                </a:lnTo>
                <a:lnTo>
                  <a:pt x="2828905" y="760714"/>
                </a:lnTo>
                <a:lnTo>
                  <a:pt x="2824720" y="759975"/>
                </a:lnTo>
                <a:lnTo>
                  <a:pt x="2819797" y="759975"/>
                </a:lnTo>
                <a:lnTo>
                  <a:pt x="2814874" y="766621"/>
                </a:lnTo>
                <a:lnTo>
                  <a:pt x="2809213" y="771545"/>
                </a:lnTo>
                <a:lnTo>
                  <a:pt x="2804289" y="775729"/>
                </a:lnTo>
                <a:lnTo>
                  <a:pt x="2800104" y="783360"/>
                </a:lnTo>
                <a:lnTo>
                  <a:pt x="2798382" y="795174"/>
                </a:lnTo>
                <a:lnTo>
                  <a:pt x="2811674" y="807729"/>
                </a:lnTo>
                <a:lnTo>
                  <a:pt x="2821520" y="821268"/>
                </a:lnTo>
                <a:lnTo>
                  <a:pt x="2830627" y="835544"/>
                </a:lnTo>
                <a:lnTo>
                  <a:pt x="2834812" y="854743"/>
                </a:lnTo>
                <a:lnTo>
                  <a:pt x="2836535" y="878129"/>
                </a:lnTo>
                <a:lnTo>
                  <a:pt x="2788535" y="917512"/>
                </a:lnTo>
                <a:lnTo>
                  <a:pt x="2782874" y="917512"/>
                </a:lnTo>
                <a:lnTo>
                  <a:pt x="2778689" y="901513"/>
                </a:lnTo>
                <a:lnTo>
                  <a:pt x="2769582" y="889697"/>
                </a:lnTo>
                <a:lnTo>
                  <a:pt x="2758012" y="879605"/>
                </a:lnTo>
                <a:lnTo>
                  <a:pt x="2745705" y="869513"/>
                </a:lnTo>
                <a:lnTo>
                  <a:pt x="2732412" y="858682"/>
                </a:lnTo>
                <a:lnTo>
                  <a:pt x="2726752" y="882067"/>
                </a:lnTo>
                <a:lnTo>
                  <a:pt x="2719366" y="901266"/>
                </a:lnTo>
                <a:lnTo>
                  <a:pt x="2726752" y="905451"/>
                </a:lnTo>
                <a:lnTo>
                  <a:pt x="2729951" y="911359"/>
                </a:lnTo>
                <a:lnTo>
                  <a:pt x="2730690" y="918989"/>
                </a:lnTo>
                <a:lnTo>
                  <a:pt x="2735613" y="927359"/>
                </a:lnTo>
                <a:lnTo>
                  <a:pt x="2736351" y="929082"/>
                </a:lnTo>
                <a:lnTo>
                  <a:pt x="2739551" y="929082"/>
                </a:lnTo>
                <a:lnTo>
                  <a:pt x="2742013" y="929082"/>
                </a:lnTo>
                <a:lnTo>
                  <a:pt x="2745213" y="929082"/>
                </a:lnTo>
                <a:lnTo>
                  <a:pt x="2747675" y="930805"/>
                </a:lnTo>
                <a:lnTo>
                  <a:pt x="2759243" y="942619"/>
                </a:lnTo>
                <a:lnTo>
                  <a:pt x="2768351" y="960342"/>
                </a:lnTo>
                <a:lnTo>
                  <a:pt x="2774013" y="980527"/>
                </a:lnTo>
                <a:lnTo>
                  <a:pt x="2774751" y="1001451"/>
                </a:lnTo>
                <a:lnTo>
                  <a:pt x="2766382" y="1001451"/>
                </a:lnTo>
                <a:lnTo>
                  <a:pt x="2757274" y="993820"/>
                </a:lnTo>
                <a:lnTo>
                  <a:pt x="2748905" y="989635"/>
                </a:lnTo>
                <a:lnTo>
                  <a:pt x="2747182" y="987911"/>
                </a:lnTo>
                <a:lnTo>
                  <a:pt x="2739797" y="982005"/>
                </a:lnTo>
                <a:lnTo>
                  <a:pt x="2734874" y="970188"/>
                </a:lnTo>
                <a:lnTo>
                  <a:pt x="2731675" y="956651"/>
                </a:lnTo>
                <a:lnTo>
                  <a:pt x="2727490" y="944835"/>
                </a:lnTo>
                <a:lnTo>
                  <a:pt x="2723305" y="933020"/>
                </a:lnTo>
                <a:lnTo>
                  <a:pt x="2715920" y="922928"/>
                </a:lnTo>
                <a:lnTo>
                  <a:pt x="2715920" y="920467"/>
                </a:lnTo>
                <a:lnTo>
                  <a:pt x="2708536" y="922928"/>
                </a:lnTo>
                <a:lnTo>
                  <a:pt x="2708536" y="920467"/>
                </a:lnTo>
                <a:lnTo>
                  <a:pt x="2706074" y="908651"/>
                </a:lnTo>
                <a:lnTo>
                  <a:pt x="2706074" y="893636"/>
                </a:lnTo>
                <a:lnTo>
                  <a:pt x="2706074" y="877636"/>
                </a:lnTo>
                <a:lnTo>
                  <a:pt x="2706074" y="859913"/>
                </a:lnTo>
                <a:lnTo>
                  <a:pt x="2704351" y="843913"/>
                </a:lnTo>
                <a:lnTo>
                  <a:pt x="2698690" y="830374"/>
                </a:lnTo>
                <a:lnTo>
                  <a:pt x="2689582" y="820283"/>
                </a:lnTo>
                <a:lnTo>
                  <a:pt x="2687121" y="822744"/>
                </a:lnTo>
                <a:lnTo>
                  <a:pt x="2682936" y="826190"/>
                </a:lnTo>
                <a:lnTo>
                  <a:pt x="2679736" y="827913"/>
                </a:lnTo>
                <a:lnTo>
                  <a:pt x="2674074" y="828652"/>
                </a:lnTo>
                <a:lnTo>
                  <a:pt x="2668414" y="828652"/>
                </a:lnTo>
                <a:lnTo>
                  <a:pt x="2666690" y="828652"/>
                </a:lnTo>
                <a:lnTo>
                  <a:pt x="2666690" y="827913"/>
                </a:lnTo>
                <a:lnTo>
                  <a:pt x="2665951" y="827913"/>
                </a:lnTo>
                <a:lnTo>
                  <a:pt x="2664228" y="826190"/>
                </a:lnTo>
                <a:lnTo>
                  <a:pt x="2664228" y="808467"/>
                </a:lnTo>
                <a:lnTo>
                  <a:pt x="2660044" y="794191"/>
                </a:lnTo>
                <a:lnTo>
                  <a:pt x="2654383" y="782375"/>
                </a:lnTo>
                <a:lnTo>
                  <a:pt x="2645275" y="771545"/>
                </a:lnTo>
                <a:lnTo>
                  <a:pt x="2638629" y="759729"/>
                </a:lnTo>
                <a:lnTo>
                  <a:pt x="2629522" y="745452"/>
                </a:lnTo>
                <a:lnTo>
                  <a:pt x="2627059" y="747914"/>
                </a:lnTo>
                <a:lnTo>
                  <a:pt x="2625337" y="749637"/>
                </a:lnTo>
                <a:lnTo>
                  <a:pt x="2623613" y="753083"/>
                </a:lnTo>
                <a:lnTo>
                  <a:pt x="2621891" y="753821"/>
                </a:lnTo>
                <a:lnTo>
                  <a:pt x="2621151" y="755545"/>
                </a:lnTo>
                <a:lnTo>
                  <a:pt x="2607860" y="757268"/>
                </a:lnTo>
                <a:lnTo>
                  <a:pt x="2596290" y="755545"/>
                </a:lnTo>
                <a:lnTo>
                  <a:pt x="2584721" y="755545"/>
                </a:lnTo>
                <a:lnTo>
                  <a:pt x="2581521" y="767360"/>
                </a:lnTo>
                <a:lnTo>
                  <a:pt x="2577337" y="773268"/>
                </a:lnTo>
                <a:lnTo>
                  <a:pt x="2574875" y="774991"/>
                </a:lnTo>
                <a:lnTo>
                  <a:pt x="2569214" y="774991"/>
                </a:lnTo>
                <a:lnTo>
                  <a:pt x="2563553" y="776714"/>
                </a:lnTo>
                <a:lnTo>
                  <a:pt x="2557891" y="780897"/>
                </a:lnTo>
                <a:lnTo>
                  <a:pt x="2548045" y="806991"/>
                </a:lnTo>
                <a:lnTo>
                  <a:pt x="2534753" y="806991"/>
                </a:lnTo>
                <a:lnTo>
                  <a:pt x="2527369" y="812897"/>
                </a:lnTo>
                <a:lnTo>
                  <a:pt x="2519983" y="820528"/>
                </a:lnTo>
                <a:lnTo>
                  <a:pt x="2510137" y="826436"/>
                </a:lnTo>
                <a:lnTo>
                  <a:pt x="2507676" y="855728"/>
                </a:lnTo>
                <a:lnTo>
                  <a:pt x="2500292" y="880836"/>
                </a:lnTo>
                <a:lnTo>
                  <a:pt x="2490445" y="901020"/>
                </a:lnTo>
                <a:lnTo>
                  <a:pt x="2474691" y="920221"/>
                </a:lnTo>
                <a:lnTo>
                  <a:pt x="2472968" y="920221"/>
                </a:lnTo>
                <a:lnTo>
                  <a:pt x="2471245" y="918497"/>
                </a:lnTo>
                <a:lnTo>
                  <a:pt x="2469522" y="918497"/>
                </a:lnTo>
                <a:lnTo>
                  <a:pt x="2468784" y="916775"/>
                </a:lnTo>
                <a:lnTo>
                  <a:pt x="2459676" y="906682"/>
                </a:lnTo>
                <a:lnTo>
                  <a:pt x="2451308" y="890682"/>
                </a:lnTo>
                <a:lnTo>
                  <a:pt x="2446384" y="877144"/>
                </a:lnTo>
                <a:lnTo>
                  <a:pt x="2445645" y="874682"/>
                </a:lnTo>
                <a:lnTo>
                  <a:pt x="2446384" y="871236"/>
                </a:lnTo>
                <a:lnTo>
                  <a:pt x="2448107" y="868774"/>
                </a:lnTo>
                <a:lnTo>
                  <a:pt x="2449830" y="867051"/>
                </a:lnTo>
                <a:lnTo>
                  <a:pt x="2449830" y="865328"/>
                </a:lnTo>
                <a:lnTo>
                  <a:pt x="2435061" y="843421"/>
                </a:lnTo>
                <a:lnTo>
                  <a:pt x="2425215" y="820036"/>
                </a:lnTo>
                <a:lnTo>
                  <a:pt x="2418568" y="794929"/>
                </a:lnTo>
                <a:lnTo>
                  <a:pt x="2415369" y="764652"/>
                </a:lnTo>
                <a:lnTo>
                  <a:pt x="2405523" y="765390"/>
                </a:lnTo>
                <a:lnTo>
                  <a:pt x="2398139" y="765390"/>
                </a:lnTo>
                <a:lnTo>
                  <a:pt x="2389769" y="764652"/>
                </a:lnTo>
                <a:lnTo>
                  <a:pt x="2386568" y="761206"/>
                </a:lnTo>
                <a:lnTo>
                  <a:pt x="2382384" y="758744"/>
                </a:lnTo>
                <a:lnTo>
                  <a:pt x="2379184" y="755298"/>
                </a:lnTo>
                <a:lnTo>
                  <a:pt x="2376723" y="752837"/>
                </a:lnTo>
                <a:lnTo>
                  <a:pt x="2379184" y="742006"/>
                </a:lnTo>
                <a:lnTo>
                  <a:pt x="2373523" y="733637"/>
                </a:lnTo>
                <a:lnTo>
                  <a:pt x="2363677" y="726006"/>
                </a:lnTo>
                <a:lnTo>
                  <a:pt x="2353830" y="719360"/>
                </a:lnTo>
                <a:lnTo>
                  <a:pt x="2344723" y="710252"/>
                </a:lnTo>
                <a:lnTo>
                  <a:pt x="2320847" y="713699"/>
                </a:lnTo>
                <a:lnTo>
                  <a:pt x="2295986" y="713699"/>
                </a:lnTo>
                <a:lnTo>
                  <a:pt x="2271123" y="711976"/>
                </a:lnTo>
                <a:lnTo>
                  <a:pt x="2247247" y="710252"/>
                </a:lnTo>
                <a:lnTo>
                  <a:pt x="2243063" y="701883"/>
                </a:lnTo>
                <a:lnTo>
                  <a:pt x="2237401" y="691053"/>
                </a:lnTo>
                <a:lnTo>
                  <a:pt x="2228293" y="694499"/>
                </a:lnTo>
                <a:lnTo>
                  <a:pt x="2222632" y="696222"/>
                </a:lnTo>
                <a:lnTo>
                  <a:pt x="2215247" y="696960"/>
                </a:lnTo>
                <a:lnTo>
                  <a:pt x="2205401" y="696960"/>
                </a:lnTo>
                <a:lnTo>
                  <a:pt x="2197031" y="691053"/>
                </a:lnTo>
                <a:lnTo>
                  <a:pt x="2187925" y="686868"/>
                </a:lnTo>
                <a:lnTo>
                  <a:pt x="2178078" y="680960"/>
                </a:lnTo>
                <a:lnTo>
                  <a:pt x="2170694" y="675053"/>
                </a:lnTo>
                <a:lnTo>
                  <a:pt x="2168232" y="666683"/>
                </a:lnTo>
                <a:lnTo>
                  <a:pt x="2164047" y="659053"/>
                </a:lnTo>
                <a:lnTo>
                  <a:pt x="2154940" y="651422"/>
                </a:lnTo>
                <a:lnTo>
                  <a:pt x="2153217" y="651422"/>
                </a:lnTo>
                <a:lnTo>
                  <a:pt x="2152479" y="651422"/>
                </a:lnTo>
                <a:lnTo>
                  <a:pt x="2150754" y="651422"/>
                </a:lnTo>
                <a:lnTo>
                  <a:pt x="2147555" y="651422"/>
                </a:lnTo>
                <a:lnTo>
                  <a:pt x="2141893" y="651422"/>
                </a:lnTo>
                <a:lnTo>
                  <a:pt x="2145094" y="663237"/>
                </a:lnTo>
                <a:lnTo>
                  <a:pt x="2149279" y="676776"/>
                </a:lnTo>
                <a:lnTo>
                  <a:pt x="2156663" y="690314"/>
                </a:lnTo>
                <a:lnTo>
                  <a:pt x="2162324" y="702130"/>
                </a:lnTo>
                <a:lnTo>
                  <a:pt x="2167986" y="710498"/>
                </a:lnTo>
                <a:lnTo>
                  <a:pt x="2169709" y="706314"/>
                </a:lnTo>
                <a:lnTo>
                  <a:pt x="2170448" y="704591"/>
                </a:lnTo>
                <a:lnTo>
                  <a:pt x="2170448" y="702868"/>
                </a:lnTo>
                <a:lnTo>
                  <a:pt x="2172170" y="702868"/>
                </a:lnTo>
                <a:lnTo>
                  <a:pt x="2173893" y="702868"/>
                </a:lnTo>
                <a:lnTo>
                  <a:pt x="2178078" y="704591"/>
                </a:lnTo>
                <a:lnTo>
                  <a:pt x="2179801" y="708776"/>
                </a:lnTo>
                <a:lnTo>
                  <a:pt x="2181524" y="713699"/>
                </a:lnTo>
                <a:lnTo>
                  <a:pt x="2181524" y="717883"/>
                </a:lnTo>
                <a:lnTo>
                  <a:pt x="2182262" y="722068"/>
                </a:lnTo>
                <a:lnTo>
                  <a:pt x="2183986" y="726252"/>
                </a:lnTo>
                <a:lnTo>
                  <a:pt x="2189647" y="725514"/>
                </a:lnTo>
                <a:lnTo>
                  <a:pt x="2197031" y="723791"/>
                </a:lnTo>
                <a:lnTo>
                  <a:pt x="2205401" y="723791"/>
                </a:lnTo>
                <a:lnTo>
                  <a:pt x="2218694" y="708776"/>
                </a:lnTo>
                <a:lnTo>
                  <a:pt x="2234447" y="696960"/>
                </a:lnTo>
                <a:lnTo>
                  <a:pt x="2236170" y="711976"/>
                </a:lnTo>
                <a:lnTo>
                  <a:pt x="2237892" y="723791"/>
                </a:lnTo>
                <a:lnTo>
                  <a:pt x="2259308" y="735605"/>
                </a:lnTo>
                <a:lnTo>
                  <a:pt x="2276538" y="749882"/>
                </a:lnTo>
                <a:lnTo>
                  <a:pt x="2270877" y="757513"/>
                </a:lnTo>
                <a:lnTo>
                  <a:pt x="2265954" y="765145"/>
                </a:lnTo>
                <a:lnTo>
                  <a:pt x="2261031" y="771052"/>
                </a:lnTo>
                <a:lnTo>
                  <a:pt x="2250200" y="775236"/>
                </a:lnTo>
                <a:lnTo>
                  <a:pt x="2250200" y="791236"/>
                </a:lnTo>
                <a:lnTo>
                  <a:pt x="2236170" y="800345"/>
                </a:lnTo>
                <a:lnTo>
                  <a:pt x="2221400" y="810436"/>
                </a:lnTo>
                <a:lnTo>
                  <a:pt x="2221400" y="817575"/>
                </a:lnTo>
                <a:lnTo>
                  <a:pt x="2203185" y="817575"/>
                </a:lnTo>
                <a:lnTo>
                  <a:pt x="2192355" y="823483"/>
                </a:lnTo>
                <a:lnTo>
                  <a:pt x="2183986" y="832590"/>
                </a:lnTo>
                <a:lnTo>
                  <a:pt x="2174140" y="840220"/>
                </a:lnTo>
                <a:lnTo>
                  <a:pt x="2160847" y="846129"/>
                </a:lnTo>
                <a:lnTo>
                  <a:pt x="2147555" y="848590"/>
                </a:lnTo>
                <a:lnTo>
                  <a:pt x="2133524" y="852775"/>
                </a:lnTo>
                <a:lnTo>
                  <a:pt x="2121956" y="857698"/>
                </a:lnTo>
                <a:lnTo>
                  <a:pt x="2112109" y="863605"/>
                </a:lnTo>
                <a:lnTo>
                  <a:pt x="2102263" y="866067"/>
                </a:lnTo>
                <a:lnTo>
                  <a:pt x="2094878" y="866067"/>
                </a:lnTo>
                <a:lnTo>
                  <a:pt x="2091678" y="864344"/>
                </a:lnTo>
                <a:lnTo>
                  <a:pt x="2090940" y="864344"/>
                </a:lnTo>
                <a:lnTo>
                  <a:pt x="2089217" y="863605"/>
                </a:lnTo>
                <a:lnTo>
                  <a:pt x="2087494" y="861882"/>
                </a:lnTo>
                <a:lnTo>
                  <a:pt x="2085771" y="858436"/>
                </a:lnTo>
                <a:lnTo>
                  <a:pt x="2081586" y="850067"/>
                </a:lnTo>
                <a:lnTo>
                  <a:pt x="2079864" y="840959"/>
                </a:lnTo>
                <a:lnTo>
                  <a:pt x="2079864" y="832590"/>
                </a:lnTo>
                <a:lnTo>
                  <a:pt x="2079125" y="823483"/>
                </a:lnTo>
                <a:lnTo>
                  <a:pt x="2071740" y="809206"/>
                </a:lnTo>
                <a:lnTo>
                  <a:pt x="2061895" y="795667"/>
                </a:lnTo>
                <a:lnTo>
                  <a:pt x="2051064" y="783853"/>
                </a:lnTo>
                <a:lnTo>
                  <a:pt x="2041218" y="772036"/>
                </a:lnTo>
                <a:lnTo>
                  <a:pt x="2038756" y="763667"/>
                </a:lnTo>
                <a:lnTo>
                  <a:pt x="2037033" y="753575"/>
                </a:lnTo>
                <a:lnTo>
                  <a:pt x="2035309" y="742744"/>
                </a:lnTo>
                <a:lnTo>
                  <a:pt x="2031125" y="734375"/>
                </a:lnTo>
                <a:lnTo>
                  <a:pt x="2015371" y="724284"/>
                </a:lnTo>
                <a:lnTo>
                  <a:pt x="2011187" y="714191"/>
                </a:lnTo>
                <a:lnTo>
                  <a:pt x="2006264" y="703361"/>
                </a:lnTo>
                <a:lnTo>
                  <a:pt x="2002079" y="693268"/>
                </a:lnTo>
                <a:lnTo>
                  <a:pt x="1996418" y="684899"/>
                </a:lnTo>
                <a:lnTo>
                  <a:pt x="1988049" y="678991"/>
                </a:lnTo>
                <a:lnTo>
                  <a:pt x="1983126" y="677268"/>
                </a:lnTo>
                <a:lnTo>
                  <a:pt x="1982387" y="673821"/>
                </a:lnTo>
                <a:lnTo>
                  <a:pt x="1979187" y="673083"/>
                </a:lnTo>
                <a:lnTo>
                  <a:pt x="1976725" y="671361"/>
                </a:lnTo>
                <a:lnTo>
                  <a:pt x="1973525" y="669637"/>
                </a:lnTo>
                <a:lnTo>
                  <a:pt x="1971065" y="667176"/>
                </a:lnTo>
                <a:lnTo>
                  <a:pt x="1967864" y="662253"/>
                </a:lnTo>
                <a:lnTo>
                  <a:pt x="1965403" y="656345"/>
                </a:lnTo>
                <a:lnTo>
                  <a:pt x="1962203" y="656345"/>
                </a:lnTo>
                <a:lnTo>
                  <a:pt x="1962203" y="662253"/>
                </a:lnTo>
                <a:lnTo>
                  <a:pt x="1972049" y="675791"/>
                </a:lnTo>
                <a:lnTo>
                  <a:pt x="1981156" y="690806"/>
                </a:lnTo>
                <a:lnTo>
                  <a:pt x="1986818" y="708529"/>
                </a:lnTo>
                <a:lnTo>
                  <a:pt x="1992479" y="724529"/>
                </a:lnTo>
                <a:lnTo>
                  <a:pt x="1999863" y="740529"/>
                </a:lnTo>
                <a:lnTo>
                  <a:pt x="2002326" y="742991"/>
                </a:lnTo>
                <a:lnTo>
                  <a:pt x="2006509" y="746437"/>
                </a:lnTo>
                <a:lnTo>
                  <a:pt x="2009710" y="748898"/>
                </a:lnTo>
                <a:lnTo>
                  <a:pt x="2013895" y="752344"/>
                </a:lnTo>
                <a:lnTo>
                  <a:pt x="2015618" y="756528"/>
                </a:lnTo>
                <a:lnTo>
                  <a:pt x="2015618" y="785821"/>
                </a:lnTo>
                <a:lnTo>
                  <a:pt x="2018079" y="789268"/>
                </a:lnTo>
                <a:lnTo>
                  <a:pt x="2021279" y="793452"/>
                </a:lnTo>
                <a:lnTo>
                  <a:pt x="2025464" y="795914"/>
                </a:lnTo>
                <a:lnTo>
                  <a:pt x="2029648" y="799360"/>
                </a:lnTo>
                <a:lnTo>
                  <a:pt x="2031371" y="801820"/>
                </a:lnTo>
                <a:lnTo>
                  <a:pt x="2033834" y="810929"/>
                </a:lnTo>
                <a:lnTo>
                  <a:pt x="2035556" y="817575"/>
                </a:lnTo>
                <a:lnTo>
                  <a:pt x="2038756" y="826682"/>
                </a:lnTo>
                <a:lnTo>
                  <a:pt x="2047125" y="836775"/>
                </a:lnTo>
                <a:lnTo>
                  <a:pt x="2060417" y="845882"/>
                </a:lnTo>
                <a:lnTo>
                  <a:pt x="2074448" y="854252"/>
                </a:lnTo>
                <a:lnTo>
                  <a:pt x="2086017" y="863359"/>
                </a:lnTo>
                <a:lnTo>
                  <a:pt x="2089217" y="867544"/>
                </a:lnTo>
                <a:lnTo>
                  <a:pt x="2089217" y="873451"/>
                </a:lnTo>
                <a:lnTo>
                  <a:pt x="2089217" y="877636"/>
                </a:lnTo>
                <a:lnTo>
                  <a:pt x="2090940" y="881821"/>
                </a:lnTo>
                <a:lnTo>
                  <a:pt x="2095125" y="886743"/>
                </a:lnTo>
                <a:lnTo>
                  <a:pt x="2107433" y="887482"/>
                </a:lnTo>
                <a:lnTo>
                  <a:pt x="2122201" y="880836"/>
                </a:lnTo>
                <a:lnTo>
                  <a:pt x="2142140" y="875912"/>
                </a:lnTo>
                <a:lnTo>
                  <a:pt x="2161093" y="871728"/>
                </a:lnTo>
                <a:lnTo>
                  <a:pt x="2178323" y="869267"/>
                </a:lnTo>
                <a:lnTo>
                  <a:pt x="2178323" y="871728"/>
                </a:lnTo>
                <a:lnTo>
                  <a:pt x="2174140" y="879359"/>
                </a:lnTo>
                <a:lnTo>
                  <a:pt x="2174140" y="888221"/>
                </a:lnTo>
                <a:lnTo>
                  <a:pt x="2170940" y="898313"/>
                </a:lnTo>
                <a:lnTo>
                  <a:pt x="2165278" y="913328"/>
                </a:lnTo>
                <a:lnTo>
                  <a:pt x="2156909" y="931051"/>
                </a:lnTo>
                <a:lnTo>
                  <a:pt x="2147063" y="948774"/>
                </a:lnTo>
                <a:lnTo>
                  <a:pt x="2136232" y="963051"/>
                </a:lnTo>
                <a:lnTo>
                  <a:pt x="2120479" y="979050"/>
                </a:lnTo>
                <a:lnTo>
                  <a:pt x="2103248" y="994066"/>
                </a:lnTo>
                <a:lnTo>
                  <a:pt x="2085032" y="1008343"/>
                </a:lnTo>
                <a:lnTo>
                  <a:pt x="2067802" y="1025082"/>
                </a:lnTo>
                <a:lnTo>
                  <a:pt x="2053032" y="1042804"/>
                </a:lnTo>
                <a:lnTo>
                  <a:pt x="2041464" y="1062988"/>
                </a:lnTo>
                <a:lnTo>
                  <a:pt x="2037279" y="1082189"/>
                </a:lnTo>
                <a:lnTo>
                  <a:pt x="2039740" y="1099911"/>
                </a:lnTo>
                <a:lnTo>
                  <a:pt x="2045402" y="1117634"/>
                </a:lnTo>
                <a:lnTo>
                  <a:pt x="2051064" y="1133634"/>
                </a:lnTo>
                <a:lnTo>
                  <a:pt x="2056725" y="1151357"/>
                </a:lnTo>
                <a:lnTo>
                  <a:pt x="2061648" y="1169080"/>
                </a:lnTo>
                <a:lnTo>
                  <a:pt x="2059925" y="1186804"/>
                </a:lnTo>
                <a:lnTo>
                  <a:pt x="2050818" y="1205264"/>
                </a:lnTo>
                <a:lnTo>
                  <a:pt x="2038509" y="1214372"/>
                </a:lnTo>
                <a:lnTo>
                  <a:pt x="2023741" y="1221018"/>
                </a:lnTo>
                <a:lnTo>
                  <a:pt x="2009710" y="1228649"/>
                </a:lnTo>
                <a:lnTo>
                  <a:pt x="1999990" y="1237129"/>
                </a:lnTo>
                <a:lnTo>
                  <a:pt x="1730490" y="1237129"/>
                </a:lnTo>
                <a:lnTo>
                  <a:pt x="1729835" y="1236280"/>
                </a:lnTo>
                <a:lnTo>
                  <a:pt x="1724174" y="1224465"/>
                </a:lnTo>
                <a:lnTo>
                  <a:pt x="1722450" y="1210188"/>
                </a:lnTo>
                <a:lnTo>
                  <a:pt x="1725650" y="1193450"/>
                </a:lnTo>
                <a:lnTo>
                  <a:pt x="1731312" y="1179173"/>
                </a:lnTo>
                <a:lnTo>
                  <a:pt x="1739681" y="1163172"/>
                </a:lnTo>
                <a:lnTo>
                  <a:pt x="1745342" y="1149634"/>
                </a:lnTo>
                <a:lnTo>
                  <a:pt x="1750265" y="1137819"/>
                </a:lnTo>
                <a:lnTo>
                  <a:pt x="1744604" y="1126003"/>
                </a:lnTo>
                <a:lnTo>
                  <a:pt x="1742882" y="1115911"/>
                </a:lnTo>
                <a:lnTo>
                  <a:pt x="1742882" y="1105819"/>
                </a:lnTo>
                <a:lnTo>
                  <a:pt x="1739681" y="1092281"/>
                </a:lnTo>
                <a:lnTo>
                  <a:pt x="1731312" y="1074558"/>
                </a:lnTo>
                <a:lnTo>
                  <a:pt x="1718022" y="1056835"/>
                </a:lnTo>
                <a:lnTo>
                  <a:pt x="1705715" y="1040834"/>
                </a:lnTo>
                <a:lnTo>
                  <a:pt x="1692422" y="1027297"/>
                </a:lnTo>
                <a:lnTo>
                  <a:pt x="1696606" y="1009574"/>
                </a:lnTo>
                <a:lnTo>
                  <a:pt x="1700792" y="993574"/>
                </a:lnTo>
                <a:lnTo>
                  <a:pt x="1705715" y="975851"/>
                </a:lnTo>
                <a:lnTo>
                  <a:pt x="1700792" y="973389"/>
                </a:lnTo>
                <a:lnTo>
                  <a:pt x="1698330" y="971666"/>
                </a:lnTo>
                <a:lnTo>
                  <a:pt x="1695130" y="968220"/>
                </a:lnTo>
                <a:lnTo>
                  <a:pt x="1692669" y="967481"/>
                </a:lnTo>
                <a:lnTo>
                  <a:pt x="1688484" y="967481"/>
                </a:lnTo>
                <a:lnTo>
                  <a:pt x="1682823" y="965758"/>
                </a:lnTo>
                <a:lnTo>
                  <a:pt x="1679622" y="968220"/>
                </a:lnTo>
                <a:lnTo>
                  <a:pt x="1677899" y="969943"/>
                </a:lnTo>
                <a:lnTo>
                  <a:pt x="1673715" y="971666"/>
                </a:lnTo>
                <a:lnTo>
                  <a:pt x="1669530" y="971666"/>
                </a:lnTo>
                <a:lnTo>
                  <a:pt x="1663869" y="971666"/>
                </a:lnTo>
                <a:lnTo>
                  <a:pt x="1648114" y="946558"/>
                </a:lnTo>
                <a:lnTo>
                  <a:pt x="1637284" y="944835"/>
                </a:lnTo>
                <a:lnTo>
                  <a:pt x="1627438" y="944097"/>
                </a:lnTo>
                <a:lnTo>
                  <a:pt x="1615870" y="942374"/>
                </a:lnTo>
                <a:lnTo>
                  <a:pt x="1601838" y="948282"/>
                </a:lnTo>
                <a:lnTo>
                  <a:pt x="1587070" y="954189"/>
                </a:lnTo>
                <a:lnTo>
                  <a:pt x="1575500" y="958374"/>
                </a:lnTo>
                <a:lnTo>
                  <a:pt x="1547439" y="952466"/>
                </a:lnTo>
                <a:lnTo>
                  <a:pt x="1544239" y="962558"/>
                </a:lnTo>
                <a:lnTo>
                  <a:pt x="1534393" y="962558"/>
                </a:lnTo>
                <a:lnTo>
                  <a:pt x="1525285" y="960097"/>
                </a:lnTo>
                <a:lnTo>
                  <a:pt x="1518639" y="958374"/>
                </a:lnTo>
                <a:lnTo>
                  <a:pt x="1515439" y="960097"/>
                </a:lnTo>
                <a:lnTo>
                  <a:pt x="1512978" y="962558"/>
                </a:lnTo>
                <a:lnTo>
                  <a:pt x="1508055" y="964282"/>
                </a:lnTo>
                <a:lnTo>
                  <a:pt x="1502393" y="966005"/>
                </a:lnTo>
                <a:lnTo>
                  <a:pt x="1494024" y="955912"/>
                </a:lnTo>
                <a:lnTo>
                  <a:pt x="1482455" y="950005"/>
                </a:lnTo>
                <a:lnTo>
                  <a:pt x="1470885" y="944097"/>
                </a:lnTo>
                <a:lnTo>
                  <a:pt x="1459316" y="938189"/>
                </a:lnTo>
                <a:lnTo>
                  <a:pt x="1449471" y="930558"/>
                </a:lnTo>
                <a:lnTo>
                  <a:pt x="1442086" y="911359"/>
                </a:lnTo>
                <a:lnTo>
                  <a:pt x="1433717" y="901266"/>
                </a:lnTo>
                <a:lnTo>
                  <a:pt x="1420424" y="891174"/>
                </a:lnTo>
                <a:lnTo>
                  <a:pt x="1408856" y="881082"/>
                </a:lnTo>
                <a:lnTo>
                  <a:pt x="1401471" y="871974"/>
                </a:lnTo>
                <a:lnTo>
                  <a:pt x="1401471" y="852775"/>
                </a:lnTo>
                <a:lnTo>
                  <a:pt x="1399010" y="844405"/>
                </a:lnTo>
                <a:lnTo>
                  <a:pt x="1399748" y="830867"/>
                </a:lnTo>
                <a:lnTo>
                  <a:pt x="1402948" y="819052"/>
                </a:lnTo>
                <a:lnTo>
                  <a:pt x="1405410" y="808959"/>
                </a:lnTo>
                <a:lnTo>
                  <a:pt x="1407132" y="801329"/>
                </a:lnTo>
                <a:lnTo>
                  <a:pt x="1407132" y="789513"/>
                </a:lnTo>
                <a:lnTo>
                  <a:pt x="1404671" y="782867"/>
                </a:lnTo>
                <a:lnTo>
                  <a:pt x="1399748" y="775236"/>
                </a:lnTo>
                <a:lnTo>
                  <a:pt x="1397286" y="769329"/>
                </a:lnTo>
                <a:lnTo>
                  <a:pt x="1397286" y="760221"/>
                </a:lnTo>
                <a:lnTo>
                  <a:pt x="1399748" y="748407"/>
                </a:lnTo>
                <a:lnTo>
                  <a:pt x="1405410" y="735852"/>
                </a:lnTo>
                <a:lnTo>
                  <a:pt x="1411071" y="720837"/>
                </a:lnTo>
                <a:lnTo>
                  <a:pt x="1416733" y="708283"/>
                </a:lnTo>
                <a:lnTo>
                  <a:pt x="1422394" y="697452"/>
                </a:lnTo>
                <a:lnTo>
                  <a:pt x="1425594" y="691545"/>
                </a:lnTo>
                <a:lnTo>
                  <a:pt x="1435439" y="683175"/>
                </a:lnTo>
                <a:lnTo>
                  <a:pt x="1447009" y="675545"/>
                </a:lnTo>
                <a:lnTo>
                  <a:pt x="1458578" y="669637"/>
                </a:lnTo>
                <a:lnTo>
                  <a:pt x="1470147" y="662006"/>
                </a:lnTo>
                <a:lnTo>
                  <a:pt x="1472608" y="655360"/>
                </a:lnTo>
                <a:lnTo>
                  <a:pt x="1472608" y="646253"/>
                </a:lnTo>
                <a:lnTo>
                  <a:pt x="1471871" y="636161"/>
                </a:lnTo>
                <a:lnTo>
                  <a:pt x="1472608" y="627791"/>
                </a:lnTo>
                <a:lnTo>
                  <a:pt x="1479993" y="615976"/>
                </a:lnTo>
                <a:lnTo>
                  <a:pt x="1489839" y="606868"/>
                </a:lnTo>
                <a:lnTo>
                  <a:pt x="1500669" y="598499"/>
                </a:lnTo>
                <a:lnTo>
                  <a:pt x="1510516" y="589392"/>
                </a:lnTo>
                <a:lnTo>
                  <a:pt x="1518885" y="579299"/>
                </a:lnTo>
                <a:lnTo>
                  <a:pt x="1523808" y="565763"/>
                </a:lnTo>
                <a:lnTo>
                  <a:pt x="1523808" y="565024"/>
                </a:lnTo>
                <a:lnTo>
                  <a:pt x="1522085" y="565024"/>
                </a:lnTo>
                <a:lnTo>
                  <a:pt x="1522085" y="563302"/>
                </a:lnTo>
                <a:lnTo>
                  <a:pt x="1522085" y="561578"/>
                </a:lnTo>
                <a:lnTo>
                  <a:pt x="1520363" y="559856"/>
                </a:lnTo>
                <a:lnTo>
                  <a:pt x="1517901" y="559117"/>
                </a:lnTo>
                <a:lnTo>
                  <a:pt x="1514701" y="557394"/>
                </a:lnTo>
                <a:lnTo>
                  <a:pt x="1512239" y="557394"/>
                </a:lnTo>
                <a:lnTo>
                  <a:pt x="1507316" y="555672"/>
                </a:lnTo>
                <a:lnTo>
                  <a:pt x="1504855" y="559117"/>
                </a:lnTo>
                <a:lnTo>
                  <a:pt x="1501655" y="559117"/>
                </a:lnTo>
                <a:lnTo>
                  <a:pt x="1497469" y="559856"/>
                </a:lnTo>
                <a:lnTo>
                  <a:pt x="1491808" y="559856"/>
                </a:lnTo>
                <a:lnTo>
                  <a:pt x="1491808" y="555672"/>
                </a:lnTo>
                <a:lnTo>
                  <a:pt x="1489348" y="555672"/>
                </a:lnTo>
                <a:lnTo>
                  <a:pt x="1489348" y="543855"/>
                </a:lnTo>
                <a:lnTo>
                  <a:pt x="1487624" y="527856"/>
                </a:lnTo>
                <a:lnTo>
                  <a:pt x="1485901" y="508655"/>
                </a:lnTo>
                <a:lnTo>
                  <a:pt x="1485901" y="490194"/>
                </a:lnTo>
                <a:lnTo>
                  <a:pt x="1485901" y="473456"/>
                </a:lnTo>
                <a:lnTo>
                  <a:pt x="1489101" y="463363"/>
                </a:lnTo>
                <a:lnTo>
                  <a:pt x="1489593" y="460410"/>
                </a:lnTo>
                <a:lnTo>
                  <a:pt x="1491316" y="456964"/>
                </a:lnTo>
                <a:lnTo>
                  <a:pt x="1493038" y="456225"/>
                </a:lnTo>
                <a:lnTo>
                  <a:pt x="1494762" y="456225"/>
                </a:lnTo>
                <a:lnTo>
                  <a:pt x="1497224" y="456225"/>
                </a:lnTo>
                <a:lnTo>
                  <a:pt x="1500424" y="454501"/>
                </a:lnTo>
                <a:lnTo>
                  <a:pt x="1504609" y="454501"/>
                </a:lnTo>
                <a:lnTo>
                  <a:pt x="1516177" y="458687"/>
                </a:lnTo>
                <a:lnTo>
                  <a:pt x="1529469" y="462133"/>
                </a:lnTo>
                <a:lnTo>
                  <a:pt x="1543501" y="462133"/>
                </a:lnTo>
                <a:lnTo>
                  <a:pt x="1557531" y="458687"/>
                </a:lnTo>
                <a:lnTo>
                  <a:pt x="1568362" y="454501"/>
                </a:lnTo>
                <a:lnTo>
                  <a:pt x="1569100" y="452779"/>
                </a:lnTo>
                <a:lnTo>
                  <a:pt x="1569100" y="451056"/>
                </a:lnTo>
                <a:lnTo>
                  <a:pt x="1570824" y="451056"/>
                </a:lnTo>
                <a:lnTo>
                  <a:pt x="1570824" y="450318"/>
                </a:lnTo>
                <a:lnTo>
                  <a:pt x="1570824" y="448595"/>
                </a:lnTo>
                <a:lnTo>
                  <a:pt x="1574024" y="436778"/>
                </a:lnTo>
                <a:lnTo>
                  <a:pt x="1574024" y="423241"/>
                </a:lnTo>
                <a:lnTo>
                  <a:pt x="1572300" y="410687"/>
                </a:lnTo>
                <a:lnTo>
                  <a:pt x="1570578" y="395672"/>
                </a:lnTo>
                <a:lnTo>
                  <a:pt x="1560731" y="393210"/>
                </a:lnTo>
                <a:lnTo>
                  <a:pt x="1550885" y="389764"/>
                </a:lnTo>
                <a:lnTo>
                  <a:pt x="1541039" y="383856"/>
                </a:lnTo>
                <a:lnTo>
                  <a:pt x="1533654" y="376225"/>
                </a:lnTo>
                <a:lnTo>
                  <a:pt x="1536115" y="375487"/>
                </a:lnTo>
                <a:lnTo>
                  <a:pt x="1539316" y="373764"/>
                </a:lnTo>
                <a:lnTo>
                  <a:pt x="1541039" y="372041"/>
                </a:lnTo>
                <a:lnTo>
                  <a:pt x="1543501" y="372041"/>
                </a:lnTo>
                <a:lnTo>
                  <a:pt x="1546701" y="370318"/>
                </a:lnTo>
                <a:lnTo>
                  <a:pt x="1551624" y="370318"/>
                </a:lnTo>
                <a:lnTo>
                  <a:pt x="1554823" y="369579"/>
                </a:lnTo>
                <a:lnTo>
                  <a:pt x="1559008" y="367856"/>
                </a:lnTo>
                <a:lnTo>
                  <a:pt x="1563193" y="367856"/>
                </a:lnTo>
                <a:lnTo>
                  <a:pt x="1568115" y="367856"/>
                </a:lnTo>
                <a:lnTo>
                  <a:pt x="1568115" y="351856"/>
                </a:lnTo>
                <a:lnTo>
                  <a:pt x="1572300" y="351856"/>
                </a:lnTo>
                <a:lnTo>
                  <a:pt x="1576484" y="352595"/>
                </a:lnTo>
                <a:lnTo>
                  <a:pt x="1578208" y="354318"/>
                </a:lnTo>
                <a:lnTo>
                  <a:pt x="1580670" y="354318"/>
                </a:lnTo>
                <a:lnTo>
                  <a:pt x="1583870" y="356041"/>
                </a:lnTo>
                <a:lnTo>
                  <a:pt x="1586331" y="357764"/>
                </a:lnTo>
                <a:lnTo>
                  <a:pt x="1589531" y="354318"/>
                </a:lnTo>
                <a:lnTo>
                  <a:pt x="1593716" y="352595"/>
                </a:lnTo>
                <a:lnTo>
                  <a:pt x="1596915" y="351856"/>
                </a:lnTo>
                <a:lnTo>
                  <a:pt x="1601100" y="350133"/>
                </a:lnTo>
                <a:lnTo>
                  <a:pt x="1602823" y="348410"/>
                </a:lnTo>
                <a:lnTo>
                  <a:pt x="1603562" y="345949"/>
                </a:lnTo>
                <a:lnTo>
                  <a:pt x="1603562" y="342502"/>
                </a:lnTo>
                <a:lnTo>
                  <a:pt x="1603562" y="340041"/>
                </a:lnTo>
                <a:lnTo>
                  <a:pt x="1603562" y="336595"/>
                </a:lnTo>
                <a:lnTo>
                  <a:pt x="1605285" y="334133"/>
                </a:lnTo>
                <a:lnTo>
                  <a:pt x="1607008" y="330687"/>
                </a:lnTo>
                <a:lnTo>
                  <a:pt x="1634331" y="322318"/>
                </a:lnTo>
                <a:lnTo>
                  <a:pt x="1639992" y="313210"/>
                </a:lnTo>
                <a:lnTo>
                  <a:pt x="1641715" y="304840"/>
                </a:lnTo>
                <a:lnTo>
                  <a:pt x="1645899" y="295734"/>
                </a:lnTo>
                <a:lnTo>
                  <a:pt x="1654269" y="289826"/>
                </a:lnTo>
                <a:lnTo>
                  <a:pt x="1665100" y="285641"/>
                </a:lnTo>
                <a:lnTo>
                  <a:pt x="1677407" y="281457"/>
                </a:lnTo>
                <a:lnTo>
                  <a:pt x="1688976" y="277271"/>
                </a:lnTo>
                <a:lnTo>
                  <a:pt x="1690699" y="275549"/>
                </a:lnTo>
                <a:lnTo>
                  <a:pt x="1690699" y="273825"/>
                </a:lnTo>
                <a:lnTo>
                  <a:pt x="1690699" y="272103"/>
                </a:lnTo>
                <a:lnTo>
                  <a:pt x="1692422" y="271365"/>
                </a:lnTo>
                <a:lnTo>
                  <a:pt x="1686760" y="256348"/>
                </a:lnTo>
                <a:lnTo>
                  <a:pt x="1683560" y="238625"/>
                </a:lnTo>
                <a:lnTo>
                  <a:pt x="1683560" y="222626"/>
                </a:lnTo>
                <a:lnTo>
                  <a:pt x="1682823" y="209088"/>
                </a:lnTo>
                <a:lnTo>
                  <a:pt x="1695130" y="208349"/>
                </a:lnTo>
                <a:lnTo>
                  <a:pt x="1704238" y="204903"/>
                </a:lnTo>
                <a:lnTo>
                  <a:pt x="1714084" y="202441"/>
                </a:lnTo>
                <a:lnTo>
                  <a:pt x="1714084" y="209088"/>
                </a:lnTo>
                <a:lnTo>
                  <a:pt x="1712361" y="214996"/>
                </a:lnTo>
                <a:lnTo>
                  <a:pt x="1710637" y="225826"/>
                </a:lnTo>
                <a:lnTo>
                  <a:pt x="1709899" y="240103"/>
                </a:lnTo>
                <a:lnTo>
                  <a:pt x="1708176" y="253641"/>
                </a:lnTo>
                <a:lnTo>
                  <a:pt x="1708176" y="263734"/>
                </a:lnTo>
                <a:lnTo>
                  <a:pt x="1712361" y="266194"/>
                </a:lnTo>
                <a:lnTo>
                  <a:pt x="1715560" y="267918"/>
                </a:lnTo>
                <a:lnTo>
                  <a:pt x="1716300" y="269640"/>
                </a:lnTo>
                <a:lnTo>
                  <a:pt x="1719499" y="271365"/>
                </a:lnTo>
                <a:lnTo>
                  <a:pt x="1723681" y="273825"/>
                </a:lnTo>
                <a:lnTo>
                  <a:pt x="1732789" y="269640"/>
                </a:lnTo>
                <a:lnTo>
                  <a:pt x="1739189" y="269640"/>
                </a:lnTo>
                <a:lnTo>
                  <a:pt x="1743373" y="272103"/>
                </a:lnTo>
                <a:lnTo>
                  <a:pt x="1749035" y="277026"/>
                </a:lnTo>
                <a:lnTo>
                  <a:pt x="1756419" y="277026"/>
                </a:lnTo>
                <a:lnTo>
                  <a:pt x="1764788" y="273580"/>
                </a:lnTo>
                <a:lnTo>
                  <a:pt x="1772173" y="269395"/>
                </a:lnTo>
                <a:lnTo>
                  <a:pt x="1776357" y="265210"/>
                </a:lnTo>
                <a:lnTo>
                  <a:pt x="1782019" y="261764"/>
                </a:lnTo>
                <a:lnTo>
                  <a:pt x="1789403" y="259303"/>
                </a:lnTo>
                <a:lnTo>
                  <a:pt x="1800973" y="260041"/>
                </a:lnTo>
                <a:lnTo>
                  <a:pt x="1816727" y="263487"/>
                </a:lnTo>
                <a:lnTo>
                  <a:pt x="1818450" y="259303"/>
                </a:lnTo>
                <a:lnTo>
                  <a:pt x="1819188" y="257580"/>
                </a:lnTo>
                <a:lnTo>
                  <a:pt x="1822388" y="254133"/>
                </a:lnTo>
                <a:lnTo>
                  <a:pt x="1824849" y="253395"/>
                </a:lnTo>
                <a:lnTo>
                  <a:pt x="1828049" y="253395"/>
                </a:lnTo>
                <a:lnTo>
                  <a:pt x="1832235" y="251673"/>
                </a:lnTo>
                <a:lnTo>
                  <a:pt x="1832235" y="226564"/>
                </a:lnTo>
                <a:lnTo>
                  <a:pt x="1835434" y="206380"/>
                </a:lnTo>
                <a:lnTo>
                  <a:pt x="1837895" y="202934"/>
                </a:lnTo>
                <a:lnTo>
                  <a:pt x="1841096" y="202195"/>
                </a:lnTo>
                <a:lnTo>
                  <a:pt x="1843557" y="198750"/>
                </a:lnTo>
                <a:lnTo>
                  <a:pt x="1846757" y="197026"/>
                </a:lnTo>
                <a:lnTo>
                  <a:pt x="1850943" y="196288"/>
                </a:lnTo>
                <a:lnTo>
                  <a:pt x="1850943" y="198750"/>
                </a:lnTo>
                <a:lnTo>
                  <a:pt x="1853403" y="202195"/>
                </a:lnTo>
                <a:lnTo>
                  <a:pt x="1855127" y="204657"/>
                </a:lnTo>
                <a:lnTo>
                  <a:pt x="1856849" y="208103"/>
                </a:lnTo>
                <a:lnTo>
                  <a:pt x="1858573" y="208841"/>
                </a:lnTo>
                <a:lnTo>
                  <a:pt x="1862757" y="210564"/>
                </a:lnTo>
                <a:lnTo>
                  <a:pt x="1866942" y="212288"/>
                </a:lnTo>
                <a:lnTo>
                  <a:pt x="1865219" y="198750"/>
                </a:lnTo>
                <a:lnTo>
                  <a:pt x="1864480" y="190380"/>
                </a:lnTo>
                <a:lnTo>
                  <a:pt x="1861280" y="184473"/>
                </a:lnTo>
                <a:lnTo>
                  <a:pt x="1859557" y="176842"/>
                </a:lnTo>
                <a:lnTo>
                  <a:pt x="1857096" y="163304"/>
                </a:lnTo>
                <a:lnTo>
                  <a:pt x="1864480" y="162565"/>
                </a:lnTo>
                <a:lnTo>
                  <a:pt x="1869404" y="159119"/>
                </a:lnTo>
                <a:lnTo>
                  <a:pt x="1874326" y="156658"/>
                </a:lnTo>
                <a:lnTo>
                  <a:pt x="1879988" y="153212"/>
                </a:lnTo>
                <a:lnTo>
                  <a:pt x="1889834" y="153212"/>
                </a:lnTo>
                <a:lnTo>
                  <a:pt x="1899680" y="154934"/>
                </a:lnTo>
                <a:lnTo>
                  <a:pt x="1907065" y="156658"/>
                </a:lnTo>
                <a:lnTo>
                  <a:pt x="1914449" y="153212"/>
                </a:lnTo>
                <a:lnTo>
                  <a:pt x="1920111" y="144842"/>
                </a:lnTo>
                <a:lnTo>
                  <a:pt x="1915187" y="143119"/>
                </a:lnTo>
                <a:lnTo>
                  <a:pt x="1911003" y="141396"/>
                </a:lnTo>
                <a:lnTo>
                  <a:pt x="1908541" y="139673"/>
                </a:lnTo>
                <a:lnTo>
                  <a:pt x="1903619" y="138935"/>
                </a:lnTo>
                <a:lnTo>
                  <a:pt x="1897957" y="138935"/>
                </a:lnTo>
                <a:lnTo>
                  <a:pt x="1883926" y="145581"/>
                </a:lnTo>
                <a:lnTo>
                  <a:pt x="1868173" y="150503"/>
                </a:lnTo>
                <a:lnTo>
                  <a:pt x="1850943" y="152965"/>
                </a:lnTo>
                <a:lnTo>
                  <a:pt x="1847742" y="145334"/>
                </a:lnTo>
                <a:lnTo>
                  <a:pt x="1843557" y="139427"/>
                </a:lnTo>
                <a:lnTo>
                  <a:pt x="1839373" y="133519"/>
                </a:lnTo>
                <a:lnTo>
                  <a:pt x="1836173" y="126873"/>
                </a:lnTo>
                <a:lnTo>
                  <a:pt x="1835434" y="115058"/>
                </a:lnTo>
                <a:lnTo>
                  <a:pt x="1836173" y="105950"/>
                </a:lnTo>
                <a:lnTo>
                  <a:pt x="1835434" y="95858"/>
                </a:lnTo>
                <a:lnTo>
                  <a:pt x="1833711" y="84042"/>
                </a:lnTo>
                <a:lnTo>
                  <a:pt x="1835434" y="73950"/>
                </a:lnTo>
                <a:lnTo>
                  <a:pt x="1842081" y="58935"/>
                </a:lnTo>
                <a:lnTo>
                  <a:pt x="1853649" y="48843"/>
                </a:lnTo>
                <a:lnTo>
                  <a:pt x="1865219" y="37027"/>
                </a:lnTo>
                <a:lnTo>
                  <a:pt x="1875065" y="25212"/>
                </a:lnTo>
                <a:lnTo>
                  <a:pt x="1882450" y="11673"/>
                </a:lnTo>
                <a:lnTo>
                  <a:pt x="1878265" y="7489"/>
                </a:lnTo>
                <a:lnTo>
                  <a:pt x="1874081" y="3304"/>
                </a:lnTo>
                <a:close/>
                <a:moveTo>
                  <a:pt x="1731537" y="0"/>
                </a:moveTo>
                <a:lnTo>
                  <a:pt x="1863626" y="0"/>
                </a:lnTo>
                <a:lnTo>
                  <a:pt x="1858327" y="843"/>
                </a:lnTo>
                <a:lnTo>
                  <a:pt x="1845034" y="1582"/>
                </a:lnTo>
                <a:lnTo>
                  <a:pt x="1840850" y="22505"/>
                </a:lnTo>
                <a:lnTo>
                  <a:pt x="1833465" y="38504"/>
                </a:lnTo>
                <a:lnTo>
                  <a:pt x="1823619" y="52043"/>
                </a:lnTo>
                <a:lnTo>
                  <a:pt x="1812050" y="64596"/>
                </a:lnTo>
                <a:lnTo>
                  <a:pt x="1801219" y="79612"/>
                </a:lnTo>
                <a:lnTo>
                  <a:pt x="1794573" y="97335"/>
                </a:lnTo>
                <a:lnTo>
                  <a:pt x="1789649" y="117519"/>
                </a:lnTo>
                <a:lnTo>
                  <a:pt x="1798758" y="125150"/>
                </a:lnTo>
                <a:lnTo>
                  <a:pt x="1807126" y="133519"/>
                </a:lnTo>
                <a:lnTo>
                  <a:pt x="1812788" y="144350"/>
                </a:lnTo>
                <a:lnTo>
                  <a:pt x="1815988" y="156904"/>
                </a:lnTo>
                <a:lnTo>
                  <a:pt x="1811804" y="158626"/>
                </a:lnTo>
                <a:lnTo>
                  <a:pt x="1810081" y="160350"/>
                </a:lnTo>
                <a:lnTo>
                  <a:pt x="1808357" y="162073"/>
                </a:lnTo>
                <a:lnTo>
                  <a:pt x="1808357" y="162811"/>
                </a:lnTo>
                <a:lnTo>
                  <a:pt x="1806634" y="164535"/>
                </a:lnTo>
                <a:lnTo>
                  <a:pt x="1806634" y="167981"/>
                </a:lnTo>
                <a:lnTo>
                  <a:pt x="1805896" y="168719"/>
                </a:lnTo>
                <a:lnTo>
                  <a:pt x="1786943" y="176349"/>
                </a:lnTo>
                <a:lnTo>
                  <a:pt x="1784481" y="194073"/>
                </a:lnTo>
                <a:lnTo>
                  <a:pt x="1778819" y="207611"/>
                </a:lnTo>
                <a:lnTo>
                  <a:pt x="1773158" y="217703"/>
                </a:lnTo>
                <a:lnTo>
                  <a:pt x="1764050" y="226073"/>
                </a:lnTo>
                <a:lnTo>
                  <a:pt x="1756666" y="235180"/>
                </a:lnTo>
                <a:lnTo>
                  <a:pt x="1750019" y="246995"/>
                </a:lnTo>
                <a:lnTo>
                  <a:pt x="1745097" y="246995"/>
                </a:lnTo>
                <a:lnTo>
                  <a:pt x="1745097" y="243549"/>
                </a:lnTo>
                <a:lnTo>
                  <a:pt x="1733527" y="227549"/>
                </a:lnTo>
                <a:lnTo>
                  <a:pt x="1726881" y="209826"/>
                </a:lnTo>
                <a:lnTo>
                  <a:pt x="1721958" y="190626"/>
                </a:lnTo>
                <a:lnTo>
                  <a:pt x="1713592" y="168719"/>
                </a:lnTo>
                <a:lnTo>
                  <a:pt x="1702022" y="174627"/>
                </a:lnTo>
                <a:lnTo>
                  <a:pt x="1694637" y="182257"/>
                </a:lnTo>
                <a:lnTo>
                  <a:pt x="1686269" y="188165"/>
                </a:lnTo>
                <a:lnTo>
                  <a:pt x="1677161" y="192349"/>
                </a:lnTo>
                <a:lnTo>
                  <a:pt x="1663130" y="195795"/>
                </a:lnTo>
                <a:lnTo>
                  <a:pt x="1661407" y="194073"/>
                </a:lnTo>
                <a:lnTo>
                  <a:pt x="1659684" y="194073"/>
                </a:lnTo>
                <a:lnTo>
                  <a:pt x="1658946" y="194073"/>
                </a:lnTo>
                <a:lnTo>
                  <a:pt x="1657223" y="192349"/>
                </a:lnTo>
                <a:lnTo>
                  <a:pt x="1654023" y="192349"/>
                </a:lnTo>
                <a:lnTo>
                  <a:pt x="1653285" y="174627"/>
                </a:lnTo>
                <a:lnTo>
                  <a:pt x="1651560" y="160350"/>
                </a:lnTo>
                <a:lnTo>
                  <a:pt x="1648361" y="148534"/>
                </a:lnTo>
                <a:lnTo>
                  <a:pt x="1645899" y="134996"/>
                </a:lnTo>
                <a:lnTo>
                  <a:pt x="1644176" y="117273"/>
                </a:lnTo>
                <a:lnTo>
                  <a:pt x="1651560" y="109642"/>
                </a:lnTo>
                <a:lnTo>
                  <a:pt x="1654023" y="102997"/>
                </a:lnTo>
                <a:lnTo>
                  <a:pt x="1655746" y="93889"/>
                </a:lnTo>
                <a:lnTo>
                  <a:pt x="1659931" y="82074"/>
                </a:lnTo>
                <a:lnTo>
                  <a:pt x="1663130" y="79612"/>
                </a:lnTo>
                <a:lnTo>
                  <a:pt x="1667315" y="75428"/>
                </a:lnTo>
                <a:lnTo>
                  <a:pt x="1671499" y="70504"/>
                </a:lnTo>
                <a:lnTo>
                  <a:pt x="1676422" y="66319"/>
                </a:lnTo>
                <a:lnTo>
                  <a:pt x="1678884" y="68042"/>
                </a:lnTo>
                <a:lnTo>
                  <a:pt x="1680607" y="69765"/>
                </a:lnTo>
                <a:lnTo>
                  <a:pt x="1682329" y="70504"/>
                </a:lnTo>
                <a:lnTo>
                  <a:pt x="1683068" y="72227"/>
                </a:lnTo>
                <a:lnTo>
                  <a:pt x="1686269" y="69765"/>
                </a:lnTo>
                <a:lnTo>
                  <a:pt x="1687991" y="66319"/>
                </a:lnTo>
                <a:lnTo>
                  <a:pt x="1688731" y="63858"/>
                </a:lnTo>
                <a:lnTo>
                  <a:pt x="1690453" y="58935"/>
                </a:lnTo>
                <a:lnTo>
                  <a:pt x="1692176" y="56473"/>
                </a:lnTo>
                <a:lnTo>
                  <a:pt x="1702022" y="50566"/>
                </a:lnTo>
                <a:lnTo>
                  <a:pt x="1710391" y="47119"/>
                </a:lnTo>
                <a:lnTo>
                  <a:pt x="1717775" y="40473"/>
                </a:lnTo>
                <a:lnTo>
                  <a:pt x="1715314" y="38750"/>
                </a:lnTo>
                <a:lnTo>
                  <a:pt x="1713592" y="38750"/>
                </a:lnTo>
                <a:lnTo>
                  <a:pt x="1711869" y="38750"/>
                </a:lnTo>
                <a:lnTo>
                  <a:pt x="1711869" y="37027"/>
                </a:lnTo>
                <a:lnTo>
                  <a:pt x="1711869" y="34566"/>
                </a:lnTo>
                <a:lnTo>
                  <a:pt x="1710146" y="31120"/>
                </a:lnTo>
                <a:lnTo>
                  <a:pt x="1720975" y="17581"/>
                </a:lnTo>
                <a:lnTo>
                  <a:pt x="1730820" y="1582"/>
                </a:lnTo>
                <a:close/>
                <a:moveTo>
                  <a:pt x="1335283" y="0"/>
                </a:moveTo>
                <a:lnTo>
                  <a:pt x="1355141" y="0"/>
                </a:lnTo>
                <a:lnTo>
                  <a:pt x="1357409" y="4536"/>
                </a:lnTo>
                <a:lnTo>
                  <a:pt x="1360609" y="6998"/>
                </a:lnTo>
                <a:lnTo>
                  <a:pt x="1363070" y="12905"/>
                </a:lnTo>
                <a:lnTo>
                  <a:pt x="1372178" y="5521"/>
                </a:lnTo>
                <a:lnTo>
                  <a:pt x="1380000" y="0"/>
                </a:lnTo>
                <a:lnTo>
                  <a:pt x="1394146" y="0"/>
                </a:lnTo>
                <a:lnTo>
                  <a:pt x="1396054" y="1337"/>
                </a:lnTo>
                <a:lnTo>
                  <a:pt x="1396054" y="2812"/>
                </a:lnTo>
                <a:lnTo>
                  <a:pt x="1397778" y="2812"/>
                </a:lnTo>
                <a:lnTo>
                  <a:pt x="1399501" y="2812"/>
                </a:lnTo>
                <a:lnTo>
                  <a:pt x="1401962" y="2812"/>
                </a:lnTo>
                <a:lnTo>
                  <a:pt x="1407235" y="0"/>
                </a:lnTo>
                <a:lnTo>
                  <a:pt x="1442331" y="0"/>
                </a:lnTo>
                <a:lnTo>
                  <a:pt x="1442331" y="2812"/>
                </a:lnTo>
                <a:lnTo>
                  <a:pt x="1442331" y="6998"/>
                </a:lnTo>
                <a:lnTo>
                  <a:pt x="1444054" y="18813"/>
                </a:lnTo>
                <a:lnTo>
                  <a:pt x="1445777" y="32105"/>
                </a:lnTo>
                <a:lnTo>
                  <a:pt x="1445777" y="43674"/>
                </a:lnTo>
                <a:lnTo>
                  <a:pt x="1429285" y="52043"/>
                </a:lnTo>
                <a:lnTo>
                  <a:pt x="1411070" y="59428"/>
                </a:lnTo>
                <a:lnTo>
                  <a:pt x="1393594" y="67796"/>
                </a:lnTo>
                <a:lnTo>
                  <a:pt x="1378824" y="79612"/>
                </a:lnTo>
                <a:lnTo>
                  <a:pt x="1374640" y="77151"/>
                </a:lnTo>
                <a:lnTo>
                  <a:pt x="1367255" y="73705"/>
                </a:lnTo>
                <a:lnTo>
                  <a:pt x="1357409" y="67796"/>
                </a:lnTo>
                <a:lnTo>
                  <a:pt x="1349040" y="63612"/>
                </a:lnTo>
                <a:lnTo>
                  <a:pt x="1341655" y="59428"/>
                </a:lnTo>
                <a:lnTo>
                  <a:pt x="1338209" y="56228"/>
                </a:lnTo>
                <a:lnTo>
                  <a:pt x="1339932" y="55490"/>
                </a:lnTo>
                <a:lnTo>
                  <a:pt x="1341655" y="53766"/>
                </a:lnTo>
                <a:lnTo>
                  <a:pt x="1343378" y="52043"/>
                </a:lnTo>
                <a:lnTo>
                  <a:pt x="1343378" y="50320"/>
                </a:lnTo>
                <a:lnTo>
                  <a:pt x="1344116" y="47859"/>
                </a:lnTo>
                <a:lnTo>
                  <a:pt x="1339932" y="44658"/>
                </a:lnTo>
                <a:lnTo>
                  <a:pt x="1334271" y="43674"/>
                </a:lnTo>
                <a:lnTo>
                  <a:pt x="1330086" y="40474"/>
                </a:lnTo>
                <a:lnTo>
                  <a:pt x="1325901" y="38012"/>
                </a:lnTo>
                <a:lnTo>
                  <a:pt x="1328363" y="38012"/>
                </a:lnTo>
                <a:lnTo>
                  <a:pt x="1331809" y="34567"/>
                </a:lnTo>
                <a:lnTo>
                  <a:pt x="1332547" y="32844"/>
                </a:lnTo>
                <a:lnTo>
                  <a:pt x="1334271" y="32844"/>
                </a:lnTo>
                <a:lnTo>
                  <a:pt x="1335747" y="32105"/>
                </a:lnTo>
                <a:lnTo>
                  <a:pt x="1339932" y="32105"/>
                </a:lnTo>
                <a:lnTo>
                  <a:pt x="1344116" y="32105"/>
                </a:lnTo>
                <a:lnTo>
                  <a:pt x="1344116" y="21275"/>
                </a:lnTo>
                <a:lnTo>
                  <a:pt x="1322701" y="21275"/>
                </a:lnTo>
                <a:lnTo>
                  <a:pt x="1318517" y="12905"/>
                </a:lnTo>
                <a:lnTo>
                  <a:pt x="1325901" y="6998"/>
                </a:lnTo>
                <a:lnTo>
                  <a:pt x="1331809" y="1337"/>
                </a:lnTo>
                <a:close/>
                <a:moveTo>
                  <a:pt x="994515" y="0"/>
                </a:moveTo>
                <a:lnTo>
                  <a:pt x="1240498" y="0"/>
                </a:lnTo>
                <a:lnTo>
                  <a:pt x="1238272" y="6013"/>
                </a:lnTo>
                <a:lnTo>
                  <a:pt x="1230887" y="13644"/>
                </a:lnTo>
                <a:lnTo>
                  <a:pt x="1218579" y="22012"/>
                </a:lnTo>
                <a:lnTo>
                  <a:pt x="1202088" y="29643"/>
                </a:lnTo>
                <a:lnTo>
                  <a:pt x="1188057" y="35551"/>
                </a:lnTo>
                <a:lnTo>
                  <a:pt x="1174765" y="38997"/>
                </a:lnTo>
                <a:lnTo>
                  <a:pt x="1174765" y="35551"/>
                </a:lnTo>
                <a:lnTo>
                  <a:pt x="1174765" y="33089"/>
                </a:lnTo>
                <a:lnTo>
                  <a:pt x="1173042" y="33089"/>
                </a:lnTo>
                <a:lnTo>
                  <a:pt x="1173042" y="31367"/>
                </a:lnTo>
                <a:lnTo>
                  <a:pt x="1172304" y="29643"/>
                </a:lnTo>
                <a:lnTo>
                  <a:pt x="1170580" y="41458"/>
                </a:lnTo>
                <a:lnTo>
                  <a:pt x="1166396" y="51551"/>
                </a:lnTo>
                <a:lnTo>
                  <a:pt x="1163196" y="60658"/>
                </a:lnTo>
                <a:lnTo>
                  <a:pt x="1159011" y="69027"/>
                </a:lnTo>
                <a:lnTo>
                  <a:pt x="1155811" y="80844"/>
                </a:lnTo>
                <a:lnTo>
                  <a:pt x="1159011" y="82566"/>
                </a:lnTo>
                <a:lnTo>
                  <a:pt x="1159011" y="84289"/>
                </a:lnTo>
                <a:lnTo>
                  <a:pt x="1160735" y="84289"/>
                </a:lnTo>
                <a:lnTo>
                  <a:pt x="1160735" y="86012"/>
                </a:lnTo>
                <a:lnTo>
                  <a:pt x="1159011" y="86750"/>
                </a:lnTo>
                <a:lnTo>
                  <a:pt x="1155811" y="90197"/>
                </a:lnTo>
                <a:lnTo>
                  <a:pt x="1153350" y="91920"/>
                </a:lnTo>
                <a:lnTo>
                  <a:pt x="1150889" y="94381"/>
                </a:lnTo>
                <a:lnTo>
                  <a:pt x="1147689" y="96104"/>
                </a:lnTo>
                <a:lnTo>
                  <a:pt x="1145965" y="98566"/>
                </a:lnTo>
                <a:lnTo>
                  <a:pt x="1143504" y="102750"/>
                </a:lnTo>
                <a:lnTo>
                  <a:pt x="1137597" y="119489"/>
                </a:lnTo>
                <a:lnTo>
                  <a:pt x="1133412" y="136966"/>
                </a:lnTo>
                <a:lnTo>
                  <a:pt x="1131688" y="157150"/>
                </a:lnTo>
                <a:lnTo>
                  <a:pt x="1128489" y="176350"/>
                </a:lnTo>
                <a:lnTo>
                  <a:pt x="1124305" y="193826"/>
                </a:lnTo>
                <a:lnTo>
                  <a:pt x="1121842" y="192104"/>
                </a:lnTo>
                <a:lnTo>
                  <a:pt x="1120119" y="192104"/>
                </a:lnTo>
                <a:lnTo>
                  <a:pt x="1120119" y="190380"/>
                </a:lnTo>
                <a:lnTo>
                  <a:pt x="1118396" y="190380"/>
                </a:lnTo>
                <a:lnTo>
                  <a:pt x="1114212" y="187919"/>
                </a:lnTo>
                <a:lnTo>
                  <a:pt x="1106828" y="182012"/>
                </a:lnTo>
                <a:lnTo>
                  <a:pt x="1095258" y="172903"/>
                </a:lnTo>
                <a:lnTo>
                  <a:pt x="1081966" y="165273"/>
                </a:lnTo>
                <a:lnTo>
                  <a:pt x="1069658" y="156904"/>
                </a:lnTo>
                <a:lnTo>
                  <a:pt x="1059813" y="149273"/>
                </a:lnTo>
                <a:lnTo>
                  <a:pt x="1050706" y="145088"/>
                </a:lnTo>
                <a:lnTo>
                  <a:pt x="1048243" y="143366"/>
                </a:lnTo>
                <a:lnTo>
                  <a:pt x="1045043" y="111612"/>
                </a:lnTo>
                <a:lnTo>
                  <a:pt x="1043320" y="108166"/>
                </a:lnTo>
                <a:lnTo>
                  <a:pt x="1039136" y="105705"/>
                </a:lnTo>
                <a:lnTo>
                  <a:pt x="1036674" y="103982"/>
                </a:lnTo>
                <a:lnTo>
                  <a:pt x="1031751" y="100535"/>
                </a:lnTo>
                <a:lnTo>
                  <a:pt x="1029290" y="98074"/>
                </a:lnTo>
                <a:lnTo>
                  <a:pt x="1031751" y="96351"/>
                </a:lnTo>
                <a:lnTo>
                  <a:pt x="1031751" y="94628"/>
                </a:lnTo>
                <a:lnTo>
                  <a:pt x="1033474" y="93889"/>
                </a:lnTo>
                <a:lnTo>
                  <a:pt x="1035197" y="90443"/>
                </a:lnTo>
                <a:lnTo>
                  <a:pt x="1036919" y="87982"/>
                </a:lnTo>
                <a:lnTo>
                  <a:pt x="1029536" y="87982"/>
                </a:lnTo>
                <a:lnTo>
                  <a:pt x="1025351" y="87982"/>
                </a:lnTo>
                <a:lnTo>
                  <a:pt x="1022152" y="87982"/>
                </a:lnTo>
                <a:lnTo>
                  <a:pt x="1020428" y="86258"/>
                </a:lnTo>
                <a:lnTo>
                  <a:pt x="1019689" y="83797"/>
                </a:lnTo>
                <a:lnTo>
                  <a:pt x="1016489" y="78873"/>
                </a:lnTo>
                <a:lnTo>
                  <a:pt x="1014766" y="76413"/>
                </a:lnTo>
                <a:lnTo>
                  <a:pt x="1014766" y="72966"/>
                </a:lnTo>
                <a:lnTo>
                  <a:pt x="1014766" y="72227"/>
                </a:lnTo>
                <a:lnTo>
                  <a:pt x="1014766" y="68782"/>
                </a:lnTo>
                <a:lnTo>
                  <a:pt x="1016489" y="66320"/>
                </a:lnTo>
                <a:lnTo>
                  <a:pt x="1016489" y="62874"/>
                </a:lnTo>
                <a:lnTo>
                  <a:pt x="1008119" y="62874"/>
                </a:lnTo>
                <a:lnTo>
                  <a:pt x="1008119" y="58690"/>
                </a:lnTo>
                <a:lnTo>
                  <a:pt x="1008859" y="54505"/>
                </a:lnTo>
                <a:lnTo>
                  <a:pt x="1010582" y="52782"/>
                </a:lnTo>
                <a:lnTo>
                  <a:pt x="1010582" y="49828"/>
                </a:lnTo>
                <a:lnTo>
                  <a:pt x="1012305" y="47366"/>
                </a:lnTo>
                <a:lnTo>
                  <a:pt x="1014028" y="43181"/>
                </a:lnTo>
                <a:lnTo>
                  <a:pt x="1009104" y="43181"/>
                </a:lnTo>
                <a:lnTo>
                  <a:pt x="1004182" y="43181"/>
                </a:lnTo>
                <a:lnTo>
                  <a:pt x="1001720" y="41458"/>
                </a:lnTo>
                <a:lnTo>
                  <a:pt x="996797" y="39735"/>
                </a:lnTo>
                <a:lnTo>
                  <a:pt x="996059" y="18075"/>
                </a:lnTo>
                <a:close/>
                <a:moveTo>
                  <a:pt x="864598" y="0"/>
                </a:moveTo>
                <a:lnTo>
                  <a:pt x="901871" y="0"/>
                </a:lnTo>
                <a:lnTo>
                  <a:pt x="899566" y="15368"/>
                </a:lnTo>
                <a:lnTo>
                  <a:pt x="895383" y="17090"/>
                </a:lnTo>
                <a:lnTo>
                  <a:pt x="890459" y="17090"/>
                </a:lnTo>
                <a:lnTo>
                  <a:pt x="886521" y="17829"/>
                </a:lnTo>
                <a:lnTo>
                  <a:pt x="880613" y="17829"/>
                </a:lnTo>
                <a:lnTo>
                  <a:pt x="874951" y="11183"/>
                </a:lnTo>
                <a:lnTo>
                  <a:pt x="867321" y="3552"/>
                </a:lnTo>
                <a:close/>
                <a:moveTo>
                  <a:pt x="769123" y="0"/>
                </a:moveTo>
                <a:lnTo>
                  <a:pt x="842019" y="0"/>
                </a:lnTo>
                <a:lnTo>
                  <a:pt x="845906" y="11921"/>
                </a:lnTo>
                <a:lnTo>
                  <a:pt x="851813" y="37275"/>
                </a:lnTo>
                <a:lnTo>
                  <a:pt x="861659" y="37275"/>
                </a:lnTo>
                <a:lnTo>
                  <a:pt x="867321" y="48845"/>
                </a:lnTo>
                <a:lnTo>
                  <a:pt x="872244" y="60660"/>
                </a:lnTo>
                <a:lnTo>
                  <a:pt x="873228" y="76660"/>
                </a:lnTo>
                <a:lnTo>
                  <a:pt x="872244" y="78383"/>
                </a:lnTo>
                <a:lnTo>
                  <a:pt x="870767" y="79859"/>
                </a:lnTo>
                <a:lnTo>
                  <a:pt x="870767" y="81582"/>
                </a:lnTo>
                <a:lnTo>
                  <a:pt x="869044" y="82567"/>
                </a:lnTo>
                <a:lnTo>
                  <a:pt x="867321" y="84290"/>
                </a:lnTo>
                <a:lnTo>
                  <a:pt x="864858" y="85767"/>
                </a:lnTo>
                <a:lnTo>
                  <a:pt x="859198" y="82567"/>
                </a:lnTo>
                <a:lnTo>
                  <a:pt x="851813" y="78383"/>
                </a:lnTo>
                <a:lnTo>
                  <a:pt x="844182" y="74198"/>
                </a:lnTo>
                <a:lnTo>
                  <a:pt x="838521" y="70752"/>
                </a:lnTo>
                <a:lnTo>
                  <a:pt x="836060" y="70013"/>
                </a:lnTo>
                <a:lnTo>
                  <a:pt x="833598" y="70013"/>
                </a:lnTo>
                <a:lnTo>
                  <a:pt x="841721" y="81582"/>
                </a:lnTo>
                <a:lnTo>
                  <a:pt x="849352" y="91675"/>
                </a:lnTo>
                <a:lnTo>
                  <a:pt x="855013" y="104229"/>
                </a:lnTo>
                <a:lnTo>
                  <a:pt x="851813" y="104229"/>
                </a:lnTo>
                <a:lnTo>
                  <a:pt x="841721" y="100044"/>
                </a:lnTo>
                <a:lnTo>
                  <a:pt x="828674" y="97582"/>
                </a:lnTo>
                <a:lnTo>
                  <a:pt x="814644" y="94136"/>
                </a:lnTo>
                <a:lnTo>
                  <a:pt x="804551" y="88475"/>
                </a:lnTo>
                <a:lnTo>
                  <a:pt x="795689" y="79859"/>
                </a:lnTo>
                <a:lnTo>
                  <a:pt x="789782" y="66567"/>
                </a:lnTo>
                <a:lnTo>
                  <a:pt x="784121" y="54752"/>
                </a:lnTo>
                <a:lnTo>
                  <a:pt x="775751" y="43183"/>
                </a:lnTo>
                <a:lnTo>
                  <a:pt x="766644" y="34568"/>
                </a:lnTo>
                <a:lnTo>
                  <a:pt x="754336" y="41460"/>
                </a:lnTo>
                <a:lnTo>
                  <a:pt x="739321" y="46383"/>
                </a:lnTo>
                <a:lnTo>
                  <a:pt x="722090" y="47368"/>
                </a:lnTo>
                <a:lnTo>
                  <a:pt x="720368" y="43183"/>
                </a:lnTo>
                <a:lnTo>
                  <a:pt x="719628" y="38998"/>
                </a:lnTo>
                <a:lnTo>
                  <a:pt x="719628" y="34568"/>
                </a:lnTo>
                <a:lnTo>
                  <a:pt x="719628" y="28906"/>
                </a:lnTo>
                <a:lnTo>
                  <a:pt x="731937" y="23737"/>
                </a:lnTo>
                <a:lnTo>
                  <a:pt x="748428" y="19552"/>
                </a:lnTo>
                <a:lnTo>
                  <a:pt x="762460" y="15368"/>
                </a:lnTo>
                <a:lnTo>
                  <a:pt x="766644" y="6998"/>
                </a:lnTo>
                <a:close/>
                <a:moveTo>
                  <a:pt x="0" y="0"/>
                </a:moveTo>
                <a:lnTo>
                  <a:pt x="611304" y="0"/>
                </a:lnTo>
                <a:lnTo>
                  <a:pt x="611815" y="1336"/>
                </a:lnTo>
                <a:lnTo>
                  <a:pt x="610093" y="10444"/>
                </a:lnTo>
                <a:lnTo>
                  <a:pt x="608368" y="24721"/>
                </a:lnTo>
                <a:lnTo>
                  <a:pt x="600984" y="24721"/>
                </a:lnTo>
                <a:lnTo>
                  <a:pt x="591138" y="18813"/>
                </a:lnTo>
                <a:lnTo>
                  <a:pt x="577108" y="15367"/>
                </a:lnTo>
                <a:lnTo>
                  <a:pt x="577108" y="18567"/>
                </a:lnTo>
                <a:lnTo>
                  <a:pt x="579569" y="18567"/>
                </a:lnTo>
                <a:lnTo>
                  <a:pt x="582769" y="21028"/>
                </a:lnTo>
                <a:lnTo>
                  <a:pt x="584492" y="22751"/>
                </a:lnTo>
                <a:lnTo>
                  <a:pt x="585230" y="24474"/>
                </a:lnTo>
                <a:lnTo>
                  <a:pt x="586954" y="26197"/>
                </a:lnTo>
                <a:lnTo>
                  <a:pt x="588677" y="30382"/>
                </a:lnTo>
                <a:lnTo>
                  <a:pt x="588677" y="34567"/>
                </a:lnTo>
                <a:lnTo>
                  <a:pt x="586954" y="38012"/>
                </a:lnTo>
                <a:lnTo>
                  <a:pt x="584492" y="40474"/>
                </a:lnTo>
                <a:lnTo>
                  <a:pt x="582769" y="43921"/>
                </a:lnTo>
                <a:lnTo>
                  <a:pt x="575384" y="49828"/>
                </a:lnTo>
                <a:lnTo>
                  <a:pt x="569722" y="55735"/>
                </a:lnTo>
                <a:lnTo>
                  <a:pt x="567262" y="62381"/>
                </a:lnTo>
                <a:lnTo>
                  <a:pt x="564061" y="73213"/>
                </a:lnTo>
                <a:lnTo>
                  <a:pt x="558400" y="73213"/>
                </a:lnTo>
                <a:lnTo>
                  <a:pt x="554215" y="71489"/>
                </a:lnTo>
                <a:lnTo>
                  <a:pt x="550031" y="69766"/>
                </a:lnTo>
                <a:lnTo>
                  <a:pt x="546830" y="68043"/>
                </a:lnTo>
                <a:lnTo>
                  <a:pt x="541169" y="67305"/>
                </a:lnTo>
                <a:lnTo>
                  <a:pt x="541169" y="69766"/>
                </a:lnTo>
                <a:lnTo>
                  <a:pt x="548554" y="69766"/>
                </a:lnTo>
                <a:lnTo>
                  <a:pt x="550277" y="73213"/>
                </a:lnTo>
                <a:lnTo>
                  <a:pt x="551015" y="75673"/>
                </a:lnTo>
                <a:lnTo>
                  <a:pt x="552739" y="77397"/>
                </a:lnTo>
                <a:lnTo>
                  <a:pt x="552739" y="79858"/>
                </a:lnTo>
                <a:lnTo>
                  <a:pt x="554461" y="84782"/>
                </a:lnTo>
                <a:lnTo>
                  <a:pt x="554461" y="88966"/>
                </a:lnTo>
                <a:lnTo>
                  <a:pt x="541169" y="93151"/>
                </a:lnTo>
                <a:lnTo>
                  <a:pt x="529601" y="100535"/>
                </a:lnTo>
                <a:lnTo>
                  <a:pt x="522216" y="108904"/>
                </a:lnTo>
                <a:lnTo>
                  <a:pt x="517292" y="122196"/>
                </a:lnTo>
                <a:lnTo>
                  <a:pt x="517292" y="141397"/>
                </a:lnTo>
                <a:lnTo>
                  <a:pt x="522216" y="152966"/>
                </a:lnTo>
                <a:lnTo>
                  <a:pt x="525416" y="168719"/>
                </a:lnTo>
                <a:lnTo>
                  <a:pt x="525416" y="184473"/>
                </a:lnTo>
                <a:lnTo>
                  <a:pt x="541169" y="184473"/>
                </a:lnTo>
                <a:lnTo>
                  <a:pt x="541169" y="191857"/>
                </a:lnTo>
                <a:lnTo>
                  <a:pt x="544369" y="194320"/>
                </a:lnTo>
                <a:lnTo>
                  <a:pt x="544369" y="197765"/>
                </a:lnTo>
                <a:lnTo>
                  <a:pt x="544369" y="200227"/>
                </a:lnTo>
                <a:lnTo>
                  <a:pt x="544369" y="201950"/>
                </a:lnTo>
                <a:lnTo>
                  <a:pt x="544369" y="203673"/>
                </a:lnTo>
                <a:lnTo>
                  <a:pt x="544369" y="204411"/>
                </a:lnTo>
                <a:lnTo>
                  <a:pt x="545108" y="206134"/>
                </a:lnTo>
                <a:lnTo>
                  <a:pt x="550031" y="206134"/>
                </a:lnTo>
                <a:lnTo>
                  <a:pt x="554215" y="207857"/>
                </a:lnTo>
                <a:lnTo>
                  <a:pt x="564061" y="206134"/>
                </a:lnTo>
                <a:lnTo>
                  <a:pt x="573908" y="210319"/>
                </a:lnTo>
                <a:lnTo>
                  <a:pt x="584739" y="217703"/>
                </a:lnTo>
                <a:lnTo>
                  <a:pt x="594584" y="227795"/>
                </a:lnTo>
                <a:lnTo>
                  <a:pt x="602954" y="236903"/>
                </a:lnTo>
                <a:lnTo>
                  <a:pt x="613292" y="242072"/>
                </a:lnTo>
                <a:lnTo>
                  <a:pt x="617476" y="243795"/>
                </a:lnTo>
                <a:lnTo>
                  <a:pt x="619938" y="244534"/>
                </a:lnTo>
                <a:lnTo>
                  <a:pt x="623138" y="243795"/>
                </a:lnTo>
                <a:lnTo>
                  <a:pt x="625600" y="243795"/>
                </a:lnTo>
                <a:lnTo>
                  <a:pt x="627323" y="242072"/>
                </a:lnTo>
                <a:lnTo>
                  <a:pt x="630523" y="240349"/>
                </a:lnTo>
                <a:lnTo>
                  <a:pt x="631261" y="238626"/>
                </a:lnTo>
                <a:lnTo>
                  <a:pt x="634462" y="238626"/>
                </a:lnTo>
                <a:lnTo>
                  <a:pt x="657600" y="244534"/>
                </a:lnTo>
                <a:lnTo>
                  <a:pt x="660060" y="260288"/>
                </a:lnTo>
                <a:lnTo>
                  <a:pt x="663261" y="271857"/>
                </a:lnTo>
                <a:lnTo>
                  <a:pt x="664984" y="280965"/>
                </a:lnTo>
                <a:lnTo>
                  <a:pt x="665722" y="289334"/>
                </a:lnTo>
                <a:lnTo>
                  <a:pt x="668922" y="298441"/>
                </a:lnTo>
                <a:lnTo>
                  <a:pt x="676307" y="308534"/>
                </a:lnTo>
                <a:lnTo>
                  <a:pt x="684676" y="321827"/>
                </a:lnTo>
                <a:lnTo>
                  <a:pt x="687138" y="320103"/>
                </a:lnTo>
                <a:lnTo>
                  <a:pt x="688860" y="320103"/>
                </a:lnTo>
                <a:lnTo>
                  <a:pt x="690584" y="318380"/>
                </a:lnTo>
                <a:lnTo>
                  <a:pt x="692306" y="318380"/>
                </a:lnTo>
                <a:lnTo>
                  <a:pt x="694769" y="317642"/>
                </a:lnTo>
                <a:lnTo>
                  <a:pt x="696491" y="317642"/>
                </a:lnTo>
                <a:lnTo>
                  <a:pt x="696491" y="315918"/>
                </a:lnTo>
                <a:lnTo>
                  <a:pt x="696491" y="314196"/>
                </a:lnTo>
                <a:lnTo>
                  <a:pt x="698215" y="311734"/>
                </a:lnTo>
                <a:lnTo>
                  <a:pt x="698215" y="302626"/>
                </a:lnTo>
                <a:lnTo>
                  <a:pt x="696491" y="291057"/>
                </a:lnTo>
                <a:lnTo>
                  <a:pt x="693291" y="276780"/>
                </a:lnTo>
                <a:lnTo>
                  <a:pt x="689107" y="263488"/>
                </a:lnTo>
                <a:lnTo>
                  <a:pt x="700676" y="257580"/>
                </a:lnTo>
                <a:lnTo>
                  <a:pt x="712246" y="249211"/>
                </a:lnTo>
                <a:lnTo>
                  <a:pt x="719629" y="237641"/>
                </a:lnTo>
                <a:lnTo>
                  <a:pt x="723814" y="222627"/>
                </a:lnTo>
                <a:lnTo>
                  <a:pt x="725538" y="214258"/>
                </a:lnTo>
                <a:lnTo>
                  <a:pt x="723814" y="200966"/>
                </a:lnTo>
                <a:lnTo>
                  <a:pt x="723814" y="187674"/>
                </a:lnTo>
                <a:lnTo>
                  <a:pt x="718153" y="185211"/>
                </a:lnTo>
                <a:lnTo>
                  <a:pt x="715692" y="183488"/>
                </a:lnTo>
                <a:lnTo>
                  <a:pt x="712491" y="181765"/>
                </a:lnTo>
                <a:lnTo>
                  <a:pt x="710030" y="179304"/>
                </a:lnTo>
                <a:lnTo>
                  <a:pt x="708307" y="174381"/>
                </a:lnTo>
                <a:lnTo>
                  <a:pt x="713968" y="164288"/>
                </a:lnTo>
                <a:lnTo>
                  <a:pt x="716429" y="152719"/>
                </a:lnTo>
                <a:lnTo>
                  <a:pt x="713968" y="140166"/>
                </a:lnTo>
                <a:lnTo>
                  <a:pt x="710768" y="126874"/>
                </a:lnTo>
                <a:lnTo>
                  <a:pt x="706583" y="111858"/>
                </a:lnTo>
                <a:lnTo>
                  <a:pt x="704861" y="97581"/>
                </a:lnTo>
                <a:lnTo>
                  <a:pt x="708061" y="97581"/>
                </a:lnTo>
                <a:lnTo>
                  <a:pt x="708061" y="94135"/>
                </a:lnTo>
                <a:lnTo>
                  <a:pt x="727999" y="97581"/>
                </a:lnTo>
                <a:lnTo>
                  <a:pt x="745229" y="97581"/>
                </a:lnTo>
                <a:lnTo>
                  <a:pt x="764184" y="94135"/>
                </a:lnTo>
                <a:lnTo>
                  <a:pt x="768368" y="101520"/>
                </a:lnTo>
                <a:lnTo>
                  <a:pt x="772552" y="111612"/>
                </a:lnTo>
                <a:lnTo>
                  <a:pt x="777476" y="118996"/>
                </a:lnTo>
                <a:lnTo>
                  <a:pt x="781660" y="122443"/>
                </a:lnTo>
                <a:lnTo>
                  <a:pt x="784122" y="123181"/>
                </a:lnTo>
                <a:lnTo>
                  <a:pt x="789044" y="123181"/>
                </a:lnTo>
                <a:lnTo>
                  <a:pt x="793229" y="124904"/>
                </a:lnTo>
                <a:lnTo>
                  <a:pt x="797415" y="126627"/>
                </a:lnTo>
                <a:lnTo>
                  <a:pt x="800615" y="129089"/>
                </a:lnTo>
                <a:lnTo>
                  <a:pt x="801352" y="136473"/>
                </a:lnTo>
                <a:lnTo>
                  <a:pt x="804552" y="149765"/>
                </a:lnTo>
                <a:lnTo>
                  <a:pt x="806276" y="161335"/>
                </a:lnTo>
                <a:lnTo>
                  <a:pt x="808736" y="169704"/>
                </a:lnTo>
                <a:lnTo>
                  <a:pt x="810460" y="171426"/>
                </a:lnTo>
                <a:lnTo>
                  <a:pt x="812922" y="173888"/>
                </a:lnTo>
                <a:lnTo>
                  <a:pt x="816122" y="175612"/>
                </a:lnTo>
                <a:lnTo>
                  <a:pt x="818583" y="179057"/>
                </a:lnTo>
                <a:lnTo>
                  <a:pt x="823506" y="179797"/>
                </a:lnTo>
                <a:lnTo>
                  <a:pt x="824244" y="183243"/>
                </a:lnTo>
                <a:lnTo>
                  <a:pt x="835814" y="174134"/>
                </a:lnTo>
                <a:lnTo>
                  <a:pt x="844922" y="163305"/>
                </a:lnTo>
                <a:lnTo>
                  <a:pt x="851568" y="151735"/>
                </a:lnTo>
                <a:lnTo>
                  <a:pt x="863137" y="142627"/>
                </a:lnTo>
                <a:lnTo>
                  <a:pt x="864860" y="152719"/>
                </a:lnTo>
                <a:lnTo>
                  <a:pt x="869044" y="158627"/>
                </a:lnTo>
                <a:lnTo>
                  <a:pt x="874705" y="164535"/>
                </a:lnTo>
                <a:lnTo>
                  <a:pt x="880367" y="170442"/>
                </a:lnTo>
                <a:lnTo>
                  <a:pt x="885290" y="177827"/>
                </a:lnTo>
                <a:lnTo>
                  <a:pt x="885290" y="180288"/>
                </a:lnTo>
                <a:lnTo>
                  <a:pt x="885290" y="183735"/>
                </a:lnTo>
                <a:lnTo>
                  <a:pt x="883567" y="185458"/>
                </a:lnTo>
                <a:lnTo>
                  <a:pt x="883567" y="187918"/>
                </a:lnTo>
                <a:lnTo>
                  <a:pt x="881845" y="191365"/>
                </a:lnTo>
                <a:lnTo>
                  <a:pt x="883567" y="193827"/>
                </a:lnTo>
                <a:lnTo>
                  <a:pt x="885290" y="197273"/>
                </a:lnTo>
                <a:lnTo>
                  <a:pt x="886028" y="198012"/>
                </a:lnTo>
                <a:lnTo>
                  <a:pt x="889228" y="198012"/>
                </a:lnTo>
                <a:lnTo>
                  <a:pt x="891689" y="198012"/>
                </a:lnTo>
                <a:lnTo>
                  <a:pt x="893414" y="198012"/>
                </a:lnTo>
                <a:lnTo>
                  <a:pt x="896613" y="198012"/>
                </a:lnTo>
                <a:lnTo>
                  <a:pt x="897352" y="199735"/>
                </a:lnTo>
                <a:lnTo>
                  <a:pt x="902275" y="211304"/>
                </a:lnTo>
                <a:lnTo>
                  <a:pt x="902275" y="220411"/>
                </a:lnTo>
                <a:lnTo>
                  <a:pt x="900552" y="228780"/>
                </a:lnTo>
                <a:lnTo>
                  <a:pt x="903013" y="236166"/>
                </a:lnTo>
                <a:lnTo>
                  <a:pt x="913844" y="244534"/>
                </a:lnTo>
                <a:lnTo>
                  <a:pt x="904736" y="262011"/>
                </a:lnTo>
                <a:lnTo>
                  <a:pt x="894890" y="277026"/>
                </a:lnTo>
                <a:lnTo>
                  <a:pt x="897352" y="277026"/>
                </a:lnTo>
                <a:lnTo>
                  <a:pt x="906459" y="267919"/>
                </a:lnTo>
                <a:lnTo>
                  <a:pt x="914828" y="260535"/>
                </a:lnTo>
                <a:lnTo>
                  <a:pt x="922213" y="252165"/>
                </a:lnTo>
                <a:lnTo>
                  <a:pt x="932059" y="254626"/>
                </a:lnTo>
                <a:lnTo>
                  <a:pt x="937720" y="260535"/>
                </a:lnTo>
                <a:lnTo>
                  <a:pt x="943382" y="267919"/>
                </a:lnTo>
                <a:lnTo>
                  <a:pt x="945105" y="279487"/>
                </a:lnTo>
                <a:lnTo>
                  <a:pt x="960120" y="279487"/>
                </a:lnTo>
                <a:lnTo>
                  <a:pt x="960120" y="283672"/>
                </a:lnTo>
                <a:lnTo>
                  <a:pt x="960859" y="287118"/>
                </a:lnTo>
                <a:lnTo>
                  <a:pt x="960859" y="291304"/>
                </a:lnTo>
                <a:lnTo>
                  <a:pt x="962582" y="295488"/>
                </a:lnTo>
                <a:lnTo>
                  <a:pt x="960859" y="300410"/>
                </a:lnTo>
                <a:lnTo>
                  <a:pt x="960859" y="302872"/>
                </a:lnTo>
                <a:lnTo>
                  <a:pt x="960859" y="306319"/>
                </a:lnTo>
                <a:lnTo>
                  <a:pt x="962582" y="307057"/>
                </a:lnTo>
                <a:lnTo>
                  <a:pt x="962582" y="310503"/>
                </a:lnTo>
                <a:lnTo>
                  <a:pt x="962582" y="312226"/>
                </a:lnTo>
                <a:lnTo>
                  <a:pt x="962582" y="314687"/>
                </a:lnTo>
                <a:lnTo>
                  <a:pt x="946828" y="326257"/>
                </a:lnTo>
                <a:lnTo>
                  <a:pt x="929598" y="333641"/>
                </a:lnTo>
                <a:lnTo>
                  <a:pt x="909659" y="337826"/>
                </a:lnTo>
                <a:lnTo>
                  <a:pt x="888983" y="340287"/>
                </a:lnTo>
                <a:lnTo>
                  <a:pt x="869044" y="343733"/>
                </a:lnTo>
                <a:lnTo>
                  <a:pt x="848367" y="346196"/>
                </a:lnTo>
                <a:lnTo>
                  <a:pt x="831137" y="352103"/>
                </a:lnTo>
                <a:lnTo>
                  <a:pt x="815382" y="359488"/>
                </a:lnTo>
                <a:lnTo>
                  <a:pt x="803814" y="372780"/>
                </a:lnTo>
                <a:lnTo>
                  <a:pt x="807014" y="372780"/>
                </a:lnTo>
                <a:lnTo>
                  <a:pt x="821045" y="362688"/>
                </a:lnTo>
                <a:lnTo>
                  <a:pt x="838275" y="355302"/>
                </a:lnTo>
                <a:lnTo>
                  <a:pt x="857228" y="351118"/>
                </a:lnTo>
                <a:lnTo>
                  <a:pt x="857967" y="353580"/>
                </a:lnTo>
                <a:lnTo>
                  <a:pt x="859690" y="357026"/>
                </a:lnTo>
                <a:lnTo>
                  <a:pt x="861414" y="357764"/>
                </a:lnTo>
                <a:lnTo>
                  <a:pt x="863874" y="359488"/>
                </a:lnTo>
                <a:lnTo>
                  <a:pt x="867075" y="361210"/>
                </a:lnTo>
                <a:lnTo>
                  <a:pt x="869536" y="363673"/>
                </a:lnTo>
                <a:lnTo>
                  <a:pt x="865352" y="371057"/>
                </a:lnTo>
                <a:lnTo>
                  <a:pt x="862890" y="376965"/>
                </a:lnTo>
                <a:lnTo>
                  <a:pt x="861168" y="382871"/>
                </a:lnTo>
                <a:lnTo>
                  <a:pt x="859444" y="391980"/>
                </a:lnTo>
                <a:lnTo>
                  <a:pt x="871014" y="397888"/>
                </a:lnTo>
                <a:lnTo>
                  <a:pt x="878397" y="406257"/>
                </a:lnTo>
                <a:lnTo>
                  <a:pt x="884060" y="414626"/>
                </a:lnTo>
                <a:lnTo>
                  <a:pt x="891443" y="423733"/>
                </a:lnTo>
                <a:lnTo>
                  <a:pt x="891443" y="426195"/>
                </a:lnTo>
                <a:lnTo>
                  <a:pt x="891443" y="427918"/>
                </a:lnTo>
                <a:lnTo>
                  <a:pt x="889721" y="427918"/>
                </a:lnTo>
                <a:lnTo>
                  <a:pt x="889721" y="429641"/>
                </a:lnTo>
                <a:lnTo>
                  <a:pt x="887998" y="431364"/>
                </a:lnTo>
                <a:lnTo>
                  <a:pt x="879629" y="441456"/>
                </a:lnTo>
                <a:lnTo>
                  <a:pt x="868059" y="449826"/>
                </a:lnTo>
                <a:lnTo>
                  <a:pt x="853290" y="455733"/>
                </a:lnTo>
                <a:lnTo>
                  <a:pt x="853290" y="443180"/>
                </a:lnTo>
                <a:lnTo>
                  <a:pt x="860674" y="438257"/>
                </a:lnTo>
                <a:lnTo>
                  <a:pt x="866336" y="434072"/>
                </a:lnTo>
                <a:lnTo>
                  <a:pt x="871999" y="426687"/>
                </a:lnTo>
                <a:lnTo>
                  <a:pt x="866336" y="424226"/>
                </a:lnTo>
                <a:lnTo>
                  <a:pt x="866336" y="420780"/>
                </a:lnTo>
                <a:lnTo>
                  <a:pt x="864613" y="420780"/>
                </a:lnTo>
                <a:lnTo>
                  <a:pt x="862890" y="420780"/>
                </a:lnTo>
                <a:lnTo>
                  <a:pt x="862890" y="422502"/>
                </a:lnTo>
                <a:lnTo>
                  <a:pt x="862890" y="424226"/>
                </a:lnTo>
                <a:lnTo>
                  <a:pt x="853044" y="431611"/>
                </a:lnTo>
                <a:lnTo>
                  <a:pt x="839751" y="437518"/>
                </a:lnTo>
                <a:lnTo>
                  <a:pt x="828921" y="441703"/>
                </a:lnTo>
                <a:lnTo>
                  <a:pt x="817352" y="447611"/>
                </a:lnTo>
                <a:lnTo>
                  <a:pt x="806521" y="454995"/>
                </a:lnTo>
                <a:lnTo>
                  <a:pt x="799875" y="465087"/>
                </a:lnTo>
                <a:lnTo>
                  <a:pt x="794952" y="479364"/>
                </a:lnTo>
                <a:lnTo>
                  <a:pt x="799875" y="481087"/>
                </a:lnTo>
                <a:lnTo>
                  <a:pt x="805536" y="482810"/>
                </a:lnTo>
                <a:lnTo>
                  <a:pt x="807998" y="485271"/>
                </a:lnTo>
                <a:lnTo>
                  <a:pt x="802337" y="485271"/>
                </a:lnTo>
                <a:lnTo>
                  <a:pt x="793968" y="492657"/>
                </a:lnTo>
                <a:lnTo>
                  <a:pt x="782398" y="495118"/>
                </a:lnTo>
                <a:lnTo>
                  <a:pt x="771568" y="496841"/>
                </a:lnTo>
                <a:lnTo>
                  <a:pt x="759999" y="498564"/>
                </a:lnTo>
                <a:lnTo>
                  <a:pt x="751629" y="521948"/>
                </a:lnTo>
                <a:lnTo>
                  <a:pt x="741783" y="546810"/>
                </a:lnTo>
                <a:lnTo>
                  <a:pt x="738583" y="543364"/>
                </a:lnTo>
                <a:lnTo>
                  <a:pt x="737845" y="541641"/>
                </a:lnTo>
                <a:lnTo>
                  <a:pt x="734645" y="540903"/>
                </a:lnTo>
                <a:lnTo>
                  <a:pt x="732922" y="539179"/>
                </a:lnTo>
                <a:lnTo>
                  <a:pt x="728737" y="535733"/>
                </a:lnTo>
                <a:lnTo>
                  <a:pt x="728737" y="543118"/>
                </a:lnTo>
                <a:lnTo>
                  <a:pt x="730459" y="546564"/>
                </a:lnTo>
                <a:lnTo>
                  <a:pt x="732922" y="554933"/>
                </a:lnTo>
                <a:lnTo>
                  <a:pt x="736122" y="565025"/>
                </a:lnTo>
                <a:lnTo>
                  <a:pt x="738583" y="574134"/>
                </a:lnTo>
                <a:lnTo>
                  <a:pt x="738583" y="578315"/>
                </a:lnTo>
                <a:lnTo>
                  <a:pt x="727014" y="585699"/>
                </a:lnTo>
                <a:lnTo>
                  <a:pt x="714707" y="592346"/>
                </a:lnTo>
                <a:lnTo>
                  <a:pt x="701415" y="601453"/>
                </a:lnTo>
                <a:lnTo>
                  <a:pt x="688123" y="609823"/>
                </a:lnTo>
                <a:lnTo>
                  <a:pt x="679753" y="621391"/>
                </a:lnTo>
                <a:lnTo>
                  <a:pt x="675568" y="636407"/>
                </a:lnTo>
                <a:lnTo>
                  <a:pt x="670645" y="647976"/>
                </a:lnTo>
                <a:lnTo>
                  <a:pt x="672368" y="662253"/>
                </a:lnTo>
                <a:lnTo>
                  <a:pt x="676553" y="678007"/>
                </a:lnTo>
                <a:lnTo>
                  <a:pt x="682214" y="694744"/>
                </a:lnTo>
                <a:lnTo>
                  <a:pt x="687876" y="710499"/>
                </a:lnTo>
                <a:lnTo>
                  <a:pt x="691076" y="724776"/>
                </a:lnTo>
                <a:lnTo>
                  <a:pt x="687876" y="724776"/>
                </a:lnTo>
                <a:lnTo>
                  <a:pt x="687876" y="728222"/>
                </a:lnTo>
                <a:lnTo>
                  <a:pt x="678030" y="724776"/>
                </a:lnTo>
                <a:lnTo>
                  <a:pt x="673845" y="712222"/>
                </a:lnTo>
                <a:lnTo>
                  <a:pt x="666461" y="695484"/>
                </a:lnTo>
                <a:lnTo>
                  <a:pt x="658091" y="678007"/>
                </a:lnTo>
                <a:lnTo>
                  <a:pt x="648983" y="665453"/>
                </a:lnTo>
                <a:lnTo>
                  <a:pt x="640615" y="658069"/>
                </a:lnTo>
                <a:lnTo>
                  <a:pt x="629784" y="656345"/>
                </a:lnTo>
                <a:lnTo>
                  <a:pt x="617476" y="650438"/>
                </a:lnTo>
                <a:lnTo>
                  <a:pt x="602707" y="644530"/>
                </a:lnTo>
                <a:lnTo>
                  <a:pt x="585477" y="642068"/>
                </a:lnTo>
                <a:lnTo>
                  <a:pt x="585477" y="644530"/>
                </a:lnTo>
                <a:lnTo>
                  <a:pt x="583014" y="644530"/>
                </a:lnTo>
                <a:lnTo>
                  <a:pt x="584739" y="649453"/>
                </a:lnTo>
                <a:lnTo>
                  <a:pt x="587199" y="653638"/>
                </a:lnTo>
                <a:lnTo>
                  <a:pt x="588923" y="656099"/>
                </a:lnTo>
                <a:lnTo>
                  <a:pt x="590645" y="659545"/>
                </a:lnTo>
                <a:lnTo>
                  <a:pt x="593107" y="663730"/>
                </a:lnTo>
                <a:lnTo>
                  <a:pt x="579815" y="663730"/>
                </a:lnTo>
                <a:lnTo>
                  <a:pt x="569969" y="659545"/>
                </a:lnTo>
                <a:lnTo>
                  <a:pt x="556677" y="656099"/>
                </a:lnTo>
                <a:lnTo>
                  <a:pt x="544369" y="656099"/>
                </a:lnTo>
                <a:lnTo>
                  <a:pt x="531077" y="657822"/>
                </a:lnTo>
                <a:lnTo>
                  <a:pt x="521970" y="660284"/>
                </a:lnTo>
                <a:lnTo>
                  <a:pt x="512124" y="665207"/>
                </a:lnTo>
                <a:lnTo>
                  <a:pt x="503754" y="671115"/>
                </a:lnTo>
                <a:lnTo>
                  <a:pt x="498092" y="679484"/>
                </a:lnTo>
                <a:lnTo>
                  <a:pt x="494892" y="686869"/>
                </a:lnTo>
                <a:lnTo>
                  <a:pt x="496616" y="692776"/>
                </a:lnTo>
                <a:lnTo>
                  <a:pt x="496616" y="700161"/>
                </a:lnTo>
                <a:lnTo>
                  <a:pt x="494154" y="708529"/>
                </a:lnTo>
                <a:lnTo>
                  <a:pt x="488492" y="727730"/>
                </a:lnTo>
                <a:lnTo>
                  <a:pt x="488492" y="742007"/>
                </a:lnTo>
                <a:lnTo>
                  <a:pt x="489231" y="757022"/>
                </a:lnTo>
                <a:lnTo>
                  <a:pt x="494892" y="771298"/>
                </a:lnTo>
                <a:lnTo>
                  <a:pt x="504000" y="788775"/>
                </a:lnTo>
                <a:lnTo>
                  <a:pt x="513846" y="790499"/>
                </a:lnTo>
                <a:lnTo>
                  <a:pt x="519508" y="792221"/>
                </a:lnTo>
                <a:lnTo>
                  <a:pt x="521970" y="794683"/>
                </a:lnTo>
                <a:lnTo>
                  <a:pt x="525170" y="796405"/>
                </a:lnTo>
                <a:lnTo>
                  <a:pt x="529354" y="798129"/>
                </a:lnTo>
                <a:lnTo>
                  <a:pt x="536738" y="794683"/>
                </a:lnTo>
                <a:lnTo>
                  <a:pt x="548308" y="788775"/>
                </a:lnTo>
                <a:lnTo>
                  <a:pt x="550770" y="787052"/>
                </a:lnTo>
                <a:lnTo>
                  <a:pt x="552492" y="787052"/>
                </a:lnTo>
                <a:lnTo>
                  <a:pt x="555692" y="787052"/>
                </a:lnTo>
                <a:lnTo>
                  <a:pt x="556430" y="787052"/>
                </a:lnTo>
                <a:lnTo>
                  <a:pt x="558153" y="787052"/>
                </a:lnTo>
                <a:lnTo>
                  <a:pt x="558153" y="786313"/>
                </a:lnTo>
                <a:lnTo>
                  <a:pt x="561354" y="782867"/>
                </a:lnTo>
                <a:lnTo>
                  <a:pt x="562092" y="778682"/>
                </a:lnTo>
                <a:lnTo>
                  <a:pt x="563816" y="774499"/>
                </a:lnTo>
                <a:lnTo>
                  <a:pt x="565538" y="769576"/>
                </a:lnTo>
                <a:lnTo>
                  <a:pt x="567262" y="767114"/>
                </a:lnTo>
                <a:lnTo>
                  <a:pt x="573908" y="759729"/>
                </a:lnTo>
                <a:lnTo>
                  <a:pt x="583014" y="755544"/>
                </a:lnTo>
                <a:lnTo>
                  <a:pt x="596308" y="753821"/>
                </a:lnTo>
                <a:lnTo>
                  <a:pt x="597046" y="757268"/>
                </a:lnTo>
                <a:lnTo>
                  <a:pt x="598769" y="758006"/>
                </a:lnTo>
                <a:lnTo>
                  <a:pt x="598769" y="759729"/>
                </a:lnTo>
                <a:lnTo>
                  <a:pt x="600491" y="759729"/>
                </a:lnTo>
                <a:lnTo>
                  <a:pt x="600491" y="758006"/>
                </a:lnTo>
                <a:lnTo>
                  <a:pt x="601477" y="758006"/>
                </a:lnTo>
                <a:lnTo>
                  <a:pt x="604677" y="758006"/>
                </a:lnTo>
                <a:lnTo>
                  <a:pt x="608861" y="757268"/>
                </a:lnTo>
                <a:lnTo>
                  <a:pt x="608861" y="769821"/>
                </a:lnTo>
                <a:lnTo>
                  <a:pt x="603200" y="775729"/>
                </a:lnTo>
                <a:lnTo>
                  <a:pt x="599015" y="786559"/>
                </a:lnTo>
                <a:lnTo>
                  <a:pt x="594831" y="800836"/>
                </a:lnTo>
                <a:lnTo>
                  <a:pt x="590645" y="814128"/>
                </a:lnTo>
                <a:lnTo>
                  <a:pt x="585722" y="824221"/>
                </a:lnTo>
                <a:lnTo>
                  <a:pt x="600491" y="824221"/>
                </a:lnTo>
                <a:lnTo>
                  <a:pt x="612799" y="822498"/>
                </a:lnTo>
                <a:lnTo>
                  <a:pt x="624369" y="822498"/>
                </a:lnTo>
                <a:lnTo>
                  <a:pt x="635199" y="824221"/>
                </a:lnTo>
                <a:lnTo>
                  <a:pt x="641845" y="828405"/>
                </a:lnTo>
                <a:lnTo>
                  <a:pt x="647507" y="837514"/>
                </a:lnTo>
                <a:lnTo>
                  <a:pt x="649229" y="850066"/>
                </a:lnTo>
                <a:lnTo>
                  <a:pt x="646768" y="859174"/>
                </a:lnTo>
                <a:lnTo>
                  <a:pt x="643568" y="870744"/>
                </a:lnTo>
                <a:lnTo>
                  <a:pt x="643568" y="882313"/>
                </a:lnTo>
                <a:lnTo>
                  <a:pt x="650954" y="889697"/>
                </a:lnTo>
                <a:lnTo>
                  <a:pt x="655138" y="894620"/>
                </a:lnTo>
                <a:lnTo>
                  <a:pt x="660799" y="900529"/>
                </a:lnTo>
                <a:lnTo>
                  <a:pt x="669906" y="905451"/>
                </a:lnTo>
                <a:lnTo>
                  <a:pt x="680738" y="907913"/>
                </a:lnTo>
                <a:lnTo>
                  <a:pt x="686399" y="900529"/>
                </a:lnTo>
                <a:lnTo>
                  <a:pt x="693784" y="898066"/>
                </a:lnTo>
                <a:lnTo>
                  <a:pt x="707076" y="898066"/>
                </a:lnTo>
                <a:lnTo>
                  <a:pt x="708798" y="900529"/>
                </a:lnTo>
                <a:lnTo>
                  <a:pt x="711261" y="903975"/>
                </a:lnTo>
                <a:lnTo>
                  <a:pt x="712737" y="905697"/>
                </a:lnTo>
                <a:lnTo>
                  <a:pt x="714460" y="905697"/>
                </a:lnTo>
                <a:lnTo>
                  <a:pt x="718645" y="906436"/>
                </a:lnTo>
                <a:lnTo>
                  <a:pt x="724060" y="907667"/>
                </a:lnTo>
                <a:lnTo>
                  <a:pt x="729722" y="896098"/>
                </a:lnTo>
                <a:lnTo>
                  <a:pt x="737106" y="887728"/>
                </a:lnTo>
                <a:lnTo>
                  <a:pt x="745476" y="880343"/>
                </a:lnTo>
                <a:lnTo>
                  <a:pt x="756306" y="874436"/>
                </a:lnTo>
                <a:lnTo>
                  <a:pt x="772060" y="871975"/>
                </a:lnTo>
                <a:lnTo>
                  <a:pt x="774522" y="870251"/>
                </a:lnTo>
                <a:lnTo>
                  <a:pt x="776244" y="870251"/>
                </a:lnTo>
                <a:lnTo>
                  <a:pt x="778707" y="870251"/>
                </a:lnTo>
                <a:lnTo>
                  <a:pt x="780429" y="870251"/>
                </a:lnTo>
                <a:lnTo>
                  <a:pt x="783629" y="871975"/>
                </a:lnTo>
                <a:lnTo>
                  <a:pt x="787813" y="871975"/>
                </a:lnTo>
                <a:lnTo>
                  <a:pt x="786090" y="874436"/>
                </a:lnTo>
                <a:lnTo>
                  <a:pt x="786090" y="877882"/>
                </a:lnTo>
                <a:lnTo>
                  <a:pt x="784367" y="877882"/>
                </a:lnTo>
                <a:lnTo>
                  <a:pt x="784367" y="878621"/>
                </a:lnTo>
                <a:lnTo>
                  <a:pt x="786090" y="878621"/>
                </a:lnTo>
                <a:lnTo>
                  <a:pt x="787813" y="880343"/>
                </a:lnTo>
                <a:lnTo>
                  <a:pt x="790275" y="882066"/>
                </a:lnTo>
                <a:lnTo>
                  <a:pt x="790275" y="878621"/>
                </a:lnTo>
                <a:lnTo>
                  <a:pt x="793475" y="876160"/>
                </a:lnTo>
                <a:lnTo>
                  <a:pt x="795199" y="874436"/>
                </a:lnTo>
                <a:lnTo>
                  <a:pt x="795937" y="872714"/>
                </a:lnTo>
                <a:lnTo>
                  <a:pt x="797660" y="871975"/>
                </a:lnTo>
                <a:lnTo>
                  <a:pt x="800860" y="870251"/>
                </a:lnTo>
                <a:lnTo>
                  <a:pt x="803320" y="868529"/>
                </a:lnTo>
                <a:lnTo>
                  <a:pt x="816613" y="880097"/>
                </a:lnTo>
                <a:lnTo>
                  <a:pt x="833845" y="886006"/>
                </a:lnTo>
                <a:lnTo>
                  <a:pt x="851075" y="887728"/>
                </a:lnTo>
                <a:lnTo>
                  <a:pt x="871014" y="886006"/>
                </a:lnTo>
                <a:lnTo>
                  <a:pt x="891689" y="884281"/>
                </a:lnTo>
                <a:lnTo>
                  <a:pt x="891689" y="887728"/>
                </a:lnTo>
                <a:lnTo>
                  <a:pt x="891689" y="889452"/>
                </a:lnTo>
                <a:lnTo>
                  <a:pt x="889967" y="890190"/>
                </a:lnTo>
                <a:lnTo>
                  <a:pt x="889967" y="891912"/>
                </a:lnTo>
                <a:lnTo>
                  <a:pt x="888243" y="894374"/>
                </a:lnTo>
                <a:lnTo>
                  <a:pt x="898090" y="897820"/>
                </a:lnTo>
                <a:lnTo>
                  <a:pt x="903751" y="902005"/>
                </a:lnTo>
                <a:lnTo>
                  <a:pt x="909413" y="906190"/>
                </a:lnTo>
                <a:lnTo>
                  <a:pt x="919259" y="911113"/>
                </a:lnTo>
                <a:lnTo>
                  <a:pt x="919259" y="919481"/>
                </a:lnTo>
                <a:lnTo>
                  <a:pt x="930090" y="922928"/>
                </a:lnTo>
                <a:lnTo>
                  <a:pt x="936736" y="923667"/>
                </a:lnTo>
                <a:lnTo>
                  <a:pt x="942397" y="929574"/>
                </a:lnTo>
                <a:lnTo>
                  <a:pt x="945597" y="938682"/>
                </a:lnTo>
                <a:lnTo>
                  <a:pt x="962828" y="940404"/>
                </a:lnTo>
                <a:lnTo>
                  <a:pt x="976859" y="941143"/>
                </a:lnTo>
                <a:lnTo>
                  <a:pt x="995813" y="942867"/>
                </a:lnTo>
                <a:lnTo>
                  <a:pt x="1009104" y="960343"/>
                </a:lnTo>
                <a:lnTo>
                  <a:pt x="1024859" y="976097"/>
                </a:lnTo>
                <a:lnTo>
                  <a:pt x="1042089" y="989389"/>
                </a:lnTo>
                <a:lnTo>
                  <a:pt x="1062028" y="999481"/>
                </a:lnTo>
                <a:lnTo>
                  <a:pt x="1061290" y="1005389"/>
                </a:lnTo>
                <a:lnTo>
                  <a:pt x="1058089" y="1008835"/>
                </a:lnTo>
                <a:lnTo>
                  <a:pt x="1055627" y="1013020"/>
                </a:lnTo>
                <a:lnTo>
                  <a:pt x="1052427" y="1015481"/>
                </a:lnTo>
                <a:lnTo>
                  <a:pt x="1049966" y="1020404"/>
                </a:lnTo>
                <a:lnTo>
                  <a:pt x="1068182" y="1020404"/>
                </a:lnTo>
                <a:lnTo>
                  <a:pt x="1085412" y="1026312"/>
                </a:lnTo>
                <a:lnTo>
                  <a:pt x="1088612" y="1036404"/>
                </a:lnTo>
                <a:lnTo>
                  <a:pt x="1092798" y="1034681"/>
                </a:lnTo>
                <a:lnTo>
                  <a:pt x="1095258" y="1032958"/>
                </a:lnTo>
                <a:lnTo>
                  <a:pt x="1100181" y="1034681"/>
                </a:lnTo>
                <a:lnTo>
                  <a:pt x="1100919" y="1034681"/>
                </a:lnTo>
                <a:lnTo>
                  <a:pt x="1104120" y="1036404"/>
                </a:lnTo>
                <a:lnTo>
                  <a:pt x="1106582" y="1038127"/>
                </a:lnTo>
                <a:lnTo>
                  <a:pt x="1109782" y="1038865"/>
                </a:lnTo>
                <a:lnTo>
                  <a:pt x="1154335" y="1042312"/>
                </a:lnTo>
                <a:lnTo>
                  <a:pt x="1158519" y="1046496"/>
                </a:lnTo>
                <a:lnTo>
                  <a:pt x="1161719" y="1054866"/>
                </a:lnTo>
                <a:lnTo>
                  <a:pt x="1162457" y="1062250"/>
                </a:lnTo>
                <a:lnTo>
                  <a:pt x="1167381" y="1068158"/>
                </a:lnTo>
                <a:lnTo>
                  <a:pt x="1174027" y="1069881"/>
                </a:lnTo>
                <a:lnTo>
                  <a:pt x="1181411" y="1069881"/>
                </a:lnTo>
                <a:lnTo>
                  <a:pt x="1187072" y="1068158"/>
                </a:lnTo>
                <a:lnTo>
                  <a:pt x="1191257" y="1074065"/>
                </a:lnTo>
                <a:lnTo>
                  <a:pt x="1196181" y="1078250"/>
                </a:lnTo>
                <a:lnTo>
                  <a:pt x="1198642" y="1083174"/>
                </a:lnTo>
                <a:lnTo>
                  <a:pt x="1200612" y="1088835"/>
                </a:lnTo>
                <a:lnTo>
                  <a:pt x="1202334" y="1095481"/>
                </a:lnTo>
                <a:lnTo>
                  <a:pt x="1191503" y="1108773"/>
                </a:lnTo>
                <a:lnTo>
                  <a:pt x="1179934" y="1124527"/>
                </a:lnTo>
                <a:lnTo>
                  <a:pt x="1168366" y="1142003"/>
                </a:lnTo>
                <a:lnTo>
                  <a:pt x="1158519" y="1159481"/>
                </a:lnTo>
                <a:lnTo>
                  <a:pt x="1151874" y="1172772"/>
                </a:lnTo>
                <a:lnTo>
                  <a:pt x="1151874" y="1181142"/>
                </a:lnTo>
                <a:lnTo>
                  <a:pt x="1152611" y="1192710"/>
                </a:lnTo>
                <a:lnTo>
                  <a:pt x="1155811" y="1206003"/>
                </a:lnTo>
                <a:lnTo>
                  <a:pt x="1154089" y="1217572"/>
                </a:lnTo>
                <a:lnTo>
                  <a:pt x="1151627" y="1224957"/>
                </a:lnTo>
                <a:lnTo>
                  <a:pt x="1145965" y="1236526"/>
                </a:lnTo>
                <a:lnTo>
                  <a:pt x="1145610" y="1237129"/>
                </a:lnTo>
                <a:lnTo>
                  <a:pt x="795176" y="1237129"/>
                </a:lnTo>
                <a:lnTo>
                  <a:pt x="797415" y="1220772"/>
                </a:lnTo>
                <a:lnTo>
                  <a:pt x="768614" y="1209941"/>
                </a:lnTo>
                <a:lnTo>
                  <a:pt x="743752" y="1193203"/>
                </a:lnTo>
                <a:lnTo>
                  <a:pt x="723814" y="1171542"/>
                </a:lnTo>
                <a:lnTo>
                  <a:pt x="707322" y="1148157"/>
                </a:lnTo>
                <a:lnTo>
                  <a:pt x="701661" y="1134865"/>
                </a:lnTo>
                <a:lnTo>
                  <a:pt x="697476" y="1122311"/>
                </a:lnTo>
                <a:lnTo>
                  <a:pt x="693291" y="1107296"/>
                </a:lnTo>
                <a:lnTo>
                  <a:pt x="687630" y="1095727"/>
                </a:lnTo>
                <a:lnTo>
                  <a:pt x="678522" y="1087357"/>
                </a:lnTo>
                <a:lnTo>
                  <a:pt x="676061" y="1083911"/>
                </a:lnTo>
                <a:lnTo>
                  <a:pt x="671876" y="1083911"/>
                </a:lnTo>
                <a:lnTo>
                  <a:pt x="668677" y="1083174"/>
                </a:lnTo>
                <a:lnTo>
                  <a:pt x="666215" y="1079727"/>
                </a:lnTo>
                <a:lnTo>
                  <a:pt x="663014" y="1077265"/>
                </a:lnTo>
                <a:lnTo>
                  <a:pt x="666215" y="1071358"/>
                </a:lnTo>
                <a:lnTo>
                  <a:pt x="666215" y="1066434"/>
                </a:lnTo>
                <a:lnTo>
                  <a:pt x="666215" y="1060527"/>
                </a:lnTo>
                <a:lnTo>
                  <a:pt x="666215" y="1054620"/>
                </a:lnTo>
                <a:lnTo>
                  <a:pt x="673599" y="1050435"/>
                </a:lnTo>
                <a:lnTo>
                  <a:pt x="678522" y="1046250"/>
                </a:lnTo>
                <a:lnTo>
                  <a:pt x="685907" y="1042065"/>
                </a:lnTo>
                <a:lnTo>
                  <a:pt x="685907" y="1038619"/>
                </a:lnTo>
                <a:lnTo>
                  <a:pt x="678522" y="1038619"/>
                </a:lnTo>
                <a:lnTo>
                  <a:pt x="674337" y="1037881"/>
                </a:lnTo>
                <a:lnTo>
                  <a:pt x="670152" y="1037881"/>
                </a:lnTo>
                <a:lnTo>
                  <a:pt x="665969" y="1036158"/>
                </a:lnTo>
                <a:lnTo>
                  <a:pt x="671630" y="1022866"/>
                </a:lnTo>
                <a:lnTo>
                  <a:pt x="675815" y="1009574"/>
                </a:lnTo>
                <a:lnTo>
                  <a:pt x="681476" y="997020"/>
                </a:lnTo>
                <a:lnTo>
                  <a:pt x="691322" y="986189"/>
                </a:lnTo>
                <a:lnTo>
                  <a:pt x="702891" y="976097"/>
                </a:lnTo>
                <a:lnTo>
                  <a:pt x="712737" y="964528"/>
                </a:lnTo>
                <a:lnTo>
                  <a:pt x="711998" y="956159"/>
                </a:lnTo>
                <a:lnTo>
                  <a:pt x="711998" y="944590"/>
                </a:lnTo>
                <a:lnTo>
                  <a:pt x="710276" y="933020"/>
                </a:lnTo>
                <a:lnTo>
                  <a:pt x="706091" y="925636"/>
                </a:lnTo>
                <a:lnTo>
                  <a:pt x="700430" y="917266"/>
                </a:lnTo>
                <a:lnTo>
                  <a:pt x="694769" y="908159"/>
                </a:lnTo>
                <a:lnTo>
                  <a:pt x="689107" y="908159"/>
                </a:lnTo>
                <a:lnTo>
                  <a:pt x="687384" y="909882"/>
                </a:lnTo>
                <a:lnTo>
                  <a:pt x="685660" y="911605"/>
                </a:lnTo>
                <a:lnTo>
                  <a:pt x="683938" y="912343"/>
                </a:lnTo>
                <a:lnTo>
                  <a:pt x="681476" y="914066"/>
                </a:lnTo>
                <a:lnTo>
                  <a:pt x="683199" y="917513"/>
                </a:lnTo>
                <a:lnTo>
                  <a:pt x="683199" y="919974"/>
                </a:lnTo>
                <a:lnTo>
                  <a:pt x="683199" y="921697"/>
                </a:lnTo>
                <a:lnTo>
                  <a:pt x="681476" y="924159"/>
                </a:lnTo>
                <a:lnTo>
                  <a:pt x="679753" y="924159"/>
                </a:lnTo>
                <a:lnTo>
                  <a:pt x="678030" y="925882"/>
                </a:lnTo>
                <a:lnTo>
                  <a:pt x="677292" y="925882"/>
                </a:lnTo>
                <a:lnTo>
                  <a:pt x="675568" y="925882"/>
                </a:lnTo>
                <a:lnTo>
                  <a:pt x="673108" y="927605"/>
                </a:lnTo>
                <a:lnTo>
                  <a:pt x="665722" y="921697"/>
                </a:lnTo>
                <a:lnTo>
                  <a:pt x="652430" y="914313"/>
                </a:lnTo>
                <a:lnTo>
                  <a:pt x="639137" y="906929"/>
                </a:lnTo>
                <a:lnTo>
                  <a:pt x="626831" y="901020"/>
                </a:lnTo>
                <a:lnTo>
                  <a:pt x="617722" y="898558"/>
                </a:lnTo>
                <a:lnTo>
                  <a:pt x="610338" y="881082"/>
                </a:lnTo>
                <a:lnTo>
                  <a:pt x="603692" y="870989"/>
                </a:lnTo>
                <a:lnTo>
                  <a:pt x="596308" y="863605"/>
                </a:lnTo>
                <a:lnTo>
                  <a:pt x="588923" y="861144"/>
                </a:lnTo>
                <a:lnTo>
                  <a:pt x="577353" y="857698"/>
                </a:lnTo>
                <a:lnTo>
                  <a:pt x="565046" y="853513"/>
                </a:lnTo>
                <a:lnTo>
                  <a:pt x="548554" y="847606"/>
                </a:lnTo>
                <a:lnTo>
                  <a:pt x="538708" y="840221"/>
                </a:lnTo>
                <a:lnTo>
                  <a:pt x="530338" y="832836"/>
                </a:lnTo>
                <a:lnTo>
                  <a:pt x="517046" y="826929"/>
                </a:lnTo>
                <a:lnTo>
                  <a:pt x="508677" y="826929"/>
                </a:lnTo>
                <a:lnTo>
                  <a:pt x="503016" y="830375"/>
                </a:lnTo>
                <a:lnTo>
                  <a:pt x="498092" y="832836"/>
                </a:lnTo>
                <a:lnTo>
                  <a:pt x="492431" y="836283"/>
                </a:lnTo>
                <a:lnTo>
                  <a:pt x="485785" y="834560"/>
                </a:lnTo>
                <a:lnTo>
                  <a:pt x="482585" y="832836"/>
                </a:lnTo>
                <a:lnTo>
                  <a:pt x="480124" y="830375"/>
                </a:lnTo>
                <a:lnTo>
                  <a:pt x="476924" y="826929"/>
                </a:lnTo>
                <a:lnTo>
                  <a:pt x="472739" y="822744"/>
                </a:lnTo>
                <a:lnTo>
                  <a:pt x="469539" y="820283"/>
                </a:lnTo>
                <a:lnTo>
                  <a:pt x="467077" y="818559"/>
                </a:lnTo>
                <a:lnTo>
                  <a:pt x="448124" y="815113"/>
                </a:lnTo>
                <a:lnTo>
                  <a:pt x="445662" y="812652"/>
                </a:lnTo>
                <a:lnTo>
                  <a:pt x="442462" y="810190"/>
                </a:lnTo>
                <a:lnTo>
                  <a:pt x="440000" y="806744"/>
                </a:lnTo>
                <a:lnTo>
                  <a:pt x="436801" y="804283"/>
                </a:lnTo>
                <a:lnTo>
                  <a:pt x="436062" y="802560"/>
                </a:lnTo>
                <a:lnTo>
                  <a:pt x="419570" y="805021"/>
                </a:lnTo>
                <a:lnTo>
                  <a:pt x="417108" y="804283"/>
                </a:lnTo>
                <a:lnTo>
                  <a:pt x="412924" y="798375"/>
                </a:lnTo>
                <a:lnTo>
                  <a:pt x="405539" y="792467"/>
                </a:lnTo>
                <a:lnTo>
                  <a:pt x="399878" y="785082"/>
                </a:lnTo>
                <a:lnTo>
                  <a:pt x="394217" y="779175"/>
                </a:lnTo>
                <a:lnTo>
                  <a:pt x="391017" y="775729"/>
                </a:lnTo>
                <a:lnTo>
                  <a:pt x="396677" y="757513"/>
                </a:lnTo>
                <a:lnTo>
                  <a:pt x="380924" y="740036"/>
                </a:lnTo>
                <a:lnTo>
                  <a:pt x="366893" y="720837"/>
                </a:lnTo>
                <a:lnTo>
                  <a:pt x="352124" y="700899"/>
                </a:lnTo>
                <a:lnTo>
                  <a:pt x="338094" y="679976"/>
                </a:lnTo>
                <a:lnTo>
                  <a:pt x="334894" y="678252"/>
                </a:lnTo>
                <a:lnTo>
                  <a:pt x="330709" y="677514"/>
                </a:lnTo>
                <a:lnTo>
                  <a:pt x="328248" y="677514"/>
                </a:lnTo>
                <a:lnTo>
                  <a:pt x="323324" y="675792"/>
                </a:lnTo>
                <a:lnTo>
                  <a:pt x="322586" y="674068"/>
                </a:lnTo>
                <a:lnTo>
                  <a:pt x="316925" y="666683"/>
                </a:lnTo>
                <a:lnTo>
                  <a:pt x="313725" y="658315"/>
                </a:lnTo>
                <a:lnTo>
                  <a:pt x="311262" y="649945"/>
                </a:lnTo>
                <a:lnTo>
                  <a:pt x="306339" y="640837"/>
                </a:lnTo>
                <a:lnTo>
                  <a:pt x="299694" y="636653"/>
                </a:lnTo>
                <a:lnTo>
                  <a:pt x="296493" y="633207"/>
                </a:lnTo>
                <a:lnTo>
                  <a:pt x="294032" y="630746"/>
                </a:lnTo>
                <a:lnTo>
                  <a:pt x="290832" y="629022"/>
                </a:lnTo>
                <a:lnTo>
                  <a:pt x="290832" y="644777"/>
                </a:lnTo>
                <a:lnTo>
                  <a:pt x="295017" y="650683"/>
                </a:lnTo>
                <a:lnTo>
                  <a:pt x="304124" y="660776"/>
                </a:lnTo>
                <a:lnTo>
                  <a:pt x="312494" y="672346"/>
                </a:lnTo>
                <a:lnTo>
                  <a:pt x="323324" y="687360"/>
                </a:lnTo>
                <a:lnTo>
                  <a:pt x="331693" y="701637"/>
                </a:lnTo>
                <a:lnTo>
                  <a:pt x="340801" y="716653"/>
                </a:lnTo>
                <a:lnTo>
                  <a:pt x="347447" y="729945"/>
                </a:lnTo>
                <a:lnTo>
                  <a:pt x="350647" y="738314"/>
                </a:lnTo>
                <a:lnTo>
                  <a:pt x="350647" y="744222"/>
                </a:lnTo>
                <a:lnTo>
                  <a:pt x="348925" y="746683"/>
                </a:lnTo>
                <a:lnTo>
                  <a:pt x="347200" y="748406"/>
                </a:lnTo>
                <a:lnTo>
                  <a:pt x="347200" y="750129"/>
                </a:lnTo>
                <a:lnTo>
                  <a:pt x="344740" y="751853"/>
                </a:lnTo>
                <a:lnTo>
                  <a:pt x="344740" y="745945"/>
                </a:lnTo>
                <a:lnTo>
                  <a:pt x="343017" y="741021"/>
                </a:lnTo>
                <a:lnTo>
                  <a:pt x="343017" y="738561"/>
                </a:lnTo>
                <a:lnTo>
                  <a:pt x="341294" y="735114"/>
                </a:lnTo>
                <a:lnTo>
                  <a:pt x="338832" y="735114"/>
                </a:lnTo>
                <a:lnTo>
                  <a:pt x="337109" y="735114"/>
                </a:lnTo>
                <a:lnTo>
                  <a:pt x="335386" y="735114"/>
                </a:lnTo>
                <a:lnTo>
                  <a:pt x="334648" y="735114"/>
                </a:lnTo>
                <a:lnTo>
                  <a:pt x="332924" y="735114"/>
                </a:lnTo>
                <a:lnTo>
                  <a:pt x="328740" y="735114"/>
                </a:lnTo>
                <a:lnTo>
                  <a:pt x="325540" y="725022"/>
                </a:lnTo>
                <a:lnTo>
                  <a:pt x="323078" y="714929"/>
                </a:lnTo>
                <a:lnTo>
                  <a:pt x="318156" y="706561"/>
                </a:lnTo>
                <a:lnTo>
                  <a:pt x="311509" y="699175"/>
                </a:lnTo>
                <a:lnTo>
                  <a:pt x="302401" y="693269"/>
                </a:lnTo>
                <a:lnTo>
                  <a:pt x="294032" y="687360"/>
                </a:lnTo>
                <a:lnTo>
                  <a:pt x="286647" y="677268"/>
                </a:lnTo>
                <a:lnTo>
                  <a:pt x="289109" y="675545"/>
                </a:lnTo>
                <a:lnTo>
                  <a:pt x="290832" y="675545"/>
                </a:lnTo>
                <a:lnTo>
                  <a:pt x="292555" y="675545"/>
                </a:lnTo>
                <a:lnTo>
                  <a:pt x="292555" y="673821"/>
                </a:lnTo>
                <a:lnTo>
                  <a:pt x="292555" y="672099"/>
                </a:lnTo>
                <a:lnTo>
                  <a:pt x="294278" y="671361"/>
                </a:lnTo>
                <a:lnTo>
                  <a:pt x="283447" y="663976"/>
                </a:lnTo>
                <a:lnTo>
                  <a:pt x="278524" y="654869"/>
                </a:lnTo>
                <a:lnTo>
                  <a:pt x="273601" y="644777"/>
                </a:lnTo>
                <a:lnTo>
                  <a:pt x="271140" y="633207"/>
                </a:lnTo>
                <a:lnTo>
                  <a:pt x="265478" y="623115"/>
                </a:lnTo>
                <a:lnTo>
                  <a:pt x="258093" y="614745"/>
                </a:lnTo>
                <a:lnTo>
                  <a:pt x="249725" y="609823"/>
                </a:lnTo>
                <a:lnTo>
                  <a:pt x="238894" y="605638"/>
                </a:lnTo>
                <a:lnTo>
                  <a:pt x="230524" y="599730"/>
                </a:lnTo>
                <a:lnTo>
                  <a:pt x="224863" y="592346"/>
                </a:lnTo>
                <a:lnTo>
                  <a:pt x="221663" y="583977"/>
                </a:lnTo>
                <a:lnTo>
                  <a:pt x="217478" y="574871"/>
                </a:lnTo>
                <a:lnTo>
                  <a:pt x="207633" y="560594"/>
                </a:lnTo>
                <a:lnTo>
                  <a:pt x="199264" y="550502"/>
                </a:lnTo>
                <a:lnTo>
                  <a:pt x="190156" y="541394"/>
                </a:lnTo>
                <a:lnTo>
                  <a:pt x="184494" y="531303"/>
                </a:lnTo>
                <a:lnTo>
                  <a:pt x="180309" y="518010"/>
                </a:lnTo>
                <a:lnTo>
                  <a:pt x="177109" y="500533"/>
                </a:lnTo>
                <a:lnTo>
                  <a:pt x="176371" y="476410"/>
                </a:lnTo>
                <a:lnTo>
                  <a:pt x="176371" y="470503"/>
                </a:lnTo>
                <a:lnTo>
                  <a:pt x="177109" y="458933"/>
                </a:lnTo>
                <a:lnTo>
                  <a:pt x="177109" y="443180"/>
                </a:lnTo>
                <a:lnTo>
                  <a:pt x="177109" y="423980"/>
                </a:lnTo>
                <a:lnTo>
                  <a:pt x="177109" y="406503"/>
                </a:lnTo>
                <a:lnTo>
                  <a:pt x="178833" y="392226"/>
                </a:lnTo>
                <a:lnTo>
                  <a:pt x="180556" y="383118"/>
                </a:lnTo>
                <a:lnTo>
                  <a:pt x="184740" y="381396"/>
                </a:lnTo>
                <a:lnTo>
                  <a:pt x="187940" y="381396"/>
                </a:lnTo>
                <a:lnTo>
                  <a:pt x="190402" y="381396"/>
                </a:lnTo>
                <a:lnTo>
                  <a:pt x="193602" y="381396"/>
                </a:lnTo>
                <a:lnTo>
                  <a:pt x="196064" y="383118"/>
                </a:lnTo>
                <a:lnTo>
                  <a:pt x="197787" y="386564"/>
                </a:lnTo>
                <a:lnTo>
                  <a:pt x="200248" y="389026"/>
                </a:lnTo>
                <a:lnTo>
                  <a:pt x="201970" y="392473"/>
                </a:lnTo>
                <a:lnTo>
                  <a:pt x="201970" y="375733"/>
                </a:lnTo>
                <a:lnTo>
                  <a:pt x="192125" y="364165"/>
                </a:lnTo>
                <a:lnTo>
                  <a:pt x="180556" y="352596"/>
                </a:lnTo>
                <a:lnTo>
                  <a:pt x="167264" y="344226"/>
                </a:lnTo>
                <a:lnTo>
                  <a:pt x="167264" y="351611"/>
                </a:lnTo>
                <a:lnTo>
                  <a:pt x="172926" y="355795"/>
                </a:lnTo>
                <a:lnTo>
                  <a:pt x="178586" y="359980"/>
                </a:lnTo>
                <a:lnTo>
                  <a:pt x="184247" y="364165"/>
                </a:lnTo>
                <a:lnTo>
                  <a:pt x="188433" y="370072"/>
                </a:lnTo>
                <a:lnTo>
                  <a:pt x="188433" y="373518"/>
                </a:lnTo>
                <a:lnTo>
                  <a:pt x="187694" y="373518"/>
                </a:lnTo>
                <a:lnTo>
                  <a:pt x="187694" y="375241"/>
                </a:lnTo>
                <a:lnTo>
                  <a:pt x="185971" y="375980"/>
                </a:lnTo>
                <a:lnTo>
                  <a:pt x="182772" y="377703"/>
                </a:lnTo>
                <a:lnTo>
                  <a:pt x="182032" y="379426"/>
                </a:lnTo>
                <a:lnTo>
                  <a:pt x="177109" y="379426"/>
                </a:lnTo>
                <a:lnTo>
                  <a:pt x="172926" y="379426"/>
                </a:lnTo>
                <a:lnTo>
                  <a:pt x="171202" y="379426"/>
                </a:lnTo>
                <a:lnTo>
                  <a:pt x="171202" y="377703"/>
                </a:lnTo>
                <a:lnTo>
                  <a:pt x="170463" y="377703"/>
                </a:lnTo>
                <a:lnTo>
                  <a:pt x="167264" y="375980"/>
                </a:lnTo>
                <a:lnTo>
                  <a:pt x="157418" y="363426"/>
                </a:lnTo>
                <a:lnTo>
                  <a:pt x="148310" y="350134"/>
                </a:lnTo>
                <a:lnTo>
                  <a:pt x="141664" y="335119"/>
                </a:lnTo>
                <a:lnTo>
                  <a:pt x="148310" y="335119"/>
                </a:lnTo>
                <a:lnTo>
                  <a:pt x="151510" y="336841"/>
                </a:lnTo>
                <a:lnTo>
                  <a:pt x="153972" y="336841"/>
                </a:lnTo>
                <a:lnTo>
                  <a:pt x="157171" y="336841"/>
                </a:lnTo>
                <a:lnTo>
                  <a:pt x="159633" y="335119"/>
                </a:lnTo>
                <a:lnTo>
                  <a:pt x="148064" y="330934"/>
                </a:lnTo>
                <a:lnTo>
                  <a:pt x="141418" y="324288"/>
                </a:lnTo>
                <a:lnTo>
                  <a:pt x="135756" y="315180"/>
                </a:lnTo>
                <a:lnTo>
                  <a:pt x="130834" y="305088"/>
                </a:lnTo>
                <a:lnTo>
                  <a:pt x="128371" y="294995"/>
                </a:lnTo>
                <a:lnTo>
                  <a:pt x="124187" y="285888"/>
                </a:lnTo>
                <a:lnTo>
                  <a:pt x="118525" y="278503"/>
                </a:lnTo>
                <a:lnTo>
                  <a:pt x="109418" y="274319"/>
                </a:lnTo>
                <a:lnTo>
                  <a:pt x="112618" y="255118"/>
                </a:lnTo>
                <a:lnTo>
                  <a:pt x="102772" y="244287"/>
                </a:lnTo>
                <a:lnTo>
                  <a:pt x="93664" y="230995"/>
                </a:lnTo>
                <a:lnTo>
                  <a:pt x="86279" y="217703"/>
                </a:lnTo>
                <a:lnTo>
                  <a:pt x="76433" y="204411"/>
                </a:lnTo>
                <a:lnTo>
                  <a:pt x="64865" y="194320"/>
                </a:lnTo>
                <a:lnTo>
                  <a:pt x="49111" y="186935"/>
                </a:lnTo>
                <a:lnTo>
                  <a:pt x="30156" y="182750"/>
                </a:lnTo>
                <a:lnTo>
                  <a:pt x="14403" y="175366"/>
                </a:lnTo>
                <a:lnTo>
                  <a:pt x="2834" y="165273"/>
                </a:lnTo>
                <a:lnTo>
                  <a:pt x="0" y="16280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31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24435" y="259243"/>
            <a:ext cx="11372291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4ADDBA1-BB9A-4C4D-96C4-07E1746CFFCE}"/>
              </a:ext>
            </a:extLst>
          </p:cNvPr>
          <p:cNvGrpSpPr/>
          <p:nvPr userDrawn="1"/>
        </p:nvGrpSpPr>
        <p:grpSpPr>
          <a:xfrm>
            <a:off x="10415614" y="758756"/>
            <a:ext cx="1344926" cy="246023"/>
            <a:chOff x="6916230" y="365408"/>
            <a:chExt cx="3673340" cy="671952"/>
          </a:xfrm>
          <a:solidFill>
            <a:schemeClr val="bg1">
              <a:alpha val="94000"/>
            </a:schemeClr>
          </a:solidFill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81473206-7C42-4786-B140-605978C37B51}"/>
                </a:ext>
              </a:extLst>
            </p:cNvPr>
            <p:cNvSpPr/>
            <p:nvPr/>
          </p:nvSpPr>
          <p:spPr>
            <a:xfrm rot="1020000">
              <a:off x="8384147" y="408886"/>
              <a:ext cx="403282" cy="600493"/>
            </a:xfrm>
            <a:custGeom>
              <a:avLst/>
              <a:gdLst>
                <a:gd name="connsiteX0" fmla="*/ 370630 w 403282"/>
                <a:gd name="connsiteY0" fmla="*/ 493654 h 600493"/>
                <a:gd name="connsiteX1" fmla="*/ 383308 w 403282"/>
                <a:gd name="connsiteY1" fmla="*/ 495095 h 600493"/>
                <a:gd name="connsiteX2" fmla="*/ 402037 w 403282"/>
                <a:gd name="connsiteY2" fmla="*/ 508637 h 600493"/>
                <a:gd name="connsiteX3" fmla="*/ 395698 w 403282"/>
                <a:gd name="connsiteY3" fmla="*/ 532265 h 600493"/>
                <a:gd name="connsiteX4" fmla="*/ 377833 w 403282"/>
                <a:gd name="connsiteY4" fmla="*/ 541197 h 600493"/>
                <a:gd name="connsiteX5" fmla="*/ 306951 w 403282"/>
                <a:gd name="connsiteY5" fmla="*/ 562519 h 600493"/>
                <a:gd name="connsiteX6" fmla="*/ 261137 w 403282"/>
                <a:gd name="connsiteY6" fmla="*/ 575774 h 600493"/>
                <a:gd name="connsiteX7" fmla="*/ 186510 w 403282"/>
                <a:gd name="connsiteY7" fmla="*/ 597384 h 600493"/>
                <a:gd name="connsiteX8" fmla="*/ 165476 w 403282"/>
                <a:gd name="connsiteY8" fmla="*/ 600265 h 600493"/>
                <a:gd name="connsiteX9" fmla="*/ 146747 w 403282"/>
                <a:gd name="connsiteY9" fmla="*/ 584706 h 600493"/>
                <a:gd name="connsiteX10" fmla="*/ 153950 w 403282"/>
                <a:gd name="connsiteY10" fmla="*/ 562519 h 600493"/>
                <a:gd name="connsiteX11" fmla="*/ 162594 w 403282"/>
                <a:gd name="connsiteY11" fmla="*/ 556180 h 600493"/>
                <a:gd name="connsiteX12" fmla="*/ 172391 w 403282"/>
                <a:gd name="connsiteY12" fmla="*/ 524773 h 600493"/>
                <a:gd name="connsiteX13" fmla="*/ 164323 w 403282"/>
                <a:gd name="connsiteY13" fmla="*/ 507197 h 600493"/>
                <a:gd name="connsiteX14" fmla="*/ 151645 w 403282"/>
                <a:gd name="connsiteY14" fmla="*/ 463400 h 600493"/>
                <a:gd name="connsiteX15" fmla="*/ 87679 w 403282"/>
                <a:gd name="connsiteY15" fmla="*/ 246432 h 600493"/>
                <a:gd name="connsiteX16" fmla="*/ 54543 w 403282"/>
                <a:gd name="connsiteY16" fmla="*/ 132330 h 600493"/>
                <a:gd name="connsiteX17" fmla="*/ 32356 w 403282"/>
                <a:gd name="connsiteY17" fmla="*/ 112737 h 600493"/>
                <a:gd name="connsiteX18" fmla="*/ 20543 w 403282"/>
                <a:gd name="connsiteY18" fmla="*/ 110720 h 600493"/>
                <a:gd name="connsiteX19" fmla="*/ 373 w 403282"/>
                <a:gd name="connsiteY19" fmla="*/ 91991 h 600493"/>
                <a:gd name="connsiteX20" fmla="*/ 12475 w 403282"/>
                <a:gd name="connsiteY20" fmla="*/ 65482 h 600493"/>
                <a:gd name="connsiteX21" fmla="*/ 33509 w 403282"/>
                <a:gd name="connsiteY21" fmla="*/ 57414 h 600493"/>
                <a:gd name="connsiteX22" fmla="*/ 219357 w 403282"/>
                <a:gd name="connsiteY22" fmla="*/ 2956 h 600493"/>
                <a:gd name="connsiteX23" fmla="*/ 233188 w 403282"/>
                <a:gd name="connsiteY23" fmla="*/ 75 h 600493"/>
                <a:gd name="connsiteX24" fmla="*/ 242697 w 403282"/>
                <a:gd name="connsiteY24" fmla="*/ 1227 h 600493"/>
                <a:gd name="connsiteX25" fmla="*/ 261426 w 403282"/>
                <a:gd name="connsiteY25" fmla="*/ 19092 h 600493"/>
                <a:gd name="connsiteX26" fmla="*/ 253070 w 403282"/>
                <a:gd name="connsiteY26" fmla="*/ 43296 h 600493"/>
                <a:gd name="connsiteX27" fmla="*/ 239527 w 403282"/>
                <a:gd name="connsiteY27" fmla="*/ 92279 h 600493"/>
                <a:gd name="connsiteX28" fmla="*/ 295714 w 403282"/>
                <a:gd name="connsiteY28" fmla="*/ 283314 h 600493"/>
                <a:gd name="connsiteX29" fmla="*/ 298019 w 403282"/>
                <a:gd name="connsiteY29" fmla="*/ 300890 h 600493"/>
                <a:gd name="connsiteX30" fmla="*/ 333748 w 403282"/>
                <a:gd name="connsiteY30" fmla="*/ 422484 h 600493"/>
                <a:gd name="connsiteX31" fmla="*/ 347867 w 403282"/>
                <a:gd name="connsiteY31" fmla="*/ 461383 h 600493"/>
                <a:gd name="connsiteX32" fmla="*/ 370630 w 403282"/>
                <a:gd name="connsiteY32" fmla="*/ 493654 h 60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3282" h="600493">
                  <a:moveTo>
                    <a:pt x="370630" y="493654"/>
                  </a:moveTo>
                  <a:cubicBezTo>
                    <a:pt x="374952" y="494230"/>
                    <a:pt x="378986" y="494807"/>
                    <a:pt x="383308" y="495095"/>
                  </a:cubicBezTo>
                  <a:cubicBezTo>
                    <a:pt x="392528" y="495671"/>
                    <a:pt x="399443" y="499705"/>
                    <a:pt x="402037" y="508637"/>
                  </a:cubicBezTo>
                  <a:cubicBezTo>
                    <a:pt x="404630" y="517281"/>
                    <a:pt x="403477" y="525638"/>
                    <a:pt x="395698" y="532265"/>
                  </a:cubicBezTo>
                  <a:cubicBezTo>
                    <a:pt x="390511" y="536587"/>
                    <a:pt x="384460" y="539180"/>
                    <a:pt x="377833" y="541197"/>
                  </a:cubicBezTo>
                  <a:cubicBezTo>
                    <a:pt x="354206" y="548112"/>
                    <a:pt x="330579" y="555316"/>
                    <a:pt x="306951" y="562519"/>
                  </a:cubicBezTo>
                  <a:cubicBezTo>
                    <a:pt x="292832" y="571163"/>
                    <a:pt x="277561" y="575197"/>
                    <a:pt x="261137" y="575774"/>
                  </a:cubicBezTo>
                  <a:cubicBezTo>
                    <a:pt x="236358" y="582977"/>
                    <a:pt x="211290" y="590180"/>
                    <a:pt x="186510" y="597384"/>
                  </a:cubicBezTo>
                  <a:cubicBezTo>
                    <a:pt x="179594" y="599401"/>
                    <a:pt x="172967" y="601130"/>
                    <a:pt x="165476" y="600265"/>
                  </a:cubicBezTo>
                  <a:cubicBezTo>
                    <a:pt x="155967" y="599113"/>
                    <a:pt x="149628" y="594214"/>
                    <a:pt x="146747" y="584706"/>
                  </a:cubicBezTo>
                  <a:cubicBezTo>
                    <a:pt x="143577" y="575485"/>
                    <a:pt x="147323" y="568570"/>
                    <a:pt x="153950" y="562519"/>
                  </a:cubicBezTo>
                  <a:cubicBezTo>
                    <a:pt x="156543" y="560214"/>
                    <a:pt x="159713" y="558485"/>
                    <a:pt x="162594" y="556180"/>
                  </a:cubicBezTo>
                  <a:cubicBezTo>
                    <a:pt x="175849" y="546383"/>
                    <a:pt x="177001" y="541773"/>
                    <a:pt x="172391" y="524773"/>
                  </a:cubicBezTo>
                  <a:cubicBezTo>
                    <a:pt x="166628" y="520163"/>
                    <a:pt x="166340" y="513248"/>
                    <a:pt x="164323" y="507197"/>
                  </a:cubicBezTo>
                  <a:cubicBezTo>
                    <a:pt x="160001" y="492502"/>
                    <a:pt x="155103" y="478383"/>
                    <a:pt x="151645" y="463400"/>
                  </a:cubicBezTo>
                  <a:cubicBezTo>
                    <a:pt x="130035" y="391077"/>
                    <a:pt x="109289" y="318755"/>
                    <a:pt x="87679" y="246432"/>
                  </a:cubicBezTo>
                  <a:cubicBezTo>
                    <a:pt x="77018" y="208398"/>
                    <a:pt x="65492" y="170364"/>
                    <a:pt x="54543" y="132330"/>
                  </a:cubicBezTo>
                  <a:cubicBezTo>
                    <a:pt x="51085" y="120805"/>
                    <a:pt x="44746" y="113601"/>
                    <a:pt x="32356" y="112737"/>
                  </a:cubicBezTo>
                  <a:cubicBezTo>
                    <a:pt x="28322" y="112449"/>
                    <a:pt x="24577" y="111584"/>
                    <a:pt x="20543" y="110720"/>
                  </a:cubicBezTo>
                  <a:cubicBezTo>
                    <a:pt x="8729" y="108415"/>
                    <a:pt x="2102" y="102076"/>
                    <a:pt x="373" y="91991"/>
                  </a:cubicBezTo>
                  <a:cubicBezTo>
                    <a:pt x="-1356" y="81330"/>
                    <a:pt x="2966" y="71533"/>
                    <a:pt x="12475" y="65482"/>
                  </a:cubicBezTo>
                  <a:cubicBezTo>
                    <a:pt x="18814" y="61448"/>
                    <a:pt x="26305" y="59431"/>
                    <a:pt x="33509" y="57414"/>
                  </a:cubicBezTo>
                  <a:cubicBezTo>
                    <a:pt x="95458" y="38974"/>
                    <a:pt x="157408" y="21397"/>
                    <a:pt x="219357" y="2956"/>
                  </a:cubicBezTo>
                  <a:cubicBezTo>
                    <a:pt x="223968" y="1516"/>
                    <a:pt x="228578" y="363"/>
                    <a:pt x="233188" y="75"/>
                  </a:cubicBezTo>
                  <a:cubicBezTo>
                    <a:pt x="236358" y="-213"/>
                    <a:pt x="239527" y="363"/>
                    <a:pt x="242697" y="1227"/>
                  </a:cubicBezTo>
                  <a:cubicBezTo>
                    <a:pt x="252205" y="3533"/>
                    <a:pt x="258832" y="9295"/>
                    <a:pt x="261426" y="19092"/>
                  </a:cubicBezTo>
                  <a:cubicBezTo>
                    <a:pt x="264307" y="29177"/>
                    <a:pt x="261426" y="38397"/>
                    <a:pt x="253070" y="43296"/>
                  </a:cubicBezTo>
                  <a:cubicBezTo>
                    <a:pt x="232036" y="55685"/>
                    <a:pt x="233476" y="72109"/>
                    <a:pt x="239527" y="92279"/>
                  </a:cubicBezTo>
                  <a:cubicBezTo>
                    <a:pt x="258832" y="155669"/>
                    <a:pt x="276985" y="219636"/>
                    <a:pt x="295714" y="283314"/>
                  </a:cubicBezTo>
                  <a:cubicBezTo>
                    <a:pt x="297443" y="289077"/>
                    <a:pt x="298595" y="294839"/>
                    <a:pt x="298019" y="300890"/>
                  </a:cubicBezTo>
                  <a:cubicBezTo>
                    <a:pt x="309833" y="341518"/>
                    <a:pt x="321646" y="381857"/>
                    <a:pt x="333748" y="422484"/>
                  </a:cubicBezTo>
                  <a:cubicBezTo>
                    <a:pt x="340951" y="434586"/>
                    <a:pt x="344409" y="448129"/>
                    <a:pt x="347867" y="461383"/>
                  </a:cubicBezTo>
                  <a:cubicBezTo>
                    <a:pt x="351324" y="474925"/>
                    <a:pt x="356223" y="487315"/>
                    <a:pt x="370630" y="493654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0836F97A-1633-4467-A2A3-20FC385DF45B}"/>
                </a:ext>
              </a:extLst>
            </p:cNvPr>
            <p:cNvSpPr/>
            <p:nvPr userDrawn="1"/>
          </p:nvSpPr>
          <p:spPr>
            <a:xfrm rot="1020000">
              <a:off x="9705320" y="428745"/>
              <a:ext cx="391436" cy="584760"/>
            </a:xfrm>
            <a:custGeom>
              <a:avLst/>
              <a:gdLst>
                <a:gd name="connsiteX0" fmla="*/ 167549 w 391436"/>
                <a:gd name="connsiteY0" fmla="*/ 584760 h 584760"/>
                <a:gd name="connsiteX1" fmla="*/ 143634 w 391436"/>
                <a:gd name="connsiteY1" fmla="*/ 569201 h 584760"/>
                <a:gd name="connsiteX2" fmla="*/ 154871 w 391436"/>
                <a:gd name="connsiteY2" fmla="*/ 544709 h 584760"/>
                <a:gd name="connsiteX3" fmla="*/ 158905 w 391436"/>
                <a:gd name="connsiteY3" fmla="*/ 542404 h 584760"/>
                <a:gd name="connsiteX4" fmla="*/ 175329 w 391436"/>
                <a:gd name="connsiteY4" fmla="*/ 500048 h 584760"/>
                <a:gd name="connsiteX5" fmla="*/ 69006 w 391436"/>
                <a:gd name="connsiteY5" fmla="*/ 137859 h 584760"/>
                <a:gd name="connsiteX6" fmla="*/ 65837 w 391436"/>
                <a:gd name="connsiteY6" fmla="*/ 127774 h 584760"/>
                <a:gd name="connsiteX7" fmla="*/ 27515 w 391436"/>
                <a:gd name="connsiteY7" fmla="*/ 102706 h 584760"/>
                <a:gd name="connsiteX8" fmla="*/ 718 w 391436"/>
                <a:gd name="connsiteY8" fmla="*/ 88011 h 584760"/>
                <a:gd name="connsiteX9" fmla="*/ 18582 w 391436"/>
                <a:gd name="connsiteY9" fmla="*/ 59774 h 584760"/>
                <a:gd name="connsiteX10" fmla="*/ 123176 w 391436"/>
                <a:gd name="connsiteY10" fmla="*/ 22316 h 584760"/>
                <a:gd name="connsiteX11" fmla="*/ 182244 w 391436"/>
                <a:gd name="connsiteY11" fmla="*/ 1570 h 584760"/>
                <a:gd name="connsiteX12" fmla="*/ 194922 w 391436"/>
                <a:gd name="connsiteY12" fmla="*/ 7621 h 584760"/>
                <a:gd name="connsiteX13" fmla="*/ 277906 w 391436"/>
                <a:gd name="connsiteY13" fmla="*/ 291724 h 584760"/>
                <a:gd name="connsiteX14" fmla="*/ 327754 w 391436"/>
                <a:gd name="connsiteY14" fmla="*/ 460861 h 584760"/>
                <a:gd name="connsiteX15" fmla="*/ 357143 w 391436"/>
                <a:gd name="connsiteY15" fmla="*/ 483048 h 584760"/>
                <a:gd name="connsiteX16" fmla="*/ 371262 w 391436"/>
                <a:gd name="connsiteY16" fmla="*/ 482760 h 584760"/>
                <a:gd name="connsiteX17" fmla="*/ 389127 w 391436"/>
                <a:gd name="connsiteY17" fmla="*/ 494285 h 584760"/>
                <a:gd name="connsiteX18" fmla="*/ 385669 w 391436"/>
                <a:gd name="connsiteY18" fmla="*/ 517336 h 584760"/>
                <a:gd name="connsiteX19" fmla="*/ 368381 w 391436"/>
                <a:gd name="connsiteY19" fmla="*/ 527421 h 584760"/>
                <a:gd name="connsiteX20" fmla="*/ 178787 w 391436"/>
                <a:gd name="connsiteY20" fmla="*/ 583031 h 584760"/>
                <a:gd name="connsiteX21" fmla="*/ 167549 w 391436"/>
                <a:gd name="connsiteY21" fmla="*/ 584760 h 584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1436" h="584760">
                  <a:moveTo>
                    <a:pt x="167549" y="584760"/>
                  </a:moveTo>
                  <a:cubicBezTo>
                    <a:pt x="155447" y="584472"/>
                    <a:pt x="146803" y="580438"/>
                    <a:pt x="143634" y="569201"/>
                  </a:cubicBezTo>
                  <a:cubicBezTo>
                    <a:pt x="140464" y="557963"/>
                    <a:pt x="144786" y="549896"/>
                    <a:pt x="154871" y="544709"/>
                  </a:cubicBezTo>
                  <a:cubicBezTo>
                    <a:pt x="156312" y="544133"/>
                    <a:pt x="157753" y="543268"/>
                    <a:pt x="158905" y="542404"/>
                  </a:cubicBezTo>
                  <a:cubicBezTo>
                    <a:pt x="181380" y="528573"/>
                    <a:pt x="182820" y="525116"/>
                    <a:pt x="175329" y="500048"/>
                  </a:cubicBezTo>
                  <a:cubicBezTo>
                    <a:pt x="139888" y="379318"/>
                    <a:pt x="104447" y="258589"/>
                    <a:pt x="69006" y="137859"/>
                  </a:cubicBezTo>
                  <a:cubicBezTo>
                    <a:pt x="68142" y="134402"/>
                    <a:pt x="66989" y="130944"/>
                    <a:pt x="65837" y="127774"/>
                  </a:cubicBezTo>
                  <a:cubicBezTo>
                    <a:pt x="56904" y="102418"/>
                    <a:pt x="54311" y="100689"/>
                    <a:pt x="27515" y="102706"/>
                  </a:cubicBezTo>
                  <a:cubicBezTo>
                    <a:pt x="10226" y="103859"/>
                    <a:pt x="3887" y="100401"/>
                    <a:pt x="718" y="88011"/>
                  </a:cubicBezTo>
                  <a:cubicBezTo>
                    <a:pt x="-2164" y="76198"/>
                    <a:pt x="3599" y="65537"/>
                    <a:pt x="18582" y="59774"/>
                  </a:cubicBezTo>
                  <a:cubicBezTo>
                    <a:pt x="53159" y="46808"/>
                    <a:pt x="88312" y="34706"/>
                    <a:pt x="123176" y="22316"/>
                  </a:cubicBezTo>
                  <a:cubicBezTo>
                    <a:pt x="142770" y="15401"/>
                    <a:pt x="162939" y="8774"/>
                    <a:pt x="182244" y="1570"/>
                  </a:cubicBezTo>
                  <a:cubicBezTo>
                    <a:pt x="189736" y="-1311"/>
                    <a:pt x="192617" y="-735"/>
                    <a:pt x="194922" y="7621"/>
                  </a:cubicBezTo>
                  <a:cubicBezTo>
                    <a:pt x="222295" y="102418"/>
                    <a:pt x="250245" y="196927"/>
                    <a:pt x="277906" y="291724"/>
                  </a:cubicBezTo>
                  <a:cubicBezTo>
                    <a:pt x="294330" y="348199"/>
                    <a:pt x="311042" y="404386"/>
                    <a:pt x="327754" y="460861"/>
                  </a:cubicBezTo>
                  <a:cubicBezTo>
                    <a:pt x="333228" y="479590"/>
                    <a:pt x="337262" y="482760"/>
                    <a:pt x="357143" y="483048"/>
                  </a:cubicBezTo>
                  <a:cubicBezTo>
                    <a:pt x="361754" y="483048"/>
                    <a:pt x="366652" y="482760"/>
                    <a:pt x="371262" y="482760"/>
                  </a:cubicBezTo>
                  <a:cubicBezTo>
                    <a:pt x="379906" y="482471"/>
                    <a:pt x="385669" y="486505"/>
                    <a:pt x="389127" y="494285"/>
                  </a:cubicBezTo>
                  <a:cubicBezTo>
                    <a:pt x="392873" y="502641"/>
                    <a:pt x="392296" y="510421"/>
                    <a:pt x="385669" y="517336"/>
                  </a:cubicBezTo>
                  <a:cubicBezTo>
                    <a:pt x="380771" y="522234"/>
                    <a:pt x="374720" y="525404"/>
                    <a:pt x="368381" y="527421"/>
                  </a:cubicBezTo>
                  <a:cubicBezTo>
                    <a:pt x="305279" y="546150"/>
                    <a:pt x="241889" y="564591"/>
                    <a:pt x="178787" y="583031"/>
                  </a:cubicBezTo>
                  <a:cubicBezTo>
                    <a:pt x="175041" y="583896"/>
                    <a:pt x="170719" y="584184"/>
                    <a:pt x="167549" y="58476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B6E309C-AEC2-4925-B91D-98DDA2ACEA5E}"/>
                </a:ext>
              </a:extLst>
            </p:cNvPr>
            <p:cNvSpPr/>
            <p:nvPr/>
          </p:nvSpPr>
          <p:spPr>
            <a:xfrm rot="1020000">
              <a:off x="8699841" y="425712"/>
              <a:ext cx="573136" cy="611648"/>
            </a:xfrm>
            <a:custGeom>
              <a:avLst/>
              <a:gdLst>
                <a:gd name="connsiteX0" fmla="*/ 255772 w 573136"/>
                <a:gd name="connsiteY0" fmla="*/ 7712 h 611648"/>
                <a:gd name="connsiteX1" fmla="*/ 475333 w 573136"/>
                <a:gd name="connsiteY1" fmla="*/ 71679 h 611648"/>
                <a:gd name="connsiteX2" fmla="*/ 572723 w 573136"/>
                <a:gd name="connsiteY2" fmla="*/ 301612 h 611648"/>
                <a:gd name="connsiteX3" fmla="*/ 423756 w 573136"/>
                <a:gd name="connsiteY3" fmla="*/ 538173 h 611648"/>
                <a:gd name="connsiteX4" fmla="*/ 416553 w 573136"/>
                <a:gd name="connsiteY4" fmla="*/ 541919 h 611648"/>
                <a:gd name="connsiteX5" fmla="*/ 396095 w 573136"/>
                <a:gd name="connsiteY5" fmla="*/ 536732 h 611648"/>
                <a:gd name="connsiteX6" fmla="*/ 392061 w 573136"/>
                <a:gd name="connsiteY6" fmla="*/ 524343 h 611648"/>
                <a:gd name="connsiteX7" fmla="*/ 402722 w 573136"/>
                <a:gd name="connsiteY7" fmla="*/ 492359 h 611648"/>
                <a:gd name="connsiteX8" fmla="*/ 417129 w 573136"/>
                <a:gd name="connsiteY8" fmla="*/ 446834 h 611648"/>
                <a:gd name="connsiteX9" fmla="*/ 394366 w 573136"/>
                <a:gd name="connsiteY9" fmla="*/ 362121 h 611648"/>
                <a:gd name="connsiteX10" fmla="*/ 318010 w 573136"/>
                <a:gd name="connsiteY10" fmla="*/ 103662 h 611648"/>
                <a:gd name="connsiteX11" fmla="*/ 296399 w 573136"/>
                <a:gd name="connsiteY11" fmla="*/ 66204 h 611648"/>
                <a:gd name="connsiteX12" fmla="*/ 270755 w 573136"/>
                <a:gd name="connsiteY12" fmla="*/ 55831 h 611648"/>
                <a:gd name="connsiteX13" fmla="*/ 254619 w 573136"/>
                <a:gd name="connsiteY13" fmla="*/ 45746 h 611648"/>
                <a:gd name="connsiteX14" fmla="*/ 247992 w 573136"/>
                <a:gd name="connsiteY14" fmla="*/ 21831 h 611648"/>
                <a:gd name="connsiteX15" fmla="*/ 255772 w 573136"/>
                <a:gd name="connsiteY15" fmla="*/ 7712 h 611648"/>
                <a:gd name="connsiteX16" fmla="*/ 50907 w 573136"/>
                <a:gd name="connsiteY16" fmla="*/ 64474 h 611648"/>
                <a:gd name="connsiteX17" fmla="*/ 150026 w 573136"/>
                <a:gd name="connsiteY17" fmla="*/ 35662 h 611648"/>
                <a:gd name="connsiteX18" fmla="*/ 188925 w 573136"/>
                <a:gd name="connsiteY18" fmla="*/ 27306 h 611648"/>
                <a:gd name="connsiteX19" fmla="*/ 200162 w 573136"/>
                <a:gd name="connsiteY19" fmla="*/ 24136 h 611648"/>
                <a:gd name="connsiteX20" fmla="*/ 217451 w 573136"/>
                <a:gd name="connsiteY20" fmla="*/ 33356 h 611648"/>
                <a:gd name="connsiteX21" fmla="*/ 227824 w 573136"/>
                <a:gd name="connsiteY21" fmla="*/ 58135 h 611648"/>
                <a:gd name="connsiteX22" fmla="*/ 245688 w 573136"/>
                <a:gd name="connsiteY22" fmla="*/ 118357 h 611648"/>
                <a:gd name="connsiteX23" fmla="*/ 256061 w 573136"/>
                <a:gd name="connsiteY23" fmla="*/ 153798 h 611648"/>
                <a:gd name="connsiteX24" fmla="*/ 270468 w 573136"/>
                <a:gd name="connsiteY24" fmla="*/ 203934 h 611648"/>
                <a:gd name="connsiteX25" fmla="*/ 343654 w 573136"/>
                <a:gd name="connsiteY25" fmla="*/ 453749 h 611648"/>
                <a:gd name="connsiteX26" fmla="*/ 369299 w 573136"/>
                <a:gd name="connsiteY26" fmla="*/ 541343 h 611648"/>
                <a:gd name="connsiteX27" fmla="*/ 358638 w 573136"/>
                <a:gd name="connsiteY27" fmla="*/ 562377 h 611648"/>
                <a:gd name="connsiteX28" fmla="*/ 287179 w 573136"/>
                <a:gd name="connsiteY28" fmla="*/ 583699 h 611648"/>
                <a:gd name="connsiteX29" fmla="*/ 273061 w 573136"/>
                <a:gd name="connsiteY29" fmla="*/ 584274 h 611648"/>
                <a:gd name="connsiteX30" fmla="*/ 191230 w 573136"/>
                <a:gd name="connsiteY30" fmla="*/ 607614 h 611648"/>
                <a:gd name="connsiteX31" fmla="*/ 167891 w 573136"/>
                <a:gd name="connsiteY31" fmla="*/ 611648 h 611648"/>
                <a:gd name="connsiteX32" fmla="*/ 148874 w 573136"/>
                <a:gd name="connsiteY32" fmla="*/ 598394 h 611648"/>
                <a:gd name="connsiteX33" fmla="*/ 153484 w 573136"/>
                <a:gd name="connsiteY33" fmla="*/ 575343 h 611648"/>
                <a:gd name="connsiteX34" fmla="*/ 155213 w 573136"/>
                <a:gd name="connsiteY34" fmla="*/ 573902 h 611648"/>
                <a:gd name="connsiteX35" fmla="*/ 169908 w 573136"/>
                <a:gd name="connsiteY35" fmla="*/ 522326 h 611648"/>
                <a:gd name="connsiteX36" fmla="*/ 152332 w 573136"/>
                <a:gd name="connsiteY36" fmla="*/ 466139 h 611648"/>
                <a:gd name="connsiteX37" fmla="*/ 132738 w 573136"/>
                <a:gd name="connsiteY37" fmla="*/ 408223 h 611648"/>
                <a:gd name="connsiteX38" fmla="*/ 111992 w 573136"/>
                <a:gd name="connsiteY38" fmla="*/ 337917 h 611648"/>
                <a:gd name="connsiteX39" fmla="*/ 83467 w 573136"/>
                <a:gd name="connsiteY39" fmla="*/ 240238 h 611648"/>
                <a:gd name="connsiteX40" fmla="*/ 55517 w 573136"/>
                <a:gd name="connsiteY40" fmla="*/ 144577 h 611648"/>
                <a:gd name="connsiteX41" fmla="*/ 29297 w 573136"/>
                <a:gd name="connsiteY41" fmla="*/ 124119 h 611648"/>
                <a:gd name="connsiteX42" fmla="*/ 23534 w 573136"/>
                <a:gd name="connsiteY42" fmla="*/ 123543 h 611648"/>
                <a:gd name="connsiteX43" fmla="*/ 195 w 573136"/>
                <a:gd name="connsiteY43" fmla="*/ 101645 h 611648"/>
                <a:gd name="connsiteX44" fmla="*/ 17195 w 573136"/>
                <a:gd name="connsiteY44" fmla="*/ 75713 h 611648"/>
                <a:gd name="connsiteX45" fmla="*/ 50907 w 573136"/>
                <a:gd name="connsiteY45" fmla="*/ 64474 h 61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73136" h="611648">
                  <a:moveTo>
                    <a:pt x="255772" y="7712"/>
                  </a:moveTo>
                  <a:cubicBezTo>
                    <a:pt x="341349" y="-12746"/>
                    <a:pt x="415688" y="7136"/>
                    <a:pt x="475333" y="71679"/>
                  </a:cubicBezTo>
                  <a:cubicBezTo>
                    <a:pt x="534977" y="136221"/>
                    <a:pt x="567537" y="214019"/>
                    <a:pt x="572723" y="301612"/>
                  </a:cubicBezTo>
                  <a:cubicBezTo>
                    <a:pt x="578774" y="403613"/>
                    <a:pt x="517977" y="498698"/>
                    <a:pt x="423756" y="538173"/>
                  </a:cubicBezTo>
                  <a:cubicBezTo>
                    <a:pt x="421163" y="539326"/>
                    <a:pt x="418858" y="540766"/>
                    <a:pt x="416553" y="541919"/>
                  </a:cubicBezTo>
                  <a:cubicBezTo>
                    <a:pt x="406468" y="549410"/>
                    <a:pt x="400705" y="547970"/>
                    <a:pt x="396095" y="536732"/>
                  </a:cubicBezTo>
                  <a:cubicBezTo>
                    <a:pt x="394366" y="532698"/>
                    <a:pt x="393214" y="528665"/>
                    <a:pt x="392061" y="524343"/>
                  </a:cubicBezTo>
                  <a:cubicBezTo>
                    <a:pt x="386587" y="504461"/>
                    <a:pt x="386587" y="504461"/>
                    <a:pt x="402722" y="492359"/>
                  </a:cubicBezTo>
                  <a:cubicBezTo>
                    <a:pt x="415976" y="479969"/>
                    <a:pt x="419722" y="464122"/>
                    <a:pt x="417129" y="446834"/>
                  </a:cubicBezTo>
                  <a:cubicBezTo>
                    <a:pt x="412807" y="417732"/>
                    <a:pt x="402722" y="390070"/>
                    <a:pt x="394366" y="362121"/>
                  </a:cubicBezTo>
                  <a:cubicBezTo>
                    <a:pt x="369010" y="275968"/>
                    <a:pt x="344518" y="189527"/>
                    <a:pt x="318010" y="103662"/>
                  </a:cubicBezTo>
                  <a:cubicBezTo>
                    <a:pt x="313688" y="89543"/>
                    <a:pt x="307925" y="76289"/>
                    <a:pt x="296399" y="66204"/>
                  </a:cubicBezTo>
                  <a:cubicBezTo>
                    <a:pt x="288908" y="59577"/>
                    <a:pt x="280840" y="55543"/>
                    <a:pt x="270755" y="55831"/>
                  </a:cubicBezTo>
                  <a:cubicBezTo>
                    <a:pt x="263840" y="54967"/>
                    <a:pt x="254908" y="57272"/>
                    <a:pt x="254619" y="45746"/>
                  </a:cubicBezTo>
                  <a:cubicBezTo>
                    <a:pt x="252603" y="37678"/>
                    <a:pt x="251162" y="29611"/>
                    <a:pt x="247992" y="21831"/>
                  </a:cubicBezTo>
                  <a:cubicBezTo>
                    <a:pt x="244535" y="12899"/>
                    <a:pt x="246840" y="9729"/>
                    <a:pt x="255772" y="7712"/>
                  </a:cubicBezTo>
                  <a:close/>
                  <a:moveTo>
                    <a:pt x="50907" y="64474"/>
                  </a:moveTo>
                  <a:cubicBezTo>
                    <a:pt x="84043" y="54966"/>
                    <a:pt x="116891" y="45169"/>
                    <a:pt x="150026" y="35662"/>
                  </a:cubicBezTo>
                  <a:cubicBezTo>
                    <a:pt x="162993" y="32492"/>
                    <a:pt x="175094" y="25865"/>
                    <a:pt x="188925" y="27306"/>
                  </a:cubicBezTo>
                  <a:cubicBezTo>
                    <a:pt x="192671" y="26152"/>
                    <a:pt x="196705" y="25576"/>
                    <a:pt x="200162" y="24136"/>
                  </a:cubicBezTo>
                  <a:cubicBezTo>
                    <a:pt x="210247" y="19526"/>
                    <a:pt x="216298" y="21831"/>
                    <a:pt x="217451" y="33356"/>
                  </a:cubicBezTo>
                  <a:cubicBezTo>
                    <a:pt x="224366" y="39984"/>
                    <a:pt x="225230" y="49492"/>
                    <a:pt x="227824" y="58135"/>
                  </a:cubicBezTo>
                  <a:cubicBezTo>
                    <a:pt x="233586" y="78305"/>
                    <a:pt x="239925" y="98187"/>
                    <a:pt x="245688" y="118357"/>
                  </a:cubicBezTo>
                  <a:cubicBezTo>
                    <a:pt x="248570" y="130459"/>
                    <a:pt x="252892" y="141695"/>
                    <a:pt x="256061" y="153798"/>
                  </a:cubicBezTo>
                  <a:cubicBezTo>
                    <a:pt x="260383" y="170510"/>
                    <a:pt x="266146" y="187222"/>
                    <a:pt x="270468" y="203934"/>
                  </a:cubicBezTo>
                  <a:cubicBezTo>
                    <a:pt x="295248" y="287206"/>
                    <a:pt x="319450" y="370477"/>
                    <a:pt x="343654" y="453749"/>
                  </a:cubicBezTo>
                  <a:cubicBezTo>
                    <a:pt x="352587" y="482850"/>
                    <a:pt x="360654" y="511953"/>
                    <a:pt x="369299" y="541343"/>
                  </a:cubicBezTo>
                  <a:cubicBezTo>
                    <a:pt x="373333" y="555461"/>
                    <a:pt x="371892" y="558343"/>
                    <a:pt x="358638" y="562377"/>
                  </a:cubicBezTo>
                  <a:cubicBezTo>
                    <a:pt x="335011" y="569868"/>
                    <a:pt x="310807" y="576496"/>
                    <a:pt x="287179" y="583699"/>
                  </a:cubicBezTo>
                  <a:cubicBezTo>
                    <a:pt x="282570" y="584563"/>
                    <a:pt x="277960" y="585715"/>
                    <a:pt x="273061" y="584274"/>
                  </a:cubicBezTo>
                  <a:cubicBezTo>
                    <a:pt x="245688" y="592055"/>
                    <a:pt x="218603" y="599835"/>
                    <a:pt x="191230" y="607614"/>
                  </a:cubicBezTo>
                  <a:cubicBezTo>
                    <a:pt x="183739" y="609919"/>
                    <a:pt x="175959" y="611647"/>
                    <a:pt x="167891" y="611648"/>
                  </a:cubicBezTo>
                  <a:cubicBezTo>
                    <a:pt x="158383" y="611647"/>
                    <a:pt x="152042" y="607326"/>
                    <a:pt x="148874" y="598394"/>
                  </a:cubicBezTo>
                  <a:cubicBezTo>
                    <a:pt x="145704" y="590038"/>
                    <a:pt x="146857" y="581970"/>
                    <a:pt x="153484" y="575343"/>
                  </a:cubicBezTo>
                  <a:cubicBezTo>
                    <a:pt x="154060" y="574766"/>
                    <a:pt x="154637" y="574190"/>
                    <a:pt x="155213" y="573902"/>
                  </a:cubicBezTo>
                  <a:cubicBezTo>
                    <a:pt x="179705" y="562088"/>
                    <a:pt x="178264" y="543936"/>
                    <a:pt x="169908" y="522326"/>
                  </a:cubicBezTo>
                  <a:cubicBezTo>
                    <a:pt x="162993" y="503885"/>
                    <a:pt x="158094" y="484868"/>
                    <a:pt x="152332" y="466139"/>
                  </a:cubicBezTo>
                  <a:cubicBezTo>
                    <a:pt x="141382" y="448273"/>
                    <a:pt x="139077" y="427527"/>
                    <a:pt x="132738" y="408223"/>
                  </a:cubicBezTo>
                  <a:cubicBezTo>
                    <a:pt x="125247" y="384884"/>
                    <a:pt x="118908" y="361257"/>
                    <a:pt x="111992" y="337917"/>
                  </a:cubicBezTo>
                  <a:cubicBezTo>
                    <a:pt x="102772" y="305358"/>
                    <a:pt x="93263" y="272799"/>
                    <a:pt x="83467" y="240238"/>
                  </a:cubicBezTo>
                  <a:cubicBezTo>
                    <a:pt x="74534" y="208256"/>
                    <a:pt x="64738" y="176560"/>
                    <a:pt x="55517" y="144577"/>
                  </a:cubicBezTo>
                  <a:cubicBezTo>
                    <a:pt x="51772" y="131322"/>
                    <a:pt x="43992" y="123255"/>
                    <a:pt x="29297" y="124119"/>
                  </a:cubicBezTo>
                  <a:cubicBezTo>
                    <a:pt x="27280" y="124119"/>
                    <a:pt x="25263" y="123832"/>
                    <a:pt x="23534" y="123543"/>
                  </a:cubicBezTo>
                  <a:cubicBezTo>
                    <a:pt x="10280" y="120950"/>
                    <a:pt x="1924" y="113170"/>
                    <a:pt x="195" y="101645"/>
                  </a:cubicBezTo>
                  <a:cubicBezTo>
                    <a:pt x="-1246" y="91559"/>
                    <a:pt x="5381" y="81187"/>
                    <a:pt x="17195" y="75713"/>
                  </a:cubicBezTo>
                  <a:cubicBezTo>
                    <a:pt x="27856" y="70526"/>
                    <a:pt x="39670" y="67645"/>
                    <a:pt x="50907" y="64474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C4F4EFB9-8BCE-4517-9C09-BBB033B96801}"/>
                </a:ext>
              </a:extLst>
            </p:cNvPr>
            <p:cNvSpPr/>
            <p:nvPr/>
          </p:nvSpPr>
          <p:spPr>
            <a:xfrm rot="1020000">
              <a:off x="9339897" y="633711"/>
              <a:ext cx="279964" cy="180525"/>
            </a:xfrm>
            <a:custGeom>
              <a:avLst/>
              <a:gdLst>
                <a:gd name="connsiteX0" fmla="*/ 34527 w 279964"/>
                <a:gd name="connsiteY0" fmla="*/ 180221 h 180525"/>
                <a:gd name="connsiteX1" fmla="*/ 29341 w 279964"/>
                <a:gd name="connsiteY1" fmla="*/ 175611 h 180525"/>
                <a:gd name="connsiteX2" fmla="*/ 527 w 279964"/>
                <a:gd name="connsiteY2" fmla="*/ 78220 h 180525"/>
                <a:gd name="connsiteX3" fmla="*/ 8019 w 279964"/>
                <a:gd name="connsiteY3" fmla="*/ 69576 h 180525"/>
                <a:gd name="connsiteX4" fmla="*/ 203087 w 279964"/>
                <a:gd name="connsiteY4" fmla="*/ 12237 h 180525"/>
                <a:gd name="connsiteX5" fmla="*/ 240545 w 279964"/>
                <a:gd name="connsiteY5" fmla="*/ 999 h 180525"/>
                <a:gd name="connsiteX6" fmla="*/ 252071 w 279964"/>
                <a:gd name="connsiteY6" fmla="*/ 7050 h 180525"/>
                <a:gd name="connsiteX7" fmla="*/ 278868 w 279964"/>
                <a:gd name="connsiteY7" fmla="*/ 98966 h 180525"/>
                <a:gd name="connsiteX8" fmla="*/ 273681 w 279964"/>
                <a:gd name="connsiteY8" fmla="*/ 109915 h 180525"/>
                <a:gd name="connsiteX9" fmla="*/ 37697 w 279964"/>
                <a:gd name="connsiteY9" fmla="*/ 178780 h 180525"/>
                <a:gd name="connsiteX10" fmla="*/ 34527 w 279964"/>
                <a:gd name="connsiteY10" fmla="*/ 180221 h 18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9964" h="180525">
                  <a:moveTo>
                    <a:pt x="34527" y="180221"/>
                  </a:moveTo>
                  <a:cubicBezTo>
                    <a:pt x="29917" y="181662"/>
                    <a:pt x="30205" y="177628"/>
                    <a:pt x="29341" y="175611"/>
                  </a:cubicBezTo>
                  <a:cubicBezTo>
                    <a:pt x="19544" y="143051"/>
                    <a:pt x="10323" y="110492"/>
                    <a:pt x="527" y="78220"/>
                  </a:cubicBezTo>
                  <a:cubicBezTo>
                    <a:pt x="-1778" y="70152"/>
                    <a:pt x="3985" y="70729"/>
                    <a:pt x="8019" y="69576"/>
                  </a:cubicBezTo>
                  <a:cubicBezTo>
                    <a:pt x="73138" y="50271"/>
                    <a:pt x="137968" y="31542"/>
                    <a:pt x="203087" y="12237"/>
                  </a:cubicBezTo>
                  <a:cubicBezTo>
                    <a:pt x="215478" y="8491"/>
                    <a:pt x="228156" y="5033"/>
                    <a:pt x="240545" y="999"/>
                  </a:cubicBezTo>
                  <a:cubicBezTo>
                    <a:pt x="246885" y="-1018"/>
                    <a:pt x="250054" y="-441"/>
                    <a:pt x="252071" y="7050"/>
                  </a:cubicBezTo>
                  <a:cubicBezTo>
                    <a:pt x="260427" y="37881"/>
                    <a:pt x="269647" y="68424"/>
                    <a:pt x="278868" y="98966"/>
                  </a:cubicBezTo>
                  <a:cubicBezTo>
                    <a:pt x="280596" y="104729"/>
                    <a:pt x="281173" y="107898"/>
                    <a:pt x="273681" y="109915"/>
                  </a:cubicBezTo>
                  <a:cubicBezTo>
                    <a:pt x="195020" y="132678"/>
                    <a:pt x="116358" y="155729"/>
                    <a:pt x="37697" y="178780"/>
                  </a:cubicBezTo>
                  <a:cubicBezTo>
                    <a:pt x="36544" y="179068"/>
                    <a:pt x="35392" y="179645"/>
                    <a:pt x="34527" y="180221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273259F1-A5E6-4346-BC1B-CFDE8F987453}"/>
                </a:ext>
              </a:extLst>
            </p:cNvPr>
            <p:cNvSpPr/>
            <p:nvPr/>
          </p:nvSpPr>
          <p:spPr>
            <a:xfrm rot="1020000">
              <a:off x="10118028" y="422365"/>
              <a:ext cx="471542" cy="578663"/>
            </a:xfrm>
            <a:custGeom>
              <a:avLst/>
              <a:gdLst>
                <a:gd name="connsiteX0" fmla="*/ 175480 w 471542"/>
                <a:gd name="connsiteY0" fmla="*/ 400270 h 578663"/>
                <a:gd name="connsiteX1" fmla="*/ 245930 w 471542"/>
                <a:gd name="connsiteY1" fmla="*/ 416442 h 578663"/>
                <a:gd name="connsiteX2" fmla="*/ 262642 w 471542"/>
                <a:gd name="connsiteY2" fmla="*/ 482713 h 578663"/>
                <a:gd name="connsiteX3" fmla="*/ 256879 w 471542"/>
                <a:gd name="connsiteY3" fmla="*/ 496832 h 578663"/>
                <a:gd name="connsiteX4" fmla="*/ 281947 w 471542"/>
                <a:gd name="connsiteY4" fmla="*/ 530256 h 578663"/>
                <a:gd name="connsiteX5" fmla="*/ 296642 w 471542"/>
                <a:gd name="connsiteY5" fmla="*/ 540629 h 578663"/>
                <a:gd name="connsiteX6" fmla="*/ 300100 w 471542"/>
                <a:gd name="connsiteY6" fmla="*/ 553307 h 578663"/>
                <a:gd name="connsiteX7" fmla="*/ 286557 w 471542"/>
                <a:gd name="connsiteY7" fmla="*/ 575494 h 578663"/>
                <a:gd name="connsiteX8" fmla="*/ 255727 w 471542"/>
                <a:gd name="connsiteY8" fmla="*/ 578663 h 578663"/>
                <a:gd name="connsiteX9" fmla="*/ 159489 w 471542"/>
                <a:gd name="connsiteY9" fmla="*/ 552443 h 578663"/>
                <a:gd name="connsiteX10" fmla="*/ 120590 w 471542"/>
                <a:gd name="connsiteY10" fmla="*/ 450442 h 578663"/>
                <a:gd name="connsiteX11" fmla="*/ 175480 w 471542"/>
                <a:gd name="connsiteY11" fmla="*/ 400270 h 578663"/>
                <a:gd name="connsiteX12" fmla="*/ 183980 w 471542"/>
                <a:gd name="connsiteY12" fmla="*/ 2964 h 578663"/>
                <a:gd name="connsiteX13" fmla="*/ 305286 w 471542"/>
                <a:gd name="connsiteY13" fmla="*/ 23422 h 578663"/>
                <a:gd name="connsiteX14" fmla="*/ 427457 w 471542"/>
                <a:gd name="connsiteY14" fmla="*/ 155389 h 578663"/>
                <a:gd name="connsiteX15" fmla="*/ 471542 w 471542"/>
                <a:gd name="connsiteY15" fmla="*/ 341525 h 578663"/>
                <a:gd name="connsiteX16" fmla="*/ 420254 w 471542"/>
                <a:gd name="connsiteY16" fmla="*/ 502594 h 578663"/>
                <a:gd name="connsiteX17" fmla="*/ 345626 w 471542"/>
                <a:gd name="connsiteY17" fmla="*/ 559357 h 578663"/>
                <a:gd name="connsiteX18" fmla="*/ 334389 w 471542"/>
                <a:gd name="connsiteY18" fmla="*/ 553883 h 578663"/>
                <a:gd name="connsiteX19" fmla="*/ 331507 w 471542"/>
                <a:gd name="connsiteY19" fmla="*/ 543510 h 578663"/>
                <a:gd name="connsiteX20" fmla="*/ 338998 w 471542"/>
                <a:gd name="connsiteY20" fmla="*/ 508069 h 578663"/>
                <a:gd name="connsiteX21" fmla="*/ 349948 w 471542"/>
                <a:gd name="connsiteY21" fmla="*/ 462255 h 578663"/>
                <a:gd name="connsiteX22" fmla="*/ 308455 w 471542"/>
                <a:gd name="connsiteY22" fmla="*/ 316746 h 578663"/>
                <a:gd name="connsiteX23" fmla="*/ 244489 w 471542"/>
                <a:gd name="connsiteY23" fmla="*/ 98626 h 578663"/>
                <a:gd name="connsiteX24" fmla="*/ 234117 w 471542"/>
                <a:gd name="connsiteY24" fmla="*/ 72405 h 578663"/>
                <a:gd name="connsiteX25" fmla="*/ 192913 w 471542"/>
                <a:gd name="connsiteY25" fmla="*/ 47049 h 578663"/>
                <a:gd name="connsiteX26" fmla="*/ 184269 w 471542"/>
                <a:gd name="connsiteY26" fmla="*/ 40422 h 578663"/>
                <a:gd name="connsiteX27" fmla="*/ 176778 w 471542"/>
                <a:gd name="connsiteY27" fmla="*/ 15354 h 578663"/>
                <a:gd name="connsiteX28" fmla="*/ 183980 w 471542"/>
                <a:gd name="connsiteY28" fmla="*/ 2964 h 578663"/>
                <a:gd name="connsiteX29" fmla="*/ 131826 w 471542"/>
                <a:gd name="connsiteY29" fmla="*/ 17660 h 578663"/>
                <a:gd name="connsiteX30" fmla="*/ 145082 w 471542"/>
                <a:gd name="connsiteY30" fmla="*/ 25152 h 578663"/>
                <a:gd name="connsiteX31" fmla="*/ 148827 w 471542"/>
                <a:gd name="connsiteY31" fmla="*/ 37542 h 578663"/>
                <a:gd name="connsiteX32" fmla="*/ 142199 w 471542"/>
                <a:gd name="connsiteY32" fmla="*/ 67220 h 578663"/>
                <a:gd name="connsiteX33" fmla="*/ 135573 w 471542"/>
                <a:gd name="connsiteY33" fmla="*/ 92000 h 578663"/>
                <a:gd name="connsiteX34" fmla="*/ 183404 w 471542"/>
                <a:gd name="connsiteY34" fmla="*/ 254221 h 578663"/>
                <a:gd name="connsiteX35" fmla="*/ 237861 w 471542"/>
                <a:gd name="connsiteY35" fmla="*/ 268628 h 578663"/>
                <a:gd name="connsiteX36" fmla="*/ 246505 w 471542"/>
                <a:gd name="connsiteY36" fmla="*/ 258543 h 578663"/>
                <a:gd name="connsiteX37" fmla="*/ 258319 w 471542"/>
                <a:gd name="connsiteY37" fmla="*/ 297154 h 578663"/>
                <a:gd name="connsiteX38" fmla="*/ 256014 w 471542"/>
                <a:gd name="connsiteY38" fmla="*/ 305798 h 578663"/>
                <a:gd name="connsiteX39" fmla="*/ 35013 w 471542"/>
                <a:gd name="connsiteY39" fmla="*/ 302916 h 578663"/>
                <a:gd name="connsiteX40" fmla="*/ 147 w 471542"/>
                <a:gd name="connsiteY40" fmla="*/ 186221 h 578663"/>
                <a:gd name="connsiteX41" fmla="*/ 131826 w 471542"/>
                <a:gd name="connsiteY41" fmla="*/ 17660 h 57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71542" h="578663">
                  <a:moveTo>
                    <a:pt x="175480" y="400270"/>
                  </a:moveTo>
                  <a:cubicBezTo>
                    <a:pt x="199756" y="393679"/>
                    <a:pt x="226625" y="398145"/>
                    <a:pt x="245930" y="416442"/>
                  </a:cubicBezTo>
                  <a:cubicBezTo>
                    <a:pt x="265235" y="434883"/>
                    <a:pt x="270421" y="457357"/>
                    <a:pt x="262642" y="482713"/>
                  </a:cubicBezTo>
                  <a:cubicBezTo>
                    <a:pt x="261201" y="487612"/>
                    <a:pt x="258608" y="492222"/>
                    <a:pt x="256879" y="496832"/>
                  </a:cubicBezTo>
                  <a:cubicBezTo>
                    <a:pt x="248811" y="518154"/>
                    <a:pt x="258608" y="532561"/>
                    <a:pt x="281947" y="530256"/>
                  </a:cubicBezTo>
                  <a:cubicBezTo>
                    <a:pt x="291744" y="529104"/>
                    <a:pt x="295201" y="531985"/>
                    <a:pt x="296642" y="540629"/>
                  </a:cubicBezTo>
                  <a:cubicBezTo>
                    <a:pt x="297506" y="544951"/>
                    <a:pt x="298659" y="548985"/>
                    <a:pt x="300100" y="553307"/>
                  </a:cubicBezTo>
                  <a:cubicBezTo>
                    <a:pt x="305863" y="572612"/>
                    <a:pt x="305863" y="572900"/>
                    <a:pt x="286557" y="575494"/>
                  </a:cubicBezTo>
                  <a:cubicBezTo>
                    <a:pt x="275032" y="577222"/>
                    <a:pt x="264083" y="577799"/>
                    <a:pt x="255727" y="578663"/>
                  </a:cubicBezTo>
                  <a:cubicBezTo>
                    <a:pt x="219709" y="577222"/>
                    <a:pt x="187726" y="571460"/>
                    <a:pt x="159489" y="552443"/>
                  </a:cubicBezTo>
                  <a:cubicBezTo>
                    <a:pt x="123759" y="528527"/>
                    <a:pt x="107912" y="487035"/>
                    <a:pt x="120590" y="450442"/>
                  </a:cubicBezTo>
                  <a:cubicBezTo>
                    <a:pt x="129523" y="424509"/>
                    <a:pt x="151204" y="406861"/>
                    <a:pt x="175480" y="400270"/>
                  </a:cubicBezTo>
                  <a:close/>
                  <a:moveTo>
                    <a:pt x="183980" y="2964"/>
                  </a:moveTo>
                  <a:cubicBezTo>
                    <a:pt x="226914" y="-4816"/>
                    <a:pt x="267253" y="2964"/>
                    <a:pt x="305286" y="23422"/>
                  </a:cubicBezTo>
                  <a:cubicBezTo>
                    <a:pt x="361185" y="53388"/>
                    <a:pt x="398931" y="100066"/>
                    <a:pt x="427457" y="155389"/>
                  </a:cubicBezTo>
                  <a:cubicBezTo>
                    <a:pt x="456847" y="212152"/>
                    <a:pt x="470678" y="272372"/>
                    <a:pt x="471542" y="341525"/>
                  </a:cubicBezTo>
                  <a:cubicBezTo>
                    <a:pt x="470678" y="396272"/>
                    <a:pt x="458000" y="453323"/>
                    <a:pt x="420254" y="502594"/>
                  </a:cubicBezTo>
                  <a:cubicBezTo>
                    <a:pt x="400660" y="528239"/>
                    <a:pt x="375880" y="547256"/>
                    <a:pt x="345626" y="559357"/>
                  </a:cubicBezTo>
                  <a:cubicBezTo>
                    <a:pt x="339287" y="561951"/>
                    <a:pt x="335540" y="561662"/>
                    <a:pt x="334389" y="553883"/>
                  </a:cubicBezTo>
                  <a:cubicBezTo>
                    <a:pt x="334100" y="550425"/>
                    <a:pt x="332660" y="546967"/>
                    <a:pt x="331507" y="543510"/>
                  </a:cubicBezTo>
                  <a:cubicBezTo>
                    <a:pt x="326321" y="529967"/>
                    <a:pt x="323440" y="519018"/>
                    <a:pt x="338998" y="508069"/>
                  </a:cubicBezTo>
                  <a:cubicBezTo>
                    <a:pt x="353694" y="497696"/>
                    <a:pt x="354270" y="478679"/>
                    <a:pt x="349948" y="462255"/>
                  </a:cubicBezTo>
                  <a:cubicBezTo>
                    <a:pt x="336694" y="413560"/>
                    <a:pt x="322575" y="365153"/>
                    <a:pt x="308455" y="316746"/>
                  </a:cubicBezTo>
                  <a:cubicBezTo>
                    <a:pt x="287422" y="244135"/>
                    <a:pt x="265811" y="171524"/>
                    <a:pt x="244489" y="98626"/>
                  </a:cubicBezTo>
                  <a:cubicBezTo>
                    <a:pt x="241897" y="89405"/>
                    <a:pt x="238727" y="80473"/>
                    <a:pt x="234117" y="72405"/>
                  </a:cubicBezTo>
                  <a:cubicBezTo>
                    <a:pt x="225185" y="56269"/>
                    <a:pt x="211641" y="47049"/>
                    <a:pt x="192913" y="47049"/>
                  </a:cubicBezTo>
                  <a:cubicBezTo>
                    <a:pt x="187438" y="47049"/>
                    <a:pt x="185421" y="45608"/>
                    <a:pt x="184269" y="40422"/>
                  </a:cubicBezTo>
                  <a:cubicBezTo>
                    <a:pt x="182251" y="32066"/>
                    <a:pt x="180235" y="23422"/>
                    <a:pt x="176778" y="15354"/>
                  </a:cubicBezTo>
                  <a:cubicBezTo>
                    <a:pt x="173320" y="6998"/>
                    <a:pt x="175912" y="4405"/>
                    <a:pt x="183980" y="2964"/>
                  </a:cubicBezTo>
                  <a:close/>
                  <a:moveTo>
                    <a:pt x="131826" y="17660"/>
                  </a:moveTo>
                  <a:cubicBezTo>
                    <a:pt x="139606" y="15355"/>
                    <a:pt x="144217" y="15643"/>
                    <a:pt x="145082" y="25152"/>
                  </a:cubicBezTo>
                  <a:cubicBezTo>
                    <a:pt x="145658" y="29474"/>
                    <a:pt x="147387" y="33508"/>
                    <a:pt x="148827" y="37542"/>
                  </a:cubicBezTo>
                  <a:cubicBezTo>
                    <a:pt x="153149" y="48779"/>
                    <a:pt x="156031" y="58864"/>
                    <a:pt x="142199" y="67220"/>
                  </a:cubicBezTo>
                  <a:cubicBezTo>
                    <a:pt x="134131" y="72118"/>
                    <a:pt x="132979" y="82491"/>
                    <a:pt x="135573" y="92000"/>
                  </a:cubicBezTo>
                  <a:cubicBezTo>
                    <a:pt x="151420" y="146170"/>
                    <a:pt x="166979" y="200339"/>
                    <a:pt x="183404" y="254221"/>
                  </a:cubicBezTo>
                  <a:cubicBezTo>
                    <a:pt x="192048" y="283035"/>
                    <a:pt x="215386" y="288798"/>
                    <a:pt x="237861" y="268628"/>
                  </a:cubicBezTo>
                  <a:cubicBezTo>
                    <a:pt x="240455" y="266323"/>
                    <a:pt x="242471" y="263153"/>
                    <a:pt x="246505" y="258543"/>
                  </a:cubicBezTo>
                  <a:cubicBezTo>
                    <a:pt x="250828" y="273238"/>
                    <a:pt x="254574" y="285340"/>
                    <a:pt x="258319" y="297154"/>
                  </a:cubicBezTo>
                  <a:cubicBezTo>
                    <a:pt x="259184" y="300323"/>
                    <a:pt x="258607" y="303204"/>
                    <a:pt x="256014" y="305798"/>
                  </a:cubicBezTo>
                  <a:cubicBezTo>
                    <a:pt x="189454" y="374086"/>
                    <a:pt x="90335" y="372069"/>
                    <a:pt x="35013" y="302916"/>
                  </a:cubicBezTo>
                  <a:cubicBezTo>
                    <a:pt x="7639" y="268916"/>
                    <a:pt x="-1292" y="228577"/>
                    <a:pt x="147" y="186221"/>
                  </a:cubicBezTo>
                  <a:cubicBezTo>
                    <a:pt x="3030" y="105542"/>
                    <a:pt x="54317" y="40711"/>
                    <a:pt x="131826" y="1766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94E921E-A6D5-4DD5-8BF2-758327B18813}"/>
                </a:ext>
              </a:extLst>
            </p:cNvPr>
            <p:cNvSpPr/>
            <p:nvPr/>
          </p:nvSpPr>
          <p:spPr>
            <a:xfrm rot="1020000">
              <a:off x="7393031" y="417861"/>
              <a:ext cx="516389" cy="582638"/>
            </a:xfrm>
            <a:custGeom>
              <a:avLst/>
              <a:gdLst>
                <a:gd name="connsiteX0" fmla="*/ 202598 w 516389"/>
                <a:gd name="connsiteY0" fmla="*/ 4066 h 582638"/>
                <a:gd name="connsiteX1" fmla="*/ 273480 w 516389"/>
                <a:gd name="connsiteY1" fmla="*/ 1761 h 582638"/>
                <a:gd name="connsiteX2" fmla="*/ 467108 w 516389"/>
                <a:gd name="connsiteY2" fmla="*/ 142084 h 582638"/>
                <a:gd name="connsiteX3" fmla="*/ 499380 w 516389"/>
                <a:gd name="connsiteY3" fmla="*/ 221034 h 582638"/>
                <a:gd name="connsiteX4" fmla="*/ 516380 w 516389"/>
                <a:gd name="connsiteY4" fmla="*/ 331967 h 582638"/>
                <a:gd name="connsiteX5" fmla="*/ 504278 w 516389"/>
                <a:gd name="connsiteY5" fmla="*/ 412645 h 582638"/>
                <a:gd name="connsiteX6" fmla="*/ 469702 w 516389"/>
                <a:gd name="connsiteY6" fmla="*/ 482662 h 582638"/>
                <a:gd name="connsiteX7" fmla="*/ 459040 w 516389"/>
                <a:gd name="connsiteY7" fmla="*/ 494188 h 582638"/>
                <a:gd name="connsiteX8" fmla="*/ 364531 w 516389"/>
                <a:gd name="connsiteY8" fmla="*/ 562189 h 582638"/>
                <a:gd name="connsiteX9" fmla="*/ 353582 w 516389"/>
                <a:gd name="connsiteY9" fmla="*/ 557002 h 582638"/>
                <a:gd name="connsiteX10" fmla="*/ 351277 w 516389"/>
                <a:gd name="connsiteY10" fmla="*/ 548934 h 582638"/>
                <a:gd name="connsiteX11" fmla="*/ 358192 w 516389"/>
                <a:gd name="connsiteY11" fmla="*/ 508883 h 582638"/>
                <a:gd name="connsiteX12" fmla="*/ 367413 w 516389"/>
                <a:gd name="connsiteY12" fmla="*/ 471425 h 582638"/>
                <a:gd name="connsiteX13" fmla="*/ 354735 w 516389"/>
                <a:gd name="connsiteY13" fmla="*/ 429645 h 582638"/>
                <a:gd name="connsiteX14" fmla="*/ 342633 w 516389"/>
                <a:gd name="connsiteY14" fmla="*/ 397374 h 582638"/>
                <a:gd name="connsiteX15" fmla="*/ 278667 w 516389"/>
                <a:gd name="connsiteY15" fmla="*/ 179830 h 582638"/>
                <a:gd name="connsiteX16" fmla="*/ 251582 w 516389"/>
                <a:gd name="connsiteY16" fmla="*/ 87626 h 582638"/>
                <a:gd name="connsiteX17" fmla="*/ 217581 w 516389"/>
                <a:gd name="connsiteY17" fmla="*/ 56219 h 582638"/>
                <a:gd name="connsiteX18" fmla="*/ 197412 w 516389"/>
                <a:gd name="connsiteY18" fmla="*/ 36338 h 582638"/>
                <a:gd name="connsiteX19" fmla="*/ 192513 w 516389"/>
                <a:gd name="connsiteY19" fmla="*/ 20490 h 582638"/>
                <a:gd name="connsiteX20" fmla="*/ 202598 w 516389"/>
                <a:gd name="connsiteY20" fmla="*/ 4066 h 582638"/>
                <a:gd name="connsiteX21" fmla="*/ 150733 w 516389"/>
                <a:gd name="connsiteY21" fmla="*/ 19050 h 582638"/>
                <a:gd name="connsiteX22" fmla="*/ 166869 w 516389"/>
                <a:gd name="connsiteY22" fmla="*/ 26541 h 582638"/>
                <a:gd name="connsiteX23" fmla="*/ 170327 w 516389"/>
                <a:gd name="connsiteY23" fmla="*/ 37779 h 582638"/>
                <a:gd name="connsiteX24" fmla="*/ 164276 w 516389"/>
                <a:gd name="connsiteY24" fmla="*/ 72643 h 582638"/>
                <a:gd name="connsiteX25" fmla="*/ 157649 w 516389"/>
                <a:gd name="connsiteY25" fmla="*/ 129983 h 582638"/>
                <a:gd name="connsiteX26" fmla="*/ 228819 w 516389"/>
                <a:gd name="connsiteY26" fmla="*/ 371442 h 582638"/>
                <a:gd name="connsiteX27" fmla="*/ 246395 w 516389"/>
                <a:gd name="connsiteY27" fmla="*/ 431951 h 582638"/>
                <a:gd name="connsiteX28" fmla="*/ 250429 w 516389"/>
                <a:gd name="connsiteY28" fmla="*/ 445781 h 582638"/>
                <a:gd name="connsiteX29" fmla="*/ 263107 w 516389"/>
                <a:gd name="connsiteY29" fmla="*/ 488714 h 582638"/>
                <a:gd name="connsiteX30" fmla="*/ 300565 w 516389"/>
                <a:gd name="connsiteY30" fmla="*/ 528188 h 582638"/>
                <a:gd name="connsiteX31" fmla="*/ 305175 w 516389"/>
                <a:gd name="connsiteY31" fmla="*/ 531358 h 582638"/>
                <a:gd name="connsiteX32" fmla="*/ 314395 w 516389"/>
                <a:gd name="connsiteY32" fmla="*/ 540290 h 582638"/>
                <a:gd name="connsiteX33" fmla="*/ 321887 w 516389"/>
                <a:gd name="connsiteY33" fmla="*/ 566223 h 582638"/>
                <a:gd name="connsiteX34" fmla="*/ 315260 w 516389"/>
                <a:gd name="connsiteY34" fmla="*/ 576307 h 582638"/>
                <a:gd name="connsiteX35" fmla="*/ 267141 w 516389"/>
                <a:gd name="connsiteY35" fmla="*/ 580918 h 582638"/>
                <a:gd name="connsiteX36" fmla="*/ 221615 w 516389"/>
                <a:gd name="connsiteY36" fmla="*/ 576019 h 582638"/>
                <a:gd name="connsiteX37" fmla="*/ 164852 w 516389"/>
                <a:gd name="connsiteY37" fmla="*/ 555850 h 582638"/>
                <a:gd name="connsiteX38" fmla="*/ 128547 w 516389"/>
                <a:gd name="connsiteY38" fmla="*/ 532799 h 582638"/>
                <a:gd name="connsiteX39" fmla="*/ 43834 w 516389"/>
                <a:gd name="connsiteY39" fmla="*/ 425035 h 582638"/>
                <a:gd name="connsiteX40" fmla="*/ 33461 w 516389"/>
                <a:gd name="connsiteY40" fmla="*/ 408035 h 582638"/>
                <a:gd name="connsiteX41" fmla="*/ 4936 w 516389"/>
                <a:gd name="connsiteY41" fmla="*/ 309492 h 582638"/>
                <a:gd name="connsiteX42" fmla="*/ 38 w 516389"/>
                <a:gd name="connsiteY42" fmla="*/ 266272 h 582638"/>
                <a:gd name="connsiteX43" fmla="*/ 51902 w 516389"/>
                <a:gd name="connsiteY43" fmla="*/ 92813 h 582638"/>
                <a:gd name="connsiteX44" fmla="*/ 72072 w 516389"/>
                <a:gd name="connsiteY44" fmla="*/ 71203 h 582638"/>
                <a:gd name="connsiteX45" fmla="*/ 150733 w 516389"/>
                <a:gd name="connsiteY45" fmla="*/ 19050 h 58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16389" h="582638">
                  <a:moveTo>
                    <a:pt x="202598" y="4066"/>
                  </a:moveTo>
                  <a:cubicBezTo>
                    <a:pt x="226226" y="-544"/>
                    <a:pt x="249853" y="-1120"/>
                    <a:pt x="273480" y="1761"/>
                  </a:cubicBezTo>
                  <a:cubicBezTo>
                    <a:pt x="363667" y="12999"/>
                    <a:pt x="425040" y="64863"/>
                    <a:pt x="467108" y="142084"/>
                  </a:cubicBezTo>
                  <a:cubicBezTo>
                    <a:pt x="480651" y="167152"/>
                    <a:pt x="491600" y="193661"/>
                    <a:pt x="499380" y="221034"/>
                  </a:cubicBezTo>
                  <a:cubicBezTo>
                    <a:pt x="510329" y="257339"/>
                    <a:pt x="516668" y="294221"/>
                    <a:pt x="516380" y="331967"/>
                  </a:cubicBezTo>
                  <a:cubicBezTo>
                    <a:pt x="516092" y="359340"/>
                    <a:pt x="512634" y="386425"/>
                    <a:pt x="504278" y="412645"/>
                  </a:cubicBezTo>
                  <a:cubicBezTo>
                    <a:pt x="495634" y="437425"/>
                    <a:pt x="485549" y="461340"/>
                    <a:pt x="469702" y="482662"/>
                  </a:cubicBezTo>
                  <a:cubicBezTo>
                    <a:pt x="467685" y="487561"/>
                    <a:pt x="465091" y="492747"/>
                    <a:pt x="459040" y="494188"/>
                  </a:cubicBezTo>
                  <a:cubicBezTo>
                    <a:pt x="432820" y="524154"/>
                    <a:pt x="401125" y="546341"/>
                    <a:pt x="364531" y="562189"/>
                  </a:cubicBezTo>
                  <a:cubicBezTo>
                    <a:pt x="358192" y="565070"/>
                    <a:pt x="354447" y="565070"/>
                    <a:pt x="353582" y="557002"/>
                  </a:cubicBezTo>
                  <a:cubicBezTo>
                    <a:pt x="353294" y="554409"/>
                    <a:pt x="352430" y="551527"/>
                    <a:pt x="351277" y="548934"/>
                  </a:cubicBezTo>
                  <a:cubicBezTo>
                    <a:pt x="344938" y="533951"/>
                    <a:pt x="342921" y="521273"/>
                    <a:pt x="358192" y="508883"/>
                  </a:cubicBezTo>
                  <a:cubicBezTo>
                    <a:pt x="368854" y="500239"/>
                    <a:pt x="371159" y="485832"/>
                    <a:pt x="367413" y="471425"/>
                  </a:cubicBezTo>
                  <a:cubicBezTo>
                    <a:pt x="363955" y="457306"/>
                    <a:pt x="360786" y="443188"/>
                    <a:pt x="354735" y="429645"/>
                  </a:cubicBezTo>
                  <a:cubicBezTo>
                    <a:pt x="346955" y="420137"/>
                    <a:pt x="347531" y="407747"/>
                    <a:pt x="342633" y="397374"/>
                  </a:cubicBezTo>
                  <a:cubicBezTo>
                    <a:pt x="321599" y="324763"/>
                    <a:pt x="299989" y="252153"/>
                    <a:pt x="278667" y="179830"/>
                  </a:cubicBezTo>
                  <a:cubicBezTo>
                    <a:pt x="270310" y="148711"/>
                    <a:pt x="261090" y="118169"/>
                    <a:pt x="251582" y="87626"/>
                  </a:cubicBezTo>
                  <a:cubicBezTo>
                    <a:pt x="246395" y="70914"/>
                    <a:pt x="234870" y="59389"/>
                    <a:pt x="217581" y="56219"/>
                  </a:cubicBezTo>
                  <a:cubicBezTo>
                    <a:pt x="205480" y="54202"/>
                    <a:pt x="199429" y="47863"/>
                    <a:pt x="197412" y="36338"/>
                  </a:cubicBezTo>
                  <a:cubicBezTo>
                    <a:pt x="196547" y="30863"/>
                    <a:pt x="193954" y="25965"/>
                    <a:pt x="192513" y="20490"/>
                  </a:cubicBezTo>
                  <a:cubicBezTo>
                    <a:pt x="189632" y="8965"/>
                    <a:pt x="191361" y="6083"/>
                    <a:pt x="202598" y="4066"/>
                  </a:cubicBezTo>
                  <a:close/>
                  <a:moveTo>
                    <a:pt x="150733" y="19050"/>
                  </a:moveTo>
                  <a:cubicBezTo>
                    <a:pt x="161106" y="14439"/>
                    <a:pt x="163411" y="15592"/>
                    <a:pt x="166869" y="26541"/>
                  </a:cubicBezTo>
                  <a:cubicBezTo>
                    <a:pt x="168022" y="30287"/>
                    <a:pt x="168598" y="34321"/>
                    <a:pt x="170327" y="37779"/>
                  </a:cubicBezTo>
                  <a:cubicBezTo>
                    <a:pt x="175801" y="50745"/>
                    <a:pt x="176666" y="61118"/>
                    <a:pt x="164276" y="72643"/>
                  </a:cubicBezTo>
                  <a:cubicBezTo>
                    <a:pt x="146700" y="88779"/>
                    <a:pt x="149869" y="109813"/>
                    <a:pt x="157649" y="129983"/>
                  </a:cubicBezTo>
                  <a:cubicBezTo>
                    <a:pt x="181564" y="210373"/>
                    <a:pt x="204903" y="291051"/>
                    <a:pt x="228819" y="371442"/>
                  </a:cubicBezTo>
                  <a:cubicBezTo>
                    <a:pt x="234293" y="391611"/>
                    <a:pt x="240920" y="411493"/>
                    <a:pt x="246395" y="431951"/>
                  </a:cubicBezTo>
                  <a:cubicBezTo>
                    <a:pt x="247836" y="436561"/>
                    <a:pt x="248700" y="441171"/>
                    <a:pt x="250429" y="445781"/>
                  </a:cubicBezTo>
                  <a:cubicBezTo>
                    <a:pt x="255039" y="459900"/>
                    <a:pt x="259073" y="474307"/>
                    <a:pt x="263107" y="488714"/>
                  </a:cubicBezTo>
                  <a:cubicBezTo>
                    <a:pt x="268293" y="508883"/>
                    <a:pt x="279243" y="523290"/>
                    <a:pt x="300565" y="528188"/>
                  </a:cubicBezTo>
                  <a:cubicBezTo>
                    <a:pt x="302294" y="529053"/>
                    <a:pt x="303734" y="529917"/>
                    <a:pt x="305175" y="531358"/>
                  </a:cubicBezTo>
                  <a:cubicBezTo>
                    <a:pt x="310362" y="532222"/>
                    <a:pt x="313243" y="535104"/>
                    <a:pt x="314395" y="540290"/>
                  </a:cubicBezTo>
                  <a:cubicBezTo>
                    <a:pt x="316412" y="548934"/>
                    <a:pt x="318429" y="557867"/>
                    <a:pt x="321887" y="566223"/>
                  </a:cubicBezTo>
                  <a:cubicBezTo>
                    <a:pt x="325057" y="574002"/>
                    <a:pt x="321599" y="575731"/>
                    <a:pt x="315260" y="576307"/>
                  </a:cubicBezTo>
                  <a:cubicBezTo>
                    <a:pt x="299124" y="577748"/>
                    <a:pt x="283277" y="579477"/>
                    <a:pt x="267141" y="580918"/>
                  </a:cubicBezTo>
                  <a:cubicBezTo>
                    <a:pt x="251581" y="583511"/>
                    <a:pt x="236310" y="584087"/>
                    <a:pt x="221615" y="576019"/>
                  </a:cubicBezTo>
                  <a:cubicBezTo>
                    <a:pt x="202310" y="570545"/>
                    <a:pt x="183005" y="564782"/>
                    <a:pt x="164852" y="555850"/>
                  </a:cubicBezTo>
                  <a:cubicBezTo>
                    <a:pt x="149869" y="552680"/>
                    <a:pt x="137479" y="545189"/>
                    <a:pt x="128547" y="532799"/>
                  </a:cubicBezTo>
                  <a:cubicBezTo>
                    <a:pt x="91953" y="503409"/>
                    <a:pt x="65157" y="466239"/>
                    <a:pt x="43834" y="425035"/>
                  </a:cubicBezTo>
                  <a:cubicBezTo>
                    <a:pt x="37784" y="421001"/>
                    <a:pt x="36343" y="414086"/>
                    <a:pt x="33461" y="408035"/>
                  </a:cubicBezTo>
                  <a:cubicBezTo>
                    <a:pt x="19343" y="376628"/>
                    <a:pt x="11275" y="343204"/>
                    <a:pt x="4936" y="309492"/>
                  </a:cubicBezTo>
                  <a:cubicBezTo>
                    <a:pt x="2343" y="295085"/>
                    <a:pt x="2343" y="280678"/>
                    <a:pt x="38" y="266272"/>
                  </a:cubicBezTo>
                  <a:cubicBezTo>
                    <a:pt x="-827" y="203169"/>
                    <a:pt x="12716" y="144101"/>
                    <a:pt x="51902" y="92813"/>
                  </a:cubicBezTo>
                  <a:cubicBezTo>
                    <a:pt x="57953" y="85033"/>
                    <a:pt x="65157" y="78406"/>
                    <a:pt x="72072" y="71203"/>
                  </a:cubicBezTo>
                  <a:cubicBezTo>
                    <a:pt x="94547" y="48152"/>
                    <a:pt x="121632" y="32304"/>
                    <a:pt x="150733" y="1905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4BEE51DD-653A-463B-97D1-43CA56EE5161}"/>
                </a:ext>
              </a:extLst>
            </p:cNvPr>
            <p:cNvSpPr/>
            <p:nvPr/>
          </p:nvSpPr>
          <p:spPr>
            <a:xfrm rot="1020000">
              <a:off x="6916230" y="374174"/>
              <a:ext cx="483867" cy="617945"/>
            </a:xfrm>
            <a:custGeom>
              <a:avLst/>
              <a:gdLst>
                <a:gd name="connsiteX0" fmla="*/ 444716 w 483867"/>
                <a:gd name="connsiteY0" fmla="*/ 394271 h 617945"/>
                <a:gd name="connsiteX1" fmla="*/ 468667 w 483867"/>
                <a:gd name="connsiteY1" fmla="*/ 392002 h 617945"/>
                <a:gd name="connsiteX2" fmla="*/ 481345 w 483867"/>
                <a:gd name="connsiteY2" fmla="*/ 448765 h 617945"/>
                <a:gd name="connsiteX3" fmla="*/ 413345 w 483867"/>
                <a:gd name="connsiteY3" fmla="*/ 568630 h 617945"/>
                <a:gd name="connsiteX4" fmla="*/ 409311 w 483867"/>
                <a:gd name="connsiteY4" fmla="*/ 572664 h 617945"/>
                <a:gd name="connsiteX5" fmla="*/ 368972 w 483867"/>
                <a:gd name="connsiteY5" fmla="*/ 598596 h 617945"/>
                <a:gd name="connsiteX6" fmla="*/ 354565 w 483867"/>
                <a:gd name="connsiteY6" fmla="*/ 591393 h 617945"/>
                <a:gd name="connsiteX7" fmla="*/ 346497 w 483867"/>
                <a:gd name="connsiteY7" fmla="*/ 564020 h 617945"/>
                <a:gd name="connsiteX8" fmla="*/ 362057 w 483867"/>
                <a:gd name="connsiteY8" fmla="*/ 546732 h 617945"/>
                <a:gd name="connsiteX9" fmla="*/ 434955 w 483867"/>
                <a:gd name="connsiteY9" fmla="*/ 425714 h 617945"/>
                <a:gd name="connsiteX10" fmla="*/ 435243 w 483867"/>
                <a:gd name="connsiteY10" fmla="*/ 416205 h 617945"/>
                <a:gd name="connsiteX11" fmla="*/ 444716 w 483867"/>
                <a:gd name="connsiteY11" fmla="*/ 394271 h 617945"/>
                <a:gd name="connsiteX12" fmla="*/ 201564 w 483867"/>
                <a:gd name="connsiteY12" fmla="*/ 41050 h 617945"/>
                <a:gd name="connsiteX13" fmla="*/ 212225 w 483867"/>
                <a:gd name="connsiteY13" fmla="*/ 39897 h 617945"/>
                <a:gd name="connsiteX14" fmla="*/ 253141 w 483867"/>
                <a:gd name="connsiteY14" fmla="*/ 37592 h 617945"/>
                <a:gd name="connsiteX15" fmla="*/ 314226 w 483867"/>
                <a:gd name="connsiteY15" fmla="*/ 35863 h 617945"/>
                <a:gd name="connsiteX16" fmla="*/ 320853 w 483867"/>
                <a:gd name="connsiteY16" fmla="*/ 20016 h 617945"/>
                <a:gd name="connsiteX17" fmla="*/ 341023 w 483867"/>
                <a:gd name="connsiteY17" fmla="*/ 134 h 617945"/>
                <a:gd name="connsiteX18" fmla="*/ 364362 w 483867"/>
                <a:gd name="connsiteY18" fmla="*/ 16270 h 617945"/>
                <a:gd name="connsiteX19" fmla="*/ 385108 w 483867"/>
                <a:gd name="connsiteY19" fmla="*/ 85423 h 617945"/>
                <a:gd name="connsiteX20" fmla="*/ 392599 w 483867"/>
                <a:gd name="connsiteY20" fmla="*/ 109050 h 617945"/>
                <a:gd name="connsiteX21" fmla="*/ 401820 w 483867"/>
                <a:gd name="connsiteY21" fmla="*/ 130661 h 617945"/>
                <a:gd name="connsiteX22" fmla="*/ 418243 w 483867"/>
                <a:gd name="connsiteY22" fmla="*/ 188864 h 617945"/>
                <a:gd name="connsiteX23" fmla="*/ 394040 w 483867"/>
                <a:gd name="connsiteY23" fmla="*/ 223153 h 617945"/>
                <a:gd name="connsiteX24" fmla="*/ 366091 w 483867"/>
                <a:gd name="connsiteY24" fmla="*/ 208169 h 617945"/>
                <a:gd name="connsiteX25" fmla="*/ 346209 w 483867"/>
                <a:gd name="connsiteY25" fmla="*/ 175898 h 617945"/>
                <a:gd name="connsiteX26" fmla="*/ 284548 w 483867"/>
                <a:gd name="connsiteY26" fmla="*/ 111067 h 617945"/>
                <a:gd name="connsiteX27" fmla="*/ 272734 w 483867"/>
                <a:gd name="connsiteY27" fmla="*/ 103864 h 617945"/>
                <a:gd name="connsiteX28" fmla="*/ 228073 w 483867"/>
                <a:gd name="connsiteY28" fmla="*/ 88592 h 617945"/>
                <a:gd name="connsiteX29" fmla="*/ 199547 w 483867"/>
                <a:gd name="connsiteY29" fmla="*/ 51711 h 617945"/>
                <a:gd name="connsiteX30" fmla="*/ 201564 w 483867"/>
                <a:gd name="connsiteY30" fmla="*/ 41050 h 617945"/>
                <a:gd name="connsiteX31" fmla="*/ 153732 w 483867"/>
                <a:gd name="connsiteY31" fmla="*/ 55458 h 617945"/>
                <a:gd name="connsiteX32" fmla="*/ 168428 w 483867"/>
                <a:gd name="connsiteY32" fmla="*/ 63238 h 617945"/>
                <a:gd name="connsiteX33" fmla="*/ 173039 w 483867"/>
                <a:gd name="connsiteY33" fmla="*/ 77645 h 617945"/>
                <a:gd name="connsiteX34" fmla="*/ 172462 w 483867"/>
                <a:gd name="connsiteY34" fmla="*/ 99831 h 617945"/>
                <a:gd name="connsiteX35" fmla="*/ 152869 w 483867"/>
                <a:gd name="connsiteY35" fmla="*/ 167832 h 617945"/>
                <a:gd name="connsiteX36" fmla="*/ 215682 w 483867"/>
                <a:gd name="connsiteY36" fmla="*/ 383358 h 617945"/>
                <a:gd name="connsiteX37" fmla="*/ 254581 w 483867"/>
                <a:gd name="connsiteY37" fmla="*/ 514461 h 617945"/>
                <a:gd name="connsiteX38" fmla="*/ 267259 w 483867"/>
                <a:gd name="connsiteY38" fmla="*/ 539817 h 617945"/>
                <a:gd name="connsiteX39" fmla="*/ 273886 w 483867"/>
                <a:gd name="connsiteY39" fmla="*/ 548173 h 617945"/>
                <a:gd name="connsiteX40" fmla="*/ 309327 w 483867"/>
                <a:gd name="connsiteY40" fmla="*/ 562868 h 617945"/>
                <a:gd name="connsiteX41" fmla="*/ 318835 w 483867"/>
                <a:gd name="connsiteY41" fmla="*/ 568631 h 617945"/>
                <a:gd name="connsiteX42" fmla="*/ 328057 w 483867"/>
                <a:gd name="connsiteY42" fmla="*/ 605512 h 617945"/>
                <a:gd name="connsiteX43" fmla="*/ 272158 w 483867"/>
                <a:gd name="connsiteY43" fmla="*/ 617326 h 617945"/>
                <a:gd name="connsiteX44" fmla="*/ 75936 w 483867"/>
                <a:gd name="connsiteY44" fmla="*/ 525986 h 617945"/>
                <a:gd name="connsiteX45" fmla="*/ 12258 w 483867"/>
                <a:gd name="connsiteY45" fmla="*/ 211917 h 617945"/>
                <a:gd name="connsiteX46" fmla="*/ 153732 w 483867"/>
                <a:gd name="connsiteY46" fmla="*/ 55458 h 61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83867" h="617945">
                  <a:moveTo>
                    <a:pt x="444716" y="394271"/>
                  </a:moveTo>
                  <a:cubicBezTo>
                    <a:pt x="450371" y="390201"/>
                    <a:pt x="458438" y="389409"/>
                    <a:pt x="468667" y="392002"/>
                  </a:cubicBezTo>
                  <a:cubicBezTo>
                    <a:pt x="487684" y="407561"/>
                    <a:pt x="484803" y="428884"/>
                    <a:pt x="481345" y="448765"/>
                  </a:cubicBezTo>
                  <a:cubicBezTo>
                    <a:pt x="472989" y="496596"/>
                    <a:pt x="448786" y="536071"/>
                    <a:pt x="413345" y="568630"/>
                  </a:cubicBezTo>
                  <a:cubicBezTo>
                    <a:pt x="411904" y="570071"/>
                    <a:pt x="410752" y="571512"/>
                    <a:pt x="409311" y="572664"/>
                  </a:cubicBezTo>
                  <a:cubicBezTo>
                    <a:pt x="398938" y="585918"/>
                    <a:pt x="383955" y="592546"/>
                    <a:pt x="368972" y="598596"/>
                  </a:cubicBezTo>
                  <a:cubicBezTo>
                    <a:pt x="361480" y="601766"/>
                    <a:pt x="357158" y="598885"/>
                    <a:pt x="354565" y="591393"/>
                  </a:cubicBezTo>
                  <a:cubicBezTo>
                    <a:pt x="351684" y="582461"/>
                    <a:pt x="349090" y="573240"/>
                    <a:pt x="346497" y="564020"/>
                  </a:cubicBezTo>
                  <a:cubicBezTo>
                    <a:pt x="343904" y="555088"/>
                    <a:pt x="346497" y="552494"/>
                    <a:pt x="362057" y="546732"/>
                  </a:cubicBezTo>
                  <a:cubicBezTo>
                    <a:pt x="405853" y="517918"/>
                    <a:pt x="430633" y="478155"/>
                    <a:pt x="434955" y="425714"/>
                  </a:cubicBezTo>
                  <a:cubicBezTo>
                    <a:pt x="435243" y="422545"/>
                    <a:pt x="434955" y="419375"/>
                    <a:pt x="435243" y="416205"/>
                  </a:cubicBezTo>
                  <a:cubicBezTo>
                    <a:pt x="435820" y="405688"/>
                    <a:pt x="439061" y="398340"/>
                    <a:pt x="444716" y="394271"/>
                  </a:cubicBezTo>
                  <a:close/>
                  <a:moveTo>
                    <a:pt x="201564" y="41050"/>
                  </a:moveTo>
                  <a:cubicBezTo>
                    <a:pt x="204661" y="40114"/>
                    <a:pt x="209200" y="40762"/>
                    <a:pt x="212225" y="39897"/>
                  </a:cubicBezTo>
                  <a:cubicBezTo>
                    <a:pt x="225479" y="34135"/>
                    <a:pt x="239598" y="36151"/>
                    <a:pt x="253141" y="37592"/>
                  </a:cubicBezTo>
                  <a:cubicBezTo>
                    <a:pt x="273310" y="39321"/>
                    <a:pt x="293768" y="40185"/>
                    <a:pt x="314226" y="35863"/>
                  </a:cubicBezTo>
                  <a:cubicBezTo>
                    <a:pt x="319700" y="32118"/>
                    <a:pt x="320277" y="25779"/>
                    <a:pt x="320853" y="20016"/>
                  </a:cubicBezTo>
                  <a:cubicBezTo>
                    <a:pt x="322582" y="7914"/>
                    <a:pt x="329497" y="1575"/>
                    <a:pt x="341023" y="134"/>
                  </a:cubicBezTo>
                  <a:cubicBezTo>
                    <a:pt x="353124" y="-1018"/>
                    <a:pt x="360904" y="5321"/>
                    <a:pt x="364362" y="16270"/>
                  </a:cubicBezTo>
                  <a:cubicBezTo>
                    <a:pt x="371853" y="39033"/>
                    <a:pt x="378192" y="62372"/>
                    <a:pt x="385108" y="85423"/>
                  </a:cubicBezTo>
                  <a:cubicBezTo>
                    <a:pt x="387413" y="93203"/>
                    <a:pt x="390006" y="101271"/>
                    <a:pt x="392599" y="109050"/>
                  </a:cubicBezTo>
                  <a:cubicBezTo>
                    <a:pt x="397497" y="115389"/>
                    <a:pt x="398938" y="123457"/>
                    <a:pt x="401820" y="130661"/>
                  </a:cubicBezTo>
                  <a:cubicBezTo>
                    <a:pt x="407006" y="149966"/>
                    <a:pt x="414209" y="168983"/>
                    <a:pt x="418243" y="188864"/>
                  </a:cubicBezTo>
                  <a:cubicBezTo>
                    <a:pt x="422277" y="208458"/>
                    <a:pt x="412481" y="222000"/>
                    <a:pt x="394040" y="223153"/>
                  </a:cubicBezTo>
                  <a:cubicBezTo>
                    <a:pt x="382226" y="223729"/>
                    <a:pt x="372718" y="217966"/>
                    <a:pt x="366091" y="208169"/>
                  </a:cubicBezTo>
                  <a:cubicBezTo>
                    <a:pt x="358887" y="197797"/>
                    <a:pt x="353413" y="186271"/>
                    <a:pt x="346209" y="175898"/>
                  </a:cubicBezTo>
                  <a:cubicBezTo>
                    <a:pt x="329785" y="150254"/>
                    <a:pt x="309904" y="128067"/>
                    <a:pt x="284548" y="111067"/>
                  </a:cubicBezTo>
                  <a:cubicBezTo>
                    <a:pt x="280802" y="108474"/>
                    <a:pt x="277056" y="105881"/>
                    <a:pt x="272734" y="103864"/>
                  </a:cubicBezTo>
                  <a:cubicBezTo>
                    <a:pt x="258615" y="96372"/>
                    <a:pt x="243920" y="90898"/>
                    <a:pt x="228073" y="88592"/>
                  </a:cubicBezTo>
                  <a:cubicBezTo>
                    <a:pt x="205598" y="85423"/>
                    <a:pt x="197530" y="75050"/>
                    <a:pt x="199547" y="51711"/>
                  </a:cubicBezTo>
                  <a:cubicBezTo>
                    <a:pt x="196810" y="44508"/>
                    <a:pt x="198467" y="41986"/>
                    <a:pt x="201564" y="41050"/>
                  </a:cubicBezTo>
                  <a:close/>
                  <a:moveTo>
                    <a:pt x="153732" y="55458"/>
                  </a:moveTo>
                  <a:cubicBezTo>
                    <a:pt x="163530" y="51712"/>
                    <a:pt x="166700" y="54306"/>
                    <a:pt x="168428" y="63238"/>
                  </a:cubicBezTo>
                  <a:cubicBezTo>
                    <a:pt x="169292" y="68136"/>
                    <a:pt x="171309" y="73035"/>
                    <a:pt x="173039" y="77645"/>
                  </a:cubicBezTo>
                  <a:cubicBezTo>
                    <a:pt x="180241" y="87729"/>
                    <a:pt x="180817" y="93492"/>
                    <a:pt x="172462" y="99831"/>
                  </a:cubicBezTo>
                  <a:cubicBezTo>
                    <a:pt x="148834" y="117696"/>
                    <a:pt x="147683" y="141611"/>
                    <a:pt x="152869" y="167832"/>
                  </a:cubicBezTo>
                  <a:cubicBezTo>
                    <a:pt x="173039" y="239866"/>
                    <a:pt x="194648" y="311612"/>
                    <a:pt x="215682" y="383358"/>
                  </a:cubicBezTo>
                  <a:cubicBezTo>
                    <a:pt x="228360" y="427155"/>
                    <a:pt x="240750" y="470952"/>
                    <a:pt x="254581" y="514461"/>
                  </a:cubicBezTo>
                  <a:cubicBezTo>
                    <a:pt x="257462" y="523681"/>
                    <a:pt x="261496" y="532037"/>
                    <a:pt x="267259" y="539817"/>
                  </a:cubicBezTo>
                  <a:cubicBezTo>
                    <a:pt x="269277" y="542698"/>
                    <a:pt x="271005" y="545868"/>
                    <a:pt x="273886" y="548173"/>
                  </a:cubicBezTo>
                  <a:cubicBezTo>
                    <a:pt x="284260" y="556529"/>
                    <a:pt x="295497" y="562292"/>
                    <a:pt x="309327" y="562868"/>
                  </a:cubicBezTo>
                  <a:cubicBezTo>
                    <a:pt x="313361" y="563156"/>
                    <a:pt x="317396" y="564309"/>
                    <a:pt x="318835" y="568631"/>
                  </a:cubicBezTo>
                  <a:cubicBezTo>
                    <a:pt x="322869" y="580444"/>
                    <a:pt x="328633" y="592258"/>
                    <a:pt x="328057" y="605512"/>
                  </a:cubicBezTo>
                  <a:cubicBezTo>
                    <a:pt x="310767" y="615021"/>
                    <a:pt x="291174" y="616174"/>
                    <a:pt x="272158" y="617326"/>
                  </a:cubicBezTo>
                  <a:cubicBezTo>
                    <a:pt x="190326" y="622801"/>
                    <a:pt x="123478" y="591970"/>
                    <a:pt x="75936" y="525986"/>
                  </a:cubicBezTo>
                  <a:cubicBezTo>
                    <a:pt x="7935" y="431477"/>
                    <a:pt x="-17420" y="326019"/>
                    <a:pt x="12258" y="211917"/>
                  </a:cubicBezTo>
                  <a:cubicBezTo>
                    <a:pt x="31851" y="136425"/>
                    <a:pt x="80835" y="84560"/>
                    <a:pt x="153732" y="55458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915132EF-CEE4-4E38-A8E4-AEF410B8749A}"/>
                </a:ext>
              </a:extLst>
            </p:cNvPr>
            <p:cNvSpPr/>
            <p:nvPr/>
          </p:nvSpPr>
          <p:spPr>
            <a:xfrm rot="1020000">
              <a:off x="7873009" y="365408"/>
              <a:ext cx="472408" cy="616235"/>
            </a:xfrm>
            <a:custGeom>
              <a:avLst/>
              <a:gdLst>
                <a:gd name="connsiteX0" fmla="*/ 340279 w 472408"/>
                <a:gd name="connsiteY0" fmla="*/ 30674 h 616235"/>
                <a:gd name="connsiteX1" fmla="*/ 435653 w 472408"/>
                <a:gd name="connsiteY1" fmla="*/ 2725 h 616235"/>
                <a:gd name="connsiteX2" fmla="*/ 440263 w 472408"/>
                <a:gd name="connsiteY2" fmla="*/ 1284 h 616235"/>
                <a:gd name="connsiteX3" fmla="*/ 469364 w 472408"/>
                <a:gd name="connsiteY3" fmla="*/ 10217 h 616235"/>
                <a:gd name="connsiteX4" fmla="*/ 459856 w 472408"/>
                <a:gd name="connsiteY4" fmla="*/ 40759 h 616235"/>
                <a:gd name="connsiteX5" fmla="*/ 422974 w 472408"/>
                <a:gd name="connsiteY5" fmla="*/ 122302 h 616235"/>
                <a:gd name="connsiteX6" fmla="*/ 426432 w 472408"/>
                <a:gd name="connsiteY6" fmla="*/ 297778 h 616235"/>
                <a:gd name="connsiteX7" fmla="*/ 426432 w 472408"/>
                <a:gd name="connsiteY7" fmla="*/ 378168 h 616235"/>
                <a:gd name="connsiteX8" fmla="*/ 388974 w 472408"/>
                <a:gd name="connsiteY8" fmla="*/ 318812 h 616235"/>
                <a:gd name="connsiteX9" fmla="*/ 383788 w 472408"/>
                <a:gd name="connsiteY9" fmla="*/ 297490 h 616235"/>
                <a:gd name="connsiteX10" fmla="*/ 380618 w 472408"/>
                <a:gd name="connsiteY10" fmla="*/ 132675 h 616235"/>
                <a:gd name="connsiteX11" fmla="*/ 369957 w 472408"/>
                <a:gd name="connsiteY11" fmla="*/ 95793 h 616235"/>
                <a:gd name="connsiteX12" fmla="*/ 333364 w 472408"/>
                <a:gd name="connsiteY12" fmla="*/ 79946 h 616235"/>
                <a:gd name="connsiteX13" fmla="*/ 314059 w 472408"/>
                <a:gd name="connsiteY13" fmla="*/ 72166 h 616235"/>
                <a:gd name="connsiteX14" fmla="*/ 316940 w 472408"/>
                <a:gd name="connsiteY14" fmla="*/ 41624 h 616235"/>
                <a:gd name="connsiteX15" fmla="*/ 340279 w 472408"/>
                <a:gd name="connsiteY15" fmla="*/ 30674 h 616235"/>
                <a:gd name="connsiteX16" fmla="*/ 101162 w 472408"/>
                <a:gd name="connsiteY16" fmla="*/ 97126 h 616235"/>
                <a:gd name="connsiteX17" fmla="*/ 114091 w 472408"/>
                <a:gd name="connsiteY17" fmla="*/ 93777 h 616235"/>
                <a:gd name="connsiteX18" fmla="*/ 150974 w 472408"/>
                <a:gd name="connsiteY18" fmla="*/ 82828 h 616235"/>
                <a:gd name="connsiteX19" fmla="*/ 227330 w 472408"/>
                <a:gd name="connsiteY19" fmla="*/ 61217 h 616235"/>
                <a:gd name="connsiteX20" fmla="*/ 256720 w 472408"/>
                <a:gd name="connsiteY20" fmla="*/ 71014 h 616235"/>
                <a:gd name="connsiteX21" fmla="*/ 253550 w 472408"/>
                <a:gd name="connsiteY21" fmla="*/ 104150 h 616235"/>
                <a:gd name="connsiteX22" fmla="*/ 251246 w 472408"/>
                <a:gd name="connsiteY22" fmla="*/ 150252 h 616235"/>
                <a:gd name="connsiteX23" fmla="*/ 358145 w 472408"/>
                <a:gd name="connsiteY23" fmla="*/ 319677 h 616235"/>
                <a:gd name="connsiteX24" fmla="*/ 364196 w 472408"/>
                <a:gd name="connsiteY24" fmla="*/ 333507 h 616235"/>
                <a:gd name="connsiteX25" fmla="*/ 423264 w 472408"/>
                <a:gd name="connsiteY25" fmla="*/ 427728 h 616235"/>
                <a:gd name="connsiteX26" fmla="*/ 429026 w 472408"/>
                <a:gd name="connsiteY26" fmla="*/ 446457 h 616235"/>
                <a:gd name="connsiteX27" fmla="*/ 431043 w 472408"/>
                <a:gd name="connsiteY27" fmla="*/ 518780 h 616235"/>
                <a:gd name="connsiteX28" fmla="*/ 431620 w 472408"/>
                <a:gd name="connsiteY28" fmla="*/ 574390 h 616235"/>
                <a:gd name="connsiteX29" fmla="*/ 421246 w 472408"/>
                <a:gd name="connsiteY29" fmla="*/ 587644 h 616235"/>
                <a:gd name="connsiteX30" fmla="*/ 401077 w 472408"/>
                <a:gd name="connsiteY30" fmla="*/ 593695 h 616235"/>
                <a:gd name="connsiteX31" fmla="*/ 399060 w 472408"/>
                <a:gd name="connsiteY31" fmla="*/ 596577 h 616235"/>
                <a:gd name="connsiteX32" fmla="*/ 334229 w 472408"/>
                <a:gd name="connsiteY32" fmla="*/ 615882 h 616235"/>
                <a:gd name="connsiteX33" fmla="*/ 320111 w 472408"/>
                <a:gd name="connsiteY33" fmla="*/ 607526 h 616235"/>
                <a:gd name="connsiteX34" fmla="*/ 294466 w 472408"/>
                <a:gd name="connsiteY34" fmla="*/ 566322 h 616235"/>
                <a:gd name="connsiteX35" fmla="*/ 184974 w 472408"/>
                <a:gd name="connsiteY35" fmla="*/ 398914 h 616235"/>
                <a:gd name="connsiteX36" fmla="*/ 181516 w 472408"/>
                <a:gd name="connsiteY36" fmla="*/ 390558 h 616235"/>
                <a:gd name="connsiteX37" fmla="*/ 89313 w 472408"/>
                <a:gd name="connsiteY37" fmla="*/ 247066 h 616235"/>
                <a:gd name="connsiteX38" fmla="*/ 56177 w 472408"/>
                <a:gd name="connsiteY38" fmla="*/ 195201 h 616235"/>
                <a:gd name="connsiteX39" fmla="*/ 19583 w 472408"/>
                <a:gd name="connsiteY39" fmla="*/ 170133 h 616235"/>
                <a:gd name="connsiteX40" fmla="*/ 1431 w 472408"/>
                <a:gd name="connsiteY40" fmla="*/ 155438 h 616235"/>
                <a:gd name="connsiteX41" fmla="*/ 7769 w 472408"/>
                <a:gd name="connsiteY41" fmla="*/ 133828 h 616235"/>
                <a:gd name="connsiteX42" fmla="*/ 68278 w 472408"/>
                <a:gd name="connsiteY42" fmla="*/ 110201 h 616235"/>
                <a:gd name="connsiteX43" fmla="*/ 89313 w 472408"/>
                <a:gd name="connsiteY43" fmla="*/ 103285 h 616235"/>
                <a:gd name="connsiteX44" fmla="*/ 101162 w 472408"/>
                <a:gd name="connsiteY44" fmla="*/ 97126 h 61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72408" h="616235">
                  <a:moveTo>
                    <a:pt x="340279" y="30674"/>
                  </a:moveTo>
                  <a:cubicBezTo>
                    <a:pt x="371974" y="21454"/>
                    <a:pt x="403669" y="11945"/>
                    <a:pt x="435653" y="2725"/>
                  </a:cubicBezTo>
                  <a:cubicBezTo>
                    <a:pt x="437093" y="2149"/>
                    <a:pt x="438534" y="1573"/>
                    <a:pt x="440263" y="1284"/>
                  </a:cubicBezTo>
                  <a:cubicBezTo>
                    <a:pt x="455534" y="-1885"/>
                    <a:pt x="464466" y="708"/>
                    <a:pt x="469364" y="10217"/>
                  </a:cubicBezTo>
                  <a:cubicBezTo>
                    <a:pt x="475127" y="21454"/>
                    <a:pt x="473110" y="31251"/>
                    <a:pt x="459856" y="40759"/>
                  </a:cubicBezTo>
                  <a:cubicBezTo>
                    <a:pt x="431330" y="60929"/>
                    <a:pt x="422398" y="89743"/>
                    <a:pt x="422974" y="122302"/>
                  </a:cubicBezTo>
                  <a:cubicBezTo>
                    <a:pt x="423839" y="180794"/>
                    <a:pt x="425279" y="239286"/>
                    <a:pt x="426432" y="297778"/>
                  </a:cubicBezTo>
                  <a:cubicBezTo>
                    <a:pt x="426432" y="323998"/>
                    <a:pt x="426432" y="350219"/>
                    <a:pt x="426432" y="378168"/>
                  </a:cubicBezTo>
                  <a:cubicBezTo>
                    <a:pt x="413754" y="357998"/>
                    <a:pt x="401364" y="338405"/>
                    <a:pt x="388974" y="318812"/>
                  </a:cubicBezTo>
                  <a:cubicBezTo>
                    <a:pt x="384652" y="312185"/>
                    <a:pt x="384076" y="304981"/>
                    <a:pt x="383788" y="297490"/>
                  </a:cubicBezTo>
                  <a:cubicBezTo>
                    <a:pt x="382923" y="242455"/>
                    <a:pt x="381771" y="187709"/>
                    <a:pt x="380618" y="132675"/>
                  </a:cubicBezTo>
                  <a:cubicBezTo>
                    <a:pt x="380330" y="119421"/>
                    <a:pt x="377449" y="106743"/>
                    <a:pt x="369957" y="95793"/>
                  </a:cubicBezTo>
                  <a:cubicBezTo>
                    <a:pt x="361313" y="82827"/>
                    <a:pt x="347482" y="80810"/>
                    <a:pt x="333364" y="79946"/>
                  </a:cubicBezTo>
                  <a:cubicBezTo>
                    <a:pt x="326160" y="79370"/>
                    <a:pt x="319245" y="78217"/>
                    <a:pt x="314059" y="72166"/>
                  </a:cubicBezTo>
                  <a:cubicBezTo>
                    <a:pt x="306279" y="62946"/>
                    <a:pt x="307431" y="49403"/>
                    <a:pt x="316940" y="41624"/>
                  </a:cubicBezTo>
                  <a:cubicBezTo>
                    <a:pt x="323855" y="35861"/>
                    <a:pt x="331923" y="33268"/>
                    <a:pt x="340279" y="30674"/>
                  </a:cubicBezTo>
                  <a:close/>
                  <a:moveTo>
                    <a:pt x="101162" y="97126"/>
                  </a:moveTo>
                  <a:cubicBezTo>
                    <a:pt x="105447" y="95938"/>
                    <a:pt x="109914" y="95218"/>
                    <a:pt x="114091" y="93777"/>
                  </a:cubicBezTo>
                  <a:cubicBezTo>
                    <a:pt x="126194" y="89743"/>
                    <a:pt x="138583" y="85997"/>
                    <a:pt x="150974" y="82828"/>
                  </a:cubicBezTo>
                  <a:cubicBezTo>
                    <a:pt x="176329" y="75624"/>
                    <a:pt x="201397" y="66692"/>
                    <a:pt x="227330" y="61217"/>
                  </a:cubicBezTo>
                  <a:cubicBezTo>
                    <a:pt x="239143" y="58624"/>
                    <a:pt x="249517" y="60641"/>
                    <a:pt x="256720" y="71014"/>
                  </a:cubicBezTo>
                  <a:cubicBezTo>
                    <a:pt x="263059" y="79946"/>
                    <a:pt x="261331" y="93777"/>
                    <a:pt x="253550" y="104150"/>
                  </a:cubicBezTo>
                  <a:cubicBezTo>
                    <a:pt x="237991" y="124608"/>
                    <a:pt x="237415" y="128353"/>
                    <a:pt x="251246" y="150252"/>
                  </a:cubicBezTo>
                  <a:cubicBezTo>
                    <a:pt x="286686" y="206727"/>
                    <a:pt x="322416" y="263202"/>
                    <a:pt x="358145" y="319677"/>
                  </a:cubicBezTo>
                  <a:cubicBezTo>
                    <a:pt x="361026" y="323999"/>
                    <a:pt x="363907" y="328321"/>
                    <a:pt x="364196" y="333507"/>
                  </a:cubicBezTo>
                  <a:cubicBezTo>
                    <a:pt x="383789" y="364914"/>
                    <a:pt x="403382" y="396609"/>
                    <a:pt x="423264" y="427728"/>
                  </a:cubicBezTo>
                  <a:cubicBezTo>
                    <a:pt x="427010" y="433491"/>
                    <a:pt x="428738" y="439254"/>
                    <a:pt x="429026" y="446457"/>
                  </a:cubicBezTo>
                  <a:cubicBezTo>
                    <a:pt x="429314" y="470661"/>
                    <a:pt x="428162" y="494576"/>
                    <a:pt x="431043" y="518780"/>
                  </a:cubicBezTo>
                  <a:cubicBezTo>
                    <a:pt x="431042" y="537220"/>
                    <a:pt x="430466" y="555949"/>
                    <a:pt x="431620" y="574390"/>
                  </a:cubicBezTo>
                  <a:cubicBezTo>
                    <a:pt x="432196" y="583322"/>
                    <a:pt x="428737" y="585916"/>
                    <a:pt x="421246" y="587644"/>
                  </a:cubicBezTo>
                  <a:cubicBezTo>
                    <a:pt x="414332" y="589085"/>
                    <a:pt x="407704" y="591678"/>
                    <a:pt x="401077" y="593695"/>
                  </a:cubicBezTo>
                  <a:cubicBezTo>
                    <a:pt x="400789" y="594848"/>
                    <a:pt x="400213" y="596000"/>
                    <a:pt x="399060" y="596577"/>
                  </a:cubicBezTo>
                  <a:cubicBezTo>
                    <a:pt x="377738" y="604068"/>
                    <a:pt x="356127" y="610119"/>
                    <a:pt x="334229" y="615882"/>
                  </a:cubicBezTo>
                  <a:cubicBezTo>
                    <a:pt x="327313" y="617611"/>
                    <a:pt x="323279" y="612712"/>
                    <a:pt x="320111" y="607526"/>
                  </a:cubicBezTo>
                  <a:cubicBezTo>
                    <a:pt x="311466" y="593695"/>
                    <a:pt x="301958" y="580729"/>
                    <a:pt x="294466" y="566322"/>
                  </a:cubicBezTo>
                  <a:cubicBezTo>
                    <a:pt x="256719" y="511288"/>
                    <a:pt x="222144" y="454525"/>
                    <a:pt x="184974" y="398914"/>
                  </a:cubicBezTo>
                  <a:cubicBezTo>
                    <a:pt x="182381" y="396609"/>
                    <a:pt x="180652" y="394016"/>
                    <a:pt x="181516" y="390558"/>
                  </a:cubicBezTo>
                  <a:cubicBezTo>
                    <a:pt x="150686" y="342728"/>
                    <a:pt x="120143" y="294897"/>
                    <a:pt x="89313" y="247066"/>
                  </a:cubicBezTo>
                  <a:cubicBezTo>
                    <a:pt x="78074" y="229778"/>
                    <a:pt x="65973" y="213066"/>
                    <a:pt x="56177" y="195201"/>
                  </a:cubicBezTo>
                  <a:cubicBezTo>
                    <a:pt x="47820" y="179930"/>
                    <a:pt x="37448" y="170133"/>
                    <a:pt x="19583" y="170133"/>
                  </a:cubicBezTo>
                  <a:cubicBezTo>
                    <a:pt x="8922" y="170710"/>
                    <a:pt x="4024" y="164082"/>
                    <a:pt x="1431" y="155438"/>
                  </a:cubicBezTo>
                  <a:cubicBezTo>
                    <a:pt x="-1163" y="147082"/>
                    <a:pt x="-875" y="139014"/>
                    <a:pt x="7769" y="133828"/>
                  </a:cubicBezTo>
                  <a:cubicBezTo>
                    <a:pt x="25633" y="119709"/>
                    <a:pt x="47821" y="117404"/>
                    <a:pt x="68278" y="110201"/>
                  </a:cubicBezTo>
                  <a:cubicBezTo>
                    <a:pt x="75194" y="107896"/>
                    <a:pt x="82108" y="105591"/>
                    <a:pt x="89313" y="103285"/>
                  </a:cubicBezTo>
                  <a:cubicBezTo>
                    <a:pt x="92770" y="99972"/>
                    <a:pt x="96876" y="98315"/>
                    <a:pt x="101162" y="97126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358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01DAE64-0584-4980-B53C-D874D697C667}" type="datetimeFigureOut">
              <a:rPr lang="id-ID" smtClean="0"/>
              <a:t>04/12/2020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CFBCF13-9F01-4689-9E44-0FB4166A530E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3662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660" r:id="rId12"/>
    <p:sldLayoutId id="2147483721" r:id="rId13"/>
    <p:sldLayoutId id="214748372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.id/post_test_KKN2021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59F0F1E1-5F48-49AE-BF4C-AC5E6ACF1820}"/>
              </a:ext>
            </a:extLst>
          </p:cNvPr>
          <p:cNvSpPr/>
          <p:nvPr/>
        </p:nvSpPr>
        <p:spPr>
          <a:xfrm>
            <a:off x="6050611" y="5725206"/>
            <a:ext cx="5806612" cy="390650"/>
          </a:xfrm>
          <a:custGeom>
            <a:avLst/>
            <a:gdLst>
              <a:gd name="connsiteX0" fmla="*/ 198438 w 5806612"/>
              <a:gd name="connsiteY0" fmla="*/ 0 h 390650"/>
              <a:gd name="connsiteX1" fmla="*/ 5806612 w 5806612"/>
              <a:gd name="connsiteY1" fmla="*/ 0 h 390650"/>
              <a:gd name="connsiteX2" fmla="*/ 5806612 w 5806612"/>
              <a:gd name="connsiteY2" fmla="*/ 390650 h 390650"/>
              <a:gd name="connsiteX3" fmla="*/ 0 w 5806612"/>
              <a:gd name="connsiteY3" fmla="*/ 390650 h 39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06612" h="390650">
                <a:moveTo>
                  <a:pt x="198438" y="0"/>
                </a:moveTo>
                <a:lnTo>
                  <a:pt x="5806612" y="0"/>
                </a:lnTo>
                <a:lnTo>
                  <a:pt x="5806612" y="390650"/>
                </a:lnTo>
                <a:lnTo>
                  <a:pt x="0" y="390650"/>
                </a:lnTo>
                <a:close/>
              </a:path>
            </a:pathLst>
          </a:custGeom>
          <a:solidFill>
            <a:srgbClr val="00206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9634884A-B414-4D11-946E-48B35062AD66}"/>
              </a:ext>
            </a:extLst>
          </p:cNvPr>
          <p:cNvSpPr/>
          <p:nvPr/>
        </p:nvSpPr>
        <p:spPr>
          <a:xfrm>
            <a:off x="3536472" y="3149117"/>
            <a:ext cx="8312863" cy="903070"/>
          </a:xfrm>
          <a:custGeom>
            <a:avLst/>
            <a:gdLst>
              <a:gd name="connsiteX0" fmla="*/ 422122 w 5570380"/>
              <a:gd name="connsiteY0" fmla="*/ 0 h 830997"/>
              <a:gd name="connsiteX1" fmla="*/ 5570380 w 5570380"/>
              <a:gd name="connsiteY1" fmla="*/ 0 h 830997"/>
              <a:gd name="connsiteX2" fmla="*/ 5570380 w 5570380"/>
              <a:gd name="connsiteY2" fmla="*/ 830997 h 830997"/>
              <a:gd name="connsiteX3" fmla="*/ 0 w 5570380"/>
              <a:gd name="connsiteY3" fmla="*/ 830997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0380" h="830997">
                <a:moveTo>
                  <a:pt x="422122" y="0"/>
                </a:moveTo>
                <a:lnTo>
                  <a:pt x="5570380" y="0"/>
                </a:lnTo>
                <a:lnTo>
                  <a:pt x="5570380" y="830997"/>
                </a:lnTo>
                <a:lnTo>
                  <a:pt x="0" y="830997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4447731" y="2991346"/>
            <a:ext cx="7459353" cy="83099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en-US" altLang="ko-KR" sz="2400" b="1" dirty="0" err="1" smtClean="0">
                <a:latin typeface="Rockwell Condensed" panose="02060603050405020104" pitchFamily="18" charset="0"/>
                <a:cs typeface="Arial" pitchFamily="34" charset="0"/>
              </a:rPr>
              <a:t>Pencegahan</a:t>
            </a:r>
            <a:r>
              <a:rPr lang="en-US" altLang="ko-KR" sz="2400" b="1" dirty="0">
                <a:latin typeface="Rockwell Condensed" panose="02060603050405020104" pitchFamily="18" charset="0"/>
                <a:cs typeface="Arial" pitchFamily="34" charset="0"/>
              </a:rPr>
              <a:t> </a:t>
            </a:r>
            <a:r>
              <a:rPr lang="en-US" altLang="ko-KR" sz="2400" b="1" dirty="0" err="1" smtClean="0">
                <a:latin typeface="Rockwell Condensed" panose="02060603050405020104" pitchFamily="18" charset="0"/>
                <a:cs typeface="Arial" pitchFamily="34" charset="0"/>
              </a:rPr>
              <a:t>dan</a:t>
            </a:r>
            <a:r>
              <a:rPr lang="en-US" altLang="ko-KR" sz="2400" b="1" dirty="0" smtClean="0">
                <a:latin typeface="Rockwell Condensed" panose="02060603050405020104" pitchFamily="18" charset="0"/>
                <a:cs typeface="Arial" pitchFamily="34" charset="0"/>
              </a:rPr>
              <a:t> </a:t>
            </a:r>
            <a:r>
              <a:rPr lang="en-US" altLang="ko-KR" sz="2400" b="1" i="1" dirty="0" smtClean="0">
                <a:latin typeface="Rockwell Condensed" panose="02060603050405020104" pitchFamily="18" charset="0"/>
                <a:cs typeface="Arial" pitchFamily="34" charset="0"/>
              </a:rPr>
              <a:t>Safety</a:t>
            </a:r>
            <a:r>
              <a:rPr lang="en-US" altLang="ko-KR" sz="2400" b="1" dirty="0" smtClean="0">
                <a:latin typeface="Rockwell Condensed" panose="02060603050405020104" pitchFamily="18" charset="0"/>
                <a:cs typeface="Arial" pitchFamily="34" charset="0"/>
              </a:rPr>
              <a:t> Covid-19 </a:t>
            </a:r>
            <a:r>
              <a:rPr lang="en-US" altLang="ko-KR" sz="2400" b="1" dirty="0" err="1" smtClean="0">
                <a:latin typeface="Rockwell Condensed" panose="02060603050405020104" pitchFamily="18" charset="0"/>
                <a:cs typeface="Arial" pitchFamily="34" charset="0"/>
              </a:rPr>
              <a:t>Pada</a:t>
            </a:r>
            <a:r>
              <a:rPr lang="en-US" altLang="ko-KR" sz="2400" b="1" dirty="0" smtClean="0">
                <a:latin typeface="Rockwell Condensed" panose="02060603050405020104" pitchFamily="18" charset="0"/>
                <a:cs typeface="Arial" pitchFamily="34" charset="0"/>
              </a:rPr>
              <a:t> Masa </a:t>
            </a:r>
            <a:r>
              <a:rPr lang="en-US" altLang="ko-KR" sz="2400" b="1" dirty="0" err="1" smtClean="0">
                <a:latin typeface="Rockwell Condensed" panose="02060603050405020104" pitchFamily="18" charset="0"/>
                <a:cs typeface="Arial" pitchFamily="34" charset="0"/>
              </a:rPr>
              <a:t>Adaptasi</a:t>
            </a:r>
            <a:r>
              <a:rPr lang="en-US" altLang="ko-KR" sz="2400" b="1" dirty="0" smtClean="0">
                <a:latin typeface="Rockwell Condensed" panose="02060603050405020104" pitchFamily="18" charset="0"/>
                <a:cs typeface="Arial" pitchFamily="34" charset="0"/>
              </a:rPr>
              <a:t> </a:t>
            </a:r>
            <a:r>
              <a:rPr lang="en-US" altLang="ko-KR" sz="2400" b="1" dirty="0" err="1" smtClean="0">
                <a:latin typeface="Rockwell Condensed" panose="02060603050405020104" pitchFamily="18" charset="0"/>
                <a:cs typeface="Arial" pitchFamily="34" charset="0"/>
              </a:rPr>
              <a:t>Baru</a:t>
            </a:r>
            <a:r>
              <a:rPr lang="en-US" altLang="ko-KR" sz="2400" b="1" dirty="0" smtClean="0">
                <a:latin typeface="Rockwell Condensed" panose="02060603050405020104" pitchFamily="18" charset="0"/>
                <a:cs typeface="Arial" pitchFamily="34" charset="0"/>
              </a:rPr>
              <a:t> </a:t>
            </a:r>
            <a:r>
              <a:rPr lang="en-US" altLang="ko-KR" sz="2400" b="1" dirty="0" err="1" smtClean="0">
                <a:latin typeface="Rockwell Condensed" panose="02060603050405020104" pitchFamily="18" charset="0"/>
                <a:cs typeface="Arial" pitchFamily="34" charset="0"/>
              </a:rPr>
              <a:t>Untuk</a:t>
            </a:r>
            <a:r>
              <a:rPr lang="en-US" altLang="ko-KR" sz="2400" b="1" dirty="0" smtClean="0">
                <a:latin typeface="Rockwell Condensed" panose="02060603050405020104" pitchFamily="18" charset="0"/>
                <a:cs typeface="Arial" pitchFamily="34" charset="0"/>
              </a:rPr>
              <a:t> </a:t>
            </a:r>
            <a:r>
              <a:rPr lang="en-US" altLang="ko-KR" sz="2400" b="1" dirty="0" err="1">
                <a:latin typeface="Rockwell Condensed" panose="02060603050405020104" pitchFamily="18" charset="0"/>
                <a:cs typeface="Arial" pitchFamily="34" charset="0"/>
              </a:rPr>
              <a:t>M</a:t>
            </a:r>
            <a:r>
              <a:rPr lang="en-US" altLang="ko-KR" sz="2400" b="1" dirty="0" err="1" smtClean="0">
                <a:latin typeface="Rockwell Condensed" panose="02060603050405020104" pitchFamily="18" charset="0"/>
                <a:cs typeface="Arial" pitchFamily="34" charset="0"/>
              </a:rPr>
              <a:t>eningkatkan</a:t>
            </a:r>
            <a:r>
              <a:rPr lang="en-US" altLang="ko-KR" sz="2400" b="1" dirty="0" smtClean="0">
                <a:latin typeface="Rockwell Condensed" panose="02060603050405020104" pitchFamily="18" charset="0"/>
                <a:cs typeface="Arial" pitchFamily="34" charset="0"/>
              </a:rPr>
              <a:t> </a:t>
            </a:r>
            <a:r>
              <a:rPr lang="en-US" altLang="ko-KR" sz="2400" b="1" dirty="0" err="1" smtClean="0">
                <a:latin typeface="Rockwell Condensed" panose="02060603050405020104" pitchFamily="18" charset="0"/>
                <a:cs typeface="Arial" pitchFamily="34" charset="0"/>
              </a:rPr>
              <a:t>Ketahanan</a:t>
            </a:r>
            <a:r>
              <a:rPr lang="en-US" altLang="ko-KR" sz="2400" b="1" dirty="0" smtClean="0">
                <a:latin typeface="Rockwell Condensed" panose="02060603050405020104" pitchFamily="18" charset="0"/>
                <a:cs typeface="Arial" pitchFamily="34" charset="0"/>
              </a:rPr>
              <a:t> </a:t>
            </a:r>
            <a:r>
              <a:rPr lang="en-US" altLang="ko-KR" sz="2400" b="1" dirty="0" err="1" smtClean="0">
                <a:latin typeface="Rockwell Condensed" panose="02060603050405020104" pitchFamily="18" charset="0"/>
                <a:cs typeface="Arial" pitchFamily="34" charset="0"/>
              </a:rPr>
              <a:t>Produktifitas</a:t>
            </a:r>
            <a:r>
              <a:rPr lang="en-US" altLang="ko-KR" sz="2400" b="1" dirty="0" smtClean="0">
                <a:latin typeface="Rockwell Condensed" panose="02060603050405020104" pitchFamily="18" charset="0"/>
                <a:cs typeface="Arial" pitchFamily="34" charset="0"/>
              </a:rPr>
              <a:t> </a:t>
            </a:r>
            <a:r>
              <a:rPr lang="en-US" altLang="ko-KR" sz="2400" b="1" dirty="0" err="1" smtClean="0">
                <a:latin typeface="Rockwell Condensed" panose="02060603050405020104" pitchFamily="18" charset="0"/>
                <a:cs typeface="Arial" pitchFamily="34" charset="0"/>
              </a:rPr>
              <a:t>Masyarakat</a:t>
            </a:r>
            <a:r>
              <a:rPr lang="en-US" altLang="ko-KR" sz="2400" b="1" dirty="0" smtClean="0">
                <a:latin typeface="Rockwell Condensed" panose="02060603050405020104" pitchFamily="18" charset="0"/>
                <a:cs typeface="Arial" pitchFamily="34" charset="0"/>
              </a:rPr>
              <a:t> </a:t>
            </a:r>
            <a:endParaRPr lang="ko-KR" altLang="en-US" sz="2400" b="1" dirty="0">
              <a:latin typeface="Rockwell Condensed" panose="02060603050405020104" pitchFamily="18" charset="0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62103B-F514-4BE9-B5B2-C13878D2FE7C}"/>
              </a:ext>
            </a:extLst>
          </p:cNvPr>
          <p:cNvSpPr txBox="1"/>
          <p:nvPr/>
        </p:nvSpPr>
        <p:spPr>
          <a:xfrm>
            <a:off x="6170665" y="5725206"/>
            <a:ext cx="477709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en-US" altLang="ko-KR" sz="2000" dirty="0" smtClean="0">
                <a:latin typeface="Rockwell Condensed" panose="02060603050405020104" pitchFamily="18" charset="0"/>
                <a:cs typeface="Arial" pitchFamily="34" charset="0"/>
              </a:rPr>
              <a:t>Dr. </a:t>
            </a:r>
            <a:r>
              <a:rPr lang="en-US" altLang="ko-KR" sz="2000" dirty="0" err="1" smtClean="0">
                <a:latin typeface="Rockwell Condensed" panose="02060603050405020104" pitchFamily="18" charset="0"/>
                <a:cs typeface="Arial" pitchFamily="34" charset="0"/>
              </a:rPr>
              <a:t>Agus</a:t>
            </a:r>
            <a:r>
              <a:rPr lang="en-US" altLang="ko-KR" sz="2000" dirty="0" smtClean="0">
                <a:latin typeface="Rockwell Condensed" panose="02060603050405020104" pitchFamily="18" charset="0"/>
                <a:cs typeface="Arial" pitchFamily="34" charset="0"/>
              </a:rPr>
              <a:t> </a:t>
            </a:r>
            <a:r>
              <a:rPr lang="en-US" altLang="ko-KR" sz="2000" dirty="0" err="1" smtClean="0">
                <a:latin typeface="Rockwell Condensed" panose="02060603050405020104" pitchFamily="18" charset="0"/>
                <a:cs typeface="Arial" pitchFamily="34" charset="0"/>
              </a:rPr>
              <a:t>Wiyanto</a:t>
            </a:r>
            <a:r>
              <a:rPr lang="en-US" altLang="ko-KR" sz="2000" dirty="0" smtClean="0">
                <a:latin typeface="Rockwell Condensed" panose="02060603050405020104" pitchFamily="18" charset="0"/>
                <a:cs typeface="Arial" pitchFamily="34" charset="0"/>
              </a:rPr>
              <a:t>, </a:t>
            </a:r>
            <a:r>
              <a:rPr lang="en-US" altLang="ko-KR" sz="2000" dirty="0" err="1" smtClean="0">
                <a:latin typeface="Rockwell Condensed" panose="02060603050405020104" pitchFamily="18" charset="0"/>
                <a:cs typeface="Arial" pitchFamily="34" charset="0"/>
              </a:rPr>
              <a:t>S.Pd</a:t>
            </a:r>
            <a:r>
              <a:rPr lang="en-US" altLang="ko-KR" sz="2000" dirty="0" smtClean="0">
                <a:latin typeface="Rockwell Condensed" panose="02060603050405020104" pitchFamily="18" charset="0"/>
                <a:cs typeface="Arial" pitchFamily="34" charset="0"/>
              </a:rPr>
              <a:t>., </a:t>
            </a:r>
            <a:r>
              <a:rPr lang="en-US" altLang="ko-KR" sz="2000" dirty="0" err="1" smtClean="0">
                <a:latin typeface="Rockwell Condensed" panose="02060603050405020104" pitchFamily="18" charset="0"/>
                <a:cs typeface="Arial" pitchFamily="34" charset="0"/>
              </a:rPr>
              <a:t>M.Pd</a:t>
            </a:r>
            <a:endParaRPr lang="ko-KR" altLang="en-US" sz="2000" dirty="0">
              <a:latin typeface="Rockwell Condensed" panose="02060603050405020104" pitchFamily="18" charset="0"/>
              <a:cs typeface="Arial" pitchFamily="34" charset="0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F6C95FEC-8DC9-429D-BAC1-48FB284ECA4F}"/>
              </a:ext>
            </a:extLst>
          </p:cNvPr>
          <p:cNvSpPr/>
          <p:nvPr/>
        </p:nvSpPr>
        <p:spPr>
          <a:xfrm>
            <a:off x="5194487" y="1933121"/>
            <a:ext cx="596199" cy="58026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B5B21FD1-5F44-4141-9590-EC1FACD112E6}"/>
              </a:ext>
            </a:extLst>
          </p:cNvPr>
          <p:cNvSpPr/>
          <p:nvPr/>
        </p:nvSpPr>
        <p:spPr>
          <a:xfrm>
            <a:off x="3797862" y="4365160"/>
            <a:ext cx="443799" cy="431939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rgbClr val="FF0000">
              <a:alpha val="8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AEF4C09-F116-470B-AF57-0EF484A81173}"/>
              </a:ext>
            </a:extLst>
          </p:cNvPr>
          <p:cNvSpPr/>
          <p:nvPr/>
        </p:nvSpPr>
        <p:spPr>
          <a:xfrm>
            <a:off x="1230821" y="4963768"/>
            <a:ext cx="596199" cy="58026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rgbClr val="00206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59032A0-12DA-48A5-BFD1-F2F46725D1FE}"/>
              </a:ext>
            </a:extLst>
          </p:cNvPr>
          <p:cNvSpPr/>
          <p:nvPr/>
        </p:nvSpPr>
        <p:spPr>
          <a:xfrm>
            <a:off x="2925313" y="5544452"/>
            <a:ext cx="443799" cy="431939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0FE7CBD-DD18-4BCD-85D4-FF1ECCA162FC}"/>
              </a:ext>
            </a:extLst>
          </p:cNvPr>
          <p:cNvSpPr/>
          <p:nvPr/>
        </p:nvSpPr>
        <p:spPr>
          <a:xfrm>
            <a:off x="1912523" y="3956440"/>
            <a:ext cx="660327" cy="642681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rgbClr val="FF0000">
              <a:alpha val="8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D1516C3C-857B-4F55-9F7E-8D3E17414810}"/>
              </a:ext>
            </a:extLst>
          </p:cNvPr>
          <p:cNvSpPr/>
          <p:nvPr/>
        </p:nvSpPr>
        <p:spPr>
          <a:xfrm>
            <a:off x="3056066" y="5725206"/>
            <a:ext cx="370898" cy="36098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rgbClr val="FF0000">
              <a:alpha val="8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4" name="Picture 2" descr="logo upgris(1) - Universitas PGRI Semarang">
            <a:extLst>
              <a:ext uri="{FF2B5EF4-FFF2-40B4-BE49-F238E27FC236}">
                <a16:creationId xmlns:a16="http://schemas.microsoft.com/office/drawing/2014/main" id="{9A70AD2C-D2CF-A84E-B31C-2D09CA5520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" r="2085" b="-2"/>
          <a:stretch/>
        </p:blipFill>
        <p:spPr bwMode="auto">
          <a:xfrm>
            <a:off x="9457132" y="88547"/>
            <a:ext cx="1009850" cy="124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Freeform: Shape 64">
            <a:extLst>
              <a:ext uri="{FF2B5EF4-FFF2-40B4-BE49-F238E27FC236}">
                <a16:creationId xmlns:a16="http://schemas.microsoft.com/office/drawing/2014/main" id="{D1516C3C-857B-4F55-9F7E-8D3E17414810}"/>
              </a:ext>
            </a:extLst>
          </p:cNvPr>
          <p:cNvSpPr/>
          <p:nvPr/>
        </p:nvSpPr>
        <p:spPr>
          <a:xfrm>
            <a:off x="3426964" y="1891825"/>
            <a:ext cx="370898" cy="36098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rgbClr val="00B050">
              <a:alpha val="8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: Shape 64">
            <a:extLst>
              <a:ext uri="{FF2B5EF4-FFF2-40B4-BE49-F238E27FC236}">
                <a16:creationId xmlns:a16="http://schemas.microsoft.com/office/drawing/2014/main" id="{D1516C3C-857B-4F55-9F7E-8D3E17414810}"/>
              </a:ext>
            </a:extLst>
          </p:cNvPr>
          <p:cNvSpPr/>
          <p:nvPr/>
        </p:nvSpPr>
        <p:spPr>
          <a:xfrm>
            <a:off x="1343472" y="2944928"/>
            <a:ext cx="370898" cy="36098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8" name="组合 1"/>
          <p:cNvGrpSpPr/>
          <p:nvPr/>
        </p:nvGrpSpPr>
        <p:grpSpPr>
          <a:xfrm>
            <a:off x="311798" y="155491"/>
            <a:ext cx="11477626" cy="6326907"/>
            <a:chOff x="390499" y="192024"/>
            <a:chExt cx="11478413" cy="6327151"/>
          </a:xfrm>
        </p:grpSpPr>
        <p:grpSp>
          <p:nvGrpSpPr>
            <p:cNvPr id="71" name="组合 57"/>
            <p:cNvGrpSpPr/>
            <p:nvPr/>
          </p:nvGrpSpPr>
          <p:grpSpPr>
            <a:xfrm>
              <a:off x="390499" y="192024"/>
              <a:ext cx="11478413" cy="6327150"/>
              <a:chOff x="390499" y="274320"/>
              <a:chExt cx="11478413" cy="6327150"/>
            </a:xfrm>
          </p:grpSpPr>
          <p:grpSp>
            <p:nvGrpSpPr>
              <p:cNvPr id="73" name="组合 53"/>
              <p:cNvGrpSpPr/>
              <p:nvPr/>
            </p:nvGrpSpPr>
            <p:grpSpPr>
              <a:xfrm>
                <a:off x="390499" y="274320"/>
                <a:ext cx="11478413" cy="6327150"/>
                <a:chOff x="-819436" y="82296"/>
                <a:chExt cx="9554713" cy="5266765"/>
              </a:xfrm>
            </p:grpSpPr>
            <p:sp>
              <p:nvSpPr>
                <p:cNvPr id="77" name="圆角矩形 5"/>
                <p:cNvSpPr/>
                <p:nvPr/>
              </p:nvSpPr>
              <p:spPr>
                <a:xfrm>
                  <a:off x="256032" y="822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圆角矩形 6"/>
                <p:cNvSpPr/>
                <p:nvPr/>
              </p:nvSpPr>
              <p:spPr>
                <a:xfrm>
                  <a:off x="256032" y="11490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圆角矩形 7"/>
                <p:cNvSpPr/>
                <p:nvPr/>
              </p:nvSpPr>
              <p:spPr>
                <a:xfrm>
                  <a:off x="266844" y="4398085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圆角矩形 11"/>
                <p:cNvSpPr/>
                <p:nvPr/>
              </p:nvSpPr>
              <p:spPr>
                <a:xfrm>
                  <a:off x="1331499" y="822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C499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圆角矩形 12"/>
                <p:cNvSpPr/>
                <p:nvPr/>
              </p:nvSpPr>
              <p:spPr>
                <a:xfrm>
                  <a:off x="1331499" y="11490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圆角矩形 17"/>
                <p:cNvSpPr/>
                <p:nvPr/>
              </p:nvSpPr>
              <p:spPr>
                <a:xfrm>
                  <a:off x="2406966" y="822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圆角矩形 19"/>
                <p:cNvSpPr/>
                <p:nvPr/>
              </p:nvSpPr>
              <p:spPr>
                <a:xfrm>
                  <a:off x="2406966" y="1149902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圆角矩形 20"/>
                <p:cNvSpPr/>
                <p:nvPr/>
              </p:nvSpPr>
              <p:spPr>
                <a:xfrm>
                  <a:off x="-819436" y="3306991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圆角矩形 23"/>
                <p:cNvSpPr/>
                <p:nvPr/>
              </p:nvSpPr>
              <p:spPr>
                <a:xfrm>
                  <a:off x="3482433" y="822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BE20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圆角矩形 24"/>
                <p:cNvSpPr/>
                <p:nvPr/>
              </p:nvSpPr>
              <p:spPr>
                <a:xfrm>
                  <a:off x="3482433" y="1164607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C499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圆角矩形 29"/>
                <p:cNvSpPr/>
                <p:nvPr/>
              </p:nvSpPr>
              <p:spPr>
                <a:xfrm>
                  <a:off x="4557900" y="822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FAAF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圆角矩形 30"/>
                <p:cNvSpPr/>
                <p:nvPr/>
              </p:nvSpPr>
              <p:spPr>
                <a:xfrm>
                  <a:off x="4557900" y="11490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AFE0E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圆角矩形 35"/>
                <p:cNvSpPr/>
                <p:nvPr/>
              </p:nvSpPr>
              <p:spPr>
                <a:xfrm>
                  <a:off x="5633367" y="822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圆角矩形 36"/>
                <p:cNvSpPr/>
                <p:nvPr/>
              </p:nvSpPr>
              <p:spPr>
                <a:xfrm>
                  <a:off x="5633367" y="11490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7C05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圆角矩形 42"/>
                <p:cNvSpPr/>
                <p:nvPr/>
              </p:nvSpPr>
              <p:spPr>
                <a:xfrm>
                  <a:off x="6708834" y="11490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圆角矩形 47"/>
                <p:cNvSpPr/>
                <p:nvPr/>
              </p:nvSpPr>
              <p:spPr>
                <a:xfrm>
                  <a:off x="7784301" y="822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圆角矩形 48"/>
                <p:cNvSpPr/>
                <p:nvPr/>
              </p:nvSpPr>
              <p:spPr>
                <a:xfrm>
                  <a:off x="7784301" y="1149096"/>
                  <a:ext cx="950976" cy="950976"/>
                </a:xfrm>
                <a:prstGeom prst="roundRect">
                  <a:avLst>
                    <a:gd name="adj" fmla="val 9936"/>
                  </a:avLst>
                </a:prstGeom>
                <a:solidFill>
                  <a:srgbClr val="7C05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4" name="圆角矩形 54"/>
              <p:cNvSpPr/>
              <p:nvPr/>
            </p:nvSpPr>
            <p:spPr>
              <a:xfrm>
                <a:off x="390500" y="274320"/>
                <a:ext cx="1142441" cy="1142441"/>
              </a:xfrm>
              <a:prstGeom prst="roundRect">
                <a:avLst>
                  <a:gd name="adj" fmla="val 9936"/>
                </a:avLst>
              </a:prstGeom>
              <a:solidFill>
                <a:srgbClr val="0070C0"/>
              </a:solidFill>
              <a:ln>
                <a:solidFill>
                  <a:srgbClr val="BE1E2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5" name="圆角矩形 55"/>
              <p:cNvSpPr/>
              <p:nvPr/>
            </p:nvSpPr>
            <p:spPr>
              <a:xfrm>
                <a:off x="390500" y="1555904"/>
                <a:ext cx="1142441" cy="1142441"/>
              </a:xfrm>
              <a:prstGeom prst="roundRect">
                <a:avLst>
                  <a:gd name="adj" fmla="val 9936"/>
                </a:avLst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6" name="圆角矩形 56"/>
              <p:cNvSpPr/>
              <p:nvPr/>
            </p:nvSpPr>
            <p:spPr>
              <a:xfrm>
                <a:off x="390500" y="2837489"/>
                <a:ext cx="1142441" cy="1142441"/>
              </a:xfrm>
              <a:prstGeom prst="roundRect">
                <a:avLst>
                  <a:gd name="adj" fmla="val 9936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72" name="圆角矩形 28"/>
            <p:cNvSpPr/>
            <p:nvPr/>
          </p:nvSpPr>
          <p:spPr>
            <a:xfrm>
              <a:off x="397460" y="5376734"/>
              <a:ext cx="1142441" cy="1142441"/>
            </a:xfrm>
            <a:prstGeom prst="roundRect">
              <a:avLst>
                <a:gd name="adj" fmla="val 9936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5037751" y="4255022"/>
            <a:ext cx="6819472" cy="0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590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311" y="248533"/>
            <a:ext cx="5283533" cy="64503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Covid</a:t>
            </a: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 – 19/Coronavirus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7C58FC8-09ED-4F76-A092-51926AE31A53}"/>
              </a:ext>
            </a:extLst>
          </p:cNvPr>
          <p:cNvSpPr/>
          <p:nvPr/>
        </p:nvSpPr>
        <p:spPr>
          <a:xfrm>
            <a:off x="10926800" y="2412429"/>
            <a:ext cx="596199" cy="58026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E06FBD9-7F4F-411E-AD6C-49635923963E}"/>
              </a:ext>
            </a:extLst>
          </p:cNvPr>
          <p:cNvSpPr/>
          <p:nvPr/>
        </p:nvSpPr>
        <p:spPr>
          <a:xfrm>
            <a:off x="8137733" y="1821809"/>
            <a:ext cx="443799" cy="431939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53705F1-580D-4779-958C-1B6B4CCEBE95}"/>
              </a:ext>
            </a:extLst>
          </p:cNvPr>
          <p:cNvSpPr/>
          <p:nvPr/>
        </p:nvSpPr>
        <p:spPr>
          <a:xfrm>
            <a:off x="7670298" y="3702610"/>
            <a:ext cx="443799" cy="431939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1E7EFE9-2932-435A-AB96-ABFAF373C2DE}"/>
              </a:ext>
            </a:extLst>
          </p:cNvPr>
          <p:cNvSpPr/>
          <p:nvPr/>
        </p:nvSpPr>
        <p:spPr>
          <a:xfrm>
            <a:off x="7381621" y="5825596"/>
            <a:ext cx="660327" cy="642681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B7CC4D0A-D5B1-42AD-B929-762F792D35D1}"/>
              </a:ext>
            </a:extLst>
          </p:cNvPr>
          <p:cNvSpPr/>
          <p:nvPr/>
        </p:nvSpPr>
        <p:spPr>
          <a:xfrm>
            <a:off x="8490280" y="3122344"/>
            <a:ext cx="596199" cy="58026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DC789BC3-035A-4A27-AEA1-F7E507A8A8D6}"/>
              </a:ext>
            </a:extLst>
          </p:cNvPr>
          <p:cNvSpPr/>
          <p:nvPr/>
        </p:nvSpPr>
        <p:spPr>
          <a:xfrm>
            <a:off x="8657626" y="6023760"/>
            <a:ext cx="443799" cy="431939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B7D170F-F49D-4500-ABEC-4CBDA3F77F16}"/>
              </a:ext>
            </a:extLst>
          </p:cNvPr>
          <p:cNvSpPr/>
          <p:nvPr/>
        </p:nvSpPr>
        <p:spPr>
          <a:xfrm>
            <a:off x="11166118" y="4201787"/>
            <a:ext cx="660327" cy="642681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5457AAD-5724-456F-AB03-BB1BA99E7CB4}"/>
              </a:ext>
            </a:extLst>
          </p:cNvPr>
          <p:cNvSpPr/>
          <p:nvPr/>
        </p:nvSpPr>
        <p:spPr>
          <a:xfrm>
            <a:off x="9543656" y="3257059"/>
            <a:ext cx="288309" cy="280604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6B380C9-BA72-4FC1-B87B-644900617388}"/>
              </a:ext>
            </a:extLst>
          </p:cNvPr>
          <p:cNvSpPr/>
          <p:nvPr/>
        </p:nvSpPr>
        <p:spPr>
          <a:xfrm>
            <a:off x="7279005" y="4420905"/>
            <a:ext cx="370898" cy="36098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CF9E855-A855-4C39-A941-D66D93A5DE63}"/>
              </a:ext>
            </a:extLst>
          </p:cNvPr>
          <p:cNvSpPr/>
          <p:nvPr/>
        </p:nvSpPr>
        <p:spPr>
          <a:xfrm>
            <a:off x="10356193" y="5856803"/>
            <a:ext cx="596199" cy="58026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A354973-FB06-4A5F-BAA5-BEF80DCB36A7}"/>
              </a:ext>
            </a:extLst>
          </p:cNvPr>
          <p:cNvGrpSpPr/>
          <p:nvPr/>
        </p:nvGrpSpPr>
        <p:grpSpPr>
          <a:xfrm>
            <a:off x="919371" y="1774536"/>
            <a:ext cx="5840416" cy="3921102"/>
            <a:chOff x="5668409" y="1757815"/>
            <a:chExt cx="5840416" cy="3921102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A6E8F9EA-D315-43EC-B472-85F6904531BF}"/>
                </a:ext>
              </a:extLst>
            </p:cNvPr>
            <p:cNvGrpSpPr/>
            <p:nvPr/>
          </p:nvGrpSpPr>
          <p:grpSpPr>
            <a:xfrm>
              <a:off x="5706984" y="1814468"/>
              <a:ext cx="2305692" cy="646331"/>
              <a:chOff x="857631" y="4562456"/>
              <a:chExt cx="2305692" cy="646331"/>
            </a:xfrm>
          </p:grpSpPr>
          <p:sp>
            <p:nvSpPr>
              <p:cNvPr id="51" name="Round Same Side Corner Rectangle 20">
                <a:extLst>
                  <a:ext uri="{FF2B5EF4-FFF2-40B4-BE49-F238E27FC236}">
                    <a16:creationId xmlns:a16="http://schemas.microsoft.com/office/drawing/2014/main" id="{5E0F3001-74BD-4871-90F7-40B54E25C182}"/>
                  </a:ext>
                </a:extLst>
              </p:cNvPr>
              <p:cNvSpPr/>
              <p:nvPr/>
            </p:nvSpPr>
            <p:spPr>
              <a:xfrm rot="10800000">
                <a:off x="857631" y="4562456"/>
                <a:ext cx="302987" cy="646331"/>
              </a:xfrm>
              <a:custGeom>
                <a:avLst/>
                <a:gdLst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521281 w 1856332"/>
                  <a:gd name="connsiteY2" fmla="*/ 3174669 h 3959924"/>
                  <a:gd name="connsiteX3" fmla="*/ 466697 w 1856332"/>
                  <a:gd name="connsiteY3" fmla="*/ 3144149 h 3959924"/>
                  <a:gd name="connsiteX4" fmla="*/ 8303 w 1856332"/>
                  <a:gd name="connsiteY4" fmla="*/ 1942070 h 3959924"/>
                  <a:gd name="connsiteX5" fmla="*/ 81139 w 1856332"/>
                  <a:gd name="connsiteY5" fmla="*/ 1779444 h 3959924"/>
                  <a:gd name="connsiteX6" fmla="*/ 243764 w 1856332"/>
                  <a:gd name="connsiteY6" fmla="*/ 1852280 h 3959924"/>
                  <a:gd name="connsiteX7" fmla="*/ 504770 w 1856332"/>
                  <a:gd name="connsiteY7" fmla="*/ 2536736 h 3959924"/>
                  <a:gd name="connsiteX8" fmla="*/ 555637 w 1856332"/>
                  <a:gd name="connsiteY8" fmla="*/ 2536736 h 3959924"/>
                  <a:gd name="connsiteX9" fmla="*/ 226299 w 1856332"/>
                  <a:gd name="connsiteY9" fmla="*/ 1210417 h 3959924"/>
                  <a:gd name="connsiteX10" fmla="*/ 551784 w 1856332"/>
                  <a:gd name="connsiteY10" fmla="*/ 1210417 h 3959924"/>
                  <a:gd name="connsiteX11" fmla="*/ 551784 w 1856332"/>
                  <a:gd name="connsiteY11" fmla="*/ 168335 h 3959924"/>
                  <a:gd name="connsiteX12" fmla="*/ 720119 w 1856332"/>
                  <a:gd name="connsiteY12" fmla="*/ 0 h 3959924"/>
                  <a:gd name="connsiteX13" fmla="*/ 888454 w 1856332"/>
                  <a:gd name="connsiteY13" fmla="*/ 168335 h 3959924"/>
                  <a:gd name="connsiteX14" fmla="*/ 888454 w 1856332"/>
                  <a:gd name="connsiteY14" fmla="*/ 1210417 h 3959924"/>
                  <a:gd name="connsiteX15" fmla="*/ 968040 w 1856332"/>
                  <a:gd name="connsiteY15" fmla="*/ 1210417 h 3959924"/>
                  <a:gd name="connsiteX16" fmla="*/ 968040 w 1856332"/>
                  <a:gd name="connsiteY16" fmla="*/ 168335 h 3959924"/>
                  <a:gd name="connsiteX17" fmla="*/ 1136375 w 1856332"/>
                  <a:gd name="connsiteY17" fmla="*/ 0 h 3959924"/>
                  <a:gd name="connsiteX18" fmla="*/ 1304710 w 1856332"/>
                  <a:gd name="connsiteY18" fmla="*/ 168335 h 3959924"/>
                  <a:gd name="connsiteX19" fmla="*/ 1304710 w 1856332"/>
                  <a:gd name="connsiteY19" fmla="*/ 1210417 h 3959924"/>
                  <a:gd name="connsiteX20" fmla="*/ 1631589 w 1856332"/>
                  <a:gd name="connsiteY20" fmla="*/ 1210417 h 3959924"/>
                  <a:gd name="connsiteX21" fmla="*/ 1302251 w 1856332"/>
                  <a:gd name="connsiteY21" fmla="*/ 2536736 h 3959924"/>
                  <a:gd name="connsiteX22" fmla="*/ 1351562 w 1856332"/>
                  <a:gd name="connsiteY22" fmla="*/ 2536736 h 3959924"/>
                  <a:gd name="connsiteX23" fmla="*/ 1612568 w 1856332"/>
                  <a:gd name="connsiteY23" fmla="*/ 1852280 h 3959924"/>
                  <a:gd name="connsiteX24" fmla="*/ 1775193 w 1856332"/>
                  <a:gd name="connsiteY24" fmla="*/ 1779444 h 3959924"/>
                  <a:gd name="connsiteX25" fmla="*/ 1848029 w 1856332"/>
                  <a:gd name="connsiteY25" fmla="*/ 1942070 h 3959924"/>
                  <a:gd name="connsiteX26" fmla="*/ 1389635 w 1856332"/>
                  <a:gd name="connsiteY26" fmla="*/ 3144149 h 3959924"/>
                  <a:gd name="connsiteX27" fmla="*/ 1344732 w 1856332"/>
                  <a:gd name="connsiteY27" fmla="*/ 3176282 h 3959924"/>
                  <a:gd name="connsiteX28" fmla="*/ 1228565 w 1856332"/>
                  <a:gd name="connsiteY28" fmla="*/ 3214674 h 3959924"/>
                  <a:gd name="connsiteX29" fmla="*/ 925623 w 1856332"/>
                  <a:gd name="connsiteY29" fmla="*/ 3959924 h 3959924"/>
                  <a:gd name="connsiteX30" fmla="*/ 601623 w 1856332"/>
                  <a:gd name="connsiteY30" fmla="*/ 3635924 h 3959924"/>
                  <a:gd name="connsiteX31" fmla="*/ 925623 w 1856332"/>
                  <a:gd name="connsiteY31" fmla="*/ 3311924 h 3959924"/>
                  <a:gd name="connsiteX32" fmla="*/ 1249623 w 1856332"/>
                  <a:gd name="connsiteY32" fmla="*/ 3635924 h 3959924"/>
                  <a:gd name="connsiteX33" fmla="*/ 925623 w 1856332"/>
                  <a:gd name="connsiteY33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56332" h="3959924">
                    <a:moveTo>
                      <a:pt x="1228565" y="3214674"/>
                    </a:moveTo>
                    <a:lnTo>
                      <a:pt x="622681" y="3214674"/>
                    </a:lnTo>
                    <a:cubicBezTo>
                      <a:pt x="495703" y="3202920"/>
                      <a:pt x="501057" y="3225622"/>
                      <a:pt x="466697" y="3144149"/>
                    </a:cubicBezTo>
                    <a:lnTo>
                      <a:pt x="8303" y="1942070"/>
                    </a:lnTo>
                    <a:cubicBezTo>
                      <a:pt x="-16491" y="1877049"/>
                      <a:pt x="16118" y="1804239"/>
                      <a:pt x="81139" y="1779444"/>
                    </a:cubicBezTo>
                    <a:cubicBezTo>
                      <a:pt x="146160" y="1754650"/>
                      <a:pt x="218970" y="1787259"/>
                      <a:pt x="243764" y="1852280"/>
                    </a:cubicBezTo>
                    <a:lnTo>
                      <a:pt x="504770" y="2536736"/>
                    </a:lnTo>
                    <a:lnTo>
                      <a:pt x="555637" y="2536736"/>
                    </a:lnTo>
                    <a:lnTo>
                      <a:pt x="226299" y="1210417"/>
                    </a:lnTo>
                    <a:lnTo>
                      <a:pt x="551784" y="1210417"/>
                    </a:lnTo>
                    <a:lnTo>
                      <a:pt x="551784" y="168335"/>
                    </a:lnTo>
                    <a:cubicBezTo>
                      <a:pt x="551784" y="75366"/>
                      <a:pt x="627150" y="0"/>
                      <a:pt x="720119" y="0"/>
                    </a:cubicBezTo>
                    <a:cubicBezTo>
                      <a:pt x="813088" y="0"/>
                      <a:pt x="888454" y="75366"/>
                      <a:pt x="888454" y="168335"/>
                    </a:cubicBezTo>
                    <a:lnTo>
                      <a:pt x="888454" y="1210417"/>
                    </a:lnTo>
                    <a:lnTo>
                      <a:pt x="968040" y="1210417"/>
                    </a:lnTo>
                    <a:lnTo>
                      <a:pt x="968040" y="168335"/>
                    </a:lnTo>
                    <a:cubicBezTo>
                      <a:pt x="968040" y="75366"/>
                      <a:pt x="1043406" y="0"/>
                      <a:pt x="1136375" y="0"/>
                    </a:cubicBezTo>
                    <a:cubicBezTo>
                      <a:pt x="1229344" y="0"/>
                      <a:pt x="1304710" y="75366"/>
                      <a:pt x="1304710" y="168335"/>
                    </a:cubicBezTo>
                    <a:lnTo>
                      <a:pt x="1304710" y="1210417"/>
                    </a:lnTo>
                    <a:lnTo>
                      <a:pt x="1631589" y="1210417"/>
                    </a:lnTo>
                    <a:lnTo>
                      <a:pt x="1302251" y="2536736"/>
                    </a:lnTo>
                    <a:lnTo>
                      <a:pt x="1351562" y="2536736"/>
                    </a:lnTo>
                    <a:lnTo>
                      <a:pt x="1612568" y="1852280"/>
                    </a:lnTo>
                    <a:cubicBezTo>
                      <a:pt x="1637362" y="1787259"/>
                      <a:pt x="1710172" y="1754650"/>
                      <a:pt x="1775193" y="1779444"/>
                    </a:cubicBezTo>
                    <a:cubicBezTo>
                      <a:pt x="1840214" y="1804239"/>
                      <a:pt x="1872823" y="1877049"/>
                      <a:pt x="1848029" y="1942070"/>
                    </a:cubicBezTo>
                    <a:lnTo>
                      <a:pt x="1389635" y="3144149"/>
                    </a:lnTo>
                    <a:cubicBezTo>
                      <a:pt x="1348984" y="3225622"/>
                      <a:pt x="1356391" y="3202920"/>
                      <a:pt x="1228565" y="3214674"/>
                    </a:cubicBezTo>
                    <a:close/>
                    <a:moveTo>
                      <a:pt x="925623" y="3959924"/>
                    </a:moveTo>
                    <a:cubicBezTo>
                      <a:pt x="746683" y="3959924"/>
                      <a:pt x="601623" y="3814864"/>
                      <a:pt x="601623" y="3635924"/>
                    </a:cubicBezTo>
                    <a:cubicBezTo>
                      <a:pt x="601623" y="3456984"/>
                      <a:pt x="746683" y="3311924"/>
                      <a:pt x="925623" y="3311924"/>
                    </a:cubicBezTo>
                    <a:cubicBezTo>
                      <a:pt x="1104563" y="3311924"/>
                      <a:pt x="1249623" y="3456984"/>
                      <a:pt x="1249623" y="3635924"/>
                    </a:cubicBezTo>
                    <a:cubicBezTo>
                      <a:pt x="1249623" y="3814864"/>
                      <a:pt x="1104563" y="3959924"/>
                      <a:pt x="925623" y="39599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52" name="Round Same Side Corner Rectangle 20">
                <a:extLst>
                  <a:ext uri="{FF2B5EF4-FFF2-40B4-BE49-F238E27FC236}">
                    <a16:creationId xmlns:a16="http://schemas.microsoft.com/office/drawing/2014/main" id="{F2DD3DB7-6776-4B1E-A7B2-323B11928107}"/>
                  </a:ext>
                </a:extLst>
              </p:cNvPr>
              <p:cNvSpPr/>
              <p:nvPr/>
            </p:nvSpPr>
            <p:spPr>
              <a:xfrm rot="10800000">
                <a:off x="1258172" y="4562456"/>
                <a:ext cx="302987" cy="646331"/>
              </a:xfrm>
              <a:custGeom>
                <a:avLst/>
                <a:gdLst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521281 w 1856332"/>
                  <a:gd name="connsiteY2" fmla="*/ 3174669 h 3959924"/>
                  <a:gd name="connsiteX3" fmla="*/ 466697 w 1856332"/>
                  <a:gd name="connsiteY3" fmla="*/ 3144149 h 3959924"/>
                  <a:gd name="connsiteX4" fmla="*/ 8303 w 1856332"/>
                  <a:gd name="connsiteY4" fmla="*/ 1942070 h 3959924"/>
                  <a:gd name="connsiteX5" fmla="*/ 81139 w 1856332"/>
                  <a:gd name="connsiteY5" fmla="*/ 1779444 h 3959924"/>
                  <a:gd name="connsiteX6" fmla="*/ 243764 w 1856332"/>
                  <a:gd name="connsiteY6" fmla="*/ 1852280 h 3959924"/>
                  <a:gd name="connsiteX7" fmla="*/ 504770 w 1856332"/>
                  <a:gd name="connsiteY7" fmla="*/ 2536736 h 3959924"/>
                  <a:gd name="connsiteX8" fmla="*/ 555637 w 1856332"/>
                  <a:gd name="connsiteY8" fmla="*/ 2536736 h 3959924"/>
                  <a:gd name="connsiteX9" fmla="*/ 226299 w 1856332"/>
                  <a:gd name="connsiteY9" fmla="*/ 1210417 h 3959924"/>
                  <a:gd name="connsiteX10" fmla="*/ 551784 w 1856332"/>
                  <a:gd name="connsiteY10" fmla="*/ 1210417 h 3959924"/>
                  <a:gd name="connsiteX11" fmla="*/ 551784 w 1856332"/>
                  <a:gd name="connsiteY11" fmla="*/ 168335 h 3959924"/>
                  <a:gd name="connsiteX12" fmla="*/ 720119 w 1856332"/>
                  <a:gd name="connsiteY12" fmla="*/ 0 h 3959924"/>
                  <a:gd name="connsiteX13" fmla="*/ 888454 w 1856332"/>
                  <a:gd name="connsiteY13" fmla="*/ 168335 h 3959924"/>
                  <a:gd name="connsiteX14" fmla="*/ 888454 w 1856332"/>
                  <a:gd name="connsiteY14" fmla="*/ 1210417 h 3959924"/>
                  <a:gd name="connsiteX15" fmla="*/ 968040 w 1856332"/>
                  <a:gd name="connsiteY15" fmla="*/ 1210417 h 3959924"/>
                  <a:gd name="connsiteX16" fmla="*/ 968040 w 1856332"/>
                  <a:gd name="connsiteY16" fmla="*/ 168335 h 3959924"/>
                  <a:gd name="connsiteX17" fmla="*/ 1136375 w 1856332"/>
                  <a:gd name="connsiteY17" fmla="*/ 0 h 3959924"/>
                  <a:gd name="connsiteX18" fmla="*/ 1304710 w 1856332"/>
                  <a:gd name="connsiteY18" fmla="*/ 168335 h 3959924"/>
                  <a:gd name="connsiteX19" fmla="*/ 1304710 w 1856332"/>
                  <a:gd name="connsiteY19" fmla="*/ 1210417 h 3959924"/>
                  <a:gd name="connsiteX20" fmla="*/ 1631589 w 1856332"/>
                  <a:gd name="connsiteY20" fmla="*/ 1210417 h 3959924"/>
                  <a:gd name="connsiteX21" fmla="*/ 1302251 w 1856332"/>
                  <a:gd name="connsiteY21" fmla="*/ 2536736 h 3959924"/>
                  <a:gd name="connsiteX22" fmla="*/ 1351562 w 1856332"/>
                  <a:gd name="connsiteY22" fmla="*/ 2536736 h 3959924"/>
                  <a:gd name="connsiteX23" fmla="*/ 1612568 w 1856332"/>
                  <a:gd name="connsiteY23" fmla="*/ 1852280 h 3959924"/>
                  <a:gd name="connsiteX24" fmla="*/ 1775193 w 1856332"/>
                  <a:gd name="connsiteY24" fmla="*/ 1779444 h 3959924"/>
                  <a:gd name="connsiteX25" fmla="*/ 1848029 w 1856332"/>
                  <a:gd name="connsiteY25" fmla="*/ 1942070 h 3959924"/>
                  <a:gd name="connsiteX26" fmla="*/ 1389635 w 1856332"/>
                  <a:gd name="connsiteY26" fmla="*/ 3144149 h 3959924"/>
                  <a:gd name="connsiteX27" fmla="*/ 1344732 w 1856332"/>
                  <a:gd name="connsiteY27" fmla="*/ 3176282 h 3959924"/>
                  <a:gd name="connsiteX28" fmla="*/ 1228565 w 1856332"/>
                  <a:gd name="connsiteY28" fmla="*/ 3214674 h 3959924"/>
                  <a:gd name="connsiteX29" fmla="*/ 925623 w 1856332"/>
                  <a:gd name="connsiteY29" fmla="*/ 3959924 h 3959924"/>
                  <a:gd name="connsiteX30" fmla="*/ 601623 w 1856332"/>
                  <a:gd name="connsiteY30" fmla="*/ 3635924 h 3959924"/>
                  <a:gd name="connsiteX31" fmla="*/ 925623 w 1856332"/>
                  <a:gd name="connsiteY31" fmla="*/ 3311924 h 3959924"/>
                  <a:gd name="connsiteX32" fmla="*/ 1249623 w 1856332"/>
                  <a:gd name="connsiteY32" fmla="*/ 3635924 h 3959924"/>
                  <a:gd name="connsiteX33" fmla="*/ 925623 w 1856332"/>
                  <a:gd name="connsiteY33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56332" h="3959924">
                    <a:moveTo>
                      <a:pt x="1228565" y="3214674"/>
                    </a:moveTo>
                    <a:lnTo>
                      <a:pt x="622681" y="3214674"/>
                    </a:lnTo>
                    <a:cubicBezTo>
                      <a:pt x="495703" y="3202920"/>
                      <a:pt x="501057" y="3225622"/>
                      <a:pt x="466697" y="3144149"/>
                    </a:cubicBezTo>
                    <a:lnTo>
                      <a:pt x="8303" y="1942070"/>
                    </a:lnTo>
                    <a:cubicBezTo>
                      <a:pt x="-16491" y="1877049"/>
                      <a:pt x="16118" y="1804239"/>
                      <a:pt x="81139" y="1779444"/>
                    </a:cubicBezTo>
                    <a:cubicBezTo>
                      <a:pt x="146160" y="1754650"/>
                      <a:pt x="218970" y="1787259"/>
                      <a:pt x="243764" y="1852280"/>
                    </a:cubicBezTo>
                    <a:lnTo>
                      <a:pt x="504770" y="2536736"/>
                    </a:lnTo>
                    <a:lnTo>
                      <a:pt x="555637" y="2536736"/>
                    </a:lnTo>
                    <a:lnTo>
                      <a:pt x="226299" y="1210417"/>
                    </a:lnTo>
                    <a:lnTo>
                      <a:pt x="551784" y="1210417"/>
                    </a:lnTo>
                    <a:lnTo>
                      <a:pt x="551784" y="168335"/>
                    </a:lnTo>
                    <a:cubicBezTo>
                      <a:pt x="551784" y="75366"/>
                      <a:pt x="627150" y="0"/>
                      <a:pt x="720119" y="0"/>
                    </a:cubicBezTo>
                    <a:cubicBezTo>
                      <a:pt x="813088" y="0"/>
                      <a:pt x="888454" y="75366"/>
                      <a:pt x="888454" y="168335"/>
                    </a:cubicBezTo>
                    <a:lnTo>
                      <a:pt x="888454" y="1210417"/>
                    </a:lnTo>
                    <a:lnTo>
                      <a:pt x="968040" y="1210417"/>
                    </a:lnTo>
                    <a:lnTo>
                      <a:pt x="968040" y="168335"/>
                    </a:lnTo>
                    <a:cubicBezTo>
                      <a:pt x="968040" y="75366"/>
                      <a:pt x="1043406" y="0"/>
                      <a:pt x="1136375" y="0"/>
                    </a:cubicBezTo>
                    <a:cubicBezTo>
                      <a:pt x="1229344" y="0"/>
                      <a:pt x="1304710" y="75366"/>
                      <a:pt x="1304710" y="168335"/>
                    </a:cubicBezTo>
                    <a:lnTo>
                      <a:pt x="1304710" y="1210417"/>
                    </a:lnTo>
                    <a:lnTo>
                      <a:pt x="1631589" y="1210417"/>
                    </a:lnTo>
                    <a:lnTo>
                      <a:pt x="1302251" y="2536736"/>
                    </a:lnTo>
                    <a:lnTo>
                      <a:pt x="1351562" y="2536736"/>
                    </a:lnTo>
                    <a:lnTo>
                      <a:pt x="1612568" y="1852280"/>
                    </a:lnTo>
                    <a:cubicBezTo>
                      <a:pt x="1637362" y="1787259"/>
                      <a:pt x="1710172" y="1754650"/>
                      <a:pt x="1775193" y="1779444"/>
                    </a:cubicBezTo>
                    <a:cubicBezTo>
                      <a:pt x="1840214" y="1804239"/>
                      <a:pt x="1872823" y="1877049"/>
                      <a:pt x="1848029" y="1942070"/>
                    </a:cubicBezTo>
                    <a:lnTo>
                      <a:pt x="1389635" y="3144149"/>
                    </a:lnTo>
                    <a:cubicBezTo>
                      <a:pt x="1348984" y="3225622"/>
                      <a:pt x="1356391" y="3202920"/>
                      <a:pt x="1228565" y="3214674"/>
                    </a:cubicBezTo>
                    <a:close/>
                    <a:moveTo>
                      <a:pt x="925623" y="3959924"/>
                    </a:moveTo>
                    <a:cubicBezTo>
                      <a:pt x="746683" y="3959924"/>
                      <a:pt x="601623" y="3814864"/>
                      <a:pt x="601623" y="3635924"/>
                    </a:cubicBezTo>
                    <a:cubicBezTo>
                      <a:pt x="601623" y="3456984"/>
                      <a:pt x="746683" y="3311924"/>
                      <a:pt x="925623" y="3311924"/>
                    </a:cubicBezTo>
                    <a:cubicBezTo>
                      <a:pt x="1104563" y="3311924"/>
                      <a:pt x="1249623" y="3456984"/>
                      <a:pt x="1249623" y="3635924"/>
                    </a:cubicBezTo>
                    <a:cubicBezTo>
                      <a:pt x="1249623" y="3814864"/>
                      <a:pt x="1104563" y="3959924"/>
                      <a:pt x="925623" y="39599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53" name="Round Same Side Corner Rectangle 20">
                <a:extLst>
                  <a:ext uri="{FF2B5EF4-FFF2-40B4-BE49-F238E27FC236}">
                    <a16:creationId xmlns:a16="http://schemas.microsoft.com/office/drawing/2014/main" id="{BF20BAD7-15DE-4075-A805-9974290DE922}"/>
                  </a:ext>
                </a:extLst>
              </p:cNvPr>
              <p:cNvSpPr/>
              <p:nvPr/>
            </p:nvSpPr>
            <p:spPr>
              <a:xfrm rot="10800000">
                <a:off x="1658713" y="4562456"/>
                <a:ext cx="302987" cy="646331"/>
              </a:xfrm>
              <a:custGeom>
                <a:avLst/>
                <a:gdLst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521281 w 1856332"/>
                  <a:gd name="connsiteY2" fmla="*/ 3174669 h 3959924"/>
                  <a:gd name="connsiteX3" fmla="*/ 466697 w 1856332"/>
                  <a:gd name="connsiteY3" fmla="*/ 3144149 h 3959924"/>
                  <a:gd name="connsiteX4" fmla="*/ 8303 w 1856332"/>
                  <a:gd name="connsiteY4" fmla="*/ 1942070 h 3959924"/>
                  <a:gd name="connsiteX5" fmla="*/ 81139 w 1856332"/>
                  <a:gd name="connsiteY5" fmla="*/ 1779444 h 3959924"/>
                  <a:gd name="connsiteX6" fmla="*/ 243764 w 1856332"/>
                  <a:gd name="connsiteY6" fmla="*/ 1852280 h 3959924"/>
                  <a:gd name="connsiteX7" fmla="*/ 504770 w 1856332"/>
                  <a:gd name="connsiteY7" fmla="*/ 2536736 h 3959924"/>
                  <a:gd name="connsiteX8" fmla="*/ 555637 w 1856332"/>
                  <a:gd name="connsiteY8" fmla="*/ 2536736 h 3959924"/>
                  <a:gd name="connsiteX9" fmla="*/ 226299 w 1856332"/>
                  <a:gd name="connsiteY9" fmla="*/ 1210417 h 3959924"/>
                  <a:gd name="connsiteX10" fmla="*/ 551784 w 1856332"/>
                  <a:gd name="connsiteY10" fmla="*/ 1210417 h 3959924"/>
                  <a:gd name="connsiteX11" fmla="*/ 551784 w 1856332"/>
                  <a:gd name="connsiteY11" fmla="*/ 168335 h 3959924"/>
                  <a:gd name="connsiteX12" fmla="*/ 720119 w 1856332"/>
                  <a:gd name="connsiteY12" fmla="*/ 0 h 3959924"/>
                  <a:gd name="connsiteX13" fmla="*/ 888454 w 1856332"/>
                  <a:gd name="connsiteY13" fmla="*/ 168335 h 3959924"/>
                  <a:gd name="connsiteX14" fmla="*/ 888454 w 1856332"/>
                  <a:gd name="connsiteY14" fmla="*/ 1210417 h 3959924"/>
                  <a:gd name="connsiteX15" fmla="*/ 968040 w 1856332"/>
                  <a:gd name="connsiteY15" fmla="*/ 1210417 h 3959924"/>
                  <a:gd name="connsiteX16" fmla="*/ 968040 w 1856332"/>
                  <a:gd name="connsiteY16" fmla="*/ 168335 h 3959924"/>
                  <a:gd name="connsiteX17" fmla="*/ 1136375 w 1856332"/>
                  <a:gd name="connsiteY17" fmla="*/ 0 h 3959924"/>
                  <a:gd name="connsiteX18" fmla="*/ 1304710 w 1856332"/>
                  <a:gd name="connsiteY18" fmla="*/ 168335 h 3959924"/>
                  <a:gd name="connsiteX19" fmla="*/ 1304710 w 1856332"/>
                  <a:gd name="connsiteY19" fmla="*/ 1210417 h 3959924"/>
                  <a:gd name="connsiteX20" fmla="*/ 1631589 w 1856332"/>
                  <a:gd name="connsiteY20" fmla="*/ 1210417 h 3959924"/>
                  <a:gd name="connsiteX21" fmla="*/ 1302251 w 1856332"/>
                  <a:gd name="connsiteY21" fmla="*/ 2536736 h 3959924"/>
                  <a:gd name="connsiteX22" fmla="*/ 1351562 w 1856332"/>
                  <a:gd name="connsiteY22" fmla="*/ 2536736 h 3959924"/>
                  <a:gd name="connsiteX23" fmla="*/ 1612568 w 1856332"/>
                  <a:gd name="connsiteY23" fmla="*/ 1852280 h 3959924"/>
                  <a:gd name="connsiteX24" fmla="*/ 1775193 w 1856332"/>
                  <a:gd name="connsiteY24" fmla="*/ 1779444 h 3959924"/>
                  <a:gd name="connsiteX25" fmla="*/ 1848029 w 1856332"/>
                  <a:gd name="connsiteY25" fmla="*/ 1942070 h 3959924"/>
                  <a:gd name="connsiteX26" fmla="*/ 1389635 w 1856332"/>
                  <a:gd name="connsiteY26" fmla="*/ 3144149 h 3959924"/>
                  <a:gd name="connsiteX27" fmla="*/ 1344732 w 1856332"/>
                  <a:gd name="connsiteY27" fmla="*/ 3176282 h 3959924"/>
                  <a:gd name="connsiteX28" fmla="*/ 1228565 w 1856332"/>
                  <a:gd name="connsiteY28" fmla="*/ 3214674 h 3959924"/>
                  <a:gd name="connsiteX29" fmla="*/ 925623 w 1856332"/>
                  <a:gd name="connsiteY29" fmla="*/ 3959924 h 3959924"/>
                  <a:gd name="connsiteX30" fmla="*/ 601623 w 1856332"/>
                  <a:gd name="connsiteY30" fmla="*/ 3635924 h 3959924"/>
                  <a:gd name="connsiteX31" fmla="*/ 925623 w 1856332"/>
                  <a:gd name="connsiteY31" fmla="*/ 3311924 h 3959924"/>
                  <a:gd name="connsiteX32" fmla="*/ 1249623 w 1856332"/>
                  <a:gd name="connsiteY32" fmla="*/ 3635924 h 3959924"/>
                  <a:gd name="connsiteX33" fmla="*/ 925623 w 1856332"/>
                  <a:gd name="connsiteY33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56332" h="3959924">
                    <a:moveTo>
                      <a:pt x="1228565" y="3214674"/>
                    </a:moveTo>
                    <a:lnTo>
                      <a:pt x="622681" y="3214674"/>
                    </a:lnTo>
                    <a:cubicBezTo>
                      <a:pt x="495703" y="3202920"/>
                      <a:pt x="501057" y="3225622"/>
                      <a:pt x="466697" y="3144149"/>
                    </a:cubicBezTo>
                    <a:lnTo>
                      <a:pt x="8303" y="1942070"/>
                    </a:lnTo>
                    <a:cubicBezTo>
                      <a:pt x="-16491" y="1877049"/>
                      <a:pt x="16118" y="1804239"/>
                      <a:pt x="81139" y="1779444"/>
                    </a:cubicBezTo>
                    <a:cubicBezTo>
                      <a:pt x="146160" y="1754650"/>
                      <a:pt x="218970" y="1787259"/>
                      <a:pt x="243764" y="1852280"/>
                    </a:cubicBezTo>
                    <a:lnTo>
                      <a:pt x="504770" y="2536736"/>
                    </a:lnTo>
                    <a:lnTo>
                      <a:pt x="555637" y="2536736"/>
                    </a:lnTo>
                    <a:lnTo>
                      <a:pt x="226299" y="1210417"/>
                    </a:lnTo>
                    <a:lnTo>
                      <a:pt x="551784" y="1210417"/>
                    </a:lnTo>
                    <a:lnTo>
                      <a:pt x="551784" y="168335"/>
                    </a:lnTo>
                    <a:cubicBezTo>
                      <a:pt x="551784" y="75366"/>
                      <a:pt x="627150" y="0"/>
                      <a:pt x="720119" y="0"/>
                    </a:cubicBezTo>
                    <a:cubicBezTo>
                      <a:pt x="813088" y="0"/>
                      <a:pt x="888454" y="75366"/>
                      <a:pt x="888454" y="168335"/>
                    </a:cubicBezTo>
                    <a:lnTo>
                      <a:pt x="888454" y="1210417"/>
                    </a:lnTo>
                    <a:lnTo>
                      <a:pt x="968040" y="1210417"/>
                    </a:lnTo>
                    <a:lnTo>
                      <a:pt x="968040" y="168335"/>
                    </a:lnTo>
                    <a:cubicBezTo>
                      <a:pt x="968040" y="75366"/>
                      <a:pt x="1043406" y="0"/>
                      <a:pt x="1136375" y="0"/>
                    </a:cubicBezTo>
                    <a:cubicBezTo>
                      <a:pt x="1229344" y="0"/>
                      <a:pt x="1304710" y="75366"/>
                      <a:pt x="1304710" y="168335"/>
                    </a:cubicBezTo>
                    <a:lnTo>
                      <a:pt x="1304710" y="1210417"/>
                    </a:lnTo>
                    <a:lnTo>
                      <a:pt x="1631589" y="1210417"/>
                    </a:lnTo>
                    <a:lnTo>
                      <a:pt x="1302251" y="2536736"/>
                    </a:lnTo>
                    <a:lnTo>
                      <a:pt x="1351562" y="2536736"/>
                    </a:lnTo>
                    <a:lnTo>
                      <a:pt x="1612568" y="1852280"/>
                    </a:lnTo>
                    <a:cubicBezTo>
                      <a:pt x="1637362" y="1787259"/>
                      <a:pt x="1710172" y="1754650"/>
                      <a:pt x="1775193" y="1779444"/>
                    </a:cubicBezTo>
                    <a:cubicBezTo>
                      <a:pt x="1840214" y="1804239"/>
                      <a:pt x="1872823" y="1877049"/>
                      <a:pt x="1848029" y="1942070"/>
                    </a:cubicBezTo>
                    <a:lnTo>
                      <a:pt x="1389635" y="3144149"/>
                    </a:lnTo>
                    <a:cubicBezTo>
                      <a:pt x="1348984" y="3225622"/>
                      <a:pt x="1356391" y="3202920"/>
                      <a:pt x="1228565" y="3214674"/>
                    </a:cubicBezTo>
                    <a:close/>
                    <a:moveTo>
                      <a:pt x="925623" y="3959924"/>
                    </a:moveTo>
                    <a:cubicBezTo>
                      <a:pt x="746683" y="3959924"/>
                      <a:pt x="601623" y="3814864"/>
                      <a:pt x="601623" y="3635924"/>
                    </a:cubicBezTo>
                    <a:cubicBezTo>
                      <a:pt x="601623" y="3456984"/>
                      <a:pt x="746683" y="3311924"/>
                      <a:pt x="925623" y="3311924"/>
                    </a:cubicBezTo>
                    <a:cubicBezTo>
                      <a:pt x="1104563" y="3311924"/>
                      <a:pt x="1249623" y="3456984"/>
                      <a:pt x="1249623" y="3635924"/>
                    </a:cubicBezTo>
                    <a:cubicBezTo>
                      <a:pt x="1249623" y="3814864"/>
                      <a:pt x="1104563" y="3959924"/>
                      <a:pt x="925623" y="39599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54" name="Round Same Side Corner Rectangle 20">
                <a:extLst>
                  <a:ext uri="{FF2B5EF4-FFF2-40B4-BE49-F238E27FC236}">
                    <a16:creationId xmlns:a16="http://schemas.microsoft.com/office/drawing/2014/main" id="{AED9564A-3A35-493E-81AA-092D18FE7331}"/>
                  </a:ext>
                </a:extLst>
              </p:cNvPr>
              <p:cNvSpPr/>
              <p:nvPr/>
            </p:nvSpPr>
            <p:spPr>
              <a:xfrm rot="10800000">
                <a:off x="2059254" y="4562456"/>
                <a:ext cx="302987" cy="646331"/>
              </a:xfrm>
              <a:custGeom>
                <a:avLst/>
                <a:gdLst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521281 w 1856332"/>
                  <a:gd name="connsiteY2" fmla="*/ 3174669 h 3959924"/>
                  <a:gd name="connsiteX3" fmla="*/ 466697 w 1856332"/>
                  <a:gd name="connsiteY3" fmla="*/ 3144149 h 3959924"/>
                  <a:gd name="connsiteX4" fmla="*/ 8303 w 1856332"/>
                  <a:gd name="connsiteY4" fmla="*/ 1942070 h 3959924"/>
                  <a:gd name="connsiteX5" fmla="*/ 81139 w 1856332"/>
                  <a:gd name="connsiteY5" fmla="*/ 1779444 h 3959924"/>
                  <a:gd name="connsiteX6" fmla="*/ 243764 w 1856332"/>
                  <a:gd name="connsiteY6" fmla="*/ 1852280 h 3959924"/>
                  <a:gd name="connsiteX7" fmla="*/ 504770 w 1856332"/>
                  <a:gd name="connsiteY7" fmla="*/ 2536736 h 3959924"/>
                  <a:gd name="connsiteX8" fmla="*/ 555637 w 1856332"/>
                  <a:gd name="connsiteY8" fmla="*/ 2536736 h 3959924"/>
                  <a:gd name="connsiteX9" fmla="*/ 226299 w 1856332"/>
                  <a:gd name="connsiteY9" fmla="*/ 1210417 h 3959924"/>
                  <a:gd name="connsiteX10" fmla="*/ 551784 w 1856332"/>
                  <a:gd name="connsiteY10" fmla="*/ 1210417 h 3959924"/>
                  <a:gd name="connsiteX11" fmla="*/ 551784 w 1856332"/>
                  <a:gd name="connsiteY11" fmla="*/ 168335 h 3959924"/>
                  <a:gd name="connsiteX12" fmla="*/ 720119 w 1856332"/>
                  <a:gd name="connsiteY12" fmla="*/ 0 h 3959924"/>
                  <a:gd name="connsiteX13" fmla="*/ 888454 w 1856332"/>
                  <a:gd name="connsiteY13" fmla="*/ 168335 h 3959924"/>
                  <a:gd name="connsiteX14" fmla="*/ 888454 w 1856332"/>
                  <a:gd name="connsiteY14" fmla="*/ 1210417 h 3959924"/>
                  <a:gd name="connsiteX15" fmla="*/ 968040 w 1856332"/>
                  <a:gd name="connsiteY15" fmla="*/ 1210417 h 3959924"/>
                  <a:gd name="connsiteX16" fmla="*/ 968040 w 1856332"/>
                  <a:gd name="connsiteY16" fmla="*/ 168335 h 3959924"/>
                  <a:gd name="connsiteX17" fmla="*/ 1136375 w 1856332"/>
                  <a:gd name="connsiteY17" fmla="*/ 0 h 3959924"/>
                  <a:gd name="connsiteX18" fmla="*/ 1304710 w 1856332"/>
                  <a:gd name="connsiteY18" fmla="*/ 168335 h 3959924"/>
                  <a:gd name="connsiteX19" fmla="*/ 1304710 w 1856332"/>
                  <a:gd name="connsiteY19" fmla="*/ 1210417 h 3959924"/>
                  <a:gd name="connsiteX20" fmla="*/ 1631589 w 1856332"/>
                  <a:gd name="connsiteY20" fmla="*/ 1210417 h 3959924"/>
                  <a:gd name="connsiteX21" fmla="*/ 1302251 w 1856332"/>
                  <a:gd name="connsiteY21" fmla="*/ 2536736 h 3959924"/>
                  <a:gd name="connsiteX22" fmla="*/ 1351562 w 1856332"/>
                  <a:gd name="connsiteY22" fmla="*/ 2536736 h 3959924"/>
                  <a:gd name="connsiteX23" fmla="*/ 1612568 w 1856332"/>
                  <a:gd name="connsiteY23" fmla="*/ 1852280 h 3959924"/>
                  <a:gd name="connsiteX24" fmla="*/ 1775193 w 1856332"/>
                  <a:gd name="connsiteY24" fmla="*/ 1779444 h 3959924"/>
                  <a:gd name="connsiteX25" fmla="*/ 1848029 w 1856332"/>
                  <a:gd name="connsiteY25" fmla="*/ 1942070 h 3959924"/>
                  <a:gd name="connsiteX26" fmla="*/ 1389635 w 1856332"/>
                  <a:gd name="connsiteY26" fmla="*/ 3144149 h 3959924"/>
                  <a:gd name="connsiteX27" fmla="*/ 1344732 w 1856332"/>
                  <a:gd name="connsiteY27" fmla="*/ 3176282 h 3959924"/>
                  <a:gd name="connsiteX28" fmla="*/ 1228565 w 1856332"/>
                  <a:gd name="connsiteY28" fmla="*/ 3214674 h 3959924"/>
                  <a:gd name="connsiteX29" fmla="*/ 925623 w 1856332"/>
                  <a:gd name="connsiteY29" fmla="*/ 3959924 h 3959924"/>
                  <a:gd name="connsiteX30" fmla="*/ 601623 w 1856332"/>
                  <a:gd name="connsiteY30" fmla="*/ 3635924 h 3959924"/>
                  <a:gd name="connsiteX31" fmla="*/ 925623 w 1856332"/>
                  <a:gd name="connsiteY31" fmla="*/ 3311924 h 3959924"/>
                  <a:gd name="connsiteX32" fmla="*/ 1249623 w 1856332"/>
                  <a:gd name="connsiteY32" fmla="*/ 3635924 h 3959924"/>
                  <a:gd name="connsiteX33" fmla="*/ 925623 w 1856332"/>
                  <a:gd name="connsiteY33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56332" h="3959924">
                    <a:moveTo>
                      <a:pt x="1228565" y="3214674"/>
                    </a:moveTo>
                    <a:lnTo>
                      <a:pt x="622681" y="3214674"/>
                    </a:lnTo>
                    <a:cubicBezTo>
                      <a:pt x="495703" y="3202920"/>
                      <a:pt x="501057" y="3225622"/>
                      <a:pt x="466697" y="3144149"/>
                    </a:cubicBezTo>
                    <a:lnTo>
                      <a:pt x="8303" y="1942070"/>
                    </a:lnTo>
                    <a:cubicBezTo>
                      <a:pt x="-16491" y="1877049"/>
                      <a:pt x="16118" y="1804239"/>
                      <a:pt x="81139" y="1779444"/>
                    </a:cubicBezTo>
                    <a:cubicBezTo>
                      <a:pt x="146160" y="1754650"/>
                      <a:pt x="218970" y="1787259"/>
                      <a:pt x="243764" y="1852280"/>
                    </a:cubicBezTo>
                    <a:lnTo>
                      <a:pt x="504770" y="2536736"/>
                    </a:lnTo>
                    <a:lnTo>
                      <a:pt x="555637" y="2536736"/>
                    </a:lnTo>
                    <a:lnTo>
                      <a:pt x="226299" y="1210417"/>
                    </a:lnTo>
                    <a:lnTo>
                      <a:pt x="551784" y="1210417"/>
                    </a:lnTo>
                    <a:lnTo>
                      <a:pt x="551784" y="168335"/>
                    </a:lnTo>
                    <a:cubicBezTo>
                      <a:pt x="551784" y="75366"/>
                      <a:pt x="627150" y="0"/>
                      <a:pt x="720119" y="0"/>
                    </a:cubicBezTo>
                    <a:cubicBezTo>
                      <a:pt x="813088" y="0"/>
                      <a:pt x="888454" y="75366"/>
                      <a:pt x="888454" y="168335"/>
                    </a:cubicBezTo>
                    <a:lnTo>
                      <a:pt x="888454" y="1210417"/>
                    </a:lnTo>
                    <a:lnTo>
                      <a:pt x="968040" y="1210417"/>
                    </a:lnTo>
                    <a:lnTo>
                      <a:pt x="968040" y="168335"/>
                    </a:lnTo>
                    <a:cubicBezTo>
                      <a:pt x="968040" y="75366"/>
                      <a:pt x="1043406" y="0"/>
                      <a:pt x="1136375" y="0"/>
                    </a:cubicBezTo>
                    <a:cubicBezTo>
                      <a:pt x="1229344" y="0"/>
                      <a:pt x="1304710" y="75366"/>
                      <a:pt x="1304710" y="168335"/>
                    </a:cubicBezTo>
                    <a:lnTo>
                      <a:pt x="1304710" y="1210417"/>
                    </a:lnTo>
                    <a:lnTo>
                      <a:pt x="1631589" y="1210417"/>
                    </a:lnTo>
                    <a:lnTo>
                      <a:pt x="1302251" y="2536736"/>
                    </a:lnTo>
                    <a:lnTo>
                      <a:pt x="1351562" y="2536736"/>
                    </a:lnTo>
                    <a:lnTo>
                      <a:pt x="1612568" y="1852280"/>
                    </a:lnTo>
                    <a:cubicBezTo>
                      <a:pt x="1637362" y="1787259"/>
                      <a:pt x="1710172" y="1754650"/>
                      <a:pt x="1775193" y="1779444"/>
                    </a:cubicBezTo>
                    <a:cubicBezTo>
                      <a:pt x="1840214" y="1804239"/>
                      <a:pt x="1872823" y="1877049"/>
                      <a:pt x="1848029" y="1942070"/>
                    </a:cubicBezTo>
                    <a:lnTo>
                      <a:pt x="1389635" y="3144149"/>
                    </a:lnTo>
                    <a:cubicBezTo>
                      <a:pt x="1348984" y="3225622"/>
                      <a:pt x="1356391" y="3202920"/>
                      <a:pt x="1228565" y="3214674"/>
                    </a:cubicBezTo>
                    <a:close/>
                    <a:moveTo>
                      <a:pt x="925623" y="3959924"/>
                    </a:moveTo>
                    <a:cubicBezTo>
                      <a:pt x="746683" y="3959924"/>
                      <a:pt x="601623" y="3814864"/>
                      <a:pt x="601623" y="3635924"/>
                    </a:cubicBezTo>
                    <a:cubicBezTo>
                      <a:pt x="601623" y="3456984"/>
                      <a:pt x="746683" y="3311924"/>
                      <a:pt x="925623" y="3311924"/>
                    </a:cubicBezTo>
                    <a:cubicBezTo>
                      <a:pt x="1104563" y="3311924"/>
                      <a:pt x="1249623" y="3456984"/>
                      <a:pt x="1249623" y="3635924"/>
                    </a:cubicBezTo>
                    <a:cubicBezTo>
                      <a:pt x="1249623" y="3814864"/>
                      <a:pt x="1104563" y="3959924"/>
                      <a:pt x="925623" y="39599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55" name="Round Same Side Corner Rectangle 20">
                <a:extLst>
                  <a:ext uri="{FF2B5EF4-FFF2-40B4-BE49-F238E27FC236}">
                    <a16:creationId xmlns:a16="http://schemas.microsoft.com/office/drawing/2014/main" id="{D0F06788-6133-496C-BD64-32B247CAE362}"/>
                  </a:ext>
                </a:extLst>
              </p:cNvPr>
              <p:cNvSpPr/>
              <p:nvPr/>
            </p:nvSpPr>
            <p:spPr>
              <a:xfrm rot="10800000">
                <a:off x="2459795" y="4562456"/>
                <a:ext cx="302987" cy="646331"/>
              </a:xfrm>
              <a:custGeom>
                <a:avLst/>
                <a:gdLst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521281 w 1856332"/>
                  <a:gd name="connsiteY2" fmla="*/ 3174669 h 3959924"/>
                  <a:gd name="connsiteX3" fmla="*/ 466697 w 1856332"/>
                  <a:gd name="connsiteY3" fmla="*/ 3144149 h 3959924"/>
                  <a:gd name="connsiteX4" fmla="*/ 8303 w 1856332"/>
                  <a:gd name="connsiteY4" fmla="*/ 1942070 h 3959924"/>
                  <a:gd name="connsiteX5" fmla="*/ 81139 w 1856332"/>
                  <a:gd name="connsiteY5" fmla="*/ 1779444 h 3959924"/>
                  <a:gd name="connsiteX6" fmla="*/ 243764 w 1856332"/>
                  <a:gd name="connsiteY6" fmla="*/ 1852280 h 3959924"/>
                  <a:gd name="connsiteX7" fmla="*/ 504770 w 1856332"/>
                  <a:gd name="connsiteY7" fmla="*/ 2536736 h 3959924"/>
                  <a:gd name="connsiteX8" fmla="*/ 555637 w 1856332"/>
                  <a:gd name="connsiteY8" fmla="*/ 2536736 h 3959924"/>
                  <a:gd name="connsiteX9" fmla="*/ 226299 w 1856332"/>
                  <a:gd name="connsiteY9" fmla="*/ 1210417 h 3959924"/>
                  <a:gd name="connsiteX10" fmla="*/ 551784 w 1856332"/>
                  <a:gd name="connsiteY10" fmla="*/ 1210417 h 3959924"/>
                  <a:gd name="connsiteX11" fmla="*/ 551784 w 1856332"/>
                  <a:gd name="connsiteY11" fmla="*/ 168335 h 3959924"/>
                  <a:gd name="connsiteX12" fmla="*/ 720119 w 1856332"/>
                  <a:gd name="connsiteY12" fmla="*/ 0 h 3959924"/>
                  <a:gd name="connsiteX13" fmla="*/ 888454 w 1856332"/>
                  <a:gd name="connsiteY13" fmla="*/ 168335 h 3959924"/>
                  <a:gd name="connsiteX14" fmla="*/ 888454 w 1856332"/>
                  <a:gd name="connsiteY14" fmla="*/ 1210417 h 3959924"/>
                  <a:gd name="connsiteX15" fmla="*/ 968040 w 1856332"/>
                  <a:gd name="connsiteY15" fmla="*/ 1210417 h 3959924"/>
                  <a:gd name="connsiteX16" fmla="*/ 968040 w 1856332"/>
                  <a:gd name="connsiteY16" fmla="*/ 168335 h 3959924"/>
                  <a:gd name="connsiteX17" fmla="*/ 1136375 w 1856332"/>
                  <a:gd name="connsiteY17" fmla="*/ 0 h 3959924"/>
                  <a:gd name="connsiteX18" fmla="*/ 1304710 w 1856332"/>
                  <a:gd name="connsiteY18" fmla="*/ 168335 h 3959924"/>
                  <a:gd name="connsiteX19" fmla="*/ 1304710 w 1856332"/>
                  <a:gd name="connsiteY19" fmla="*/ 1210417 h 3959924"/>
                  <a:gd name="connsiteX20" fmla="*/ 1631589 w 1856332"/>
                  <a:gd name="connsiteY20" fmla="*/ 1210417 h 3959924"/>
                  <a:gd name="connsiteX21" fmla="*/ 1302251 w 1856332"/>
                  <a:gd name="connsiteY21" fmla="*/ 2536736 h 3959924"/>
                  <a:gd name="connsiteX22" fmla="*/ 1351562 w 1856332"/>
                  <a:gd name="connsiteY22" fmla="*/ 2536736 h 3959924"/>
                  <a:gd name="connsiteX23" fmla="*/ 1612568 w 1856332"/>
                  <a:gd name="connsiteY23" fmla="*/ 1852280 h 3959924"/>
                  <a:gd name="connsiteX24" fmla="*/ 1775193 w 1856332"/>
                  <a:gd name="connsiteY24" fmla="*/ 1779444 h 3959924"/>
                  <a:gd name="connsiteX25" fmla="*/ 1848029 w 1856332"/>
                  <a:gd name="connsiteY25" fmla="*/ 1942070 h 3959924"/>
                  <a:gd name="connsiteX26" fmla="*/ 1389635 w 1856332"/>
                  <a:gd name="connsiteY26" fmla="*/ 3144149 h 3959924"/>
                  <a:gd name="connsiteX27" fmla="*/ 1344732 w 1856332"/>
                  <a:gd name="connsiteY27" fmla="*/ 3176282 h 3959924"/>
                  <a:gd name="connsiteX28" fmla="*/ 1228565 w 1856332"/>
                  <a:gd name="connsiteY28" fmla="*/ 3214674 h 3959924"/>
                  <a:gd name="connsiteX29" fmla="*/ 925623 w 1856332"/>
                  <a:gd name="connsiteY29" fmla="*/ 3959924 h 3959924"/>
                  <a:gd name="connsiteX30" fmla="*/ 601623 w 1856332"/>
                  <a:gd name="connsiteY30" fmla="*/ 3635924 h 3959924"/>
                  <a:gd name="connsiteX31" fmla="*/ 925623 w 1856332"/>
                  <a:gd name="connsiteY31" fmla="*/ 3311924 h 3959924"/>
                  <a:gd name="connsiteX32" fmla="*/ 1249623 w 1856332"/>
                  <a:gd name="connsiteY32" fmla="*/ 3635924 h 3959924"/>
                  <a:gd name="connsiteX33" fmla="*/ 925623 w 1856332"/>
                  <a:gd name="connsiteY33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56332" h="3959924">
                    <a:moveTo>
                      <a:pt x="1228565" y="3214674"/>
                    </a:moveTo>
                    <a:lnTo>
                      <a:pt x="622681" y="3214674"/>
                    </a:lnTo>
                    <a:cubicBezTo>
                      <a:pt x="495703" y="3202920"/>
                      <a:pt x="501057" y="3225622"/>
                      <a:pt x="466697" y="3144149"/>
                    </a:cubicBezTo>
                    <a:lnTo>
                      <a:pt x="8303" y="1942070"/>
                    </a:lnTo>
                    <a:cubicBezTo>
                      <a:pt x="-16491" y="1877049"/>
                      <a:pt x="16118" y="1804239"/>
                      <a:pt x="81139" y="1779444"/>
                    </a:cubicBezTo>
                    <a:cubicBezTo>
                      <a:pt x="146160" y="1754650"/>
                      <a:pt x="218970" y="1787259"/>
                      <a:pt x="243764" y="1852280"/>
                    </a:cubicBezTo>
                    <a:lnTo>
                      <a:pt x="504770" y="2536736"/>
                    </a:lnTo>
                    <a:lnTo>
                      <a:pt x="555637" y="2536736"/>
                    </a:lnTo>
                    <a:lnTo>
                      <a:pt x="226299" y="1210417"/>
                    </a:lnTo>
                    <a:lnTo>
                      <a:pt x="551784" y="1210417"/>
                    </a:lnTo>
                    <a:lnTo>
                      <a:pt x="551784" y="168335"/>
                    </a:lnTo>
                    <a:cubicBezTo>
                      <a:pt x="551784" y="75366"/>
                      <a:pt x="627150" y="0"/>
                      <a:pt x="720119" y="0"/>
                    </a:cubicBezTo>
                    <a:cubicBezTo>
                      <a:pt x="813088" y="0"/>
                      <a:pt x="888454" y="75366"/>
                      <a:pt x="888454" y="168335"/>
                    </a:cubicBezTo>
                    <a:lnTo>
                      <a:pt x="888454" y="1210417"/>
                    </a:lnTo>
                    <a:lnTo>
                      <a:pt x="968040" y="1210417"/>
                    </a:lnTo>
                    <a:lnTo>
                      <a:pt x="968040" y="168335"/>
                    </a:lnTo>
                    <a:cubicBezTo>
                      <a:pt x="968040" y="75366"/>
                      <a:pt x="1043406" y="0"/>
                      <a:pt x="1136375" y="0"/>
                    </a:cubicBezTo>
                    <a:cubicBezTo>
                      <a:pt x="1229344" y="0"/>
                      <a:pt x="1304710" y="75366"/>
                      <a:pt x="1304710" y="168335"/>
                    </a:cubicBezTo>
                    <a:lnTo>
                      <a:pt x="1304710" y="1210417"/>
                    </a:lnTo>
                    <a:lnTo>
                      <a:pt x="1631589" y="1210417"/>
                    </a:lnTo>
                    <a:lnTo>
                      <a:pt x="1302251" y="2536736"/>
                    </a:lnTo>
                    <a:lnTo>
                      <a:pt x="1351562" y="2536736"/>
                    </a:lnTo>
                    <a:lnTo>
                      <a:pt x="1612568" y="1852280"/>
                    </a:lnTo>
                    <a:cubicBezTo>
                      <a:pt x="1637362" y="1787259"/>
                      <a:pt x="1710172" y="1754650"/>
                      <a:pt x="1775193" y="1779444"/>
                    </a:cubicBezTo>
                    <a:cubicBezTo>
                      <a:pt x="1840214" y="1804239"/>
                      <a:pt x="1872823" y="1877049"/>
                      <a:pt x="1848029" y="1942070"/>
                    </a:cubicBezTo>
                    <a:lnTo>
                      <a:pt x="1389635" y="3144149"/>
                    </a:lnTo>
                    <a:cubicBezTo>
                      <a:pt x="1348984" y="3225622"/>
                      <a:pt x="1356391" y="3202920"/>
                      <a:pt x="1228565" y="3214674"/>
                    </a:cubicBezTo>
                    <a:close/>
                    <a:moveTo>
                      <a:pt x="925623" y="3959924"/>
                    </a:moveTo>
                    <a:cubicBezTo>
                      <a:pt x="746683" y="3959924"/>
                      <a:pt x="601623" y="3814864"/>
                      <a:pt x="601623" y="3635924"/>
                    </a:cubicBezTo>
                    <a:cubicBezTo>
                      <a:pt x="601623" y="3456984"/>
                      <a:pt x="746683" y="3311924"/>
                      <a:pt x="925623" y="3311924"/>
                    </a:cubicBezTo>
                    <a:cubicBezTo>
                      <a:pt x="1104563" y="3311924"/>
                      <a:pt x="1249623" y="3456984"/>
                      <a:pt x="1249623" y="3635924"/>
                    </a:cubicBezTo>
                    <a:cubicBezTo>
                      <a:pt x="1249623" y="3814864"/>
                      <a:pt x="1104563" y="3959924"/>
                      <a:pt x="925623" y="39599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56" name="Round Same Side Corner Rectangle 20">
                <a:extLst>
                  <a:ext uri="{FF2B5EF4-FFF2-40B4-BE49-F238E27FC236}">
                    <a16:creationId xmlns:a16="http://schemas.microsoft.com/office/drawing/2014/main" id="{728AC6E6-3BD1-4EC4-94E9-D6F206DC8DBC}"/>
                  </a:ext>
                </a:extLst>
              </p:cNvPr>
              <p:cNvSpPr/>
              <p:nvPr/>
            </p:nvSpPr>
            <p:spPr>
              <a:xfrm rot="10800000">
                <a:off x="2860336" y="4562456"/>
                <a:ext cx="302987" cy="646331"/>
              </a:xfrm>
              <a:custGeom>
                <a:avLst/>
                <a:gdLst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521281 w 1856332"/>
                  <a:gd name="connsiteY2" fmla="*/ 3174669 h 3959924"/>
                  <a:gd name="connsiteX3" fmla="*/ 466697 w 1856332"/>
                  <a:gd name="connsiteY3" fmla="*/ 3144149 h 3959924"/>
                  <a:gd name="connsiteX4" fmla="*/ 8303 w 1856332"/>
                  <a:gd name="connsiteY4" fmla="*/ 1942070 h 3959924"/>
                  <a:gd name="connsiteX5" fmla="*/ 81139 w 1856332"/>
                  <a:gd name="connsiteY5" fmla="*/ 1779444 h 3959924"/>
                  <a:gd name="connsiteX6" fmla="*/ 243764 w 1856332"/>
                  <a:gd name="connsiteY6" fmla="*/ 1852280 h 3959924"/>
                  <a:gd name="connsiteX7" fmla="*/ 504770 w 1856332"/>
                  <a:gd name="connsiteY7" fmla="*/ 2536736 h 3959924"/>
                  <a:gd name="connsiteX8" fmla="*/ 555637 w 1856332"/>
                  <a:gd name="connsiteY8" fmla="*/ 2536736 h 3959924"/>
                  <a:gd name="connsiteX9" fmla="*/ 226299 w 1856332"/>
                  <a:gd name="connsiteY9" fmla="*/ 1210417 h 3959924"/>
                  <a:gd name="connsiteX10" fmla="*/ 551784 w 1856332"/>
                  <a:gd name="connsiteY10" fmla="*/ 1210417 h 3959924"/>
                  <a:gd name="connsiteX11" fmla="*/ 551784 w 1856332"/>
                  <a:gd name="connsiteY11" fmla="*/ 168335 h 3959924"/>
                  <a:gd name="connsiteX12" fmla="*/ 720119 w 1856332"/>
                  <a:gd name="connsiteY12" fmla="*/ 0 h 3959924"/>
                  <a:gd name="connsiteX13" fmla="*/ 888454 w 1856332"/>
                  <a:gd name="connsiteY13" fmla="*/ 168335 h 3959924"/>
                  <a:gd name="connsiteX14" fmla="*/ 888454 w 1856332"/>
                  <a:gd name="connsiteY14" fmla="*/ 1210417 h 3959924"/>
                  <a:gd name="connsiteX15" fmla="*/ 968040 w 1856332"/>
                  <a:gd name="connsiteY15" fmla="*/ 1210417 h 3959924"/>
                  <a:gd name="connsiteX16" fmla="*/ 968040 w 1856332"/>
                  <a:gd name="connsiteY16" fmla="*/ 168335 h 3959924"/>
                  <a:gd name="connsiteX17" fmla="*/ 1136375 w 1856332"/>
                  <a:gd name="connsiteY17" fmla="*/ 0 h 3959924"/>
                  <a:gd name="connsiteX18" fmla="*/ 1304710 w 1856332"/>
                  <a:gd name="connsiteY18" fmla="*/ 168335 h 3959924"/>
                  <a:gd name="connsiteX19" fmla="*/ 1304710 w 1856332"/>
                  <a:gd name="connsiteY19" fmla="*/ 1210417 h 3959924"/>
                  <a:gd name="connsiteX20" fmla="*/ 1631589 w 1856332"/>
                  <a:gd name="connsiteY20" fmla="*/ 1210417 h 3959924"/>
                  <a:gd name="connsiteX21" fmla="*/ 1302251 w 1856332"/>
                  <a:gd name="connsiteY21" fmla="*/ 2536736 h 3959924"/>
                  <a:gd name="connsiteX22" fmla="*/ 1351562 w 1856332"/>
                  <a:gd name="connsiteY22" fmla="*/ 2536736 h 3959924"/>
                  <a:gd name="connsiteX23" fmla="*/ 1612568 w 1856332"/>
                  <a:gd name="connsiteY23" fmla="*/ 1852280 h 3959924"/>
                  <a:gd name="connsiteX24" fmla="*/ 1775193 w 1856332"/>
                  <a:gd name="connsiteY24" fmla="*/ 1779444 h 3959924"/>
                  <a:gd name="connsiteX25" fmla="*/ 1848029 w 1856332"/>
                  <a:gd name="connsiteY25" fmla="*/ 1942070 h 3959924"/>
                  <a:gd name="connsiteX26" fmla="*/ 1389635 w 1856332"/>
                  <a:gd name="connsiteY26" fmla="*/ 3144149 h 3959924"/>
                  <a:gd name="connsiteX27" fmla="*/ 1344732 w 1856332"/>
                  <a:gd name="connsiteY27" fmla="*/ 3176282 h 3959924"/>
                  <a:gd name="connsiteX28" fmla="*/ 1228565 w 1856332"/>
                  <a:gd name="connsiteY28" fmla="*/ 3214674 h 3959924"/>
                  <a:gd name="connsiteX29" fmla="*/ 925623 w 1856332"/>
                  <a:gd name="connsiteY29" fmla="*/ 3959924 h 3959924"/>
                  <a:gd name="connsiteX30" fmla="*/ 601623 w 1856332"/>
                  <a:gd name="connsiteY30" fmla="*/ 3635924 h 3959924"/>
                  <a:gd name="connsiteX31" fmla="*/ 925623 w 1856332"/>
                  <a:gd name="connsiteY31" fmla="*/ 3311924 h 3959924"/>
                  <a:gd name="connsiteX32" fmla="*/ 1249623 w 1856332"/>
                  <a:gd name="connsiteY32" fmla="*/ 3635924 h 3959924"/>
                  <a:gd name="connsiteX33" fmla="*/ 925623 w 1856332"/>
                  <a:gd name="connsiteY33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56332" h="3959924">
                    <a:moveTo>
                      <a:pt x="1228565" y="3214674"/>
                    </a:moveTo>
                    <a:lnTo>
                      <a:pt x="622681" y="3214674"/>
                    </a:lnTo>
                    <a:cubicBezTo>
                      <a:pt x="495703" y="3202920"/>
                      <a:pt x="501057" y="3225622"/>
                      <a:pt x="466697" y="3144149"/>
                    </a:cubicBezTo>
                    <a:lnTo>
                      <a:pt x="8303" y="1942070"/>
                    </a:lnTo>
                    <a:cubicBezTo>
                      <a:pt x="-16491" y="1877049"/>
                      <a:pt x="16118" y="1804239"/>
                      <a:pt x="81139" y="1779444"/>
                    </a:cubicBezTo>
                    <a:cubicBezTo>
                      <a:pt x="146160" y="1754650"/>
                      <a:pt x="218970" y="1787259"/>
                      <a:pt x="243764" y="1852280"/>
                    </a:cubicBezTo>
                    <a:lnTo>
                      <a:pt x="504770" y="2536736"/>
                    </a:lnTo>
                    <a:lnTo>
                      <a:pt x="555637" y="2536736"/>
                    </a:lnTo>
                    <a:lnTo>
                      <a:pt x="226299" y="1210417"/>
                    </a:lnTo>
                    <a:lnTo>
                      <a:pt x="551784" y="1210417"/>
                    </a:lnTo>
                    <a:lnTo>
                      <a:pt x="551784" y="168335"/>
                    </a:lnTo>
                    <a:cubicBezTo>
                      <a:pt x="551784" y="75366"/>
                      <a:pt x="627150" y="0"/>
                      <a:pt x="720119" y="0"/>
                    </a:cubicBezTo>
                    <a:cubicBezTo>
                      <a:pt x="813088" y="0"/>
                      <a:pt x="888454" y="75366"/>
                      <a:pt x="888454" y="168335"/>
                    </a:cubicBezTo>
                    <a:lnTo>
                      <a:pt x="888454" y="1210417"/>
                    </a:lnTo>
                    <a:lnTo>
                      <a:pt x="968040" y="1210417"/>
                    </a:lnTo>
                    <a:lnTo>
                      <a:pt x="968040" y="168335"/>
                    </a:lnTo>
                    <a:cubicBezTo>
                      <a:pt x="968040" y="75366"/>
                      <a:pt x="1043406" y="0"/>
                      <a:pt x="1136375" y="0"/>
                    </a:cubicBezTo>
                    <a:cubicBezTo>
                      <a:pt x="1229344" y="0"/>
                      <a:pt x="1304710" y="75366"/>
                      <a:pt x="1304710" y="168335"/>
                    </a:cubicBezTo>
                    <a:lnTo>
                      <a:pt x="1304710" y="1210417"/>
                    </a:lnTo>
                    <a:lnTo>
                      <a:pt x="1631589" y="1210417"/>
                    </a:lnTo>
                    <a:lnTo>
                      <a:pt x="1302251" y="2536736"/>
                    </a:lnTo>
                    <a:lnTo>
                      <a:pt x="1351562" y="2536736"/>
                    </a:lnTo>
                    <a:lnTo>
                      <a:pt x="1612568" y="1852280"/>
                    </a:lnTo>
                    <a:cubicBezTo>
                      <a:pt x="1637362" y="1787259"/>
                      <a:pt x="1710172" y="1754650"/>
                      <a:pt x="1775193" y="1779444"/>
                    </a:cubicBezTo>
                    <a:cubicBezTo>
                      <a:pt x="1840214" y="1804239"/>
                      <a:pt x="1872823" y="1877049"/>
                      <a:pt x="1848029" y="1942070"/>
                    </a:cubicBezTo>
                    <a:lnTo>
                      <a:pt x="1389635" y="3144149"/>
                    </a:lnTo>
                    <a:cubicBezTo>
                      <a:pt x="1348984" y="3225622"/>
                      <a:pt x="1356391" y="3202920"/>
                      <a:pt x="1228565" y="3214674"/>
                    </a:cubicBezTo>
                    <a:close/>
                    <a:moveTo>
                      <a:pt x="925623" y="3959924"/>
                    </a:moveTo>
                    <a:cubicBezTo>
                      <a:pt x="746683" y="3959924"/>
                      <a:pt x="601623" y="3814864"/>
                      <a:pt x="601623" y="3635924"/>
                    </a:cubicBezTo>
                    <a:cubicBezTo>
                      <a:pt x="601623" y="3456984"/>
                      <a:pt x="746683" y="3311924"/>
                      <a:pt x="925623" y="3311924"/>
                    </a:cubicBezTo>
                    <a:cubicBezTo>
                      <a:pt x="1104563" y="3311924"/>
                      <a:pt x="1249623" y="3456984"/>
                      <a:pt x="1249623" y="3635924"/>
                    </a:cubicBezTo>
                    <a:cubicBezTo>
                      <a:pt x="1249623" y="3814864"/>
                      <a:pt x="1104563" y="3959924"/>
                      <a:pt x="925623" y="39599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2EF4074-46A2-4319-9029-7749234BD8EC}"/>
                </a:ext>
              </a:extLst>
            </p:cNvPr>
            <p:cNvGrpSpPr/>
            <p:nvPr/>
          </p:nvGrpSpPr>
          <p:grpSpPr>
            <a:xfrm>
              <a:off x="8936807" y="1757815"/>
              <a:ext cx="2572018" cy="1374294"/>
              <a:chOff x="-606791" y="3409836"/>
              <a:chExt cx="2572018" cy="1374294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B2E0BE4-7B48-4DFE-91B5-A94D4C3E3C71}"/>
                  </a:ext>
                </a:extLst>
              </p:cNvPr>
              <p:cNvSpPr txBox="1"/>
              <p:nvPr/>
            </p:nvSpPr>
            <p:spPr>
              <a:xfrm>
                <a:off x="-606791" y="3409836"/>
                <a:ext cx="2572018" cy="369332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dirty="0" err="1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Jumlah</a:t>
                </a:r>
                <a:r>
                  <a:rPr lang="en-US" altLang="ko-KR" dirty="0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 </a:t>
                </a:r>
                <a:r>
                  <a:rPr lang="en-US" altLang="ko-KR" dirty="0" err="1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Positif</a:t>
                </a:r>
                <a:r>
                  <a:rPr lang="en-US" altLang="ko-KR" dirty="0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: 563,680</a:t>
                </a:r>
                <a:endParaRPr lang="ko-KR" altLang="en-US" dirty="0">
                  <a:latin typeface="Rockwell Condensed" panose="02060603050405020104" pitchFamily="18" charset="0"/>
                  <a:cs typeface="Arial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FE9F404-685A-4B1C-AA6B-9E903C7FE8D7}"/>
                  </a:ext>
                </a:extLst>
              </p:cNvPr>
              <p:cNvSpPr txBox="1"/>
              <p:nvPr/>
            </p:nvSpPr>
            <p:spPr>
              <a:xfrm>
                <a:off x="203895" y="3860800"/>
                <a:ext cx="1761331" cy="92333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dirty="0" err="1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Sumber</a:t>
                </a:r>
                <a:r>
                  <a:rPr lang="en-US" altLang="ko-KR" dirty="0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: Detik.com </a:t>
                </a:r>
                <a:r>
                  <a:rPr lang="en-US" altLang="ko-KR" dirty="0" err="1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Tgl</a:t>
                </a:r>
                <a:r>
                  <a:rPr lang="en-US" altLang="ko-KR" dirty="0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 4 </a:t>
                </a:r>
                <a:r>
                  <a:rPr lang="en-US" altLang="ko-KR" dirty="0" err="1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Desember</a:t>
                </a:r>
                <a:r>
                  <a:rPr lang="en-US" altLang="ko-KR" dirty="0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 2020</a:t>
                </a:r>
              </a:p>
              <a:p>
                <a:pPr algn="r"/>
                <a:r>
                  <a:rPr lang="en-US" altLang="ko-KR" dirty="0" err="1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Pkl</a:t>
                </a:r>
                <a:r>
                  <a:rPr lang="en-US" altLang="ko-KR" dirty="0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 18.00 </a:t>
                </a:r>
                <a:r>
                  <a:rPr lang="en-US" altLang="ko-KR" dirty="0" err="1" smtClean="0">
                    <a:latin typeface="Rockwell Condensed" panose="02060603050405020104" pitchFamily="18" charset="0"/>
                    <a:ea typeface="FZShuTi" pitchFamily="2" charset="-122"/>
                    <a:cs typeface="Arial" pitchFamily="34" charset="0"/>
                  </a:rPr>
                  <a:t>wib</a:t>
                </a:r>
                <a:endParaRPr lang="ko-KR" altLang="en-US" dirty="0">
                  <a:latin typeface="Rockwell Condensed" panose="02060603050405020104" pitchFamily="18" charset="0"/>
                  <a:cs typeface="Arial" pitchFamily="34" charset="0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7CE6CA9-C9CA-4C87-9599-70169BADDF7C}"/>
                </a:ext>
              </a:extLst>
            </p:cNvPr>
            <p:cNvGrpSpPr/>
            <p:nvPr/>
          </p:nvGrpSpPr>
          <p:grpSpPr>
            <a:xfrm>
              <a:off x="5706984" y="3320744"/>
              <a:ext cx="2305692" cy="646331"/>
              <a:chOff x="857631" y="4562456"/>
              <a:chExt cx="2305692" cy="646331"/>
            </a:xfrm>
          </p:grpSpPr>
          <p:sp>
            <p:nvSpPr>
              <p:cNvPr id="68" name="Round Same Side Corner Rectangle 20">
                <a:extLst>
                  <a:ext uri="{FF2B5EF4-FFF2-40B4-BE49-F238E27FC236}">
                    <a16:creationId xmlns:a16="http://schemas.microsoft.com/office/drawing/2014/main" id="{FE61B497-5816-4FF3-B36C-7680B960384E}"/>
                  </a:ext>
                </a:extLst>
              </p:cNvPr>
              <p:cNvSpPr/>
              <p:nvPr/>
            </p:nvSpPr>
            <p:spPr>
              <a:xfrm rot="10800000">
                <a:off x="857631" y="4562456"/>
                <a:ext cx="302987" cy="646331"/>
              </a:xfrm>
              <a:custGeom>
                <a:avLst/>
                <a:gdLst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521281 w 1856332"/>
                  <a:gd name="connsiteY2" fmla="*/ 3174669 h 3959924"/>
                  <a:gd name="connsiteX3" fmla="*/ 466697 w 1856332"/>
                  <a:gd name="connsiteY3" fmla="*/ 3144149 h 3959924"/>
                  <a:gd name="connsiteX4" fmla="*/ 8303 w 1856332"/>
                  <a:gd name="connsiteY4" fmla="*/ 1942070 h 3959924"/>
                  <a:gd name="connsiteX5" fmla="*/ 81139 w 1856332"/>
                  <a:gd name="connsiteY5" fmla="*/ 1779444 h 3959924"/>
                  <a:gd name="connsiteX6" fmla="*/ 243764 w 1856332"/>
                  <a:gd name="connsiteY6" fmla="*/ 1852280 h 3959924"/>
                  <a:gd name="connsiteX7" fmla="*/ 504770 w 1856332"/>
                  <a:gd name="connsiteY7" fmla="*/ 2536736 h 3959924"/>
                  <a:gd name="connsiteX8" fmla="*/ 555637 w 1856332"/>
                  <a:gd name="connsiteY8" fmla="*/ 2536736 h 3959924"/>
                  <a:gd name="connsiteX9" fmla="*/ 226299 w 1856332"/>
                  <a:gd name="connsiteY9" fmla="*/ 1210417 h 3959924"/>
                  <a:gd name="connsiteX10" fmla="*/ 551784 w 1856332"/>
                  <a:gd name="connsiteY10" fmla="*/ 1210417 h 3959924"/>
                  <a:gd name="connsiteX11" fmla="*/ 551784 w 1856332"/>
                  <a:gd name="connsiteY11" fmla="*/ 168335 h 3959924"/>
                  <a:gd name="connsiteX12" fmla="*/ 720119 w 1856332"/>
                  <a:gd name="connsiteY12" fmla="*/ 0 h 3959924"/>
                  <a:gd name="connsiteX13" fmla="*/ 888454 w 1856332"/>
                  <a:gd name="connsiteY13" fmla="*/ 168335 h 3959924"/>
                  <a:gd name="connsiteX14" fmla="*/ 888454 w 1856332"/>
                  <a:gd name="connsiteY14" fmla="*/ 1210417 h 3959924"/>
                  <a:gd name="connsiteX15" fmla="*/ 968040 w 1856332"/>
                  <a:gd name="connsiteY15" fmla="*/ 1210417 h 3959924"/>
                  <a:gd name="connsiteX16" fmla="*/ 968040 w 1856332"/>
                  <a:gd name="connsiteY16" fmla="*/ 168335 h 3959924"/>
                  <a:gd name="connsiteX17" fmla="*/ 1136375 w 1856332"/>
                  <a:gd name="connsiteY17" fmla="*/ 0 h 3959924"/>
                  <a:gd name="connsiteX18" fmla="*/ 1304710 w 1856332"/>
                  <a:gd name="connsiteY18" fmla="*/ 168335 h 3959924"/>
                  <a:gd name="connsiteX19" fmla="*/ 1304710 w 1856332"/>
                  <a:gd name="connsiteY19" fmla="*/ 1210417 h 3959924"/>
                  <a:gd name="connsiteX20" fmla="*/ 1631589 w 1856332"/>
                  <a:gd name="connsiteY20" fmla="*/ 1210417 h 3959924"/>
                  <a:gd name="connsiteX21" fmla="*/ 1302251 w 1856332"/>
                  <a:gd name="connsiteY21" fmla="*/ 2536736 h 3959924"/>
                  <a:gd name="connsiteX22" fmla="*/ 1351562 w 1856332"/>
                  <a:gd name="connsiteY22" fmla="*/ 2536736 h 3959924"/>
                  <a:gd name="connsiteX23" fmla="*/ 1612568 w 1856332"/>
                  <a:gd name="connsiteY23" fmla="*/ 1852280 h 3959924"/>
                  <a:gd name="connsiteX24" fmla="*/ 1775193 w 1856332"/>
                  <a:gd name="connsiteY24" fmla="*/ 1779444 h 3959924"/>
                  <a:gd name="connsiteX25" fmla="*/ 1848029 w 1856332"/>
                  <a:gd name="connsiteY25" fmla="*/ 1942070 h 3959924"/>
                  <a:gd name="connsiteX26" fmla="*/ 1389635 w 1856332"/>
                  <a:gd name="connsiteY26" fmla="*/ 3144149 h 3959924"/>
                  <a:gd name="connsiteX27" fmla="*/ 1344732 w 1856332"/>
                  <a:gd name="connsiteY27" fmla="*/ 3176282 h 3959924"/>
                  <a:gd name="connsiteX28" fmla="*/ 1228565 w 1856332"/>
                  <a:gd name="connsiteY28" fmla="*/ 3214674 h 3959924"/>
                  <a:gd name="connsiteX29" fmla="*/ 925623 w 1856332"/>
                  <a:gd name="connsiteY29" fmla="*/ 3959924 h 3959924"/>
                  <a:gd name="connsiteX30" fmla="*/ 601623 w 1856332"/>
                  <a:gd name="connsiteY30" fmla="*/ 3635924 h 3959924"/>
                  <a:gd name="connsiteX31" fmla="*/ 925623 w 1856332"/>
                  <a:gd name="connsiteY31" fmla="*/ 3311924 h 3959924"/>
                  <a:gd name="connsiteX32" fmla="*/ 1249623 w 1856332"/>
                  <a:gd name="connsiteY32" fmla="*/ 3635924 h 3959924"/>
                  <a:gd name="connsiteX33" fmla="*/ 925623 w 1856332"/>
                  <a:gd name="connsiteY33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56332" h="3959924">
                    <a:moveTo>
                      <a:pt x="1228565" y="3214674"/>
                    </a:moveTo>
                    <a:lnTo>
                      <a:pt x="622681" y="3214674"/>
                    </a:lnTo>
                    <a:cubicBezTo>
                      <a:pt x="495703" y="3202920"/>
                      <a:pt x="501057" y="3225622"/>
                      <a:pt x="466697" y="3144149"/>
                    </a:cubicBezTo>
                    <a:lnTo>
                      <a:pt x="8303" y="1942070"/>
                    </a:lnTo>
                    <a:cubicBezTo>
                      <a:pt x="-16491" y="1877049"/>
                      <a:pt x="16118" y="1804239"/>
                      <a:pt x="81139" y="1779444"/>
                    </a:cubicBezTo>
                    <a:cubicBezTo>
                      <a:pt x="146160" y="1754650"/>
                      <a:pt x="218970" y="1787259"/>
                      <a:pt x="243764" y="1852280"/>
                    </a:cubicBezTo>
                    <a:lnTo>
                      <a:pt x="504770" y="2536736"/>
                    </a:lnTo>
                    <a:lnTo>
                      <a:pt x="555637" y="2536736"/>
                    </a:lnTo>
                    <a:lnTo>
                      <a:pt x="226299" y="1210417"/>
                    </a:lnTo>
                    <a:lnTo>
                      <a:pt x="551784" y="1210417"/>
                    </a:lnTo>
                    <a:lnTo>
                      <a:pt x="551784" y="168335"/>
                    </a:lnTo>
                    <a:cubicBezTo>
                      <a:pt x="551784" y="75366"/>
                      <a:pt x="627150" y="0"/>
                      <a:pt x="720119" y="0"/>
                    </a:cubicBezTo>
                    <a:cubicBezTo>
                      <a:pt x="813088" y="0"/>
                      <a:pt x="888454" y="75366"/>
                      <a:pt x="888454" y="168335"/>
                    </a:cubicBezTo>
                    <a:lnTo>
                      <a:pt x="888454" y="1210417"/>
                    </a:lnTo>
                    <a:lnTo>
                      <a:pt x="968040" y="1210417"/>
                    </a:lnTo>
                    <a:lnTo>
                      <a:pt x="968040" y="168335"/>
                    </a:lnTo>
                    <a:cubicBezTo>
                      <a:pt x="968040" y="75366"/>
                      <a:pt x="1043406" y="0"/>
                      <a:pt x="1136375" y="0"/>
                    </a:cubicBezTo>
                    <a:cubicBezTo>
                      <a:pt x="1229344" y="0"/>
                      <a:pt x="1304710" y="75366"/>
                      <a:pt x="1304710" y="168335"/>
                    </a:cubicBezTo>
                    <a:lnTo>
                      <a:pt x="1304710" y="1210417"/>
                    </a:lnTo>
                    <a:lnTo>
                      <a:pt x="1631589" y="1210417"/>
                    </a:lnTo>
                    <a:lnTo>
                      <a:pt x="1302251" y="2536736"/>
                    </a:lnTo>
                    <a:lnTo>
                      <a:pt x="1351562" y="2536736"/>
                    </a:lnTo>
                    <a:lnTo>
                      <a:pt x="1612568" y="1852280"/>
                    </a:lnTo>
                    <a:cubicBezTo>
                      <a:pt x="1637362" y="1787259"/>
                      <a:pt x="1710172" y="1754650"/>
                      <a:pt x="1775193" y="1779444"/>
                    </a:cubicBezTo>
                    <a:cubicBezTo>
                      <a:pt x="1840214" y="1804239"/>
                      <a:pt x="1872823" y="1877049"/>
                      <a:pt x="1848029" y="1942070"/>
                    </a:cubicBezTo>
                    <a:lnTo>
                      <a:pt x="1389635" y="3144149"/>
                    </a:lnTo>
                    <a:cubicBezTo>
                      <a:pt x="1348984" y="3225622"/>
                      <a:pt x="1356391" y="3202920"/>
                      <a:pt x="1228565" y="3214674"/>
                    </a:cubicBezTo>
                    <a:close/>
                    <a:moveTo>
                      <a:pt x="925623" y="3959924"/>
                    </a:moveTo>
                    <a:cubicBezTo>
                      <a:pt x="746683" y="3959924"/>
                      <a:pt x="601623" y="3814864"/>
                      <a:pt x="601623" y="3635924"/>
                    </a:cubicBezTo>
                    <a:cubicBezTo>
                      <a:pt x="601623" y="3456984"/>
                      <a:pt x="746683" y="3311924"/>
                      <a:pt x="925623" y="3311924"/>
                    </a:cubicBezTo>
                    <a:cubicBezTo>
                      <a:pt x="1104563" y="3311924"/>
                      <a:pt x="1249623" y="3456984"/>
                      <a:pt x="1249623" y="3635924"/>
                    </a:cubicBezTo>
                    <a:cubicBezTo>
                      <a:pt x="1249623" y="3814864"/>
                      <a:pt x="1104563" y="3959924"/>
                      <a:pt x="925623" y="3959924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69" name="Round Same Side Corner Rectangle 20">
                <a:extLst>
                  <a:ext uri="{FF2B5EF4-FFF2-40B4-BE49-F238E27FC236}">
                    <a16:creationId xmlns:a16="http://schemas.microsoft.com/office/drawing/2014/main" id="{B6D73644-65D3-4C6D-A8B7-2EBD5208BF04}"/>
                  </a:ext>
                </a:extLst>
              </p:cNvPr>
              <p:cNvSpPr/>
              <p:nvPr/>
            </p:nvSpPr>
            <p:spPr>
              <a:xfrm rot="10800000">
                <a:off x="1258172" y="4562456"/>
                <a:ext cx="302987" cy="646331"/>
              </a:xfrm>
              <a:custGeom>
                <a:avLst/>
                <a:gdLst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521281 w 1856332"/>
                  <a:gd name="connsiteY2" fmla="*/ 3174669 h 3959924"/>
                  <a:gd name="connsiteX3" fmla="*/ 466697 w 1856332"/>
                  <a:gd name="connsiteY3" fmla="*/ 3144149 h 3959924"/>
                  <a:gd name="connsiteX4" fmla="*/ 8303 w 1856332"/>
                  <a:gd name="connsiteY4" fmla="*/ 1942070 h 3959924"/>
                  <a:gd name="connsiteX5" fmla="*/ 81139 w 1856332"/>
                  <a:gd name="connsiteY5" fmla="*/ 1779444 h 3959924"/>
                  <a:gd name="connsiteX6" fmla="*/ 243764 w 1856332"/>
                  <a:gd name="connsiteY6" fmla="*/ 1852280 h 3959924"/>
                  <a:gd name="connsiteX7" fmla="*/ 504770 w 1856332"/>
                  <a:gd name="connsiteY7" fmla="*/ 2536736 h 3959924"/>
                  <a:gd name="connsiteX8" fmla="*/ 555637 w 1856332"/>
                  <a:gd name="connsiteY8" fmla="*/ 2536736 h 3959924"/>
                  <a:gd name="connsiteX9" fmla="*/ 226299 w 1856332"/>
                  <a:gd name="connsiteY9" fmla="*/ 1210417 h 3959924"/>
                  <a:gd name="connsiteX10" fmla="*/ 551784 w 1856332"/>
                  <a:gd name="connsiteY10" fmla="*/ 1210417 h 3959924"/>
                  <a:gd name="connsiteX11" fmla="*/ 551784 w 1856332"/>
                  <a:gd name="connsiteY11" fmla="*/ 168335 h 3959924"/>
                  <a:gd name="connsiteX12" fmla="*/ 720119 w 1856332"/>
                  <a:gd name="connsiteY12" fmla="*/ 0 h 3959924"/>
                  <a:gd name="connsiteX13" fmla="*/ 888454 w 1856332"/>
                  <a:gd name="connsiteY13" fmla="*/ 168335 h 3959924"/>
                  <a:gd name="connsiteX14" fmla="*/ 888454 w 1856332"/>
                  <a:gd name="connsiteY14" fmla="*/ 1210417 h 3959924"/>
                  <a:gd name="connsiteX15" fmla="*/ 968040 w 1856332"/>
                  <a:gd name="connsiteY15" fmla="*/ 1210417 h 3959924"/>
                  <a:gd name="connsiteX16" fmla="*/ 968040 w 1856332"/>
                  <a:gd name="connsiteY16" fmla="*/ 168335 h 3959924"/>
                  <a:gd name="connsiteX17" fmla="*/ 1136375 w 1856332"/>
                  <a:gd name="connsiteY17" fmla="*/ 0 h 3959924"/>
                  <a:gd name="connsiteX18" fmla="*/ 1304710 w 1856332"/>
                  <a:gd name="connsiteY18" fmla="*/ 168335 h 3959924"/>
                  <a:gd name="connsiteX19" fmla="*/ 1304710 w 1856332"/>
                  <a:gd name="connsiteY19" fmla="*/ 1210417 h 3959924"/>
                  <a:gd name="connsiteX20" fmla="*/ 1631589 w 1856332"/>
                  <a:gd name="connsiteY20" fmla="*/ 1210417 h 3959924"/>
                  <a:gd name="connsiteX21" fmla="*/ 1302251 w 1856332"/>
                  <a:gd name="connsiteY21" fmla="*/ 2536736 h 3959924"/>
                  <a:gd name="connsiteX22" fmla="*/ 1351562 w 1856332"/>
                  <a:gd name="connsiteY22" fmla="*/ 2536736 h 3959924"/>
                  <a:gd name="connsiteX23" fmla="*/ 1612568 w 1856332"/>
                  <a:gd name="connsiteY23" fmla="*/ 1852280 h 3959924"/>
                  <a:gd name="connsiteX24" fmla="*/ 1775193 w 1856332"/>
                  <a:gd name="connsiteY24" fmla="*/ 1779444 h 3959924"/>
                  <a:gd name="connsiteX25" fmla="*/ 1848029 w 1856332"/>
                  <a:gd name="connsiteY25" fmla="*/ 1942070 h 3959924"/>
                  <a:gd name="connsiteX26" fmla="*/ 1389635 w 1856332"/>
                  <a:gd name="connsiteY26" fmla="*/ 3144149 h 3959924"/>
                  <a:gd name="connsiteX27" fmla="*/ 1344732 w 1856332"/>
                  <a:gd name="connsiteY27" fmla="*/ 3176282 h 3959924"/>
                  <a:gd name="connsiteX28" fmla="*/ 1228565 w 1856332"/>
                  <a:gd name="connsiteY28" fmla="*/ 3214674 h 3959924"/>
                  <a:gd name="connsiteX29" fmla="*/ 925623 w 1856332"/>
                  <a:gd name="connsiteY29" fmla="*/ 3959924 h 3959924"/>
                  <a:gd name="connsiteX30" fmla="*/ 601623 w 1856332"/>
                  <a:gd name="connsiteY30" fmla="*/ 3635924 h 3959924"/>
                  <a:gd name="connsiteX31" fmla="*/ 925623 w 1856332"/>
                  <a:gd name="connsiteY31" fmla="*/ 3311924 h 3959924"/>
                  <a:gd name="connsiteX32" fmla="*/ 1249623 w 1856332"/>
                  <a:gd name="connsiteY32" fmla="*/ 3635924 h 3959924"/>
                  <a:gd name="connsiteX33" fmla="*/ 925623 w 1856332"/>
                  <a:gd name="connsiteY33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56332" h="3959924">
                    <a:moveTo>
                      <a:pt x="1228565" y="3214674"/>
                    </a:moveTo>
                    <a:lnTo>
                      <a:pt x="622681" y="3214674"/>
                    </a:lnTo>
                    <a:cubicBezTo>
                      <a:pt x="495703" y="3202920"/>
                      <a:pt x="501057" y="3225622"/>
                      <a:pt x="466697" y="3144149"/>
                    </a:cubicBezTo>
                    <a:lnTo>
                      <a:pt x="8303" y="1942070"/>
                    </a:lnTo>
                    <a:cubicBezTo>
                      <a:pt x="-16491" y="1877049"/>
                      <a:pt x="16118" y="1804239"/>
                      <a:pt x="81139" y="1779444"/>
                    </a:cubicBezTo>
                    <a:cubicBezTo>
                      <a:pt x="146160" y="1754650"/>
                      <a:pt x="218970" y="1787259"/>
                      <a:pt x="243764" y="1852280"/>
                    </a:cubicBezTo>
                    <a:lnTo>
                      <a:pt x="504770" y="2536736"/>
                    </a:lnTo>
                    <a:lnTo>
                      <a:pt x="555637" y="2536736"/>
                    </a:lnTo>
                    <a:lnTo>
                      <a:pt x="226299" y="1210417"/>
                    </a:lnTo>
                    <a:lnTo>
                      <a:pt x="551784" y="1210417"/>
                    </a:lnTo>
                    <a:lnTo>
                      <a:pt x="551784" y="168335"/>
                    </a:lnTo>
                    <a:cubicBezTo>
                      <a:pt x="551784" y="75366"/>
                      <a:pt x="627150" y="0"/>
                      <a:pt x="720119" y="0"/>
                    </a:cubicBezTo>
                    <a:cubicBezTo>
                      <a:pt x="813088" y="0"/>
                      <a:pt x="888454" y="75366"/>
                      <a:pt x="888454" y="168335"/>
                    </a:cubicBezTo>
                    <a:lnTo>
                      <a:pt x="888454" y="1210417"/>
                    </a:lnTo>
                    <a:lnTo>
                      <a:pt x="968040" y="1210417"/>
                    </a:lnTo>
                    <a:lnTo>
                      <a:pt x="968040" y="168335"/>
                    </a:lnTo>
                    <a:cubicBezTo>
                      <a:pt x="968040" y="75366"/>
                      <a:pt x="1043406" y="0"/>
                      <a:pt x="1136375" y="0"/>
                    </a:cubicBezTo>
                    <a:cubicBezTo>
                      <a:pt x="1229344" y="0"/>
                      <a:pt x="1304710" y="75366"/>
                      <a:pt x="1304710" y="168335"/>
                    </a:cubicBezTo>
                    <a:lnTo>
                      <a:pt x="1304710" y="1210417"/>
                    </a:lnTo>
                    <a:lnTo>
                      <a:pt x="1631589" y="1210417"/>
                    </a:lnTo>
                    <a:lnTo>
                      <a:pt x="1302251" y="2536736"/>
                    </a:lnTo>
                    <a:lnTo>
                      <a:pt x="1351562" y="2536736"/>
                    </a:lnTo>
                    <a:lnTo>
                      <a:pt x="1612568" y="1852280"/>
                    </a:lnTo>
                    <a:cubicBezTo>
                      <a:pt x="1637362" y="1787259"/>
                      <a:pt x="1710172" y="1754650"/>
                      <a:pt x="1775193" y="1779444"/>
                    </a:cubicBezTo>
                    <a:cubicBezTo>
                      <a:pt x="1840214" y="1804239"/>
                      <a:pt x="1872823" y="1877049"/>
                      <a:pt x="1848029" y="1942070"/>
                    </a:cubicBezTo>
                    <a:lnTo>
                      <a:pt x="1389635" y="3144149"/>
                    </a:lnTo>
                    <a:cubicBezTo>
                      <a:pt x="1348984" y="3225622"/>
                      <a:pt x="1356391" y="3202920"/>
                      <a:pt x="1228565" y="3214674"/>
                    </a:cubicBezTo>
                    <a:close/>
                    <a:moveTo>
                      <a:pt x="925623" y="3959924"/>
                    </a:moveTo>
                    <a:cubicBezTo>
                      <a:pt x="746683" y="3959924"/>
                      <a:pt x="601623" y="3814864"/>
                      <a:pt x="601623" y="3635924"/>
                    </a:cubicBezTo>
                    <a:cubicBezTo>
                      <a:pt x="601623" y="3456984"/>
                      <a:pt x="746683" y="3311924"/>
                      <a:pt x="925623" y="3311924"/>
                    </a:cubicBezTo>
                    <a:cubicBezTo>
                      <a:pt x="1104563" y="3311924"/>
                      <a:pt x="1249623" y="3456984"/>
                      <a:pt x="1249623" y="3635924"/>
                    </a:cubicBezTo>
                    <a:cubicBezTo>
                      <a:pt x="1249623" y="3814864"/>
                      <a:pt x="1104563" y="3959924"/>
                      <a:pt x="925623" y="3959924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70" name="Round Same Side Corner Rectangle 20">
                <a:extLst>
                  <a:ext uri="{FF2B5EF4-FFF2-40B4-BE49-F238E27FC236}">
                    <a16:creationId xmlns:a16="http://schemas.microsoft.com/office/drawing/2014/main" id="{45ED35E0-8B66-4FA3-A846-E8556501974E}"/>
                  </a:ext>
                </a:extLst>
              </p:cNvPr>
              <p:cNvSpPr/>
              <p:nvPr/>
            </p:nvSpPr>
            <p:spPr>
              <a:xfrm rot="10800000">
                <a:off x="1658713" y="4562456"/>
                <a:ext cx="302987" cy="646331"/>
              </a:xfrm>
              <a:custGeom>
                <a:avLst/>
                <a:gdLst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521281 w 1856332"/>
                  <a:gd name="connsiteY2" fmla="*/ 3174669 h 3959924"/>
                  <a:gd name="connsiteX3" fmla="*/ 466697 w 1856332"/>
                  <a:gd name="connsiteY3" fmla="*/ 3144149 h 3959924"/>
                  <a:gd name="connsiteX4" fmla="*/ 8303 w 1856332"/>
                  <a:gd name="connsiteY4" fmla="*/ 1942070 h 3959924"/>
                  <a:gd name="connsiteX5" fmla="*/ 81139 w 1856332"/>
                  <a:gd name="connsiteY5" fmla="*/ 1779444 h 3959924"/>
                  <a:gd name="connsiteX6" fmla="*/ 243764 w 1856332"/>
                  <a:gd name="connsiteY6" fmla="*/ 1852280 h 3959924"/>
                  <a:gd name="connsiteX7" fmla="*/ 504770 w 1856332"/>
                  <a:gd name="connsiteY7" fmla="*/ 2536736 h 3959924"/>
                  <a:gd name="connsiteX8" fmla="*/ 555637 w 1856332"/>
                  <a:gd name="connsiteY8" fmla="*/ 2536736 h 3959924"/>
                  <a:gd name="connsiteX9" fmla="*/ 226299 w 1856332"/>
                  <a:gd name="connsiteY9" fmla="*/ 1210417 h 3959924"/>
                  <a:gd name="connsiteX10" fmla="*/ 551784 w 1856332"/>
                  <a:gd name="connsiteY10" fmla="*/ 1210417 h 3959924"/>
                  <a:gd name="connsiteX11" fmla="*/ 551784 w 1856332"/>
                  <a:gd name="connsiteY11" fmla="*/ 168335 h 3959924"/>
                  <a:gd name="connsiteX12" fmla="*/ 720119 w 1856332"/>
                  <a:gd name="connsiteY12" fmla="*/ 0 h 3959924"/>
                  <a:gd name="connsiteX13" fmla="*/ 888454 w 1856332"/>
                  <a:gd name="connsiteY13" fmla="*/ 168335 h 3959924"/>
                  <a:gd name="connsiteX14" fmla="*/ 888454 w 1856332"/>
                  <a:gd name="connsiteY14" fmla="*/ 1210417 h 3959924"/>
                  <a:gd name="connsiteX15" fmla="*/ 968040 w 1856332"/>
                  <a:gd name="connsiteY15" fmla="*/ 1210417 h 3959924"/>
                  <a:gd name="connsiteX16" fmla="*/ 968040 w 1856332"/>
                  <a:gd name="connsiteY16" fmla="*/ 168335 h 3959924"/>
                  <a:gd name="connsiteX17" fmla="*/ 1136375 w 1856332"/>
                  <a:gd name="connsiteY17" fmla="*/ 0 h 3959924"/>
                  <a:gd name="connsiteX18" fmla="*/ 1304710 w 1856332"/>
                  <a:gd name="connsiteY18" fmla="*/ 168335 h 3959924"/>
                  <a:gd name="connsiteX19" fmla="*/ 1304710 w 1856332"/>
                  <a:gd name="connsiteY19" fmla="*/ 1210417 h 3959924"/>
                  <a:gd name="connsiteX20" fmla="*/ 1631589 w 1856332"/>
                  <a:gd name="connsiteY20" fmla="*/ 1210417 h 3959924"/>
                  <a:gd name="connsiteX21" fmla="*/ 1302251 w 1856332"/>
                  <a:gd name="connsiteY21" fmla="*/ 2536736 h 3959924"/>
                  <a:gd name="connsiteX22" fmla="*/ 1351562 w 1856332"/>
                  <a:gd name="connsiteY22" fmla="*/ 2536736 h 3959924"/>
                  <a:gd name="connsiteX23" fmla="*/ 1612568 w 1856332"/>
                  <a:gd name="connsiteY23" fmla="*/ 1852280 h 3959924"/>
                  <a:gd name="connsiteX24" fmla="*/ 1775193 w 1856332"/>
                  <a:gd name="connsiteY24" fmla="*/ 1779444 h 3959924"/>
                  <a:gd name="connsiteX25" fmla="*/ 1848029 w 1856332"/>
                  <a:gd name="connsiteY25" fmla="*/ 1942070 h 3959924"/>
                  <a:gd name="connsiteX26" fmla="*/ 1389635 w 1856332"/>
                  <a:gd name="connsiteY26" fmla="*/ 3144149 h 3959924"/>
                  <a:gd name="connsiteX27" fmla="*/ 1344732 w 1856332"/>
                  <a:gd name="connsiteY27" fmla="*/ 3176282 h 3959924"/>
                  <a:gd name="connsiteX28" fmla="*/ 1228565 w 1856332"/>
                  <a:gd name="connsiteY28" fmla="*/ 3214674 h 3959924"/>
                  <a:gd name="connsiteX29" fmla="*/ 925623 w 1856332"/>
                  <a:gd name="connsiteY29" fmla="*/ 3959924 h 3959924"/>
                  <a:gd name="connsiteX30" fmla="*/ 601623 w 1856332"/>
                  <a:gd name="connsiteY30" fmla="*/ 3635924 h 3959924"/>
                  <a:gd name="connsiteX31" fmla="*/ 925623 w 1856332"/>
                  <a:gd name="connsiteY31" fmla="*/ 3311924 h 3959924"/>
                  <a:gd name="connsiteX32" fmla="*/ 1249623 w 1856332"/>
                  <a:gd name="connsiteY32" fmla="*/ 3635924 h 3959924"/>
                  <a:gd name="connsiteX33" fmla="*/ 925623 w 1856332"/>
                  <a:gd name="connsiteY33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56332" h="3959924">
                    <a:moveTo>
                      <a:pt x="1228565" y="3214674"/>
                    </a:moveTo>
                    <a:lnTo>
                      <a:pt x="622681" y="3214674"/>
                    </a:lnTo>
                    <a:cubicBezTo>
                      <a:pt x="495703" y="3202920"/>
                      <a:pt x="501057" y="3225622"/>
                      <a:pt x="466697" y="3144149"/>
                    </a:cubicBezTo>
                    <a:lnTo>
                      <a:pt x="8303" y="1942070"/>
                    </a:lnTo>
                    <a:cubicBezTo>
                      <a:pt x="-16491" y="1877049"/>
                      <a:pt x="16118" y="1804239"/>
                      <a:pt x="81139" y="1779444"/>
                    </a:cubicBezTo>
                    <a:cubicBezTo>
                      <a:pt x="146160" y="1754650"/>
                      <a:pt x="218970" y="1787259"/>
                      <a:pt x="243764" y="1852280"/>
                    </a:cubicBezTo>
                    <a:lnTo>
                      <a:pt x="504770" y="2536736"/>
                    </a:lnTo>
                    <a:lnTo>
                      <a:pt x="555637" y="2536736"/>
                    </a:lnTo>
                    <a:lnTo>
                      <a:pt x="226299" y="1210417"/>
                    </a:lnTo>
                    <a:lnTo>
                      <a:pt x="551784" y="1210417"/>
                    </a:lnTo>
                    <a:lnTo>
                      <a:pt x="551784" y="168335"/>
                    </a:lnTo>
                    <a:cubicBezTo>
                      <a:pt x="551784" y="75366"/>
                      <a:pt x="627150" y="0"/>
                      <a:pt x="720119" y="0"/>
                    </a:cubicBezTo>
                    <a:cubicBezTo>
                      <a:pt x="813088" y="0"/>
                      <a:pt x="888454" y="75366"/>
                      <a:pt x="888454" y="168335"/>
                    </a:cubicBezTo>
                    <a:lnTo>
                      <a:pt x="888454" y="1210417"/>
                    </a:lnTo>
                    <a:lnTo>
                      <a:pt x="968040" y="1210417"/>
                    </a:lnTo>
                    <a:lnTo>
                      <a:pt x="968040" y="168335"/>
                    </a:lnTo>
                    <a:cubicBezTo>
                      <a:pt x="968040" y="75366"/>
                      <a:pt x="1043406" y="0"/>
                      <a:pt x="1136375" y="0"/>
                    </a:cubicBezTo>
                    <a:cubicBezTo>
                      <a:pt x="1229344" y="0"/>
                      <a:pt x="1304710" y="75366"/>
                      <a:pt x="1304710" y="168335"/>
                    </a:cubicBezTo>
                    <a:lnTo>
                      <a:pt x="1304710" y="1210417"/>
                    </a:lnTo>
                    <a:lnTo>
                      <a:pt x="1631589" y="1210417"/>
                    </a:lnTo>
                    <a:lnTo>
                      <a:pt x="1302251" y="2536736"/>
                    </a:lnTo>
                    <a:lnTo>
                      <a:pt x="1351562" y="2536736"/>
                    </a:lnTo>
                    <a:lnTo>
                      <a:pt x="1612568" y="1852280"/>
                    </a:lnTo>
                    <a:cubicBezTo>
                      <a:pt x="1637362" y="1787259"/>
                      <a:pt x="1710172" y="1754650"/>
                      <a:pt x="1775193" y="1779444"/>
                    </a:cubicBezTo>
                    <a:cubicBezTo>
                      <a:pt x="1840214" y="1804239"/>
                      <a:pt x="1872823" y="1877049"/>
                      <a:pt x="1848029" y="1942070"/>
                    </a:cubicBezTo>
                    <a:lnTo>
                      <a:pt x="1389635" y="3144149"/>
                    </a:lnTo>
                    <a:cubicBezTo>
                      <a:pt x="1348984" y="3225622"/>
                      <a:pt x="1356391" y="3202920"/>
                      <a:pt x="1228565" y="3214674"/>
                    </a:cubicBezTo>
                    <a:close/>
                    <a:moveTo>
                      <a:pt x="925623" y="3959924"/>
                    </a:moveTo>
                    <a:cubicBezTo>
                      <a:pt x="746683" y="3959924"/>
                      <a:pt x="601623" y="3814864"/>
                      <a:pt x="601623" y="3635924"/>
                    </a:cubicBezTo>
                    <a:cubicBezTo>
                      <a:pt x="601623" y="3456984"/>
                      <a:pt x="746683" y="3311924"/>
                      <a:pt x="925623" y="3311924"/>
                    </a:cubicBezTo>
                    <a:cubicBezTo>
                      <a:pt x="1104563" y="3311924"/>
                      <a:pt x="1249623" y="3456984"/>
                      <a:pt x="1249623" y="3635924"/>
                    </a:cubicBezTo>
                    <a:cubicBezTo>
                      <a:pt x="1249623" y="3814864"/>
                      <a:pt x="1104563" y="3959924"/>
                      <a:pt x="925623" y="3959924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71" name="Round Same Side Corner Rectangle 20">
                <a:extLst>
                  <a:ext uri="{FF2B5EF4-FFF2-40B4-BE49-F238E27FC236}">
                    <a16:creationId xmlns:a16="http://schemas.microsoft.com/office/drawing/2014/main" id="{D76B6207-3E66-4A21-8D78-41751521C612}"/>
                  </a:ext>
                </a:extLst>
              </p:cNvPr>
              <p:cNvSpPr/>
              <p:nvPr/>
            </p:nvSpPr>
            <p:spPr>
              <a:xfrm rot="10800000">
                <a:off x="2059254" y="4562456"/>
                <a:ext cx="302987" cy="646331"/>
              </a:xfrm>
              <a:custGeom>
                <a:avLst/>
                <a:gdLst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521281 w 1856332"/>
                  <a:gd name="connsiteY2" fmla="*/ 3174669 h 3959924"/>
                  <a:gd name="connsiteX3" fmla="*/ 466697 w 1856332"/>
                  <a:gd name="connsiteY3" fmla="*/ 3144149 h 3959924"/>
                  <a:gd name="connsiteX4" fmla="*/ 8303 w 1856332"/>
                  <a:gd name="connsiteY4" fmla="*/ 1942070 h 3959924"/>
                  <a:gd name="connsiteX5" fmla="*/ 81139 w 1856332"/>
                  <a:gd name="connsiteY5" fmla="*/ 1779444 h 3959924"/>
                  <a:gd name="connsiteX6" fmla="*/ 243764 w 1856332"/>
                  <a:gd name="connsiteY6" fmla="*/ 1852280 h 3959924"/>
                  <a:gd name="connsiteX7" fmla="*/ 504770 w 1856332"/>
                  <a:gd name="connsiteY7" fmla="*/ 2536736 h 3959924"/>
                  <a:gd name="connsiteX8" fmla="*/ 555637 w 1856332"/>
                  <a:gd name="connsiteY8" fmla="*/ 2536736 h 3959924"/>
                  <a:gd name="connsiteX9" fmla="*/ 226299 w 1856332"/>
                  <a:gd name="connsiteY9" fmla="*/ 1210417 h 3959924"/>
                  <a:gd name="connsiteX10" fmla="*/ 551784 w 1856332"/>
                  <a:gd name="connsiteY10" fmla="*/ 1210417 h 3959924"/>
                  <a:gd name="connsiteX11" fmla="*/ 551784 w 1856332"/>
                  <a:gd name="connsiteY11" fmla="*/ 168335 h 3959924"/>
                  <a:gd name="connsiteX12" fmla="*/ 720119 w 1856332"/>
                  <a:gd name="connsiteY12" fmla="*/ 0 h 3959924"/>
                  <a:gd name="connsiteX13" fmla="*/ 888454 w 1856332"/>
                  <a:gd name="connsiteY13" fmla="*/ 168335 h 3959924"/>
                  <a:gd name="connsiteX14" fmla="*/ 888454 w 1856332"/>
                  <a:gd name="connsiteY14" fmla="*/ 1210417 h 3959924"/>
                  <a:gd name="connsiteX15" fmla="*/ 968040 w 1856332"/>
                  <a:gd name="connsiteY15" fmla="*/ 1210417 h 3959924"/>
                  <a:gd name="connsiteX16" fmla="*/ 968040 w 1856332"/>
                  <a:gd name="connsiteY16" fmla="*/ 168335 h 3959924"/>
                  <a:gd name="connsiteX17" fmla="*/ 1136375 w 1856332"/>
                  <a:gd name="connsiteY17" fmla="*/ 0 h 3959924"/>
                  <a:gd name="connsiteX18" fmla="*/ 1304710 w 1856332"/>
                  <a:gd name="connsiteY18" fmla="*/ 168335 h 3959924"/>
                  <a:gd name="connsiteX19" fmla="*/ 1304710 w 1856332"/>
                  <a:gd name="connsiteY19" fmla="*/ 1210417 h 3959924"/>
                  <a:gd name="connsiteX20" fmla="*/ 1631589 w 1856332"/>
                  <a:gd name="connsiteY20" fmla="*/ 1210417 h 3959924"/>
                  <a:gd name="connsiteX21" fmla="*/ 1302251 w 1856332"/>
                  <a:gd name="connsiteY21" fmla="*/ 2536736 h 3959924"/>
                  <a:gd name="connsiteX22" fmla="*/ 1351562 w 1856332"/>
                  <a:gd name="connsiteY22" fmla="*/ 2536736 h 3959924"/>
                  <a:gd name="connsiteX23" fmla="*/ 1612568 w 1856332"/>
                  <a:gd name="connsiteY23" fmla="*/ 1852280 h 3959924"/>
                  <a:gd name="connsiteX24" fmla="*/ 1775193 w 1856332"/>
                  <a:gd name="connsiteY24" fmla="*/ 1779444 h 3959924"/>
                  <a:gd name="connsiteX25" fmla="*/ 1848029 w 1856332"/>
                  <a:gd name="connsiteY25" fmla="*/ 1942070 h 3959924"/>
                  <a:gd name="connsiteX26" fmla="*/ 1389635 w 1856332"/>
                  <a:gd name="connsiteY26" fmla="*/ 3144149 h 3959924"/>
                  <a:gd name="connsiteX27" fmla="*/ 1344732 w 1856332"/>
                  <a:gd name="connsiteY27" fmla="*/ 3176282 h 3959924"/>
                  <a:gd name="connsiteX28" fmla="*/ 1228565 w 1856332"/>
                  <a:gd name="connsiteY28" fmla="*/ 3214674 h 3959924"/>
                  <a:gd name="connsiteX29" fmla="*/ 925623 w 1856332"/>
                  <a:gd name="connsiteY29" fmla="*/ 3959924 h 3959924"/>
                  <a:gd name="connsiteX30" fmla="*/ 601623 w 1856332"/>
                  <a:gd name="connsiteY30" fmla="*/ 3635924 h 3959924"/>
                  <a:gd name="connsiteX31" fmla="*/ 925623 w 1856332"/>
                  <a:gd name="connsiteY31" fmla="*/ 3311924 h 3959924"/>
                  <a:gd name="connsiteX32" fmla="*/ 1249623 w 1856332"/>
                  <a:gd name="connsiteY32" fmla="*/ 3635924 h 3959924"/>
                  <a:gd name="connsiteX33" fmla="*/ 925623 w 1856332"/>
                  <a:gd name="connsiteY33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56332" h="3959924">
                    <a:moveTo>
                      <a:pt x="1228565" y="3214674"/>
                    </a:moveTo>
                    <a:lnTo>
                      <a:pt x="622681" y="3214674"/>
                    </a:lnTo>
                    <a:cubicBezTo>
                      <a:pt x="495703" y="3202920"/>
                      <a:pt x="501057" y="3225622"/>
                      <a:pt x="466697" y="3144149"/>
                    </a:cubicBezTo>
                    <a:lnTo>
                      <a:pt x="8303" y="1942070"/>
                    </a:lnTo>
                    <a:cubicBezTo>
                      <a:pt x="-16491" y="1877049"/>
                      <a:pt x="16118" y="1804239"/>
                      <a:pt x="81139" y="1779444"/>
                    </a:cubicBezTo>
                    <a:cubicBezTo>
                      <a:pt x="146160" y="1754650"/>
                      <a:pt x="218970" y="1787259"/>
                      <a:pt x="243764" y="1852280"/>
                    </a:cubicBezTo>
                    <a:lnTo>
                      <a:pt x="504770" y="2536736"/>
                    </a:lnTo>
                    <a:lnTo>
                      <a:pt x="555637" y="2536736"/>
                    </a:lnTo>
                    <a:lnTo>
                      <a:pt x="226299" y="1210417"/>
                    </a:lnTo>
                    <a:lnTo>
                      <a:pt x="551784" y="1210417"/>
                    </a:lnTo>
                    <a:lnTo>
                      <a:pt x="551784" y="168335"/>
                    </a:lnTo>
                    <a:cubicBezTo>
                      <a:pt x="551784" y="75366"/>
                      <a:pt x="627150" y="0"/>
                      <a:pt x="720119" y="0"/>
                    </a:cubicBezTo>
                    <a:cubicBezTo>
                      <a:pt x="813088" y="0"/>
                      <a:pt x="888454" y="75366"/>
                      <a:pt x="888454" y="168335"/>
                    </a:cubicBezTo>
                    <a:lnTo>
                      <a:pt x="888454" y="1210417"/>
                    </a:lnTo>
                    <a:lnTo>
                      <a:pt x="968040" y="1210417"/>
                    </a:lnTo>
                    <a:lnTo>
                      <a:pt x="968040" y="168335"/>
                    </a:lnTo>
                    <a:cubicBezTo>
                      <a:pt x="968040" y="75366"/>
                      <a:pt x="1043406" y="0"/>
                      <a:pt x="1136375" y="0"/>
                    </a:cubicBezTo>
                    <a:cubicBezTo>
                      <a:pt x="1229344" y="0"/>
                      <a:pt x="1304710" y="75366"/>
                      <a:pt x="1304710" y="168335"/>
                    </a:cubicBezTo>
                    <a:lnTo>
                      <a:pt x="1304710" y="1210417"/>
                    </a:lnTo>
                    <a:lnTo>
                      <a:pt x="1631589" y="1210417"/>
                    </a:lnTo>
                    <a:lnTo>
                      <a:pt x="1302251" y="2536736"/>
                    </a:lnTo>
                    <a:lnTo>
                      <a:pt x="1351562" y="2536736"/>
                    </a:lnTo>
                    <a:lnTo>
                      <a:pt x="1612568" y="1852280"/>
                    </a:lnTo>
                    <a:cubicBezTo>
                      <a:pt x="1637362" y="1787259"/>
                      <a:pt x="1710172" y="1754650"/>
                      <a:pt x="1775193" y="1779444"/>
                    </a:cubicBezTo>
                    <a:cubicBezTo>
                      <a:pt x="1840214" y="1804239"/>
                      <a:pt x="1872823" y="1877049"/>
                      <a:pt x="1848029" y="1942070"/>
                    </a:cubicBezTo>
                    <a:lnTo>
                      <a:pt x="1389635" y="3144149"/>
                    </a:lnTo>
                    <a:cubicBezTo>
                      <a:pt x="1348984" y="3225622"/>
                      <a:pt x="1356391" y="3202920"/>
                      <a:pt x="1228565" y="3214674"/>
                    </a:cubicBezTo>
                    <a:close/>
                    <a:moveTo>
                      <a:pt x="925623" y="3959924"/>
                    </a:moveTo>
                    <a:cubicBezTo>
                      <a:pt x="746683" y="3959924"/>
                      <a:pt x="601623" y="3814864"/>
                      <a:pt x="601623" y="3635924"/>
                    </a:cubicBezTo>
                    <a:cubicBezTo>
                      <a:pt x="601623" y="3456984"/>
                      <a:pt x="746683" y="3311924"/>
                      <a:pt x="925623" y="3311924"/>
                    </a:cubicBezTo>
                    <a:cubicBezTo>
                      <a:pt x="1104563" y="3311924"/>
                      <a:pt x="1249623" y="3456984"/>
                      <a:pt x="1249623" y="3635924"/>
                    </a:cubicBezTo>
                    <a:cubicBezTo>
                      <a:pt x="1249623" y="3814864"/>
                      <a:pt x="1104563" y="3959924"/>
                      <a:pt x="925623" y="3959924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72" name="Round Same Side Corner Rectangle 20">
                <a:extLst>
                  <a:ext uri="{FF2B5EF4-FFF2-40B4-BE49-F238E27FC236}">
                    <a16:creationId xmlns:a16="http://schemas.microsoft.com/office/drawing/2014/main" id="{1FB5D89A-EC8E-4B45-90A8-CD8DD2C93A16}"/>
                  </a:ext>
                </a:extLst>
              </p:cNvPr>
              <p:cNvSpPr/>
              <p:nvPr/>
            </p:nvSpPr>
            <p:spPr>
              <a:xfrm rot="10800000">
                <a:off x="2459795" y="4562456"/>
                <a:ext cx="302987" cy="646331"/>
              </a:xfrm>
              <a:custGeom>
                <a:avLst/>
                <a:gdLst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521281 w 1856332"/>
                  <a:gd name="connsiteY2" fmla="*/ 3174669 h 3959924"/>
                  <a:gd name="connsiteX3" fmla="*/ 466697 w 1856332"/>
                  <a:gd name="connsiteY3" fmla="*/ 3144149 h 3959924"/>
                  <a:gd name="connsiteX4" fmla="*/ 8303 w 1856332"/>
                  <a:gd name="connsiteY4" fmla="*/ 1942070 h 3959924"/>
                  <a:gd name="connsiteX5" fmla="*/ 81139 w 1856332"/>
                  <a:gd name="connsiteY5" fmla="*/ 1779444 h 3959924"/>
                  <a:gd name="connsiteX6" fmla="*/ 243764 w 1856332"/>
                  <a:gd name="connsiteY6" fmla="*/ 1852280 h 3959924"/>
                  <a:gd name="connsiteX7" fmla="*/ 504770 w 1856332"/>
                  <a:gd name="connsiteY7" fmla="*/ 2536736 h 3959924"/>
                  <a:gd name="connsiteX8" fmla="*/ 555637 w 1856332"/>
                  <a:gd name="connsiteY8" fmla="*/ 2536736 h 3959924"/>
                  <a:gd name="connsiteX9" fmla="*/ 226299 w 1856332"/>
                  <a:gd name="connsiteY9" fmla="*/ 1210417 h 3959924"/>
                  <a:gd name="connsiteX10" fmla="*/ 551784 w 1856332"/>
                  <a:gd name="connsiteY10" fmla="*/ 1210417 h 3959924"/>
                  <a:gd name="connsiteX11" fmla="*/ 551784 w 1856332"/>
                  <a:gd name="connsiteY11" fmla="*/ 168335 h 3959924"/>
                  <a:gd name="connsiteX12" fmla="*/ 720119 w 1856332"/>
                  <a:gd name="connsiteY12" fmla="*/ 0 h 3959924"/>
                  <a:gd name="connsiteX13" fmla="*/ 888454 w 1856332"/>
                  <a:gd name="connsiteY13" fmla="*/ 168335 h 3959924"/>
                  <a:gd name="connsiteX14" fmla="*/ 888454 w 1856332"/>
                  <a:gd name="connsiteY14" fmla="*/ 1210417 h 3959924"/>
                  <a:gd name="connsiteX15" fmla="*/ 968040 w 1856332"/>
                  <a:gd name="connsiteY15" fmla="*/ 1210417 h 3959924"/>
                  <a:gd name="connsiteX16" fmla="*/ 968040 w 1856332"/>
                  <a:gd name="connsiteY16" fmla="*/ 168335 h 3959924"/>
                  <a:gd name="connsiteX17" fmla="*/ 1136375 w 1856332"/>
                  <a:gd name="connsiteY17" fmla="*/ 0 h 3959924"/>
                  <a:gd name="connsiteX18" fmla="*/ 1304710 w 1856332"/>
                  <a:gd name="connsiteY18" fmla="*/ 168335 h 3959924"/>
                  <a:gd name="connsiteX19" fmla="*/ 1304710 w 1856332"/>
                  <a:gd name="connsiteY19" fmla="*/ 1210417 h 3959924"/>
                  <a:gd name="connsiteX20" fmla="*/ 1631589 w 1856332"/>
                  <a:gd name="connsiteY20" fmla="*/ 1210417 h 3959924"/>
                  <a:gd name="connsiteX21" fmla="*/ 1302251 w 1856332"/>
                  <a:gd name="connsiteY21" fmla="*/ 2536736 h 3959924"/>
                  <a:gd name="connsiteX22" fmla="*/ 1351562 w 1856332"/>
                  <a:gd name="connsiteY22" fmla="*/ 2536736 h 3959924"/>
                  <a:gd name="connsiteX23" fmla="*/ 1612568 w 1856332"/>
                  <a:gd name="connsiteY23" fmla="*/ 1852280 h 3959924"/>
                  <a:gd name="connsiteX24" fmla="*/ 1775193 w 1856332"/>
                  <a:gd name="connsiteY24" fmla="*/ 1779444 h 3959924"/>
                  <a:gd name="connsiteX25" fmla="*/ 1848029 w 1856332"/>
                  <a:gd name="connsiteY25" fmla="*/ 1942070 h 3959924"/>
                  <a:gd name="connsiteX26" fmla="*/ 1389635 w 1856332"/>
                  <a:gd name="connsiteY26" fmla="*/ 3144149 h 3959924"/>
                  <a:gd name="connsiteX27" fmla="*/ 1344732 w 1856332"/>
                  <a:gd name="connsiteY27" fmla="*/ 3176282 h 3959924"/>
                  <a:gd name="connsiteX28" fmla="*/ 1228565 w 1856332"/>
                  <a:gd name="connsiteY28" fmla="*/ 3214674 h 3959924"/>
                  <a:gd name="connsiteX29" fmla="*/ 925623 w 1856332"/>
                  <a:gd name="connsiteY29" fmla="*/ 3959924 h 3959924"/>
                  <a:gd name="connsiteX30" fmla="*/ 601623 w 1856332"/>
                  <a:gd name="connsiteY30" fmla="*/ 3635924 h 3959924"/>
                  <a:gd name="connsiteX31" fmla="*/ 925623 w 1856332"/>
                  <a:gd name="connsiteY31" fmla="*/ 3311924 h 3959924"/>
                  <a:gd name="connsiteX32" fmla="*/ 1249623 w 1856332"/>
                  <a:gd name="connsiteY32" fmla="*/ 3635924 h 3959924"/>
                  <a:gd name="connsiteX33" fmla="*/ 925623 w 1856332"/>
                  <a:gd name="connsiteY33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56332" h="3959924">
                    <a:moveTo>
                      <a:pt x="1228565" y="3214674"/>
                    </a:moveTo>
                    <a:lnTo>
                      <a:pt x="622681" y="3214674"/>
                    </a:lnTo>
                    <a:cubicBezTo>
                      <a:pt x="495703" y="3202920"/>
                      <a:pt x="501057" y="3225622"/>
                      <a:pt x="466697" y="3144149"/>
                    </a:cubicBezTo>
                    <a:lnTo>
                      <a:pt x="8303" y="1942070"/>
                    </a:lnTo>
                    <a:cubicBezTo>
                      <a:pt x="-16491" y="1877049"/>
                      <a:pt x="16118" y="1804239"/>
                      <a:pt x="81139" y="1779444"/>
                    </a:cubicBezTo>
                    <a:cubicBezTo>
                      <a:pt x="146160" y="1754650"/>
                      <a:pt x="218970" y="1787259"/>
                      <a:pt x="243764" y="1852280"/>
                    </a:cubicBezTo>
                    <a:lnTo>
                      <a:pt x="504770" y="2536736"/>
                    </a:lnTo>
                    <a:lnTo>
                      <a:pt x="555637" y="2536736"/>
                    </a:lnTo>
                    <a:lnTo>
                      <a:pt x="226299" y="1210417"/>
                    </a:lnTo>
                    <a:lnTo>
                      <a:pt x="551784" y="1210417"/>
                    </a:lnTo>
                    <a:lnTo>
                      <a:pt x="551784" y="168335"/>
                    </a:lnTo>
                    <a:cubicBezTo>
                      <a:pt x="551784" y="75366"/>
                      <a:pt x="627150" y="0"/>
                      <a:pt x="720119" y="0"/>
                    </a:cubicBezTo>
                    <a:cubicBezTo>
                      <a:pt x="813088" y="0"/>
                      <a:pt x="888454" y="75366"/>
                      <a:pt x="888454" y="168335"/>
                    </a:cubicBezTo>
                    <a:lnTo>
                      <a:pt x="888454" y="1210417"/>
                    </a:lnTo>
                    <a:lnTo>
                      <a:pt x="968040" y="1210417"/>
                    </a:lnTo>
                    <a:lnTo>
                      <a:pt x="968040" y="168335"/>
                    </a:lnTo>
                    <a:cubicBezTo>
                      <a:pt x="968040" y="75366"/>
                      <a:pt x="1043406" y="0"/>
                      <a:pt x="1136375" y="0"/>
                    </a:cubicBezTo>
                    <a:cubicBezTo>
                      <a:pt x="1229344" y="0"/>
                      <a:pt x="1304710" y="75366"/>
                      <a:pt x="1304710" y="168335"/>
                    </a:cubicBezTo>
                    <a:lnTo>
                      <a:pt x="1304710" y="1210417"/>
                    </a:lnTo>
                    <a:lnTo>
                      <a:pt x="1631589" y="1210417"/>
                    </a:lnTo>
                    <a:lnTo>
                      <a:pt x="1302251" y="2536736"/>
                    </a:lnTo>
                    <a:lnTo>
                      <a:pt x="1351562" y="2536736"/>
                    </a:lnTo>
                    <a:lnTo>
                      <a:pt x="1612568" y="1852280"/>
                    </a:lnTo>
                    <a:cubicBezTo>
                      <a:pt x="1637362" y="1787259"/>
                      <a:pt x="1710172" y="1754650"/>
                      <a:pt x="1775193" y="1779444"/>
                    </a:cubicBezTo>
                    <a:cubicBezTo>
                      <a:pt x="1840214" y="1804239"/>
                      <a:pt x="1872823" y="1877049"/>
                      <a:pt x="1848029" y="1942070"/>
                    </a:cubicBezTo>
                    <a:lnTo>
                      <a:pt x="1389635" y="3144149"/>
                    </a:lnTo>
                    <a:cubicBezTo>
                      <a:pt x="1348984" y="3225622"/>
                      <a:pt x="1356391" y="3202920"/>
                      <a:pt x="1228565" y="3214674"/>
                    </a:cubicBezTo>
                    <a:close/>
                    <a:moveTo>
                      <a:pt x="925623" y="3959924"/>
                    </a:moveTo>
                    <a:cubicBezTo>
                      <a:pt x="746683" y="3959924"/>
                      <a:pt x="601623" y="3814864"/>
                      <a:pt x="601623" y="3635924"/>
                    </a:cubicBezTo>
                    <a:cubicBezTo>
                      <a:pt x="601623" y="3456984"/>
                      <a:pt x="746683" y="3311924"/>
                      <a:pt x="925623" y="3311924"/>
                    </a:cubicBezTo>
                    <a:cubicBezTo>
                      <a:pt x="1104563" y="3311924"/>
                      <a:pt x="1249623" y="3456984"/>
                      <a:pt x="1249623" y="3635924"/>
                    </a:cubicBezTo>
                    <a:cubicBezTo>
                      <a:pt x="1249623" y="3814864"/>
                      <a:pt x="1104563" y="3959924"/>
                      <a:pt x="925623" y="3959924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73" name="Round Same Side Corner Rectangle 20">
                <a:extLst>
                  <a:ext uri="{FF2B5EF4-FFF2-40B4-BE49-F238E27FC236}">
                    <a16:creationId xmlns:a16="http://schemas.microsoft.com/office/drawing/2014/main" id="{2D801392-383E-40CC-9BAE-6E810D616FA9}"/>
                  </a:ext>
                </a:extLst>
              </p:cNvPr>
              <p:cNvSpPr/>
              <p:nvPr/>
            </p:nvSpPr>
            <p:spPr>
              <a:xfrm rot="10800000">
                <a:off x="2860336" y="4562456"/>
                <a:ext cx="302987" cy="646331"/>
              </a:xfrm>
              <a:custGeom>
                <a:avLst/>
                <a:gdLst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521281 w 1856332"/>
                  <a:gd name="connsiteY2" fmla="*/ 3174669 h 3959924"/>
                  <a:gd name="connsiteX3" fmla="*/ 466697 w 1856332"/>
                  <a:gd name="connsiteY3" fmla="*/ 3144149 h 3959924"/>
                  <a:gd name="connsiteX4" fmla="*/ 8303 w 1856332"/>
                  <a:gd name="connsiteY4" fmla="*/ 1942070 h 3959924"/>
                  <a:gd name="connsiteX5" fmla="*/ 81139 w 1856332"/>
                  <a:gd name="connsiteY5" fmla="*/ 1779444 h 3959924"/>
                  <a:gd name="connsiteX6" fmla="*/ 243764 w 1856332"/>
                  <a:gd name="connsiteY6" fmla="*/ 1852280 h 3959924"/>
                  <a:gd name="connsiteX7" fmla="*/ 504770 w 1856332"/>
                  <a:gd name="connsiteY7" fmla="*/ 2536736 h 3959924"/>
                  <a:gd name="connsiteX8" fmla="*/ 555637 w 1856332"/>
                  <a:gd name="connsiteY8" fmla="*/ 2536736 h 3959924"/>
                  <a:gd name="connsiteX9" fmla="*/ 226299 w 1856332"/>
                  <a:gd name="connsiteY9" fmla="*/ 1210417 h 3959924"/>
                  <a:gd name="connsiteX10" fmla="*/ 551784 w 1856332"/>
                  <a:gd name="connsiteY10" fmla="*/ 1210417 h 3959924"/>
                  <a:gd name="connsiteX11" fmla="*/ 551784 w 1856332"/>
                  <a:gd name="connsiteY11" fmla="*/ 168335 h 3959924"/>
                  <a:gd name="connsiteX12" fmla="*/ 720119 w 1856332"/>
                  <a:gd name="connsiteY12" fmla="*/ 0 h 3959924"/>
                  <a:gd name="connsiteX13" fmla="*/ 888454 w 1856332"/>
                  <a:gd name="connsiteY13" fmla="*/ 168335 h 3959924"/>
                  <a:gd name="connsiteX14" fmla="*/ 888454 w 1856332"/>
                  <a:gd name="connsiteY14" fmla="*/ 1210417 h 3959924"/>
                  <a:gd name="connsiteX15" fmla="*/ 968040 w 1856332"/>
                  <a:gd name="connsiteY15" fmla="*/ 1210417 h 3959924"/>
                  <a:gd name="connsiteX16" fmla="*/ 968040 w 1856332"/>
                  <a:gd name="connsiteY16" fmla="*/ 168335 h 3959924"/>
                  <a:gd name="connsiteX17" fmla="*/ 1136375 w 1856332"/>
                  <a:gd name="connsiteY17" fmla="*/ 0 h 3959924"/>
                  <a:gd name="connsiteX18" fmla="*/ 1304710 w 1856332"/>
                  <a:gd name="connsiteY18" fmla="*/ 168335 h 3959924"/>
                  <a:gd name="connsiteX19" fmla="*/ 1304710 w 1856332"/>
                  <a:gd name="connsiteY19" fmla="*/ 1210417 h 3959924"/>
                  <a:gd name="connsiteX20" fmla="*/ 1631589 w 1856332"/>
                  <a:gd name="connsiteY20" fmla="*/ 1210417 h 3959924"/>
                  <a:gd name="connsiteX21" fmla="*/ 1302251 w 1856332"/>
                  <a:gd name="connsiteY21" fmla="*/ 2536736 h 3959924"/>
                  <a:gd name="connsiteX22" fmla="*/ 1351562 w 1856332"/>
                  <a:gd name="connsiteY22" fmla="*/ 2536736 h 3959924"/>
                  <a:gd name="connsiteX23" fmla="*/ 1612568 w 1856332"/>
                  <a:gd name="connsiteY23" fmla="*/ 1852280 h 3959924"/>
                  <a:gd name="connsiteX24" fmla="*/ 1775193 w 1856332"/>
                  <a:gd name="connsiteY24" fmla="*/ 1779444 h 3959924"/>
                  <a:gd name="connsiteX25" fmla="*/ 1848029 w 1856332"/>
                  <a:gd name="connsiteY25" fmla="*/ 1942070 h 3959924"/>
                  <a:gd name="connsiteX26" fmla="*/ 1389635 w 1856332"/>
                  <a:gd name="connsiteY26" fmla="*/ 3144149 h 3959924"/>
                  <a:gd name="connsiteX27" fmla="*/ 1344732 w 1856332"/>
                  <a:gd name="connsiteY27" fmla="*/ 3176282 h 3959924"/>
                  <a:gd name="connsiteX28" fmla="*/ 1228565 w 1856332"/>
                  <a:gd name="connsiteY28" fmla="*/ 3214674 h 3959924"/>
                  <a:gd name="connsiteX29" fmla="*/ 925623 w 1856332"/>
                  <a:gd name="connsiteY29" fmla="*/ 3959924 h 3959924"/>
                  <a:gd name="connsiteX30" fmla="*/ 601623 w 1856332"/>
                  <a:gd name="connsiteY30" fmla="*/ 3635924 h 3959924"/>
                  <a:gd name="connsiteX31" fmla="*/ 925623 w 1856332"/>
                  <a:gd name="connsiteY31" fmla="*/ 3311924 h 3959924"/>
                  <a:gd name="connsiteX32" fmla="*/ 1249623 w 1856332"/>
                  <a:gd name="connsiteY32" fmla="*/ 3635924 h 3959924"/>
                  <a:gd name="connsiteX33" fmla="*/ 925623 w 1856332"/>
                  <a:gd name="connsiteY33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344732 w 1856332"/>
                  <a:gd name="connsiteY26" fmla="*/ 3176282 h 3959924"/>
                  <a:gd name="connsiteX27" fmla="*/ 1228565 w 1856332"/>
                  <a:gd name="connsiteY27" fmla="*/ 3214674 h 3959924"/>
                  <a:gd name="connsiteX28" fmla="*/ 925623 w 1856332"/>
                  <a:gd name="connsiteY28" fmla="*/ 3959924 h 3959924"/>
                  <a:gd name="connsiteX29" fmla="*/ 601623 w 1856332"/>
                  <a:gd name="connsiteY29" fmla="*/ 3635924 h 3959924"/>
                  <a:gd name="connsiteX30" fmla="*/ 925623 w 1856332"/>
                  <a:gd name="connsiteY30" fmla="*/ 3311924 h 3959924"/>
                  <a:gd name="connsiteX31" fmla="*/ 1249623 w 1856332"/>
                  <a:gd name="connsiteY31" fmla="*/ 3635924 h 3959924"/>
                  <a:gd name="connsiteX32" fmla="*/ 925623 w 1856332"/>
                  <a:gd name="connsiteY32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  <a:gd name="connsiteX0" fmla="*/ 1228565 w 1856332"/>
                  <a:gd name="connsiteY0" fmla="*/ 3214674 h 3959924"/>
                  <a:gd name="connsiteX1" fmla="*/ 622681 w 1856332"/>
                  <a:gd name="connsiteY1" fmla="*/ 3214674 h 3959924"/>
                  <a:gd name="connsiteX2" fmla="*/ 466697 w 1856332"/>
                  <a:gd name="connsiteY2" fmla="*/ 3144149 h 3959924"/>
                  <a:gd name="connsiteX3" fmla="*/ 8303 w 1856332"/>
                  <a:gd name="connsiteY3" fmla="*/ 1942070 h 3959924"/>
                  <a:gd name="connsiteX4" fmla="*/ 81139 w 1856332"/>
                  <a:gd name="connsiteY4" fmla="*/ 1779444 h 3959924"/>
                  <a:gd name="connsiteX5" fmla="*/ 243764 w 1856332"/>
                  <a:gd name="connsiteY5" fmla="*/ 1852280 h 3959924"/>
                  <a:gd name="connsiteX6" fmla="*/ 504770 w 1856332"/>
                  <a:gd name="connsiteY6" fmla="*/ 2536736 h 3959924"/>
                  <a:gd name="connsiteX7" fmla="*/ 555637 w 1856332"/>
                  <a:gd name="connsiteY7" fmla="*/ 2536736 h 3959924"/>
                  <a:gd name="connsiteX8" fmla="*/ 226299 w 1856332"/>
                  <a:gd name="connsiteY8" fmla="*/ 1210417 h 3959924"/>
                  <a:gd name="connsiteX9" fmla="*/ 551784 w 1856332"/>
                  <a:gd name="connsiteY9" fmla="*/ 1210417 h 3959924"/>
                  <a:gd name="connsiteX10" fmla="*/ 551784 w 1856332"/>
                  <a:gd name="connsiteY10" fmla="*/ 168335 h 3959924"/>
                  <a:gd name="connsiteX11" fmla="*/ 720119 w 1856332"/>
                  <a:gd name="connsiteY11" fmla="*/ 0 h 3959924"/>
                  <a:gd name="connsiteX12" fmla="*/ 888454 w 1856332"/>
                  <a:gd name="connsiteY12" fmla="*/ 168335 h 3959924"/>
                  <a:gd name="connsiteX13" fmla="*/ 888454 w 1856332"/>
                  <a:gd name="connsiteY13" fmla="*/ 1210417 h 3959924"/>
                  <a:gd name="connsiteX14" fmla="*/ 968040 w 1856332"/>
                  <a:gd name="connsiteY14" fmla="*/ 1210417 h 3959924"/>
                  <a:gd name="connsiteX15" fmla="*/ 968040 w 1856332"/>
                  <a:gd name="connsiteY15" fmla="*/ 168335 h 3959924"/>
                  <a:gd name="connsiteX16" fmla="*/ 1136375 w 1856332"/>
                  <a:gd name="connsiteY16" fmla="*/ 0 h 3959924"/>
                  <a:gd name="connsiteX17" fmla="*/ 1304710 w 1856332"/>
                  <a:gd name="connsiteY17" fmla="*/ 168335 h 3959924"/>
                  <a:gd name="connsiteX18" fmla="*/ 1304710 w 1856332"/>
                  <a:gd name="connsiteY18" fmla="*/ 1210417 h 3959924"/>
                  <a:gd name="connsiteX19" fmla="*/ 1631589 w 1856332"/>
                  <a:gd name="connsiteY19" fmla="*/ 1210417 h 3959924"/>
                  <a:gd name="connsiteX20" fmla="*/ 1302251 w 1856332"/>
                  <a:gd name="connsiteY20" fmla="*/ 2536736 h 3959924"/>
                  <a:gd name="connsiteX21" fmla="*/ 1351562 w 1856332"/>
                  <a:gd name="connsiteY21" fmla="*/ 2536736 h 3959924"/>
                  <a:gd name="connsiteX22" fmla="*/ 1612568 w 1856332"/>
                  <a:gd name="connsiteY22" fmla="*/ 1852280 h 3959924"/>
                  <a:gd name="connsiteX23" fmla="*/ 1775193 w 1856332"/>
                  <a:gd name="connsiteY23" fmla="*/ 1779444 h 3959924"/>
                  <a:gd name="connsiteX24" fmla="*/ 1848029 w 1856332"/>
                  <a:gd name="connsiteY24" fmla="*/ 1942070 h 3959924"/>
                  <a:gd name="connsiteX25" fmla="*/ 1389635 w 1856332"/>
                  <a:gd name="connsiteY25" fmla="*/ 3144149 h 3959924"/>
                  <a:gd name="connsiteX26" fmla="*/ 1228565 w 1856332"/>
                  <a:gd name="connsiteY26" fmla="*/ 3214674 h 3959924"/>
                  <a:gd name="connsiteX27" fmla="*/ 925623 w 1856332"/>
                  <a:gd name="connsiteY27" fmla="*/ 3959924 h 3959924"/>
                  <a:gd name="connsiteX28" fmla="*/ 601623 w 1856332"/>
                  <a:gd name="connsiteY28" fmla="*/ 3635924 h 3959924"/>
                  <a:gd name="connsiteX29" fmla="*/ 925623 w 1856332"/>
                  <a:gd name="connsiteY29" fmla="*/ 3311924 h 3959924"/>
                  <a:gd name="connsiteX30" fmla="*/ 1249623 w 1856332"/>
                  <a:gd name="connsiteY30" fmla="*/ 3635924 h 3959924"/>
                  <a:gd name="connsiteX31" fmla="*/ 925623 w 1856332"/>
                  <a:gd name="connsiteY31" fmla="*/ 3959924 h 395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56332" h="3959924">
                    <a:moveTo>
                      <a:pt x="1228565" y="3214674"/>
                    </a:moveTo>
                    <a:lnTo>
                      <a:pt x="622681" y="3214674"/>
                    </a:lnTo>
                    <a:cubicBezTo>
                      <a:pt x="495703" y="3202920"/>
                      <a:pt x="501057" y="3225622"/>
                      <a:pt x="466697" y="3144149"/>
                    </a:cubicBezTo>
                    <a:lnTo>
                      <a:pt x="8303" y="1942070"/>
                    </a:lnTo>
                    <a:cubicBezTo>
                      <a:pt x="-16491" y="1877049"/>
                      <a:pt x="16118" y="1804239"/>
                      <a:pt x="81139" y="1779444"/>
                    </a:cubicBezTo>
                    <a:cubicBezTo>
                      <a:pt x="146160" y="1754650"/>
                      <a:pt x="218970" y="1787259"/>
                      <a:pt x="243764" y="1852280"/>
                    </a:cubicBezTo>
                    <a:lnTo>
                      <a:pt x="504770" y="2536736"/>
                    </a:lnTo>
                    <a:lnTo>
                      <a:pt x="555637" y="2536736"/>
                    </a:lnTo>
                    <a:lnTo>
                      <a:pt x="226299" y="1210417"/>
                    </a:lnTo>
                    <a:lnTo>
                      <a:pt x="551784" y="1210417"/>
                    </a:lnTo>
                    <a:lnTo>
                      <a:pt x="551784" y="168335"/>
                    </a:lnTo>
                    <a:cubicBezTo>
                      <a:pt x="551784" y="75366"/>
                      <a:pt x="627150" y="0"/>
                      <a:pt x="720119" y="0"/>
                    </a:cubicBezTo>
                    <a:cubicBezTo>
                      <a:pt x="813088" y="0"/>
                      <a:pt x="888454" y="75366"/>
                      <a:pt x="888454" y="168335"/>
                    </a:cubicBezTo>
                    <a:lnTo>
                      <a:pt x="888454" y="1210417"/>
                    </a:lnTo>
                    <a:lnTo>
                      <a:pt x="968040" y="1210417"/>
                    </a:lnTo>
                    <a:lnTo>
                      <a:pt x="968040" y="168335"/>
                    </a:lnTo>
                    <a:cubicBezTo>
                      <a:pt x="968040" y="75366"/>
                      <a:pt x="1043406" y="0"/>
                      <a:pt x="1136375" y="0"/>
                    </a:cubicBezTo>
                    <a:cubicBezTo>
                      <a:pt x="1229344" y="0"/>
                      <a:pt x="1304710" y="75366"/>
                      <a:pt x="1304710" y="168335"/>
                    </a:cubicBezTo>
                    <a:lnTo>
                      <a:pt x="1304710" y="1210417"/>
                    </a:lnTo>
                    <a:lnTo>
                      <a:pt x="1631589" y="1210417"/>
                    </a:lnTo>
                    <a:lnTo>
                      <a:pt x="1302251" y="2536736"/>
                    </a:lnTo>
                    <a:lnTo>
                      <a:pt x="1351562" y="2536736"/>
                    </a:lnTo>
                    <a:lnTo>
                      <a:pt x="1612568" y="1852280"/>
                    </a:lnTo>
                    <a:cubicBezTo>
                      <a:pt x="1637362" y="1787259"/>
                      <a:pt x="1710172" y="1754650"/>
                      <a:pt x="1775193" y="1779444"/>
                    </a:cubicBezTo>
                    <a:cubicBezTo>
                      <a:pt x="1840214" y="1804239"/>
                      <a:pt x="1872823" y="1877049"/>
                      <a:pt x="1848029" y="1942070"/>
                    </a:cubicBezTo>
                    <a:lnTo>
                      <a:pt x="1389635" y="3144149"/>
                    </a:lnTo>
                    <a:cubicBezTo>
                      <a:pt x="1348984" y="3225622"/>
                      <a:pt x="1356391" y="3202920"/>
                      <a:pt x="1228565" y="3214674"/>
                    </a:cubicBezTo>
                    <a:close/>
                    <a:moveTo>
                      <a:pt x="925623" y="3959924"/>
                    </a:moveTo>
                    <a:cubicBezTo>
                      <a:pt x="746683" y="3959924"/>
                      <a:pt x="601623" y="3814864"/>
                      <a:pt x="601623" y="3635924"/>
                    </a:cubicBezTo>
                    <a:cubicBezTo>
                      <a:pt x="601623" y="3456984"/>
                      <a:pt x="746683" y="3311924"/>
                      <a:pt x="925623" y="3311924"/>
                    </a:cubicBezTo>
                    <a:cubicBezTo>
                      <a:pt x="1104563" y="3311924"/>
                      <a:pt x="1249623" y="3456984"/>
                      <a:pt x="1249623" y="3635924"/>
                    </a:cubicBezTo>
                    <a:cubicBezTo>
                      <a:pt x="1249623" y="3814864"/>
                      <a:pt x="1104563" y="3959924"/>
                      <a:pt x="925623" y="3959924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08522BB-603E-4CF0-B646-948C7968FB73}"/>
                </a:ext>
              </a:extLst>
            </p:cNvPr>
            <p:cNvSpPr txBox="1"/>
            <p:nvPr/>
          </p:nvSpPr>
          <p:spPr>
            <a:xfrm>
              <a:off x="5668409" y="2510993"/>
              <a:ext cx="3535415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dirty="0">
                  <a:latin typeface="Rockwell Condensed" panose="02060603050405020104" pitchFamily="18" charset="0"/>
                </a:rPr>
                <a:t>Masa </a:t>
              </a:r>
              <a:r>
                <a:rPr lang="en-US" sz="2000" dirty="0" err="1" smtClean="0">
                  <a:latin typeface="Rockwell Condensed" panose="02060603050405020104" pitchFamily="18" charset="0"/>
                </a:rPr>
                <a:t>inkubasi</a:t>
              </a:r>
              <a:r>
                <a:rPr lang="en-US" sz="2000" dirty="0">
                  <a:latin typeface="Rockwell Condensed" panose="02060603050405020104" pitchFamily="18" charset="0"/>
                </a:rPr>
                <a:t> </a:t>
              </a:r>
              <a:r>
                <a:rPr lang="en-US" sz="2000" dirty="0" smtClean="0">
                  <a:latin typeface="Rockwell Condensed" panose="02060603050405020104" pitchFamily="18" charset="0"/>
                </a:rPr>
                <a:t>corona virus </a:t>
              </a:r>
              <a:r>
                <a:rPr lang="en-US" sz="2000" dirty="0">
                  <a:latin typeface="Rockwell Condensed" panose="02060603050405020104" pitchFamily="18" charset="0"/>
                </a:rPr>
                <a:t>1</a:t>
              </a:r>
              <a:r>
                <a:rPr lang="en-US" sz="2000" dirty="0" smtClean="0">
                  <a:latin typeface="Rockwell Condensed" panose="02060603050405020104" pitchFamily="18" charset="0"/>
                </a:rPr>
                <a:t>-14 </a:t>
              </a:r>
              <a:r>
                <a:rPr lang="en-US" sz="2000" dirty="0" err="1" smtClean="0">
                  <a:latin typeface="Rockwell Condensed" panose="02060603050405020104" pitchFamily="18" charset="0"/>
                </a:rPr>
                <a:t>hari</a:t>
              </a:r>
              <a:r>
                <a:rPr lang="en-US" sz="2000" dirty="0" smtClean="0">
                  <a:latin typeface="Rockwell Condensed" panose="02060603050405020104" pitchFamily="18" charset="0"/>
                </a:rPr>
                <a:t> (WHO)</a:t>
              </a:r>
              <a:endParaRPr lang="ko-KR" altLang="en-US" sz="2000" dirty="0">
                <a:solidFill>
                  <a:schemeClr val="accent2"/>
                </a:solidFill>
                <a:latin typeface="Rockwell Condensed" panose="02060603050405020104" pitchFamily="18" charset="0"/>
                <a:cs typeface="Arial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6822EBF-76FF-4009-A4CE-B9DC31F88FB6}"/>
                </a:ext>
              </a:extLst>
            </p:cNvPr>
            <p:cNvSpPr txBox="1"/>
            <p:nvPr/>
          </p:nvSpPr>
          <p:spPr>
            <a:xfrm>
              <a:off x="5709186" y="4186544"/>
              <a:ext cx="368430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dirty="0" err="1">
                  <a:latin typeface="Rockwell Condensed" panose="02060603050405020104" pitchFamily="18" charset="0"/>
                </a:rPr>
                <a:t>Transmisi</a:t>
              </a:r>
              <a:r>
                <a:rPr lang="en-US" dirty="0">
                  <a:latin typeface="Rockwell Condensed" panose="02060603050405020104" pitchFamily="18" charset="0"/>
                </a:rPr>
                <a:t> </a:t>
              </a:r>
              <a:r>
                <a:rPr lang="en-US" dirty="0" err="1">
                  <a:latin typeface="Rockwell Condensed" panose="02060603050405020104" pitchFamily="18" charset="0"/>
                </a:rPr>
                <a:t>dari</a:t>
              </a:r>
              <a:r>
                <a:rPr lang="en-US" dirty="0">
                  <a:latin typeface="Rockwell Condensed" panose="02060603050405020104" pitchFamily="18" charset="0"/>
                </a:rPr>
                <a:t> </a:t>
              </a:r>
              <a:r>
                <a:rPr lang="en-US" dirty="0" err="1">
                  <a:latin typeface="Rockwell Condensed" panose="02060603050405020104" pitchFamily="18" charset="0"/>
                </a:rPr>
                <a:t>manusia</a:t>
              </a:r>
              <a:r>
                <a:rPr lang="en-US" dirty="0">
                  <a:latin typeface="Rockwell Condensed" panose="02060603050405020104" pitchFamily="18" charset="0"/>
                </a:rPr>
                <a:t> </a:t>
              </a:r>
              <a:r>
                <a:rPr lang="en-US" dirty="0" err="1">
                  <a:latin typeface="Rockwell Condensed" panose="02060603050405020104" pitchFamily="18" charset="0"/>
                </a:rPr>
                <a:t>ke</a:t>
              </a:r>
              <a:r>
                <a:rPr lang="en-US" dirty="0">
                  <a:latin typeface="Rockwell Condensed" panose="02060603050405020104" pitchFamily="18" charset="0"/>
                </a:rPr>
                <a:t> </a:t>
              </a:r>
              <a:r>
                <a:rPr lang="en-US" dirty="0" err="1">
                  <a:latin typeface="Rockwell Condensed" panose="02060603050405020104" pitchFamily="18" charset="0"/>
                </a:rPr>
                <a:t>manusia</a:t>
              </a:r>
              <a:endParaRPr lang="ko-KR" altLang="en-US" dirty="0">
                <a:solidFill>
                  <a:schemeClr val="bg1"/>
                </a:solidFill>
                <a:latin typeface="Rockwell Condensed" panose="02060603050405020104" pitchFamily="18" charset="0"/>
                <a:cs typeface="Arial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3CB2FFE-D155-4D54-AB4E-32F70A9C0811}"/>
                </a:ext>
              </a:extLst>
            </p:cNvPr>
            <p:cNvSpPr txBox="1"/>
            <p:nvPr/>
          </p:nvSpPr>
          <p:spPr>
            <a:xfrm>
              <a:off x="5697801" y="4612153"/>
              <a:ext cx="277024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dirty="0">
                  <a:latin typeface="Rockwell Condensed" panose="02060603050405020104" pitchFamily="18" charset="0"/>
                </a:rPr>
                <a:t>Droplet (</a:t>
              </a:r>
              <a:r>
                <a:rPr lang="en-US" dirty="0" err="1">
                  <a:latin typeface="Rockwell Condensed" panose="02060603050405020104" pitchFamily="18" charset="0"/>
                </a:rPr>
                <a:t>batuk</a:t>
              </a:r>
              <a:r>
                <a:rPr lang="en-US" dirty="0">
                  <a:latin typeface="Rockwell Condensed" panose="02060603050405020104" pitchFamily="18" charset="0"/>
                </a:rPr>
                <a:t> </a:t>
              </a:r>
              <a:r>
                <a:rPr lang="en-US" dirty="0" err="1">
                  <a:latin typeface="Rockwell Condensed" panose="02060603050405020104" pitchFamily="18" charset="0"/>
                </a:rPr>
                <a:t>dan</a:t>
              </a:r>
              <a:r>
                <a:rPr lang="en-US" dirty="0">
                  <a:latin typeface="Rockwell Condensed" panose="02060603050405020104" pitchFamily="18" charset="0"/>
                </a:rPr>
                <a:t> </a:t>
              </a:r>
              <a:r>
                <a:rPr lang="en-US" dirty="0" err="1">
                  <a:latin typeface="Rockwell Condensed" panose="02060603050405020104" pitchFamily="18" charset="0"/>
                </a:rPr>
                <a:t>bersin</a:t>
              </a:r>
              <a:r>
                <a:rPr lang="en-US" dirty="0">
                  <a:latin typeface="Rockwell Condensed" panose="02060603050405020104" pitchFamily="18" charset="0"/>
                </a:rPr>
                <a:t>)</a:t>
              </a:r>
              <a:endPara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 Condensed" panose="02060603050405020104" pitchFamily="18" charset="0"/>
                <a:cs typeface="Arial" pitchFamily="34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20E1EB5-077E-4873-8214-358325F6FC53}"/>
                </a:ext>
              </a:extLst>
            </p:cNvPr>
            <p:cNvSpPr txBox="1"/>
            <p:nvPr/>
          </p:nvSpPr>
          <p:spPr>
            <a:xfrm>
              <a:off x="5706983" y="5032586"/>
              <a:ext cx="33342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Rockwell Condensed" panose="02060603050405020104" pitchFamily="18" charset="0"/>
                </a:rPr>
                <a:t>Kontak</a:t>
              </a:r>
              <a:r>
                <a:rPr lang="en-US" dirty="0">
                  <a:latin typeface="Rockwell Condensed" panose="02060603050405020104" pitchFamily="18" charset="0"/>
                </a:rPr>
                <a:t> </a:t>
              </a:r>
              <a:r>
                <a:rPr lang="en-US" dirty="0" err="1">
                  <a:latin typeface="Rockwell Condensed" panose="02060603050405020104" pitchFamily="18" charset="0"/>
                </a:rPr>
                <a:t>dekat</a:t>
              </a:r>
              <a:r>
                <a:rPr lang="en-US" dirty="0">
                  <a:latin typeface="Rockwell Condensed" panose="02060603050405020104" pitchFamily="18" charset="0"/>
                </a:rPr>
                <a:t> personal (</a:t>
              </a:r>
              <a:r>
                <a:rPr lang="en-US" dirty="0" err="1">
                  <a:latin typeface="Rockwell Condensed" panose="02060603050405020104" pitchFamily="18" charset="0"/>
                </a:rPr>
                <a:t>menyentuh</a:t>
              </a:r>
              <a:r>
                <a:rPr lang="en-US" dirty="0">
                  <a:latin typeface="Rockwell Condensed" panose="02060603050405020104" pitchFamily="18" charset="0"/>
                </a:rPr>
                <a:t>/</a:t>
              </a:r>
              <a:r>
                <a:rPr lang="en-US" dirty="0" err="1">
                  <a:latin typeface="Rockwell Condensed" panose="02060603050405020104" pitchFamily="18" charset="0"/>
                </a:rPr>
                <a:t>jabat</a:t>
              </a:r>
              <a:r>
                <a:rPr lang="en-US" dirty="0">
                  <a:latin typeface="Rockwell Condensed" panose="02060603050405020104" pitchFamily="18" charset="0"/>
                </a:rPr>
                <a:t> </a:t>
              </a:r>
              <a:r>
                <a:rPr lang="en-US" dirty="0" err="1">
                  <a:latin typeface="Rockwell Condensed" panose="02060603050405020104" pitchFamily="18" charset="0"/>
                </a:rPr>
                <a:t>tangan</a:t>
              </a:r>
              <a:r>
                <a:rPr lang="en-US" dirty="0">
                  <a:latin typeface="Rockwell Condensed" panose="02060603050405020104" pitchFamily="18" charset="0"/>
                </a:rPr>
                <a:t>)</a:t>
              </a:r>
              <a:endPara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 Condensed" panose="02060603050405020104" pitchFamily="18" charset="0"/>
                <a:cs typeface="Arial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7459555" y="1667458"/>
            <a:ext cx="4218841" cy="4725885"/>
            <a:chOff x="526474" y="941743"/>
            <a:chExt cx="4218841" cy="4725885"/>
          </a:xfrm>
        </p:grpSpPr>
        <p:sp>
          <p:nvSpPr>
            <p:cNvPr id="106" name="Freeform: Shape 38">
              <a:extLst>
                <a:ext uri="{FF2B5EF4-FFF2-40B4-BE49-F238E27FC236}">
                  <a16:creationId xmlns:a16="http://schemas.microsoft.com/office/drawing/2014/main" id="{4AE759A5-DD0F-4F9F-AF96-F4F8F3F058CB}"/>
                </a:ext>
              </a:extLst>
            </p:cNvPr>
            <p:cNvSpPr/>
            <p:nvPr/>
          </p:nvSpPr>
          <p:spPr>
            <a:xfrm>
              <a:off x="526474" y="941743"/>
              <a:ext cx="4218841" cy="4725885"/>
            </a:xfrm>
            <a:custGeom>
              <a:avLst/>
              <a:gdLst>
                <a:gd name="connsiteX0" fmla="*/ 2251214 w 4546203"/>
                <a:gd name="connsiteY0" fmla="*/ 4846657 h 5092591"/>
                <a:gd name="connsiteX1" fmla="*/ 2251214 w 4546203"/>
                <a:gd name="connsiteY1" fmla="*/ 4907544 h 5092591"/>
                <a:gd name="connsiteX2" fmla="*/ 2330407 w 4546203"/>
                <a:gd name="connsiteY2" fmla="*/ 4907544 h 5092591"/>
                <a:gd name="connsiteX3" fmla="*/ 2330407 w 4546203"/>
                <a:gd name="connsiteY3" fmla="*/ 4846657 h 5092591"/>
                <a:gd name="connsiteX4" fmla="*/ 2251214 w 4546203"/>
                <a:gd name="connsiteY4" fmla="*/ 4846657 h 5092591"/>
                <a:gd name="connsiteX5" fmla="*/ 2445813 w 4546203"/>
                <a:gd name="connsiteY5" fmla="*/ 4838698 h 5092591"/>
                <a:gd name="connsiteX6" fmla="*/ 2365824 w 4546203"/>
                <a:gd name="connsiteY6" fmla="*/ 4843474 h 5092591"/>
                <a:gd name="connsiteX7" fmla="*/ 2369008 w 4546203"/>
                <a:gd name="connsiteY7" fmla="*/ 4907146 h 5092591"/>
                <a:gd name="connsiteX8" fmla="*/ 2450588 w 4546203"/>
                <a:gd name="connsiteY8" fmla="*/ 4902370 h 5092591"/>
                <a:gd name="connsiteX9" fmla="*/ 2445813 w 4546203"/>
                <a:gd name="connsiteY9" fmla="*/ 4838698 h 5092591"/>
                <a:gd name="connsiteX10" fmla="*/ 2019208 w 4546203"/>
                <a:gd name="connsiteY10" fmla="*/ 4832729 h 5092591"/>
                <a:gd name="connsiteX11" fmla="*/ 2012841 w 4546203"/>
                <a:gd name="connsiteY11" fmla="*/ 4895605 h 5092591"/>
                <a:gd name="connsiteX12" fmla="*/ 2094421 w 4546203"/>
                <a:gd name="connsiteY12" fmla="*/ 4902768 h 5092591"/>
                <a:gd name="connsiteX13" fmla="*/ 2099196 w 4546203"/>
                <a:gd name="connsiteY13" fmla="*/ 4839494 h 5092591"/>
                <a:gd name="connsiteX14" fmla="*/ 2019208 w 4546203"/>
                <a:gd name="connsiteY14" fmla="*/ 4832729 h 5092591"/>
                <a:gd name="connsiteX15" fmla="*/ 2251612 w 4546203"/>
                <a:gd name="connsiteY15" fmla="*/ 4753934 h 5092591"/>
                <a:gd name="connsiteX16" fmla="*/ 2251612 w 4546203"/>
                <a:gd name="connsiteY16" fmla="*/ 4814821 h 5092591"/>
                <a:gd name="connsiteX17" fmla="*/ 2328019 w 4546203"/>
                <a:gd name="connsiteY17" fmla="*/ 4814821 h 5092591"/>
                <a:gd name="connsiteX18" fmla="*/ 2328019 w 4546203"/>
                <a:gd name="connsiteY18" fmla="*/ 4753934 h 5092591"/>
                <a:gd name="connsiteX19" fmla="*/ 2251612 w 4546203"/>
                <a:gd name="connsiteY19" fmla="*/ 4753934 h 5092591"/>
                <a:gd name="connsiteX20" fmla="*/ 2029157 w 4546203"/>
                <a:gd name="connsiteY20" fmla="*/ 4740404 h 5092591"/>
                <a:gd name="connsiteX21" fmla="*/ 2022392 w 4546203"/>
                <a:gd name="connsiteY21" fmla="*/ 4803678 h 5092591"/>
                <a:gd name="connsiteX22" fmla="*/ 2101186 w 4546203"/>
                <a:gd name="connsiteY22" fmla="*/ 4811239 h 5092591"/>
                <a:gd name="connsiteX23" fmla="*/ 2105564 w 4546203"/>
                <a:gd name="connsiteY23" fmla="*/ 4747965 h 5092591"/>
                <a:gd name="connsiteX24" fmla="*/ 2029157 w 4546203"/>
                <a:gd name="connsiteY24" fmla="*/ 4740404 h 5092591"/>
                <a:gd name="connsiteX25" fmla="*/ 2252408 w 4546203"/>
                <a:gd name="connsiteY25" fmla="*/ 4661609 h 5092591"/>
                <a:gd name="connsiteX26" fmla="*/ 2252408 w 4546203"/>
                <a:gd name="connsiteY26" fmla="*/ 4722894 h 5092591"/>
                <a:gd name="connsiteX27" fmla="*/ 2324835 w 4546203"/>
                <a:gd name="connsiteY27" fmla="*/ 4722894 h 5092591"/>
                <a:gd name="connsiteX28" fmla="*/ 2324835 w 4546203"/>
                <a:gd name="connsiteY28" fmla="*/ 4661609 h 5092591"/>
                <a:gd name="connsiteX29" fmla="*/ 2252408 w 4546203"/>
                <a:gd name="connsiteY29" fmla="*/ 4661609 h 5092591"/>
                <a:gd name="connsiteX30" fmla="*/ 2144961 w 4546203"/>
                <a:gd name="connsiteY30" fmla="*/ 4660017 h 5092591"/>
                <a:gd name="connsiteX31" fmla="*/ 2141777 w 4546203"/>
                <a:gd name="connsiteY31" fmla="*/ 4721302 h 5092591"/>
                <a:gd name="connsiteX32" fmla="*/ 2217388 w 4546203"/>
                <a:gd name="connsiteY32" fmla="*/ 4721302 h 5092591"/>
                <a:gd name="connsiteX33" fmla="*/ 2217388 w 4546203"/>
                <a:gd name="connsiteY33" fmla="*/ 4660017 h 5092591"/>
                <a:gd name="connsiteX34" fmla="*/ 2144961 w 4546203"/>
                <a:gd name="connsiteY34" fmla="*/ 4660017 h 5092591"/>
                <a:gd name="connsiteX35" fmla="*/ 2431088 w 4546203"/>
                <a:gd name="connsiteY35" fmla="*/ 4654844 h 5092591"/>
                <a:gd name="connsiteX36" fmla="*/ 2357467 w 4546203"/>
                <a:gd name="connsiteY36" fmla="*/ 4660017 h 5092591"/>
                <a:gd name="connsiteX37" fmla="*/ 2361049 w 4546203"/>
                <a:gd name="connsiteY37" fmla="*/ 4723292 h 5092591"/>
                <a:gd name="connsiteX38" fmla="*/ 2436660 w 4546203"/>
                <a:gd name="connsiteY38" fmla="*/ 4718119 h 5092591"/>
                <a:gd name="connsiteX39" fmla="*/ 2431088 w 4546203"/>
                <a:gd name="connsiteY39" fmla="*/ 4654844 h 5092591"/>
                <a:gd name="connsiteX40" fmla="*/ 2150930 w 4546203"/>
                <a:gd name="connsiteY40" fmla="*/ 4567295 h 5092591"/>
                <a:gd name="connsiteX41" fmla="*/ 2146951 w 4546203"/>
                <a:gd name="connsiteY41" fmla="*/ 4628580 h 5092591"/>
                <a:gd name="connsiteX42" fmla="*/ 2219378 w 4546203"/>
                <a:gd name="connsiteY42" fmla="*/ 4631763 h 5092591"/>
                <a:gd name="connsiteX43" fmla="*/ 2219378 w 4546203"/>
                <a:gd name="connsiteY43" fmla="*/ 4567295 h 5092591"/>
                <a:gd name="connsiteX44" fmla="*/ 2150930 w 4546203"/>
                <a:gd name="connsiteY44" fmla="*/ 4567295 h 5092591"/>
                <a:gd name="connsiteX45" fmla="*/ 2424323 w 4546203"/>
                <a:gd name="connsiteY45" fmla="*/ 4562918 h 5092591"/>
                <a:gd name="connsiteX46" fmla="*/ 2353488 w 4546203"/>
                <a:gd name="connsiteY46" fmla="*/ 4567295 h 5092591"/>
                <a:gd name="connsiteX47" fmla="*/ 2357467 w 4546203"/>
                <a:gd name="connsiteY47" fmla="*/ 4630967 h 5092591"/>
                <a:gd name="connsiteX48" fmla="*/ 2429497 w 4546203"/>
                <a:gd name="connsiteY48" fmla="*/ 4626192 h 5092591"/>
                <a:gd name="connsiteX49" fmla="*/ 2424323 w 4546203"/>
                <a:gd name="connsiteY49" fmla="*/ 4562918 h 5092591"/>
                <a:gd name="connsiteX50" fmla="*/ 2049452 w 4546203"/>
                <a:gd name="connsiteY50" fmla="*/ 4556550 h 5092591"/>
                <a:gd name="connsiteX51" fmla="*/ 2042687 w 4546203"/>
                <a:gd name="connsiteY51" fmla="*/ 4619427 h 5092591"/>
                <a:gd name="connsiteX52" fmla="*/ 2114717 w 4546203"/>
                <a:gd name="connsiteY52" fmla="*/ 4626590 h 5092591"/>
                <a:gd name="connsiteX53" fmla="*/ 2119492 w 4546203"/>
                <a:gd name="connsiteY53" fmla="*/ 4563315 h 5092591"/>
                <a:gd name="connsiteX54" fmla="*/ 2049452 w 4546203"/>
                <a:gd name="connsiteY54" fmla="*/ 4556550 h 5092591"/>
                <a:gd name="connsiteX55" fmla="*/ 2897488 w 4546203"/>
                <a:gd name="connsiteY55" fmla="*/ 4513571 h 5092591"/>
                <a:gd name="connsiteX56" fmla="*/ 2847744 w 4546203"/>
                <a:gd name="connsiteY56" fmla="*/ 4528693 h 5092591"/>
                <a:gd name="connsiteX57" fmla="*/ 2859683 w 4546203"/>
                <a:gd name="connsiteY57" fmla="*/ 4567295 h 5092591"/>
                <a:gd name="connsiteX58" fmla="*/ 2910223 w 4546203"/>
                <a:gd name="connsiteY58" fmla="*/ 4551775 h 5092591"/>
                <a:gd name="connsiteX59" fmla="*/ 2897488 w 4546203"/>
                <a:gd name="connsiteY59" fmla="*/ 4513571 h 5092591"/>
                <a:gd name="connsiteX60" fmla="*/ 1790386 w 4546203"/>
                <a:gd name="connsiteY60" fmla="*/ 4506408 h 5092591"/>
                <a:gd name="connsiteX61" fmla="*/ 1779641 w 4546203"/>
                <a:gd name="connsiteY61" fmla="*/ 4549785 h 5092591"/>
                <a:gd name="connsiteX62" fmla="*/ 1872364 w 4546203"/>
                <a:gd name="connsiteY62" fmla="*/ 4570080 h 5092591"/>
                <a:gd name="connsiteX63" fmla="*/ 1881119 w 4546203"/>
                <a:gd name="connsiteY63" fmla="*/ 4525908 h 5092591"/>
                <a:gd name="connsiteX64" fmla="*/ 1790386 w 4546203"/>
                <a:gd name="connsiteY64" fmla="*/ 4506408 h 5092591"/>
                <a:gd name="connsiteX65" fmla="*/ 3136658 w 4546203"/>
                <a:gd name="connsiteY65" fmla="*/ 4499245 h 5092591"/>
                <a:gd name="connsiteX66" fmla="*/ 3148995 w 4546203"/>
                <a:gd name="connsiteY66" fmla="*/ 4525908 h 5092591"/>
                <a:gd name="connsiteX67" fmla="*/ 3106414 w 4546203"/>
                <a:gd name="connsiteY67" fmla="*/ 4531877 h 5092591"/>
                <a:gd name="connsiteX68" fmla="*/ 3096863 w 4546203"/>
                <a:gd name="connsiteY68" fmla="*/ 4534662 h 5092591"/>
                <a:gd name="connsiteX69" fmla="*/ 2926936 w 4546203"/>
                <a:gd name="connsiteY69" fmla="*/ 4597142 h 5092591"/>
                <a:gd name="connsiteX70" fmla="*/ 2917784 w 4546203"/>
                <a:gd name="connsiteY70" fmla="*/ 4602714 h 5092591"/>
                <a:gd name="connsiteX71" fmla="*/ 2920569 w 4546203"/>
                <a:gd name="connsiteY71" fmla="*/ 4609479 h 5092591"/>
                <a:gd name="connsiteX72" fmla="*/ 3112383 w 4546203"/>
                <a:gd name="connsiteY72" fmla="*/ 4539439 h 5092591"/>
                <a:gd name="connsiteX73" fmla="*/ 3126311 w 4546203"/>
                <a:gd name="connsiteY73" fmla="*/ 4570877 h 5092591"/>
                <a:gd name="connsiteX74" fmla="*/ 2931314 w 4546203"/>
                <a:gd name="connsiteY74" fmla="*/ 4642907 h 5092591"/>
                <a:gd name="connsiteX75" fmla="*/ 2918977 w 4546203"/>
                <a:gd name="connsiteY75" fmla="*/ 4609876 h 5092591"/>
                <a:gd name="connsiteX76" fmla="*/ 2888335 w 4546203"/>
                <a:gd name="connsiteY76" fmla="*/ 4617040 h 5092591"/>
                <a:gd name="connsiteX77" fmla="*/ 2881570 w 4546203"/>
                <a:gd name="connsiteY77" fmla="*/ 4593560 h 5092591"/>
                <a:gd name="connsiteX78" fmla="*/ 3136658 w 4546203"/>
                <a:gd name="connsiteY78" fmla="*/ 4499245 h 5092591"/>
                <a:gd name="connsiteX79" fmla="*/ 2955987 w 4546203"/>
                <a:gd name="connsiteY79" fmla="*/ 4494470 h 5092591"/>
                <a:gd name="connsiteX80" fmla="*/ 2905845 w 4546203"/>
                <a:gd name="connsiteY80" fmla="*/ 4511184 h 5092591"/>
                <a:gd name="connsiteX81" fmla="*/ 2919376 w 4546203"/>
                <a:gd name="connsiteY81" fmla="*/ 4549387 h 5092591"/>
                <a:gd name="connsiteX82" fmla="*/ 2969119 w 4546203"/>
                <a:gd name="connsiteY82" fmla="*/ 4532275 h 5092591"/>
                <a:gd name="connsiteX83" fmla="*/ 2955987 w 4546203"/>
                <a:gd name="connsiteY83" fmla="*/ 4494470 h 5092591"/>
                <a:gd name="connsiteX84" fmla="*/ 2254398 w 4546203"/>
                <a:gd name="connsiteY84" fmla="*/ 4476562 h 5092591"/>
                <a:gd name="connsiteX85" fmla="*/ 2254398 w 4546203"/>
                <a:gd name="connsiteY85" fmla="*/ 4538244 h 5092591"/>
                <a:gd name="connsiteX86" fmla="*/ 2320060 w 4546203"/>
                <a:gd name="connsiteY86" fmla="*/ 4538244 h 5092591"/>
                <a:gd name="connsiteX87" fmla="*/ 2320060 w 4546203"/>
                <a:gd name="connsiteY87" fmla="*/ 4476562 h 5092591"/>
                <a:gd name="connsiteX88" fmla="*/ 2254398 w 4546203"/>
                <a:gd name="connsiteY88" fmla="*/ 4476562 h 5092591"/>
                <a:gd name="connsiteX89" fmla="*/ 3013292 w 4546203"/>
                <a:gd name="connsiteY89" fmla="*/ 4472980 h 5092591"/>
                <a:gd name="connsiteX90" fmla="*/ 2964344 w 4546203"/>
                <a:gd name="connsiteY90" fmla="*/ 4491286 h 5092591"/>
                <a:gd name="connsiteX91" fmla="*/ 2977874 w 4546203"/>
                <a:gd name="connsiteY91" fmla="*/ 4529489 h 5092591"/>
                <a:gd name="connsiteX92" fmla="*/ 3028016 w 4546203"/>
                <a:gd name="connsiteY92" fmla="*/ 4510388 h 5092591"/>
                <a:gd name="connsiteX93" fmla="*/ 3013292 w 4546203"/>
                <a:gd name="connsiteY93" fmla="*/ 4472980 h 5092591"/>
                <a:gd name="connsiteX94" fmla="*/ 2156104 w 4546203"/>
                <a:gd name="connsiteY94" fmla="*/ 4472582 h 5092591"/>
                <a:gd name="connsiteX95" fmla="*/ 2152920 w 4546203"/>
                <a:gd name="connsiteY95" fmla="*/ 4537051 h 5092591"/>
                <a:gd name="connsiteX96" fmla="*/ 2222164 w 4546203"/>
                <a:gd name="connsiteY96" fmla="*/ 4537051 h 5092591"/>
                <a:gd name="connsiteX97" fmla="*/ 2222164 w 4546203"/>
                <a:gd name="connsiteY97" fmla="*/ 4475766 h 5092591"/>
                <a:gd name="connsiteX98" fmla="*/ 2156104 w 4546203"/>
                <a:gd name="connsiteY98" fmla="*/ 4472582 h 5092591"/>
                <a:gd name="connsiteX99" fmla="*/ 2059401 w 4546203"/>
                <a:gd name="connsiteY99" fmla="*/ 4465021 h 5092591"/>
                <a:gd name="connsiteX100" fmla="*/ 2052636 w 4546203"/>
                <a:gd name="connsiteY100" fmla="*/ 4528295 h 5092591"/>
                <a:gd name="connsiteX101" fmla="*/ 2121482 w 4546203"/>
                <a:gd name="connsiteY101" fmla="*/ 4534265 h 5092591"/>
                <a:gd name="connsiteX102" fmla="*/ 2126257 w 4546203"/>
                <a:gd name="connsiteY102" fmla="*/ 4470990 h 5092591"/>
                <a:gd name="connsiteX103" fmla="*/ 2059401 w 4546203"/>
                <a:gd name="connsiteY103" fmla="*/ 4465021 h 5092591"/>
                <a:gd name="connsiteX104" fmla="*/ 2881172 w 4546203"/>
                <a:gd name="connsiteY104" fmla="*/ 4462236 h 5092591"/>
                <a:gd name="connsiteX105" fmla="*/ 2833020 w 4546203"/>
                <a:gd name="connsiteY105" fmla="*/ 4477358 h 5092591"/>
                <a:gd name="connsiteX106" fmla="*/ 2842571 w 4546203"/>
                <a:gd name="connsiteY106" fmla="*/ 4511184 h 5092591"/>
                <a:gd name="connsiteX107" fmla="*/ 2891917 w 4546203"/>
                <a:gd name="connsiteY107" fmla="*/ 4496061 h 5092591"/>
                <a:gd name="connsiteX108" fmla="*/ 2881172 w 4546203"/>
                <a:gd name="connsiteY108" fmla="*/ 4462236 h 5092591"/>
                <a:gd name="connsiteX109" fmla="*/ 3070199 w 4546203"/>
                <a:gd name="connsiteY109" fmla="*/ 4449899 h 5092591"/>
                <a:gd name="connsiteX110" fmla="*/ 3021649 w 4546203"/>
                <a:gd name="connsiteY110" fmla="*/ 4470195 h 5092591"/>
                <a:gd name="connsiteX111" fmla="*/ 3036373 w 4546203"/>
                <a:gd name="connsiteY111" fmla="*/ 4507602 h 5092591"/>
                <a:gd name="connsiteX112" fmla="*/ 3085719 w 4546203"/>
                <a:gd name="connsiteY112" fmla="*/ 4486908 h 5092591"/>
                <a:gd name="connsiteX113" fmla="*/ 3070199 w 4546203"/>
                <a:gd name="connsiteY113" fmla="*/ 4449899 h 5092591"/>
                <a:gd name="connsiteX114" fmla="*/ 2937283 w 4546203"/>
                <a:gd name="connsiteY114" fmla="*/ 4443134 h 5092591"/>
                <a:gd name="connsiteX115" fmla="*/ 2889131 w 4546203"/>
                <a:gd name="connsiteY115" fmla="*/ 4460644 h 5092591"/>
                <a:gd name="connsiteX116" fmla="*/ 2900672 w 4546203"/>
                <a:gd name="connsiteY116" fmla="*/ 4493276 h 5092591"/>
                <a:gd name="connsiteX117" fmla="*/ 2949620 w 4546203"/>
                <a:gd name="connsiteY117" fmla="*/ 4476562 h 5092591"/>
                <a:gd name="connsiteX118" fmla="*/ 2937283 w 4546203"/>
                <a:gd name="connsiteY118" fmla="*/ 4443134 h 5092591"/>
                <a:gd name="connsiteX119" fmla="*/ 1805906 w 4546203"/>
                <a:gd name="connsiteY119" fmla="*/ 4442736 h 5092591"/>
                <a:gd name="connsiteX120" fmla="*/ 1795161 w 4546203"/>
                <a:gd name="connsiteY120" fmla="*/ 4486510 h 5092591"/>
                <a:gd name="connsiteX121" fmla="*/ 1885098 w 4546203"/>
                <a:gd name="connsiteY121" fmla="*/ 4506010 h 5092591"/>
                <a:gd name="connsiteX122" fmla="*/ 1893455 w 4546203"/>
                <a:gd name="connsiteY122" fmla="*/ 4461838 h 5092591"/>
                <a:gd name="connsiteX123" fmla="*/ 1805906 w 4546203"/>
                <a:gd name="connsiteY123" fmla="*/ 4442736 h 5092591"/>
                <a:gd name="connsiteX124" fmla="*/ 3125515 w 4546203"/>
                <a:gd name="connsiteY124" fmla="*/ 4426022 h 5092591"/>
                <a:gd name="connsiteX125" fmla="*/ 3078158 w 4546203"/>
                <a:gd name="connsiteY125" fmla="*/ 4447113 h 5092591"/>
                <a:gd name="connsiteX126" fmla="*/ 3093678 w 4546203"/>
                <a:gd name="connsiteY126" fmla="*/ 4484123 h 5092591"/>
                <a:gd name="connsiteX127" fmla="*/ 3142626 w 4546203"/>
                <a:gd name="connsiteY127" fmla="*/ 4461838 h 5092591"/>
                <a:gd name="connsiteX128" fmla="*/ 3125515 w 4546203"/>
                <a:gd name="connsiteY128" fmla="*/ 4426022 h 5092591"/>
                <a:gd name="connsiteX129" fmla="*/ 1534503 w 4546203"/>
                <a:gd name="connsiteY129" fmla="*/ 4425226 h 5092591"/>
                <a:gd name="connsiteX130" fmla="*/ 1518187 w 4546203"/>
                <a:gd name="connsiteY130" fmla="*/ 4467011 h 5092591"/>
                <a:gd name="connsiteX131" fmla="*/ 1607328 w 4546203"/>
                <a:gd name="connsiteY131" fmla="*/ 4499643 h 5092591"/>
                <a:gd name="connsiteX132" fmla="*/ 1621654 w 4546203"/>
                <a:gd name="connsiteY132" fmla="*/ 4457062 h 5092591"/>
                <a:gd name="connsiteX133" fmla="*/ 1534503 w 4546203"/>
                <a:gd name="connsiteY133" fmla="*/ 4425226 h 5092591"/>
                <a:gd name="connsiteX134" fmla="*/ 2993394 w 4546203"/>
                <a:gd name="connsiteY134" fmla="*/ 4422440 h 5092591"/>
                <a:gd name="connsiteX135" fmla="*/ 2945640 w 4546203"/>
                <a:gd name="connsiteY135" fmla="*/ 4440746 h 5092591"/>
                <a:gd name="connsiteX136" fmla="*/ 2958375 w 4546203"/>
                <a:gd name="connsiteY136" fmla="*/ 4473378 h 5092591"/>
                <a:gd name="connsiteX137" fmla="*/ 3006527 w 4546203"/>
                <a:gd name="connsiteY137" fmla="*/ 4455072 h 5092591"/>
                <a:gd name="connsiteX138" fmla="*/ 2993394 w 4546203"/>
                <a:gd name="connsiteY138" fmla="*/ 4422440 h 5092591"/>
                <a:gd name="connsiteX139" fmla="*/ 1680949 w 4546203"/>
                <a:gd name="connsiteY139" fmla="*/ 4407318 h 5092591"/>
                <a:gd name="connsiteX140" fmla="*/ 1667817 w 4546203"/>
                <a:gd name="connsiteY140" fmla="*/ 4450297 h 5092591"/>
                <a:gd name="connsiteX141" fmla="*/ 1755764 w 4546203"/>
                <a:gd name="connsiteY141" fmla="*/ 4475766 h 5092591"/>
                <a:gd name="connsiteX142" fmla="*/ 1767305 w 4546203"/>
                <a:gd name="connsiteY142" fmla="*/ 4431991 h 5092591"/>
                <a:gd name="connsiteX143" fmla="*/ 1680949 w 4546203"/>
                <a:gd name="connsiteY143" fmla="*/ 4407318 h 5092591"/>
                <a:gd name="connsiteX144" fmla="*/ 3048710 w 4546203"/>
                <a:gd name="connsiteY144" fmla="*/ 4400155 h 5092591"/>
                <a:gd name="connsiteX145" fmla="*/ 3001752 w 4546203"/>
                <a:gd name="connsiteY145" fmla="*/ 4420451 h 5092591"/>
                <a:gd name="connsiteX146" fmla="*/ 3014884 w 4546203"/>
                <a:gd name="connsiteY146" fmla="*/ 4452685 h 5092591"/>
                <a:gd name="connsiteX147" fmla="*/ 3062638 w 4546203"/>
                <a:gd name="connsiteY147" fmla="*/ 4433185 h 5092591"/>
                <a:gd name="connsiteX148" fmla="*/ 3048710 w 4546203"/>
                <a:gd name="connsiteY148" fmla="*/ 4400155 h 5092591"/>
                <a:gd name="connsiteX149" fmla="*/ 2161277 w 4546203"/>
                <a:gd name="connsiteY149" fmla="*/ 4383043 h 5092591"/>
                <a:gd name="connsiteX150" fmla="*/ 2158094 w 4546203"/>
                <a:gd name="connsiteY150" fmla="*/ 4444328 h 5092591"/>
                <a:gd name="connsiteX151" fmla="*/ 2224153 w 4546203"/>
                <a:gd name="connsiteY151" fmla="*/ 4444328 h 5092591"/>
                <a:gd name="connsiteX152" fmla="*/ 2224153 w 4546203"/>
                <a:gd name="connsiteY152" fmla="*/ 4383043 h 5092591"/>
                <a:gd name="connsiteX153" fmla="*/ 2161277 w 4546203"/>
                <a:gd name="connsiteY153" fmla="*/ 4383043 h 5092591"/>
                <a:gd name="connsiteX154" fmla="*/ 2411191 w 4546203"/>
                <a:gd name="connsiteY154" fmla="*/ 4378666 h 5092591"/>
                <a:gd name="connsiteX155" fmla="*/ 2346723 w 4546203"/>
                <a:gd name="connsiteY155" fmla="*/ 4382247 h 5092591"/>
                <a:gd name="connsiteX156" fmla="*/ 2349906 w 4546203"/>
                <a:gd name="connsiteY156" fmla="*/ 4445920 h 5092591"/>
                <a:gd name="connsiteX157" fmla="*/ 2415170 w 4546203"/>
                <a:gd name="connsiteY157" fmla="*/ 4441940 h 5092591"/>
                <a:gd name="connsiteX158" fmla="*/ 2411191 w 4546203"/>
                <a:gd name="connsiteY158" fmla="*/ 4378666 h 5092591"/>
                <a:gd name="connsiteX159" fmla="*/ 3103229 w 4546203"/>
                <a:gd name="connsiteY159" fmla="*/ 4376676 h 5092591"/>
                <a:gd name="connsiteX160" fmla="*/ 3056669 w 4546203"/>
                <a:gd name="connsiteY160" fmla="*/ 4397369 h 5092591"/>
                <a:gd name="connsiteX161" fmla="*/ 3070995 w 4546203"/>
                <a:gd name="connsiteY161" fmla="*/ 4430001 h 5092591"/>
                <a:gd name="connsiteX162" fmla="*/ 3118351 w 4546203"/>
                <a:gd name="connsiteY162" fmla="*/ 4408512 h 5092591"/>
                <a:gd name="connsiteX163" fmla="*/ 3103229 w 4546203"/>
                <a:gd name="connsiteY163" fmla="*/ 4376676 h 5092591"/>
                <a:gd name="connsiteX164" fmla="*/ 1411933 w 4546203"/>
                <a:gd name="connsiteY164" fmla="*/ 4372696 h 5092591"/>
                <a:gd name="connsiteX165" fmla="*/ 1392832 w 4546203"/>
                <a:gd name="connsiteY165" fmla="*/ 4413287 h 5092591"/>
                <a:gd name="connsiteX166" fmla="*/ 1479187 w 4546203"/>
                <a:gd name="connsiteY166" fmla="*/ 4451491 h 5092591"/>
                <a:gd name="connsiteX167" fmla="*/ 1496697 w 4546203"/>
                <a:gd name="connsiteY167" fmla="*/ 4410104 h 5092591"/>
                <a:gd name="connsiteX168" fmla="*/ 1411933 w 4546203"/>
                <a:gd name="connsiteY168" fmla="*/ 4372696 h 5092591"/>
                <a:gd name="connsiteX169" fmla="*/ 1558778 w 4546203"/>
                <a:gd name="connsiteY169" fmla="*/ 4364339 h 5092591"/>
                <a:gd name="connsiteX170" fmla="*/ 1542462 w 4546203"/>
                <a:gd name="connsiteY170" fmla="*/ 4406522 h 5092591"/>
                <a:gd name="connsiteX171" fmla="*/ 1628817 w 4546203"/>
                <a:gd name="connsiteY171" fmla="*/ 4437961 h 5092591"/>
                <a:gd name="connsiteX172" fmla="*/ 1642746 w 4546203"/>
                <a:gd name="connsiteY172" fmla="*/ 4394982 h 5092591"/>
                <a:gd name="connsiteX173" fmla="*/ 1558778 w 4546203"/>
                <a:gd name="connsiteY173" fmla="*/ 4364339 h 5092591"/>
                <a:gd name="connsiteX174" fmla="*/ 2904253 w 4546203"/>
                <a:gd name="connsiteY174" fmla="*/ 4347227 h 5092591"/>
                <a:gd name="connsiteX175" fmla="*/ 2858489 w 4546203"/>
                <a:gd name="connsiteY175" fmla="*/ 4362350 h 5092591"/>
                <a:gd name="connsiteX176" fmla="*/ 2887539 w 4546203"/>
                <a:gd name="connsiteY176" fmla="*/ 4452287 h 5092591"/>
                <a:gd name="connsiteX177" fmla="*/ 2935691 w 4546203"/>
                <a:gd name="connsiteY177" fmla="*/ 4435573 h 5092591"/>
                <a:gd name="connsiteX178" fmla="*/ 2904253 w 4546203"/>
                <a:gd name="connsiteY178" fmla="*/ 4347227 h 5092591"/>
                <a:gd name="connsiteX179" fmla="*/ 2956783 w 4546203"/>
                <a:gd name="connsiteY179" fmla="*/ 4327330 h 5092591"/>
                <a:gd name="connsiteX180" fmla="*/ 2911416 w 4546203"/>
                <a:gd name="connsiteY180" fmla="*/ 4344442 h 5092591"/>
                <a:gd name="connsiteX181" fmla="*/ 2943253 w 4546203"/>
                <a:gd name="connsiteY181" fmla="*/ 4433185 h 5092591"/>
                <a:gd name="connsiteX182" fmla="*/ 2991007 w 4546203"/>
                <a:gd name="connsiteY182" fmla="*/ 4415277 h 5092591"/>
                <a:gd name="connsiteX183" fmla="*/ 2956783 w 4546203"/>
                <a:gd name="connsiteY183" fmla="*/ 4327330 h 5092591"/>
                <a:gd name="connsiteX184" fmla="*/ 1836150 w 4546203"/>
                <a:gd name="connsiteY184" fmla="*/ 4315789 h 5092591"/>
                <a:gd name="connsiteX185" fmla="*/ 1826599 w 4546203"/>
                <a:gd name="connsiteY185" fmla="*/ 4359564 h 5092591"/>
                <a:gd name="connsiteX186" fmla="*/ 1909771 w 4546203"/>
                <a:gd name="connsiteY186" fmla="*/ 4377870 h 5092591"/>
                <a:gd name="connsiteX187" fmla="*/ 1918128 w 4546203"/>
                <a:gd name="connsiteY187" fmla="*/ 4333299 h 5092591"/>
                <a:gd name="connsiteX188" fmla="*/ 1836150 w 4546203"/>
                <a:gd name="connsiteY188" fmla="*/ 4315789 h 5092591"/>
                <a:gd name="connsiteX189" fmla="*/ 3009313 w 4546203"/>
                <a:gd name="connsiteY189" fmla="*/ 4306239 h 5092591"/>
                <a:gd name="connsiteX190" fmla="*/ 2964344 w 4546203"/>
                <a:gd name="connsiteY190" fmla="*/ 4324544 h 5092591"/>
                <a:gd name="connsiteX191" fmla="*/ 2998966 w 4546203"/>
                <a:gd name="connsiteY191" fmla="*/ 4412094 h 5092591"/>
                <a:gd name="connsiteX192" fmla="*/ 3045924 w 4546203"/>
                <a:gd name="connsiteY192" fmla="*/ 4392992 h 5092591"/>
                <a:gd name="connsiteX193" fmla="*/ 3009313 w 4546203"/>
                <a:gd name="connsiteY193" fmla="*/ 4306239 h 5092591"/>
                <a:gd name="connsiteX194" fmla="*/ 2166848 w 4546203"/>
                <a:gd name="connsiteY194" fmla="*/ 4291116 h 5092591"/>
                <a:gd name="connsiteX195" fmla="*/ 2163267 w 4546203"/>
                <a:gd name="connsiteY195" fmla="*/ 4352003 h 5092591"/>
                <a:gd name="connsiteX196" fmla="*/ 2226143 w 4546203"/>
                <a:gd name="connsiteY196" fmla="*/ 4352003 h 5092591"/>
                <a:gd name="connsiteX197" fmla="*/ 2225745 w 4546203"/>
                <a:gd name="connsiteY197" fmla="*/ 4291116 h 5092591"/>
                <a:gd name="connsiteX198" fmla="*/ 2166848 w 4546203"/>
                <a:gd name="connsiteY198" fmla="*/ 4291116 h 5092591"/>
                <a:gd name="connsiteX199" fmla="*/ 2297619 w 4546203"/>
                <a:gd name="connsiteY199" fmla="*/ 4290519 h 5092591"/>
                <a:gd name="connsiteX200" fmla="*/ 2259173 w 4546203"/>
                <a:gd name="connsiteY200" fmla="*/ 4292310 h 5092591"/>
                <a:gd name="connsiteX201" fmla="*/ 2255592 w 4546203"/>
                <a:gd name="connsiteY201" fmla="*/ 4293902 h 5092591"/>
                <a:gd name="connsiteX202" fmla="*/ 2255592 w 4546203"/>
                <a:gd name="connsiteY202" fmla="*/ 4353197 h 5092591"/>
                <a:gd name="connsiteX203" fmla="*/ 2316478 w 4546203"/>
                <a:gd name="connsiteY203" fmla="*/ 4353197 h 5092591"/>
                <a:gd name="connsiteX204" fmla="*/ 2297619 w 4546203"/>
                <a:gd name="connsiteY204" fmla="*/ 4290519 h 5092591"/>
                <a:gd name="connsiteX205" fmla="*/ 3061046 w 4546203"/>
                <a:gd name="connsiteY205" fmla="*/ 4283555 h 5092591"/>
                <a:gd name="connsiteX206" fmla="*/ 3016874 w 4546203"/>
                <a:gd name="connsiteY206" fmla="*/ 4303453 h 5092591"/>
                <a:gd name="connsiteX207" fmla="*/ 3053883 w 4546203"/>
                <a:gd name="connsiteY207" fmla="*/ 4390206 h 5092591"/>
                <a:gd name="connsiteX208" fmla="*/ 3100046 w 4546203"/>
                <a:gd name="connsiteY208" fmla="*/ 4369115 h 5092591"/>
                <a:gd name="connsiteX209" fmla="*/ 3061046 w 4546203"/>
                <a:gd name="connsiteY209" fmla="*/ 4283555 h 5092591"/>
                <a:gd name="connsiteX210" fmla="*/ 1719948 w 4546203"/>
                <a:gd name="connsiteY210" fmla="*/ 4283157 h 5092591"/>
                <a:gd name="connsiteX211" fmla="*/ 1706816 w 4546203"/>
                <a:gd name="connsiteY211" fmla="*/ 4326136 h 5092591"/>
                <a:gd name="connsiteX212" fmla="*/ 1788794 w 4546203"/>
                <a:gd name="connsiteY212" fmla="*/ 4350013 h 5092591"/>
                <a:gd name="connsiteX213" fmla="*/ 1800733 w 4546203"/>
                <a:gd name="connsiteY213" fmla="*/ 4306239 h 5092591"/>
                <a:gd name="connsiteX214" fmla="*/ 1719948 w 4546203"/>
                <a:gd name="connsiteY214" fmla="*/ 4283157 h 5092591"/>
                <a:gd name="connsiteX215" fmla="*/ 2079299 w 4546203"/>
                <a:gd name="connsiteY215" fmla="*/ 4281167 h 5092591"/>
                <a:gd name="connsiteX216" fmla="*/ 2072534 w 4546203"/>
                <a:gd name="connsiteY216" fmla="*/ 4344442 h 5092591"/>
                <a:gd name="connsiteX217" fmla="*/ 2135012 w 4546203"/>
                <a:gd name="connsiteY217" fmla="*/ 4350013 h 5092591"/>
                <a:gd name="connsiteX218" fmla="*/ 2139390 w 4546203"/>
                <a:gd name="connsiteY218" fmla="*/ 4287137 h 5092591"/>
                <a:gd name="connsiteX219" fmla="*/ 2079299 w 4546203"/>
                <a:gd name="connsiteY219" fmla="*/ 4281167 h 5092591"/>
                <a:gd name="connsiteX220" fmla="*/ 2819489 w 4546203"/>
                <a:gd name="connsiteY220" fmla="*/ 4267637 h 5092591"/>
                <a:gd name="connsiteX221" fmla="*/ 2775715 w 4546203"/>
                <a:gd name="connsiteY221" fmla="*/ 4281167 h 5092591"/>
                <a:gd name="connsiteX222" fmla="*/ 2801980 w 4546203"/>
                <a:gd name="connsiteY222" fmla="*/ 4371104 h 5092591"/>
                <a:gd name="connsiteX223" fmla="*/ 2848142 w 4546203"/>
                <a:gd name="connsiteY223" fmla="*/ 4357574 h 5092591"/>
                <a:gd name="connsiteX224" fmla="*/ 2819489 w 4546203"/>
                <a:gd name="connsiteY224" fmla="*/ 4267637 h 5092591"/>
                <a:gd name="connsiteX225" fmla="*/ 1467647 w 4546203"/>
                <a:gd name="connsiteY225" fmla="*/ 4254106 h 5092591"/>
                <a:gd name="connsiteX226" fmla="*/ 1448545 w 4546203"/>
                <a:gd name="connsiteY226" fmla="*/ 4295096 h 5092591"/>
                <a:gd name="connsiteX227" fmla="*/ 1529727 w 4546203"/>
                <a:gd name="connsiteY227" fmla="*/ 4330911 h 5092591"/>
                <a:gd name="connsiteX228" fmla="*/ 1546839 w 4546203"/>
                <a:gd name="connsiteY228" fmla="*/ 4289524 h 5092591"/>
                <a:gd name="connsiteX229" fmla="*/ 1467647 w 4546203"/>
                <a:gd name="connsiteY229" fmla="*/ 4254106 h 5092591"/>
                <a:gd name="connsiteX230" fmla="*/ 1851670 w 4546203"/>
                <a:gd name="connsiteY230" fmla="*/ 4251719 h 5092591"/>
                <a:gd name="connsiteX231" fmla="*/ 1842120 w 4546203"/>
                <a:gd name="connsiteY231" fmla="*/ 4295494 h 5092591"/>
                <a:gd name="connsiteX232" fmla="*/ 1922108 w 4546203"/>
                <a:gd name="connsiteY232" fmla="*/ 4313401 h 5092591"/>
                <a:gd name="connsiteX233" fmla="*/ 1930863 w 4546203"/>
                <a:gd name="connsiteY233" fmla="*/ 4268831 h 5092591"/>
                <a:gd name="connsiteX234" fmla="*/ 1851670 w 4546203"/>
                <a:gd name="connsiteY234" fmla="*/ 4251719 h 5092591"/>
                <a:gd name="connsiteX235" fmla="*/ 2870029 w 4546203"/>
                <a:gd name="connsiteY235" fmla="*/ 4250525 h 5092591"/>
                <a:gd name="connsiteX236" fmla="*/ 2826653 w 4546203"/>
                <a:gd name="connsiteY236" fmla="*/ 4265647 h 5092591"/>
                <a:gd name="connsiteX237" fmla="*/ 2856101 w 4546203"/>
                <a:gd name="connsiteY237" fmla="*/ 4355186 h 5092591"/>
                <a:gd name="connsiteX238" fmla="*/ 2901468 w 4546203"/>
                <a:gd name="connsiteY238" fmla="*/ 4338870 h 5092591"/>
                <a:gd name="connsiteX239" fmla="*/ 2870029 w 4546203"/>
                <a:gd name="connsiteY239" fmla="*/ 4250525 h 5092591"/>
                <a:gd name="connsiteX240" fmla="*/ 1606134 w 4546203"/>
                <a:gd name="connsiteY240" fmla="*/ 4242964 h 5092591"/>
                <a:gd name="connsiteX241" fmla="*/ 1589818 w 4546203"/>
                <a:gd name="connsiteY241" fmla="*/ 4284749 h 5092591"/>
                <a:gd name="connsiteX242" fmla="*/ 1670204 w 4546203"/>
                <a:gd name="connsiteY242" fmla="*/ 4314198 h 5092591"/>
                <a:gd name="connsiteX243" fmla="*/ 1684929 w 4546203"/>
                <a:gd name="connsiteY243" fmla="*/ 4271616 h 5092591"/>
                <a:gd name="connsiteX244" fmla="*/ 1606134 w 4546203"/>
                <a:gd name="connsiteY244" fmla="*/ 4242964 h 5092591"/>
                <a:gd name="connsiteX245" fmla="*/ 2919773 w 4546203"/>
                <a:gd name="connsiteY245" fmla="*/ 4232219 h 5092591"/>
                <a:gd name="connsiteX246" fmla="*/ 2877192 w 4546203"/>
                <a:gd name="connsiteY246" fmla="*/ 4248137 h 5092591"/>
                <a:gd name="connsiteX247" fmla="*/ 2909029 w 4546203"/>
                <a:gd name="connsiteY247" fmla="*/ 4336881 h 5092591"/>
                <a:gd name="connsiteX248" fmla="*/ 2953997 w 4546203"/>
                <a:gd name="connsiteY248" fmla="*/ 4320167 h 5092591"/>
                <a:gd name="connsiteX249" fmla="*/ 2919773 w 4546203"/>
                <a:gd name="connsiteY249" fmla="*/ 4232219 h 5092591"/>
                <a:gd name="connsiteX250" fmla="*/ 1739846 w 4546203"/>
                <a:gd name="connsiteY250" fmla="*/ 4221077 h 5092591"/>
                <a:gd name="connsiteX251" fmla="*/ 1726315 w 4546203"/>
                <a:gd name="connsiteY251" fmla="*/ 4264055 h 5092591"/>
                <a:gd name="connsiteX252" fmla="*/ 1806304 w 4546203"/>
                <a:gd name="connsiteY252" fmla="*/ 4286341 h 5092591"/>
                <a:gd name="connsiteX253" fmla="*/ 1817446 w 4546203"/>
                <a:gd name="connsiteY253" fmla="*/ 4242964 h 5092591"/>
                <a:gd name="connsiteX254" fmla="*/ 1739846 w 4546203"/>
                <a:gd name="connsiteY254" fmla="*/ 4221077 h 5092591"/>
                <a:gd name="connsiteX255" fmla="*/ 2969915 w 4546203"/>
                <a:gd name="connsiteY255" fmla="*/ 4211924 h 5092591"/>
                <a:gd name="connsiteX256" fmla="*/ 2927732 w 4546203"/>
                <a:gd name="connsiteY256" fmla="*/ 4229831 h 5092591"/>
                <a:gd name="connsiteX257" fmla="*/ 2961956 w 4546203"/>
                <a:gd name="connsiteY257" fmla="*/ 4317381 h 5092591"/>
                <a:gd name="connsiteX258" fmla="*/ 3006527 w 4546203"/>
                <a:gd name="connsiteY258" fmla="*/ 4298677 h 5092591"/>
                <a:gd name="connsiteX259" fmla="*/ 2969915 w 4546203"/>
                <a:gd name="connsiteY259" fmla="*/ 4211924 h 5092591"/>
                <a:gd name="connsiteX260" fmla="*/ 2171624 w 4546203"/>
                <a:gd name="connsiteY260" fmla="*/ 4197995 h 5092591"/>
                <a:gd name="connsiteX261" fmla="*/ 2168838 w 4546203"/>
                <a:gd name="connsiteY261" fmla="*/ 4259678 h 5092591"/>
                <a:gd name="connsiteX262" fmla="*/ 2228133 w 4546203"/>
                <a:gd name="connsiteY262" fmla="*/ 4259678 h 5092591"/>
                <a:gd name="connsiteX263" fmla="*/ 2227735 w 4546203"/>
                <a:gd name="connsiteY263" fmla="*/ 4197995 h 5092591"/>
                <a:gd name="connsiteX264" fmla="*/ 2171624 w 4546203"/>
                <a:gd name="connsiteY264" fmla="*/ 4197995 h 5092591"/>
                <a:gd name="connsiteX265" fmla="*/ 2396069 w 4546203"/>
                <a:gd name="connsiteY265" fmla="*/ 4194016 h 5092591"/>
                <a:gd name="connsiteX266" fmla="*/ 2341947 w 4546203"/>
                <a:gd name="connsiteY266" fmla="*/ 4197995 h 5092591"/>
                <a:gd name="connsiteX267" fmla="*/ 2341549 w 4546203"/>
                <a:gd name="connsiteY267" fmla="*/ 4261270 h 5092591"/>
                <a:gd name="connsiteX268" fmla="*/ 2401640 w 4546203"/>
                <a:gd name="connsiteY268" fmla="*/ 4257688 h 5092591"/>
                <a:gd name="connsiteX269" fmla="*/ 2396069 w 4546203"/>
                <a:gd name="connsiteY269" fmla="*/ 4194016 h 5092591"/>
                <a:gd name="connsiteX270" fmla="*/ 2089248 w 4546203"/>
                <a:gd name="connsiteY270" fmla="*/ 4189638 h 5092591"/>
                <a:gd name="connsiteX271" fmla="*/ 2082483 w 4546203"/>
                <a:gd name="connsiteY271" fmla="*/ 4252515 h 5092591"/>
                <a:gd name="connsiteX272" fmla="*/ 2141777 w 4546203"/>
                <a:gd name="connsiteY272" fmla="*/ 4258086 h 5092591"/>
                <a:gd name="connsiteX273" fmla="*/ 2146155 w 4546203"/>
                <a:gd name="connsiteY273" fmla="*/ 4194812 h 5092591"/>
                <a:gd name="connsiteX274" fmla="*/ 2089248 w 4546203"/>
                <a:gd name="connsiteY274" fmla="*/ 4189638 h 5092591"/>
                <a:gd name="connsiteX275" fmla="*/ 2687767 w 4546203"/>
                <a:gd name="connsiteY275" fmla="*/ 4183669 h 5092591"/>
                <a:gd name="connsiteX276" fmla="*/ 2649962 w 4546203"/>
                <a:gd name="connsiteY276" fmla="*/ 4193618 h 5092591"/>
                <a:gd name="connsiteX277" fmla="*/ 2659911 w 4546203"/>
                <a:gd name="connsiteY277" fmla="*/ 4233811 h 5092591"/>
                <a:gd name="connsiteX278" fmla="*/ 2697716 w 4546203"/>
                <a:gd name="connsiteY278" fmla="*/ 4224260 h 5092591"/>
                <a:gd name="connsiteX279" fmla="*/ 2687767 w 4546203"/>
                <a:gd name="connsiteY279" fmla="*/ 4183669 h 5092591"/>
                <a:gd name="connsiteX280" fmla="*/ 1630011 w 4546203"/>
                <a:gd name="connsiteY280" fmla="*/ 4182077 h 5092591"/>
                <a:gd name="connsiteX281" fmla="*/ 1614093 w 4546203"/>
                <a:gd name="connsiteY281" fmla="*/ 4223862 h 5092591"/>
                <a:gd name="connsiteX282" fmla="*/ 1691296 w 4546203"/>
                <a:gd name="connsiteY282" fmla="*/ 4252515 h 5092591"/>
                <a:gd name="connsiteX283" fmla="*/ 1706020 w 4546203"/>
                <a:gd name="connsiteY283" fmla="*/ 4209934 h 5092591"/>
                <a:gd name="connsiteX284" fmla="*/ 1630011 w 4546203"/>
                <a:gd name="connsiteY284" fmla="*/ 4182077 h 5092591"/>
                <a:gd name="connsiteX285" fmla="*/ 2788449 w 4546203"/>
                <a:gd name="connsiteY285" fmla="*/ 4170139 h 5092591"/>
                <a:gd name="connsiteX286" fmla="*/ 2747062 w 4546203"/>
                <a:gd name="connsiteY286" fmla="*/ 4183271 h 5092591"/>
                <a:gd name="connsiteX287" fmla="*/ 2773725 w 4546203"/>
                <a:gd name="connsiteY287" fmla="*/ 4273208 h 5092591"/>
                <a:gd name="connsiteX288" fmla="*/ 2817102 w 4546203"/>
                <a:gd name="connsiteY288" fmla="*/ 4259678 h 5092591"/>
                <a:gd name="connsiteX289" fmla="*/ 2788449 w 4546203"/>
                <a:gd name="connsiteY289" fmla="*/ 4170139 h 5092591"/>
                <a:gd name="connsiteX290" fmla="*/ 2836203 w 4546203"/>
                <a:gd name="connsiteY290" fmla="*/ 4154220 h 5092591"/>
                <a:gd name="connsiteX291" fmla="*/ 2794817 w 4546203"/>
                <a:gd name="connsiteY291" fmla="*/ 4167751 h 5092591"/>
                <a:gd name="connsiteX292" fmla="*/ 2824265 w 4546203"/>
                <a:gd name="connsiteY292" fmla="*/ 4257688 h 5092591"/>
                <a:gd name="connsiteX293" fmla="*/ 2867244 w 4546203"/>
                <a:gd name="connsiteY293" fmla="*/ 4242168 h 5092591"/>
                <a:gd name="connsiteX294" fmla="*/ 2836203 w 4546203"/>
                <a:gd name="connsiteY294" fmla="*/ 4154220 h 5092591"/>
                <a:gd name="connsiteX295" fmla="*/ 2599820 w 4546203"/>
                <a:gd name="connsiteY295" fmla="*/ 4145864 h 5092591"/>
                <a:gd name="connsiteX296" fmla="*/ 2563209 w 4546203"/>
                <a:gd name="connsiteY296" fmla="*/ 4152629 h 5092591"/>
                <a:gd name="connsiteX297" fmla="*/ 2571168 w 4546203"/>
                <a:gd name="connsiteY297" fmla="*/ 4194016 h 5092591"/>
                <a:gd name="connsiteX298" fmla="*/ 2608575 w 4546203"/>
                <a:gd name="connsiteY298" fmla="*/ 4186454 h 5092591"/>
                <a:gd name="connsiteX299" fmla="*/ 2599820 w 4546203"/>
                <a:gd name="connsiteY299" fmla="*/ 4145864 h 5092591"/>
                <a:gd name="connsiteX300" fmla="*/ 1522962 w 4546203"/>
                <a:gd name="connsiteY300" fmla="*/ 4135915 h 5092591"/>
                <a:gd name="connsiteX301" fmla="*/ 1504258 w 4546203"/>
                <a:gd name="connsiteY301" fmla="*/ 4176506 h 5092591"/>
                <a:gd name="connsiteX302" fmla="*/ 1579471 w 4546203"/>
                <a:gd name="connsiteY302" fmla="*/ 4209934 h 5092591"/>
                <a:gd name="connsiteX303" fmla="*/ 1596981 w 4546203"/>
                <a:gd name="connsiteY303" fmla="*/ 4168547 h 5092591"/>
                <a:gd name="connsiteX304" fmla="*/ 1522962 w 4546203"/>
                <a:gd name="connsiteY304" fmla="*/ 4135915 h 5092591"/>
                <a:gd name="connsiteX305" fmla="*/ 2773725 w 4546203"/>
                <a:gd name="connsiteY305" fmla="*/ 4125568 h 5092591"/>
                <a:gd name="connsiteX306" fmla="*/ 2734328 w 4546203"/>
                <a:gd name="connsiteY306" fmla="*/ 4138700 h 5092591"/>
                <a:gd name="connsiteX307" fmla="*/ 2745073 w 4546203"/>
                <a:gd name="connsiteY307" fmla="*/ 4175312 h 5092591"/>
                <a:gd name="connsiteX308" fmla="*/ 2786062 w 4546203"/>
                <a:gd name="connsiteY308" fmla="*/ 4162976 h 5092591"/>
                <a:gd name="connsiteX309" fmla="*/ 2773725 w 4546203"/>
                <a:gd name="connsiteY309" fmla="*/ 4125568 h 5092591"/>
                <a:gd name="connsiteX310" fmla="*/ 1883507 w 4546203"/>
                <a:gd name="connsiteY310" fmla="*/ 4125170 h 5092591"/>
                <a:gd name="connsiteX311" fmla="*/ 1872762 w 4546203"/>
                <a:gd name="connsiteY311" fmla="*/ 4168945 h 5092591"/>
                <a:gd name="connsiteX312" fmla="*/ 1947577 w 4546203"/>
                <a:gd name="connsiteY312" fmla="*/ 4185659 h 5092591"/>
                <a:gd name="connsiteX313" fmla="*/ 1956332 w 4546203"/>
                <a:gd name="connsiteY313" fmla="*/ 4141088 h 5092591"/>
                <a:gd name="connsiteX314" fmla="*/ 1883507 w 4546203"/>
                <a:gd name="connsiteY314" fmla="*/ 4125170 h 5092591"/>
                <a:gd name="connsiteX315" fmla="*/ 1996525 w 4546203"/>
                <a:gd name="connsiteY315" fmla="*/ 4124374 h 5092591"/>
                <a:gd name="connsiteX316" fmla="*/ 1982199 w 4546203"/>
                <a:gd name="connsiteY316" fmla="*/ 4207546 h 5092591"/>
                <a:gd name="connsiteX317" fmla="*/ 2047463 w 4546203"/>
                <a:gd name="connsiteY317" fmla="*/ 4217097 h 5092591"/>
                <a:gd name="connsiteX318" fmla="*/ 2058605 w 4546203"/>
                <a:gd name="connsiteY318" fmla="*/ 4133527 h 5092591"/>
                <a:gd name="connsiteX319" fmla="*/ 1996525 w 4546203"/>
                <a:gd name="connsiteY319" fmla="*/ 4124374 h 5092591"/>
                <a:gd name="connsiteX320" fmla="*/ 1653888 w 4546203"/>
                <a:gd name="connsiteY320" fmla="*/ 4120792 h 5092591"/>
                <a:gd name="connsiteX321" fmla="*/ 1637572 w 4546203"/>
                <a:gd name="connsiteY321" fmla="*/ 4162976 h 5092591"/>
                <a:gd name="connsiteX322" fmla="*/ 1712785 w 4546203"/>
                <a:gd name="connsiteY322" fmla="*/ 4190036 h 5092591"/>
                <a:gd name="connsiteX323" fmla="*/ 1726713 w 4546203"/>
                <a:gd name="connsiteY323" fmla="*/ 4147455 h 5092591"/>
                <a:gd name="connsiteX324" fmla="*/ 1653888 w 4546203"/>
                <a:gd name="connsiteY324" fmla="*/ 4120792 h 5092591"/>
                <a:gd name="connsiteX325" fmla="*/ 2930518 w 4546203"/>
                <a:gd name="connsiteY325" fmla="*/ 4117609 h 5092591"/>
                <a:gd name="connsiteX326" fmla="*/ 2890325 w 4546203"/>
                <a:gd name="connsiteY326" fmla="*/ 4133925 h 5092591"/>
                <a:gd name="connsiteX327" fmla="*/ 2924549 w 4546203"/>
                <a:gd name="connsiteY327" fmla="*/ 4221872 h 5092591"/>
                <a:gd name="connsiteX328" fmla="*/ 2967130 w 4546203"/>
                <a:gd name="connsiteY328" fmla="*/ 4204362 h 5092591"/>
                <a:gd name="connsiteX329" fmla="*/ 2930518 w 4546203"/>
                <a:gd name="connsiteY329" fmla="*/ 4117609 h 5092591"/>
                <a:gd name="connsiteX330" fmla="*/ 2820683 w 4546203"/>
                <a:gd name="connsiteY330" fmla="*/ 4110446 h 5092591"/>
                <a:gd name="connsiteX331" fmla="*/ 2780888 w 4546203"/>
                <a:gd name="connsiteY331" fmla="*/ 4123976 h 5092591"/>
                <a:gd name="connsiteX332" fmla="*/ 2792827 w 4546203"/>
                <a:gd name="connsiteY332" fmla="*/ 4160588 h 5092591"/>
                <a:gd name="connsiteX333" fmla="*/ 2833418 w 4546203"/>
                <a:gd name="connsiteY333" fmla="*/ 4146261 h 5092591"/>
                <a:gd name="connsiteX334" fmla="*/ 2820683 w 4546203"/>
                <a:gd name="connsiteY334" fmla="*/ 4110446 h 5092591"/>
                <a:gd name="connsiteX335" fmla="*/ 2256786 w 4546203"/>
                <a:gd name="connsiteY335" fmla="*/ 4107660 h 5092591"/>
                <a:gd name="connsiteX336" fmla="*/ 2256786 w 4546203"/>
                <a:gd name="connsiteY336" fmla="*/ 4168547 h 5092591"/>
                <a:gd name="connsiteX337" fmla="*/ 2310111 w 4546203"/>
                <a:gd name="connsiteY337" fmla="*/ 4168547 h 5092591"/>
                <a:gd name="connsiteX338" fmla="*/ 2310111 w 4546203"/>
                <a:gd name="connsiteY338" fmla="*/ 4107660 h 5092591"/>
                <a:gd name="connsiteX339" fmla="*/ 2256786 w 4546203"/>
                <a:gd name="connsiteY339" fmla="*/ 4107660 h 5092591"/>
                <a:gd name="connsiteX340" fmla="*/ 2177593 w 4546203"/>
                <a:gd name="connsiteY340" fmla="*/ 4104079 h 5092591"/>
                <a:gd name="connsiteX341" fmla="*/ 2173613 w 4546203"/>
                <a:gd name="connsiteY341" fmla="*/ 4167751 h 5092591"/>
                <a:gd name="connsiteX342" fmla="*/ 2230123 w 4546203"/>
                <a:gd name="connsiteY342" fmla="*/ 4167751 h 5092591"/>
                <a:gd name="connsiteX343" fmla="*/ 2230123 w 4546203"/>
                <a:gd name="connsiteY343" fmla="*/ 4106466 h 5092591"/>
                <a:gd name="connsiteX344" fmla="*/ 2177593 w 4546203"/>
                <a:gd name="connsiteY344" fmla="*/ 4104079 h 5092591"/>
                <a:gd name="connsiteX345" fmla="*/ 2389701 w 4546203"/>
                <a:gd name="connsiteY345" fmla="*/ 4102089 h 5092591"/>
                <a:gd name="connsiteX346" fmla="*/ 2335580 w 4546203"/>
                <a:gd name="connsiteY346" fmla="*/ 4105671 h 5092591"/>
                <a:gd name="connsiteX347" fmla="*/ 2338764 w 4546203"/>
                <a:gd name="connsiteY347" fmla="*/ 4169343 h 5092591"/>
                <a:gd name="connsiteX348" fmla="*/ 2394875 w 4546203"/>
                <a:gd name="connsiteY348" fmla="*/ 4165363 h 5092591"/>
                <a:gd name="connsiteX349" fmla="*/ 2389701 w 4546203"/>
                <a:gd name="connsiteY349" fmla="*/ 4102089 h 5092591"/>
                <a:gd name="connsiteX350" fmla="*/ 2514260 w 4546203"/>
                <a:gd name="connsiteY350" fmla="*/ 4101293 h 5092591"/>
                <a:gd name="connsiteX351" fmla="*/ 2478843 w 4546203"/>
                <a:gd name="connsiteY351" fmla="*/ 4105671 h 5092591"/>
                <a:gd name="connsiteX352" fmla="*/ 2485210 w 4546203"/>
                <a:gd name="connsiteY352" fmla="*/ 4147455 h 5092591"/>
                <a:gd name="connsiteX353" fmla="*/ 2521025 w 4546203"/>
                <a:gd name="connsiteY353" fmla="*/ 4141486 h 5092591"/>
                <a:gd name="connsiteX354" fmla="*/ 2514260 w 4546203"/>
                <a:gd name="connsiteY354" fmla="*/ 4101293 h 5092591"/>
                <a:gd name="connsiteX355" fmla="*/ 1067705 w 4546203"/>
                <a:gd name="connsiteY355" fmla="*/ 4101293 h 5092591"/>
                <a:gd name="connsiteX356" fmla="*/ 1037859 w 4546203"/>
                <a:gd name="connsiteY356" fmla="*/ 4140292 h 5092591"/>
                <a:gd name="connsiteX357" fmla="*/ 1081235 w 4546203"/>
                <a:gd name="connsiteY357" fmla="*/ 4172128 h 5092591"/>
                <a:gd name="connsiteX358" fmla="*/ 1109888 w 4546203"/>
                <a:gd name="connsiteY358" fmla="*/ 4133129 h 5092591"/>
                <a:gd name="connsiteX359" fmla="*/ 1067705 w 4546203"/>
                <a:gd name="connsiteY359" fmla="*/ 4101293 h 5092591"/>
                <a:gd name="connsiteX360" fmla="*/ 2975885 w 4546203"/>
                <a:gd name="connsiteY360" fmla="*/ 4097711 h 5092591"/>
                <a:gd name="connsiteX361" fmla="*/ 2936487 w 4546203"/>
                <a:gd name="connsiteY361" fmla="*/ 4115619 h 5092591"/>
                <a:gd name="connsiteX362" fmla="*/ 2973497 w 4546203"/>
                <a:gd name="connsiteY362" fmla="*/ 4201975 h 5092591"/>
                <a:gd name="connsiteX363" fmla="*/ 3015282 w 4546203"/>
                <a:gd name="connsiteY363" fmla="*/ 4183271 h 5092591"/>
                <a:gd name="connsiteX364" fmla="*/ 2975885 w 4546203"/>
                <a:gd name="connsiteY364" fmla="*/ 4097711 h 5092591"/>
                <a:gd name="connsiteX365" fmla="*/ 1779243 w 4546203"/>
                <a:gd name="connsiteY365" fmla="*/ 4096120 h 5092591"/>
                <a:gd name="connsiteX366" fmla="*/ 1766111 w 4546203"/>
                <a:gd name="connsiteY366" fmla="*/ 4139099 h 5092591"/>
                <a:gd name="connsiteX367" fmla="*/ 1839732 w 4546203"/>
                <a:gd name="connsiteY367" fmla="*/ 4159792 h 5092591"/>
                <a:gd name="connsiteX368" fmla="*/ 1850875 w 4546203"/>
                <a:gd name="connsiteY368" fmla="*/ 4116415 h 5092591"/>
                <a:gd name="connsiteX369" fmla="*/ 1779243 w 4546203"/>
                <a:gd name="connsiteY369" fmla="*/ 4096120 h 5092591"/>
                <a:gd name="connsiteX370" fmla="*/ 2866050 w 4546203"/>
                <a:gd name="connsiteY370" fmla="*/ 4093334 h 5092591"/>
                <a:gd name="connsiteX371" fmla="*/ 2827448 w 4546203"/>
                <a:gd name="connsiteY371" fmla="*/ 4108058 h 5092591"/>
                <a:gd name="connsiteX372" fmla="*/ 2840581 w 4546203"/>
                <a:gd name="connsiteY372" fmla="*/ 4144272 h 5092591"/>
                <a:gd name="connsiteX373" fmla="*/ 2880774 w 4546203"/>
                <a:gd name="connsiteY373" fmla="*/ 4128354 h 5092591"/>
                <a:gd name="connsiteX374" fmla="*/ 2866050 w 4546203"/>
                <a:gd name="connsiteY374" fmla="*/ 4093334 h 5092591"/>
                <a:gd name="connsiteX375" fmla="*/ 3548537 w 4546203"/>
                <a:gd name="connsiteY375" fmla="*/ 4083783 h 5092591"/>
                <a:gd name="connsiteX376" fmla="*/ 3509538 w 4546203"/>
                <a:gd name="connsiteY376" fmla="*/ 4115619 h 5092591"/>
                <a:gd name="connsiteX377" fmla="*/ 3533017 w 4546203"/>
                <a:gd name="connsiteY377" fmla="*/ 4145068 h 5092591"/>
                <a:gd name="connsiteX378" fmla="*/ 3572813 w 4546203"/>
                <a:gd name="connsiteY378" fmla="*/ 4112436 h 5092591"/>
                <a:gd name="connsiteX379" fmla="*/ 3548537 w 4546203"/>
                <a:gd name="connsiteY379" fmla="*/ 4083783 h 5092591"/>
                <a:gd name="connsiteX380" fmla="*/ 1550819 w 4546203"/>
                <a:gd name="connsiteY380" fmla="*/ 4077018 h 5092591"/>
                <a:gd name="connsiteX381" fmla="*/ 1531717 w 4546203"/>
                <a:gd name="connsiteY381" fmla="*/ 4117211 h 5092591"/>
                <a:gd name="connsiteX382" fmla="*/ 1604542 w 4546203"/>
                <a:gd name="connsiteY382" fmla="*/ 4149843 h 5092591"/>
                <a:gd name="connsiteX383" fmla="*/ 1622052 w 4546203"/>
                <a:gd name="connsiteY383" fmla="*/ 4108058 h 5092591"/>
                <a:gd name="connsiteX384" fmla="*/ 1550819 w 4546203"/>
                <a:gd name="connsiteY384" fmla="*/ 4077018 h 5092591"/>
                <a:gd name="connsiteX385" fmla="*/ 2911814 w 4546203"/>
                <a:gd name="connsiteY385" fmla="*/ 4075028 h 5092591"/>
                <a:gd name="connsiteX386" fmla="*/ 2873213 w 4546203"/>
                <a:gd name="connsiteY386" fmla="*/ 4090946 h 5092591"/>
                <a:gd name="connsiteX387" fmla="*/ 2887539 w 4546203"/>
                <a:gd name="connsiteY387" fmla="*/ 4127160 h 5092591"/>
                <a:gd name="connsiteX388" fmla="*/ 2926936 w 4546203"/>
                <a:gd name="connsiteY388" fmla="*/ 4110446 h 5092591"/>
                <a:gd name="connsiteX389" fmla="*/ 2911814 w 4546203"/>
                <a:gd name="connsiteY389" fmla="*/ 4075028 h 5092591"/>
                <a:gd name="connsiteX390" fmla="*/ 2757409 w 4546203"/>
                <a:gd name="connsiteY390" fmla="*/ 4073038 h 5092591"/>
                <a:gd name="connsiteX391" fmla="*/ 2718808 w 4546203"/>
                <a:gd name="connsiteY391" fmla="*/ 4084977 h 5092591"/>
                <a:gd name="connsiteX392" fmla="*/ 2729155 w 4546203"/>
                <a:gd name="connsiteY392" fmla="*/ 4119997 h 5092591"/>
                <a:gd name="connsiteX393" fmla="*/ 2768552 w 4546203"/>
                <a:gd name="connsiteY393" fmla="*/ 4108058 h 5092591"/>
                <a:gd name="connsiteX394" fmla="*/ 2757409 w 4546203"/>
                <a:gd name="connsiteY394" fmla="*/ 4073038 h 5092591"/>
                <a:gd name="connsiteX395" fmla="*/ 2801980 w 4546203"/>
                <a:gd name="connsiteY395" fmla="*/ 4057916 h 5092591"/>
                <a:gd name="connsiteX396" fmla="*/ 2763776 w 4546203"/>
                <a:gd name="connsiteY396" fmla="*/ 4071447 h 5092591"/>
                <a:gd name="connsiteX397" fmla="*/ 2775715 w 4546203"/>
                <a:gd name="connsiteY397" fmla="*/ 4106068 h 5092591"/>
                <a:gd name="connsiteX398" fmla="*/ 2814316 w 4546203"/>
                <a:gd name="connsiteY398" fmla="*/ 4092538 h 5092591"/>
                <a:gd name="connsiteX399" fmla="*/ 2801980 w 4546203"/>
                <a:gd name="connsiteY399" fmla="*/ 4057916 h 5092591"/>
                <a:gd name="connsiteX400" fmla="*/ 2956783 w 4546203"/>
                <a:gd name="connsiteY400" fmla="*/ 4055528 h 5092591"/>
                <a:gd name="connsiteX401" fmla="*/ 2918580 w 4546203"/>
                <a:gd name="connsiteY401" fmla="*/ 4072640 h 5092591"/>
                <a:gd name="connsiteX402" fmla="*/ 2934100 w 4546203"/>
                <a:gd name="connsiteY402" fmla="*/ 4107660 h 5092591"/>
                <a:gd name="connsiteX403" fmla="*/ 2973497 w 4546203"/>
                <a:gd name="connsiteY403" fmla="*/ 4090548 h 5092591"/>
                <a:gd name="connsiteX404" fmla="*/ 2956783 w 4546203"/>
                <a:gd name="connsiteY404" fmla="*/ 4055528 h 5092591"/>
                <a:gd name="connsiteX405" fmla="*/ 1008410 w 4546203"/>
                <a:gd name="connsiteY405" fmla="*/ 4053539 h 5092591"/>
                <a:gd name="connsiteX406" fmla="*/ 977370 w 4546203"/>
                <a:gd name="connsiteY406" fmla="*/ 4091344 h 5092591"/>
                <a:gd name="connsiteX407" fmla="*/ 1019155 w 4546203"/>
                <a:gd name="connsiteY407" fmla="*/ 4125170 h 5092591"/>
                <a:gd name="connsiteX408" fmla="*/ 1049399 w 4546203"/>
                <a:gd name="connsiteY408" fmla="*/ 4086966 h 5092591"/>
                <a:gd name="connsiteX409" fmla="*/ 1008410 w 4546203"/>
                <a:gd name="connsiteY409" fmla="*/ 4053539 h 5092591"/>
                <a:gd name="connsiteX410" fmla="*/ 1111082 w 4546203"/>
                <a:gd name="connsiteY410" fmla="*/ 4045182 h 5092591"/>
                <a:gd name="connsiteX411" fmla="*/ 1081235 w 4546203"/>
                <a:gd name="connsiteY411" fmla="*/ 4084181 h 5092591"/>
                <a:gd name="connsiteX412" fmla="*/ 1123020 w 4546203"/>
                <a:gd name="connsiteY412" fmla="*/ 4115221 h 5092591"/>
                <a:gd name="connsiteX413" fmla="*/ 1151673 w 4546203"/>
                <a:gd name="connsiteY413" fmla="*/ 4075824 h 5092591"/>
                <a:gd name="connsiteX414" fmla="*/ 1111082 w 4546203"/>
                <a:gd name="connsiteY414" fmla="*/ 4045182 h 5092591"/>
                <a:gd name="connsiteX415" fmla="*/ 2846152 w 4546203"/>
                <a:gd name="connsiteY415" fmla="*/ 4041600 h 5092591"/>
                <a:gd name="connsiteX416" fmla="*/ 2808745 w 4546203"/>
                <a:gd name="connsiteY416" fmla="*/ 4056722 h 5092591"/>
                <a:gd name="connsiteX417" fmla="*/ 2821081 w 4546203"/>
                <a:gd name="connsiteY417" fmla="*/ 4090946 h 5092591"/>
                <a:gd name="connsiteX418" fmla="*/ 2860081 w 4546203"/>
                <a:gd name="connsiteY418" fmla="*/ 4076222 h 5092591"/>
                <a:gd name="connsiteX419" fmla="*/ 2846152 w 4546203"/>
                <a:gd name="connsiteY419" fmla="*/ 4041600 h 5092591"/>
                <a:gd name="connsiteX420" fmla="*/ 3512722 w 4546203"/>
                <a:gd name="connsiteY420" fmla="*/ 4040008 h 5092591"/>
                <a:gd name="connsiteX421" fmla="*/ 3474518 w 4546203"/>
                <a:gd name="connsiteY421" fmla="*/ 4071447 h 5092591"/>
                <a:gd name="connsiteX422" fmla="*/ 3495610 w 4546203"/>
                <a:gd name="connsiteY422" fmla="*/ 4097314 h 5092591"/>
                <a:gd name="connsiteX423" fmla="*/ 3534211 w 4546203"/>
                <a:gd name="connsiteY423" fmla="*/ 4065875 h 5092591"/>
                <a:gd name="connsiteX424" fmla="*/ 3512722 w 4546203"/>
                <a:gd name="connsiteY424" fmla="*/ 4040008 h 5092591"/>
                <a:gd name="connsiteX425" fmla="*/ 2889927 w 4546203"/>
                <a:gd name="connsiteY425" fmla="*/ 4024090 h 5092591"/>
                <a:gd name="connsiteX426" fmla="*/ 2852917 w 4546203"/>
                <a:gd name="connsiteY426" fmla="*/ 4039610 h 5092591"/>
                <a:gd name="connsiteX427" fmla="*/ 2866448 w 4546203"/>
                <a:gd name="connsiteY427" fmla="*/ 4073834 h 5092591"/>
                <a:gd name="connsiteX428" fmla="*/ 2904651 w 4546203"/>
                <a:gd name="connsiteY428" fmla="*/ 4057518 h 5092591"/>
                <a:gd name="connsiteX429" fmla="*/ 2889927 w 4546203"/>
                <a:gd name="connsiteY429" fmla="*/ 4024090 h 5092591"/>
                <a:gd name="connsiteX430" fmla="*/ 2629667 w 4546203"/>
                <a:gd name="connsiteY430" fmla="*/ 4019713 h 5092591"/>
                <a:gd name="connsiteX431" fmla="*/ 2595841 w 4546203"/>
                <a:gd name="connsiteY431" fmla="*/ 4027672 h 5092591"/>
                <a:gd name="connsiteX432" fmla="*/ 2605391 w 4546203"/>
                <a:gd name="connsiteY432" fmla="*/ 4067865 h 5092591"/>
                <a:gd name="connsiteX433" fmla="*/ 2639615 w 4546203"/>
                <a:gd name="connsiteY433" fmla="*/ 4060304 h 5092591"/>
                <a:gd name="connsiteX434" fmla="*/ 2629667 w 4546203"/>
                <a:gd name="connsiteY434" fmla="*/ 4019713 h 5092591"/>
                <a:gd name="connsiteX435" fmla="*/ 2183562 w 4546203"/>
                <a:gd name="connsiteY435" fmla="*/ 4012152 h 5092591"/>
                <a:gd name="connsiteX436" fmla="*/ 2179583 w 4546203"/>
                <a:gd name="connsiteY436" fmla="*/ 4075426 h 5092591"/>
                <a:gd name="connsiteX437" fmla="*/ 2232908 w 4546203"/>
                <a:gd name="connsiteY437" fmla="*/ 4078212 h 5092591"/>
                <a:gd name="connsiteX438" fmla="*/ 2232908 w 4546203"/>
                <a:gd name="connsiteY438" fmla="*/ 4014539 h 5092591"/>
                <a:gd name="connsiteX439" fmla="*/ 2183562 w 4546203"/>
                <a:gd name="connsiteY439" fmla="*/ 4012152 h 5092591"/>
                <a:gd name="connsiteX440" fmla="*/ 2382538 w 4546203"/>
                <a:gd name="connsiteY440" fmla="*/ 4010162 h 5092591"/>
                <a:gd name="connsiteX441" fmla="*/ 2334386 w 4546203"/>
                <a:gd name="connsiteY441" fmla="*/ 4013346 h 5092591"/>
                <a:gd name="connsiteX442" fmla="*/ 2334386 w 4546203"/>
                <a:gd name="connsiteY442" fmla="*/ 4076620 h 5092591"/>
                <a:gd name="connsiteX443" fmla="*/ 2387712 w 4546203"/>
                <a:gd name="connsiteY443" fmla="*/ 4073834 h 5092591"/>
                <a:gd name="connsiteX444" fmla="*/ 2382538 w 4546203"/>
                <a:gd name="connsiteY444" fmla="*/ 4010162 h 5092591"/>
                <a:gd name="connsiteX445" fmla="*/ 2109145 w 4546203"/>
                <a:gd name="connsiteY445" fmla="*/ 4005387 h 5092591"/>
                <a:gd name="connsiteX446" fmla="*/ 2102380 w 4546203"/>
                <a:gd name="connsiteY446" fmla="*/ 4068661 h 5092591"/>
                <a:gd name="connsiteX447" fmla="*/ 2155308 w 4546203"/>
                <a:gd name="connsiteY447" fmla="*/ 4073436 h 5092591"/>
                <a:gd name="connsiteX448" fmla="*/ 2159685 w 4546203"/>
                <a:gd name="connsiteY448" fmla="*/ 4010162 h 5092591"/>
                <a:gd name="connsiteX449" fmla="*/ 2109145 w 4546203"/>
                <a:gd name="connsiteY449" fmla="*/ 4005387 h 5092591"/>
                <a:gd name="connsiteX450" fmla="*/ 2933702 w 4546203"/>
                <a:gd name="connsiteY450" fmla="*/ 4004988 h 5092591"/>
                <a:gd name="connsiteX451" fmla="*/ 2897090 w 4546203"/>
                <a:gd name="connsiteY451" fmla="*/ 4021305 h 5092591"/>
                <a:gd name="connsiteX452" fmla="*/ 2912212 w 4546203"/>
                <a:gd name="connsiteY452" fmla="*/ 4055528 h 5092591"/>
                <a:gd name="connsiteX453" fmla="*/ 2949620 w 4546203"/>
                <a:gd name="connsiteY453" fmla="*/ 4037621 h 5092591"/>
                <a:gd name="connsiteX454" fmla="*/ 2933702 w 4546203"/>
                <a:gd name="connsiteY454" fmla="*/ 4004988 h 5092591"/>
                <a:gd name="connsiteX455" fmla="*/ 951503 w 4546203"/>
                <a:gd name="connsiteY455" fmla="*/ 4003397 h 5092591"/>
                <a:gd name="connsiteX456" fmla="*/ 918473 w 4546203"/>
                <a:gd name="connsiteY456" fmla="*/ 4039610 h 5092591"/>
                <a:gd name="connsiteX457" fmla="*/ 959064 w 4546203"/>
                <a:gd name="connsiteY457" fmla="*/ 4075426 h 5092591"/>
                <a:gd name="connsiteX458" fmla="*/ 990900 w 4546203"/>
                <a:gd name="connsiteY458" fmla="*/ 4037621 h 5092591"/>
                <a:gd name="connsiteX459" fmla="*/ 951503 w 4546203"/>
                <a:gd name="connsiteY459" fmla="*/ 4003397 h 5092591"/>
                <a:gd name="connsiteX460" fmla="*/ 1701643 w 4546203"/>
                <a:gd name="connsiteY460" fmla="*/ 3999815 h 5092591"/>
                <a:gd name="connsiteX461" fmla="*/ 1685724 w 4546203"/>
                <a:gd name="connsiteY461" fmla="*/ 4041600 h 5092591"/>
                <a:gd name="connsiteX462" fmla="*/ 1754570 w 4546203"/>
                <a:gd name="connsiteY462" fmla="*/ 4066671 h 5092591"/>
                <a:gd name="connsiteX463" fmla="*/ 1768896 w 4546203"/>
                <a:gd name="connsiteY463" fmla="*/ 4024090 h 5092591"/>
                <a:gd name="connsiteX464" fmla="*/ 1701643 w 4546203"/>
                <a:gd name="connsiteY464" fmla="*/ 3999815 h 5092591"/>
                <a:gd name="connsiteX465" fmla="*/ 1054175 w 4546203"/>
                <a:gd name="connsiteY465" fmla="*/ 3999019 h 5092591"/>
                <a:gd name="connsiteX466" fmla="*/ 1022737 w 4546203"/>
                <a:gd name="connsiteY466" fmla="*/ 4036825 h 5092591"/>
                <a:gd name="connsiteX467" fmla="*/ 1062930 w 4546203"/>
                <a:gd name="connsiteY467" fmla="*/ 4069457 h 5092591"/>
                <a:gd name="connsiteX468" fmla="*/ 1093572 w 4546203"/>
                <a:gd name="connsiteY468" fmla="*/ 4031253 h 5092591"/>
                <a:gd name="connsiteX469" fmla="*/ 1054175 w 4546203"/>
                <a:gd name="connsiteY469" fmla="*/ 3999019 h 5092591"/>
                <a:gd name="connsiteX470" fmla="*/ 1914149 w 4546203"/>
                <a:gd name="connsiteY470" fmla="*/ 3997825 h 5092591"/>
                <a:gd name="connsiteX471" fmla="*/ 1903404 w 4546203"/>
                <a:gd name="connsiteY471" fmla="*/ 4041998 h 5092591"/>
                <a:gd name="connsiteX472" fmla="*/ 1972648 w 4546203"/>
                <a:gd name="connsiteY472" fmla="*/ 4056722 h 5092591"/>
                <a:gd name="connsiteX473" fmla="*/ 1980607 w 4546203"/>
                <a:gd name="connsiteY473" fmla="*/ 4012550 h 5092591"/>
                <a:gd name="connsiteX474" fmla="*/ 1914149 w 4546203"/>
                <a:gd name="connsiteY474" fmla="*/ 3997825 h 5092591"/>
                <a:gd name="connsiteX475" fmla="*/ 2515056 w 4546203"/>
                <a:gd name="connsiteY475" fmla="*/ 3993846 h 5092591"/>
                <a:gd name="connsiteX476" fmla="*/ 2482026 w 4546203"/>
                <a:gd name="connsiteY476" fmla="*/ 3999417 h 5092591"/>
                <a:gd name="connsiteX477" fmla="*/ 2487996 w 4546203"/>
                <a:gd name="connsiteY477" fmla="*/ 4040008 h 5092591"/>
                <a:gd name="connsiteX478" fmla="*/ 2521821 w 4546203"/>
                <a:gd name="connsiteY478" fmla="*/ 4035233 h 5092591"/>
                <a:gd name="connsiteX479" fmla="*/ 2515056 w 4546203"/>
                <a:gd name="connsiteY479" fmla="*/ 3993846 h 5092591"/>
                <a:gd name="connsiteX480" fmla="*/ 1266681 w 4546203"/>
                <a:gd name="connsiteY480" fmla="*/ 3993050 h 5092591"/>
                <a:gd name="connsiteX481" fmla="*/ 1253947 w 4546203"/>
                <a:gd name="connsiteY481" fmla="*/ 4010958 h 5092591"/>
                <a:gd name="connsiteX482" fmla="*/ 1340302 w 4546203"/>
                <a:gd name="connsiteY482" fmla="*/ 4067069 h 5092591"/>
                <a:gd name="connsiteX483" fmla="*/ 1350251 w 4546203"/>
                <a:gd name="connsiteY483" fmla="*/ 4047569 h 5092591"/>
                <a:gd name="connsiteX484" fmla="*/ 1266681 w 4546203"/>
                <a:gd name="connsiteY484" fmla="*/ 3993050 h 5092591"/>
                <a:gd name="connsiteX485" fmla="*/ 3163718 w 4546203"/>
                <a:gd name="connsiteY485" fmla="*/ 3989866 h 5092591"/>
                <a:gd name="connsiteX486" fmla="*/ 3135861 w 4546203"/>
                <a:gd name="connsiteY486" fmla="*/ 4006978 h 5092591"/>
                <a:gd name="connsiteX487" fmla="*/ 3154565 w 4546203"/>
                <a:gd name="connsiteY487" fmla="*/ 4038019 h 5092591"/>
                <a:gd name="connsiteX488" fmla="*/ 3183218 w 4546203"/>
                <a:gd name="connsiteY488" fmla="*/ 4020509 h 5092591"/>
                <a:gd name="connsiteX489" fmla="*/ 3163718 w 4546203"/>
                <a:gd name="connsiteY489" fmla="*/ 3989866 h 5092591"/>
                <a:gd name="connsiteX490" fmla="*/ 1154459 w 4546203"/>
                <a:gd name="connsiteY490" fmla="*/ 3989070 h 5092591"/>
                <a:gd name="connsiteX491" fmla="*/ 1125010 w 4546203"/>
                <a:gd name="connsiteY491" fmla="*/ 4027672 h 5092591"/>
                <a:gd name="connsiteX492" fmla="*/ 1164805 w 4546203"/>
                <a:gd name="connsiteY492" fmla="*/ 4057518 h 5092591"/>
                <a:gd name="connsiteX493" fmla="*/ 1193458 w 4546203"/>
                <a:gd name="connsiteY493" fmla="*/ 4018519 h 5092591"/>
                <a:gd name="connsiteX494" fmla="*/ 1154459 w 4546203"/>
                <a:gd name="connsiteY494" fmla="*/ 3989070 h 5092591"/>
                <a:gd name="connsiteX495" fmla="*/ 2726369 w 4546203"/>
                <a:gd name="connsiteY495" fmla="*/ 3975938 h 5092591"/>
                <a:gd name="connsiteX496" fmla="*/ 2690155 w 4546203"/>
                <a:gd name="connsiteY496" fmla="*/ 3987479 h 5092591"/>
                <a:gd name="connsiteX497" fmla="*/ 2716818 w 4546203"/>
                <a:gd name="connsiteY497" fmla="*/ 4077416 h 5092591"/>
                <a:gd name="connsiteX498" fmla="*/ 2755419 w 4546203"/>
                <a:gd name="connsiteY498" fmla="*/ 4065875 h 5092591"/>
                <a:gd name="connsiteX499" fmla="*/ 2726369 w 4546203"/>
                <a:gd name="connsiteY499" fmla="*/ 3975938 h 5092591"/>
                <a:gd name="connsiteX500" fmla="*/ 1818640 w 4546203"/>
                <a:gd name="connsiteY500" fmla="*/ 3971561 h 5092591"/>
                <a:gd name="connsiteX501" fmla="*/ 1805508 w 4546203"/>
                <a:gd name="connsiteY501" fmla="*/ 4014142 h 5092591"/>
                <a:gd name="connsiteX502" fmla="*/ 1873160 w 4546203"/>
                <a:gd name="connsiteY502" fmla="*/ 4033641 h 5092591"/>
                <a:gd name="connsiteX503" fmla="*/ 1884700 w 4546203"/>
                <a:gd name="connsiteY503" fmla="*/ 3990264 h 5092591"/>
                <a:gd name="connsiteX504" fmla="*/ 1818640 w 4546203"/>
                <a:gd name="connsiteY504" fmla="*/ 3971561 h 5092591"/>
                <a:gd name="connsiteX505" fmla="*/ 3108801 w 4546203"/>
                <a:gd name="connsiteY505" fmla="*/ 3966387 h 5092591"/>
                <a:gd name="connsiteX506" fmla="*/ 3081342 w 4546203"/>
                <a:gd name="connsiteY506" fmla="*/ 3983101 h 5092591"/>
                <a:gd name="connsiteX507" fmla="*/ 3099648 w 4546203"/>
                <a:gd name="connsiteY507" fmla="*/ 4014142 h 5092591"/>
                <a:gd name="connsiteX508" fmla="*/ 3127106 w 4546203"/>
                <a:gd name="connsiteY508" fmla="*/ 3997825 h 5092591"/>
                <a:gd name="connsiteX509" fmla="*/ 3108801 w 4546203"/>
                <a:gd name="connsiteY509" fmla="*/ 3966387 h 5092591"/>
                <a:gd name="connsiteX510" fmla="*/ 2768154 w 4546203"/>
                <a:gd name="connsiteY510" fmla="*/ 3961612 h 5092591"/>
                <a:gd name="connsiteX511" fmla="*/ 2732338 w 4546203"/>
                <a:gd name="connsiteY511" fmla="*/ 3973948 h 5092591"/>
                <a:gd name="connsiteX512" fmla="*/ 2761389 w 4546203"/>
                <a:gd name="connsiteY512" fmla="*/ 4063487 h 5092591"/>
                <a:gd name="connsiteX513" fmla="*/ 2799592 w 4546203"/>
                <a:gd name="connsiteY513" fmla="*/ 4050753 h 5092591"/>
                <a:gd name="connsiteX514" fmla="*/ 2768154 w 4546203"/>
                <a:gd name="connsiteY514" fmla="*/ 3961612 h 5092591"/>
                <a:gd name="connsiteX515" fmla="*/ 1606532 w 4546203"/>
                <a:gd name="connsiteY515" fmla="*/ 3958428 h 5092591"/>
                <a:gd name="connsiteX516" fmla="*/ 1587430 w 4546203"/>
                <a:gd name="connsiteY516" fmla="*/ 3999019 h 5092591"/>
                <a:gd name="connsiteX517" fmla="*/ 1654684 w 4546203"/>
                <a:gd name="connsiteY517" fmla="*/ 4028866 h 5092591"/>
                <a:gd name="connsiteX518" fmla="*/ 1672194 w 4546203"/>
                <a:gd name="connsiteY518" fmla="*/ 3987479 h 5092591"/>
                <a:gd name="connsiteX519" fmla="*/ 1606532 w 4546203"/>
                <a:gd name="connsiteY519" fmla="*/ 3958428 h 5092591"/>
                <a:gd name="connsiteX520" fmla="*/ 897780 w 4546203"/>
                <a:gd name="connsiteY520" fmla="*/ 3953653 h 5092591"/>
                <a:gd name="connsiteX521" fmla="*/ 861566 w 4546203"/>
                <a:gd name="connsiteY521" fmla="*/ 3986683 h 5092591"/>
                <a:gd name="connsiteX522" fmla="*/ 900565 w 4546203"/>
                <a:gd name="connsiteY522" fmla="*/ 4022896 h 5092591"/>
                <a:gd name="connsiteX523" fmla="*/ 933595 w 4546203"/>
                <a:gd name="connsiteY523" fmla="*/ 3987479 h 5092591"/>
                <a:gd name="connsiteX524" fmla="*/ 897780 w 4546203"/>
                <a:gd name="connsiteY524" fmla="*/ 3953653 h 5092591"/>
                <a:gd name="connsiteX525" fmla="*/ 998859 w 4546203"/>
                <a:gd name="connsiteY525" fmla="*/ 3950867 h 5092591"/>
                <a:gd name="connsiteX526" fmla="*/ 966227 w 4546203"/>
                <a:gd name="connsiteY526" fmla="*/ 3987479 h 5092591"/>
                <a:gd name="connsiteX527" fmla="*/ 1004829 w 4546203"/>
                <a:gd name="connsiteY527" fmla="*/ 4021703 h 5092591"/>
                <a:gd name="connsiteX528" fmla="*/ 1037063 w 4546203"/>
                <a:gd name="connsiteY528" fmla="*/ 3984693 h 5092591"/>
                <a:gd name="connsiteX529" fmla="*/ 998859 w 4546203"/>
                <a:gd name="connsiteY529" fmla="*/ 3950867 h 5092591"/>
                <a:gd name="connsiteX530" fmla="*/ 1099541 w 4546203"/>
                <a:gd name="connsiteY530" fmla="*/ 3944898 h 5092591"/>
                <a:gd name="connsiteX531" fmla="*/ 1068103 w 4546203"/>
                <a:gd name="connsiteY531" fmla="*/ 3982305 h 5092591"/>
                <a:gd name="connsiteX532" fmla="*/ 1107102 w 4546203"/>
                <a:gd name="connsiteY532" fmla="*/ 4013743 h 5092591"/>
                <a:gd name="connsiteX533" fmla="*/ 1137347 w 4546203"/>
                <a:gd name="connsiteY533" fmla="*/ 3975540 h 5092591"/>
                <a:gd name="connsiteX534" fmla="*/ 1099541 w 4546203"/>
                <a:gd name="connsiteY534" fmla="*/ 3944898 h 5092591"/>
                <a:gd name="connsiteX535" fmla="*/ 3234553 w 4546203"/>
                <a:gd name="connsiteY535" fmla="*/ 3943704 h 5092591"/>
                <a:gd name="connsiteX536" fmla="*/ 3207493 w 4546203"/>
                <a:gd name="connsiteY536" fmla="*/ 3962010 h 5092591"/>
                <a:gd name="connsiteX537" fmla="*/ 3227788 w 4546203"/>
                <a:gd name="connsiteY537" fmla="*/ 3992652 h 5092591"/>
                <a:gd name="connsiteX538" fmla="*/ 3254849 w 4546203"/>
                <a:gd name="connsiteY538" fmla="*/ 3971959 h 5092591"/>
                <a:gd name="connsiteX539" fmla="*/ 3234553 w 4546203"/>
                <a:gd name="connsiteY539" fmla="*/ 3943704 h 5092591"/>
                <a:gd name="connsiteX540" fmla="*/ 2712441 w 4546203"/>
                <a:gd name="connsiteY540" fmla="*/ 3932959 h 5092591"/>
                <a:gd name="connsiteX541" fmla="*/ 2677819 w 4546203"/>
                <a:gd name="connsiteY541" fmla="*/ 3943704 h 5092591"/>
                <a:gd name="connsiteX542" fmla="*/ 2688165 w 4546203"/>
                <a:gd name="connsiteY542" fmla="*/ 3979122 h 5092591"/>
                <a:gd name="connsiteX543" fmla="*/ 2723981 w 4546203"/>
                <a:gd name="connsiteY543" fmla="*/ 3967979 h 5092591"/>
                <a:gd name="connsiteX544" fmla="*/ 2712441 w 4546203"/>
                <a:gd name="connsiteY544" fmla="*/ 3932959 h 5092591"/>
                <a:gd name="connsiteX545" fmla="*/ 1197835 w 4546203"/>
                <a:gd name="connsiteY545" fmla="*/ 3932561 h 5092591"/>
                <a:gd name="connsiteX546" fmla="*/ 1168387 w 4546203"/>
                <a:gd name="connsiteY546" fmla="*/ 3971561 h 5092591"/>
                <a:gd name="connsiteX547" fmla="*/ 1206590 w 4546203"/>
                <a:gd name="connsiteY547" fmla="*/ 4000611 h 5092591"/>
                <a:gd name="connsiteX548" fmla="*/ 1235243 w 4546203"/>
                <a:gd name="connsiteY548" fmla="*/ 3960816 h 5092591"/>
                <a:gd name="connsiteX549" fmla="*/ 1197835 w 4546203"/>
                <a:gd name="connsiteY549" fmla="*/ 3932561 h 5092591"/>
                <a:gd name="connsiteX550" fmla="*/ 2850928 w 4546203"/>
                <a:gd name="connsiteY550" fmla="*/ 3929378 h 5092591"/>
                <a:gd name="connsiteX551" fmla="*/ 2815908 w 4546203"/>
                <a:gd name="connsiteY551" fmla="*/ 3944500 h 5092591"/>
                <a:gd name="connsiteX552" fmla="*/ 2850132 w 4546203"/>
                <a:gd name="connsiteY552" fmla="*/ 4032049 h 5092591"/>
                <a:gd name="connsiteX553" fmla="*/ 2887539 w 4546203"/>
                <a:gd name="connsiteY553" fmla="*/ 4016131 h 5092591"/>
                <a:gd name="connsiteX554" fmla="*/ 2850928 w 4546203"/>
                <a:gd name="connsiteY554" fmla="*/ 3929378 h 5092591"/>
                <a:gd name="connsiteX555" fmla="*/ 3171677 w 4546203"/>
                <a:gd name="connsiteY555" fmla="*/ 3928184 h 5092591"/>
                <a:gd name="connsiteX556" fmla="*/ 3145014 w 4546203"/>
                <a:gd name="connsiteY556" fmla="*/ 3945296 h 5092591"/>
                <a:gd name="connsiteX557" fmla="*/ 3164514 w 4546203"/>
                <a:gd name="connsiteY557" fmla="*/ 3975938 h 5092591"/>
                <a:gd name="connsiteX558" fmla="*/ 3191973 w 4546203"/>
                <a:gd name="connsiteY558" fmla="*/ 3958030 h 5092591"/>
                <a:gd name="connsiteX559" fmla="*/ 3171677 w 4546203"/>
                <a:gd name="connsiteY559" fmla="*/ 3928184 h 5092591"/>
                <a:gd name="connsiteX560" fmla="*/ 3480488 w 4546203"/>
                <a:gd name="connsiteY560" fmla="*/ 3921817 h 5092591"/>
                <a:gd name="connsiteX561" fmla="*/ 3445468 w 4546203"/>
                <a:gd name="connsiteY561" fmla="*/ 3952061 h 5092591"/>
                <a:gd name="connsiteX562" fmla="*/ 3468151 w 4546203"/>
                <a:gd name="connsiteY562" fmla="*/ 3979520 h 5092591"/>
                <a:gd name="connsiteX563" fmla="*/ 3504365 w 4546203"/>
                <a:gd name="connsiteY563" fmla="*/ 3948877 h 5092591"/>
                <a:gd name="connsiteX564" fmla="*/ 3480488 w 4546203"/>
                <a:gd name="connsiteY564" fmla="*/ 3921817 h 5092591"/>
                <a:gd name="connsiteX565" fmla="*/ 3055873 w 4546203"/>
                <a:gd name="connsiteY565" fmla="*/ 3919827 h 5092591"/>
                <a:gd name="connsiteX566" fmla="*/ 3029210 w 4546203"/>
                <a:gd name="connsiteY566" fmla="*/ 3934551 h 5092591"/>
                <a:gd name="connsiteX567" fmla="*/ 3047516 w 4546203"/>
                <a:gd name="connsiteY567" fmla="*/ 3966387 h 5092591"/>
                <a:gd name="connsiteX568" fmla="*/ 3074179 w 4546203"/>
                <a:gd name="connsiteY568" fmla="*/ 3950469 h 5092591"/>
                <a:gd name="connsiteX569" fmla="*/ 3055873 w 4546203"/>
                <a:gd name="connsiteY569" fmla="*/ 3919827 h 5092591"/>
                <a:gd name="connsiteX570" fmla="*/ 2753032 w 4546203"/>
                <a:gd name="connsiteY570" fmla="*/ 3919031 h 5092591"/>
                <a:gd name="connsiteX571" fmla="*/ 2718808 w 4546203"/>
                <a:gd name="connsiteY571" fmla="*/ 3931367 h 5092591"/>
                <a:gd name="connsiteX572" fmla="*/ 2729950 w 4546203"/>
                <a:gd name="connsiteY572" fmla="*/ 3966785 h 5092591"/>
                <a:gd name="connsiteX573" fmla="*/ 2765368 w 4546203"/>
                <a:gd name="connsiteY573" fmla="*/ 3953653 h 5092591"/>
                <a:gd name="connsiteX574" fmla="*/ 2753032 w 4546203"/>
                <a:gd name="connsiteY574" fmla="*/ 3919031 h 5092591"/>
                <a:gd name="connsiteX575" fmla="*/ 2032341 w 4546203"/>
                <a:gd name="connsiteY575" fmla="*/ 3917439 h 5092591"/>
                <a:gd name="connsiteX576" fmla="*/ 2002892 w 4546203"/>
                <a:gd name="connsiteY576" fmla="*/ 4087763 h 5092591"/>
                <a:gd name="connsiteX577" fmla="*/ 2063779 w 4546203"/>
                <a:gd name="connsiteY577" fmla="*/ 4096517 h 5092591"/>
                <a:gd name="connsiteX578" fmla="*/ 2086462 w 4546203"/>
                <a:gd name="connsiteY578" fmla="*/ 3925000 h 5092591"/>
                <a:gd name="connsiteX579" fmla="*/ 2032341 w 4546203"/>
                <a:gd name="connsiteY579" fmla="*/ 3917439 h 5092591"/>
                <a:gd name="connsiteX580" fmla="*/ 2891917 w 4546203"/>
                <a:gd name="connsiteY580" fmla="*/ 3911868 h 5092591"/>
                <a:gd name="connsiteX581" fmla="*/ 2856897 w 4546203"/>
                <a:gd name="connsiteY581" fmla="*/ 3926990 h 5092591"/>
                <a:gd name="connsiteX582" fmla="*/ 2894305 w 4546203"/>
                <a:gd name="connsiteY582" fmla="*/ 4014142 h 5092591"/>
                <a:gd name="connsiteX583" fmla="*/ 2930916 w 4546203"/>
                <a:gd name="connsiteY583" fmla="*/ 3996632 h 5092591"/>
                <a:gd name="connsiteX584" fmla="*/ 2891917 w 4546203"/>
                <a:gd name="connsiteY584" fmla="*/ 3911868 h 5092591"/>
                <a:gd name="connsiteX585" fmla="*/ 1838538 w 4546203"/>
                <a:gd name="connsiteY585" fmla="*/ 3909082 h 5092591"/>
                <a:gd name="connsiteX586" fmla="*/ 1825008 w 4546203"/>
                <a:gd name="connsiteY586" fmla="*/ 3952061 h 5092591"/>
                <a:gd name="connsiteX587" fmla="*/ 1889874 w 4546203"/>
                <a:gd name="connsiteY587" fmla="*/ 3970765 h 5092591"/>
                <a:gd name="connsiteX588" fmla="*/ 1901016 w 4546203"/>
                <a:gd name="connsiteY588" fmla="*/ 3926990 h 5092591"/>
                <a:gd name="connsiteX589" fmla="*/ 1838538 w 4546203"/>
                <a:gd name="connsiteY589" fmla="*/ 3909082 h 5092591"/>
                <a:gd name="connsiteX590" fmla="*/ 2793225 w 4546203"/>
                <a:gd name="connsiteY590" fmla="*/ 3904307 h 5092591"/>
                <a:gd name="connsiteX591" fmla="*/ 2759001 w 4546203"/>
                <a:gd name="connsiteY591" fmla="*/ 3917041 h 5092591"/>
                <a:gd name="connsiteX592" fmla="*/ 2771735 w 4546203"/>
                <a:gd name="connsiteY592" fmla="*/ 3952061 h 5092591"/>
                <a:gd name="connsiteX593" fmla="*/ 2806755 w 4546203"/>
                <a:gd name="connsiteY593" fmla="*/ 3938929 h 5092591"/>
                <a:gd name="connsiteX594" fmla="*/ 2793225 w 4546203"/>
                <a:gd name="connsiteY594" fmla="*/ 3904307 h 5092591"/>
                <a:gd name="connsiteX595" fmla="*/ 949115 w 4546203"/>
                <a:gd name="connsiteY595" fmla="*/ 3904307 h 5092591"/>
                <a:gd name="connsiteX596" fmla="*/ 911708 w 4546203"/>
                <a:gd name="connsiteY596" fmla="*/ 3936143 h 5092591"/>
                <a:gd name="connsiteX597" fmla="*/ 948717 w 4546203"/>
                <a:gd name="connsiteY597" fmla="*/ 3971561 h 5092591"/>
                <a:gd name="connsiteX598" fmla="*/ 982145 w 4546203"/>
                <a:gd name="connsiteY598" fmla="*/ 3935745 h 5092591"/>
                <a:gd name="connsiteX599" fmla="*/ 949115 w 4546203"/>
                <a:gd name="connsiteY599" fmla="*/ 3904307 h 5092591"/>
                <a:gd name="connsiteX600" fmla="*/ 2983844 w 4546203"/>
                <a:gd name="connsiteY600" fmla="*/ 3899531 h 5092591"/>
                <a:gd name="connsiteX601" fmla="*/ 2930916 w 4546203"/>
                <a:gd name="connsiteY601" fmla="*/ 3926592 h 5092591"/>
                <a:gd name="connsiteX602" fmla="*/ 2977874 w 4546203"/>
                <a:gd name="connsiteY602" fmla="*/ 4024090 h 5092591"/>
                <a:gd name="connsiteX603" fmla="*/ 3034782 w 4546203"/>
                <a:gd name="connsiteY603" fmla="*/ 3995040 h 5092591"/>
                <a:gd name="connsiteX604" fmla="*/ 2983844 w 4546203"/>
                <a:gd name="connsiteY604" fmla="*/ 3899531 h 5092591"/>
                <a:gd name="connsiteX605" fmla="*/ 1046216 w 4546203"/>
                <a:gd name="connsiteY605" fmla="*/ 3898337 h 5092591"/>
                <a:gd name="connsiteX606" fmla="*/ 1013982 w 4546203"/>
                <a:gd name="connsiteY606" fmla="*/ 3934949 h 5092591"/>
                <a:gd name="connsiteX607" fmla="*/ 1051389 w 4546203"/>
                <a:gd name="connsiteY607" fmla="*/ 3967979 h 5092591"/>
                <a:gd name="connsiteX608" fmla="*/ 1082827 w 4546203"/>
                <a:gd name="connsiteY608" fmla="*/ 3930174 h 5092591"/>
                <a:gd name="connsiteX609" fmla="*/ 1046216 w 4546203"/>
                <a:gd name="connsiteY609" fmla="*/ 3898337 h 5092591"/>
                <a:gd name="connsiteX610" fmla="*/ 1145306 w 4546203"/>
                <a:gd name="connsiteY610" fmla="*/ 3890378 h 5092591"/>
                <a:gd name="connsiteX611" fmla="*/ 1113868 w 4546203"/>
                <a:gd name="connsiteY611" fmla="*/ 3928184 h 5092591"/>
                <a:gd name="connsiteX612" fmla="*/ 1151673 w 4546203"/>
                <a:gd name="connsiteY612" fmla="*/ 3958428 h 5092591"/>
                <a:gd name="connsiteX613" fmla="*/ 1181519 w 4546203"/>
                <a:gd name="connsiteY613" fmla="*/ 3920225 h 5092591"/>
                <a:gd name="connsiteX614" fmla="*/ 1145306 w 4546203"/>
                <a:gd name="connsiteY614" fmla="*/ 3890378 h 5092591"/>
                <a:gd name="connsiteX615" fmla="*/ 3438902 w 4546203"/>
                <a:gd name="connsiteY615" fmla="*/ 3889384 h 5092591"/>
                <a:gd name="connsiteX616" fmla="*/ 3408856 w 4546203"/>
                <a:gd name="connsiteY616" fmla="*/ 3908684 h 5092591"/>
                <a:gd name="connsiteX617" fmla="*/ 3429948 w 4546203"/>
                <a:gd name="connsiteY617" fmla="*/ 3934153 h 5092591"/>
                <a:gd name="connsiteX618" fmla="*/ 3452233 w 4546203"/>
                <a:gd name="connsiteY618" fmla="*/ 3915449 h 5092591"/>
                <a:gd name="connsiteX619" fmla="*/ 3464172 w 4546203"/>
                <a:gd name="connsiteY619" fmla="*/ 3905899 h 5092591"/>
                <a:gd name="connsiteX620" fmla="*/ 3438902 w 4546203"/>
                <a:gd name="connsiteY620" fmla="*/ 3889384 h 5092591"/>
                <a:gd name="connsiteX621" fmla="*/ 2833418 w 4546203"/>
                <a:gd name="connsiteY621" fmla="*/ 3888389 h 5092591"/>
                <a:gd name="connsiteX622" fmla="*/ 2799592 w 4546203"/>
                <a:gd name="connsiteY622" fmla="*/ 3902317 h 5092591"/>
                <a:gd name="connsiteX623" fmla="*/ 2813520 w 4546203"/>
                <a:gd name="connsiteY623" fmla="*/ 3936541 h 5092591"/>
                <a:gd name="connsiteX624" fmla="*/ 2848142 w 4546203"/>
                <a:gd name="connsiteY624" fmla="*/ 3922215 h 5092591"/>
                <a:gd name="connsiteX625" fmla="*/ 2833418 w 4546203"/>
                <a:gd name="connsiteY625" fmla="*/ 3888389 h 5092591"/>
                <a:gd name="connsiteX626" fmla="*/ 2694135 w 4546203"/>
                <a:gd name="connsiteY626" fmla="*/ 3878440 h 5092591"/>
                <a:gd name="connsiteX627" fmla="*/ 2661503 w 4546203"/>
                <a:gd name="connsiteY627" fmla="*/ 3889185 h 5092591"/>
                <a:gd name="connsiteX628" fmla="*/ 2672645 w 4546203"/>
                <a:gd name="connsiteY628" fmla="*/ 3925398 h 5092591"/>
                <a:gd name="connsiteX629" fmla="*/ 2707267 w 4546203"/>
                <a:gd name="connsiteY629" fmla="*/ 3915449 h 5092591"/>
                <a:gd name="connsiteX630" fmla="*/ 2694135 w 4546203"/>
                <a:gd name="connsiteY630" fmla="*/ 3878440 h 5092591"/>
                <a:gd name="connsiteX631" fmla="*/ 1749397 w 4546203"/>
                <a:gd name="connsiteY631" fmla="*/ 3877644 h 5092591"/>
                <a:gd name="connsiteX632" fmla="*/ 1733081 w 4546203"/>
                <a:gd name="connsiteY632" fmla="*/ 3919827 h 5092591"/>
                <a:gd name="connsiteX633" fmla="*/ 1796355 w 4546203"/>
                <a:gd name="connsiteY633" fmla="*/ 3942908 h 5092591"/>
                <a:gd name="connsiteX634" fmla="*/ 1810681 w 4546203"/>
                <a:gd name="connsiteY634" fmla="*/ 3900327 h 5092591"/>
                <a:gd name="connsiteX635" fmla="*/ 1749397 w 4546203"/>
                <a:gd name="connsiteY635" fmla="*/ 3877644 h 5092591"/>
                <a:gd name="connsiteX636" fmla="*/ 1241610 w 4546203"/>
                <a:gd name="connsiteY636" fmla="*/ 3876848 h 5092591"/>
                <a:gd name="connsiteX637" fmla="*/ 1211366 w 4546203"/>
                <a:gd name="connsiteY637" fmla="*/ 3915449 h 5092591"/>
                <a:gd name="connsiteX638" fmla="*/ 1248773 w 4546203"/>
                <a:gd name="connsiteY638" fmla="*/ 3943306 h 5092591"/>
                <a:gd name="connsiteX639" fmla="*/ 1277028 w 4546203"/>
                <a:gd name="connsiteY639" fmla="*/ 3903511 h 5092591"/>
                <a:gd name="connsiteX640" fmla="*/ 1241610 w 4546203"/>
                <a:gd name="connsiteY640" fmla="*/ 3876848 h 5092591"/>
                <a:gd name="connsiteX641" fmla="*/ 2872815 w 4546203"/>
                <a:gd name="connsiteY641" fmla="*/ 3870879 h 5092591"/>
                <a:gd name="connsiteX642" fmla="*/ 2839387 w 4546203"/>
                <a:gd name="connsiteY642" fmla="*/ 3885603 h 5092591"/>
                <a:gd name="connsiteX643" fmla="*/ 2854111 w 4546203"/>
                <a:gd name="connsiteY643" fmla="*/ 3920225 h 5092591"/>
                <a:gd name="connsiteX644" fmla="*/ 2888335 w 4546203"/>
                <a:gd name="connsiteY644" fmla="*/ 3904307 h 5092591"/>
                <a:gd name="connsiteX645" fmla="*/ 2872815 w 4546203"/>
                <a:gd name="connsiteY645" fmla="*/ 3870879 h 5092591"/>
                <a:gd name="connsiteX646" fmla="*/ 3182024 w 4546203"/>
                <a:gd name="connsiteY646" fmla="*/ 3868093 h 5092591"/>
                <a:gd name="connsiteX647" fmla="*/ 3156953 w 4546203"/>
                <a:gd name="connsiteY647" fmla="*/ 3885603 h 5092591"/>
                <a:gd name="connsiteX648" fmla="*/ 3177248 w 4546203"/>
                <a:gd name="connsiteY648" fmla="*/ 3915847 h 5092591"/>
                <a:gd name="connsiteX649" fmla="*/ 3203115 w 4546203"/>
                <a:gd name="connsiteY649" fmla="*/ 3897541 h 5092591"/>
                <a:gd name="connsiteX650" fmla="*/ 3182024 w 4546203"/>
                <a:gd name="connsiteY650" fmla="*/ 3868093 h 5092591"/>
                <a:gd name="connsiteX651" fmla="*/ 2734328 w 4546203"/>
                <a:gd name="connsiteY651" fmla="*/ 3865307 h 5092591"/>
                <a:gd name="connsiteX652" fmla="*/ 2701696 w 4546203"/>
                <a:gd name="connsiteY652" fmla="*/ 3876848 h 5092591"/>
                <a:gd name="connsiteX653" fmla="*/ 2713236 w 4546203"/>
                <a:gd name="connsiteY653" fmla="*/ 3913062 h 5092591"/>
                <a:gd name="connsiteX654" fmla="*/ 2747460 w 4546203"/>
                <a:gd name="connsiteY654" fmla="*/ 3901521 h 5092591"/>
                <a:gd name="connsiteX655" fmla="*/ 2734328 w 4546203"/>
                <a:gd name="connsiteY655" fmla="*/ 3865307 h 5092591"/>
                <a:gd name="connsiteX656" fmla="*/ 997268 w 4546203"/>
                <a:gd name="connsiteY656" fmla="*/ 3852573 h 5092591"/>
                <a:gd name="connsiteX657" fmla="*/ 960258 w 4546203"/>
                <a:gd name="connsiteY657" fmla="*/ 3884807 h 5092591"/>
                <a:gd name="connsiteX658" fmla="*/ 996870 w 4546203"/>
                <a:gd name="connsiteY658" fmla="*/ 3919429 h 5092591"/>
                <a:gd name="connsiteX659" fmla="*/ 1030298 w 4546203"/>
                <a:gd name="connsiteY659" fmla="*/ 3883613 h 5092591"/>
                <a:gd name="connsiteX660" fmla="*/ 997268 w 4546203"/>
                <a:gd name="connsiteY660" fmla="*/ 3852573 h 5092591"/>
                <a:gd name="connsiteX661" fmla="*/ 3121933 w 4546203"/>
                <a:gd name="connsiteY661" fmla="*/ 3850981 h 5092591"/>
                <a:gd name="connsiteX662" fmla="*/ 3096862 w 4546203"/>
                <a:gd name="connsiteY662" fmla="*/ 3867695 h 5092591"/>
                <a:gd name="connsiteX663" fmla="*/ 3115964 w 4546203"/>
                <a:gd name="connsiteY663" fmla="*/ 3897940 h 5092591"/>
                <a:gd name="connsiteX664" fmla="*/ 3141433 w 4546203"/>
                <a:gd name="connsiteY664" fmla="*/ 3881623 h 5092591"/>
                <a:gd name="connsiteX665" fmla="*/ 3121933 w 4546203"/>
                <a:gd name="connsiteY665" fmla="*/ 3850981 h 5092591"/>
                <a:gd name="connsiteX666" fmla="*/ 2772531 w 4546203"/>
                <a:gd name="connsiteY666" fmla="*/ 3850583 h 5092591"/>
                <a:gd name="connsiteX667" fmla="*/ 2739899 w 4546203"/>
                <a:gd name="connsiteY667" fmla="*/ 3863318 h 5092591"/>
                <a:gd name="connsiteX668" fmla="*/ 2753032 w 4546203"/>
                <a:gd name="connsiteY668" fmla="*/ 3899531 h 5092591"/>
                <a:gd name="connsiteX669" fmla="*/ 2786459 w 4546203"/>
                <a:gd name="connsiteY669" fmla="*/ 3886399 h 5092591"/>
                <a:gd name="connsiteX670" fmla="*/ 2772531 w 4546203"/>
                <a:gd name="connsiteY670" fmla="*/ 3850583 h 5092591"/>
                <a:gd name="connsiteX671" fmla="*/ 3039159 w 4546203"/>
                <a:gd name="connsiteY671" fmla="*/ 3848593 h 5092591"/>
                <a:gd name="connsiteX672" fmla="*/ 3014088 w 4546203"/>
                <a:gd name="connsiteY672" fmla="*/ 3863318 h 5092591"/>
                <a:gd name="connsiteX673" fmla="*/ 3031996 w 4546203"/>
                <a:gd name="connsiteY673" fmla="*/ 3894358 h 5092591"/>
                <a:gd name="connsiteX674" fmla="*/ 3057863 w 4546203"/>
                <a:gd name="connsiteY674" fmla="*/ 3879634 h 5092591"/>
                <a:gd name="connsiteX675" fmla="*/ 3039159 w 4546203"/>
                <a:gd name="connsiteY675" fmla="*/ 3848593 h 5092591"/>
                <a:gd name="connsiteX676" fmla="*/ 1093970 w 4546203"/>
                <a:gd name="connsiteY676" fmla="*/ 3846206 h 5092591"/>
                <a:gd name="connsiteX677" fmla="*/ 1061338 w 4546203"/>
                <a:gd name="connsiteY677" fmla="*/ 3882419 h 5092591"/>
                <a:gd name="connsiteX678" fmla="*/ 1097551 w 4546203"/>
                <a:gd name="connsiteY678" fmla="*/ 3913858 h 5092591"/>
                <a:gd name="connsiteX679" fmla="*/ 1129388 w 4546203"/>
                <a:gd name="connsiteY679" fmla="*/ 3876848 h 5092591"/>
                <a:gd name="connsiteX680" fmla="*/ 1093970 w 4546203"/>
                <a:gd name="connsiteY680" fmla="*/ 3846206 h 5092591"/>
                <a:gd name="connsiteX681" fmla="*/ 1662245 w 4546203"/>
                <a:gd name="connsiteY681" fmla="*/ 3840237 h 5092591"/>
                <a:gd name="connsiteX682" fmla="*/ 1643144 w 4546203"/>
                <a:gd name="connsiteY682" fmla="*/ 3880828 h 5092591"/>
                <a:gd name="connsiteX683" fmla="*/ 1705224 w 4546203"/>
                <a:gd name="connsiteY683" fmla="*/ 3908286 h 5092591"/>
                <a:gd name="connsiteX684" fmla="*/ 1722336 w 4546203"/>
                <a:gd name="connsiteY684" fmla="*/ 3866899 h 5092591"/>
                <a:gd name="connsiteX685" fmla="*/ 1662245 w 4546203"/>
                <a:gd name="connsiteY685" fmla="*/ 3840237 h 5092591"/>
                <a:gd name="connsiteX686" fmla="*/ 1190274 w 4546203"/>
                <a:gd name="connsiteY686" fmla="*/ 3836257 h 5092591"/>
                <a:gd name="connsiteX687" fmla="*/ 1159234 w 4546203"/>
                <a:gd name="connsiteY687" fmla="*/ 3873664 h 5092591"/>
                <a:gd name="connsiteX688" fmla="*/ 1195448 w 4546203"/>
                <a:gd name="connsiteY688" fmla="*/ 3902317 h 5092591"/>
                <a:gd name="connsiteX689" fmla="*/ 1225692 w 4546203"/>
                <a:gd name="connsiteY689" fmla="*/ 3864114 h 5092591"/>
                <a:gd name="connsiteX690" fmla="*/ 1190274 w 4546203"/>
                <a:gd name="connsiteY690" fmla="*/ 3836257 h 5092591"/>
                <a:gd name="connsiteX691" fmla="*/ 2810337 w 4546203"/>
                <a:gd name="connsiteY691" fmla="*/ 3835859 h 5092591"/>
                <a:gd name="connsiteX692" fmla="*/ 2778500 w 4546203"/>
                <a:gd name="connsiteY692" fmla="*/ 3848992 h 5092591"/>
                <a:gd name="connsiteX693" fmla="*/ 2792827 w 4546203"/>
                <a:gd name="connsiteY693" fmla="*/ 3884807 h 5092591"/>
                <a:gd name="connsiteX694" fmla="*/ 2826255 w 4546203"/>
                <a:gd name="connsiteY694" fmla="*/ 3870481 h 5092591"/>
                <a:gd name="connsiteX695" fmla="*/ 2810337 w 4546203"/>
                <a:gd name="connsiteY695" fmla="*/ 3835859 h 5092591"/>
                <a:gd name="connsiteX696" fmla="*/ 3191574 w 4546203"/>
                <a:gd name="connsiteY696" fmla="*/ 3828298 h 5092591"/>
                <a:gd name="connsiteX697" fmla="*/ 3188789 w 4546203"/>
                <a:gd name="connsiteY697" fmla="*/ 3831879 h 5092591"/>
                <a:gd name="connsiteX698" fmla="*/ 3287481 w 4546203"/>
                <a:gd name="connsiteY698" fmla="*/ 3969571 h 5092591"/>
                <a:gd name="connsiteX699" fmla="*/ 3340806 w 4546203"/>
                <a:gd name="connsiteY699" fmla="*/ 3929378 h 5092591"/>
                <a:gd name="connsiteX700" fmla="*/ 3254053 w 4546203"/>
                <a:gd name="connsiteY700" fmla="*/ 3854961 h 5092591"/>
                <a:gd name="connsiteX701" fmla="*/ 3205105 w 4546203"/>
                <a:gd name="connsiteY701" fmla="*/ 3833471 h 5092591"/>
                <a:gd name="connsiteX702" fmla="*/ 3191574 w 4546203"/>
                <a:gd name="connsiteY702" fmla="*/ 3828298 h 5092591"/>
                <a:gd name="connsiteX703" fmla="*/ 1284987 w 4546203"/>
                <a:gd name="connsiteY703" fmla="*/ 3820737 h 5092591"/>
                <a:gd name="connsiteX704" fmla="*/ 1255140 w 4546203"/>
                <a:gd name="connsiteY704" fmla="*/ 3859338 h 5092591"/>
                <a:gd name="connsiteX705" fmla="*/ 1290956 w 4546203"/>
                <a:gd name="connsiteY705" fmla="*/ 3885603 h 5092591"/>
                <a:gd name="connsiteX706" fmla="*/ 1319609 w 4546203"/>
                <a:gd name="connsiteY706" fmla="*/ 3846604 h 5092591"/>
                <a:gd name="connsiteX707" fmla="*/ 1284987 w 4546203"/>
                <a:gd name="connsiteY707" fmla="*/ 3820737 h 5092591"/>
                <a:gd name="connsiteX708" fmla="*/ 2848938 w 4546203"/>
                <a:gd name="connsiteY708" fmla="*/ 3818747 h 5092591"/>
                <a:gd name="connsiteX709" fmla="*/ 2816704 w 4546203"/>
                <a:gd name="connsiteY709" fmla="*/ 3833073 h 5092591"/>
                <a:gd name="connsiteX710" fmla="*/ 2832224 w 4546203"/>
                <a:gd name="connsiteY710" fmla="*/ 3868491 h 5092591"/>
                <a:gd name="connsiteX711" fmla="*/ 2864856 w 4546203"/>
                <a:gd name="connsiteY711" fmla="*/ 3853369 h 5092591"/>
                <a:gd name="connsiteX712" fmla="*/ 2848938 w 4546203"/>
                <a:gd name="connsiteY712" fmla="*/ 3818747 h 5092591"/>
                <a:gd name="connsiteX713" fmla="*/ 1048205 w 4546203"/>
                <a:gd name="connsiteY713" fmla="*/ 3802829 h 5092591"/>
                <a:gd name="connsiteX714" fmla="*/ 1010400 w 4546203"/>
                <a:gd name="connsiteY714" fmla="*/ 3834665 h 5092591"/>
                <a:gd name="connsiteX715" fmla="*/ 1045420 w 4546203"/>
                <a:gd name="connsiteY715" fmla="*/ 3867695 h 5092591"/>
                <a:gd name="connsiteX716" fmla="*/ 1078450 w 4546203"/>
                <a:gd name="connsiteY716" fmla="*/ 3831482 h 5092591"/>
                <a:gd name="connsiteX717" fmla="*/ 1048205 w 4546203"/>
                <a:gd name="connsiteY717" fmla="*/ 3802829 h 5092591"/>
                <a:gd name="connsiteX718" fmla="*/ 3237339 w 4546203"/>
                <a:gd name="connsiteY718" fmla="*/ 3794870 h 5092591"/>
                <a:gd name="connsiteX719" fmla="*/ 3208289 w 4546203"/>
                <a:gd name="connsiteY719" fmla="*/ 3817553 h 5092591"/>
                <a:gd name="connsiteX720" fmla="*/ 3269573 w 4546203"/>
                <a:gd name="connsiteY720" fmla="*/ 3844216 h 5092591"/>
                <a:gd name="connsiteX721" fmla="*/ 3273155 w 4546203"/>
                <a:gd name="connsiteY721" fmla="*/ 3841032 h 5092591"/>
                <a:gd name="connsiteX722" fmla="*/ 3237339 w 4546203"/>
                <a:gd name="connsiteY722" fmla="*/ 3794870 h 5092591"/>
                <a:gd name="connsiteX723" fmla="*/ 1141326 w 4546203"/>
                <a:gd name="connsiteY723" fmla="*/ 3792880 h 5092591"/>
                <a:gd name="connsiteX724" fmla="*/ 1108694 w 4546203"/>
                <a:gd name="connsiteY724" fmla="*/ 3829492 h 5092591"/>
                <a:gd name="connsiteX725" fmla="*/ 1143714 w 4546203"/>
                <a:gd name="connsiteY725" fmla="*/ 3859736 h 5092591"/>
                <a:gd name="connsiteX726" fmla="*/ 1175550 w 4546203"/>
                <a:gd name="connsiteY726" fmla="*/ 3822727 h 5092591"/>
                <a:gd name="connsiteX727" fmla="*/ 1141326 w 4546203"/>
                <a:gd name="connsiteY727" fmla="*/ 3792880 h 5092591"/>
                <a:gd name="connsiteX728" fmla="*/ 3128698 w 4546203"/>
                <a:gd name="connsiteY728" fmla="*/ 3790890 h 5092591"/>
                <a:gd name="connsiteX729" fmla="*/ 3105219 w 4546203"/>
                <a:gd name="connsiteY729" fmla="*/ 3808002 h 5092591"/>
                <a:gd name="connsiteX730" fmla="*/ 3125515 w 4546203"/>
                <a:gd name="connsiteY730" fmla="*/ 3837451 h 5092591"/>
                <a:gd name="connsiteX731" fmla="*/ 3150188 w 4546203"/>
                <a:gd name="connsiteY731" fmla="*/ 3820737 h 5092591"/>
                <a:gd name="connsiteX732" fmla="*/ 3128698 w 4546203"/>
                <a:gd name="connsiteY732" fmla="*/ 3790890 h 5092591"/>
                <a:gd name="connsiteX733" fmla="*/ 1236437 w 4546203"/>
                <a:gd name="connsiteY733" fmla="*/ 3781340 h 5092591"/>
                <a:gd name="connsiteX734" fmla="*/ 1205396 w 4546203"/>
                <a:gd name="connsiteY734" fmla="*/ 3819145 h 5092591"/>
                <a:gd name="connsiteX735" fmla="*/ 1239620 w 4546203"/>
                <a:gd name="connsiteY735" fmla="*/ 3847002 h 5092591"/>
                <a:gd name="connsiteX736" fmla="*/ 1269865 w 4546203"/>
                <a:gd name="connsiteY736" fmla="*/ 3808798 h 5092591"/>
                <a:gd name="connsiteX737" fmla="*/ 1236437 w 4546203"/>
                <a:gd name="connsiteY737" fmla="*/ 3781340 h 5092591"/>
                <a:gd name="connsiteX738" fmla="*/ 2919376 w 4546203"/>
                <a:gd name="connsiteY738" fmla="*/ 3776166 h 5092591"/>
                <a:gd name="connsiteX739" fmla="*/ 2872019 w 4546203"/>
                <a:gd name="connsiteY739" fmla="*/ 3800839 h 5092591"/>
                <a:gd name="connsiteX740" fmla="*/ 2920171 w 4546203"/>
                <a:gd name="connsiteY740" fmla="*/ 3901123 h 5092591"/>
                <a:gd name="connsiteX741" fmla="*/ 2971507 w 4546203"/>
                <a:gd name="connsiteY741" fmla="*/ 3874858 h 5092591"/>
                <a:gd name="connsiteX742" fmla="*/ 2919376 w 4546203"/>
                <a:gd name="connsiteY742" fmla="*/ 3776166 h 5092591"/>
                <a:gd name="connsiteX743" fmla="*/ 3070199 w 4546203"/>
                <a:gd name="connsiteY743" fmla="*/ 3772983 h 5092591"/>
                <a:gd name="connsiteX744" fmla="*/ 3046720 w 4546203"/>
                <a:gd name="connsiteY744" fmla="*/ 3788503 h 5092591"/>
                <a:gd name="connsiteX745" fmla="*/ 3065822 w 4546203"/>
                <a:gd name="connsiteY745" fmla="*/ 3819145 h 5092591"/>
                <a:gd name="connsiteX746" fmla="*/ 3090097 w 4546203"/>
                <a:gd name="connsiteY746" fmla="*/ 3803227 h 5092591"/>
                <a:gd name="connsiteX747" fmla="*/ 3070199 w 4546203"/>
                <a:gd name="connsiteY747" fmla="*/ 3772983 h 5092591"/>
                <a:gd name="connsiteX748" fmla="*/ 1328364 w 4546203"/>
                <a:gd name="connsiteY748" fmla="*/ 3764626 h 5092591"/>
                <a:gd name="connsiteX749" fmla="*/ 1298517 w 4546203"/>
                <a:gd name="connsiteY749" fmla="*/ 3803227 h 5092591"/>
                <a:gd name="connsiteX750" fmla="*/ 1332741 w 4546203"/>
                <a:gd name="connsiteY750" fmla="*/ 3828696 h 5092591"/>
                <a:gd name="connsiteX751" fmla="*/ 1360996 w 4546203"/>
                <a:gd name="connsiteY751" fmla="*/ 3789697 h 5092591"/>
                <a:gd name="connsiteX752" fmla="*/ 1328364 w 4546203"/>
                <a:gd name="connsiteY752" fmla="*/ 3764626 h 5092591"/>
                <a:gd name="connsiteX753" fmla="*/ 3011302 w 4546203"/>
                <a:gd name="connsiteY753" fmla="*/ 3758656 h 5092591"/>
                <a:gd name="connsiteX754" fmla="*/ 2987823 w 4546203"/>
                <a:gd name="connsiteY754" fmla="*/ 3772983 h 5092591"/>
                <a:gd name="connsiteX755" fmla="*/ 3006925 w 4546203"/>
                <a:gd name="connsiteY755" fmla="*/ 3804023 h 5092591"/>
                <a:gd name="connsiteX756" fmla="*/ 3030404 w 4546203"/>
                <a:gd name="connsiteY756" fmla="*/ 3789299 h 5092591"/>
                <a:gd name="connsiteX757" fmla="*/ 3011302 w 4546203"/>
                <a:gd name="connsiteY757" fmla="*/ 3758656 h 5092591"/>
                <a:gd name="connsiteX758" fmla="*/ 3476508 w 4546203"/>
                <a:gd name="connsiteY758" fmla="*/ 3754279 h 5092591"/>
                <a:gd name="connsiteX759" fmla="*/ 3445468 w 4546203"/>
                <a:gd name="connsiteY759" fmla="*/ 3783727 h 5092591"/>
                <a:gd name="connsiteX760" fmla="*/ 3469345 w 4546203"/>
                <a:gd name="connsiteY760" fmla="*/ 3807604 h 5092591"/>
                <a:gd name="connsiteX761" fmla="*/ 3497202 w 4546203"/>
                <a:gd name="connsiteY761" fmla="*/ 3776166 h 5092591"/>
                <a:gd name="connsiteX762" fmla="*/ 3476508 w 4546203"/>
                <a:gd name="connsiteY762" fmla="*/ 3754279 h 5092591"/>
                <a:gd name="connsiteX763" fmla="*/ 1097153 w 4546203"/>
                <a:gd name="connsiteY763" fmla="*/ 3751891 h 5092591"/>
                <a:gd name="connsiteX764" fmla="*/ 1060542 w 4546203"/>
                <a:gd name="connsiteY764" fmla="*/ 3784523 h 5092591"/>
                <a:gd name="connsiteX765" fmla="*/ 1093572 w 4546203"/>
                <a:gd name="connsiteY765" fmla="*/ 3815563 h 5092591"/>
                <a:gd name="connsiteX766" fmla="*/ 1126602 w 4546203"/>
                <a:gd name="connsiteY766" fmla="*/ 3779748 h 5092591"/>
                <a:gd name="connsiteX767" fmla="*/ 1097153 w 4546203"/>
                <a:gd name="connsiteY767" fmla="*/ 3751891 h 5092591"/>
                <a:gd name="connsiteX768" fmla="*/ 3299420 w 4546203"/>
                <a:gd name="connsiteY768" fmla="*/ 3746718 h 5092591"/>
                <a:gd name="connsiteX769" fmla="*/ 3268777 w 4546203"/>
                <a:gd name="connsiteY769" fmla="*/ 3772585 h 5092591"/>
                <a:gd name="connsiteX770" fmla="*/ 3293052 w 4546203"/>
                <a:gd name="connsiteY770" fmla="*/ 3802033 h 5092591"/>
                <a:gd name="connsiteX771" fmla="*/ 3324093 w 4546203"/>
                <a:gd name="connsiteY771" fmla="*/ 3774972 h 5092591"/>
                <a:gd name="connsiteX772" fmla="*/ 3299420 w 4546203"/>
                <a:gd name="connsiteY772" fmla="*/ 3746718 h 5092591"/>
                <a:gd name="connsiteX773" fmla="*/ 1189478 w 4546203"/>
                <a:gd name="connsiteY773" fmla="*/ 3740350 h 5092591"/>
                <a:gd name="connsiteX774" fmla="*/ 1156448 w 4546203"/>
                <a:gd name="connsiteY774" fmla="*/ 3776962 h 5092591"/>
                <a:gd name="connsiteX775" fmla="*/ 1190672 w 4546203"/>
                <a:gd name="connsiteY775" fmla="*/ 3805615 h 5092591"/>
                <a:gd name="connsiteX776" fmla="*/ 1221713 w 4546203"/>
                <a:gd name="connsiteY776" fmla="*/ 3769003 h 5092591"/>
                <a:gd name="connsiteX777" fmla="*/ 1189478 w 4546203"/>
                <a:gd name="connsiteY777" fmla="*/ 3740350 h 5092591"/>
                <a:gd name="connsiteX778" fmla="*/ 1281405 w 4546203"/>
                <a:gd name="connsiteY778" fmla="*/ 3727218 h 5092591"/>
                <a:gd name="connsiteX779" fmla="*/ 1250365 w 4546203"/>
                <a:gd name="connsiteY779" fmla="*/ 3765024 h 5092591"/>
                <a:gd name="connsiteX780" fmla="*/ 1283395 w 4546203"/>
                <a:gd name="connsiteY780" fmla="*/ 3791686 h 5092591"/>
                <a:gd name="connsiteX781" fmla="*/ 1313639 w 4546203"/>
                <a:gd name="connsiteY781" fmla="*/ 3753085 h 5092591"/>
                <a:gd name="connsiteX782" fmla="*/ 1281405 w 4546203"/>
                <a:gd name="connsiteY782" fmla="*/ 3727218 h 5092591"/>
                <a:gd name="connsiteX783" fmla="*/ 3161728 w 4546203"/>
                <a:gd name="connsiteY783" fmla="*/ 3709708 h 5092591"/>
                <a:gd name="connsiteX784" fmla="*/ 3119147 w 4546203"/>
                <a:gd name="connsiteY784" fmla="*/ 3741942 h 5092591"/>
                <a:gd name="connsiteX785" fmla="*/ 3187197 w 4546203"/>
                <a:gd name="connsiteY785" fmla="*/ 3809594 h 5092591"/>
                <a:gd name="connsiteX786" fmla="*/ 3219829 w 4546203"/>
                <a:gd name="connsiteY786" fmla="*/ 3784921 h 5092591"/>
                <a:gd name="connsiteX787" fmla="*/ 3161728 w 4546203"/>
                <a:gd name="connsiteY787" fmla="*/ 3709708 h 5092591"/>
                <a:gd name="connsiteX788" fmla="*/ 3433529 w 4546203"/>
                <a:gd name="connsiteY788" fmla="*/ 3708116 h 5092591"/>
                <a:gd name="connsiteX789" fmla="*/ 3405673 w 4546203"/>
                <a:gd name="connsiteY789" fmla="*/ 3739953 h 5092591"/>
                <a:gd name="connsiteX790" fmla="*/ 3428356 w 4546203"/>
                <a:gd name="connsiteY790" fmla="*/ 3763830 h 5092591"/>
                <a:gd name="connsiteX791" fmla="*/ 3460192 w 4546203"/>
                <a:gd name="connsiteY791" fmla="*/ 3734779 h 5092591"/>
                <a:gd name="connsiteX792" fmla="*/ 3433529 w 4546203"/>
                <a:gd name="connsiteY792" fmla="*/ 3708116 h 5092591"/>
                <a:gd name="connsiteX793" fmla="*/ 3263206 w 4546203"/>
                <a:gd name="connsiteY793" fmla="*/ 3704535 h 5092591"/>
                <a:gd name="connsiteX794" fmla="*/ 3233359 w 4546203"/>
                <a:gd name="connsiteY794" fmla="*/ 3729208 h 5092591"/>
                <a:gd name="connsiteX795" fmla="*/ 3254849 w 4546203"/>
                <a:gd name="connsiteY795" fmla="*/ 3754677 h 5092591"/>
                <a:gd name="connsiteX796" fmla="*/ 3284695 w 4546203"/>
                <a:gd name="connsiteY796" fmla="*/ 3729208 h 5092591"/>
                <a:gd name="connsiteX797" fmla="*/ 3263206 w 4546203"/>
                <a:gd name="connsiteY797" fmla="*/ 3704535 h 5092591"/>
                <a:gd name="connsiteX798" fmla="*/ 1146500 w 4546203"/>
                <a:gd name="connsiteY798" fmla="*/ 3700555 h 5092591"/>
                <a:gd name="connsiteX799" fmla="*/ 1109888 w 4546203"/>
                <a:gd name="connsiteY799" fmla="*/ 3732789 h 5092591"/>
                <a:gd name="connsiteX800" fmla="*/ 1142520 w 4546203"/>
                <a:gd name="connsiteY800" fmla="*/ 3763432 h 5092591"/>
                <a:gd name="connsiteX801" fmla="*/ 1171571 w 4546203"/>
                <a:gd name="connsiteY801" fmla="*/ 3731198 h 5092591"/>
                <a:gd name="connsiteX802" fmla="*/ 1146500 w 4546203"/>
                <a:gd name="connsiteY802" fmla="*/ 3700555 h 5092591"/>
                <a:gd name="connsiteX803" fmla="*/ 1236835 w 4546203"/>
                <a:gd name="connsiteY803" fmla="*/ 3687821 h 5092591"/>
                <a:gd name="connsiteX804" fmla="*/ 1204600 w 4546203"/>
                <a:gd name="connsiteY804" fmla="*/ 3724432 h 5092591"/>
                <a:gd name="connsiteX805" fmla="*/ 1236437 w 4546203"/>
                <a:gd name="connsiteY805" fmla="*/ 3752289 h 5092591"/>
                <a:gd name="connsiteX806" fmla="*/ 1267875 w 4546203"/>
                <a:gd name="connsiteY806" fmla="*/ 3714882 h 5092591"/>
                <a:gd name="connsiteX807" fmla="*/ 1236835 w 4546203"/>
                <a:gd name="connsiteY807" fmla="*/ 3687821 h 5092591"/>
                <a:gd name="connsiteX808" fmla="*/ 3141433 w 4546203"/>
                <a:gd name="connsiteY808" fmla="*/ 3683045 h 5092591"/>
                <a:gd name="connsiteX809" fmla="*/ 3108801 w 4546203"/>
                <a:gd name="connsiteY809" fmla="*/ 3700157 h 5092591"/>
                <a:gd name="connsiteX810" fmla="*/ 3102035 w 4546203"/>
                <a:gd name="connsiteY810" fmla="*/ 3712096 h 5092591"/>
                <a:gd name="connsiteX811" fmla="*/ 3107607 w 4546203"/>
                <a:gd name="connsiteY811" fmla="*/ 3715678 h 5092591"/>
                <a:gd name="connsiteX812" fmla="*/ 3143025 w 4546203"/>
                <a:gd name="connsiteY812" fmla="*/ 3689413 h 5092591"/>
                <a:gd name="connsiteX813" fmla="*/ 3141433 w 4546203"/>
                <a:gd name="connsiteY813" fmla="*/ 3683045 h 5092591"/>
                <a:gd name="connsiteX814" fmla="*/ 1195050 w 4546203"/>
                <a:gd name="connsiteY814" fmla="*/ 3647628 h 5092591"/>
                <a:gd name="connsiteX815" fmla="*/ 1158438 w 4546203"/>
                <a:gd name="connsiteY815" fmla="*/ 3681852 h 5092591"/>
                <a:gd name="connsiteX816" fmla="*/ 1190274 w 4546203"/>
                <a:gd name="connsiteY816" fmla="*/ 3711300 h 5092591"/>
                <a:gd name="connsiteX817" fmla="*/ 1222110 w 4546203"/>
                <a:gd name="connsiteY817" fmla="*/ 3677076 h 5092591"/>
                <a:gd name="connsiteX818" fmla="*/ 1195050 w 4546203"/>
                <a:gd name="connsiteY818" fmla="*/ 3647628 h 5092591"/>
                <a:gd name="connsiteX819" fmla="*/ 3344786 w 4546203"/>
                <a:gd name="connsiteY819" fmla="*/ 3613006 h 5092591"/>
                <a:gd name="connsiteX820" fmla="*/ 3318123 w 4546203"/>
                <a:gd name="connsiteY820" fmla="*/ 3637679 h 5092591"/>
                <a:gd name="connsiteX821" fmla="*/ 3343990 w 4546203"/>
                <a:gd name="connsiteY821" fmla="*/ 3666331 h 5092591"/>
                <a:gd name="connsiteX822" fmla="*/ 3369857 w 4546203"/>
                <a:gd name="connsiteY822" fmla="*/ 3640067 h 5092591"/>
                <a:gd name="connsiteX823" fmla="*/ 3344786 w 4546203"/>
                <a:gd name="connsiteY823" fmla="*/ 3613006 h 5092591"/>
                <a:gd name="connsiteX824" fmla="*/ 947922 w 4546203"/>
                <a:gd name="connsiteY824" fmla="*/ 3587537 h 5092591"/>
                <a:gd name="connsiteX825" fmla="*/ 915289 w 4546203"/>
                <a:gd name="connsiteY825" fmla="*/ 3613802 h 5092591"/>
                <a:gd name="connsiteX826" fmla="*/ 939962 w 4546203"/>
                <a:gd name="connsiteY826" fmla="*/ 3644444 h 5092591"/>
                <a:gd name="connsiteX827" fmla="*/ 972197 w 4546203"/>
                <a:gd name="connsiteY827" fmla="*/ 3617781 h 5092591"/>
                <a:gd name="connsiteX828" fmla="*/ 947922 w 4546203"/>
                <a:gd name="connsiteY828" fmla="*/ 3587537 h 5092591"/>
                <a:gd name="connsiteX829" fmla="*/ 3303797 w 4546203"/>
                <a:gd name="connsiteY829" fmla="*/ 3572017 h 5092591"/>
                <a:gd name="connsiteX830" fmla="*/ 3277532 w 4546203"/>
                <a:gd name="connsiteY830" fmla="*/ 3598282 h 5092591"/>
                <a:gd name="connsiteX831" fmla="*/ 3299021 w 4546203"/>
                <a:gd name="connsiteY831" fmla="*/ 3620965 h 5092591"/>
                <a:gd name="connsiteX832" fmla="*/ 3325286 w 4546203"/>
                <a:gd name="connsiteY832" fmla="*/ 3595496 h 5092591"/>
                <a:gd name="connsiteX833" fmla="*/ 3303797 w 4546203"/>
                <a:gd name="connsiteY833" fmla="*/ 3572017 h 5092591"/>
                <a:gd name="connsiteX834" fmla="*/ 951901 w 4546203"/>
                <a:gd name="connsiteY834" fmla="*/ 3509538 h 5092591"/>
                <a:gd name="connsiteX835" fmla="*/ 918075 w 4546203"/>
                <a:gd name="connsiteY835" fmla="*/ 3535007 h 5092591"/>
                <a:gd name="connsiteX836" fmla="*/ 941156 w 4546203"/>
                <a:gd name="connsiteY836" fmla="*/ 3565252 h 5092591"/>
                <a:gd name="connsiteX837" fmla="*/ 974186 w 4546203"/>
                <a:gd name="connsiteY837" fmla="*/ 3539385 h 5092591"/>
                <a:gd name="connsiteX838" fmla="*/ 951901 w 4546203"/>
                <a:gd name="connsiteY838" fmla="*/ 3509538 h 5092591"/>
                <a:gd name="connsiteX839" fmla="*/ 1078848 w 4546203"/>
                <a:gd name="connsiteY839" fmla="*/ 3484070 h 5092591"/>
                <a:gd name="connsiteX840" fmla="*/ 1046216 w 4546203"/>
                <a:gd name="connsiteY840" fmla="*/ 3510334 h 5092591"/>
                <a:gd name="connsiteX841" fmla="*/ 1068501 w 4546203"/>
                <a:gd name="connsiteY841" fmla="*/ 3538191 h 5092591"/>
                <a:gd name="connsiteX842" fmla="*/ 1100337 w 4546203"/>
                <a:gd name="connsiteY842" fmla="*/ 3510732 h 5092591"/>
                <a:gd name="connsiteX843" fmla="*/ 1078848 w 4546203"/>
                <a:gd name="connsiteY843" fmla="*/ 3484070 h 5092591"/>
                <a:gd name="connsiteX844" fmla="*/ 1236437 w 4546203"/>
                <a:gd name="connsiteY844" fmla="*/ 3478896 h 5092591"/>
                <a:gd name="connsiteX845" fmla="*/ 1230467 w 4546203"/>
                <a:gd name="connsiteY845" fmla="*/ 3485263 h 5092591"/>
                <a:gd name="connsiteX846" fmla="*/ 1268671 w 4546203"/>
                <a:gd name="connsiteY846" fmla="*/ 3525456 h 5092591"/>
                <a:gd name="connsiteX847" fmla="*/ 1275436 w 4546203"/>
                <a:gd name="connsiteY847" fmla="*/ 3518293 h 5092591"/>
                <a:gd name="connsiteX848" fmla="*/ 1236437 w 4546203"/>
                <a:gd name="connsiteY848" fmla="*/ 3478896 h 5092591"/>
                <a:gd name="connsiteX849" fmla="*/ 957074 w 4546203"/>
                <a:gd name="connsiteY849" fmla="*/ 3412836 h 5092591"/>
                <a:gd name="connsiteX850" fmla="*/ 922453 w 4546203"/>
                <a:gd name="connsiteY850" fmla="*/ 3436713 h 5092591"/>
                <a:gd name="connsiteX851" fmla="*/ 943146 w 4546203"/>
                <a:gd name="connsiteY851" fmla="*/ 3466958 h 5092591"/>
                <a:gd name="connsiteX852" fmla="*/ 977370 w 4546203"/>
                <a:gd name="connsiteY852" fmla="*/ 3442682 h 5092591"/>
                <a:gd name="connsiteX853" fmla="*/ 957074 w 4546203"/>
                <a:gd name="connsiteY853" fmla="*/ 3412836 h 5092591"/>
                <a:gd name="connsiteX854" fmla="*/ 3465366 w 4546203"/>
                <a:gd name="connsiteY854" fmla="*/ 3410050 h 5092591"/>
                <a:gd name="connsiteX855" fmla="*/ 3363092 w 4546203"/>
                <a:gd name="connsiteY855" fmla="*/ 3535405 h 5092591"/>
                <a:gd name="connsiteX856" fmla="*/ 3300613 w 4546203"/>
                <a:gd name="connsiteY856" fmla="*/ 3480090 h 5092591"/>
                <a:gd name="connsiteX857" fmla="*/ 3278726 w 4546203"/>
                <a:gd name="connsiteY857" fmla="*/ 3503967 h 5092591"/>
                <a:gd name="connsiteX858" fmla="*/ 3619373 w 4546203"/>
                <a:gd name="connsiteY858" fmla="*/ 3826706 h 5092591"/>
                <a:gd name="connsiteX859" fmla="*/ 3638475 w 4546203"/>
                <a:gd name="connsiteY859" fmla="*/ 3829094 h 5092591"/>
                <a:gd name="connsiteX860" fmla="*/ 3701351 w 4546203"/>
                <a:gd name="connsiteY860" fmla="*/ 3800043 h 5092591"/>
                <a:gd name="connsiteX861" fmla="*/ 3697372 w 4546203"/>
                <a:gd name="connsiteY861" fmla="*/ 3796064 h 5092591"/>
                <a:gd name="connsiteX862" fmla="*/ 3706922 w 4546203"/>
                <a:gd name="connsiteY862" fmla="*/ 3775370 h 5092591"/>
                <a:gd name="connsiteX863" fmla="*/ 3785319 w 4546203"/>
                <a:gd name="connsiteY863" fmla="*/ 3678270 h 5092591"/>
                <a:gd name="connsiteX864" fmla="*/ 3769799 w 4546203"/>
                <a:gd name="connsiteY864" fmla="*/ 3668719 h 5092591"/>
                <a:gd name="connsiteX865" fmla="*/ 3677474 w 4546203"/>
                <a:gd name="connsiteY865" fmla="*/ 3782135 h 5092591"/>
                <a:gd name="connsiteX866" fmla="*/ 3615393 w 4546203"/>
                <a:gd name="connsiteY866" fmla="*/ 3727218 h 5092591"/>
                <a:gd name="connsiteX867" fmla="*/ 3700555 w 4546203"/>
                <a:gd name="connsiteY867" fmla="*/ 3622159 h 5092591"/>
                <a:gd name="connsiteX868" fmla="*/ 3679464 w 4546203"/>
                <a:gd name="connsiteY868" fmla="*/ 3621363 h 5092591"/>
                <a:gd name="connsiteX869" fmla="*/ 3598679 w 4546203"/>
                <a:gd name="connsiteY869" fmla="*/ 3721647 h 5092591"/>
                <a:gd name="connsiteX870" fmla="*/ 3534211 w 4546203"/>
                <a:gd name="connsiteY870" fmla="*/ 3664740 h 5092591"/>
                <a:gd name="connsiteX871" fmla="*/ 3548936 w 4546203"/>
                <a:gd name="connsiteY871" fmla="*/ 3646434 h 5092591"/>
                <a:gd name="connsiteX872" fmla="*/ 3613802 w 4546203"/>
                <a:gd name="connsiteY872" fmla="*/ 3566048 h 5092591"/>
                <a:gd name="connsiteX873" fmla="*/ 3616587 w 4546203"/>
                <a:gd name="connsiteY873" fmla="*/ 3549732 h 5092591"/>
                <a:gd name="connsiteX874" fmla="*/ 3610618 w 4546203"/>
                <a:gd name="connsiteY874" fmla="*/ 3548936 h 5092591"/>
                <a:gd name="connsiteX875" fmla="*/ 3519089 w 4546203"/>
                <a:gd name="connsiteY875" fmla="*/ 3659566 h 5092591"/>
                <a:gd name="connsiteX876" fmla="*/ 3454621 w 4546203"/>
                <a:gd name="connsiteY876" fmla="*/ 3601863 h 5092591"/>
                <a:gd name="connsiteX877" fmla="*/ 3536997 w 4546203"/>
                <a:gd name="connsiteY877" fmla="*/ 3498794 h 5092591"/>
                <a:gd name="connsiteX878" fmla="*/ 3542568 w 4546203"/>
                <a:gd name="connsiteY878" fmla="*/ 3483274 h 5092591"/>
                <a:gd name="connsiteX879" fmla="*/ 3536997 w 4546203"/>
                <a:gd name="connsiteY879" fmla="*/ 3480886 h 5092591"/>
                <a:gd name="connsiteX880" fmla="*/ 3440693 w 4546203"/>
                <a:gd name="connsiteY880" fmla="*/ 3597884 h 5092591"/>
                <a:gd name="connsiteX881" fmla="*/ 3373837 w 4546203"/>
                <a:gd name="connsiteY881" fmla="*/ 3538191 h 5092591"/>
                <a:gd name="connsiteX882" fmla="*/ 3426366 w 4546203"/>
                <a:gd name="connsiteY882" fmla="*/ 3475315 h 5092591"/>
                <a:gd name="connsiteX883" fmla="*/ 3465366 w 4546203"/>
                <a:gd name="connsiteY883" fmla="*/ 3410050 h 5092591"/>
                <a:gd name="connsiteX884" fmla="*/ 1053777 w 4546203"/>
                <a:gd name="connsiteY884" fmla="*/ 3369459 h 5092591"/>
                <a:gd name="connsiteX885" fmla="*/ 1019155 w 4546203"/>
                <a:gd name="connsiteY885" fmla="*/ 3392938 h 5092591"/>
                <a:gd name="connsiteX886" fmla="*/ 1039053 w 4546203"/>
                <a:gd name="connsiteY886" fmla="*/ 3421193 h 5092591"/>
                <a:gd name="connsiteX887" fmla="*/ 1072879 w 4546203"/>
                <a:gd name="connsiteY887" fmla="*/ 3396520 h 5092591"/>
                <a:gd name="connsiteX888" fmla="*/ 1053777 w 4546203"/>
                <a:gd name="connsiteY888" fmla="*/ 3369459 h 5092591"/>
                <a:gd name="connsiteX889" fmla="*/ 3675484 w 4546203"/>
                <a:gd name="connsiteY889" fmla="*/ 3152177 h 5092591"/>
                <a:gd name="connsiteX890" fmla="*/ 3667127 w 4546203"/>
                <a:gd name="connsiteY890" fmla="*/ 3170085 h 5092591"/>
                <a:gd name="connsiteX891" fmla="*/ 3689412 w 4546203"/>
                <a:gd name="connsiteY891" fmla="*/ 3179636 h 5092591"/>
                <a:gd name="connsiteX892" fmla="*/ 3697769 w 4546203"/>
                <a:gd name="connsiteY892" fmla="*/ 3161330 h 5092591"/>
                <a:gd name="connsiteX893" fmla="*/ 3675484 w 4546203"/>
                <a:gd name="connsiteY893" fmla="*/ 3152177 h 5092591"/>
                <a:gd name="connsiteX894" fmla="*/ 784363 w 4546203"/>
                <a:gd name="connsiteY894" fmla="*/ 3125913 h 5092591"/>
                <a:gd name="connsiteX895" fmla="*/ 779190 w 4546203"/>
                <a:gd name="connsiteY895" fmla="*/ 3141831 h 5092591"/>
                <a:gd name="connsiteX896" fmla="*/ 820577 w 4546203"/>
                <a:gd name="connsiteY896" fmla="*/ 3236146 h 5092591"/>
                <a:gd name="connsiteX897" fmla="*/ 828934 w 4546203"/>
                <a:gd name="connsiteY897" fmla="*/ 3242115 h 5092591"/>
                <a:gd name="connsiteX898" fmla="*/ 831322 w 4546203"/>
                <a:gd name="connsiteY898" fmla="*/ 3232166 h 5092591"/>
                <a:gd name="connsiteX899" fmla="*/ 784363 w 4546203"/>
                <a:gd name="connsiteY899" fmla="*/ 3125913 h 5092591"/>
                <a:gd name="connsiteX900" fmla="*/ 3741146 w 4546203"/>
                <a:gd name="connsiteY900" fmla="*/ 3119943 h 5092591"/>
                <a:gd name="connsiteX901" fmla="*/ 3732789 w 4546203"/>
                <a:gd name="connsiteY901" fmla="*/ 3138647 h 5092591"/>
                <a:gd name="connsiteX902" fmla="*/ 3755871 w 4546203"/>
                <a:gd name="connsiteY902" fmla="*/ 3147800 h 5092591"/>
                <a:gd name="connsiteX903" fmla="*/ 3763034 w 4546203"/>
                <a:gd name="connsiteY903" fmla="*/ 3128300 h 5092591"/>
                <a:gd name="connsiteX904" fmla="*/ 3741146 w 4546203"/>
                <a:gd name="connsiteY904" fmla="*/ 3119943 h 5092591"/>
                <a:gd name="connsiteX905" fmla="*/ 828536 w 4546203"/>
                <a:gd name="connsiteY905" fmla="*/ 3115964 h 5092591"/>
                <a:gd name="connsiteX906" fmla="*/ 819781 w 4546203"/>
                <a:gd name="connsiteY906" fmla="*/ 3118352 h 5092591"/>
                <a:gd name="connsiteX907" fmla="*/ 855597 w 4546203"/>
                <a:gd name="connsiteY907" fmla="*/ 3207891 h 5092591"/>
                <a:gd name="connsiteX908" fmla="*/ 867137 w 4546203"/>
                <a:gd name="connsiteY908" fmla="*/ 3224207 h 5092591"/>
                <a:gd name="connsiteX909" fmla="*/ 873505 w 4546203"/>
                <a:gd name="connsiteY909" fmla="*/ 3219829 h 5092591"/>
                <a:gd name="connsiteX910" fmla="*/ 828536 w 4546203"/>
                <a:gd name="connsiteY910" fmla="*/ 3115964 h 5092591"/>
                <a:gd name="connsiteX911" fmla="*/ 3607335 w 4546203"/>
                <a:gd name="connsiteY911" fmla="*/ 3108154 h 5092591"/>
                <a:gd name="connsiteX912" fmla="*/ 3595894 w 4546203"/>
                <a:gd name="connsiteY912" fmla="*/ 3123923 h 5092591"/>
                <a:gd name="connsiteX913" fmla="*/ 3617383 w 4546203"/>
                <a:gd name="connsiteY913" fmla="*/ 3133076 h 5092591"/>
                <a:gd name="connsiteX914" fmla="*/ 3624148 w 4546203"/>
                <a:gd name="connsiteY914" fmla="*/ 3115964 h 5092591"/>
                <a:gd name="connsiteX915" fmla="*/ 3607335 w 4546203"/>
                <a:gd name="connsiteY915" fmla="*/ 3108154 h 5092591"/>
                <a:gd name="connsiteX916" fmla="*/ 903351 w 4546203"/>
                <a:gd name="connsiteY916" fmla="*/ 3093679 h 5092591"/>
                <a:gd name="connsiteX917" fmla="*/ 897382 w 4546203"/>
                <a:gd name="connsiteY917" fmla="*/ 3096464 h 5092591"/>
                <a:gd name="connsiteX918" fmla="*/ 986523 w 4546203"/>
                <a:gd name="connsiteY918" fmla="*/ 3279920 h 5092591"/>
                <a:gd name="connsiteX919" fmla="*/ 992492 w 4546203"/>
                <a:gd name="connsiteY919" fmla="*/ 3277135 h 5092591"/>
                <a:gd name="connsiteX920" fmla="*/ 903351 w 4546203"/>
                <a:gd name="connsiteY920" fmla="*/ 3093679 h 5092591"/>
                <a:gd name="connsiteX921" fmla="*/ 3796461 w 4546203"/>
                <a:gd name="connsiteY921" fmla="*/ 3085322 h 5092591"/>
                <a:gd name="connsiteX922" fmla="*/ 3790094 w 4546203"/>
                <a:gd name="connsiteY922" fmla="*/ 3106015 h 5092591"/>
                <a:gd name="connsiteX923" fmla="*/ 3812379 w 4546203"/>
                <a:gd name="connsiteY923" fmla="*/ 3113576 h 5092591"/>
                <a:gd name="connsiteX924" fmla="*/ 3819543 w 4546203"/>
                <a:gd name="connsiteY924" fmla="*/ 3093679 h 5092591"/>
                <a:gd name="connsiteX925" fmla="*/ 3796461 w 4546203"/>
                <a:gd name="connsiteY925" fmla="*/ 3085322 h 5092591"/>
                <a:gd name="connsiteX926" fmla="*/ 975778 w 4546203"/>
                <a:gd name="connsiteY926" fmla="*/ 3063036 h 5092591"/>
                <a:gd name="connsiteX927" fmla="*/ 969013 w 4546203"/>
                <a:gd name="connsiteY927" fmla="*/ 3066220 h 5092591"/>
                <a:gd name="connsiteX928" fmla="*/ 1037063 w 4546203"/>
                <a:gd name="connsiteY928" fmla="*/ 3215054 h 5092591"/>
                <a:gd name="connsiteX929" fmla="*/ 1013584 w 4546203"/>
                <a:gd name="connsiteY929" fmla="*/ 3227788 h 5092591"/>
                <a:gd name="connsiteX930" fmla="*/ 942748 w 4546203"/>
                <a:gd name="connsiteY930" fmla="*/ 3076169 h 5092591"/>
                <a:gd name="connsiteX931" fmla="*/ 936381 w 4546203"/>
                <a:gd name="connsiteY931" fmla="*/ 3079352 h 5092591"/>
                <a:gd name="connsiteX932" fmla="*/ 1023134 w 4546203"/>
                <a:gd name="connsiteY932" fmla="*/ 3261216 h 5092591"/>
                <a:gd name="connsiteX933" fmla="*/ 1060940 w 4546203"/>
                <a:gd name="connsiteY933" fmla="*/ 3238533 h 5092591"/>
                <a:gd name="connsiteX934" fmla="*/ 975778 w 4546203"/>
                <a:gd name="connsiteY934" fmla="*/ 3063036 h 5092591"/>
                <a:gd name="connsiteX935" fmla="*/ 734221 w 4546203"/>
                <a:gd name="connsiteY935" fmla="*/ 3062240 h 5092591"/>
                <a:gd name="connsiteX936" fmla="*/ 711538 w 4546203"/>
                <a:gd name="connsiteY936" fmla="*/ 3069801 h 5092591"/>
                <a:gd name="connsiteX937" fmla="*/ 719497 w 4546203"/>
                <a:gd name="connsiteY937" fmla="*/ 3089699 h 5092591"/>
                <a:gd name="connsiteX938" fmla="*/ 742180 w 4546203"/>
                <a:gd name="connsiteY938" fmla="*/ 3081342 h 5092591"/>
                <a:gd name="connsiteX939" fmla="*/ 734221 w 4546203"/>
                <a:gd name="connsiteY939" fmla="*/ 3062240 h 5092591"/>
                <a:gd name="connsiteX940" fmla="*/ 3673842 w 4546203"/>
                <a:gd name="connsiteY940" fmla="*/ 3042592 h 5092591"/>
                <a:gd name="connsiteX941" fmla="*/ 3663943 w 4546203"/>
                <a:gd name="connsiteY941" fmla="*/ 3059057 h 5092591"/>
                <a:gd name="connsiteX942" fmla="*/ 3685831 w 4546203"/>
                <a:gd name="connsiteY942" fmla="*/ 3067414 h 5092591"/>
                <a:gd name="connsiteX943" fmla="*/ 3691800 w 4546203"/>
                <a:gd name="connsiteY943" fmla="*/ 3049108 h 5092591"/>
                <a:gd name="connsiteX944" fmla="*/ 3673842 w 4546203"/>
                <a:gd name="connsiteY944" fmla="*/ 3042592 h 5092591"/>
                <a:gd name="connsiteX945" fmla="*/ 862760 w 4546203"/>
                <a:gd name="connsiteY945" fmla="*/ 3018466 h 5092591"/>
                <a:gd name="connsiteX946" fmla="*/ 840077 w 4546203"/>
                <a:gd name="connsiteY946" fmla="*/ 3027221 h 5092591"/>
                <a:gd name="connsiteX947" fmla="*/ 847638 w 4546203"/>
                <a:gd name="connsiteY947" fmla="*/ 3045129 h 5092591"/>
                <a:gd name="connsiteX948" fmla="*/ 869525 w 4546203"/>
                <a:gd name="connsiteY948" fmla="*/ 3036374 h 5092591"/>
                <a:gd name="connsiteX949" fmla="*/ 862760 w 4546203"/>
                <a:gd name="connsiteY949" fmla="*/ 3018466 h 5092591"/>
                <a:gd name="connsiteX950" fmla="*/ 755711 w 4546203"/>
                <a:gd name="connsiteY950" fmla="*/ 2994986 h 5092591"/>
                <a:gd name="connsiteX951" fmla="*/ 732630 w 4546203"/>
                <a:gd name="connsiteY951" fmla="*/ 3002548 h 5092591"/>
                <a:gd name="connsiteX952" fmla="*/ 739793 w 4546203"/>
                <a:gd name="connsiteY952" fmla="*/ 3022047 h 5092591"/>
                <a:gd name="connsiteX953" fmla="*/ 761680 w 4546203"/>
                <a:gd name="connsiteY953" fmla="*/ 3014884 h 5092591"/>
                <a:gd name="connsiteX954" fmla="*/ 755711 w 4546203"/>
                <a:gd name="connsiteY954" fmla="*/ 2994986 h 5092591"/>
                <a:gd name="connsiteX955" fmla="*/ 936182 w 4546203"/>
                <a:gd name="connsiteY955" fmla="*/ 2987376 h 5092591"/>
                <a:gd name="connsiteX956" fmla="*/ 916085 w 4546203"/>
                <a:gd name="connsiteY956" fmla="*/ 2994986 h 5092591"/>
                <a:gd name="connsiteX957" fmla="*/ 922453 w 4546203"/>
                <a:gd name="connsiteY957" fmla="*/ 3010905 h 5092591"/>
                <a:gd name="connsiteX958" fmla="*/ 943146 w 4546203"/>
                <a:gd name="connsiteY958" fmla="*/ 3003344 h 5092591"/>
                <a:gd name="connsiteX959" fmla="*/ 936182 w 4546203"/>
                <a:gd name="connsiteY959" fmla="*/ 2987376 h 5092591"/>
                <a:gd name="connsiteX960" fmla="*/ 695620 w 4546203"/>
                <a:gd name="connsiteY960" fmla="*/ 2958375 h 5092591"/>
                <a:gd name="connsiteX961" fmla="*/ 672937 w 4546203"/>
                <a:gd name="connsiteY961" fmla="*/ 2965538 h 5092591"/>
                <a:gd name="connsiteX962" fmla="*/ 679304 w 4546203"/>
                <a:gd name="connsiteY962" fmla="*/ 2985834 h 5092591"/>
                <a:gd name="connsiteX963" fmla="*/ 702783 w 4546203"/>
                <a:gd name="connsiteY963" fmla="*/ 2978272 h 5092591"/>
                <a:gd name="connsiteX964" fmla="*/ 695620 w 4546203"/>
                <a:gd name="connsiteY964" fmla="*/ 2958375 h 5092591"/>
                <a:gd name="connsiteX965" fmla="*/ 787149 w 4546203"/>
                <a:gd name="connsiteY965" fmla="*/ 2935294 h 5092591"/>
                <a:gd name="connsiteX966" fmla="*/ 766058 w 4546203"/>
                <a:gd name="connsiteY966" fmla="*/ 2941263 h 5092591"/>
                <a:gd name="connsiteX967" fmla="*/ 771231 w 4546203"/>
                <a:gd name="connsiteY967" fmla="*/ 2960365 h 5092591"/>
                <a:gd name="connsiteX968" fmla="*/ 787149 w 4546203"/>
                <a:gd name="connsiteY968" fmla="*/ 2935294 h 5092591"/>
                <a:gd name="connsiteX969" fmla="*/ 875096 w 4546203"/>
                <a:gd name="connsiteY969" fmla="*/ 2926141 h 5092591"/>
                <a:gd name="connsiteX970" fmla="*/ 852811 w 4546203"/>
                <a:gd name="connsiteY970" fmla="*/ 2932508 h 5092591"/>
                <a:gd name="connsiteX971" fmla="*/ 856791 w 4546203"/>
                <a:gd name="connsiteY971" fmla="*/ 2950814 h 5092591"/>
                <a:gd name="connsiteX972" fmla="*/ 880270 w 4546203"/>
                <a:gd name="connsiteY972" fmla="*/ 2944447 h 5092591"/>
                <a:gd name="connsiteX973" fmla="*/ 875096 w 4546203"/>
                <a:gd name="connsiteY973" fmla="*/ 2926141 h 5092591"/>
                <a:gd name="connsiteX974" fmla="*/ 3823920 w 4546203"/>
                <a:gd name="connsiteY974" fmla="*/ 2903060 h 5092591"/>
                <a:gd name="connsiteX975" fmla="*/ 3792084 w 4546203"/>
                <a:gd name="connsiteY975" fmla="*/ 3022047 h 5092591"/>
                <a:gd name="connsiteX976" fmla="*/ 3823920 w 4546203"/>
                <a:gd name="connsiteY976" fmla="*/ 2903060 h 5092591"/>
                <a:gd name="connsiteX977" fmla="*/ 3792880 w 4546203"/>
                <a:gd name="connsiteY977" fmla="*/ 2894305 h 5092591"/>
                <a:gd name="connsiteX978" fmla="*/ 3779748 w 4546203"/>
                <a:gd name="connsiteY978" fmla="*/ 2898682 h 5092591"/>
                <a:gd name="connsiteX979" fmla="*/ 3751493 w 4546203"/>
                <a:gd name="connsiteY979" fmla="*/ 3002150 h 5092591"/>
                <a:gd name="connsiteX980" fmla="*/ 3755075 w 4546203"/>
                <a:gd name="connsiteY980" fmla="*/ 3010507 h 5092591"/>
                <a:gd name="connsiteX981" fmla="*/ 3762238 w 4546203"/>
                <a:gd name="connsiteY981" fmla="*/ 3007721 h 5092591"/>
                <a:gd name="connsiteX982" fmla="*/ 3792880 w 4546203"/>
                <a:gd name="connsiteY982" fmla="*/ 2894305 h 5092591"/>
                <a:gd name="connsiteX983" fmla="*/ 3723238 w 4546203"/>
                <a:gd name="connsiteY983" fmla="*/ 2776909 h 5092591"/>
                <a:gd name="connsiteX984" fmla="*/ 3677872 w 4546203"/>
                <a:gd name="connsiteY984" fmla="*/ 2975089 h 5092591"/>
                <a:gd name="connsiteX985" fmla="*/ 3684239 w 4546203"/>
                <a:gd name="connsiteY985" fmla="*/ 2976681 h 5092591"/>
                <a:gd name="connsiteX986" fmla="*/ 3730004 w 4546203"/>
                <a:gd name="connsiteY986" fmla="*/ 2778899 h 5092591"/>
                <a:gd name="connsiteX987" fmla="*/ 3723238 w 4546203"/>
                <a:gd name="connsiteY987" fmla="*/ 2776909 h 5092591"/>
                <a:gd name="connsiteX988" fmla="*/ 3684239 w 4546203"/>
                <a:gd name="connsiteY988" fmla="*/ 2770144 h 5092591"/>
                <a:gd name="connsiteX989" fmla="*/ 3639270 w 4546203"/>
                <a:gd name="connsiteY989" fmla="*/ 2966334 h 5092591"/>
                <a:gd name="connsiteX990" fmla="*/ 3684239 w 4546203"/>
                <a:gd name="connsiteY990" fmla="*/ 2770144 h 5092591"/>
                <a:gd name="connsiteX991" fmla="*/ 3803227 w 4546203"/>
                <a:gd name="connsiteY991" fmla="*/ 2767358 h 5092591"/>
                <a:gd name="connsiteX992" fmla="*/ 3785319 w 4546203"/>
                <a:gd name="connsiteY992" fmla="*/ 2872019 h 5092591"/>
                <a:gd name="connsiteX993" fmla="*/ 3833869 w 4546203"/>
                <a:gd name="connsiteY993" fmla="*/ 2882366 h 5092591"/>
                <a:gd name="connsiteX994" fmla="*/ 3832675 w 4546203"/>
                <a:gd name="connsiteY994" fmla="*/ 2885152 h 5092591"/>
                <a:gd name="connsiteX995" fmla="*/ 3872868 w 4546203"/>
                <a:gd name="connsiteY995" fmla="*/ 2885152 h 5092591"/>
                <a:gd name="connsiteX996" fmla="*/ 3835461 w 4546203"/>
                <a:gd name="connsiteY996" fmla="*/ 3030802 h 5092591"/>
                <a:gd name="connsiteX997" fmla="*/ 3886001 w 4546203"/>
                <a:gd name="connsiteY997" fmla="*/ 3047516 h 5092591"/>
                <a:gd name="connsiteX998" fmla="*/ 3872868 w 4546203"/>
                <a:gd name="connsiteY998" fmla="*/ 3090495 h 5092591"/>
                <a:gd name="connsiteX999" fmla="*/ 3913062 w 4546203"/>
                <a:gd name="connsiteY999" fmla="*/ 3106015 h 5092591"/>
                <a:gd name="connsiteX1000" fmla="*/ 3859338 w 4546203"/>
                <a:gd name="connsiteY1000" fmla="*/ 3242513 h 5092591"/>
                <a:gd name="connsiteX1001" fmla="*/ 3819941 w 4546203"/>
                <a:gd name="connsiteY1001" fmla="*/ 3226197 h 5092591"/>
                <a:gd name="connsiteX1002" fmla="*/ 3798053 w 4546203"/>
                <a:gd name="connsiteY1002" fmla="*/ 3271961 h 5092591"/>
                <a:gd name="connsiteX1003" fmla="*/ 3526252 w 4546203"/>
                <a:gd name="connsiteY1003" fmla="*/ 3142627 h 5092591"/>
                <a:gd name="connsiteX1004" fmla="*/ 3509140 w 4546203"/>
                <a:gd name="connsiteY1004" fmla="*/ 3178044 h 5092591"/>
                <a:gd name="connsiteX1005" fmla="*/ 3582761 w 4546203"/>
                <a:gd name="connsiteY1005" fmla="*/ 3216646 h 5092591"/>
                <a:gd name="connsiteX1006" fmla="*/ 3501181 w 4546203"/>
                <a:gd name="connsiteY1006" fmla="*/ 3357123 h 5092591"/>
                <a:gd name="connsiteX1007" fmla="*/ 3507548 w 4546203"/>
                <a:gd name="connsiteY1007" fmla="*/ 3361102 h 5092591"/>
                <a:gd name="connsiteX1008" fmla="*/ 3588731 w 4546203"/>
                <a:gd name="connsiteY1008" fmla="*/ 3225799 h 5092591"/>
                <a:gd name="connsiteX1009" fmla="*/ 3668321 w 4546203"/>
                <a:gd name="connsiteY1009" fmla="*/ 3267186 h 5092591"/>
                <a:gd name="connsiteX1010" fmla="*/ 3592312 w 4546203"/>
                <a:gd name="connsiteY1010" fmla="*/ 3399306 h 5092591"/>
                <a:gd name="connsiteX1011" fmla="*/ 3596292 w 4546203"/>
                <a:gd name="connsiteY1011" fmla="*/ 3404081 h 5092591"/>
                <a:gd name="connsiteX1012" fmla="*/ 3609026 w 4546203"/>
                <a:gd name="connsiteY1012" fmla="*/ 3392938 h 5092591"/>
                <a:gd name="connsiteX1013" fmla="*/ 3677076 w 4546203"/>
                <a:gd name="connsiteY1013" fmla="*/ 3278328 h 5092591"/>
                <a:gd name="connsiteX1014" fmla="*/ 3754279 w 4546203"/>
                <a:gd name="connsiteY1014" fmla="*/ 3318919 h 5092591"/>
                <a:gd name="connsiteX1015" fmla="*/ 3687423 w 4546203"/>
                <a:gd name="connsiteY1015" fmla="*/ 3432734 h 5092591"/>
                <a:gd name="connsiteX1016" fmla="*/ 3693790 w 4546203"/>
                <a:gd name="connsiteY1016" fmla="*/ 3451437 h 5092591"/>
                <a:gd name="connsiteX1017" fmla="*/ 3764227 w 4546203"/>
                <a:gd name="connsiteY1017" fmla="*/ 3330858 h 5092591"/>
                <a:gd name="connsiteX1018" fmla="*/ 3839440 w 4546203"/>
                <a:gd name="connsiteY1018" fmla="*/ 3370653 h 5092591"/>
                <a:gd name="connsiteX1019" fmla="*/ 3767411 w 4546203"/>
                <a:gd name="connsiteY1019" fmla="*/ 3495212 h 5092591"/>
                <a:gd name="connsiteX1020" fmla="*/ 3780543 w 4546203"/>
                <a:gd name="connsiteY1020" fmla="*/ 3504763 h 5092591"/>
                <a:gd name="connsiteX1021" fmla="*/ 3851379 w 4546203"/>
                <a:gd name="connsiteY1021" fmla="*/ 3384183 h 5092591"/>
                <a:gd name="connsiteX1022" fmla="*/ 3924602 w 4546203"/>
                <a:gd name="connsiteY1022" fmla="*/ 3423183 h 5092591"/>
                <a:gd name="connsiteX1023" fmla="*/ 3849787 w 4546203"/>
                <a:gd name="connsiteY1023" fmla="*/ 3552517 h 5092591"/>
                <a:gd name="connsiteX1024" fmla="*/ 3864909 w 4546203"/>
                <a:gd name="connsiteY1024" fmla="*/ 3562466 h 5092591"/>
                <a:gd name="connsiteX1025" fmla="*/ 3937734 w 4546203"/>
                <a:gd name="connsiteY1025" fmla="*/ 3438305 h 5092591"/>
                <a:gd name="connsiteX1026" fmla="*/ 3992254 w 4546203"/>
                <a:gd name="connsiteY1026" fmla="*/ 3466560 h 5092591"/>
                <a:gd name="connsiteX1027" fmla="*/ 3803227 w 4546203"/>
                <a:gd name="connsiteY1027" fmla="*/ 2767358 h 5092591"/>
                <a:gd name="connsiteX1028" fmla="*/ 3645638 w 4546203"/>
                <a:gd name="connsiteY1028" fmla="*/ 2764970 h 5092591"/>
                <a:gd name="connsiteX1029" fmla="*/ 3602659 w 4546203"/>
                <a:gd name="connsiteY1029" fmla="*/ 2952406 h 5092591"/>
                <a:gd name="connsiteX1030" fmla="*/ 3645638 w 4546203"/>
                <a:gd name="connsiteY1030" fmla="*/ 2764970 h 5092591"/>
                <a:gd name="connsiteX1031" fmla="*/ 805057 w 4546203"/>
                <a:gd name="connsiteY1031" fmla="*/ 2683390 h 5092591"/>
                <a:gd name="connsiteX1032" fmla="*/ 798292 w 4546203"/>
                <a:gd name="connsiteY1032" fmla="*/ 2684186 h 5092591"/>
                <a:gd name="connsiteX1033" fmla="*/ 830924 w 4546203"/>
                <a:gd name="connsiteY1033" fmla="*/ 2885152 h 5092591"/>
                <a:gd name="connsiteX1034" fmla="*/ 837291 w 4546203"/>
                <a:gd name="connsiteY1034" fmla="*/ 2883958 h 5092591"/>
                <a:gd name="connsiteX1035" fmla="*/ 805057 w 4546203"/>
                <a:gd name="connsiteY1035" fmla="*/ 2683390 h 5092591"/>
                <a:gd name="connsiteX1036" fmla="*/ 844454 w 4546203"/>
                <a:gd name="connsiteY1036" fmla="*/ 2679808 h 5092591"/>
                <a:gd name="connsiteX1037" fmla="*/ 875892 w 4546203"/>
                <a:gd name="connsiteY1037" fmla="*/ 2875203 h 5092591"/>
                <a:gd name="connsiteX1038" fmla="*/ 844454 w 4546203"/>
                <a:gd name="connsiteY1038" fmla="*/ 2679808 h 5092591"/>
                <a:gd name="connsiteX1039" fmla="*/ 883055 w 4546203"/>
                <a:gd name="connsiteY1039" fmla="*/ 2676227 h 5092591"/>
                <a:gd name="connsiteX1040" fmla="*/ 913698 w 4546203"/>
                <a:gd name="connsiteY1040" fmla="*/ 2866448 h 5092591"/>
                <a:gd name="connsiteX1041" fmla="*/ 883055 w 4546203"/>
                <a:gd name="connsiteY1041" fmla="*/ 2676227 h 5092591"/>
                <a:gd name="connsiteX1042" fmla="*/ 3626138 w 4546203"/>
                <a:gd name="connsiteY1042" fmla="*/ 2225745 h 5092591"/>
                <a:gd name="connsiteX1043" fmla="*/ 3656780 w 4546203"/>
                <a:gd name="connsiteY1043" fmla="*/ 2415966 h 5092591"/>
                <a:gd name="connsiteX1044" fmla="*/ 3626138 w 4546203"/>
                <a:gd name="connsiteY1044" fmla="*/ 2225745 h 5092591"/>
                <a:gd name="connsiteX1045" fmla="*/ 3671107 w 4546203"/>
                <a:gd name="connsiteY1045" fmla="*/ 2215797 h 5092591"/>
                <a:gd name="connsiteX1046" fmla="*/ 3663943 w 4546203"/>
                <a:gd name="connsiteY1046" fmla="*/ 2216990 h 5092591"/>
                <a:gd name="connsiteX1047" fmla="*/ 3695382 w 4546203"/>
                <a:gd name="connsiteY1047" fmla="*/ 2412385 h 5092591"/>
                <a:gd name="connsiteX1048" fmla="*/ 3702545 w 4546203"/>
                <a:gd name="connsiteY1048" fmla="*/ 2411191 h 5092591"/>
                <a:gd name="connsiteX1049" fmla="*/ 3671107 w 4546203"/>
                <a:gd name="connsiteY1049" fmla="*/ 2215797 h 5092591"/>
                <a:gd name="connsiteX1050" fmla="*/ 3709310 w 4546203"/>
                <a:gd name="connsiteY1050" fmla="*/ 2207838 h 5092591"/>
                <a:gd name="connsiteX1051" fmla="*/ 3702545 w 4546203"/>
                <a:gd name="connsiteY1051" fmla="*/ 2208634 h 5092591"/>
                <a:gd name="connsiteX1052" fmla="*/ 3734779 w 4546203"/>
                <a:gd name="connsiteY1052" fmla="*/ 2409201 h 5092591"/>
                <a:gd name="connsiteX1053" fmla="*/ 3741544 w 4546203"/>
                <a:gd name="connsiteY1053" fmla="*/ 2408007 h 5092591"/>
                <a:gd name="connsiteX1054" fmla="*/ 3709310 w 4546203"/>
                <a:gd name="connsiteY1054" fmla="*/ 2207838 h 5092591"/>
                <a:gd name="connsiteX1055" fmla="*/ 3682647 w 4546203"/>
                <a:gd name="connsiteY1055" fmla="*/ 2141380 h 5092591"/>
                <a:gd name="connsiteX1056" fmla="*/ 3657576 w 4546203"/>
                <a:gd name="connsiteY1056" fmla="*/ 2148941 h 5092591"/>
                <a:gd name="connsiteX1057" fmla="*/ 3669117 w 4546203"/>
                <a:gd name="connsiteY1057" fmla="*/ 2164063 h 5092591"/>
                <a:gd name="connsiteX1058" fmla="*/ 3687821 w 4546203"/>
                <a:gd name="connsiteY1058" fmla="*/ 2159685 h 5092591"/>
                <a:gd name="connsiteX1059" fmla="*/ 3682647 w 4546203"/>
                <a:gd name="connsiteY1059" fmla="*/ 2141380 h 5092591"/>
                <a:gd name="connsiteX1060" fmla="*/ 930412 w 4546203"/>
                <a:gd name="connsiteY1060" fmla="*/ 2138594 h 5092591"/>
                <a:gd name="connsiteX1061" fmla="*/ 887433 w 4546203"/>
                <a:gd name="connsiteY1061" fmla="*/ 2326029 h 5092591"/>
                <a:gd name="connsiteX1062" fmla="*/ 894198 w 4546203"/>
                <a:gd name="connsiteY1062" fmla="*/ 2326825 h 5092591"/>
                <a:gd name="connsiteX1063" fmla="*/ 936779 w 4546203"/>
                <a:gd name="connsiteY1063" fmla="*/ 2140186 h 5092591"/>
                <a:gd name="connsiteX1064" fmla="*/ 930412 w 4546203"/>
                <a:gd name="connsiteY1064" fmla="*/ 2138594 h 5092591"/>
                <a:gd name="connsiteX1065" fmla="*/ 3768207 w 4546203"/>
                <a:gd name="connsiteY1065" fmla="*/ 2131033 h 5092591"/>
                <a:gd name="connsiteX1066" fmla="*/ 3744728 w 4546203"/>
                <a:gd name="connsiteY1066" fmla="*/ 2138594 h 5092591"/>
                <a:gd name="connsiteX1067" fmla="*/ 3751493 w 4546203"/>
                <a:gd name="connsiteY1067" fmla="*/ 2157696 h 5092591"/>
                <a:gd name="connsiteX1068" fmla="*/ 3773778 w 4546203"/>
                <a:gd name="connsiteY1068" fmla="*/ 2150532 h 5092591"/>
                <a:gd name="connsiteX1069" fmla="*/ 3768207 w 4546203"/>
                <a:gd name="connsiteY1069" fmla="*/ 2131033 h 5092591"/>
                <a:gd name="connsiteX1070" fmla="*/ 899769 w 4546203"/>
                <a:gd name="connsiteY1070" fmla="*/ 2128645 h 5092591"/>
                <a:gd name="connsiteX1071" fmla="*/ 855597 w 4546203"/>
                <a:gd name="connsiteY1071" fmla="*/ 2322050 h 5092591"/>
                <a:gd name="connsiteX1072" fmla="*/ 899769 w 4546203"/>
                <a:gd name="connsiteY1072" fmla="*/ 2128645 h 5092591"/>
                <a:gd name="connsiteX1073" fmla="*/ 855199 w 4546203"/>
                <a:gd name="connsiteY1073" fmla="*/ 2115911 h 5092591"/>
                <a:gd name="connsiteX1074" fmla="*/ 809832 w 4546203"/>
                <a:gd name="connsiteY1074" fmla="*/ 2313693 h 5092591"/>
                <a:gd name="connsiteX1075" fmla="*/ 816199 w 4546203"/>
                <a:gd name="connsiteY1075" fmla="*/ 2315285 h 5092591"/>
                <a:gd name="connsiteX1076" fmla="*/ 861566 w 4546203"/>
                <a:gd name="connsiteY1076" fmla="*/ 2117502 h 5092591"/>
                <a:gd name="connsiteX1077" fmla="*/ 855199 w 4546203"/>
                <a:gd name="connsiteY1077" fmla="*/ 2115911 h 5092591"/>
                <a:gd name="connsiteX1078" fmla="*/ 3860532 w 4546203"/>
                <a:gd name="connsiteY1078" fmla="*/ 2106758 h 5092591"/>
                <a:gd name="connsiteX1079" fmla="*/ 3837451 w 4546203"/>
                <a:gd name="connsiteY1079" fmla="*/ 2113125 h 5092591"/>
                <a:gd name="connsiteX1080" fmla="*/ 3843818 w 4546203"/>
                <a:gd name="connsiteY1080" fmla="*/ 2133420 h 5092591"/>
                <a:gd name="connsiteX1081" fmla="*/ 3867297 w 4546203"/>
                <a:gd name="connsiteY1081" fmla="*/ 2126655 h 5092591"/>
                <a:gd name="connsiteX1082" fmla="*/ 3860532 w 4546203"/>
                <a:gd name="connsiteY1082" fmla="*/ 2106758 h 5092591"/>
                <a:gd name="connsiteX1083" fmla="*/ 3617383 w 4546203"/>
                <a:gd name="connsiteY1083" fmla="*/ 2080891 h 5092591"/>
                <a:gd name="connsiteX1084" fmla="*/ 3591516 w 4546203"/>
                <a:gd name="connsiteY1084" fmla="*/ 2090840 h 5092591"/>
                <a:gd name="connsiteX1085" fmla="*/ 3607832 w 4546203"/>
                <a:gd name="connsiteY1085" fmla="*/ 2103574 h 5092591"/>
                <a:gd name="connsiteX1086" fmla="*/ 3624148 w 4546203"/>
                <a:gd name="connsiteY1086" fmla="*/ 2097605 h 5092591"/>
                <a:gd name="connsiteX1087" fmla="*/ 3617383 w 4546203"/>
                <a:gd name="connsiteY1087" fmla="*/ 2080891 h 5092591"/>
                <a:gd name="connsiteX1088" fmla="*/ 778394 w 4546203"/>
                <a:gd name="connsiteY1088" fmla="*/ 2080493 h 5092591"/>
                <a:gd name="connsiteX1089" fmla="*/ 747354 w 4546203"/>
                <a:gd name="connsiteY1089" fmla="*/ 2197491 h 5092591"/>
                <a:gd name="connsiteX1090" fmla="*/ 787945 w 4546203"/>
                <a:gd name="connsiteY1090" fmla="*/ 2091635 h 5092591"/>
                <a:gd name="connsiteX1091" fmla="*/ 778394 w 4546203"/>
                <a:gd name="connsiteY1091" fmla="*/ 2080493 h 5092591"/>
                <a:gd name="connsiteX1092" fmla="*/ 737405 w 4546203"/>
                <a:gd name="connsiteY1092" fmla="*/ 2071340 h 5092591"/>
                <a:gd name="connsiteX1093" fmla="*/ 707559 w 4546203"/>
                <a:gd name="connsiteY1093" fmla="*/ 2175205 h 5092591"/>
                <a:gd name="connsiteX1094" fmla="*/ 711140 w 4546203"/>
                <a:gd name="connsiteY1094" fmla="*/ 2187940 h 5092591"/>
                <a:gd name="connsiteX1095" fmla="*/ 716314 w 4546203"/>
                <a:gd name="connsiteY1095" fmla="*/ 2187144 h 5092591"/>
                <a:gd name="connsiteX1096" fmla="*/ 746956 w 4546203"/>
                <a:gd name="connsiteY1096" fmla="*/ 2074126 h 5092591"/>
                <a:gd name="connsiteX1097" fmla="*/ 737405 w 4546203"/>
                <a:gd name="connsiteY1097" fmla="*/ 2071340 h 5092591"/>
                <a:gd name="connsiteX1098" fmla="*/ 3800441 w 4546203"/>
                <a:gd name="connsiteY1098" fmla="*/ 2070146 h 5092591"/>
                <a:gd name="connsiteX1099" fmla="*/ 3776962 w 4546203"/>
                <a:gd name="connsiteY1099" fmla="*/ 2077309 h 5092591"/>
                <a:gd name="connsiteX1100" fmla="*/ 3784125 w 4546203"/>
                <a:gd name="connsiteY1100" fmla="*/ 2097207 h 5092591"/>
                <a:gd name="connsiteX1101" fmla="*/ 3806410 w 4546203"/>
                <a:gd name="connsiteY1101" fmla="*/ 2089646 h 5092591"/>
                <a:gd name="connsiteX1102" fmla="*/ 3800441 w 4546203"/>
                <a:gd name="connsiteY1102" fmla="*/ 2070146 h 5092591"/>
                <a:gd name="connsiteX1103" fmla="*/ 3692994 w 4546203"/>
                <a:gd name="connsiteY1103" fmla="*/ 2047065 h 5092591"/>
                <a:gd name="connsiteX1104" fmla="*/ 3671107 w 4546203"/>
                <a:gd name="connsiteY1104" fmla="*/ 2055422 h 5092591"/>
                <a:gd name="connsiteX1105" fmla="*/ 3677474 w 4546203"/>
                <a:gd name="connsiteY1105" fmla="*/ 2073728 h 5092591"/>
                <a:gd name="connsiteX1106" fmla="*/ 3700555 w 4546203"/>
                <a:gd name="connsiteY1106" fmla="*/ 2065769 h 5092591"/>
                <a:gd name="connsiteX1107" fmla="*/ 3692994 w 4546203"/>
                <a:gd name="connsiteY1107" fmla="*/ 2047065 h 5092591"/>
                <a:gd name="connsiteX1108" fmla="*/ 854005 w 4546203"/>
                <a:gd name="connsiteY1108" fmla="*/ 2025178 h 5092591"/>
                <a:gd name="connsiteX1109" fmla="*/ 847638 w 4546203"/>
                <a:gd name="connsiteY1109" fmla="*/ 2043881 h 5092591"/>
                <a:gd name="connsiteX1110" fmla="*/ 870321 w 4546203"/>
                <a:gd name="connsiteY1110" fmla="*/ 2051442 h 5092591"/>
                <a:gd name="connsiteX1111" fmla="*/ 876688 w 4546203"/>
                <a:gd name="connsiteY1111" fmla="*/ 2033137 h 5092591"/>
                <a:gd name="connsiteX1112" fmla="*/ 854005 w 4546203"/>
                <a:gd name="connsiteY1112" fmla="*/ 2025178 h 5092591"/>
                <a:gd name="connsiteX1113" fmla="*/ 3819941 w 4546203"/>
                <a:gd name="connsiteY1113" fmla="*/ 2002494 h 5092591"/>
                <a:gd name="connsiteX1114" fmla="*/ 3797655 w 4546203"/>
                <a:gd name="connsiteY1114" fmla="*/ 2010851 h 5092591"/>
                <a:gd name="connsiteX1115" fmla="*/ 3806410 w 4546203"/>
                <a:gd name="connsiteY1115" fmla="*/ 2030749 h 5092591"/>
                <a:gd name="connsiteX1116" fmla="*/ 3828298 w 4546203"/>
                <a:gd name="connsiteY1116" fmla="*/ 2021994 h 5092591"/>
                <a:gd name="connsiteX1117" fmla="*/ 3819941 w 4546203"/>
                <a:gd name="connsiteY1117" fmla="*/ 2002494 h 5092591"/>
                <a:gd name="connsiteX1118" fmla="*/ 727058 w 4546203"/>
                <a:gd name="connsiteY1118" fmla="*/ 1979015 h 5092591"/>
                <a:gd name="connsiteX1119" fmla="*/ 720691 w 4546203"/>
                <a:gd name="connsiteY1119" fmla="*/ 1999311 h 5092591"/>
                <a:gd name="connsiteX1120" fmla="*/ 742976 w 4546203"/>
                <a:gd name="connsiteY1120" fmla="*/ 2006474 h 5092591"/>
                <a:gd name="connsiteX1121" fmla="*/ 750537 w 4546203"/>
                <a:gd name="connsiteY1121" fmla="*/ 1986576 h 5092591"/>
                <a:gd name="connsiteX1122" fmla="*/ 727058 w 4546203"/>
                <a:gd name="connsiteY1122" fmla="*/ 1979015 h 5092591"/>
                <a:gd name="connsiteX1123" fmla="*/ 922851 w 4546203"/>
                <a:gd name="connsiteY1123" fmla="*/ 1959118 h 5092591"/>
                <a:gd name="connsiteX1124" fmla="*/ 916085 w 4546203"/>
                <a:gd name="connsiteY1124" fmla="*/ 1975036 h 5092591"/>
                <a:gd name="connsiteX1125" fmla="*/ 943146 w 4546203"/>
                <a:gd name="connsiteY1125" fmla="*/ 1968270 h 5092591"/>
                <a:gd name="connsiteX1126" fmla="*/ 922851 w 4546203"/>
                <a:gd name="connsiteY1126" fmla="*/ 1959118 h 5092591"/>
                <a:gd name="connsiteX1127" fmla="*/ 784363 w 4546203"/>
                <a:gd name="connsiteY1127" fmla="*/ 1944393 h 5092591"/>
                <a:gd name="connsiteX1128" fmla="*/ 776802 w 4546203"/>
                <a:gd name="connsiteY1128" fmla="*/ 1963893 h 5092591"/>
                <a:gd name="connsiteX1129" fmla="*/ 799087 w 4546203"/>
                <a:gd name="connsiteY1129" fmla="*/ 1972648 h 5092591"/>
                <a:gd name="connsiteX1130" fmla="*/ 806649 w 4546203"/>
                <a:gd name="connsiteY1130" fmla="*/ 1953546 h 5092591"/>
                <a:gd name="connsiteX1131" fmla="*/ 784363 w 4546203"/>
                <a:gd name="connsiteY1131" fmla="*/ 1944393 h 5092591"/>
                <a:gd name="connsiteX1132" fmla="*/ 850423 w 4546203"/>
                <a:gd name="connsiteY1132" fmla="*/ 1912159 h 5092591"/>
                <a:gd name="connsiteX1133" fmla="*/ 842066 w 4546203"/>
                <a:gd name="connsiteY1133" fmla="*/ 1930863 h 5092591"/>
                <a:gd name="connsiteX1134" fmla="*/ 865148 w 4546203"/>
                <a:gd name="connsiteY1134" fmla="*/ 1939618 h 5092591"/>
                <a:gd name="connsiteX1135" fmla="*/ 872311 w 4546203"/>
                <a:gd name="connsiteY1135" fmla="*/ 1921710 h 5092591"/>
                <a:gd name="connsiteX1136" fmla="*/ 850423 w 4546203"/>
                <a:gd name="connsiteY1136" fmla="*/ 1912159 h 5092591"/>
                <a:gd name="connsiteX1137" fmla="*/ 3665933 w 4546203"/>
                <a:gd name="connsiteY1137" fmla="*/ 1871568 h 5092591"/>
                <a:gd name="connsiteX1138" fmla="*/ 3711698 w 4546203"/>
                <a:gd name="connsiteY1138" fmla="*/ 1976229 h 5092591"/>
                <a:gd name="connsiteX1139" fmla="*/ 3718463 w 4546203"/>
                <a:gd name="connsiteY1139" fmla="*/ 1975434 h 5092591"/>
                <a:gd name="connsiteX1140" fmla="*/ 3717269 w 4546203"/>
                <a:gd name="connsiteY1140" fmla="*/ 1959913 h 5092591"/>
                <a:gd name="connsiteX1141" fmla="*/ 3665933 w 4546203"/>
                <a:gd name="connsiteY1141" fmla="*/ 1871568 h 5092591"/>
                <a:gd name="connsiteX1142" fmla="*/ 3709708 w 4546203"/>
                <a:gd name="connsiteY1142" fmla="*/ 1850875 h 5092591"/>
                <a:gd name="connsiteX1143" fmla="*/ 3708514 w 4546203"/>
                <a:gd name="connsiteY1143" fmla="*/ 1859630 h 5092591"/>
                <a:gd name="connsiteX1144" fmla="*/ 3754676 w 4546203"/>
                <a:gd name="connsiteY1144" fmla="*/ 1963495 h 5092591"/>
                <a:gd name="connsiteX1145" fmla="*/ 3761840 w 4546203"/>
                <a:gd name="connsiteY1145" fmla="*/ 1954740 h 5092591"/>
                <a:gd name="connsiteX1146" fmla="*/ 3718065 w 4546203"/>
                <a:gd name="connsiteY1146" fmla="*/ 1852864 h 5092591"/>
                <a:gd name="connsiteX1147" fmla="*/ 3709708 w 4546203"/>
                <a:gd name="connsiteY1147" fmla="*/ 1850875 h 5092591"/>
                <a:gd name="connsiteX1148" fmla="*/ 3516701 w 4546203"/>
                <a:gd name="connsiteY1148" fmla="*/ 1831375 h 5092591"/>
                <a:gd name="connsiteX1149" fmla="*/ 3478896 w 4546203"/>
                <a:gd name="connsiteY1149" fmla="*/ 1853660 h 5092591"/>
                <a:gd name="connsiteX1150" fmla="*/ 3564058 w 4546203"/>
                <a:gd name="connsiteY1150" fmla="*/ 2028759 h 5092591"/>
                <a:gd name="connsiteX1151" fmla="*/ 3570823 w 4546203"/>
                <a:gd name="connsiteY1151" fmla="*/ 2025576 h 5092591"/>
                <a:gd name="connsiteX1152" fmla="*/ 3502375 w 4546203"/>
                <a:gd name="connsiteY1152" fmla="*/ 1877139 h 5092591"/>
                <a:gd name="connsiteX1153" fmla="*/ 3525854 w 4546203"/>
                <a:gd name="connsiteY1153" fmla="*/ 1864803 h 5092591"/>
                <a:gd name="connsiteX1154" fmla="*/ 3597088 w 4546203"/>
                <a:gd name="connsiteY1154" fmla="*/ 2016025 h 5092591"/>
                <a:gd name="connsiteX1155" fmla="*/ 3603455 w 4546203"/>
                <a:gd name="connsiteY1155" fmla="*/ 2012841 h 5092591"/>
                <a:gd name="connsiteX1156" fmla="*/ 3516701 w 4546203"/>
                <a:gd name="connsiteY1156" fmla="*/ 1831375 h 5092591"/>
                <a:gd name="connsiteX1157" fmla="*/ 3553711 w 4546203"/>
                <a:gd name="connsiteY1157" fmla="*/ 1812671 h 5092591"/>
                <a:gd name="connsiteX1158" fmla="*/ 3547344 w 4546203"/>
                <a:gd name="connsiteY1158" fmla="*/ 1815457 h 5092591"/>
                <a:gd name="connsiteX1159" fmla="*/ 3636485 w 4546203"/>
                <a:gd name="connsiteY1159" fmla="*/ 1999311 h 5092591"/>
                <a:gd name="connsiteX1160" fmla="*/ 3642454 w 4546203"/>
                <a:gd name="connsiteY1160" fmla="*/ 1996525 h 5092591"/>
                <a:gd name="connsiteX1161" fmla="*/ 3553711 w 4546203"/>
                <a:gd name="connsiteY1161" fmla="*/ 1812671 h 5092591"/>
                <a:gd name="connsiteX1162" fmla="*/ 3500783 w 4546203"/>
                <a:gd name="connsiteY1162" fmla="*/ 1671000 h 5092591"/>
                <a:gd name="connsiteX1163" fmla="*/ 3466559 w 4546203"/>
                <a:gd name="connsiteY1163" fmla="*/ 1695275 h 5092591"/>
                <a:gd name="connsiteX1164" fmla="*/ 3486457 w 4546203"/>
                <a:gd name="connsiteY1164" fmla="*/ 1722734 h 5092591"/>
                <a:gd name="connsiteX1165" fmla="*/ 3520681 w 4546203"/>
                <a:gd name="connsiteY1165" fmla="*/ 1699255 h 5092591"/>
                <a:gd name="connsiteX1166" fmla="*/ 3500783 w 4546203"/>
                <a:gd name="connsiteY1166" fmla="*/ 1671000 h 5092591"/>
                <a:gd name="connsiteX1167" fmla="*/ 3596690 w 4546203"/>
                <a:gd name="connsiteY1167" fmla="*/ 1625236 h 5092591"/>
                <a:gd name="connsiteX1168" fmla="*/ 3562864 w 4546203"/>
                <a:gd name="connsiteY1168" fmla="*/ 1649511 h 5092591"/>
                <a:gd name="connsiteX1169" fmla="*/ 3583159 w 4546203"/>
                <a:gd name="connsiteY1169" fmla="*/ 1678959 h 5092591"/>
                <a:gd name="connsiteX1170" fmla="*/ 3617781 w 4546203"/>
                <a:gd name="connsiteY1170" fmla="*/ 1655878 h 5092591"/>
                <a:gd name="connsiteX1171" fmla="*/ 3596690 w 4546203"/>
                <a:gd name="connsiteY1171" fmla="*/ 1625236 h 5092591"/>
                <a:gd name="connsiteX1172" fmla="*/ 3271165 w 4546203"/>
                <a:gd name="connsiteY1172" fmla="*/ 1567135 h 5092591"/>
                <a:gd name="connsiteX1173" fmla="*/ 3264400 w 4546203"/>
                <a:gd name="connsiteY1173" fmla="*/ 1573502 h 5092591"/>
                <a:gd name="connsiteX1174" fmla="*/ 3302603 w 4546203"/>
                <a:gd name="connsiteY1174" fmla="*/ 1612899 h 5092591"/>
                <a:gd name="connsiteX1175" fmla="*/ 3308970 w 4546203"/>
                <a:gd name="connsiteY1175" fmla="*/ 1606930 h 5092591"/>
                <a:gd name="connsiteX1176" fmla="*/ 3271165 w 4546203"/>
                <a:gd name="connsiteY1176" fmla="*/ 1567135 h 5092591"/>
                <a:gd name="connsiteX1177" fmla="*/ 3471335 w 4546203"/>
                <a:gd name="connsiteY1177" fmla="*/ 1554002 h 5092591"/>
                <a:gd name="connsiteX1178" fmla="*/ 3439101 w 4546203"/>
                <a:gd name="connsiteY1178" fmla="*/ 1581063 h 5092591"/>
                <a:gd name="connsiteX1179" fmla="*/ 3460988 w 4546203"/>
                <a:gd name="connsiteY1179" fmla="*/ 1608124 h 5092591"/>
                <a:gd name="connsiteX1180" fmla="*/ 3493620 w 4546203"/>
                <a:gd name="connsiteY1180" fmla="*/ 1581461 h 5092591"/>
                <a:gd name="connsiteX1181" fmla="*/ 3471335 w 4546203"/>
                <a:gd name="connsiteY1181" fmla="*/ 1554002 h 5092591"/>
                <a:gd name="connsiteX1182" fmla="*/ 674926 w 4546203"/>
                <a:gd name="connsiteY1182" fmla="*/ 1529329 h 5092591"/>
                <a:gd name="connsiteX1183" fmla="*/ 601703 w 4546203"/>
                <a:gd name="connsiteY1183" fmla="*/ 1653093 h 5092591"/>
                <a:gd name="connsiteX1184" fmla="*/ 546388 w 4546203"/>
                <a:gd name="connsiteY1184" fmla="*/ 1624042 h 5092591"/>
                <a:gd name="connsiteX1185" fmla="*/ 537235 w 4546203"/>
                <a:gd name="connsiteY1185" fmla="*/ 1645133 h 5092591"/>
                <a:gd name="connsiteX1186" fmla="*/ 499430 w 4546203"/>
                <a:gd name="connsiteY1186" fmla="*/ 1969066 h 5092591"/>
                <a:gd name="connsiteX1187" fmla="*/ 711936 w 4546203"/>
                <a:gd name="connsiteY1187" fmla="*/ 2311703 h 5092591"/>
                <a:gd name="connsiteX1188" fmla="*/ 735813 w 4546203"/>
                <a:gd name="connsiteY1188" fmla="*/ 2326029 h 5092591"/>
                <a:gd name="connsiteX1189" fmla="*/ 756507 w 4546203"/>
                <a:gd name="connsiteY1189" fmla="*/ 2208634 h 5092591"/>
                <a:gd name="connsiteX1190" fmla="*/ 710344 w 4546203"/>
                <a:gd name="connsiteY1190" fmla="*/ 2205848 h 5092591"/>
                <a:gd name="connsiteX1191" fmla="*/ 667365 w 4546203"/>
                <a:gd name="connsiteY1191" fmla="*/ 2205848 h 5092591"/>
                <a:gd name="connsiteX1192" fmla="*/ 704773 w 4546203"/>
                <a:gd name="connsiteY1192" fmla="*/ 2060595 h 5092591"/>
                <a:gd name="connsiteX1193" fmla="*/ 654233 w 4546203"/>
                <a:gd name="connsiteY1193" fmla="*/ 2043483 h 5092591"/>
                <a:gd name="connsiteX1194" fmla="*/ 667365 w 4546203"/>
                <a:gd name="connsiteY1194" fmla="*/ 2000107 h 5092591"/>
                <a:gd name="connsiteX1195" fmla="*/ 627172 w 4546203"/>
                <a:gd name="connsiteY1195" fmla="*/ 1985382 h 5092591"/>
                <a:gd name="connsiteX1196" fmla="*/ 680498 w 4546203"/>
                <a:gd name="connsiteY1196" fmla="*/ 1848487 h 5092591"/>
                <a:gd name="connsiteX1197" fmla="*/ 719497 w 4546203"/>
                <a:gd name="connsiteY1197" fmla="*/ 1864803 h 5092591"/>
                <a:gd name="connsiteX1198" fmla="*/ 741782 w 4546203"/>
                <a:gd name="connsiteY1198" fmla="*/ 1819436 h 5092591"/>
                <a:gd name="connsiteX1199" fmla="*/ 1012788 w 4546203"/>
                <a:gd name="connsiteY1199" fmla="*/ 1948373 h 5092591"/>
                <a:gd name="connsiteX1200" fmla="*/ 1029900 w 4546203"/>
                <a:gd name="connsiteY1200" fmla="*/ 1912557 h 5092591"/>
                <a:gd name="connsiteX1201" fmla="*/ 956278 w 4546203"/>
                <a:gd name="connsiteY1201" fmla="*/ 1874354 h 5092591"/>
                <a:gd name="connsiteX1202" fmla="*/ 1037859 w 4546203"/>
                <a:gd name="connsiteY1202" fmla="*/ 1733479 h 5092591"/>
                <a:gd name="connsiteX1203" fmla="*/ 1031094 w 4546203"/>
                <a:gd name="connsiteY1203" fmla="*/ 1729499 h 5092591"/>
                <a:gd name="connsiteX1204" fmla="*/ 950309 w 4546203"/>
                <a:gd name="connsiteY1204" fmla="*/ 1865201 h 5092591"/>
                <a:gd name="connsiteX1205" fmla="*/ 870321 w 4546203"/>
                <a:gd name="connsiteY1205" fmla="*/ 1823814 h 5092591"/>
                <a:gd name="connsiteX1206" fmla="*/ 946728 w 4546203"/>
                <a:gd name="connsiteY1206" fmla="*/ 1691296 h 5092591"/>
                <a:gd name="connsiteX1207" fmla="*/ 942350 w 4546203"/>
                <a:gd name="connsiteY1207" fmla="*/ 1686520 h 5092591"/>
                <a:gd name="connsiteX1208" fmla="*/ 930412 w 4546203"/>
                <a:gd name="connsiteY1208" fmla="*/ 1696867 h 5092591"/>
                <a:gd name="connsiteX1209" fmla="*/ 861566 w 4546203"/>
                <a:gd name="connsiteY1209" fmla="*/ 1812671 h 5092591"/>
                <a:gd name="connsiteX1210" fmla="*/ 785955 w 4546203"/>
                <a:gd name="connsiteY1210" fmla="*/ 1773274 h 5092591"/>
                <a:gd name="connsiteX1211" fmla="*/ 795904 w 4546203"/>
                <a:gd name="connsiteY1211" fmla="*/ 1754172 h 5092591"/>
                <a:gd name="connsiteX1212" fmla="*/ 852413 w 4546203"/>
                <a:gd name="connsiteY1212" fmla="*/ 1655878 h 5092591"/>
                <a:gd name="connsiteX1213" fmla="*/ 852413 w 4546203"/>
                <a:gd name="connsiteY1213" fmla="*/ 1641552 h 5092591"/>
                <a:gd name="connsiteX1214" fmla="*/ 840872 w 4546203"/>
                <a:gd name="connsiteY1214" fmla="*/ 1648715 h 5092591"/>
                <a:gd name="connsiteX1215" fmla="*/ 833311 w 4546203"/>
                <a:gd name="connsiteY1215" fmla="*/ 1660256 h 5092591"/>
                <a:gd name="connsiteX1216" fmla="*/ 774812 w 4546203"/>
                <a:gd name="connsiteY1216" fmla="*/ 1760142 h 5092591"/>
                <a:gd name="connsiteX1217" fmla="*/ 699202 w 4546203"/>
                <a:gd name="connsiteY1217" fmla="*/ 1720346 h 5092591"/>
                <a:gd name="connsiteX1218" fmla="*/ 766058 w 4546203"/>
                <a:gd name="connsiteY1218" fmla="*/ 1606930 h 5092591"/>
                <a:gd name="connsiteX1219" fmla="*/ 756905 w 4546203"/>
                <a:gd name="connsiteY1219" fmla="*/ 1589420 h 5092591"/>
                <a:gd name="connsiteX1220" fmla="*/ 687661 w 4546203"/>
                <a:gd name="connsiteY1220" fmla="*/ 1707214 h 5092591"/>
                <a:gd name="connsiteX1221" fmla="*/ 614836 w 4546203"/>
                <a:gd name="connsiteY1221" fmla="*/ 1668215 h 5092591"/>
                <a:gd name="connsiteX1222" fmla="*/ 689651 w 4546203"/>
                <a:gd name="connsiteY1222" fmla="*/ 1539278 h 5092591"/>
                <a:gd name="connsiteX1223" fmla="*/ 674926 w 4546203"/>
                <a:gd name="connsiteY1223" fmla="*/ 1529329 h 5092591"/>
                <a:gd name="connsiteX1224" fmla="*/ 3598679 w 4546203"/>
                <a:gd name="connsiteY1224" fmla="*/ 1527340 h 5092591"/>
                <a:gd name="connsiteX1225" fmla="*/ 3566047 w 4546203"/>
                <a:gd name="connsiteY1225" fmla="*/ 1552809 h 5092591"/>
                <a:gd name="connsiteX1226" fmla="*/ 3588731 w 4546203"/>
                <a:gd name="connsiteY1226" fmla="*/ 1583053 h 5092591"/>
                <a:gd name="connsiteX1227" fmla="*/ 3622159 w 4546203"/>
                <a:gd name="connsiteY1227" fmla="*/ 1557584 h 5092591"/>
                <a:gd name="connsiteX1228" fmla="*/ 3598679 w 4546203"/>
                <a:gd name="connsiteY1228" fmla="*/ 1527340 h 5092591"/>
                <a:gd name="connsiteX1229" fmla="*/ 1238426 w 4546203"/>
                <a:gd name="connsiteY1229" fmla="*/ 1470433 h 5092591"/>
                <a:gd name="connsiteX1230" fmla="*/ 1213355 w 4546203"/>
                <a:gd name="connsiteY1230" fmla="*/ 1498289 h 5092591"/>
                <a:gd name="connsiteX1231" fmla="*/ 1236437 w 4546203"/>
                <a:gd name="connsiteY1231" fmla="*/ 1517391 h 5092591"/>
                <a:gd name="connsiteX1232" fmla="*/ 1260712 w 4546203"/>
                <a:gd name="connsiteY1232" fmla="*/ 1489932 h 5092591"/>
                <a:gd name="connsiteX1233" fmla="*/ 1238426 w 4546203"/>
                <a:gd name="connsiteY1233" fmla="*/ 1470433 h 5092591"/>
                <a:gd name="connsiteX1234" fmla="*/ 3599873 w 4546203"/>
                <a:gd name="connsiteY1234" fmla="*/ 1447749 h 5092591"/>
                <a:gd name="connsiteX1235" fmla="*/ 3567639 w 4546203"/>
                <a:gd name="connsiteY1235" fmla="*/ 1474412 h 5092591"/>
                <a:gd name="connsiteX1236" fmla="*/ 3591914 w 4546203"/>
                <a:gd name="connsiteY1236" fmla="*/ 1504258 h 5092591"/>
                <a:gd name="connsiteX1237" fmla="*/ 3624546 w 4546203"/>
                <a:gd name="connsiteY1237" fmla="*/ 1478392 h 5092591"/>
                <a:gd name="connsiteX1238" fmla="*/ 3599873 w 4546203"/>
                <a:gd name="connsiteY1238" fmla="*/ 1447749 h 5092591"/>
                <a:gd name="connsiteX1239" fmla="*/ 1199029 w 4546203"/>
                <a:gd name="connsiteY1239" fmla="*/ 1428648 h 5092591"/>
                <a:gd name="connsiteX1240" fmla="*/ 1171173 w 4546203"/>
                <a:gd name="connsiteY1240" fmla="*/ 1451331 h 5092591"/>
                <a:gd name="connsiteX1241" fmla="*/ 1195050 w 4546203"/>
                <a:gd name="connsiteY1241" fmla="*/ 1478392 h 5092591"/>
                <a:gd name="connsiteX1242" fmla="*/ 1224100 w 4546203"/>
                <a:gd name="connsiteY1242" fmla="*/ 1451729 h 5092591"/>
                <a:gd name="connsiteX1243" fmla="*/ 1199029 w 4546203"/>
                <a:gd name="connsiteY1243" fmla="*/ 1428648 h 5092591"/>
                <a:gd name="connsiteX1244" fmla="*/ 2320068 w 4546203"/>
                <a:gd name="connsiteY1244" fmla="*/ 1391331 h 5092591"/>
                <a:gd name="connsiteX1245" fmla="*/ 1854058 w 4546203"/>
                <a:gd name="connsiteY1245" fmla="*/ 1462871 h 5092591"/>
                <a:gd name="connsiteX1246" fmla="*/ 1206192 w 4546203"/>
                <a:gd name="connsiteY1246" fmla="*/ 2059799 h 5092591"/>
                <a:gd name="connsiteX1247" fmla="*/ 1138541 w 4546203"/>
                <a:gd name="connsiteY1247" fmla="*/ 2818296 h 5092591"/>
                <a:gd name="connsiteX1248" fmla="*/ 1487544 w 4546203"/>
                <a:gd name="connsiteY1248" fmla="*/ 3421591 h 5092591"/>
                <a:gd name="connsiteX1249" fmla="*/ 2232510 w 4546203"/>
                <a:gd name="connsiteY1249" fmla="*/ 3699760 h 5092591"/>
                <a:gd name="connsiteX1250" fmla="*/ 2608177 w 4546203"/>
                <a:gd name="connsiteY1250" fmla="*/ 3651607 h 5092591"/>
                <a:gd name="connsiteX1251" fmla="*/ 3310164 w 4546203"/>
                <a:gd name="connsiteY1251" fmla="*/ 3078159 h 5092591"/>
                <a:gd name="connsiteX1252" fmla="*/ 3402091 w 4546203"/>
                <a:gd name="connsiteY1252" fmla="*/ 2279469 h 5092591"/>
                <a:gd name="connsiteX1253" fmla="*/ 3032394 w 4546203"/>
                <a:gd name="connsiteY1253" fmla="*/ 1662245 h 5092591"/>
                <a:gd name="connsiteX1254" fmla="*/ 2320068 w 4546203"/>
                <a:gd name="connsiteY1254" fmla="*/ 1391331 h 5092591"/>
                <a:gd name="connsiteX1255" fmla="*/ 3350357 w 4546203"/>
                <a:gd name="connsiteY1255" fmla="*/ 1378904 h 5092591"/>
                <a:gd name="connsiteX1256" fmla="*/ 3316531 w 4546203"/>
                <a:gd name="connsiteY1256" fmla="*/ 1417107 h 5092591"/>
                <a:gd name="connsiteX1257" fmla="*/ 3345184 w 4546203"/>
                <a:gd name="connsiteY1257" fmla="*/ 1443770 h 5092591"/>
                <a:gd name="connsiteX1258" fmla="*/ 3379806 w 4546203"/>
                <a:gd name="connsiteY1258" fmla="*/ 1411138 h 5092591"/>
                <a:gd name="connsiteX1259" fmla="*/ 3350357 w 4546203"/>
                <a:gd name="connsiteY1259" fmla="*/ 1378904 h 5092591"/>
                <a:gd name="connsiteX1260" fmla="*/ 1431831 w 4546203"/>
                <a:gd name="connsiteY1260" fmla="*/ 1376914 h 5092591"/>
                <a:gd name="connsiteX1261" fmla="*/ 1402383 w 4546203"/>
                <a:gd name="connsiteY1261" fmla="*/ 1399199 h 5092591"/>
                <a:gd name="connsiteX1262" fmla="*/ 1398403 w 4546203"/>
                <a:gd name="connsiteY1262" fmla="*/ 1408352 h 5092591"/>
                <a:gd name="connsiteX1263" fmla="*/ 1409546 w 4546203"/>
                <a:gd name="connsiteY1263" fmla="*/ 1407556 h 5092591"/>
                <a:gd name="connsiteX1264" fmla="*/ 1433025 w 4546203"/>
                <a:gd name="connsiteY1264" fmla="*/ 1390046 h 5092591"/>
                <a:gd name="connsiteX1265" fmla="*/ 1437402 w 4546203"/>
                <a:gd name="connsiteY1265" fmla="*/ 1379699 h 5092591"/>
                <a:gd name="connsiteX1266" fmla="*/ 1431831 w 4546203"/>
                <a:gd name="connsiteY1266" fmla="*/ 1376914 h 5092591"/>
                <a:gd name="connsiteX1267" fmla="*/ 3303399 w 4546203"/>
                <a:gd name="connsiteY1267" fmla="*/ 1340302 h 5092591"/>
                <a:gd name="connsiteX1268" fmla="*/ 3271961 w 4546203"/>
                <a:gd name="connsiteY1268" fmla="*/ 1377312 h 5092591"/>
                <a:gd name="connsiteX1269" fmla="*/ 3303001 w 4546203"/>
                <a:gd name="connsiteY1269" fmla="*/ 1404373 h 5092591"/>
                <a:gd name="connsiteX1270" fmla="*/ 3335633 w 4546203"/>
                <a:gd name="connsiteY1270" fmla="*/ 1368557 h 5092591"/>
                <a:gd name="connsiteX1271" fmla="*/ 3303399 w 4546203"/>
                <a:gd name="connsiteY1271" fmla="*/ 1340302 h 5092591"/>
                <a:gd name="connsiteX1272" fmla="*/ 1285385 w 4546203"/>
                <a:gd name="connsiteY1272" fmla="*/ 1337517 h 5092591"/>
                <a:gd name="connsiteX1273" fmla="*/ 1255538 w 4546203"/>
                <a:gd name="connsiteY1273" fmla="*/ 1362986 h 5092591"/>
                <a:gd name="connsiteX1274" fmla="*/ 1277426 w 4546203"/>
                <a:gd name="connsiteY1274" fmla="*/ 1388454 h 5092591"/>
                <a:gd name="connsiteX1275" fmla="*/ 1306476 w 4546203"/>
                <a:gd name="connsiteY1275" fmla="*/ 1362588 h 5092591"/>
                <a:gd name="connsiteX1276" fmla="*/ 1285385 w 4546203"/>
                <a:gd name="connsiteY1276" fmla="*/ 1337517 h 5092591"/>
                <a:gd name="connsiteX1277" fmla="*/ 1111082 w 4546203"/>
                <a:gd name="connsiteY1277" fmla="*/ 1327966 h 5092591"/>
                <a:gd name="connsiteX1278" fmla="*/ 1082031 w 4546203"/>
                <a:gd name="connsiteY1278" fmla="*/ 1355027 h 5092591"/>
                <a:gd name="connsiteX1279" fmla="*/ 1106306 w 4546203"/>
                <a:gd name="connsiteY1279" fmla="*/ 1384077 h 5092591"/>
                <a:gd name="connsiteX1280" fmla="*/ 1134163 w 4546203"/>
                <a:gd name="connsiteY1280" fmla="*/ 1352241 h 5092591"/>
                <a:gd name="connsiteX1281" fmla="*/ 1111082 w 4546203"/>
                <a:gd name="connsiteY1281" fmla="*/ 1327966 h 5092591"/>
                <a:gd name="connsiteX1282" fmla="*/ 3398908 w 4546203"/>
                <a:gd name="connsiteY1282" fmla="*/ 1327568 h 5092591"/>
                <a:gd name="connsiteX1283" fmla="*/ 3364684 w 4546203"/>
                <a:gd name="connsiteY1283" fmla="*/ 1364577 h 5092591"/>
                <a:gd name="connsiteX1284" fmla="*/ 3393734 w 4546203"/>
                <a:gd name="connsiteY1284" fmla="*/ 1392036 h 5092591"/>
                <a:gd name="connsiteX1285" fmla="*/ 3426764 w 4546203"/>
                <a:gd name="connsiteY1285" fmla="*/ 1360200 h 5092591"/>
                <a:gd name="connsiteX1286" fmla="*/ 3398908 w 4546203"/>
                <a:gd name="connsiteY1286" fmla="*/ 1327568 h 5092591"/>
                <a:gd name="connsiteX1287" fmla="*/ 3256043 w 4546203"/>
                <a:gd name="connsiteY1287" fmla="*/ 1300905 h 5092591"/>
                <a:gd name="connsiteX1288" fmla="*/ 3225798 w 4546203"/>
                <a:gd name="connsiteY1288" fmla="*/ 1338710 h 5092591"/>
                <a:gd name="connsiteX1289" fmla="*/ 3258032 w 4546203"/>
                <a:gd name="connsiteY1289" fmla="*/ 1364975 h 5092591"/>
                <a:gd name="connsiteX1290" fmla="*/ 3289471 w 4546203"/>
                <a:gd name="connsiteY1290" fmla="*/ 1327170 h 5092591"/>
                <a:gd name="connsiteX1291" fmla="*/ 3256043 w 4546203"/>
                <a:gd name="connsiteY1291" fmla="*/ 1300905 h 5092591"/>
                <a:gd name="connsiteX1292" fmla="*/ 1247181 w 4546203"/>
                <a:gd name="connsiteY1292" fmla="*/ 1289762 h 5092591"/>
                <a:gd name="connsiteX1293" fmla="*/ 1215743 w 4546203"/>
                <a:gd name="connsiteY1293" fmla="*/ 1316823 h 5092591"/>
                <a:gd name="connsiteX1294" fmla="*/ 1240416 w 4546203"/>
                <a:gd name="connsiteY1294" fmla="*/ 1345078 h 5092591"/>
                <a:gd name="connsiteX1295" fmla="*/ 1271059 w 4546203"/>
                <a:gd name="connsiteY1295" fmla="*/ 1319211 h 5092591"/>
                <a:gd name="connsiteX1296" fmla="*/ 1247181 w 4546203"/>
                <a:gd name="connsiteY1296" fmla="*/ 1289762 h 5092591"/>
                <a:gd name="connsiteX1297" fmla="*/ 1533309 w 4546203"/>
                <a:gd name="connsiteY1297" fmla="*/ 1288171 h 5092591"/>
                <a:gd name="connsiteX1298" fmla="*/ 1509432 w 4546203"/>
                <a:gd name="connsiteY1298" fmla="*/ 1302497 h 5092591"/>
                <a:gd name="connsiteX1299" fmla="*/ 1528533 w 4546203"/>
                <a:gd name="connsiteY1299" fmla="*/ 1333537 h 5092591"/>
                <a:gd name="connsiteX1300" fmla="*/ 1551615 w 4546203"/>
                <a:gd name="connsiteY1300" fmla="*/ 1318813 h 5092591"/>
                <a:gd name="connsiteX1301" fmla="*/ 1533309 w 4546203"/>
                <a:gd name="connsiteY1301" fmla="*/ 1288171 h 5092591"/>
                <a:gd name="connsiteX1302" fmla="*/ 3349960 w 4546203"/>
                <a:gd name="connsiteY1302" fmla="*/ 1285783 h 5092591"/>
                <a:gd name="connsiteX1303" fmla="*/ 3318123 w 4546203"/>
                <a:gd name="connsiteY1303" fmla="*/ 1323190 h 5092591"/>
                <a:gd name="connsiteX1304" fmla="*/ 3350755 w 4546203"/>
                <a:gd name="connsiteY1304" fmla="*/ 1351047 h 5092591"/>
                <a:gd name="connsiteX1305" fmla="*/ 3382990 w 4546203"/>
                <a:gd name="connsiteY1305" fmla="*/ 1315231 h 5092591"/>
                <a:gd name="connsiteX1306" fmla="*/ 3349960 w 4546203"/>
                <a:gd name="connsiteY1306" fmla="*/ 1285783 h 5092591"/>
                <a:gd name="connsiteX1307" fmla="*/ 1071685 w 4546203"/>
                <a:gd name="connsiteY1307" fmla="*/ 1285783 h 5092591"/>
                <a:gd name="connsiteX1308" fmla="*/ 1042634 w 4546203"/>
                <a:gd name="connsiteY1308" fmla="*/ 1315231 h 5092591"/>
                <a:gd name="connsiteX1309" fmla="*/ 1064521 w 4546203"/>
                <a:gd name="connsiteY1309" fmla="*/ 1338710 h 5092591"/>
                <a:gd name="connsiteX1310" fmla="*/ 1094766 w 4546203"/>
                <a:gd name="connsiteY1310" fmla="*/ 1310058 h 5092591"/>
                <a:gd name="connsiteX1311" fmla="*/ 1071685 w 4546203"/>
                <a:gd name="connsiteY1311" fmla="*/ 1285783 h 5092591"/>
                <a:gd name="connsiteX1312" fmla="*/ 1352639 w 4546203"/>
                <a:gd name="connsiteY1312" fmla="*/ 1282599 h 5092591"/>
                <a:gd name="connsiteX1313" fmla="*/ 1320007 w 4546203"/>
                <a:gd name="connsiteY1313" fmla="*/ 1307272 h 5092591"/>
                <a:gd name="connsiteX1314" fmla="*/ 1378108 w 4546203"/>
                <a:gd name="connsiteY1314" fmla="*/ 1382485 h 5092591"/>
                <a:gd name="connsiteX1315" fmla="*/ 1421086 w 4546203"/>
                <a:gd name="connsiteY1315" fmla="*/ 1350649 h 5092591"/>
                <a:gd name="connsiteX1316" fmla="*/ 1352639 w 4546203"/>
                <a:gd name="connsiteY1316" fmla="*/ 1282599 h 5092591"/>
                <a:gd name="connsiteX1317" fmla="*/ 3446264 w 4546203"/>
                <a:gd name="connsiteY1317" fmla="*/ 1276630 h 5092591"/>
                <a:gd name="connsiteX1318" fmla="*/ 3414428 w 4546203"/>
                <a:gd name="connsiteY1318" fmla="*/ 1310854 h 5092591"/>
                <a:gd name="connsiteX1319" fmla="*/ 3442284 w 4546203"/>
                <a:gd name="connsiteY1319" fmla="*/ 1341496 h 5092591"/>
                <a:gd name="connsiteX1320" fmla="*/ 3479692 w 4546203"/>
                <a:gd name="connsiteY1320" fmla="*/ 1308466 h 5092591"/>
                <a:gd name="connsiteX1321" fmla="*/ 3446264 w 4546203"/>
                <a:gd name="connsiteY1321" fmla="*/ 1276630 h 5092591"/>
                <a:gd name="connsiteX1322" fmla="*/ 1473616 w 4546203"/>
                <a:gd name="connsiteY1322" fmla="*/ 1273446 h 5092591"/>
                <a:gd name="connsiteX1323" fmla="*/ 1449341 w 4546203"/>
                <a:gd name="connsiteY1323" fmla="*/ 1289364 h 5092591"/>
                <a:gd name="connsiteX1324" fmla="*/ 1469637 w 4546203"/>
                <a:gd name="connsiteY1324" fmla="*/ 1319211 h 5092591"/>
                <a:gd name="connsiteX1325" fmla="*/ 1493116 w 4546203"/>
                <a:gd name="connsiteY1325" fmla="*/ 1303691 h 5092591"/>
                <a:gd name="connsiteX1326" fmla="*/ 1473616 w 4546203"/>
                <a:gd name="connsiteY1326" fmla="*/ 1273446 h 5092591"/>
                <a:gd name="connsiteX1327" fmla="*/ 907579 w 4546203"/>
                <a:gd name="connsiteY1327" fmla="*/ 1265239 h 5092591"/>
                <a:gd name="connsiteX1328" fmla="*/ 843260 w 4546203"/>
                <a:gd name="connsiteY1328" fmla="*/ 1292548 h 5092591"/>
                <a:gd name="connsiteX1329" fmla="*/ 840077 w 4546203"/>
                <a:gd name="connsiteY1329" fmla="*/ 1294936 h 5092591"/>
                <a:gd name="connsiteX1330" fmla="*/ 835301 w 4546203"/>
                <a:gd name="connsiteY1330" fmla="*/ 1316425 h 5092591"/>
                <a:gd name="connsiteX1331" fmla="*/ 760884 w 4546203"/>
                <a:gd name="connsiteY1331" fmla="*/ 1409546 h 5092591"/>
                <a:gd name="connsiteX1332" fmla="*/ 758098 w 4546203"/>
                <a:gd name="connsiteY1332" fmla="*/ 1416311 h 5092591"/>
                <a:gd name="connsiteX1333" fmla="*/ 771629 w 4546203"/>
                <a:gd name="connsiteY1333" fmla="*/ 1424270 h 5092591"/>
                <a:gd name="connsiteX1334" fmla="*/ 863954 w 4546203"/>
                <a:gd name="connsiteY1334" fmla="*/ 1311252 h 5092591"/>
                <a:gd name="connsiteX1335" fmla="*/ 926034 w 4546203"/>
                <a:gd name="connsiteY1335" fmla="*/ 1365771 h 5092591"/>
                <a:gd name="connsiteX1336" fmla="*/ 840475 w 4546203"/>
                <a:gd name="connsiteY1336" fmla="*/ 1472024 h 5092591"/>
                <a:gd name="connsiteX1337" fmla="*/ 845250 w 4546203"/>
                <a:gd name="connsiteY1337" fmla="*/ 1479187 h 5092591"/>
                <a:gd name="connsiteX1338" fmla="*/ 861964 w 4546203"/>
                <a:gd name="connsiteY1338" fmla="*/ 1470830 h 5092591"/>
                <a:gd name="connsiteX1339" fmla="*/ 942748 w 4546203"/>
                <a:gd name="connsiteY1339" fmla="*/ 1371342 h 5092591"/>
                <a:gd name="connsiteX1340" fmla="*/ 1006420 w 4546203"/>
                <a:gd name="connsiteY1340" fmla="*/ 1427852 h 5092591"/>
                <a:gd name="connsiteX1341" fmla="*/ 927626 w 4546203"/>
                <a:gd name="connsiteY1341" fmla="*/ 1525350 h 5092591"/>
                <a:gd name="connsiteX1342" fmla="*/ 930014 w 4546203"/>
                <a:gd name="connsiteY1342" fmla="*/ 1543656 h 5092591"/>
                <a:gd name="connsiteX1343" fmla="*/ 1021543 w 4546203"/>
                <a:gd name="connsiteY1343" fmla="*/ 1433025 h 5092591"/>
                <a:gd name="connsiteX1344" fmla="*/ 1086409 w 4546203"/>
                <a:gd name="connsiteY1344" fmla="*/ 1491126 h 5092591"/>
                <a:gd name="connsiteX1345" fmla="*/ 1072879 w 4546203"/>
                <a:gd name="connsiteY1345" fmla="*/ 1507442 h 5092591"/>
                <a:gd name="connsiteX1346" fmla="*/ 1002839 w 4546203"/>
                <a:gd name="connsiteY1346" fmla="*/ 1594196 h 5092591"/>
                <a:gd name="connsiteX1347" fmla="*/ 997666 w 4546203"/>
                <a:gd name="connsiteY1347" fmla="*/ 1609318 h 5092591"/>
                <a:gd name="connsiteX1348" fmla="*/ 1003237 w 4546203"/>
                <a:gd name="connsiteY1348" fmla="*/ 1611308 h 5092591"/>
                <a:gd name="connsiteX1349" fmla="*/ 1099143 w 4546203"/>
                <a:gd name="connsiteY1349" fmla="*/ 1494708 h 5092591"/>
                <a:gd name="connsiteX1350" fmla="*/ 1165999 w 4546203"/>
                <a:gd name="connsiteY1350" fmla="*/ 1554798 h 5092591"/>
                <a:gd name="connsiteX1351" fmla="*/ 1129388 w 4546203"/>
                <a:gd name="connsiteY1351" fmla="*/ 1597777 h 5092591"/>
                <a:gd name="connsiteX1352" fmla="*/ 1097153 w 4546203"/>
                <a:gd name="connsiteY1352" fmla="*/ 1637970 h 5092591"/>
                <a:gd name="connsiteX1353" fmla="*/ 1075266 w 4546203"/>
                <a:gd name="connsiteY1353" fmla="*/ 1681347 h 5092591"/>
                <a:gd name="connsiteX1354" fmla="*/ 1178336 w 4546203"/>
                <a:gd name="connsiteY1354" fmla="*/ 1557982 h 5092591"/>
                <a:gd name="connsiteX1355" fmla="*/ 1240416 w 4546203"/>
                <a:gd name="connsiteY1355" fmla="*/ 1613695 h 5092591"/>
                <a:gd name="connsiteX1356" fmla="*/ 1263099 w 4546203"/>
                <a:gd name="connsiteY1356" fmla="*/ 1589022 h 5092591"/>
                <a:gd name="connsiteX1357" fmla="*/ 1245192 w 4546203"/>
                <a:gd name="connsiteY1357" fmla="*/ 1572706 h 5092591"/>
                <a:gd name="connsiteX1358" fmla="*/ 963840 w 4546203"/>
                <a:gd name="connsiteY1358" fmla="*/ 1305680 h 5092591"/>
                <a:gd name="connsiteX1359" fmla="*/ 907579 w 4546203"/>
                <a:gd name="connsiteY1359" fmla="*/ 1265239 h 5092591"/>
                <a:gd name="connsiteX1360" fmla="*/ 3207493 w 4546203"/>
                <a:gd name="connsiteY1360" fmla="*/ 1263100 h 5092591"/>
                <a:gd name="connsiteX1361" fmla="*/ 3178840 w 4546203"/>
                <a:gd name="connsiteY1361" fmla="*/ 1302497 h 5092591"/>
                <a:gd name="connsiteX1362" fmla="*/ 3211472 w 4546203"/>
                <a:gd name="connsiteY1362" fmla="*/ 1327170 h 5092591"/>
                <a:gd name="connsiteX1363" fmla="*/ 3241318 w 4546203"/>
                <a:gd name="connsiteY1363" fmla="*/ 1288568 h 5092591"/>
                <a:gd name="connsiteX1364" fmla="*/ 3207493 w 4546203"/>
                <a:gd name="connsiteY1364" fmla="*/ 1263100 h 5092591"/>
                <a:gd name="connsiteX1365" fmla="*/ 1414719 w 4546203"/>
                <a:gd name="connsiteY1365" fmla="*/ 1254345 h 5092591"/>
                <a:gd name="connsiteX1366" fmla="*/ 1389648 w 4546203"/>
                <a:gd name="connsiteY1366" fmla="*/ 1271457 h 5092591"/>
                <a:gd name="connsiteX1367" fmla="*/ 1411138 w 4546203"/>
                <a:gd name="connsiteY1367" fmla="*/ 1300905 h 5092591"/>
                <a:gd name="connsiteX1368" fmla="*/ 1434617 w 4546203"/>
                <a:gd name="connsiteY1368" fmla="*/ 1284589 h 5092591"/>
                <a:gd name="connsiteX1369" fmla="*/ 1414719 w 4546203"/>
                <a:gd name="connsiteY1369" fmla="*/ 1254345 h 5092591"/>
                <a:gd name="connsiteX1370" fmla="*/ 1269467 w 4546203"/>
                <a:gd name="connsiteY1370" fmla="*/ 1247977 h 5092591"/>
                <a:gd name="connsiteX1371" fmla="*/ 1267079 w 4546203"/>
                <a:gd name="connsiteY1371" fmla="*/ 1251957 h 5092591"/>
                <a:gd name="connsiteX1372" fmla="*/ 1302497 w 4546203"/>
                <a:gd name="connsiteY1372" fmla="*/ 1297323 h 5092591"/>
                <a:gd name="connsiteX1373" fmla="*/ 1331945 w 4546203"/>
                <a:gd name="connsiteY1373" fmla="*/ 1274640 h 5092591"/>
                <a:gd name="connsiteX1374" fmla="*/ 1269467 w 4546203"/>
                <a:gd name="connsiteY1374" fmla="*/ 1247977 h 5092591"/>
                <a:gd name="connsiteX1375" fmla="*/ 3300216 w 4546203"/>
                <a:gd name="connsiteY1375" fmla="*/ 1244794 h 5092591"/>
                <a:gd name="connsiteX1376" fmla="*/ 3269971 w 4546203"/>
                <a:gd name="connsiteY1376" fmla="*/ 1283395 h 5092591"/>
                <a:gd name="connsiteX1377" fmla="*/ 3303399 w 4546203"/>
                <a:gd name="connsiteY1377" fmla="*/ 1310456 h 5092591"/>
                <a:gd name="connsiteX1378" fmla="*/ 3334439 w 4546203"/>
                <a:gd name="connsiteY1378" fmla="*/ 1273446 h 5092591"/>
                <a:gd name="connsiteX1379" fmla="*/ 3300216 w 4546203"/>
                <a:gd name="connsiteY1379" fmla="*/ 1244794 h 5092591"/>
                <a:gd name="connsiteX1380" fmla="*/ 3396122 w 4546203"/>
                <a:gd name="connsiteY1380" fmla="*/ 1232457 h 5092591"/>
                <a:gd name="connsiteX1381" fmla="*/ 3364286 w 4546203"/>
                <a:gd name="connsiteY1381" fmla="*/ 1269467 h 5092591"/>
                <a:gd name="connsiteX1382" fmla="*/ 3398509 w 4546203"/>
                <a:gd name="connsiteY1382" fmla="*/ 1299313 h 5092591"/>
                <a:gd name="connsiteX1383" fmla="*/ 3431142 w 4546203"/>
                <a:gd name="connsiteY1383" fmla="*/ 1262702 h 5092591"/>
                <a:gd name="connsiteX1384" fmla="*/ 3396122 w 4546203"/>
                <a:gd name="connsiteY1384" fmla="*/ 1232457 h 5092591"/>
                <a:gd name="connsiteX1385" fmla="*/ 3494814 w 4546203"/>
                <a:gd name="connsiteY1385" fmla="*/ 1224100 h 5092591"/>
                <a:gd name="connsiteX1386" fmla="*/ 3460988 w 4546203"/>
                <a:gd name="connsiteY1386" fmla="*/ 1260712 h 5092591"/>
                <a:gd name="connsiteX1387" fmla="*/ 3493620 w 4546203"/>
                <a:gd name="connsiteY1387" fmla="*/ 1291354 h 5092591"/>
                <a:gd name="connsiteX1388" fmla="*/ 3528242 w 4546203"/>
                <a:gd name="connsiteY1388" fmla="*/ 1259916 h 5092591"/>
                <a:gd name="connsiteX1389" fmla="*/ 3494814 w 4546203"/>
                <a:gd name="connsiteY1389" fmla="*/ 1224100 h 5092591"/>
                <a:gd name="connsiteX1390" fmla="*/ 1707612 w 4546203"/>
                <a:gd name="connsiteY1390" fmla="*/ 1223304 h 5092591"/>
                <a:gd name="connsiteX1391" fmla="*/ 1674582 w 4546203"/>
                <a:gd name="connsiteY1391" fmla="*/ 1238427 h 5092591"/>
                <a:gd name="connsiteX1392" fmla="*/ 1690500 w 4546203"/>
                <a:gd name="connsiteY1392" fmla="*/ 1273048 h 5092591"/>
                <a:gd name="connsiteX1393" fmla="*/ 1722734 w 4546203"/>
                <a:gd name="connsiteY1393" fmla="*/ 1258722 h 5092591"/>
                <a:gd name="connsiteX1394" fmla="*/ 1707612 w 4546203"/>
                <a:gd name="connsiteY1394" fmla="*/ 1223304 h 5092591"/>
                <a:gd name="connsiteX1395" fmla="*/ 1747009 w 4546203"/>
                <a:gd name="connsiteY1395" fmla="*/ 1207386 h 5092591"/>
                <a:gd name="connsiteX1396" fmla="*/ 1713979 w 4546203"/>
                <a:gd name="connsiteY1396" fmla="*/ 1221315 h 5092591"/>
                <a:gd name="connsiteX1397" fmla="*/ 1728703 w 4546203"/>
                <a:gd name="connsiteY1397" fmla="*/ 1257130 h 5092591"/>
                <a:gd name="connsiteX1398" fmla="*/ 1761335 w 4546203"/>
                <a:gd name="connsiteY1398" fmla="*/ 1243202 h 5092591"/>
                <a:gd name="connsiteX1399" fmla="*/ 1747009 w 4546203"/>
                <a:gd name="connsiteY1399" fmla="*/ 1207386 h 5092591"/>
                <a:gd name="connsiteX1400" fmla="*/ 3249278 w 4546203"/>
                <a:gd name="connsiteY1400" fmla="*/ 1206590 h 5092591"/>
                <a:gd name="connsiteX1401" fmla="*/ 3220625 w 4546203"/>
                <a:gd name="connsiteY1401" fmla="*/ 1245590 h 5092591"/>
                <a:gd name="connsiteX1402" fmla="*/ 3254849 w 4546203"/>
                <a:gd name="connsiteY1402" fmla="*/ 1271457 h 5092591"/>
                <a:gd name="connsiteX1403" fmla="*/ 3285093 w 4546203"/>
                <a:gd name="connsiteY1403" fmla="*/ 1233253 h 5092591"/>
                <a:gd name="connsiteX1404" fmla="*/ 3249278 w 4546203"/>
                <a:gd name="connsiteY1404" fmla="*/ 1206590 h 5092591"/>
                <a:gd name="connsiteX1405" fmla="*/ 1507840 w 4546203"/>
                <a:gd name="connsiteY1405" fmla="*/ 1197438 h 5092591"/>
                <a:gd name="connsiteX1406" fmla="*/ 1481973 w 4546203"/>
                <a:gd name="connsiteY1406" fmla="*/ 1212162 h 5092591"/>
                <a:gd name="connsiteX1407" fmla="*/ 1500677 w 4546203"/>
                <a:gd name="connsiteY1407" fmla="*/ 1243600 h 5092591"/>
                <a:gd name="connsiteX1408" fmla="*/ 1525748 w 4546203"/>
                <a:gd name="connsiteY1408" fmla="*/ 1228478 h 5092591"/>
                <a:gd name="connsiteX1409" fmla="*/ 1507840 w 4546203"/>
                <a:gd name="connsiteY1409" fmla="*/ 1197438 h 5092591"/>
                <a:gd name="connsiteX1410" fmla="*/ 1423872 w 4546203"/>
                <a:gd name="connsiteY1410" fmla="*/ 1194254 h 5092591"/>
                <a:gd name="connsiteX1411" fmla="*/ 1398005 w 4546203"/>
                <a:gd name="connsiteY1411" fmla="*/ 1210570 h 5092591"/>
                <a:gd name="connsiteX1412" fmla="*/ 1418699 w 4546203"/>
                <a:gd name="connsiteY1412" fmla="*/ 1240814 h 5092591"/>
                <a:gd name="connsiteX1413" fmla="*/ 1443770 w 4546203"/>
                <a:gd name="connsiteY1413" fmla="*/ 1224100 h 5092591"/>
                <a:gd name="connsiteX1414" fmla="*/ 1423872 w 4546203"/>
                <a:gd name="connsiteY1414" fmla="*/ 1194254 h 5092591"/>
                <a:gd name="connsiteX1415" fmla="*/ 1786804 w 4546203"/>
                <a:gd name="connsiteY1415" fmla="*/ 1192264 h 5092591"/>
                <a:gd name="connsiteX1416" fmla="*/ 1753376 w 4546203"/>
                <a:gd name="connsiteY1416" fmla="*/ 1205795 h 5092591"/>
                <a:gd name="connsiteX1417" fmla="*/ 1767305 w 4546203"/>
                <a:gd name="connsiteY1417" fmla="*/ 1241212 h 5092591"/>
                <a:gd name="connsiteX1418" fmla="*/ 1799937 w 4546203"/>
                <a:gd name="connsiteY1418" fmla="*/ 1228478 h 5092591"/>
                <a:gd name="connsiteX1419" fmla="*/ 1786804 w 4546203"/>
                <a:gd name="connsiteY1419" fmla="*/ 1192264 h 5092591"/>
                <a:gd name="connsiteX1420" fmla="*/ 1619664 w 4546203"/>
                <a:gd name="connsiteY1420" fmla="*/ 1191070 h 5092591"/>
                <a:gd name="connsiteX1421" fmla="*/ 1568727 w 4546203"/>
                <a:gd name="connsiteY1421" fmla="*/ 1217335 h 5092591"/>
                <a:gd name="connsiteX1422" fmla="*/ 1620858 w 4546203"/>
                <a:gd name="connsiteY1422" fmla="*/ 1316027 h 5092591"/>
                <a:gd name="connsiteX1423" fmla="*/ 1667817 w 4546203"/>
                <a:gd name="connsiteY1423" fmla="*/ 1290956 h 5092591"/>
                <a:gd name="connsiteX1424" fmla="*/ 1619664 w 4546203"/>
                <a:gd name="connsiteY1424" fmla="*/ 1191070 h 5092591"/>
                <a:gd name="connsiteX1425" fmla="*/ 3344388 w 4546203"/>
                <a:gd name="connsiteY1425" fmla="*/ 1189478 h 5092591"/>
                <a:gd name="connsiteX1426" fmla="*/ 3314144 w 4546203"/>
                <a:gd name="connsiteY1426" fmla="*/ 1227682 h 5092591"/>
                <a:gd name="connsiteX1427" fmla="*/ 3349164 w 4546203"/>
                <a:gd name="connsiteY1427" fmla="*/ 1255936 h 5092591"/>
                <a:gd name="connsiteX1428" fmla="*/ 3380602 w 4546203"/>
                <a:gd name="connsiteY1428" fmla="*/ 1218529 h 5092591"/>
                <a:gd name="connsiteX1429" fmla="*/ 3344388 w 4546203"/>
                <a:gd name="connsiteY1429" fmla="*/ 1189478 h 5092591"/>
                <a:gd name="connsiteX1430" fmla="*/ 2835010 w 4546203"/>
                <a:gd name="connsiteY1430" fmla="*/ 1183509 h 5092591"/>
                <a:gd name="connsiteX1431" fmla="*/ 2817500 w 4546203"/>
                <a:gd name="connsiteY1431" fmla="*/ 1225692 h 5092591"/>
                <a:gd name="connsiteX1432" fmla="*/ 2877591 w 4546203"/>
                <a:gd name="connsiteY1432" fmla="*/ 1251957 h 5092591"/>
                <a:gd name="connsiteX1433" fmla="*/ 2896692 w 4546203"/>
                <a:gd name="connsiteY1433" fmla="*/ 1211366 h 5092591"/>
                <a:gd name="connsiteX1434" fmla="*/ 2835010 w 4546203"/>
                <a:gd name="connsiteY1434" fmla="*/ 1183509 h 5092591"/>
                <a:gd name="connsiteX1435" fmla="*/ 1826997 w 4546203"/>
                <a:gd name="connsiteY1435" fmla="*/ 1179132 h 5092591"/>
                <a:gd name="connsiteX1436" fmla="*/ 1792774 w 4546203"/>
                <a:gd name="connsiteY1436" fmla="*/ 1191070 h 5092591"/>
                <a:gd name="connsiteX1437" fmla="*/ 1806304 w 4546203"/>
                <a:gd name="connsiteY1437" fmla="*/ 1226886 h 5092591"/>
                <a:gd name="connsiteX1438" fmla="*/ 1838936 w 4546203"/>
                <a:gd name="connsiteY1438" fmla="*/ 1215345 h 5092591"/>
                <a:gd name="connsiteX1439" fmla="*/ 1826997 w 4546203"/>
                <a:gd name="connsiteY1439" fmla="*/ 1179132 h 5092591"/>
                <a:gd name="connsiteX1440" fmla="*/ 3442284 w 4546203"/>
                <a:gd name="connsiteY1440" fmla="*/ 1178336 h 5092591"/>
                <a:gd name="connsiteX1441" fmla="*/ 3410448 w 4546203"/>
                <a:gd name="connsiteY1441" fmla="*/ 1215345 h 5092591"/>
                <a:gd name="connsiteX1442" fmla="*/ 3445468 w 4546203"/>
                <a:gd name="connsiteY1442" fmla="*/ 1246386 h 5092591"/>
                <a:gd name="connsiteX1443" fmla="*/ 3478100 w 4546203"/>
                <a:gd name="connsiteY1443" fmla="*/ 1210570 h 5092591"/>
                <a:gd name="connsiteX1444" fmla="*/ 3442284 w 4546203"/>
                <a:gd name="connsiteY1444" fmla="*/ 1178336 h 5092591"/>
                <a:gd name="connsiteX1445" fmla="*/ 1362587 w 4546203"/>
                <a:gd name="connsiteY1445" fmla="*/ 1176346 h 5092591"/>
                <a:gd name="connsiteX1446" fmla="*/ 1336721 w 4546203"/>
                <a:gd name="connsiteY1446" fmla="*/ 1194652 h 5092591"/>
                <a:gd name="connsiteX1447" fmla="*/ 1357414 w 4546203"/>
                <a:gd name="connsiteY1447" fmla="*/ 1224100 h 5092591"/>
                <a:gd name="connsiteX1448" fmla="*/ 1382883 w 4546203"/>
                <a:gd name="connsiteY1448" fmla="*/ 1206590 h 5092591"/>
                <a:gd name="connsiteX1449" fmla="*/ 1362587 w 4546203"/>
                <a:gd name="connsiteY1449" fmla="*/ 1176346 h 5092591"/>
                <a:gd name="connsiteX1450" fmla="*/ 3542568 w 4546203"/>
                <a:gd name="connsiteY1450" fmla="*/ 1173162 h 5092591"/>
                <a:gd name="connsiteX1451" fmla="*/ 3509538 w 4546203"/>
                <a:gd name="connsiteY1451" fmla="*/ 1208978 h 5092591"/>
                <a:gd name="connsiteX1452" fmla="*/ 3541772 w 4546203"/>
                <a:gd name="connsiteY1452" fmla="*/ 1239222 h 5092591"/>
                <a:gd name="connsiteX1453" fmla="*/ 3579976 w 4546203"/>
                <a:gd name="connsiteY1453" fmla="*/ 1208182 h 5092591"/>
                <a:gd name="connsiteX1454" fmla="*/ 3542568 w 4546203"/>
                <a:gd name="connsiteY1454" fmla="*/ 1173162 h 5092591"/>
                <a:gd name="connsiteX1455" fmla="*/ 1685724 w 4546203"/>
                <a:gd name="connsiteY1455" fmla="*/ 1172366 h 5092591"/>
                <a:gd name="connsiteX1456" fmla="*/ 1651501 w 4546203"/>
                <a:gd name="connsiteY1456" fmla="*/ 1187887 h 5092591"/>
                <a:gd name="connsiteX1457" fmla="*/ 1667021 w 4546203"/>
                <a:gd name="connsiteY1457" fmla="*/ 1221315 h 5092591"/>
                <a:gd name="connsiteX1458" fmla="*/ 1700449 w 4546203"/>
                <a:gd name="connsiteY1458" fmla="*/ 1206590 h 5092591"/>
                <a:gd name="connsiteX1459" fmla="*/ 1685724 w 4546203"/>
                <a:gd name="connsiteY1459" fmla="*/ 1172366 h 5092591"/>
                <a:gd name="connsiteX1460" fmla="*/ 1867190 w 4546203"/>
                <a:gd name="connsiteY1460" fmla="*/ 1166795 h 5092591"/>
                <a:gd name="connsiteX1461" fmla="*/ 1832569 w 4546203"/>
                <a:gd name="connsiteY1461" fmla="*/ 1176744 h 5092591"/>
                <a:gd name="connsiteX1462" fmla="*/ 1845701 w 4546203"/>
                <a:gd name="connsiteY1462" fmla="*/ 1213356 h 5092591"/>
                <a:gd name="connsiteX1463" fmla="*/ 1878333 w 4546203"/>
                <a:gd name="connsiteY1463" fmla="*/ 1202611 h 5092591"/>
                <a:gd name="connsiteX1464" fmla="*/ 1867190 w 4546203"/>
                <a:gd name="connsiteY1464" fmla="*/ 1166795 h 5092591"/>
                <a:gd name="connsiteX1465" fmla="*/ 1109888 w 4546203"/>
                <a:gd name="connsiteY1465" fmla="*/ 1158438 h 5092591"/>
                <a:gd name="connsiteX1466" fmla="*/ 1095164 w 4546203"/>
                <a:gd name="connsiteY1466" fmla="*/ 1169979 h 5092591"/>
                <a:gd name="connsiteX1467" fmla="*/ 1076062 w 4546203"/>
                <a:gd name="connsiteY1467" fmla="*/ 1186693 h 5092591"/>
                <a:gd name="connsiteX1468" fmla="*/ 1130582 w 4546203"/>
                <a:gd name="connsiteY1468" fmla="*/ 1183111 h 5092591"/>
                <a:gd name="connsiteX1469" fmla="*/ 1109888 w 4546203"/>
                <a:gd name="connsiteY1469" fmla="*/ 1158438 h 5092591"/>
                <a:gd name="connsiteX1470" fmla="*/ 1726713 w 4546203"/>
                <a:gd name="connsiteY1470" fmla="*/ 1155653 h 5092591"/>
                <a:gd name="connsiteX1471" fmla="*/ 1692092 w 4546203"/>
                <a:gd name="connsiteY1471" fmla="*/ 1170377 h 5092591"/>
                <a:gd name="connsiteX1472" fmla="*/ 1706816 w 4546203"/>
                <a:gd name="connsiteY1472" fmla="*/ 1204203 h 5092591"/>
                <a:gd name="connsiteX1473" fmla="*/ 1740642 w 4546203"/>
                <a:gd name="connsiteY1473" fmla="*/ 1190274 h 5092591"/>
                <a:gd name="connsiteX1474" fmla="*/ 1726713 w 4546203"/>
                <a:gd name="connsiteY1474" fmla="*/ 1155653 h 5092591"/>
                <a:gd name="connsiteX1475" fmla="*/ 2743481 w 4546203"/>
                <a:gd name="connsiteY1475" fmla="*/ 1149683 h 5092591"/>
                <a:gd name="connsiteX1476" fmla="*/ 2729552 w 4546203"/>
                <a:gd name="connsiteY1476" fmla="*/ 1192662 h 5092591"/>
                <a:gd name="connsiteX1477" fmla="*/ 2790837 w 4546203"/>
                <a:gd name="connsiteY1477" fmla="*/ 1214947 h 5092591"/>
                <a:gd name="connsiteX1478" fmla="*/ 2807153 w 4546203"/>
                <a:gd name="connsiteY1478" fmla="*/ 1172764 h 5092591"/>
                <a:gd name="connsiteX1479" fmla="*/ 2743481 w 4546203"/>
                <a:gd name="connsiteY1479" fmla="*/ 1149683 h 5092591"/>
                <a:gd name="connsiteX1480" fmla="*/ 3291062 w 4546203"/>
                <a:gd name="connsiteY1480" fmla="*/ 1149285 h 5092591"/>
                <a:gd name="connsiteX1481" fmla="*/ 3262410 w 4546203"/>
                <a:gd name="connsiteY1481" fmla="*/ 1188285 h 5092591"/>
                <a:gd name="connsiteX1482" fmla="*/ 3298624 w 4546203"/>
                <a:gd name="connsiteY1482" fmla="*/ 1215345 h 5092591"/>
                <a:gd name="connsiteX1483" fmla="*/ 3328072 w 4546203"/>
                <a:gd name="connsiteY1483" fmla="*/ 1176346 h 5092591"/>
                <a:gd name="connsiteX1484" fmla="*/ 3291062 w 4546203"/>
                <a:gd name="connsiteY1484" fmla="*/ 1149285 h 5092591"/>
                <a:gd name="connsiteX1485" fmla="*/ 1767305 w 4546203"/>
                <a:gd name="connsiteY1485" fmla="*/ 1139734 h 5092591"/>
                <a:gd name="connsiteX1486" fmla="*/ 1733081 w 4546203"/>
                <a:gd name="connsiteY1486" fmla="*/ 1154061 h 5092591"/>
                <a:gd name="connsiteX1487" fmla="*/ 1746611 w 4546203"/>
                <a:gd name="connsiteY1487" fmla="*/ 1187489 h 5092591"/>
                <a:gd name="connsiteX1488" fmla="*/ 1780835 w 4546203"/>
                <a:gd name="connsiteY1488" fmla="*/ 1174754 h 5092591"/>
                <a:gd name="connsiteX1489" fmla="*/ 1767305 w 4546203"/>
                <a:gd name="connsiteY1489" fmla="*/ 1139734 h 5092591"/>
                <a:gd name="connsiteX1490" fmla="*/ 3388561 w 4546203"/>
                <a:gd name="connsiteY1490" fmla="*/ 1133765 h 5092591"/>
                <a:gd name="connsiteX1491" fmla="*/ 3358316 w 4546203"/>
                <a:gd name="connsiteY1491" fmla="*/ 1171969 h 5092591"/>
                <a:gd name="connsiteX1492" fmla="*/ 3394530 w 4546203"/>
                <a:gd name="connsiteY1492" fmla="*/ 1201815 h 5092591"/>
                <a:gd name="connsiteX1493" fmla="*/ 3425968 w 4546203"/>
                <a:gd name="connsiteY1493" fmla="*/ 1164407 h 5092591"/>
                <a:gd name="connsiteX1494" fmla="*/ 3388561 w 4546203"/>
                <a:gd name="connsiteY1494" fmla="*/ 1133765 h 5092591"/>
                <a:gd name="connsiteX1495" fmla="*/ 1809487 w 4546203"/>
                <a:gd name="connsiteY1495" fmla="*/ 1126204 h 5092591"/>
                <a:gd name="connsiteX1496" fmla="*/ 1774070 w 4546203"/>
                <a:gd name="connsiteY1496" fmla="*/ 1138541 h 5092591"/>
                <a:gd name="connsiteX1497" fmla="*/ 1787600 w 4546203"/>
                <a:gd name="connsiteY1497" fmla="*/ 1173162 h 5092591"/>
                <a:gd name="connsiteX1498" fmla="*/ 1821028 w 4546203"/>
                <a:gd name="connsiteY1498" fmla="*/ 1161224 h 5092591"/>
                <a:gd name="connsiteX1499" fmla="*/ 1809487 w 4546203"/>
                <a:gd name="connsiteY1499" fmla="*/ 1126204 h 5092591"/>
                <a:gd name="connsiteX1500" fmla="*/ 1492320 w 4546203"/>
                <a:gd name="connsiteY1500" fmla="*/ 1125806 h 5092591"/>
                <a:gd name="connsiteX1501" fmla="*/ 1465657 w 4546203"/>
                <a:gd name="connsiteY1501" fmla="*/ 1141724 h 5092591"/>
                <a:gd name="connsiteX1502" fmla="*/ 1483963 w 4546203"/>
                <a:gd name="connsiteY1502" fmla="*/ 1172366 h 5092591"/>
                <a:gd name="connsiteX1503" fmla="*/ 1510626 w 4546203"/>
                <a:gd name="connsiteY1503" fmla="*/ 1157642 h 5092591"/>
                <a:gd name="connsiteX1504" fmla="*/ 1492320 w 4546203"/>
                <a:gd name="connsiteY1504" fmla="*/ 1125806 h 5092591"/>
                <a:gd name="connsiteX1505" fmla="*/ 3488049 w 4546203"/>
                <a:gd name="connsiteY1505" fmla="*/ 1124612 h 5092591"/>
                <a:gd name="connsiteX1506" fmla="*/ 3456611 w 4546203"/>
                <a:gd name="connsiteY1506" fmla="*/ 1161622 h 5092591"/>
                <a:gd name="connsiteX1507" fmla="*/ 3493620 w 4546203"/>
                <a:gd name="connsiteY1507" fmla="*/ 1193856 h 5092591"/>
                <a:gd name="connsiteX1508" fmla="*/ 3525854 w 4546203"/>
                <a:gd name="connsiteY1508" fmla="*/ 1156846 h 5092591"/>
                <a:gd name="connsiteX1509" fmla="*/ 3488049 w 4546203"/>
                <a:gd name="connsiteY1509" fmla="*/ 1124612 h 5092591"/>
                <a:gd name="connsiteX1510" fmla="*/ 1252355 w 4546203"/>
                <a:gd name="connsiteY1510" fmla="*/ 1122622 h 5092591"/>
                <a:gd name="connsiteX1511" fmla="*/ 1197437 w 4546203"/>
                <a:gd name="connsiteY1511" fmla="*/ 1162816 h 5092591"/>
                <a:gd name="connsiteX1512" fmla="*/ 1245988 w 4546203"/>
                <a:gd name="connsiteY1512" fmla="*/ 1219723 h 5092591"/>
                <a:gd name="connsiteX1513" fmla="*/ 1347465 w 4546203"/>
                <a:gd name="connsiteY1513" fmla="*/ 1261906 h 5092591"/>
                <a:gd name="connsiteX1514" fmla="*/ 1350649 w 4546203"/>
                <a:gd name="connsiteY1514" fmla="*/ 1259916 h 5092591"/>
                <a:gd name="connsiteX1515" fmla="*/ 1252355 w 4546203"/>
                <a:gd name="connsiteY1515" fmla="*/ 1122622 h 5092591"/>
                <a:gd name="connsiteX1516" fmla="*/ 2649962 w 4546203"/>
                <a:gd name="connsiteY1516" fmla="*/ 1121429 h 5092591"/>
                <a:gd name="connsiteX1517" fmla="*/ 2638819 w 4546203"/>
                <a:gd name="connsiteY1517" fmla="*/ 1165203 h 5092591"/>
                <a:gd name="connsiteX1518" fmla="*/ 2701298 w 4546203"/>
                <a:gd name="connsiteY1518" fmla="*/ 1182713 h 5092591"/>
                <a:gd name="connsiteX1519" fmla="*/ 2714828 w 4546203"/>
                <a:gd name="connsiteY1519" fmla="*/ 1140132 h 5092591"/>
                <a:gd name="connsiteX1520" fmla="*/ 2649962 w 4546203"/>
                <a:gd name="connsiteY1520" fmla="*/ 1121429 h 5092591"/>
                <a:gd name="connsiteX1521" fmla="*/ 3591118 w 4546203"/>
                <a:gd name="connsiteY1521" fmla="*/ 1119837 h 5092591"/>
                <a:gd name="connsiteX1522" fmla="*/ 3557292 w 4546203"/>
                <a:gd name="connsiteY1522" fmla="*/ 1156448 h 5092591"/>
                <a:gd name="connsiteX1523" fmla="*/ 3591118 w 4546203"/>
                <a:gd name="connsiteY1523" fmla="*/ 1187887 h 5092591"/>
                <a:gd name="connsiteX1524" fmla="*/ 3624944 w 4546203"/>
                <a:gd name="connsiteY1524" fmla="*/ 1158040 h 5092591"/>
                <a:gd name="connsiteX1525" fmla="*/ 3591118 w 4546203"/>
                <a:gd name="connsiteY1525" fmla="*/ 1119837 h 5092591"/>
                <a:gd name="connsiteX1526" fmla="*/ 1375322 w 4546203"/>
                <a:gd name="connsiteY1526" fmla="*/ 1116653 h 5092591"/>
                <a:gd name="connsiteX1527" fmla="*/ 1348261 w 4546203"/>
                <a:gd name="connsiteY1527" fmla="*/ 1134561 h 5092591"/>
                <a:gd name="connsiteX1528" fmla="*/ 1368159 w 4546203"/>
                <a:gd name="connsiteY1528" fmla="*/ 1164407 h 5092591"/>
                <a:gd name="connsiteX1529" fmla="*/ 1394822 w 4546203"/>
                <a:gd name="connsiteY1529" fmla="*/ 1147296 h 5092591"/>
                <a:gd name="connsiteX1530" fmla="*/ 1375322 w 4546203"/>
                <a:gd name="connsiteY1530" fmla="*/ 1116653 h 5092591"/>
                <a:gd name="connsiteX1531" fmla="*/ 1851272 w 4546203"/>
                <a:gd name="connsiteY1531" fmla="*/ 1113072 h 5092591"/>
                <a:gd name="connsiteX1532" fmla="*/ 1815855 w 4546203"/>
                <a:gd name="connsiteY1532" fmla="*/ 1124612 h 5092591"/>
                <a:gd name="connsiteX1533" fmla="*/ 1827395 w 4546203"/>
                <a:gd name="connsiteY1533" fmla="*/ 1159234 h 5092591"/>
                <a:gd name="connsiteX1534" fmla="*/ 1862017 w 4546203"/>
                <a:gd name="connsiteY1534" fmla="*/ 1148489 h 5092591"/>
                <a:gd name="connsiteX1535" fmla="*/ 1851272 w 4546203"/>
                <a:gd name="connsiteY1535" fmla="*/ 1113072 h 5092591"/>
                <a:gd name="connsiteX1536" fmla="*/ 1071287 w 4546203"/>
                <a:gd name="connsiteY1536" fmla="*/ 1112276 h 5092591"/>
                <a:gd name="connsiteX1537" fmla="*/ 1035471 w 4546203"/>
                <a:gd name="connsiteY1537" fmla="*/ 1143714 h 5092591"/>
                <a:gd name="connsiteX1538" fmla="*/ 1059348 w 4546203"/>
                <a:gd name="connsiteY1538" fmla="*/ 1170377 h 5092591"/>
                <a:gd name="connsiteX1539" fmla="*/ 1094368 w 4546203"/>
                <a:gd name="connsiteY1539" fmla="*/ 1140132 h 5092591"/>
                <a:gd name="connsiteX1540" fmla="*/ 1071287 w 4546203"/>
                <a:gd name="connsiteY1540" fmla="*/ 1112276 h 5092591"/>
                <a:gd name="connsiteX1541" fmla="*/ 1312445 w 4546203"/>
                <a:gd name="connsiteY1541" fmla="*/ 1100337 h 5092591"/>
                <a:gd name="connsiteX1542" fmla="*/ 1284987 w 4546203"/>
                <a:gd name="connsiteY1542" fmla="*/ 1119439 h 5092591"/>
                <a:gd name="connsiteX1543" fmla="*/ 1305680 w 4546203"/>
                <a:gd name="connsiteY1543" fmla="*/ 1148887 h 5092591"/>
                <a:gd name="connsiteX1544" fmla="*/ 1332741 w 4546203"/>
                <a:gd name="connsiteY1544" fmla="*/ 1130184 h 5092591"/>
                <a:gd name="connsiteX1545" fmla="*/ 1312445 w 4546203"/>
                <a:gd name="connsiteY1545" fmla="*/ 1100337 h 5092591"/>
                <a:gd name="connsiteX1546" fmla="*/ 3332847 w 4546203"/>
                <a:gd name="connsiteY1546" fmla="*/ 1091582 h 5092591"/>
                <a:gd name="connsiteX1547" fmla="*/ 3304195 w 4546203"/>
                <a:gd name="connsiteY1547" fmla="*/ 1131377 h 5092591"/>
                <a:gd name="connsiteX1548" fmla="*/ 3341602 w 4546203"/>
                <a:gd name="connsiteY1548" fmla="*/ 1159234 h 5092591"/>
                <a:gd name="connsiteX1549" fmla="*/ 3371449 w 4546203"/>
                <a:gd name="connsiteY1549" fmla="*/ 1120633 h 5092591"/>
                <a:gd name="connsiteX1550" fmla="*/ 3332847 w 4546203"/>
                <a:gd name="connsiteY1550" fmla="*/ 1091582 h 5092591"/>
                <a:gd name="connsiteX1551" fmla="*/ 1440188 w 4546203"/>
                <a:gd name="connsiteY1551" fmla="*/ 1078450 h 5092591"/>
                <a:gd name="connsiteX1552" fmla="*/ 1412331 w 4546203"/>
                <a:gd name="connsiteY1552" fmla="*/ 1094766 h 5092591"/>
                <a:gd name="connsiteX1553" fmla="*/ 1431433 w 4546203"/>
                <a:gd name="connsiteY1553" fmla="*/ 1125806 h 5092591"/>
                <a:gd name="connsiteX1554" fmla="*/ 1458494 w 4546203"/>
                <a:gd name="connsiteY1554" fmla="*/ 1109490 h 5092591"/>
                <a:gd name="connsiteX1555" fmla="*/ 1440188 w 4546203"/>
                <a:gd name="connsiteY1555" fmla="*/ 1078450 h 5092591"/>
                <a:gd name="connsiteX1556" fmla="*/ 3432335 w 4546203"/>
                <a:gd name="connsiteY1556" fmla="*/ 1078052 h 5092591"/>
                <a:gd name="connsiteX1557" fmla="*/ 3402489 w 4546203"/>
                <a:gd name="connsiteY1557" fmla="*/ 1116653 h 5092591"/>
                <a:gd name="connsiteX1558" fmla="*/ 3440294 w 4546203"/>
                <a:gd name="connsiteY1558" fmla="*/ 1147296 h 5092591"/>
                <a:gd name="connsiteX1559" fmla="*/ 3471335 w 4546203"/>
                <a:gd name="connsiteY1559" fmla="*/ 1109490 h 5092591"/>
                <a:gd name="connsiteX1560" fmla="*/ 3432335 w 4546203"/>
                <a:gd name="connsiteY1560" fmla="*/ 1078052 h 5092591"/>
                <a:gd name="connsiteX1561" fmla="*/ 1645929 w 4546203"/>
                <a:gd name="connsiteY1561" fmla="*/ 1078052 h 5092591"/>
                <a:gd name="connsiteX1562" fmla="*/ 1608920 w 4546203"/>
                <a:gd name="connsiteY1562" fmla="*/ 1094766 h 5092591"/>
                <a:gd name="connsiteX1563" fmla="*/ 1648317 w 4546203"/>
                <a:gd name="connsiteY1563" fmla="*/ 1180326 h 5092591"/>
                <a:gd name="connsiteX1564" fmla="*/ 1682939 w 4546203"/>
                <a:gd name="connsiteY1564" fmla="*/ 1164407 h 5092591"/>
                <a:gd name="connsiteX1565" fmla="*/ 1645929 w 4546203"/>
                <a:gd name="connsiteY1565" fmla="*/ 1078052 h 5092591"/>
                <a:gd name="connsiteX1566" fmla="*/ 3534609 w 4546203"/>
                <a:gd name="connsiteY1566" fmla="*/ 1071287 h 5092591"/>
                <a:gd name="connsiteX1567" fmla="*/ 3503171 w 4546203"/>
                <a:gd name="connsiteY1567" fmla="*/ 1107898 h 5092591"/>
                <a:gd name="connsiteX1568" fmla="*/ 3540976 w 4546203"/>
                <a:gd name="connsiteY1568" fmla="*/ 1142122 h 5092591"/>
                <a:gd name="connsiteX1569" fmla="*/ 3573608 w 4546203"/>
                <a:gd name="connsiteY1569" fmla="*/ 1105113 h 5092591"/>
                <a:gd name="connsiteX1570" fmla="*/ 3534609 w 4546203"/>
                <a:gd name="connsiteY1570" fmla="*/ 1071287 h 5092591"/>
                <a:gd name="connsiteX1571" fmla="*/ 3639270 w 4546203"/>
                <a:gd name="connsiteY1571" fmla="*/ 1068899 h 5092591"/>
                <a:gd name="connsiteX1572" fmla="*/ 3605843 w 4546203"/>
                <a:gd name="connsiteY1572" fmla="*/ 1104715 h 5092591"/>
                <a:gd name="connsiteX1573" fmla="*/ 3642056 w 4546203"/>
                <a:gd name="connsiteY1573" fmla="*/ 1138541 h 5092591"/>
                <a:gd name="connsiteX1574" fmla="*/ 3677474 w 4546203"/>
                <a:gd name="connsiteY1574" fmla="*/ 1105113 h 5092591"/>
                <a:gd name="connsiteX1575" fmla="*/ 3639270 w 4546203"/>
                <a:gd name="connsiteY1575" fmla="*/ 1068899 h 5092591"/>
                <a:gd name="connsiteX1576" fmla="*/ 1561961 w 4546203"/>
                <a:gd name="connsiteY1576" fmla="*/ 1068103 h 5092591"/>
                <a:gd name="connsiteX1577" fmla="*/ 1505054 w 4546203"/>
                <a:gd name="connsiteY1577" fmla="*/ 1097154 h 5092591"/>
                <a:gd name="connsiteX1578" fmla="*/ 1555594 w 4546203"/>
                <a:gd name="connsiteY1578" fmla="*/ 1192662 h 5092591"/>
                <a:gd name="connsiteX1579" fmla="*/ 1608920 w 4546203"/>
                <a:gd name="connsiteY1579" fmla="*/ 1165601 h 5092591"/>
                <a:gd name="connsiteX1580" fmla="*/ 1561961 w 4546203"/>
                <a:gd name="connsiteY1580" fmla="*/ 1068103 h 5092591"/>
                <a:gd name="connsiteX1581" fmla="*/ 2885151 w 4546203"/>
                <a:gd name="connsiteY1581" fmla="*/ 1063328 h 5092591"/>
                <a:gd name="connsiteX1582" fmla="*/ 2868040 w 4546203"/>
                <a:gd name="connsiteY1582" fmla="*/ 1104715 h 5092591"/>
                <a:gd name="connsiteX1583" fmla="*/ 2932906 w 4546203"/>
                <a:gd name="connsiteY1583" fmla="*/ 1133765 h 5092591"/>
                <a:gd name="connsiteX1584" fmla="*/ 2952803 w 4546203"/>
                <a:gd name="connsiteY1584" fmla="*/ 1092776 h 5092591"/>
                <a:gd name="connsiteX1585" fmla="*/ 2885151 w 4546203"/>
                <a:gd name="connsiteY1585" fmla="*/ 1063328 h 5092591"/>
                <a:gd name="connsiteX1586" fmla="*/ 1689704 w 4546203"/>
                <a:gd name="connsiteY1586" fmla="*/ 1060144 h 5092591"/>
                <a:gd name="connsiteX1587" fmla="*/ 1652296 w 4546203"/>
                <a:gd name="connsiteY1587" fmla="*/ 1075664 h 5092591"/>
                <a:gd name="connsiteX1588" fmla="*/ 1689306 w 4546203"/>
                <a:gd name="connsiteY1588" fmla="*/ 1162418 h 5092591"/>
                <a:gd name="connsiteX1589" fmla="*/ 1723928 w 4546203"/>
                <a:gd name="connsiteY1589" fmla="*/ 1147694 h 5092591"/>
                <a:gd name="connsiteX1590" fmla="*/ 1689704 w 4546203"/>
                <a:gd name="connsiteY1590" fmla="*/ 1060144 h 5092591"/>
                <a:gd name="connsiteX1591" fmla="*/ 2666278 w 4546203"/>
                <a:gd name="connsiteY1591" fmla="*/ 1058552 h 5092591"/>
                <a:gd name="connsiteX1592" fmla="*/ 2655135 w 4546203"/>
                <a:gd name="connsiteY1592" fmla="*/ 1101929 h 5092591"/>
                <a:gd name="connsiteX1593" fmla="*/ 2720797 w 4546203"/>
                <a:gd name="connsiteY1593" fmla="*/ 1120633 h 5092591"/>
                <a:gd name="connsiteX1594" fmla="*/ 2734328 w 4546203"/>
                <a:gd name="connsiteY1594" fmla="*/ 1077654 h 5092591"/>
                <a:gd name="connsiteX1595" fmla="*/ 2666278 w 4546203"/>
                <a:gd name="connsiteY1595" fmla="*/ 1058552 h 5092591"/>
                <a:gd name="connsiteX1596" fmla="*/ 1385271 w 4546203"/>
                <a:gd name="connsiteY1596" fmla="*/ 1054175 h 5092591"/>
                <a:gd name="connsiteX1597" fmla="*/ 1357414 w 4546203"/>
                <a:gd name="connsiteY1597" fmla="*/ 1072083 h 5092591"/>
                <a:gd name="connsiteX1598" fmla="*/ 1376516 w 4546203"/>
                <a:gd name="connsiteY1598" fmla="*/ 1102725 h 5092591"/>
                <a:gd name="connsiteX1599" fmla="*/ 1404372 w 4546203"/>
                <a:gd name="connsiteY1599" fmla="*/ 1085215 h 5092591"/>
                <a:gd name="connsiteX1600" fmla="*/ 1385271 w 4546203"/>
                <a:gd name="connsiteY1600" fmla="*/ 1054175 h 5092591"/>
                <a:gd name="connsiteX1601" fmla="*/ 2051840 w 4546203"/>
                <a:gd name="connsiteY1601" fmla="*/ 1052185 h 5092591"/>
                <a:gd name="connsiteX1602" fmla="*/ 2018014 w 4546203"/>
                <a:gd name="connsiteY1602" fmla="*/ 1056563 h 5092591"/>
                <a:gd name="connsiteX1603" fmla="*/ 2024779 w 4546203"/>
                <a:gd name="connsiteY1603" fmla="*/ 1097950 h 5092591"/>
                <a:gd name="connsiteX1604" fmla="*/ 2057810 w 4546203"/>
                <a:gd name="connsiteY1604" fmla="*/ 1092378 h 5092591"/>
                <a:gd name="connsiteX1605" fmla="*/ 2051840 w 4546203"/>
                <a:gd name="connsiteY1605" fmla="*/ 1052185 h 5092591"/>
                <a:gd name="connsiteX1606" fmla="*/ 1627623 w 4546203"/>
                <a:gd name="connsiteY1606" fmla="*/ 1036665 h 5092591"/>
                <a:gd name="connsiteX1607" fmla="*/ 1590216 w 4546203"/>
                <a:gd name="connsiteY1607" fmla="*/ 1054573 h 5092591"/>
                <a:gd name="connsiteX1608" fmla="*/ 1606134 w 4546203"/>
                <a:gd name="connsiteY1608" fmla="*/ 1087205 h 5092591"/>
                <a:gd name="connsiteX1609" fmla="*/ 1642746 w 4546203"/>
                <a:gd name="connsiteY1609" fmla="*/ 1070889 h 5092591"/>
                <a:gd name="connsiteX1610" fmla="*/ 1627623 w 4546203"/>
                <a:gd name="connsiteY1610" fmla="*/ 1036665 h 5092591"/>
                <a:gd name="connsiteX1611" fmla="*/ 2566790 w 4546203"/>
                <a:gd name="connsiteY1611" fmla="*/ 1035073 h 5092591"/>
                <a:gd name="connsiteX1612" fmla="*/ 2559627 w 4546203"/>
                <a:gd name="connsiteY1612" fmla="*/ 1079644 h 5092591"/>
                <a:gd name="connsiteX1613" fmla="*/ 2625687 w 4546203"/>
                <a:gd name="connsiteY1613" fmla="*/ 1093970 h 5092591"/>
                <a:gd name="connsiteX1614" fmla="*/ 2636432 w 4546203"/>
                <a:gd name="connsiteY1614" fmla="*/ 1050195 h 5092591"/>
                <a:gd name="connsiteX1615" fmla="*/ 2566790 w 4546203"/>
                <a:gd name="connsiteY1615" fmla="*/ 1035073 h 5092591"/>
                <a:gd name="connsiteX1616" fmla="*/ 3375030 w 4546203"/>
                <a:gd name="connsiteY1616" fmla="*/ 1034277 h 5092591"/>
                <a:gd name="connsiteX1617" fmla="*/ 3346378 w 4546203"/>
                <a:gd name="connsiteY1617" fmla="*/ 1074072 h 5092591"/>
                <a:gd name="connsiteX1618" fmla="*/ 3384979 w 4546203"/>
                <a:gd name="connsiteY1618" fmla="*/ 1103123 h 5092591"/>
                <a:gd name="connsiteX1619" fmla="*/ 3414826 w 4546203"/>
                <a:gd name="connsiteY1619" fmla="*/ 1064124 h 5092591"/>
                <a:gd name="connsiteX1620" fmla="*/ 3375030 w 4546203"/>
                <a:gd name="connsiteY1620" fmla="*/ 1034277 h 5092591"/>
                <a:gd name="connsiteX1621" fmla="*/ 1778447 w 4546203"/>
                <a:gd name="connsiteY1621" fmla="*/ 1029104 h 5092591"/>
                <a:gd name="connsiteX1622" fmla="*/ 1740244 w 4546203"/>
                <a:gd name="connsiteY1622" fmla="*/ 1041838 h 5092591"/>
                <a:gd name="connsiteX1623" fmla="*/ 1771682 w 4546203"/>
                <a:gd name="connsiteY1623" fmla="*/ 1130582 h 5092591"/>
                <a:gd name="connsiteX1624" fmla="*/ 1807498 w 4546203"/>
                <a:gd name="connsiteY1624" fmla="*/ 1118643 h 5092591"/>
                <a:gd name="connsiteX1625" fmla="*/ 1778447 w 4546203"/>
                <a:gd name="connsiteY1625" fmla="*/ 1029104 h 5092591"/>
                <a:gd name="connsiteX1626" fmla="*/ 3199932 w 4546203"/>
                <a:gd name="connsiteY1626" fmla="*/ 1025522 h 5092591"/>
                <a:gd name="connsiteX1627" fmla="*/ 3188789 w 4546203"/>
                <a:gd name="connsiteY1627" fmla="*/ 1044624 h 5092591"/>
                <a:gd name="connsiteX1628" fmla="*/ 3272757 w 4546203"/>
                <a:gd name="connsiteY1628" fmla="*/ 1099541 h 5092591"/>
                <a:gd name="connsiteX1629" fmla="*/ 3285491 w 4546203"/>
                <a:gd name="connsiteY1629" fmla="*/ 1081633 h 5092591"/>
                <a:gd name="connsiteX1630" fmla="*/ 3199932 w 4546203"/>
                <a:gd name="connsiteY1630" fmla="*/ 1025522 h 5092591"/>
                <a:gd name="connsiteX1631" fmla="*/ 2785664 w 4546203"/>
                <a:gd name="connsiteY1631" fmla="*/ 1025522 h 5092591"/>
                <a:gd name="connsiteX1632" fmla="*/ 2770939 w 4546203"/>
                <a:gd name="connsiteY1632" fmla="*/ 1068103 h 5092591"/>
                <a:gd name="connsiteX1633" fmla="*/ 2838193 w 4546203"/>
                <a:gd name="connsiteY1633" fmla="*/ 1092378 h 5092591"/>
                <a:gd name="connsiteX1634" fmla="*/ 2854509 w 4546203"/>
                <a:gd name="connsiteY1634" fmla="*/ 1050593 h 5092591"/>
                <a:gd name="connsiteX1635" fmla="*/ 2785664 w 4546203"/>
                <a:gd name="connsiteY1635" fmla="*/ 1025522 h 5092591"/>
                <a:gd name="connsiteX1636" fmla="*/ 1934444 w 4546203"/>
                <a:gd name="connsiteY1636" fmla="*/ 1023930 h 5092591"/>
                <a:gd name="connsiteX1637" fmla="*/ 1900221 w 4546203"/>
                <a:gd name="connsiteY1637" fmla="*/ 1031889 h 5092591"/>
                <a:gd name="connsiteX1638" fmla="*/ 1910169 w 4546203"/>
                <a:gd name="connsiteY1638" fmla="*/ 1072481 h 5092591"/>
                <a:gd name="connsiteX1639" fmla="*/ 1944393 w 4546203"/>
                <a:gd name="connsiteY1639" fmla="*/ 1064522 h 5092591"/>
                <a:gd name="connsiteX1640" fmla="*/ 1934444 w 4546203"/>
                <a:gd name="connsiteY1640" fmla="*/ 1023930 h 5092591"/>
                <a:gd name="connsiteX1641" fmla="*/ 3476906 w 4546203"/>
                <a:gd name="connsiteY1641" fmla="*/ 1023134 h 5092591"/>
                <a:gd name="connsiteX1642" fmla="*/ 3446264 w 4546203"/>
                <a:gd name="connsiteY1642" fmla="*/ 1061338 h 5092591"/>
                <a:gd name="connsiteX1643" fmla="*/ 3485661 w 4546203"/>
                <a:gd name="connsiteY1643" fmla="*/ 1093174 h 5092591"/>
                <a:gd name="connsiteX1644" fmla="*/ 3517099 w 4546203"/>
                <a:gd name="connsiteY1644" fmla="*/ 1055767 h 5092591"/>
                <a:gd name="connsiteX1645" fmla="*/ 3476906 w 4546203"/>
                <a:gd name="connsiteY1645" fmla="*/ 1023134 h 5092591"/>
                <a:gd name="connsiteX1646" fmla="*/ 1672592 w 4546203"/>
                <a:gd name="connsiteY1646" fmla="*/ 1018757 h 5092591"/>
                <a:gd name="connsiteX1647" fmla="*/ 1634787 w 4546203"/>
                <a:gd name="connsiteY1647" fmla="*/ 1034675 h 5092591"/>
                <a:gd name="connsiteX1648" fmla="*/ 1649113 w 4546203"/>
                <a:gd name="connsiteY1648" fmla="*/ 1068103 h 5092591"/>
                <a:gd name="connsiteX1649" fmla="*/ 1686520 w 4546203"/>
                <a:gd name="connsiteY1649" fmla="*/ 1052981 h 5092591"/>
                <a:gd name="connsiteX1650" fmla="*/ 1672592 w 4546203"/>
                <a:gd name="connsiteY1650" fmla="*/ 1018757 h 5092591"/>
                <a:gd name="connsiteX1651" fmla="*/ 2384130 w 4546203"/>
                <a:gd name="connsiteY1651" fmla="*/ 1017961 h 5092591"/>
                <a:gd name="connsiteX1652" fmla="*/ 2380549 w 4546203"/>
                <a:gd name="connsiteY1652" fmla="*/ 1082031 h 5092591"/>
                <a:gd name="connsiteX1653" fmla="*/ 2430691 w 4546203"/>
                <a:gd name="connsiteY1653" fmla="*/ 1086409 h 5092591"/>
                <a:gd name="connsiteX1654" fmla="*/ 2437456 w 4546203"/>
                <a:gd name="connsiteY1654" fmla="*/ 1023532 h 5092591"/>
                <a:gd name="connsiteX1655" fmla="*/ 2384130 w 4546203"/>
                <a:gd name="connsiteY1655" fmla="*/ 1017961 h 5092591"/>
                <a:gd name="connsiteX1656" fmla="*/ 3580772 w 4546203"/>
                <a:gd name="connsiteY1656" fmla="*/ 1016767 h 5092591"/>
                <a:gd name="connsiteX1657" fmla="*/ 3548936 w 4546203"/>
                <a:gd name="connsiteY1657" fmla="*/ 1054175 h 5092591"/>
                <a:gd name="connsiteX1658" fmla="*/ 3588333 w 4546203"/>
                <a:gd name="connsiteY1658" fmla="*/ 1088797 h 5092591"/>
                <a:gd name="connsiteX1659" fmla="*/ 3620965 w 4546203"/>
                <a:gd name="connsiteY1659" fmla="*/ 1052185 h 5092591"/>
                <a:gd name="connsiteX1660" fmla="*/ 3580772 w 4546203"/>
                <a:gd name="connsiteY1660" fmla="*/ 1016767 h 5092591"/>
                <a:gd name="connsiteX1661" fmla="*/ 2205450 w 4546203"/>
                <a:gd name="connsiteY1661" fmla="*/ 1015175 h 5092591"/>
                <a:gd name="connsiteX1662" fmla="*/ 2152124 w 4546203"/>
                <a:gd name="connsiteY1662" fmla="*/ 1018757 h 5092591"/>
                <a:gd name="connsiteX1663" fmla="*/ 2156899 w 4546203"/>
                <a:gd name="connsiteY1663" fmla="*/ 1082031 h 5092591"/>
                <a:gd name="connsiteX1664" fmla="*/ 2205450 w 4546203"/>
                <a:gd name="connsiteY1664" fmla="*/ 1078848 h 5092591"/>
                <a:gd name="connsiteX1665" fmla="*/ 2205450 w 4546203"/>
                <a:gd name="connsiteY1665" fmla="*/ 1015175 h 5092591"/>
                <a:gd name="connsiteX1666" fmla="*/ 1823018 w 4546203"/>
                <a:gd name="connsiteY1666" fmla="*/ 1015175 h 5092591"/>
                <a:gd name="connsiteX1667" fmla="*/ 1784417 w 4546203"/>
                <a:gd name="connsiteY1667" fmla="*/ 1027512 h 5092591"/>
                <a:gd name="connsiteX1668" fmla="*/ 1813467 w 4546203"/>
                <a:gd name="connsiteY1668" fmla="*/ 1116653 h 5092591"/>
                <a:gd name="connsiteX1669" fmla="*/ 1849681 w 4546203"/>
                <a:gd name="connsiteY1669" fmla="*/ 1105511 h 5092591"/>
                <a:gd name="connsiteX1670" fmla="*/ 1823018 w 4546203"/>
                <a:gd name="connsiteY1670" fmla="*/ 1015175 h 5092591"/>
                <a:gd name="connsiteX1671" fmla="*/ 2306927 w 4546203"/>
                <a:gd name="connsiteY1671" fmla="*/ 1014380 h 5092591"/>
                <a:gd name="connsiteX1672" fmla="*/ 2306927 w 4546203"/>
                <a:gd name="connsiteY1672" fmla="*/ 1077654 h 5092591"/>
                <a:gd name="connsiteX1673" fmla="*/ 2356274 w 4546203"/>
                <a:gd name="connsiteY1673" fmla="*/ 1080042 h 5092591"/>
                <a:gd name="connsiteX1674" fmla="*/ 2360253 w 4546203"/>
                <a:gd name="connsiteY1674" fmla="*/ 1016767 h 5092591"/>
                <a:gd name="connsiteX1675" fmla="*/ 2306927 w 4546203"/>
                <a:gd name="connsiteY1675" fmla="*/ 1014380 h 5092591"/>
                <a:gd name="connsiteX1676" fmla="*/ 1718356 w 4546203"/>
                <a:gd name="connsiteY1676" fmla="*/ 1001645 h 5092591"/>
                <a:gd name="connsiteX1677" fmla="*/ 1679755 w 4546203"/>
                <a:gd name="connsiteY1677" fmla="*/ 1016369 h 5092591"/>
                <a:gd name="connsiteX1678" fmla="*/ 1692888 w 4546203"/>
                <a:gd name="connsiteY1678" fmla="*/ 1050991 h 5092591"/>
                <a:gd name="connsiteX1679" fmla="*/ 1730693 w 4546203"/>
                <a:gd name="connsiteY1679" fmla="*/ 1036267 h 5092591"/>
                <a:gd name="connsiteX1680" fmla="*/ 1718356 w 4546203"/>
                <a:gd name="connsiteY1680" fmla="*/ 1001645 h 5092591"/>
                <a:gd name="connsiteX1681" fmla="*/ 2476057 w 4546203"/>
                <a:gd name="connsiteY1681" fmla="*/ 995676 h 5092591"/>
                <a:gd name="connsiteX1682" fmla="*/ 2453374 w 4546203"/>
                <a:gd name="connsiteY1682" fmla="*/ 1167193 h 5092591"/>
                <a:gd name="connsiteX1683" fmla="*/ 2507495 w 4546203"/>
                <a:gd name="connsiteY1683" fmla="*/ 1175152 h 5092591"/>
                <a:gd name="connsiteX1684" fmla="*/ 2536944 w 4546203"/>
                <a:gd name="connsiteY1684" fmla="*/ 1004431 h 5092591"/>
                <a:gd name="connsiteX1685" fmla="*/ 2476057 w 4546203"/>
                <a:gd name="connsiteY1685" fmla="*/ 995676 h 5092591"/>
                <a:gd name="connsiteX1686" fmla="*/ 1044226 w 4546203"/>
                <a:gd name="connsiteY1686" fmla="*/ 994084 h 5092591"/>
                <a:gd name="connsiteX1687" fmla="*/ 1006022 w 4546203"/>
                <a:gd name="connsiteY1687" fmla="*/ 1026318 h 5092591"/>
                <a:gd name="connsiteX1688" fmla="*/ 1027114 w 4546203"/>
                <a:gd name="connsiteY1688" fmla="*/ 1051787 h 5092591"/>
                <a:gd name="connsiteX1689" fmla="*/ 1065317 w 4546203"/>
                <a:gd name="connsiteY1689" fmla="*/ 1020747 h 5092591"/>
                <a:gd name="connsiteX1690" fmla="*/ 1044226 w 4546203"/>
                <a:gd name="connsiteY1690" fmla="*/ 994084 h 5092591"/>
                <a:gd name="connsiteX1691" fmla="*/ 1764519 w 4546203"/>
                <a:gd name="connsiteY1691" fmla="*/ 985727 h 5092591"/>
                <a:gd name="connsiteX1692" fmla="*/ 1725122 w 4546203"/>
                <a:gd name="connsiteY1692" fmla="*/ 999257 h 5092591"/>
                <a:gd name="connsiteX1693" fmla="*/ 1737856 w 4546203"/>
                <a:gd name="connsiteY1693" fmla="*/ 1034277 h 5092591"/>
                <a:gd name="connsiteX1694" fmla="*/ 1776059 w 4546203"/>
                <a:gd name="connsiteY1694" fmla="*/ 1020349 h 5092591"/>
                <a:gd name="connsiteX1695" fmla="*/ 1764519 w 4546203"/>
                <a:gd name="connsiteY1695" fmla="*/ 985727 h 5092591"/>
                <a:gd name="connsiteX1696" fmla="*/ 1606134 w 4546203"/>
                <a:gd name="connsiteY1696" fmla="*/ 984931 h 5092591"/>
                <a:gd name="connsiteX1697" fmla="*/ 1567135 w 4546203"/>
                <a:gd name="connsiteY1697" fmla="*/ 1002043 h 5092591"/>
                <a:gd name="connsiteX1698" fmla="*/ 1583053 w 4546203"/>
                <a:gd name="connsiteY1698" fmla="*/ 1036665 h 5092591"/>
                <a:gd name="connsiteX1699" fmla="*/ 1621256 w 4546203"/>
                <a:gd name="connsiteY1699" fmla="*/ 1019951 h 5092591"/>
                <a:gd name="connsiteX1700" fmla="*/ 1606134 w 4546203"/>
                <a:gd name="connsiteY1700" fmla="*/ 984931 h 5092591"/>
                <a:gd name="connsiteX1701" fmla="*/ 3416815 w 4546203"/>
                <a:gd name="connsiteY1701" fmla="*/ 976972 h 5092591"/>
                <a:gd name="connsiteX1702" fmla="*/ 3388561 w 4546203"/>
                <a:gd name="connsiteY1702" fmla="*/ 1016767 h 5092591"/>
                <a:gd name="connsiteX1703" fmla="*/ 3428754 w 4546203"/>
                <a:gd name="connsiteY1703" fmla="*/ 1047012 h 5092591"/>
                <a:gd name="connsiteX1704" fmla="*/ 3458600 w 4546203"/>
                <a:gd name="connsiteY1704" fmla="*/ 1008410 h 5092591"/>
                <a:gd name="connsiteX1705" fmla="*/ 3416815 w 4546203"/>
                <a:gd name="connsiteY1705" fmla="*/ 976972 h 5092591"/>
                <a:gd name="connsiteX1706" fmla="*/ 1810681 w 4546203"/>
                <a:gd name="connsiteY1706" fmla="*/ 971799 h 5092591"/>
                <a:gd name="connsiteX1707" fmla="*/ 1771682 w 4546203"/>
                <a:gd name="connsiteY1707" fmla="*/ 984135 h 5092591"/>
                <a:gd name="connsiteX1708" fmla="*/ 1782825 w 4546203"/>
                <a:gd name="connsiteY1708" fmla="*/ 1018757 h 5092591"/>
                <a:gd name="connsiteX1709" fmla="*/ 1821426 w 4546203"/>
                <a:gd name="connsiteY1709" fmla="*/ 1007216 h 5092591"/>
                <a:gd name="connsiteX1710" fmla="*/ 1810681 w 4546203"/>
                <a:gd name="connsiteY1710" fmla="*/ 971799 h 5092591"/>
                <a:gd name="connsiteX1711" fmla="*/ 3520681 w 4546203"/>
                <a:gd name="connsiteY1711" fmla="*/ 967023 h 5092591"/>
                <a:gd name="connsiteX1712" fmla="*/ 3490437 w 4546203"/>
                <a:gd name="connsiteY1712" fmla="*/ 1005227 h 5092591"/>
                <a:gd name="connsiteX1713" fmla="*/ 3531426 w 4546203"/>
                <a:gd name="connsiteY1713" fmla="*/ 1038655 h 5092591"/>
                <a:gd name="connsiteX1714" fmla="*/ 3562466 w 4546203"/>
                <a:gd name="connsiteY1714" fmla="*/ 1000849 h 5092591"/>
                <a:gd name="connsiteX1715" fmla="*/ 3520681 w 4546203"/>
                <a:gd name="connsiteY1715" fmla="*/ 967023 h 5092591"/>
                <a:gd name="connsiteX1716" fmla="*/ 1652296 w 4546203"/>
                <a:gd name="connsiteY1716" fmla="*/ 965034 h 5092591"/>
                <a:gd name="connsiteX1717" fmla="*/ 1612899 w 4546203"/>
                <a:gd name="connsiteY1717" fmla="*/ 982145 h 5092591"/>
                <a:gd name="connsiteX1718" fmla="*/ 1628419 w 4546203"/>
                <a:gd name="connsiteY1718" fmla="*/ 1017165 h 5092591"/>
                <a:gd name="connsiteX1719" fmla="*/ 1666623 w 4546203"/>
                <a:gd name="connsiteY1719" fmla="*/ 1000849 h 5092591"/>
                <a:gd name="connsiteX1720" fmla="*/ 1652296 w 4546203"/>
                <a:gd name="connsiteY1720" fmla="*/ 965034 h 5092591"/>
                <a:gd name="connsiteX1721" fmla="*/ 1699255 w 4546203"/>
                <a:gd name="connsiteY1721" fmla="*/ 947922 h 5092591"/>
                <a:gd name="connsiteX1722" fmla="*/ 1659460 w 4546203"/>
                <a:gd name="connsiteY1722" fmla="*/ 963044 h 5092591"/>
                <a:gd name="connsiteX1723" fmla="*/ 1673388 w 4546203"/>
                <a:gd name="connsiteY1723" fmla="*/ 998859 h 5092591"/>
                <a:gd name="connsiteX1724" fmla="*/ 1712387 w 4546203"/>
                <a:gd name="connsiteY1724" fmla="*/ 984135 h 5092591"/>
                <a:gd name="connsiteX1725" fmla="*/ 1699255 w 4546203"/>
                <a:gd name="connsiteY1725" fmla="*/ 947922 h 5092591"/>
                <a:gd name="connsiteX1726" fmla="*/ 1006818 w 4546203"/>
                <a:gd name="connsiteY1726" fmla="*/ 947126 h 5092591"/>
                <a:gd name="connsiteX1727" fmla="*/ 967421 w 4546203"/>
                <a:gd name="connsiteY1727" fmla="*/ 979758 h 5092591"/>
                <a:gd name="connsiteX1728" fmla="*/ 991298 w 4546203"/>
                <a:gd name="connsiteY1728" fmla="*/ 1008410 h 5092591"/>
                <a:gd name="connsiteX1729" fmla="*/ 1030298 w 4546203"/>
                <a:gd name="connsiteY1729" fmla="*/ 976176 h 5092591"/>
                <a:gd name="connsiteX1730" fmla="*/ 1006818 w 4546203"/>
                <a:gd name="connsiteY1730" fmla="*/ 947126 h 5092591"/>
                <a:gd name="connsiteX1731" fmla="*/ 2055422 w 4546203"/>
                <a:gd name="connsiteY1731" fmla="*/ 944738 h 5092591"/>
                <a:gd name="connsiteX1732" fmla="*/ 2018810 w 4546203"/>
                <a:gd name="connsiteY1732" fmla="*/ 951105 h 5092591"/>
                <a:gd name="connsiteX1733" fmla="*/ 2025177 w 4546203"/>
                <a:gd name="connsiteY1733" fmla="*/ 991298 h 5092591"/>
                <a:gd name="connsiteX1734" fmla="*/ 2060595 w 4546203"/>
                <a:gd name="connsiteY1734" fmla="*/ 986523 h 5092591"/>
                <a:gd name="connsiteX1735" fmla="*/ 2055422 w 4546203"/>
                <a:gd name="connsiteY1735" fmla="*/ 944738 h 5092591"/>
                <a:gd name="connsiteX1736" fmla="*/ 2935294 w 4546203"/>
                <a:gd name="connsiteY1736" fmla="*/ 942350 h 5092591"/>
                <a:gd name="connsiteX1737" fmla="*/ 2917784 w 4546203"/>
                <a:gd name="connsiteY1737" fmla="*/ 984135 h 5092591"/>
                <a:gd name="connsiteX1738" fmla="*/ 2989017 w 4546203"/>
                <a:gd name="connsiteY1738" fmla="*/ 1015175 h 5092591"/>
                <a:gd name="connsiteX1739" fmla="*/ 3008119 w 4546203"/>
                <a:gd name="connsiteY1739" fmla="*/ 974982 h 5092591"/>
                <a:gd name="connsiteX1740" fmla="*/ 2935294 w 4546203"/>
                <a:gd name="connsiteY1740" fmla="*/ 942350 h 5092591"/>
                <a:gd name="connsiteX1741" fmla="*/ 2700502 w 4546203"/>
                <a:gd name="connsiteY1741" fmla="*/ 931606 h 5092591"/>
                <a:gd name="connsiteX1742" fmla="*/ 2688961 w 4546203"/>
                <a:gd name="connsiteY1742" fmla="*/ 975380 h 5092591"/>
                <a:gd name="connsiteX1743" fmla="*/ 2760593 w 4546203"/>
                <a:gd name="connsiteY1743" fmla="*/ 995676 h 5092591"/>
                <a:gd name="connsiteX1744" fmla="*/ 2773327 w 4546203"/>
                <a:gd name="connsiteY1744" fmla="*/ 953095 h 5092591"/>
                <a:gd name="connsiteX1745" fmla="*/ 2700502 w 4546203"/>
                <a:gd name="connsiteY1745" fmla="*/ 931606 h 5092591"/>
                <a:gd name="connsiteX1746" fmla="*/ 1747009 w 4546203"/>
                <a:gd name="connsiteY1746" fmla="*/ 931606 h 5092591"/>
                <a:gd name="connsiteX1747" fmla="*/ 1706418 w 4546203"/>
                <a:gd name="connsiteY1747" fmla="*/ 945534 h 5092591"/>
                <a:gd name="connsiteX1748" fmla="*/ 1719550 w 4546203"/>
                <a:gd name="connsiteY1748" fmla="*/ 981747 h 5092591"/>
                <a:gd name="connsiteX1749" fmla="*/ 1758948 w 4546203"/>
                <a:gd name="connsiteY1749" fmla="*/ 968217 h 5092591"/>
                <a:gd name="connsiteX1750" fmla="*/ 1747009 w 4546203"/>
                <a:gd name="connsiteY1750" fmla="*/ 931606 h 5092591"/>
                <a:gd name="connsiteX1751" fmla="*/ 2309713 w 4546203"/>
                <a:gd name="connsiteY1751" fmla="*/ 924442 h 5092591"/>
                <a:gd name="connsiteX1752" fmla="*/ 2309713 w 4546203"/>
                <a:gd name="connsiteY1752" fmla="*/ 985329 h 5092591"/>
                <a:gd name="connsiteX1753" fmla="*/ 2362243 w 4546203"/>
                <a:gd name="connsiteY1753" fmla="*/ 987717 h 5092591"/>
                <a:gd name="connsiteX1754" fmla="*/ 2365824 w 4546203"/>
                <a:gd name="connsiteY1754" fmla="*/ 924442 h 5092591"/>
                <a:gd name="connsiteX1755" fmla="*/ 2309713 w 4546203"/>
                <a:gd name="connsiteY1755" fmla="*/ 924442 h 5092591"/>
                <a:gd name="connsiteX1756" fmla="*/ 2228531 w 4546203"/>
                <a:gd name="connsiteY1756" fmla="*/ 923647 h 5092591"/>
                <a:gd name="connsiteX1757" fmla="*/ 2228531 w 4546203"/>
                <a:gd name="connsiteY1757" fmla="*/ 984533 h 5092591"/>
                <a:gd name="connsiteX1758" fmla="*/ 2282254 w 4546203"/>
                <a:gd name="connsiteY1758" fmla="*/ 984533 h 5092591"/>
                <a:gd name="connsiteX1759" fmla="*/ 2282254 w 4546203"/>
                <a:gd name="connsiteY1759" fmla="*/ 923647 h 5092591"/>
                <a:gd name="connsiteX1760" fmla="*/ 2228531 w 4546203"/>
                <a:gd name="connsiteY1760" fmla="*/ 923647 h 5092591"/>
                <a:gd name="connsiteX1761" fmla="*/ 2201470 w 4546203"/>
                <a:gd name="connsiteY1761" fmla="*/ 923249 h 5092591"/>
                <a:gd name="connsiteX1762" fmla="*/ 2145359 w 4546203"/>
                <a:gd name="connsiteY1762" fmla="*/ 926830 h 5092591"/>
                <a:gd name="connsiteX1763" fmla="*/ 2150532 w 4546203"/>
                <a:gd name="connsiteY1763" fmla="*/ 990502 h 5092591"/>
                <a:gd name="connsiteX1764" fmla="*/ 2204256 w 4546203"/>
                <a:gd name="connsiteY1764" fmla="*/ 986523 h 5092591"/>
                <a:gd name="connsiteX1765" fmla="*/ 2201470 w 4546203"/>
                <a:gd name="connsiteY1765" fmla="*/ 923249 h 5092591"/>
                <a:gd name="connsiteX1766" fmla="*/ 3458998 w 4546203"/>
                <a:gd name="connsiteY1766" fmla="*/ 919667 h 5092591"/>
                <a:gd name="connsiteX1767" fmla="*/ 3430346 w 4546203"/>
                <a:gd name="connsiteY1767" fmla="*/ 959462 h 5092591"/>
                <a:gd name="connsiteX1768" fmla="*/ 3472131 w 4546203"/>
                <a:gd name="connsiteY1768" fmla="*/ 990900 h 5092591"/>
                <a:gd name="connsiteX1769" fmla="*/ 3501977 w 4546203"/>
                <a:gd name="connsiteY1769" fmla="*/ 951901 h 5092591"/>
                <a:gd name="connsiteX1770" fmla="*/ 3458998 w 4546203"/>
                <a:gd name="connsiteY1770" fmla="*/ 919667 h 5092591"/>
                <a:gd name="connsiteX1771" fmla="*/ 1794365 w 4546203"/>
                <a:gd name="connsiteY1771" fmla="*/ 917279 h 5092591"/>
                <a:gd name="connsiteX1772" fmla="*/ 1753774 w 4546203"/>
                <a:gd name="connsiteY1772" fmla="*/ 929218 h 5092591"/>
                <a:gd name="connsiteX1773" fmla="*/ 1765315 w 4546203"/>
                <a:gd name="connsiteY1773" fmla="*/ 966625 h 5092591"/>
                <a:gd name="connsiteX1774" fmla="*/ 1805508 w 4546203"/>
                <a:gd name="connsiteY1774" fmla="*/ 953493 h 5092591"/>
                <a:gd name="connsiteX1775" fmla="*/ 1794365 w 4546203"/>
                <a:gd name="connsiteY1775" fmla="*/ 917279 h 5092591"/>
                <a:gd name="connsiteX1776" fmla="*/ 2592657 w 4546203"/>
                <a:gd name="connsiteY1776" fmla="*/ 906933 h 5092591"/>
                <a:gd name="connsiteX1777" fmla="*/ 2583902 w 4546203"/>
                <a:gd name="connsiteY1777" fmla="*/ 950707 h 5092591"/>
                <a:gd name="connsiteX1778" fmla="*/ 2656727 w 4546203"/>
                <a:gd name="connsiteY1778" fmla="*/ 967023 h 5092591"/>
                <a:gd name="connsiteX1779" fmla="*/ 2667472 w 4546203"/>
                <a:gd name="connsiteY1779" fmla="*/ 923647 h 5092591"/>
                <a:gd name="connsiteX1780" fmla="*/ 2592657 w 4546203"/>
                <a:gd name="connsiteY1780" fmla="*/ 906933 h 5092591"/>
                <a:gd name="connsiteX1781" fmla="*/ 2827847 w 4546203"/>
                <a:gd name="connsiteY1781" fmla="*/ 901361 h 5092591"/>
                <a:gd name="connsiteX1782" fmla="*/ 2813122 w 4546203"/>
                <a:gd name="connsiteY1782" fmla="*/ 944340 h 5092591"/>
                <a:gd name="connsiteX1783" fmla="*/ 2886346 w 4546203"/>
                <a:gd name="connsiteY1783" fmla="*/ 971003 h 5092591"/>
                <a:gd name="connsiteX1784" fmla="*/ 2902264 w 4546203"/>
                <a:gd name="connsiteY1784" fmla="*/ 929218 h 5092591"/>
                <a:gd name="connsiteX1785" fmla="*/ 2827847 w 4546203"/>
                <a:gd name="connsiteY1785" fmla="*/ 901361 h 5092591"/>
                <a:gd name="connsiteX1786" fmla="*/ 1969066 w 4546203"/>
                <a:gd name="connsiteY1786" fmla="*/ 898178 h 5092591"/>
                <a:gd name="connsiteX1787" fmla="*/ 1931261 w 4546203"/>
                <a:gd name="connsiteY1787" fmla="*/ 906137 h 5092591"/>
                <a:gd name="connsiteX1788" fmla="*/ 1940016 w 4546203"/>
                <a:gd name="connsiteY1788" fmla="*/ 946728 h 5092591"/>
                <a:gd name="connsiteX1789" fmla="*/ 1976627 w 4546203"/>
                <a:gd name="connsiteY1789" fmla="*/ 939167 h 5092591"/>
                <a:gd name="connsiteX1790" fmla="*/ 1969066 w 4546203"/>
                <a:gd name="connsiteY1790" fmla="*/ 898178 h 5092591"/>
                <a:gd name="connsiteX1791" fmla="*/ 1565941 w 4546203"/>
                <a:gd name="connsiteY1791" fmla="*/ 890617 h 5092591"/>
                <a:gd name="connsiteX1792" fmla="*/ 1524156 w 4546203"/>
                <a:gd name="connsiteY1792" fmla="*/ 908922 h 5092591"/>
                <a:gd name="connsiteX1793" fmla="*/ 1563553 w 4546203"/>
                <a:gd name="connsiteY1793" fmla="*/ 994880 h 5092591"/>
                <a:gd name="connsiteX1794" fmla="*/ 1602950 w 4546203"/>
                <a:gd name="connsiteY1794" fmla="*/ 977370 h 5092591"/>
                <a:gd name="connsiteX1795" fmla="*/ 1565941 w 4546203"/>
                <a:gd name="connsiteY1795" fmla="*/ 890617 h 5092591"/>
                <a:gd name="connsiteX1796" fmla="*/ 2960762 w 4546203"/>
                <a:gd name="connsiteY1796" fmla="*/ 882259 h 5092591"/>
                <a:gd name="connsiteX1797" fmla="*/ 2943253 w 4546203"/>
                <a:gd name="connsiteY1797" fmla="*/ 923647 h 5092591"/>
                <a:gd name="connsiteX1798" fmla="*/ 3016874 w 4546203"/>
                <a:gd name="connsiteY1798" fmla="*/ 956279 h 5092591"/>
                <a:gd name="connsiteX1799" fmla="*/ 3036373 w 4546203"/>
                <a:gd name="connsiteY1799" fmla="*/ 915687 h 5092591"/>
                <a:gd name="connsiteX1800" fmla="*/ 2960762 w 4546203"/>
                <a:gd name="connsiteY1800" fmla="*/ 882259 h 5092591"/>
                <a:gd name="connsiteX1801" fmla="*/ 2491975 w 4546203"/>
                <a:gd name="connsiteY1801" fmla="*/ 875096 h 5092591"/>
                <a:gd name="connsiteX1802" fmla="*/ 2480832 w 4546203"/>
                <a:gd name="connsiteY1802" fmla="*/ 958666 h 5092591"/>
                <a:gd name="connsiteX1803" fmla="*/ 2542913 w 4546203"/>
                <a:gd name="connsiteY1803" fmla="*/ 967819 h 5092591"/>
                <a:gd name="connsiteX1804" fmla="*/ 2557239 w 4546203"/>
                <a:gd name="connsiteY1804" fmla="*/ 884647 h 5092591"/>
                <a:gd name="connsiteX1805" fmla="*/ 2491975 w 4546203"/>
                <a:gd name="connsiteY1805" fmla="*/ 875096 h 5092591"/>
                <a:gd name="connsiteX1806" fmla="*/ 1614889 w 4546203"/>
                <a:gd name="connsiteY1806" fmla="*/ 870321 h 5092591"/>
                <a:gd name="connsiteX1807" fmla="*/ 1573104 w 4546203"/>
                <a:gd name="connsiteY1807" fmla="*/ 887831 h 5092591"/>
                <a:gd name="connsiteX1808" fmla="*/ 1609716 w 4546203"/>
                <a:gd name="connsiteY1808" fmla="*/ 974584 h 5092591"/>
                <a:gd name="connsiteX1809" fmla="*/ 1649511 w 4546203"/>
                <a:gd name="connsiteY1809" fmla="*/ 957870 h 5092591"/>
                <a:gd name="connsiteX1810" fmla="*/ 1614889 w 4546203"/>
                <a:gd name="connsiteY1810" fmla="*/ 870321 h 5092591"/>
                <a:gd name="connsiteX1811" fmla="*/ 1879527 w 4546203"/>
                <a:gd name="connsiteY1811" fmla="*/ 858382 h 5092591"/>
                <a:gd name="connsiteX1812" fmla="*/ 1841722 w 4546203"/>
                <a:gd name="connsiteY1812" fmla="*/ 867933 h 5092591"/>
                <a:gd name="connsiteX1813" fmla="*/ 1852864 w 4546203"/>
                <a:gd name="connsiteY1813" fmla="*/ 908524 h 5092591"/>
                <a:gd name="connsiteX1814" fmla="*/ 1889874 w 4546203"/>
                <a:gd name="connsiteY1814" fmla="*/ 898178 h 5092591"/>
                <a:gd name="connsiteX1815" fmla="*/ 1879527 w 4546203"/>
                <a:gd name="connsiteY1815" fmla="*/ 858382 h 5092591"/>
                <a:gd name="connsiteX1816" fmla="*/ 2848938 w 4546203"/>
                <a:gd name="connsiteY1816" fmla="*/ 840077 h 5092591"/>
                <a:gd name="connsiteX1817" fmla="*/ 2833816 w 4546203"/>
                <a:gd name="connsiteY1817" fmla="*/ 882657 h 5092591"/>
                <a:gd name="connsiteX1818" fmla="*/ 2909825 w 4546203"/>
                <a:gd name="connsiteY1818" fmla="*/ 910514 h 5092591"/>
                <a:gd name="connsiteX1819" fmla="*/ 2926141 w 4546203"/>
                <a:gd name="connsiteY1819" fmla="*/ 868331 h 5092591"/>
                <a:gd name="connsiteX1820" fmla="*/ 2848938 w 4546203"/>
                <a:gd name="connsiteY1820" fmla="*/ 840077 h 5092591"/>
                <a:gd name="connsiteX1821" fmla="*/ 1715173 w 4546203"/>
                <a:gd name="connsiteY1821" fmla="*/ 834505 h 5092591"/>
                <a:gd name="connsiteX1822" fmla="*/ 1672194 w 4546203"/>
                <a:gd name="connsiteY1822" fmla="*/ 849230 h 5092591"/>
                <a:gd name="connsiteX1823" fmla="*/ 1703632 w 4546203"/>
                <a:gd name="connsiteY1823" fmla="*/ 937973 h 5092591"/>
                <a:gd name="connsiteX1824" fmla="*/ 1744621 w 4546203"/>
                <a:gd name="connsiteY1824" fmla="*/ 924044 h 5092591"/>
                <a:gd name="connsiteX1825" fmla="*/ 1715173 w 4546203"/>
                <a:gd name="connsiteY1825" fmla="*/ 834505 h 5092591"/>
                <a:gd name="connsiteX1826" fmla="*/ 2398058 w 4546203"/>
                <a:gd name="connsiteY1826" fmla="*/ 834107 h 5092591"/>
                <a:gd name="connsiteX1827" fmla="*/ 2393283 w 4546203"/>
                <a:gd name="connsiteY1827" fmla="*/ 897382 h 5092591"/>
                <a:gd name="connsiteX1828" fmla="*/ 2450588 w 4546203"/>
                <a:gd name="connsiteY1828" fmla="*/ 902953 h 5092591"/>
                <a:gd name="connsiteX1829" fmla="*/ 2457353 w 4546203"/>
                <a:gd name="connsiteY1829" fmla="*/ 839679 h 5092591"/>
                <a:gd name="connsiteX1830" fmla="*/ 2398058 w 4546203"/>
                <a:gd name="connsiteY1830" fmla="*/ 834107 h 5092591"/>
                <a:gd name="connsiteX1831" fmla="*/ 2311305 w 4546203"/>
                <a:gd name="connsiteY1831" fmla="*/ 832515 h 5092591"/>
                <a:gd name="connsiteX1832" fmla="*/ 2311305 w 4546203"/>
                <a:gd name="connsiteY1832" fmla="*/ 893402 h 5092591"/>
                <a:gd name="connsiteX1833" fmla="*/ 2367814 w 4546203"/>
                <a:gd name="connsiteY1833" fmla="*/ 893402 h 5092591"/>
                <a:gd name="connsiteX1834" fmla="*/ 2370600 w 4546203"/>
                <a:gd name="connsiteY1834" fmla="*/ 832515 h 5092591"/>
                <a:gd name="connsiteX1835" fmla="*/ 2311305 w 4546203"/>
                <a:gd name="connsiteY1835" fmla="*/ 832515 h 5092591"/>
                <a:gd name="connsiteX1836" fmla="*/ 2197889 w 4546203"/>
                <a:gd name="connsiteY1836" fmla="*/ 830526 h 5092591"/>
                <a:gd name="connsiteX1837" fmla="*/ 2137798 w 4546203"/>
                <a:gd name="connsiteY1837" fmla="*/ 833709 h 5092591"/>
                <a:gd name="connsiteX1838" fmla="*/ 2143369 w 4546203"/>
                <a:gd name="connsiteY1838" fmla="*/ 897780 h 5092591"/>
                <a:gd name="connsiteX1839" fmla="*/ 2197889 w 4546203"/>
                <a:gd name="connsiteY1839" fmla="*/ 893800 h 5092591"/>
                <a:gd name="connsiteX1840" fmla="*/ 2197889 w 4546203"/>
                <a:gd name="connsiteY1840" fmla="*/ 830526 h 5092591"/>
                <a:gd name="connsiteX1841" fmla="*/ 1766111 w 4546203"/>
                <a:gd name="connsiteY1841" fmla="*/ 819383 h 5092591"/>
                <a:gd name="connsiteX1842" fmla="*/ 1722734 w 4546203"/>
                <a:gd name="connsiteY1842" fmla="*/ 832515 h 5092591"/>
                <a:gd name="connsiteX1843" fmla="*/ 1751387 w 4546203"/>
                <a:gd name="connsiteY1843" fmla="*/ 922055 h 5092591"/>
                <a:gd name="connsiteX1844" fmla="*/ 1792774 w 4546203"/>
                <a:gd name="connsiteY1844" fmla="*/ 908922 h 5092591"/>
                <a:gd name="connsiteX1845" fmla="*/ 1766111 w 4546203"/>
                <a:gd name="connsiteY1845" fmla="*/ 819383 h 5092591"/>
                <a:gd name="connsiteX1846" fmla="*/ 2733930 w 4546203"/>
                <a:gd name="connsiteY1846" fmla="*/ 805853 h 5092591"/>
                <a:gd name="connsiteX1847" fmla="*/ 2722389 w 4546203"/>
                <a:gd name="connsiteY1847" fmla="*/ 849230 h 5092591"/>
                <a:gd name="connsiteX1848" fmla="*/ 2799990 w 4546203"/>
                <a:gd name="connsiteY1848" fmla="*/ 871515 h 5092591"/>
                <a:gd name="connsiteX1849" fmla="*/ 2813122 w 4546203"/>
                <a:gd name="connsiteY1849" fmla="*/ 828536 h 5092591"/>
                <a:gd name="connsiteX1850" fmla="*/ 2733930 w 4546203"/>
                <a:gd name="connsiteY1850" fmla="*/ 805853 h 5092591"/>
                <a:gd name="connsiteX1851" fmla="*/ 2617330 w 4546203"/>
                <a:gd name="connsiteY1851" fmla="*/ 778792 h 5092591"/>
                <a:gd name="connsiteX1852" fmla="*/ 2608575 w 4546203"/>
                <a:gd name="connsiteY1852" fmla="*/ 822965 h 5092591"/>
                <a:gd name="connsiteX1853" fmla="*/ 2687370 w 4546203"/>
                <a:gd name="connsiteY1853" fmla="*/ 840077 h 5092591"/>
                <a:gd name="connsiteX1854" fmla="*/ 2697716 w 4546203"/>
                <a:gd name="connsiteY1854" fmla="*/ 796302 h 5092591"/>
                <a:gd name="connsiteX1855" fmla="*/ 2617330 w 4546203"/>
                <a:gd name="connsiteY1855" fmla="*/ 778792 h 5092591"/>
                <a:gd name="connsiteX1856" fmla="*/ 2869233 w 4546203"/>
                <a:gd name="connsiteY1856" fmla="*/ 777996 h 5092591"/>
                <a:gd name="connsiteX1857" fmla="*/ 2854907 w 4546203"/>
                <a:gd name="connsiteY1857" fmla="*/ 820577 h 5092591"/>
                <a:gd name="connsiteX1858" fmla="*/ 2933304 w 4546203"/>
                <a:gd name="connsiteY1858" fmla="*/ 848832 h 5092591"/>
                <a:gd name="connsiteX1859" fmla="*/ 2950018 w 4546203"/>
                <a:gd name="connsiteY1859" fmla="*/ 807047 h 5092591"/>
                <a:gd name="connsiteX1860" fmla="*/ 2869233 w 4546203"/>
                <a:gd name="connsiteY1860" fmla="*/ 777996 h 5092591"/>
                <a:gd name="connsiteX1861" fmla="*/ 1577879 w 4546203"/>
                <a:gd name="connsiteY1861" fmla="*/ 775210 h 5092591"/>
                <a:gd name="connsiteX1862" fmla="*/ 1533309 w 4546203"/>
                <a:gd name="connsiteY1862" fmla="*/ 793516 h 5092591"/>
                <a:gd name="connsiteX1863" fmla="*/ 1569920 w 4546203"/>
                <a:gd name="connsiteY1863" fmla="*/ 880668 h 5092591"/>
                <a:gd name="connsiteX1864" fmla="*/ 1612103 w 4546203"/>
                <a:gd name="connsiteY1864" fmla="*/ 862362 h 5092591"/>
                <a:gd name="connsiteX1865" fmla="*/ 1577879 w 4546203"/>
                <a:gd name="connsiteY1865" fmla="*/ 775210 h 5092591"/>
                <a:gd name="connsiteX1866" fmla="*/ 3010506 w 4546203"/>
                <a:gd name="connsiteY1866" fmla="*/ 761282 h 5092591"/>
                <a:gd name="connsiteX1867" fmla="*/ 2992997 w 4546203"/>
                <a:gd name="connsiteY1867" fmla="*/ 803067 h 5092591"/>
                <a:gd name="connsiteX1868" fmla="*/ 3072189 w 4546203"/>
                <a:gd name="connsiteY1868" fmla="*/ 838087 h 5092591"/>
                <a:gd name="connsiteX1869" fmla="*/ 3091689 w 4546203"/>
                <a:gd name="connsiteY1869" fmla="*/ 797496 h 5092591"/>
                <a:gd name="connsiteX1870" fmla="*/ 3010506 w 4546203"/>
                <a:gd name="connsiteY1870" fmla="*/ 761282 h 5092591"/>
                <a:gd name="connsiteX1871" fmla="*/ 1630807 w 4546203"/>
                <a:gd name="connsiteY1871" fmla="*/ 755313 h 5092591"/>
                <a:gd name="connsiteX1872" fmla="*/ 1585441 w 4546203"/>
                <a:gd name="connsiteY1872" fmla="*/ 772823 h 5092591"/>
                <a:gd name="connsiteX1873" fmla="*/ 1619664 w 4546203"/>
                <a:gd name="connsiteY1873" fmla="*/ 860372 h 5092591"/>
                <a:gd name="connsiteX1874" fmla="*/ 1662643 w 4546203"/>
                <a:gd name="connsiteY1874" fmla="*/ 844056 h 5092591"/>
                <a:gd name="connsiteX1875" fmla="*/ 1630807 w 4546203"/>
                <a:gd name="connsiteY1875" fmla="*/ 755313 h 5092591"/>
                <a:gd name="connsiteX1876" fmla="*/ 2750644 w 4546203"/>
                <a:gd name="connsiteY1876" fmla="*/ 742578 h 5092591"/>
                <a:gd name="connsiteX1877" fmla="*/ 2739103 w 4546203"/>
                <a:gd name="connsiteY1877" fmla="*/ 785955 h 5092591"/>
                <a:gd name="connsiteX1878" fmla="*/ 2819489 w 4546203"/>
                <a:gd name="connsiteY1878" fmla="*/ 809036 h 5092591"/>
                <a:gd name="connsiteX1879" fmla="*/ 2832622 w 4546203"/>
                <a:gd name="connsiteY1879" fmla="*/ 766058 h 5092591"/>
                <a:gd name="connsiteX1880" fmla="*/ 2750644 w 4546203"/>
                <a:gd name="connsiteY1880" fmla="*/ 742578 h 5092591"/>
                <a:gd name="connsiteX1881" fmla="*/ 2404824 w 4546203"/>
                <a:gd name="connsiteY1881" fmla="*/ 742180 h 5092591"/>
                <a:gd name="connsiteX1882" fmla="*/ 2400844 w 4546203"/>
                <a:gd name="connsiteY1882" fmla="*/ 805455 h 5092591"/>
                <a:gd name="connsiteX1883" fmla="*/ 2460935 w 4546203"/>
                <a:gd name="connsiteY1883" fmla="*/ 810628 h 5092591"/>
                <a:gd name="connsiteX1884" fmla="*/ 2467700 w 4546203"/>
                <a:gd name="connsiteY1884" fmla="*/ 747354 h 5092591"/>
                <a:gd name="connsiteX1885" fmla="*/ 2404824 w 4546203"/>
                <a:gd name="connsiteY1885" fmla="*/ 742180 h 5092591"/>
                <a:gd name="connsiteX1886" fmla="*/ 2313693 w 4546203"/>
                <a:gd name="connsiteY1886" fmla="*/ 739793 h 5092591"/>
                <a:gd name="connsiteX1887" fmla="*/ 2313693 w 4546203"/>
                <a:gd name="connsiteY1887" fmla="*/ 801077 h 5092591"/>
                <a:gd name="connsiteX1888" fmla="*/ 2372988 w 4546203"/>
                <a:gd name="connsiteY1888" fmla="*/ 801077 h 5092591"/>
                <a:gd name="connsiteX1889" fmla="*/ 2376569 w 4546203"/>
                <a:gd name="connsiteY1889" fmla="*/ 739793 h 5092591"/>
                <a:gd name="connsiteX1890" fmla="*/ 2313693 w 4546203"/>
                <a:gd name="connsiteY1890" fmla="*/ 739793 h 5092591"/>
                <a:gd name="connsiteX1891" fmla="*/ 2224153 w 4546203"/>
                <a:gd name="connsiteY1891" fmla="*/ 738997 h 5092591"/>
                <a:gd name="connsiteX1892" fmla="*/ 2224153 w 4546203"/>
                <a:gd name="connsiteY1892" fmla="*/ 799486 h 5092591"/>
                <a:gd name="connsiteX1893" fmla="*/ 2284642 w 4546203"/>
                <a:gd name="connsiteY1893" fmla="*/ 799486 h 5092591"/>
                <a:gd name="connsiteX1894" fmla="*/ 2284642 w 4546203"/>
                <a:gd name="connsiteY1894" fmla="*/ 738997 h 5092591"/>
                <a:gd name="connsiteX1895" fmla="*/ 2224153 w 4546203"/>
                <a:gd name="connsiteY1895" fmla="*/ 738997 h 5092591"/>
                <a:gd name="connsiteX1896" fmla="*/ 1684133 w 4546203"/>
                <a:gd name="connsiteY1896" fmla="*/ 737405 h 5092591"/>
                <a:gd name="connsiteX1897" fmla="*/ 1638766 w 4546203"/>
                <a:gd name="connsiteY1897" fmla="*/ 752925 h 5092591"/>
                <a:gd name="connsiteX1898" fmla="*/ 1669806 w 4546203"/>
                <a:gd name="connsiteY1898" fmla="*/ 841668 h 5092591"/>
                <a:gd name="connsiteX1899" fmla="*/ 1713183 w 4546203"/>
                <a:gd name="connsiteY1899" fmla="*/ 826546 h 5092591"/>
                <a:gd name="connsiteX1900" fmla="*/ 1684133 w 4546203"/>
                <a:gd name="connsiteY1900" fmla="*/ 737405 h 5092591"/>
                <a:gd name="connsiteX1901" fmla="*/ 1737856 w 4546203"/>
                <a:gd name="connsiteY1901" fmla="*/ 720691 h 5092591"/>
                <a:gd name="connsiteX1902" fmla="*/ 1691694 w 4546203"/>
                <a:gd name="connsiteY1902" fmla="*/ 734619 h 5092591"/>
                <a:gd name="connsiteX1903" fmla="*/ 1720744 w 4546203"/>
                <a:gd name="connsiteY1903" fmla="*/ 824556 h 5092591"/>
                <a:gd name="connsiteX1904" fmla="*/ 1764121 w 4546203"/>
                <a:gd name="connsiteY1904" fmla="*/ 810628 h 5092591"/>
                <a:gd name="connsiteX1905" fmla="*/ 1737856 w 4546203"/>
                <a:gd name="connsiteY1905" fmla="*/ 720691 h 5092591"/>
                <a:gd name="connsiteX1906" fmla="*/ 2630064 w 4546203"/>
                <a:gd name="connsiteY1906" fmla="*/ 714722 h 5092591"/>
                <a:gd name="connsiteX1907" fmla="*/ 2621708 w 4546203"/>
                <a:gd name="connsiteY1907" fmla="*/ 759292 h 5092591"/>
                <a:gd name="connsiteX1908" fmla="*/ 2703288 w 4546203"/>
                <a:gd name="connsiteY1908" fmla="*/ 776802 h 5092591"/>
                <a:gd name="connsiteX1909" fmla="*/ 2713634 w 4546203"/>
                <a:gd name="connsiteY1909" fmla="*/ 733028 h 5092591"/>
                <a:gd name="connsiteX1910" fmla="*/ 2630064 w 4546203"/>
                <a:gd name="connsiteY1910" fmla="*/ 714722 h 5092591"/>
                <a:gd name="connsiteX1911" fmla="*/ 1485953 w 4546203"/>
                <a:gd name="connsiteY1911" fmla="*/ 701987 h 5092591"/>
                <a:gd name="connsiteX1912" fmla="*/ 1439392 w 4546203"/>
                <a:gd name="connsiteY1912" fmla="*/ 722681 h 5092591"/>
                <a:gd name="connsiteX1913" fmla="*/ 1478789 w 4546203"/>
                <a:gd name="connsiteY1913" fmla="*/ 808638 h 5092591"/>
                <a:gd name="connsiteX1914" fmla="*/ 1522962 w 4546203"/>
                <a:gd name="connsiteY1914" fmla="*/ 788343 h 5092591"/>
                <a:gd name="connsiteX1915" fmla="*/ 1485953 w 4546203"/>
                <a:gd name="connsiteY1915" fmla="*/ 701987 h 5092591"/>
                <a:gd name="connsiteX1916" fmla="*/ 1540870 w 4546203"/>
                <a:gd name="connsiteY1916" fmla="*/ 680100 h 5092591"/>
                <a:gd name="connsiteX1917" fmla="*/ 1493514 w 4546203"/>
                <a:gd name="connsiteY1917" fmla="*/ 698804 h 5092591"/>
                <a:gd name="connsiteX1918" fmla="*/ 1530523 w 4546203"/>
                <a:gd name="connsiteY1918" fmla="*/ 785955 h 5092591"/>
                <a:gd name="connsiteX1919" fmla="*/ 1575094 w 4546203"/>
                <a:gd name="connsiteY1919" fmla="*/ 767251 h 5092591"/>
                <a:gd name="connsiteX1920" fmla="*/ 1540870 w 4546203"/>
                <a:gd name="connsiteY1920" fmla="*/ 680100 h 5092591"/>
                <a:gd name="connsiteX1921" fmla="*/ 1468841 w 4546203"/>
                <a:gd name="connsiteY1921" fmla="*/ 662590 h 5092591"/>
                <a:gd name="connsiteX1922" fmla="*/ 1421882 w 4546203"/>
                <a:gd name="connsiteY1922" fmla="*/ 684079 h 5092591"/>
                <a:gd name="connsiteX1923" fmla="*/ 1436607 w 4546203"/>
                <a:gd name="connsiteY1923" fmla="*/ 715916 h 5092591"/>
                <a:gd name="connsiteX1924" fmla="*/ 1483167 w 4546203"/>
                <a:gd name="connsiteY1924" fmla="*/ 694824 h 5092591"/>
                <a:gd name="connsiteX1925" fmla="*/ 1468841 w 4546203"/>
                <a:gd name="connsiteY1925" fmla="*/ 662590 h 5092591"/>
                <a:gd name="connsiteX1926" fmla="*/ 1596185 w 4546203"/>
                <a:gd name="connsiteY1926" fmla="*/ 659008 h 5092591"/>
                <a:gd name="connsiteX1927" fmla="*/ 1548829 w 4546203"/>
                <a:gd name="connsiteY1927" fmla="*/ 676916 h 5092591"/>
                <a:gd name="connsiteX1928" fmla="*/ 1582655 w 4546203"/>
                <a:gd name="connsiteY1928" fmla="*/ 764864 h 5092591"/>
                <a:gd name="connsiteX1929" fmla="*/ 1628021 w 4546203"/>
                <a:gd name="connsiteY1929" fmla="*/ 747354 h 5092591"/>
                <a:gd name="connsiteX1930" fmla="*/ 1596185 w 4546203"/>
                <a:gd name="connsiteY1930" fmla="*/ 659008 h 5092591"/>
                <a:gd name="connsiteX1931" fmla="*/ 2911018 w 4546203"/>
                <a:gd name="connsiteY1931" fmla="*/ 654233 h 5092591"/>
                <a:gd name="connsiteX1932" fmla="*/ 2897090 w 4546203"/>
                <a:gd name="connsiteY1932" fmla="*/ 696814 h 5092591"/>
                <a:gd name="connsiteX1933" fmla="*/ 2981058 w 4546203"/>
                <a:gd name="connsiteY1933" fmla="*/ 727854 h 5092591"/>
                <a:gd name="connsiteX1934" fmla="*/ 2997374 w 4546203"/>
                <a:gd name="connsiteY1934" fmla="*/ 685671 h 5092591"/>
                <a:gd name="connsiteX1935" fmla="*/ 2911018 w 4546203"/>
                <a:gd name="connsiteY1935" fmla="*/ 654233 h 5092591"/>
                <a:gd name="connsiteX1936" fmla="*/ 2191123 w 4546203"/>
                <a:gd name="connsiteY1936" fmla="*/ 646672 h 5092591"/>
                <a:gd name="connsiteX1937" fmla="*/ 2124268 w 4546203"/>
                <a:gd name="connsiteY1937" fmla="*/ 649856 h 5092591"/>
                <a:gd name="connsiteX1938" fmla="*/ 2128645 w 4546203"/>
                <a:gd name="connsiteY1938" fmla="*/ 713528 h 5092591"/>
                <a:gd name="connsiteX1939" fmla="*/ 2191123 w 4546203"/>
                <a:gd name="connsiteY1939" fmla="*/ 709946 h 5092591"/>
                <a:gd name="connsiteX1940" fmla="*/ 2191123 w 4546203"/>
                <a:gd name="connsiteY1940" fmla="*/ 646672 h 5092591"/>
                <a:gd name="connsiteX1941" fmla="*/ 2315682 w 4546203"/>
                <a:gd name="connsiteY1941" fmla="*/ 645080 h 5092591"/>
                <a:gd name="connsiteX1942" fmla="*/ 2315682 w 4546203"/>
                <a:gd name="connsiteY1942" fmla="*/ 708752 h 5092591"/>
                <a:gd name="connsiteX1943" fmla="*/ 2378161 w 4546203"/>
                <a:gd name="connsiteY1943" fmla="*/ 711538 h 5092591"/>
                <a:gd name="connsiteX1944" fmla="*/ 2381742 w 4546203"/>
                <a:gd name="connsiteY1944" fmla="*/ 647866 h 5092591"/>
                <a:gd name="connsiteX1945" fmla="*/ 2315682 w 4546203"/>
                <a:gd name="connsiteY1945" fmla="*/ 645080 h 5092591"/>
                <a:gd name="connsiteX1946" fmla="*/ 3060648 w 4546203"/>
                <a:gd name="connsiteY1946" fmla="*/ 640703 h 5092591"/>
                <a:gd name="connsiteX1947" fmla="*/ 3043138 w 4546203"/>
                <a:gd name="connsiteY1947" fmla="*/ 682090 h 5092591"/>
                <a:gd name="connsiteX1948" fmla="*/ 3127902 w 4546203"/>
                <a:gd name="connsiteY1948" fmla="*/ 719895 h 5092591"/>
                <a:gd name="connsiteX1949" fmla="*/ 3147004 w 4546203"/>
                <a:gd name="connsiteY1949" fmla="*/ 678906 h 5092591"/>
                <a:gd name="connsiteX1950" fmla="*/ 3060648 w 4546203"/>
                <a:gd name="connsiteY1950" fmla="*/ 640703 h 5092591"/>
                <a:gd name="connsiteX1951" fmla="*/ 1651899 w 4546203"/>
                <a:gd name="connsiteY1951" fmla="*/ 640305 h 5092591"/>
                <a:gd name="connsiteX1952" fmla="*/ 1604144 w 4546203"/>
                <a:gd name="connsiteY1952" fmla="*/ 656621 h 5092591"/>
                <a:gd name="connsiteX1953" fmla="*/ 1635583 w 4546203"/>
                <a:gd name="connsiteY1953" fmla="*/ 745364 h 5092591"/>
                <a:gd name="connsiteX1954" fmla="*/ 1681347 w 4546203"/>
                <a:gd name="connsiteY1954" fmla="*/ 729844 h 5092591"/>
                <a:gd name="connsiteX1955" fmla="*/ 1651899 w 4546203"/>
                <a:gd name="connsiteY1955" fmla="*/ 640305 h 5092591"/>
                <a:gd name="connsiteX1956" fmla="*/ 1524554 w 4546203"/>
                <a:gd name="connsiteY1956" fmla="*/ 639907 h 5092591"/>
                <a:gd name="connsiteX1957" fmla="*/ 1477198 w 4546203"/>
                <a:gd name="connsiteY1957" fmla="*/ 659804 h 5092591"/>
                <a:gd name="connsiteX1958" fmla="*/ 1491126 w 4546203"/>
                <a:gd name="connsiteY1958" fmla="*/ 691641 h 5092591"/>
                <a:gd name="connsiteX1959" fmla="*/ 1538482 w 4546203"/>
                <a:gd name="connsiteY1959" fmla="*/ 672539 h 5092591"/>
                <a:gd name="connsiteX1960" fmla="*/ 1524554 w 4546203"/>
                <a:gd name="connsiteY1960" fmla="*/ 639907 h 5092591"/>
                <a:gd name="connsiteX1961" fmla="*/ 1580665 w 4546203"/>
                <a:gd name="connsiteY1961" fmla="*/ 618019 h 5092591"/>
                <a:gd name="connsiteX1962" fmla="*/ 1532911 w 4546203"/>
                <a:gd name="connsiteY1962" fmla="*/ 636325 h 5092591"/>
                <a:gd name="connsiteX1963" fmla="*/ 1545645 w 4546203"/>
                <a:gd name="connsiteY1963" fmla="*/ 669355 h 5092591"/>
                <a:gd name="connsiteX1964" fmla="*/ 1593798 w 4546203"/>
                <a:gd name="connsiteY1964" fmla="*/ 651049 h 5092591"/>
                <a:gd name="connsiteX1965" fmla="*/ 1580665 w 4546203"/>
                <a:gd name="connsiteY1965" fmla="*/ 618019 h 5092591"/>
                <a:gd name="connsiteX1966" fmla="*/ 2784470 w 4546203"/>
                <a:gd name="connsiteY1966" fmla="*/ 616030 h 5092591"/>
                <a:gd name="connsiteX1967" fmla="*/ 2772531 w 4546203"/>
                <a:gd name="connsiteY1967" fmla="*/ 659008 h 5092591"/>
                <a:gd name="connsiteX1968" fmla="*/ 2858887 w 4546203"/>
                <a:gd name="connsiteY1968" fmla="*/ 684079 h 5092591"/>
                <a:gd name="connsiteX1969" fmla="*/ 2872417 w 4546203"/>
                <a:gd name="connsiteY1969" fmla="*/ 641499 h 5092591"/>
                <a:gd name="connsiteX1970" fmla="*/ 2784470 w 4546203"/>
                <a:gd name="connsiteY1970" fmla="*/ 616030 h 5092591"/>
                <a:gd name="connsiteX1971" fmla="*/ 1445759 w 4546203"/>
                <a:gd name="connsiteY1971" fmla="*/ 608071 h 5092591"/>
                <a:gd name="connsiteX1972" fmla="*/ 1396811 w 4546203"/>
                <a:gd name="connsiteY1972" fmla="*/ 630356 h 5092591"/>
                <a:gd name="connsiteX1973" fmla="*/ 1414321 w 4546203"/>
                <a:gd name="connsiteY1973" fmla="*/ 666172 h 5092591"/>
                <a:gd name="connsiteX1974" fmla="*/ 1461677 w 4546203"/>
                <a:gd name="connsiteY1974" fmla="*/ 645080 h 5092591"/>
                <a:gd name="connsiteX1975" fmla="*/ 1445759 w 4546203"/>
                <a:gd name="connsiteY1975" fmla="*/ 608071 h 5092591"/>
                <a:gd name="connsiteX1976" fmla="*/ 1639164 w 4546203"/>
                <a:gd name="connsiteY1976" fmla="*/ 598918 h 5092591"/>
                <a:gd name="connsiteX1977" fmla="*/ 1590216 w 4546203"/>
                <a:gd name="connsiteY1977" fmla="*/ 616030 h 5092591"/>
                <a:gd name="connsiteX1978" fmla="*/ 1602552 w 4546203"/>
                <a:gd name="connsiteY1978" fmla="*/ 649060 h 5092591"/>
                <a:gd name="connsiteX1979" fmla="*/ 1650307 w 4546203"/>
                <a:gd name="connsiteY1979" fmla="*/ 632744 h 5092591"/>
                <a:gd name="connsiteX1980" fmla="*/ 1639164 w 4546203"/>
                <a:gd name="connsiteY1980" fmla="*/ 598918 h 5092591"/>
                <a:gd name="connsiteX1981" fmla="*/ 2932110 w 4546203"/>
                <a:gd name="connsiteY1981" fmla="*/ 592551 h 5092591"/>
                <a:gd name="connsiteX1982" fmla="*/ 2917386 w 4546203"/>
                <a:gd name="connsiteY1982" fmla="*/ 635131 h 5092591"/>
                <a:gd name="connsiteX1983" fmla="*/ 3004935 w 4546203"/>
                <a:gd name="connsiteY1983" fmla="*/ 666968 h 5092591"/>
                <a:gd name="connsiteX1984" fmla="*/ 3020853 w 4546203"/>
                <a:gd name="connsiteY1984" fmla="*/ 625183 h 5092591"/>
                <a:gd name="connsiteX1985" fmla="*/ 2932110 w 4546203"/>
                <a:gd name="connsiteY1985" fmla="*/ 592551 h 5092591"/>
                <a:gd name="connsiteX1986" fmla="*/ 2654737 w 4546203"/>
                <a:gd name="connsiteY1986" fmla="*/ 586581 h 5092591"/>
                <a:gd name="connsiteX1987" fmla="*/ 2646778 w 4546203"/>
                <a:gd name="connsiteY1987" fmla="*/ 630754 h 5092591"/>
                <a:gd name="connsiteX1988" fmla="*/ 2733930 w 4546203"/>
                <a:gd name="connsiteY1988" fmla="*/ 649856 h 5092591"/>
                <a:gd name="connsiteX1989" fmla="*/ 2744675 w 4546203"/>
                <a:gd name="connsiteY1989" fmla="*/ 606081 h 5092591"/>
                <a:gd name="connsiteX1990" fmla="*/ 2654737 w 4546203"/>
                <a:gd name="connsiteY1990" fmla="*/ 586581 h 5092591"/>
                <a:gd name="connsiteX1991" fmla="*/ 1503860 w 4546203"/>
                <a:gd name="connsiteY1991" fmla="*/ 584989 h 5092591"/>
                <a:gd name="connsiteX1992" fmla="*/ 1454514 w 4546203"/>
                <a:gd name="connsiteY1992" fmla="*/ 605285 h 5092591"/>
                <a:gd name="connsiteX1993" fmla="*/ 1470034 w 4546203"/>
                <a:gd name="connsiteY1993" fmla="*/ 642295 h 5092591"/>
                <a:gd name="connsiteX1994" fmla="*/ 1518585 w 4546203"/>
                <a:gd name="connsiteY1994" fmla="*/ 622397 h 5092591"/>
                <a:gd name="connsiteX1995" fmla="*/ 1503860 w 4546203"/>
                <a:gd name="connsiteY1995" fmla="*/ 584989 h 5092591"/>
                <a:gd name="connsiteX1996" fmla="*/ 1696469 w 4546203"/>
                <a:gd name="connsiteY1996" fmla="*/ 581010 h 5092591"/>
                <a:gd name="connsiteX1997" fmla="*/ 1647123 w 4546203"/>
                <a:gd name="connsiteY1997" fmla="*/ 596132 h 5092591"/>
                <a:gd name="connsiteX1998" fmla="*/ 1658266 w 4546203"/>
                <a:gd name="connsiteY1998" fmla="*/ 629560 h 5092591"/>
                <a:gd name="connsiteX1999" fmla="*/ 1706816 w 4546203"/>
                <a:gd name="connsiteY1999" fmla="*/ 614836 h 5092591"/>
                <a:gd name="connsiteX2000" fmla="*/ 1696469 w 4546203"/>
                <a:gd name="connsiteY2000" fmla="*/ 581010 h 5092591"/>
                <a:gd name="connsiteX2001" fmla="*/ 1561563 w 4546203"/>
                <a:gd name="connsiteY2001" fmla="*/ 563102 h 5092591"/>
                <a:gd name="connsiteX2002" fmla="*/ 1511819 w 4546203"/>
                <a:gd name="connsiteY2002" fmla="*/ 582602 h 5092591"/>
                <a:gd name="connsiteX2003" fmla="*/ 1526942 w 4546203"/>
                <a:gd name="connsiteY2003" fmla="*/ 619611 h 5092591"/>
                <a:gd name="connsiteX2004" fmla="*/ 1575492 w 4546203"/>
                <a:gd name="connsiteY2004" fmla="*/ 600907 h 5092591"/>
                <a:gd name="connsiteX2005" fmla="*/ 1561563 w 4546203"/>
                <a:gd name="connsiteY2005" fmla="*/ 563102 h 5092591"/>
                <a:gd name="connsiteX2006" fmla="*/ 2418354 w 4546203"/>
                <a:gd name="connsiteY2006" fmla="*/ 557929 h 5092591"/>
                <a:gd name="connsiteX2007" fmla="*/ 2413977 w 4546203"/>
                <a:gd name="connsiteY2007" fmla="*/ 621203 h 5092591"/>
                <a:gd name="connsiteX2008" fmla="*/ 2480832 w 4546203"/>
                <a:gd name="connsiteY2008" fmla="*/ 627570 h 5092591"/>
                <a:gd name="connsiteX2009" fmla="*/ 2487200 w 4546203"/>
                <a:gd name="connsiteY2009" fmla="*/ 563898 h 5092591"/>
                <a:gd name="connsiteX2010" fmla="*/ 2418354 w 4546203"/>
                <a:gd name="connsiteY2010" fmla="*/ 557929 h 5092591"/>
                <a:gd name="connsiteX2011" fmla="*/ 2219378 w 4546203"/>
                <a:gd name="connsiteY2011" fmla="*/ 553551 h 5092591"/>
                <a:gd name="connsiteX2012" fmla="*/ 2219378 w 4546203"/>
                <a:gd name="connsiteY2012" fmla="*/ 614836 h 5092591"/>
                <a:gd name="connsiteX2013" fmla="*/ 2284642 w 4546203"/>
                <a:gd name="connsiteY2013" fmla="*/ 614836 h 5092591"/>
                <a:gd name="connsiteX2014" fmla="*/ 2284642 w 4546203"/>
                <a:gd name="connsiteY2014" fmla="*/ 553551 h 5092591"/>
                <a:gd name="connsiteX2015" fmla="*/ 2219378 w 4546203"/>
                <a:gd name="connsiteY2015" fmla="*/ 553551 h 5092591"/>
                <a:gd name="connsiteX2016" fmla="*/ 2318070 w 4546203"/>
                <a:gd name="connsiteY2016" fmla="*/ 552755 h 5092591"/>
                <a:gd name="connsiteX2017" fmla="*/ 2317672 w 4546203"/>
                <a:gd name="connsiteY2017" fmla="*/ 616030 h 5092591"/>
                <a:gd name="connsiteX2018" fmla="*/ 2383732 w 4546203"/>
                <a:gd name="connsiteY2018" fmla="*/ 619611 h 5092591"/>
                <a:gd name="connsiteX2019" fmla="*/ 2386916 w 4546203"/>
                <a:gd name="connsiteY2019" fmla="*/ 555939 h 5092591"/>
                <a:gd name="connsiteX2020" fmla="*/ 2318070 w 4546203"/>
                <a:gd name="connsiteY2020" fmla="*/ 552755 h 5092591"/>
                <a:gd name="connsiteX2021" fmla="*/ 1621256 w 4546203"/>
                <a:gd name="connsiteY2021" fmla="*/ 542807 h 5092591"/>
                <a:gd name="connsiteX2022" fmla="*/ 1570716 w 4546203"/>
                <a:gd name="connsiteY2022" fmla="*/ 560316 h 5092591"/>
                <a:gd name="connsiteX2023" fmla="*/ 1584247 w 4546203"/>
                <a:gd name="connsiteY2023" fmla="*/ 598122 h 5092591"/>
                <a:gd name="connsiteX2024" fmla="*/ 1633593 w 4546203"/>
                <a:gd name="connsiteY2024" fmla="*/ 581010 h 5092591"/>
                <a:gd name="connsiteX2025" fmla="*/ 1621256 w 4546203"/>
                <a:gd name="connsiteY2025" fmla="*/ 542807 h 5092591"/>
                <a:gd name="connsiteX2026" fmla="*/ 1680153 w 4546203"/>
                <a:gd name="connsiteY2026" fmla="*/ 524899 h 5092591"/>
                <a:gd name="connsiteX2027" fmla="*/ 1629215 w 4546203"/>
                <a:gd name="connsiteY2027" fmla="*/ 540021 h 5092591"/>
                <a:gd name="connsiteX2028" fmla="*/ 1641950 w 4546203"/>
                <a:gd name="connsiteY2028" fmla="*/ 578622 h 5092591"/>
                <a:gd name="connsiteX2029" fmla="*/ 1691694 w 4546203"/>
                <a:gd name="connsiteY2029" fmla="*/ 563102 h 5092591"/>
                <a:gd name="connsiteX2030" fmla="*/ 1680153 w 4546203"/>
                <a:gd name="connsiteY2030" fmla="*/ 524899 h 5092591"/>
                <a:gd name="connsiteX2031" fmla="*/ 2667472 w 4546203"/>
                <a:gd name="connsiteY2031" fmla="*/ 522113 h 5092591"/>
                <a:gd name="connsiteX2032" fmla="*/ 2659115 w 4546203"/>
                <a:gd name="connsiteY2032" fmla="*/ 566286 h 5092591"/>
                <a:gd name="connsiteX2033" fmla="*/ 2749450 w 4546203"/>
                <a:gd name="connsiteY2033" fmla="*/ 586183 h 5092591"/>
                <a:gd name="connsiteX2034" fmla="*/ 2760195 w 4546203"/>
                <a:gd name="connsiteY2034" fmla="*/ 542409 h 5092591"/>
                <a:gd name="connsiteX2035" fmla="*/ 2667472 w 4546203"/>
                <a:gd name="connsiteY2035" fmla="*/ 522113 h 5092591"/>
                <a:gd name="connsiteX2036" fmla="*/ 2425119 w 4546203"/>
                <a:gd name="connsiteY2036" fmla="*/ 465604 h 5092591"/>
                <a:gd name="connsiteX2037" fmla="*/ 2420742 w 4546203"/>
                <a:gd name="connsiteY2037" fmla="*/ 529276 h 5092591"/>
                <a:gd name="connsiteX2038" fmla="*/ 2490781 w 4546203"/>
                <a:gd name="connsiteY2038" fmla="*/ 535643 h 5092591"/>
                <a:gd name="connsiteX2039" fmla="*/ 2497148 w 4546203"/>
                <a:gd name="connsiteY2039" fmla="*/ 472369 h 5092591"/>
                <a:gd name="connsiteX2040" fmla="*/ 2425119 w 4546203"/>
                <a:gd name="connsiteY2040" fmla="*/ 465604 h 5092591"/>
                <a:gd name="connsiteX2041" fmla="*/ 2320060 w 4546203"/>
                <a:gd name="connsiteY2041" fmla="*/ 462818 h 5092591"/>
                <a:gd name="connsiteX2042" fmla="*/ 2319662 w 4546203"/>
                <a:gd name="connsiteY2042" fmla="*/ 523705 h 5092591"/>
                <a:gd name="connsiteX2043" fmla="*/ 2388508 w 4546203"/>
                <a:gd name="connsiteY2043" fmla="*/ 527286 h 5092591"/>
                <a:gd name="connsiteX2044" fmla="*/ 2392487 w 4546203"/>
                <a:gd name="connsiteY2044" fmla="*/ 462818 h 5092591"/>
                <a:gd name="connsiteX2045" fmla="*/ 2320060 w 4546203"/>
                <a:gd name="connsiteY2045" fmla="*/ 462818 h 5092591"/>
                <a:gd name="connsiteX2046" fmla="*/ 2181971 w 4546203"/>
                <a:gd name="connsiteY2046" fmla="*/ 461226 h 5092591"/>
                <a:gd name="connsiteX2047" fmla="*/ 2110339 w 4546203"/>
                <a:gd name="connsiteY2047" fmla="*/ 466002 h 5092591"/>
                <a:gd name="connsiteX2048" fmla="*/ 2115115 w 4546203"/>
                <a:gd name="connsiteY2048" fmla="*/ 528878 h 5092591"/>
                <a:gd name="connsiteX2049" fmla="*/ 2185950 w 4546203"/>
                <a:gd name="connsiteY2049" fmla="*/ 524899 h 5092591"/>
                <a:gd name="connsiteX2050" fmla="*/ 2181971 w 4546203"/>
                <a:gd name="connsiteY2050" fmla="*/ 461226 h 5092591"/>
                <a:gd name="connsiteX2051" fmla="*/ 1608523 w 4546203"/>
                <a:gd name="connsiteY2051" fmla="*/ 448890 h 5092591"/>
                <a:gd name="connsiteX2052" fmla="*/ 1620859 w 4546203"/>
                <a:gd name="connsiteY2052" fmla="*/ 481522 h 5092591"/>
                <a:gd name="connsiteX2053" fmla="*/ 1651900 w 4546203"/>
                <a:gd name="connsiteY2053" fmla="*/ 475155 h 5092591"/>
                <a:gd name="connsiteX2054" fmla="*/ 1658267 w 4546203"/>
                <a:gd name="connsiteY2054" fmla="*/ 498635 h 5092591"/>
                <a:gd name="connsiteX2055" fmla="*/ 1403576 w 4546203"/>
                <a:gd name="connsiteY2055" fmla="*/ 592950 h 5092591"/>
                <a:gd name="connsiteX2056" fmla="*/ 1391240 w 4546203"/>
                <a:gd name="connsiteY2056" fmla="*/ 566685 h 5092591"/>
                <a:gd name="connsiteX2057" fmla="*/ 1432627 w 4546203"/>
                <a:gd name="connsiteY2057" fmla="*/ 560318 h 5092591"/>
                <a:gd name="connsiteX2058" fmla="*/ 1445759 w 4546203"/>
                <a:gd name="connsiteY2058" fmla="*/ 556338 h 5092591"/>
                <a:gd name="connsiteX2059" fmla="*/ 1608125 w 4546203"/>
                <a:gd name="connsiteY2059" fmla="*/ 496247 h 5092591"/>
                <a:gd name="connsiteX2060" fmla="*/ 1622451 w 4546203"/>
                <a:gd name="connsiteY2060" fmla="*/ 489879 h 5092591"/>
                <a:gd name="connsiteX2061" fmla="*/ 1619267 w 4546203"/>
                <a:gd name="connsiteY2061" fmla="*/ 482318 h 5092591"/>
                <a:gd name="connsiteX2062" fmla="*/ 1427056 w 4546203"/>
                <a:gd name="connsiteY2062" fmla="*/ 552359 h 5092591"/>
                <a:gd name="connsiteX2063" fmla="*/ 1413525 w 4546203"/>
                <a:gd name="connsiteY2063" fmla="*/ 520920 h 5092591"/>
                <a:gd name="connsiteX2064" fmla="*/ 1608523 w 4546203"/>
                <a:gd name="connsiteY2064" fmla="*/ 448890 h 5092591"/>
                <a:gd name="connsiteX2065" fmla="*/ 2322448 w 4546203"/>
                <a:gd name="connsiteY2065" fmla="*/ 370891 h 5092591"/>
                <a:gd name="connsiteX2066" fmla="*/ 2322845 w 4546203"/>
                <a:gd name="connsiteY2066" fmla="*/ 432574 h 5092591"/>
                <a:gd name="connsiteX2067" fmla="*/ 2394875 w 4546203"/>
                <a:gd name="connsiteY2067" fmla="*/ 432574 h 5092591"/>
                <a:gd name="connsiteX2068" fmla="*/ 2398058 w 4546203"/>
                <a:gd name="connsiteY2068" fmla="*/ 370891 h 5092591"/>
                <a:gd name="connsiteX2069" fmla="*/ 2322448 w 4546203"/>
                <a:gd name="connsiteY2069" fmla="*/ 370891 h 5092591"/>
                <a:gd name="connsiteX2070" fmla="*/ 2215398 w 4546203"/>
                <a:gd name="connsiteY2070" fmla="*/ 369697 h 5092591"/>
                <a:gd name="connsiteX2071" fmla="*/ 2215398 w 4546203"/>
                <a:gd name="connsiteY2071" fmla="*/ 430982 h 5092591"/>
                <a:gd name="connsiteX2072" fmla="*/ 2287428 w 4546203"/>
                <a:gd name="connsiteY2072" fmla="*/ 430982 h 5092591"/>
                <a:gd name="connsiteX2073" fmla="*/ 2287428 w 4546203"/>
                <a:gd name="connsiteY2073" fmla="*/ 369697 h 5092591"/>
                <a:gd name="connsiteX2074" fmla="*/ 2215398 w 4546203"/>
                <a:gd name="connsiteY2074" fmla="*/ 369697 h 5092591"/>
                <a:gd name="connsiteX2075" fmla="*/ 2178787 w 4546203"/>
                <a:gd name="connsiteY2075" fmla="*/ 369299 h 5092591"/>
                <a:gd name="connsiteX2076" fmla="*/ 2103176 w 4546203"/>
                <a:gd name="connsiteY2076" fmla="*/ 374075 h 5092591"/>
                <a:gd name="connsiteX2077" fmla="*/ 2108350 w 4546203"/>
                <a:gd name="connsiteY2077" fmla="*/ 437747 h 5092591"/>
                <a:gd name="connsiteX2078" fmla="*/ 2182368 w 4546203"/>
                <a:gd name="connsiteY2078" fmla="*/ 432574 h 5092591"/>
                <a:gd name="connsiteX2079" fmla="*/ 2178787 w 4546203"/>
                <a:gd name="connsiteY2079" fmla="*/ 369299 h 5092591"/>
                <a:gd name="connsiteX2080" fmla="*/ 2438650 w 4546203"/>
                <a:gd name="connsiteY2080" fmla="*/ 281352 h 5092591"/>
                <a:gd name="connsiteX2081" fmla="*/ 2433874 w 4546203"/>
                <a:gd name="connsiteY2081" fmla="*/ 345024 h 5092591"/>
                <a:gd name="connsiteX2082" fmla="*/ 2510281 w 4546203"/>
                <a:gd name="connsiteY2082" fmla="*/ 351790 h 5092591"/>
                <a:gd name="connsiteX2083" fmla="*/ 2517444 w 4546203"/>
                <a:gd name="connsiteY2083" fmla="*/ 288515 h 5092591"/>
                <a:gd name="connsiteX2084" fmla="*/ 2438650 w 4546203"/>
                <a:gd name="connsiteY2084" fmla="*/ 281352 h 5092591"/>
                <a:gd name="connsiteX2085" fmla="*/ 2212215 w 4546203"/>
                <a:gd name="connsiteY2085" fmla="*/ 276975 h 5092591"/>
                <a:gd name="connsiteX2086" fmla="*/ 2212215 w 4546203"/>
                <a:gd name="connsiteY2086" fmla="*/ 337463 h 5092591"/>
                <a:gd name="connsiteX2087" fmla="*/ 2288622 w 4546203"/>
                <a:gd name="connsiteY2087" fmla="*/ 337463 h 5092591"/>
                <a:gd name="connsiteX2088" fmla="*/ 2288622 w 4546203"/>
                <a:gd name="connsiteY2088" fmla="*/ 276975 h 5092591"/>
                <a:gd name="connsiteX2089" fmla="*/ 2212215 w 4546203"/>
                <a:gd name="connsiteY2089" fmla="*/ 276975 h 5092591"/>
                <a:gd name="connsiteX2090" fmla="*/ 2445415 w 4546203"/>
                <a:gd name="connsiteY2090" fmla="*/ 189425 h 5092591"/>
                <a:gd name="connsiteX2091" fmla="*/ 2440639 w 4546203"/>
                <a:gd name="connsiteY2091" fmla="*/ 252700 h 5092591"/>
                <a:gd name="connsiteX2092" fmla="*/ 2520230 w 4546203"/>
                <a:gd name="connsiteY2092" fmla="*/ 259863 h 5092591"/>
                <a:gd name="connsiteX2093" fmla="*/ 2526995 w 4546203"/>
                <a:gd name="connsiteY2093" fmla="*/ 196588 h 5092591"/>
                <a:gd name="connsiteX2094" fmla="*/ 2445415 w 4546203"/>
                <a:gd name="connsiteY2094" fmla="*/ 189425 h 5092591"/>
                <a:gd name="connsiteX2095" fmla="*/ 2170828 w 4546203"/>
                <a:gd name="connsiteY2095" fmla="*/ 184650 h 5092591"/>
                <a:gd name="connsiteX2096" fmla="*/ 2089248 w 4546203"/>
                <a:gd name="connsiteY2096" fmla="*/ 189823 h 5092591"/>
                <a:gd name="connsiteX2097" fmla="*/ 2094421 w 4546203"/>
                <a:gd name="connsiteY2097" fmla="*/ 253097 h 5092591"/>
                <a:gd name="connsiteX2098" fmla="*/ 2174409 w 4546203"/>
                <a:gd name="connsiteY2098" fmla="*/ 248322 h 5092591"/>
                <a:gd name="connsiteX2099" fmla="*/ 2170828 w 4546203"/>
                <a:gd name="connsiteY2099" fmla="*/ 184650 h 5092591"/>
                <a:gd name="connsiteX2100" fmla="*/ 2210225 w 4546203"/>
                <a:gd name="connsiteY2100" fmla="*/ 184252 h 5092591"/>
                <a:gd name="connsiteX2101" fmla="*/ 2210225 w 4546203"/>
                <a:gd name="connsiteY2101" fmla="*/ 245536 h 5092591"/>
                <a:gd name="connsiteX2102" fmla="*/ 2289020 w 4546203"/>
                <a:gd name="connsiteY2102" fmla="*/ 245536 h 5092591"/>
                <a:gd name="connsiteX2103" fmla="*/ 2289020 w 4546203"/>
                <a:gd name="connsiteY2103" fmla="*/ 184252 h 5092591"/>
                <a:gd name="connsiteX2104" fmla="*/ 2210225 w 4546203"/>
                <a:gd name="connsiteY2104" fmla="*/ 184252 h 5092591"/>
                <a:gd name="connsiteX2105" fmla="*/ 2175205 w 4546203"/>
                <a:gd name="connsiteY2105" fmla="*/ 0 h 5092591"/>
                <a:gd name="connsiteX2106" fmla="*/ 2282652 w 4546203"/>
                <a:gd name="connsiteY2106" fmla="*/ 0 h 5092591"/>
                <a:gd name="connsiteX2107" fmla="*/ 2282652 w 4546203"/>
                <a:gd name="connsiteY2107" fmla="*/ 33030 h 5092591"/>
                <a:gd name="connsiteX2108" fmla="*/ 2342345 w 4546203"/>
                <a:gd name="connsiteY2108" fmla="*/ 33030 h 5092591"/>
                <a:gd name="connsiteX2109" fmla="*/ 2342345 w 4546203"/>
                <a:gd name="connsiteY2109" fmla="*/ 0 h 5092591"/>
                <a:gd name="connsiteX2110" fmla="*/ 2366222 w 4546203"/>
                <a:gd name="connsiteY2110" fmla="*/ 0 h 5092591"/>
                <a:gd name="connsiteX2111" fmla="*/ 2411589 w 4546203"/>
                <a:gd name="connsiteY2111" fmla="*/ 3980 h 5092591"/>
                <a:gd name="connsiteX2112" fmla="*/ 2530179 w 4546203"/>
                <a:gd name="connsiteY2112" fmla="*/ 12734 h 5092591"/>
                <a:gd name="connsiteX2113" fmla="*/ 2530179 w 4546203"/>
                <a:gd name="connsiteY2113" fmla="*/ 45367 h 5092591"/>
                <a:gd name="connsiteX2114" fmla="*/ 2545301 w 4546203"/>
                <a:gd name="connsiteY2114" fmla="*/ 50142 h 5092591"/>
                <a:gd name="connsiteX2115" fmla="*/ 2538535 w 4546203"/>
                <a:gd name="connsiteY2115" fmla="*/ 118590 h 5092591"/>
                <a:gd name="connsiteX2116" fmla="*/ 2571168 w 4546203"/>
                <a:gd name="connsiteY2116" fmla="*/ 125355 h 5092591"/>
                <a:gd name="connsiteX2117" fmla="*/ 2483618 w 4546203"/>
                <a:gd name="connsiteY2117" fmla="*/ 837689 h 5092591"/>
                <a:gd name="connsiteX2118" fmla="*/ 2567188 w 4546203"/>
                <a:gd name="connsiteY2118" fmla="*/ 849627 h 5092591"/>
                <a:gd name="connsiteX2119" fmla="*/ 2632054 w 4546203"/>
                <a:gd name="connsiteY2119" fmla="*/ 476746 h 5092591"/>
                <a:gd name="connsiteX2120" fmla="*/ 2664686 w 4546203"/>
                <a:gd name="connsiteY2120" fmla="*/ 480726 h 5092591"/>
                <a:gd name="connsiteX2121" fmla="*/ 2675033 w 4546203"/>
                <a:gd name="connsiteY2121" fmla="*/ 432972 h 5092591"/>
                <a:gd name="connsiteX2122" fmla="*/ 2706869 w 4546203"/>
                <a:gd name="connsiteY2122" fmla="*/ 437747 h 5092591"/>
                <a:gd name="connsiteX2123" fmla="*/ 2715624 w 4546203"/>
                <a:gd name="connsiteY2123" fmla="*/ 414666 h 5092591"/>
                <a:gd name="connsiteX2124" fmla="*/ 2904651 w 4546203"/>
                <a:gd name="connsiteY2124" fmla="*/ 463216 h 5092591"/>
                <a:gd name="connsiteX2125" fmla="*/ 2899478 w 4546203"/>
                <a:gd name="connsiteY2125" fmla="*/ 487491 h 5092591"/>
                <a:gd name="connsiteX2126" fmla="*/ 2976680 w 4546203"/>
                <a:gd name="connsiteY2126" fmla="*/ 512562 h 5092591"/>
                <a:gd name="connsiteX2127" fmla="*/ 2988221 w 4546203"/>
                <a:gd name="connsiteY2127" fmla="*/ 490675 h 5092591"/>
                <a:gd name="connsiteX2128" fmla="*/ 3170085 w 4546203"/>
                <a:gd name="connsiteY2128" fmla="*/ 563500 h 5092591"/>
                <a:gd name="connsiteX2129" fmla="*/ 3161330 w 4546203"/>
                <a:gd name="connsiteY2129" fmla="*/ 585387 h 5092591"/>
                <a:gd name="connsiteX2130" fmla="*/ 3177248 w 4546203"/>
                <a:gd name="connsiteY2130" fmla="*/ 596132 h 5092591"/>
                <a:gd name="connsiteX2131" fmla="*/ 3157351 w 4546203"/>
                <a:gd name="connsiteY2131" fmla="*/ 640305 h 5092591"/>
                <a:gd name="connsiteX2132" fmla="*/ 3190779 w 4546203"/>
                <a:gd name="connsiteY2132" fmla="*/ 657815 h 5092591"/>
                <a:gd name="connsiteX2133" fmla="*/ 2948028 w 4546203"/>
                <a:gd name="connsiteY2133" fmla="*/ 1156051 h 5092591"/>
                <a:gd name="connsiteX2134" fmla="*/ 2962752 w 4546203"/>
                <a:gd name="connsiteY2134" fmla="*/ 1161224 h 5092591"/>
                <a:gd name="connsiteX2135" fmla="*/ 2892713 w 4546203"/>
                <a:gd name="connsiteY2135" fmla="*/ 1303293 h 5092591"/>
                <a:gd name="connsiteX2136" fmla="*/ 2900672 w 4546203"/>
                <a:gd name="connsiteY2136" fmla="*/ 1307272 h 5092591"/>
                <a:gd name="connsiteX2137" fmla="*/ 2971905 w 4546203"/>
                <a:gd name="connsiteY2137" fmla="*/ 1167989 h 5092591"/>
                <a:gd name="connsiteX2138" fmla="*/ 2980660 w 4546203"/>
                <a:gd name="connsiteY2138" fmla="*/ 1185897 h 5092591"/>
                <a:gd name="connsiteX2139" fmla="*/ 2913406 w 4546203"/>
                <a:gd name="connsiteY2139" fmla="*/ 1314037 h 5092591"/>
                <a:gd name="connsiteX2140" fmla="*/ 2961558 w 4546203"/>
                <a:gd name="connsiteY2140" fmla="*/ 1339506 h 5092591"/>
                <a:gd name="connsiteX2141" fmla="*/ 2977476 w 4546203"/>
                <a:gd name="connsiteY2141" fmla="*/ 1300905 h 5092591"/>
                <a:gd name="connsiteX2142" fmla="*/ 2979864 w 4546203"/>
                <a:gd name="connsiteY2142" fmla="*/ 1290558 h 5092591"/>
                <a:gd name="connsiteX2143" fmla="*/ 2965936 w 4546203"/>
                <a:gd name="connsiteY2143" fmla="*/ 1281007 h 5092591"/>
                <a:gd name="connsiteX2144" fmla="*/ 2979864 w 4546203"/>
                <a:gd name="connsiteY2144" fmla="*/ 1256334 h 5092591"/>
                <a:gd name="connsiteX2145" fmla="*/ 3003741 w 4546203"/>
                <a:gd name="connsiteY2145" fmla="*/ 1260712 h 5092591"/>
                <a:gd name="connsiteX2146" fmla="*/ 3005333 w 4546203"/>
                <a:gd name="connsiteY2146" fmla="*/ 1254345 h 5092591"/>
                <a:gd name="connsiteX2147" fmla="*/ 2979068 w 4546203"/>
                <a:gd name="connsiteY2147" fmla="*/ 1236835 h 5092591"/>
                <a:gd name="connsiteX2148" fmla="*/ 2994190 w 4546203"/>
                <a:gd name="connsiteY2148" fmla="*/ 1210172 h 5092591"/>
                <a:gd name="connsiteX2149" fmla="*/ 3013690 w 4546203"/>
                <a:gd name="connsiteY2149" fmla="*/ 1220519 h 5092591"/>
                <a:gd name="connsiteX2150" fmla="*/ 3025231 w 4546203"/>
                <a:gd name="connsiteY2150" fmla="*/ 1220121 h 5092591"/>
                <a:gd name="connsiteX2151" fmla="*/ 3018863 w 4546203"/>
                <a:gd name="connsiteY2151" fmla="*/ 1210172 h 5092591"/>
                <a:gd name="connsiteX2152" fmla="*/ 2991007 w 4546203"/>
                <a:gd name="connsiteY2152" fmla="*/ 1193856 h 5092591"/>
                <a:gd name="connsiteX2153" fmla="*/ 3006129 w 4546203"/>
                <a:gd name="connsiteY2153" fmla="*/ 1166397 h 5092591"/>
                <a:gd name="connsiteX2154" fmla="*/ 3035975 w 4546203"/>
                <a:gd name="connsiteY2154" fmla="*/ 1182315 h 5092591"/>
                <a:gd name="connsiteX2155" fmla="*/ 3047118 w 4546203"/>
                <a:gd name="connsiteY2155" fmla="*/ 1181121 h 5092591"/>
                <a:gd name="connsiteX2156" fmla="*/ 3041945 w 4546203"/>
                <a:gd name="connsiteY2156" fmla="*/ 1172366 h 5092591"/>
                <a:gd name="connsiteX2157" fmla="*/ 3002547 w 4546203"/>
                <a:gd name="connsiteY2157" fmla="*/ 1149683 h 5092591"/>
                <a:gd name="connsiteX2158" fmla="*/ 3017670 w 4546203"/>
                <a:gd name="connsiteY2158" fmla="*/ 1122622 h 5092591"/>
                <a:gd name="connsiteX2159" fmla="*/ 3055077 w 4546203"/>
                <a:gd name="connsiteY2159" fmla="*/ 1142918 h 5092591"/>
                <a:gd name="connsiteX2160" fmla="*/ 3068607 w 4546203"/>
                <a:gd name="connsiteY2160" fmla="*/ 1143316 h 5092591"/>
                <a:gd name="connsiteX2161" fmla="*/ 3060250 w 4546203"/>
                <a:gd name="connsiteY2161" fmla="*/ 1132173 h 5092591"/>
                <a:gd name="connsiteX2162" fmla="*/ 3013690 w 4546203"/>
                <a:gd name="connsiteY2162" fmla="*/ 1105909 h 5092591"/>
                <a:gd name="connsiteX2163" fmla="*/ 3028414 w 4546203"/>
                <a:gd name="connsiteY2163" fmla="*/ 1078450 h 5092591"/>
                <a:gd name="connsiteX2164" fmla="*/ 3062240 w 4546203"/>
                <a:gd name="connsiteY2164" fmla="*/ 1096358 h 5092591"/>
                <a:gd name="connsiteX2165" fmla="*/ 3091689 w 4546203"/>
                <a:gd name="connsiteY2165" fmla="*/ 1099143 h 5092591"/>
                <a:gd name="connsiteX2166" fmla="*/ 3024435 w 4546203"/>
                <a:gd name="connsiteY2166" fmla="*/ 1061736 h 5092591"/>
                <a:gd name="connsiteX2167" fmla="*/ 3039159 w 4546203"/>
                <a:gd name="connsiteY2167" fmla="*/ 1033879 h 5092591"/>
                <a:gd name="connsiteX2168" fmla="*/ 3097658 w 4546203"/>
                <a:gd name="connsiteY2168" fmla="*/ 1065317 h 5092591"/>
                <a:gd name="connsiteX2169" fmla="*/ 3112382 w 4546203"/>
                <a:gd name="connsiteY2169" fmla="*/ 1065715 h 5092591"/>
                <a:gd name="connsiteX2170" fmla="*/ 3103627 w 4546203"/>
                <a:gd name="connsiteY2170" fmla="*/ 1054971 h 5092591"/>
                <a:gd name="connsiteX2171" fmla="*/ 3035179 w 4546203"/>
                <a:gd name="connsiteY2171" fmla="*/ 1017165 h 5092591"/>
                <a:gd name="connsiteX2172" fmla="*/ 3049108 w 4546203"/>
                <a:gd name="connsiteY2172" fmla="*/ 989309 h 5092591"/>
                <a:gd name="connsiteX2173" fmla="*/ 3104025 w 4546203"/>
                <a:gd name="connsiteY2173" fmla="*/ 1017961 h 5092591"/>
                <a:gd name="connsiteX2174" fmla="*/ 3157749 w 4546203"/>
                <a:gd name="connsiteY2174" fmla="*/ 1032685 h 5092591"/>
                <a:gd name="connsiteX2175" fmla="*/ 3189187 w 4546203"/>
                <a:gd name="connsiteY2175" fmla="*/ 982145 h 5092591"/>
                <a:gd name="connsiteX2176" fmla="*/ 3308572 w 4546203"/>
                <a:gd name="connsiteY2176" fmla="*/ 1058552 h 5092591"/>
                <a:gd name="connsiteX2177" fmla="*/ 3463376 w 4546203"/>
                <a:gd name="connsiteY2177" fmla="*/ 837689 h 5092591"/>
                <a:gd name="connsiteX2178" fmla="*/ 3498793 w 4546203"/>
                <a:gd name="connsiteY2178" fmla="*/ 861566 h 5092591"/>
                <a:gd name="connsiteX2179" fmla="*/ 3526650 w 4546203"/>
                <a:gd name="connsiteY2179" fmla="*/ 825750 h 5092591"/>
                <a:gd name="connsiteX2180" fmla="*/ 3559680 w 4546203"/>
                <a:gd name="connsiteY2180" fmla="*/ 849230 h 5092591"/>
                <a:gd name="connsiteX2181" fmla="*/ 3579578 w 4546203"/>
                <a:gd name="connsiteY2181" fmla="*/ 827740 h 5092591"/>
                <a:gd name="connsiteX2182" fmla="*/ 3757462 w 4546203"/>
                <a:gd name="connsiteY2182" fmla="*/ 979758 h 5092591"/>
                <a:gd name="connsiteX2183" fmla="*/ 3737565 w 4546203"/>
                <a:gd name="connsiteY2183" fmla="*/ 1004431 h 5092591"/>
                <a:gd name="connsiteX2184" fmla="*/ 3764625 w 4546203"/>
                <a:gd name="connsiteY2184" fmla="*/ 1023930 h 5092591"/>
                <a:gd name="connsiteX2185" fmla="*/ 3729208 w 4546203"/>
                <a:gd name="connsiteY2185" fmla="*/ 1062930 h 5092591"/>
                <a:gd name="connsiteX2186" fmla="*/ 3762238 w 4546203"/>
                <a:gd name="connsiteY2186" fmla="*/ 1087205 h 5092591"/>
                <a:gd name="connsiteX2187" fmla="*/ 3500385 w 4546203"/>
                <a:gd name="connsiteY2187" fmla="*/ 1343486 h 5092591"/>
                <a:gd name="connsiteX2188" fmla="*/ 3530232 w 4546203"/>
                <a:gd name="connsiteY2188" fmla="*/ 1376118 h 5092591"/>
                <a:gd name="connsiteX2189" fmla="*/ 3322899 w 4546203"/>
                <a:gd name="connsiteY2189" fmla="*/ 1569125 h 5092591"/>
                <a:gd name="connsiteX2190" fmla="*/ 3377816 w 4546203"/>
                <a:gd name="connsiteY2190" fmla="*/ 1606134 h 5092591"/>
                <a:gd name="connsiteX2191" fmla="*/ 3386969 w 4546203"/>
                <a:gd name="connsiteY2191" fmla="*/ 1596583 h 5092591"/>
                <a:gd name="connsiteX2192" fmla="*/ 3359510 w 4546203"/>
                <a:gd name="connsiteY2192" fmla="*/ 1563951 h 5092591"/>
                <a:gd name="connsiteX2193" fmla="*/ 3375826 w 4546203"/>
                <a:gd name="connsiteY2193" fmla="*/ 1549625 h 5092591"/>
                <a:gd name="connsiteX2194" fmla="*/ 3404081 w 4546203"/>
                <a:gd name="connsiteY2194" fmla="*/ 1580665 h 5092591"/>
                <a:gd name="connsiteX2195" fmla="*/ 3416815 w 4546203"/>
                <a:gd name="connsiteY2195" fmla="*/ 1568727 h 5092591"/>
                <a:gd name="connsiteX2196" fmla="*/ 3389755 w 4546203"/>
                <a:gd name="connsiteY2196" fmla="*/ 1536493 h 5092591"/>
                <a:gd name="connsiteX2197" fmla="*/ 3406071 w 4546203"/>
                <a:gd name="connsiteY2197" fmla="*/ 1522166 h 5092591"/>
                <a:gd name="connsiteX2198" fmla="*/ 3434723 w 4546203"/>
                <a:gd name="connsiteY2198" fmla="*/ 1553605 h 5092591"/>
                <a:gd name="connsiteX2199" fmla="*/ 3447856 w 4546203"/>
                <a:gd name="connsiteY2199" fmla="*/ 1542462 h 5092591"/>
                <a:gd name="connsiteX2200" fmla="*/ 3419601 w 4546203"/>
                <a:gd name="connsiteY2200" fmla="*/ 1509034 h 5092591"/>
                <a:gd name="connsiteX2201" fmla="*/ 3436315 w 4546203"/>
                <a:gd name="connsiteY2201" fmla="*/ 1494708 h 5092591"/>
                <a:gd name="connsiteX2202" fmla="*/ 3465763 w 4546203"/>
                <a:gd name="connsiteY2202" fmla="*/ 1527340 h 5092591"/>
                <a:gd name="connsiteX2203" fmla="*/ 3478896 w 4546203"/>
                <a:gd name="connsiteY2203" fmla="*/ 1515799 h 5092591"/>
                <a:gd name="connsiteX2204" fmla="*/ 3449845 w 4546203"/>
                <a:gd name="connsiteY2204" fmla="*/ 1481575 h 5092591"/>
                <a:gd name="connsiteX2205" fmla="*/ 3466559 w 4546203"/>
                <a:gd name="connsiteY2205" fmla="*/ 1467249 h 5092591"/>
                <a:gd name="connsiteX2206" fmla="*/ 3498793 w 4546203"/>
                <a:gd name="connsiteY2206" fmla="*/ 1502667 h 5092591"/>
                <a:gd name="connsiteX2207" fmla="*/ 3482079 w 4546203"/>
                <a:gd name="connsiteY2207" fmla="*/ 1452127 h 5092591"/>
                <a:gd name="connsiteX2208" fmla="*/ 3496406 w 4546203"/>
                <a:gd name="connsiteY2208" fmla="*/ 1439790 h 5092591"/>
                <a:gd name="connsiteX2209" fmla="*/ 3529834 w 4546203"/>
                <a:gd name="connsiteY2209" fmla="*/ 1475606 h 5092591"/>
                <a:gd name="connsiteX2210" fmla="*/ 3512722 w 4546203"/>
                <a:gd name="connsiteY2210" fmla="*/ 1424270 h 5092591"/>
                <a:gd name="connsiteX2211" fmla="*/ 3527048 w 4546203"/>
                <a:gd name="connsiteY2211" fmla="*/ 1411934 h 5092591"/>
                <a:gd name="connsiteX2212" fmla="*/ 3560874 w 4546203"/>
                <a:gd name="connsiteY2212" fmla="*/ 1448943 h 5092591"/>
                <a:gd name="connsiteX2213" fmla="*/ 3573210 w 4546203"/>
                <a:gd name="connsiteY2213" fmla="*/ 1436607 h 5092591"/>
                <a:gd name="connsiteX2214" fmla="*/ 3541374 w 4546203"/>
                <a:gd name="connsiteY2214" fmla="*/ 1398801 h 5092591"/>
                <a:gd name="connsiteX2215" fmla="*/ 3557292 w 4546203"/>
                <a:gd name="connsiteY2215" fmla="*/ 1384475 h 5092591"/>
                <a:gd name="connsiteX2216" fmla="*/ 3590322 w 4546203"/>
                <a:gd name="connsiteY2216" fmla="*/ 1420689 h 5092591"/>
                <a:gd name="connsiteX2217" fmla="*/ 3603057 w 4546203"/>
                <a:gd name="connsiteY2217" fmla="*/ 1409148 h 5092591"/>
                <a:gd name="connsiteX2218" fmla="*/ 3571221 w 4546203"/>
                <a:gd name="connsiteY2218" fmla="*/ 1371342 h 5092591"/>
                <a:gd name="connsiteX2219" fmla="*/ 3590322 w 4546203"/>
                <a:gd name="connsiteY2219" fmla="*/ 1354231 h 5092591"/>
                <a:gd name="connsiteX2220" fmla="*/ 3630118 w 4546203"/>
                <a:gd name="connsiteY2220" fmla="*/ 1398801 h 5092591"/>
                <a:gd name="connsiteX2221" fmla="*/ 3671903 w 4546203"/>
                <a:gd name="connsiteY2221" fmla="*/ 1364975 h 5092591"/>
                <a:gd name="connsiteX2222" fmla="*/ 3787707 w 4546203"/>
                <a:gd name="connsiteY2222" fmla="*/ 1517789 h 5092591"/>
                <a:gd name="connsiteX2223" fmla="*/ 3743932 w 4546203"/>
                <a:gd name="connsiteY2223" fmla="*/ 1548829 h 5092591"/>
                <a:gd name="connsiteX2224" fmla="*/ 3779350 w 4546203"/>
                <a:gd name="connsiteY2224" fmla="*/ 1604144 h 5092591"/>
                <a:gd name="connsiteX2225" fmla="*/ 3585547 w 4546203"/>
                <a:gd name="connsiteY2225" fmla="*/ 1725918 h 5092591"/>
                <a:gd name="connsiteX2226" fmla="*/ 3659964 w 4546203"/>
                <a:gd name="connsiteY2226" fmla="*/ 1858436 h 5092591"/>
                <a:gd name="connsiteX2227" fmla="*/ 3698565 w 4546203"/>
                <a:gd name="connsiteY2227" fmla="*/ 1834161 h 5092591"/>
                <a:gd name="connsiteX2228" fmla="*/ 3732789 w 4546203"/>
                <a:gd name="connsiteY2228" fmla="*/ 1807498 h 5092591"/>
                <a:gd name="connsiteX2229" fmla="*/ 3794870 w 4546203"/>
                <a:gd name="connsiteY2229" fmla="*/ 1944791 h 5092591"/>
                <a:gd name="connsiteX2230" fmla="*/ 3844216 w 4546203"/>
                <a:gd name="connsiteY2230" fmla="*/ 1926088 h 5092591"/>
                <a:gd name="connsiteX2231" fmla="*/ 3861726 w 4546203"/>
                <a:gd name="connsiteY2231" fmla="*/ 1968270 h 5092591"/>
                <a:gd name="connsiteX2232" fmla="*/ 3902317 w 4546203"/>
                <a:gd name="connsiteY2232" fmla="*/ 1954342 h 5092591"/>
                <a:gd name="connsiteX2233" fmla="*/ 3946091 w 4546203"/>
                <a:gd name="connsiteY2233" fmla="*/ 2094421 h 5092591"/>
                <a:gd name="connsiteX2234" fmla="*/ 3905102 w 4546203"/>
                <a:gd name="connsiteY2234" fmla="*/ 2106360 h 5092591"/>
                <a:gd name="connsiteX2235" fmla="*/ 3916643 w 4546203"/>
                <a:gd name="connsiteY2235" fmla="*/ 2155706 h 5092591"/>
                <a:gd name="connsiteX2236" fmla="*/ 3782135 w 4546203"/>
                <a:gd name="connsiteY2236" fmla="*/ 2187940 h 5092591"/>
                <a:gd name="connsiteX2237" fmla="*/ 3821533 w 4546203"/>
                <a:gd name="connsiteY2237" fmla="*/ 2467700 h 5092591"/>
                <a:gd name="connsiteX2238" fmla="*/ 3659964 w 4546203"/>
                <a:gd name="connsiteY2238" fmla="*/ 2476455 h 5092591"/>
                <a:gd name="connsiteX2239" fmla="*/ 3659964 w 4546203"/>
                <a:gd name="connsiteY2239" fmla="*/ 2634442 h 5092591"/>
                <a:gd name="connsiteX2240" fmla="*/ 3698565 w 4546203"/>
                <a:gd name="connsiteY2240" fmla="*/ 2637228 h 5092591"/>
                <a:gd name="connsiteX2241" fmla="*/ 3801635 w 4546203"/>
                <a:gd name="connsiteY2241" fmla="*/ 2643595 h 5092591"/>
                <a:gd name="connsiteX2242" fmla="*/ 3811584 w 4546203"/>
                <a:gd name="connsiteY2242" fmla="*/ 2659911 h 5092591"/>
                <a:gd name="connsiteX2243" fmla="*/ 3656780 w 4546203"/>
                <a:gd name="connsiteY2243" fmla="*/ 2649564 h 5092591"/>
                <a:gd name="connsiteX2244" fmla="*/ 3653995 w 4546203"/>
                <a:gd name="connsiteY2244" fmla="*/ 2694533 h 5092591"/>
                <a:gd name="connsiteX2245" fmla="*/ 3808002 w 4546203"/>
                <a:gd name="connsiteY2245" fmla="*/ 2726767 h 5092591"/>
                <a:gd name="connsiteX2246" fmla="*/ 3828696 w 4546203"/>
                <a:gd name="connsiteY2246" fmla="*/ 2761389 h 5092591"/>
                <a:gd name="connsiteX2247" fmla="*/ 3946887 w 4546203"/>
                <a:gd name="connsiteY2247" fmla="*/ 2863662 h 5092591"/>
                <a:gd name="connsiteX2248" fmla="*/ 4050753 w 4546203"/>
                <a:gd name="connsiteY2248" fmla="*/ 3351949 h 5092591"/>
                <a:gd name="connsiteX2249" fmla="*/ 3941316 w 4546203"/>
                <a:gd name="connsiteY2249" fmla="*/ 3603853 h 5092591"/>
                <a:gd name="connsiteX2250" fmla="*/ 3947683 w 4546203"/>
                <a:gd name="connsiteY2250" fmla="*/ 3623751 h 5092591"/>
                <a:gd name="connsiteX2251" fmla="*/ 4024886 w 4546203"/>
                <a:gd name="connsiteY2251" fmla="*/ 3494018 h 5092591"/>
                <a:gd name="connsiteX2252" fmla="*/ 4094130 w 4546203"/>
                <a:gd name="connsiteY2252" fmla="*/ 3531824 h 5092591"/>
                <a:gd name="connsiteX2253" fmla="*/ 4009366 w 4546203"/>
                <a:gd name="connsiteY2253" fmla="*/ 3674688 h 5092591"/>
                <a:gd name="connsiteX2254" fmla="*/ 4028069 w 4546203"/>
                <a:gd name="connsiteY2254" fmla="*/ 3687025 h 5092591"/>
                <a:gd name="connsiteX2255" fmla="*/ 4110446 w 4546203"/>
                <a:gd name="connsiteY2255" fmla="*/ 3549732 h 5092591"/>
                <a:gd name="connsiteX2256" fmla="*/ 4177700 w 4546203"/>
                <a:gd name="connsiteY2256" fmla="*/ 3586741 h 5092591"/>
                <a:gd name="connsiteX2257" fmla="*/ 4089752 w 4546203"/>
                <a:gd name="connsiteY2257" fmla="*/ 3734381 h 5092591"/>
                <a:gd name="connsiteX2258" fmla="*/ 4109650 w 4546203"/>
                <a:gd name="connsiteY2258" fmla="*/ 3748309 h 5092591"/>
                <a:gd name="connsiteX2259" fmla="*/ 4195608 w 4546203"/>
                <a:gd name="connsiteY2259" fmla="*/ 3605445 h 5092591"/>
                <a:gd name="connsiteX2260" fmla="*/ 4261270 w 4546203"/>
                <a:gd name="connsiteY2260" fmla="*/ 3641658 h 5092591"/>
                <a:gd name="connsiteX2261" fmla="*/ 4169343 w 4546203"/>
                <a:gd name="connsiteY2261" fmla="*/ 3794472 h 5092591"/>
                <a:gd name="connsiteX2262" fmla="*/ 4190434 w 4546203"/>
                <a:gd name="connsiteY2262" fmla="*/ 3810390 h 5092591"/>
                <a:gd name="connsiteX2263" fmla="*/ 4280769 w 4546203"/>
                <a:gd name="connsiteY2263" fmla="*/ 3661954 h 5092591"/>
                <a:gd name="connsiteX2264" fmla="*/ 4344442 w 4546203"/>
                <a:gd name="connsiteY2264" fmla="*/ 3697372 h 5092591"/>
                <a:gd name="connsiteX2265" fmla="*/ 4247739 w 4546203"/>
                <a:gd name="connsiteY2265" fmla="*/ 3856155 h 5092591"/>
                <a:gd name="connsiteX2266" fmla="*/ 4270422 w 4546203"/>
                <a:gd name="connsiteY2266" fmla="*/ 3874460 h 5092591"/>
                <a:gd name="connsiteX2267" fmla="*/ 4283157 w 4546203"/>
                <a:gd name="connsiteY2267" fmla="*/ 3858542 h 5092591"/>
                <a:gd name="connsiteX2268" fmla="*/ 4376278 w 4546203"/>
                <a:gd name="connsiteY2268" fmla="*/ 3752289 h 5092591"/>
                <a:gd name="connsiteX2269" fmla="*/ 4418461 w 4546203"/>
                <a:gd name="connsiteY2269" fmla="*/ 3723239 h 5092591"/>
                <a:gd name="connsiteX2270" fmla="*/ 4443531 w 4546203"/>
                <a:gd name="connsiteY2270" fmla="*/ 3737963 h 5092591"/>
                <a:gd name="connsiteX2271" fmla="*/ 4439950 w 4546203"/>
                <a:gd name="connsiteY2271" fmla="*/ 3780942 h 5092591"/>
                <a:gd name="connsiteX2272" fmla="*/ 4384635 w 4546203"/>
                <a:gd name="connsiteY2272" fmla="*/ 3923408 h 5092591"/>
                <a:gd name="connsiteX2273" fmla="*/ 4394186 w 4546203"/>
                <a:gd name="connsiteY2273" fmla="*/ 3976336 h 5092591"/>
                <a:gd name="connsiteX2274" fmla="*/ 4527897 w 4546203"/>
                <a:gd name="connsiteY2274" fmla="*/ 4092140 h 5092591"/>
                <a:gd name="connsiteX2275" fmla="*/ 4546203 w 4546203"/>
                <a:gd name="connsiteY2275" fmla="*/ 4104079 h 5092591"/>
                <a:gd name="connsiteX2276" fmla="*/ 4546203 w 4546203"/>
                <a:gd name="connsiteY2276" fmla="*/ 4112038 h 5092591"/>
                <a:gd name="connsiteX2277" fmla="*/ 4531479 w 4546203"/>
                <a:gd name="connsiteY2277" fmla="*/ 4123181 h 5092591"/>
                <a:gd name="connsiteX2278" fmla="*/ 4330513 w 4546203"/>
                <a:gd name="connsiteY2278" fmla="*/ 4014142 h 5092591"/>
                <a:gd name="connsiteX2279" fmla="*/ 4317381 w 4546203"/>
                <a:gd name="connsiteY2279" fmla="*/ 4029662 h 5092591"/>
                <a:gd name="connsiteX2280" fmla="*/ 4198393 w 4546203"/>
                <a:gd name="connsiteY2280" fmla="*/ 4143078 h 5092591"/>
                <a:gd name="connsiteX2281" fmla="*/ 4140690 w 4546203"/>
                <a:gd name="connsiteY2281" fmla="*/ 4156608 h 5092591"/>
                <a:gd name="connsiteX2282" fmla="*/ 4142282 w 4546203"/>
                <a:gd name="connsiteY2282" fmla="*/ 4099303 h 5092591"/>
                <a:gd name="connsiteX2283" fmla="*/ 4201577 w 4546203"/>
                <a:gd name="connsiteY2283" fmla="*/ 3984693 h 5092591"/>
                <a:gd name="connsiteX2284" fmla="*/ 4222668 w 4546203"/>
                <a:gd name="connsiteY2284" fmla="*/ 3950867 h 5092591"/>
                <a:gd name="connsiteX2285" fmla="*/ 4197597 w 4546203"/>
                <a:gd name="connsiteY2285" fmla="*/ 3935745 h 5092591"/>
                <a:gd name="connsiteX2286" fmla="*/ 4084579 w 4546203"/>
                <a:gd name="connsiteY2286" fmla="*/ 4079406 h 5092591"/>
                <a:gd name="connsiteX2287" fmla="*/ 4028865 w 4546203"/>
                <a:gd name="connsiteY2287" fmla="*/ 4032447 h 5092591"/>
                <a:gd name="connsiteX2288" fmla="*/ 4134323 w 4546203"/>
                <a:gd name="connsiteY2288" fmla="*/ 3897940 h 5092591"/>
                <a:gd name="connsiteX2289" fmla="*/ 4112037 w 4546203"/>
                <a:gd name="connsiteY2289" fmla="*/ 3884011 h 5092591"/>
                <a:gd name="connsiteX2290" fmla="*/ 4002999 w 4546203"/>
                <a:gd name="connsiteY2290" fmla="*/ 4021703 h 5092591"/>
                <a:gd name="connsiteX2291" fmla="*/ 3946091 w 4546203"/>
                <a:gd name="connsiteY2291" fmla="*/ 3973152 h 5092591"/>
                <a:gd name="connsiteX2292" fmla="*/ 4047967 w 4546203"/>
                <a:gd name="connsiteY2292" fmla="*/ 3844216 h 5092591"/>
                <a:gd name="connsiteX2293" fmla="*/ 4027274 w 4546203"/>
                <a:gd name="connsiteY2293" fmla="*/ 3831482 h 5092591"/>
                <a:gd name="connsiteX2294" fmla="*/ 3921816 w 4546203"/>
                <a:gd name="connsiteY2294" fmla="*/ 3963204 h 5092591"/>
                <a:gd name="connsiteX2295" fmla="*/ 3863715 w 4546203"/>
                <a:gd name="connsiteY2295" fmla="*/ 3913062 h 5092591"/>
                <a:gd name="connsiteX2296" fmla="*/ 3962010 w 4546203"/>
                <a:gd name="connsiteY2296" fmla="*/ 3788901 h 5092591"/>
                <a:gd name="connsiteX2297" fmla="*/ 3943306 w 4546203"/>
                <a:gd name="connsiteY2297" fmla="*/ 3776962 h 5092591"/>
                <a:gd name="connsiteX2298" fmla="*/ 3841430 w 4546203"/>
                <a:gd name="connsiteY2298" fmla="*/ 3903909 h 5092591"/>
                <a:gd name="connsiteX2299" fmla="*/ 3781737 w 4546203"/>
                <a:gd name="connsiteY2299" fmla="*/ 3852175 h 5092591"/>
                <a:gd name="connsiteX2300" fmla="*/ 3876450 w 4546203"/>
                <a:gd name="connsiteY2300" fmla="*/ 3733585 h 5092591"/>
                <a:gd name="connsiteX2301" fmla="*/ 3858940 w 4546203"/>
                <a:gd name="connsiteY2301" fmla="*/ 3723239 h 5092591"/>
                <a:gd name="connsiteX2302" fmla="*/ 3761044 w 4546203"/>
                <a:gd name="connsiteY2302" fmla="*/ 3843818 h 5092591"/>
                <a:gd name="connsiteX2303" fmla="*/ 3731993 w 4546203"/>
                <a:gd name="connsiteY2303" fmla="*/ 3819145 h 5092591"/>
                <a:gd name="connsiteX2304" fmla="*/ 3718463 w 4546203"/>
                <a:gd name="connsiteY2304" fmla="*/ 3815166 h 5092591"/>
                <a:gd name="connsiteX2305" fmla="*/ 3647229 w 4546203"/>
                <a:gd name="connsiteY2305" fmla="*/ 3850981 h 5092591"/>
                <a:gd name="connsiteX2306" fmla="*/ 3770197 w 4546203"/>
                <a:gd name="connsiteY2306" fmla="*/ 3967979 h 5092591"/>
                <a:gd name="connsiteX2307" fmla="*/ 3714086 w 4546203"/>
                <a:gd name="connsiteY2307" fmla="*/ 4010560 h 5092591"/>
                <a:gd name="connsiteX2308" fmla="*/ 3734381 w 4546203"/>
                <a:gd name="connsiteY2308" fmla="*/ 4029662 h 5092591"/>
                <a:gd name="connsiteX2309" fmla="*/ 3783329 w 4546203"/>
                <a:gd name="connsiteY2309" fmla="*/ 3980316 h 5092591"/>
                <a:gd name="connsiteX2310" fmla="*/ 3802431 w 4546203"/>
                <a:gd name="connsiteY2310" fmla="*/ 4001009 h 5092591"/>
                <a:gd name="connsiteX2311" fmla="*/ 3774574 w 4546203"/>
                <a:gd name="connsiteY2311" fmla="*/ 4031651 h 5092591"/>
                <a:gd name="connsiteX2312" fmla="*/ 3806410 w 4546203"/>
                <a:gd name="connsiteY2312" fmla="*/ 4051549 h 5092591"/>
                <a:gd name="connsiteX2313" fmla="*/ 3770197 w 4546203"/>
                <a:gd name="connsiteY2313" fmla="*/ 4089355 h 5092591"/>
                <a:gd name="connsiteX2314" fmla="*/ 3840236 w 4546203"/>
                <a:gd name="connsiteY2314" fmla="*/ 4149445 h 5092591"/>
                <a:gd name="connsiteX2315" fmla="*/ 3804819 w 4546203"/>
                <a:gd name="connsiteY2315" fmla="*/ 4180087 h 5092591"/>
                <a:gd name="connsiteX2316" fmla="*/ 3884011 w 4546203"/>
                <a:gd name="connsiteY2316" fmla="*/ 4264851 h 5092591"/>
                <a:gd name="connsiteX2317" fmla="*/ 3816359 w 4546203"/>
                <a:gd name="connsiteY2317" fmla="*/ 4326136 h 5092591"/>
                <a:gd name="connsiteX2318" fmla="*/ 3741146 w 4546203"/>
                <a:gd name="connsiteY2318" fmla="*/ 4239382 h 5092591"/>
                <a:gd name="connsiteX2319" fmla="*/ 3706127 w 4546203"/>
                <a:gd name="connsiteY2319" fmla="*/ 4267637 h 5092591"/>
                <a:gd name="connsiteX2320" fmla="*/ 3648025 w 4546203"/>
                <a:gd name="connsiteY2320" fmla="*/ 4199189 h 5092591"/>
                <a:gd name="connsiteX2321" fmla="*/ 3619373 w 4546203"/>
                <a:gd name="connsiteY2321" fmla="*/ 4220679 h 5092591"/>
                <a:gd name="connsiteX2322" fmla="*/ 3595098 w 4546203"/>
                <a:gd name="connsiteY2322" fmla="*/ 4193220 h 5092591"/>
                <a:gd name="connsiteX2323" fmla="*/ 3566445 w 4546203"/>
                <a:gd name="connsiteY2323" fmla="*/ 4214311 h 5092591"/>
                <a:gd name="connsiteX2324" fmla="*/ 3351551 w 4546203"/>
                <a:gd name="connsiteY2324" fmla="*/ 3937735 h 5092591"/>
                <a:gd name="connsiteX2325" fmla="*/ 3297828 w 4546203"/>
                <a:gd name="connsiteY2325" fmla="*/ 3978326 h 5092591"/>
                <a:gd name="connsiteX2326" fmla="*/ 3314940 w 4546203"/>
                <a:gd name="connsiteY2326" fmla="*/ 4004591 h 5092591"/>
                <a:gd name="connsiteX2327" fmla="*/ 3278726 w 4546203"/>
                <a:gd name="connsiteY2327" fmla="*/ 4031651 h 5092591"/>
                <a:gd name="connsiteX2328" fmla="*/ 3307379 w 4546203"/>
                <a:gd name="connsiteY2328" fmla="*/ 4075824 h 5092591"/>
                <a:gd name="connsiteX2329" fmla="*/ 3182422 w 4546203"/>
                <a:gd name="connsiteY2329" fmla="*/ 4153425 h 5092591"/>
                <a:gd name="connsiteX2330" fmla="*/ 3155759 w 4546203"/>
                <a:gd name="connsiteY2330" fmla="*/ 4107660 h 5092591"/>
                <a:gd name="connsiteX2331" fmla="*/ 3111188 w 4546203"/>
                <a:gd name="connsiteY2331" fmla="*/ 4131140 h 5092591"/>
                <a:gd name="connsiteX2332" fmla="*/ 3043537 w 4546203"/>
                <a:gd name="connsiteY2332" fmla="*/ 4004193 h 5092591"/>
                <a:gd name="connsiteX2333" fmla="*/ 2986629 w 4546203"/>
                <a:gd name="connsiteY2333" fmla="*/ 4033641 h 5092591"/>
                <a:gd name="connsiteX2334" fmla="*/ 3196350 w 4546203"/>
                <a:gd name="connsiteY2334" fmla="*/ 4470990 h 5092591"/>
                <a:gd name="connsiteX2335" fmla="*/ 3162524 w 4546203"/>
                <a:gd name="connsiteY2335" fmla="*/ 4486908 h 5092591"/>
                <a:gd name="connsiteX2336" fmla="*/ 3151779 w 4546203"/>
                <a:gd name="connsiteY2336" fmla="*/ 4487307 h 5092591"/>
                <a:gd name="connsiteX2337" fmla="*/ 3131882 w 4546203"/>
                <a:gd name="connsiteY2337" fmla="*/ 4486113 h 5092591"/>
                <a:gd name="connsiteX2338" fmla="*/ 2883958 w 4546203"/>
                <a:gd name="connsiteY2338" fmla="*/ 4577244 h 5092591"/>
                <a:gd name="connsiteX2339" fmla="*/ 2870029 w 4546203"/>
                <a:gd name="connsiteY2339" fmla="*/ 4583213 h 5092591"/>
                <a:gd name="connsiteX2340" fmla="*/ 2831428 w 4546203"/>
                <a:gd name="connsiteY2340" fmla="*/ 4607488 h 5092591"/>
                <a:gd name="connsiteX2341" fmla="*/ 2739103 w 4546203"/>
                <a:gd name="connsiteY2341" fmla="*/ 4264851 h 5092591"/>
                <a:gd name="connsiteX2342" fmla="*/ 2715624 w 4546203"/>
                <a:gd name="connsiteY2342" fmla="*/ 4271616 h 5092591"/>
                <a:gd name="connsiteX2343" fmla="*/ 2727563 w 4546203"/>
                <a:gd name="connsiteY2343" fmla="*/ 4323748 h 5092591"/>
                <a:gd name="connsiteX2344" fmla="*/ 2539729 w 4546203"/>
                <a:gd name="connsiteY2344" fmla="*/ 4360758 h 5092591"/>
                <a:gd name="connsiteX2345" fmla="*/ 2530576 w 4546203"/>
                <a:gd name="connsiteY2345" fmla="*/ 4308228 h 5092591"/>
                <a:gd name="connsiteX2346" fmla="*/ 2465710 w 4546203"/>
                <a:gd name="connsiteY2346" fmla="*/ 4314993 h 5092591"/>
                <a:gd name="connsiteX2347" fmla="*/ 2462129 w 4546203"/>
                <a:gd name="connsiteY2347" fmla="*/ 4289524 h 5092591"/>
                <a:gd name="connsiteX2348" fmla="*/ 2433476 w 4546203"/>
                <a:gd name="connsiteY2348" fmla="*/ 4018519 h 5092591"/>
                <a:gd name="connsiteX2349" fmla="*/ 2413181 w 4546203"/>
                <a:gd name="connsiteY2349" fmla="*/ 4009366 h 5092591"/>
                <a:gd name="connsiteX2350" fmla="*/ 2503118 w 4546203"/>
                <a:gd name="connsiteY2350" fmla="*/ 4975594 h 5092591"/>
                <a:gd name="connsiteX2351" fmla="*/ 2474465 w 4546203"/>
                <a:gd name="connsiteY2351" fmla="*/ 4980767 h 5092591"/>
                <a:gd name="connsiteX2352" fmla="*/ 2479241 w 4546203"/>
                <a:gd name="connsiteY2352" fmla="*/ 5049612 h 5092591"/>
                <a:gd name="connsiteX2353" fmla="*/ 2449792 w 4546203"/>
                <a:gd name="connsiteY2353" fmla="*/ 5054388 h 5092591"/>
                <a:gd name="connsiteX2354" fmla="*/ 2449792 w 4546203"/>
                <a:gd name="connsiteY2354" fmla="*/ 5085428 h 5092591"/>
                <a:gd name="connsiteX2355" fmla="*/ 2370202 w 4546203"/>
                <a:gd name="connsiteY2355" fmla="*/ 5092591 h 5092591"/>
                <a:gd name="connsiteX2356" fmla="*/ 2262755 w 4546203"/>
                <a:gd name="connsiteY2356" fmla="*/ 5092591 h 5092591"/>
                <a:gd name="connsiteX2357" fmla="*/ 2262755 w 4546203"/>
                <a:gd name="connsiteY2357" fmla="*/ 5059561 h 5092591"/>
                <a:gd name="connsiteX2358" fmla="*/ 2203062 w 4546203"/>
                <a:gd name="connsiteY2358" fmla="*/ 5059561 h 5092591"/>
                <a:gd name="connsiteX2359" fmla="*/ 2203062 w 4546203"/>
                <a:gd name="connsiteY2359" fmla="*/ 5092591 h 5092591"/>
                <a:gd name="connsiteX2360" fmla="*/ 2179185 w 4546203"/>
                <a:gd name="connsiteY2360" fmla="*/ 5092591 h 5092591"/>
                <a:gd name="connsiteX2361" fmla="*/ 2149736 w 4546203"/>
                <a:gd name="connsiteY2361" fmla="*/ 5089408 h 5092591"/>
                <a:gd name="connsiteX2362" fmla="*/ 2016422 w 4546203"/>
                <a:gd name="connsiteY2362" fmla="*/ 5079857 h 5092591"/>
                <a:gd name="connsiteX2363" fmla="*/ 2000504 w 4546203"/>
                <a:gd name="connsiteY2363" fmla="*/ 5042847 h 5092591"/>
                <a:gd name="connsiteX2364" fmla="*/ 2007270 w 4546203"/>
                <a:gd name="connsiteY2364" fmla="*/ 4974399 h 5092591"/>
                <a:gd name="connsiteX2365" fmla="*/ 1974637 w 4546203"/>
                <a:gd name="connsiteY2365" fmla="*/ 4967634 h 5092591"/>
                <a:gd name="connsiteX2366" fmla="*/ 2062187 w 4546203"/>
                <a:gd name="connsiteY2366" fmla="*/ 4255300 h 5092591"/>
                <a:gd name="connsiteX2367" fmla="*/ 1978219 w 4546203"/>
                <a:gd name="connsiteY2367" fmla="*/ 4243362 h 5092591"/>
                <a:gd name="connsiteX2368" fmla="*/ 1913353 w 4546203"/>
                <a:gd name="connsiteY2368" fmla="*/ 4615845 h 5092591"/>
                <a:gd name="connsiteX2369" fmla="*/ 1880721 w 4546203"/>
                <a:gd name="connsiteY2369" fmla="*/ 4611467 h 5092591"/>
                <a:gd name="connsiteX2370" fmla="*/ 1870374 w 4546203"/>
                <a:gd name="connsiteY2370" fmla="*/ 4659620 h 5092591"/>
                <a:gd name="connsiteX2371" fmla="*/ 1838538 w 4546203"/>
                <a:gd name="connsiteY2371" fmla="*/ 4655242 h 5092591"/>
                <a:gd name="connsiteX2372" fmla="*/ 1829783 w 4546203"/>
                <a:gd name="connsiteY2372" fmla="*/ 4677925 h 5092591"/>
                <a:gd name="connsiteX2373" fmla="*/ 1640756 w 4546203"/>
                <a:gd name="connsiteY2373" fmla="*/ 4629375 h 5092591"/>
                <a:gd name="connsiteX2374" fmla="*/ 1645929 w 4546203"/>
                <a:gd name="connsiteY2374" fmla="*/ 4605498 h 5092591"/>
                <a:gd name="connsiteX2375" fmla="*/ 1568329 w 4546203"/>
                <a:gd name="connsiteY2375" fmla="*/ 4580029 h 5092591"/>
                <a:gd name="connsiteX2376" fmla="*/ 1558380 w 4546203"/>
                <a:gd name="connsiteY2376" fmla="*/ 4602713 h 5092591"/>
                <a:gd name="connsiteX2377" fmla="*/ 1375720 w 4546203"/>
                <a:gd name="connsiteY2377" fmla="*/ 4529887 h 5092591"/>
                <a:gd name="connsiteX2378" fmla="*/ 1384475 w 4546203"/>
                <a:gd name="connsiteY2378" fmla="*/ 4508000 h 5092591"/>
                <a:gd name="connsiteX2379" fmla="*/ 1368557 w 4546203"/>
                <a:gd name="connsiteY2379" fmla="*/ 4497255 h 5092591"/>
                <a:gd name="connsiteX2380" fmla="*/ 1388454 w 4546203"/>
                <a:gd name="connsiteY2380" fmla="*/ 4453082 h 5092591"/>
                <a:gd name="connsiteX2381" fmla="*/ 1354628 w 4546203"/>
                <a:gd name="connsiteY2381" fmla="*/ 4435573 h 5092591"/>
                <a:gd name="connsiteX2382" fmla="*/ 1595389 w 4546203"/>
                <a:gd name="connsiteY2382" fmla="*/ 3941714 h 5092591"/>
                <a:gd name="connsiteX2383" fmla="*/ 1583849 w 4546203"/>
                <a:gd name="connsiteY2383" fmla="*/ 3929378 h 5092591"/>
                <a:gd name="connsiteX2384" fmla="*/ 1652694 w 4546203"/>
                <a:gd name="connsiteY2384" fmla="*/ 3790493 h 5092591"/>
                <a:gd name="connsiteX2385" fmla="*/ 1644337 w 4546203"/>
                <a:gd name="connsiteY2385" fmla="*/ 3786513 h 5092591"/>
                <a:gd name="connsiteX2386" fmla="*/ 1573104 w 4546203"/>
                <a:gd name="connsiteY2386" fmla="*/ 3925398 h 5092591"/>
                <a:gd name="connsiteX2387" fmla="*/ 1564349 w 4546203"/>
                <a:gd name="connsiteY2387" fmla="*/ 3907092 h 5092591"/>
                <a:gd name="connsiteX2388" fmla="*/ 1631205 w 4546203"/>
                <a:gd name="connsiteY2388" fmla="*/ 3779350 h 5092591"/>
                <a:gd name="connsiteX2389" fmla="*/ 1582655 w 4546203"/>
                <a:gd name="connsiteY2389" fmla="*/ 3753483 h 5092591"/>
                <a:gd name="connsiteX2390" fmla="*/ 1567135 w 4546203"/>
                <a:gd name="connsiteY2390" fmla="*/ 3792482 h 5092591"/>
                <a:gd name="connsiteX2391" fmla="*/ 1564349 w 4546203"/>
                <a:gd name="connsiteY2391" fmla="*/ 3802829 h 5092591"/>
                <a:gd name="connsiteX2392" fmla="*/ 1578277 w 4546203"/>
                <a:gd name="connsiteY2392" fmla="*/ 3812380 h 5092591"/>
                <a:gd name="connsiteX2393" fmla="*/ 1564349 w 4546203"/>
                <a:gd name="connsiteY2393" fmla="*/ 3837053 h 5092591"/>
                <a:gd name="connsiteX2394" fmla="*/ 1540472 w 4546203"/>
                <a:gd name="connsiteY2394" fmla="*/ 3832277 h 5092591"/>
                <a:gd name="connsiteX2395" fmla="*/ 1538880 w 4546203"/>
                <a:gd name="connsiteY2395" fmla="*/ 3838645 h 5092591"/>
                <a:gd name="connsiteX2396" fmla="*/ 1565145 w 4546203"/>
                <a:gd name="connsiteY2396" fmla="*/ 3856155 h 5092591"/>
                <a:gd name="connsiteX2397" fmla="*/ 1550421 w 4546203"/>
                <a:gd name="connsiteY2397" fmla="*/ 3882419 h 5092591"/>
                <a:gd name="connsiteX2398" fmla="*/ 1529329 w 4546203"/>
                <a:gd name="connsiteY2398" fmla="*/ 3871277 h 5092591"/>
                <a:gd name="connsiteX2399" fmla="*/ 1519380 w 4546203"/>
                <a:gd name="connsiteY2399" fmla="*/ 3872471 h 5092591"/>
                <a:gd name="connsiteX2400" fmla="*/ 1523758 w 4546203"/>
                <a:gd name="connsiteY2400" fmla="*/ 3881623 h 5092591"/>
                <a:gd name="connsiteX2401" fmla="*/ 1553604 w 4546203"/>
                <a:gd name="connsiteY2401" fmla="*/ 3898736 h 5092591"/>
                <a:gd name="connsiteX2402" fmla="*/ 1538482 w 4546203"/>
                <a:gd name="connsiteY2402" fmla="*/ 3926592 h 5092591"/>
                <a:gd name="connsiteX2403" fmla="*/ 1512217 w 4546203"/>
                <a:gd name="connsiteY2403" fmla="*/ 3912664 h 5092591"/>
                <a:gd name="connsiteX2404" fmla="*/ 1497493 w 4546203"/>
                <a:gd name="connsiteY2404" fmla="*/ 3911868 h 5092591"/>
                <a:gd name="connsiteX2405" fmla="*/ 1505850 w 4546203"/>
                <a:gd name="connsiteY2405" fmla="*/ 3922613 h 5092591"/>
                <a:gd name="connsiteX2406" fmla="*/ 1541666 w 4546203"/>
                <a:gd name="connsiteY2406" fmla="*/ 3943306 h 5092591"/>
                <a:gd name="connsiteX2407" fmla="*/ 1526544 w 4546203"/>
                <a:gd name="connsiteY2407" fmla="*/ 3970765 h 5092591"/>
                <a:gd name="connsiteX2408" fmla="*/ 1487544 w 4546203"/>
                <a:gd name="connsiteY2408" fmla="*/ 3949673 h 5092591"/>
                <a:gd name="connsiteX2409" fmla="*/ 1475606 w 4546203"/>
                <a:gd name="connsiteY2409" fmla="*/ 3950071 h 5092591"/>
                <a:gd name="connsiteX2410" fmla="*/ 1481973 w 4546203"/>
                <a:gd name="connsiteY2410" fmla="*/ 3960020 h 5092591"/>
                <a:gd name="connsiteX2411" fmla="*/ 1530125 w 4546203"/>
                <a:gd name="connsiteY2411" fmla="*/ 3987081 h 5092591"/>
                <a:gd name="connsiteX2412" fmla="*/ 1515799 w 4546203"/>
                <a:gd name="connsiteY2412" fmla="*/ 4014142 h 5092591"/>
                <a:gd name="connsiteX2413" fmla="*/ 1451729 w 4546203"/>
                <a:gd name="connsiteY2413" fmla="*/ 3994244 h 5092591"/>
                <a:gd name="connsiteX2414" fmla="*/ 1519380 w 4546203"/>
                <a:gd name="connsiteY2414" fmla="*/ 4031651 h 5092591"/>
                <a:gd name="connsiteX2415" fmla="*/ 1504656 w 4546203"/>
                <a:gd name="connsiteY2415" fmla="*/ 4059508 h 5092591"/>
                <a:gd name="connsiteX2416" fmla="*/ 1446157 w 4546203"/>
                <a:gd name="connsiteY2416" fmla="*/ 4028468 h 5092591"/>
                <a:gd name="connsiteX2417" fmla="*/ 1431433 w 4546203"/>
                <a:gd name="connsiteY2417" fmla="*/ 4027672 h 5092591"/>
                <a:gd name="connsiteX2418" fmla="*/ 1440188 w 4546203"/>
                <a:gd name="connsiteY2418" fmla="*/ 4038417 h 5092591"/>
                <a:gd name="connsiteX2419" fmla="*/ 1509034 w 4546203"/>
                <a:gd name="connsiteY2419" fmla="*/ 4076222 h 5092591"/>
                <a:gd name="connsiteX2420" fmla="*/ 1495503 w 4546203"/>
                <a:gd name="connsiteY2420" fmla="*/ 4103283 h 5092591"/>
                <a:gd name="connsiteX2421" fmla="*/ 1384475 w 4546203"/>
                <a:gd name="connsiteY2421" fmla="*/ 4064681 h 5092591"/>
                <a:gd name="connsiteX2422" fmla="*/ 1355424 w 4546203"/>
                <a:gd name="connsiteY2422" fmla="*/ 4111640 h 5092591"/>
                <a:gd name="connsiteX2423" fmla="*/ 1235641 w 4546203"/>
                <a:gd name="connsiteY2423" fmla="*/ 4034835 h 5092591"/>
                <a:gd name="connsiteX2424" fmla="*/ 1080838 w 4546203"/>
                <a:gd name="connsiteY2424" fmla="*/ 4255698 h 5092591"/>
                <a:gd name="connsiteX2425" fmla="*/ 1045420 w 4546203"/>
                <a:gd name="connsiteY2425" fmla="*/ 4231821 h 5092591"/>
                <a:gd name="connsiteX2426" fmla="*/ 1017563 w 4546203"/>
                <a:gd name="connsiteY2426" fmla="*/ 4268035 h 5092591"/>
                <a:gd name="connsiteX2427" fmla="*/ 984533 w 4546203"/>
                <a:gd name="connsiteY2427" fmla="*/ 4244556 h 5092591"/>
                <a:gd name="connsiteX2428" fmla="*/ 964636 w 4546203"/>
                <a:gd name="connsiteY2428" fmla="*/ 4266045 h 5092591"/>
                <a:gd name="connsiteX2429" fmla="*/ 786353 w 4546203"/>
                <a:gd name="connsiteY2429" fmla="*/ 4114425 h 5092591"/>
                <a:gd name="connsiteX2430" fmla="*/ 804261 w 4546203"/>
                <a:gd name="connsiteY2430" fmla="*/ 4092140 h 5092591"/>
                <a:gd name="connsiteX2431" fmla="*/ 781180 w 4546203"/>
                <a:gd name="connsiteY2431" fmla="*/ 4067467 h 5092591"/>
                <a:gd name="connsiteX2432" fmla="*/ 812220 w 4546203"/>
                <a:gd name="connsiteY2432" fmla="*/ 4034835 h 5092591"/>
                <a:gd name="connsiteX2433" fmla="*/ 783965 w 4546203"/>
                <a:gd name="connsiteY2433" fmla="*/ 4004988 h 5092591"/>
                <a:gd name="connsiteX2434" fmla="*/ 1043430 w 4546203"/>
                <a:gd name="connsiteY2434" fmla="*/ 3750697 h 5092591"/>
                <a:gd name="connsiteX2435" fmla="*/ 1013584 w 4546203"/>
                <a:gd name="connsiteY2435" fmla="*/ 3718065 h 5092591"/>
                <a:gd name="connsiteX2436" fmla="*/ 1220917 w 4546203"/>
                <a:gd name="connsiteY2436" fmla="*/ 3525059 h 5092591"/>
                <a:gd name="connsiteX2437" fmla="*/ 1167989 w 4546203"/>
                <a:gd name="connsiteY2437" fmla="*/ 3489243 h 5092591"/>
                <a:gd name="connsiteX2438" fmla="*/ 1158040 w 4546203"/>
                <a:gd name="connsiteY2438" fmla="*/ 3498396 h 5092591"/>
                <a:gd name="connsiteX2439" fmla="*/ 1184305 w 4546203"/>
                <a:gd name="connsiteY2439" fmla="*/ 3529834 h 5092591"/>
                <a:gd name="connsiteX2440" fmla="*/ 1167989 w 4546203"/>
                <a:gd name="connsiteY2440" fmla="*/ 3543762 h 5092591"/>
                <a:gd name="connsiteX2441" fmla="*/ 1139734 w 4546203"/>
                <a:gd name="connsiteY2441" fmla="*/ 3513120 h 5092591"/>
                <a:gd name="connsiteX2442" fmla="*/ 1127000 w 4546203"/>
                <a:gd name="connsiteY2442" fmla="*/ 3525059 h 5092591"/>
                <a:gd name="connsiteX2443" fmla="*/ 1154061 w 4546203"/>
                <a:gd name="connsiteY2443" fmla="*/ 3557293 h 5092591"/>
                <a:gd name="connsiteX2444" fmla="*/ 1137745 w 4546203"/>
                <a:gd name="connsiteY2444" fmla="*/ 3571221 h 5092591"/>
                <a:gd name="connsiteX2445" fmla="*/ 1107898 w 4546203"/>
                <a:gd name="connsiteY2445" fmla="*/ 3539783 h 5092591"/>
                <a:gd name="connsiteX2446" fmla="*/ 1095562 w 4546203"/>
                <a:gd name="connsiteY2446" fmla="*/ 3551721 h 5092591"/>
                <a:gd name="connsiteX2447" fmla="*/ 1123418 w 4546203"/>
                <a:gd name="connsiteY2447" fmla="*/ 3584751 h 5092591"/>
                <a:gd name="connsiteX2448" fmla="*/ 1107102 w 4546203"/>
                <a:gd name="connsiteY2448" fmla="*/ 3598680 h 5092591"/>
                <a:gd name="connsiteX2449" fmla="*/ 1075266 w 4546203"/>
                <a:gd name="connsiteY2449" fmla="*/ 3564854 h 5092591"/>
                <a:gd name="connsiteX2450" fmla="*/ 1062930 w 4546203"/>
                <a:gd name="connsiteY2450" fmla="*/ 3576792 h 5092591"/>
                <a:gd name="connsiteX2451" fmla="*/ 1093174 w 4546203"/>
                <a:gd name="connsiteY2451" fmla="*/ 3612210 h 5092591"/>
                <a:gd name="connsiteX2452" fmla="*/ 1076858 w 4546203"/>
                <a:gd name="connsiteY2452" fmla="*/ 3626536 h 5092591"/>
                <a:gd name="connsiteX2453" fmla="*/ 1044624 w 4546203"/>
                <a:gd name="connsiteY2453" fmla="*/ 3591118 h 5092591"/>
                <a:gd name="connsiteX2454" fmla="*/ 1061338 w 4546203"/>
                <a:gd name="connsiteY2454" fmla="*/ 3641658 h 5092591"/>
                <a:gd name="connsiteX2455" fmla="*/ 1046614 w 4546203"/>
                <a:gd name="connsiteY2455" fmla="*/ 3653995 h 5092591"/>
                <a:gd name="connsiteX2456" fmla="*/ 1014379 w 4546203"/>
                <a:gd name="connsiteY2456" fmla="*/ 3619373 h 5092591"/>
                <a:gd name="connsiteX2457" fmla="*/ 1001247 w 4546203"/>
                <a:gd name="connsiteY2457" fmla="*/ 3630118 h 5092591"/>
                <a:gd name="connsiteX2458" fmla="*/ 1032685 w 4546203"/>
                <a:gd name="connsiteY2458" fmla="*/ 3667923 h 5092591"/>
                <a:gd name="connsiteX2459" fmla="*/ 1016767 w 4546203"/>
                <a:gd name="connsiteY2459" fmla="*/ 3681056 h 5092591"/>
                <a:gd name="connsiteX2460" fmla="*/ 972197 w 4546203"/>
                <a:gd name="connsiteY2460" fmla="*/ 3659566 h 5092591"/>
                <a:gd name="connsiteX2461" fmla="*/ 1002043 w 4546203"/>
                <a:gd name="connsiteY2461" fmla="*/ 3694984 h 5092591"/>
                <a:gd name="connsiteX2462" fmla="*/ 986125 w 4546203"/>
                <a:gd name="connsiteY2462" fmla="*/ 3709708 h 5092591"/>
                <a:gd name="connsiteX2463" fmla="*/ 952697 w 4546203"/>
                <a:gd name="connsiteY2463" fmla="*/ 3673495 h 5092591"/>
                <a:gd name="connsiteX2464" fmla="*/ 939565 w 4546203"/>
                <a:gd name="connsiteY2464" fmla="*/ 3685035 h 5092591"/>
                <a:gd name="connsiteX2465" fmla="*/ 971401 w 4546203"/>
                <a:gd name="connsiteY2465" fmla="*/ 3722841 h 5092591"/>
                <a:gd name="connsiteX2466" fmla="*/ 952299 w 4546203"/>
                <a:gd name="connsiteY2466" fmla="*/ 3739953 h 5092591"/>
                <a:gd name="connsiteX2467" fmla="*/ 912504 w 4546203"/>
                <a:gd name="connsiteY2467" fmla="*/ 3694984 h 5092591"/>
                <a:gd name="connsiteX2468" fmla="*/ 871117 w 4546203"/>
                <a:gd name="connsiteY2468" fmla="*/ 3729208 h 5092591"/>
                <a:gd name="connsiteX2469" fmla="*/ 754915 w 4546203"/>
                <a:gd name="connsiteY2469" fmla="*/ 3575996 h 5092591"/>
                <a:gd name="connsiteX2470" fmla="*/ 798690 w 4546203"/>
                <a:gd name="connsiteY2470" fmla="*/ 3544956 h 5092591"/>
                <a:gd name="connsiteX2471" fmla="*/ 763272 w 4546203"/>
                <a:gd name="connsiteY2471" fmla="*/ 3489243 h 5092591"/>
                <a:gd name="connsiteX2472" fmla="*/ 957472 w 4546203"/>
                <a:gd name="connsiteY2472" fmla="*/ 3367470 h 5092591"/>
                <a:gd name="connsiteX2473" fmla="*/ 882259 w 4546203"/>
                <a:gd name="connsiteY2473" fmla="*/ 3233758 h 5092591"/>
                <a:gd name="connsiteX2474" fmla="*/ 844852 w 4546203"/>
                <a:gd name="connsiteY2474" fmla="*/ 3259227 h 5092591"/>
                <a:gd name="connsiteX2475" fmla="*/ 810628 w 4546203"/>
                <a:gd name="connsiteY2475" fmla="*/ 3286287 h 5092591"/>
                <a:gd name="connsiteX2476" fmla="*/ 748150 w 4546203"/>
                <a:gd name="connsiteY2476" fmla="*/ 3148596 h 5092591"/>
                <a:gd name="connsiteX2477" fmla="*/ 698804 w 4546203"/>
                <a:gd name="connsiteY2477" fmla="*/ 3167698 h 5092591"/>
                <a:gd name="connsiteX2478" fmla="*/ 681294 w 4546203"/>
                <a:gd name="connsiteY2478" fmla="*/ 3125515 h 5092591"/>
                <a:gd name="connsiteX2479" fmla="*/ 640703 w 4546203"/>
                <a:gd name="connsiteY2479" fmla="*/ 3139045 h 5092591"/>
                <a:gd name="connsiteX2480" fmla="*/ 596928 w 4546203"/>
                <a:gd name="connsiteY2480" fmla="*/ 2999364 h 5092591"/>
                <a:gd name="connsiteX2481" fmla="*/ 637917 w 4546203"/>
                <a:gd name="connsiteY2481" fmla="*/ 2987027 h 5092591"/>
                <a:gd name="connsiteX2482" fmla="*/ 626774 w 4546203"/>
                <a:gd name="connsiteY2482" fmla="*/ 2938079 h 5092591"/>
                <a:gd name="connsiteX2483" fmla="*/ 765262 w 4546203"/>
                <a:gd name="connsiteY2483" fmla="*/ 2904651 h 5092591"/>
                <a:gd name="connsiteX2484" fmla="*/ 726262 w 4546203"/>
                <a:gd name="connsiteY2484" fmla="*/ 2625289 h 5092591"/>
                <a:gd name="connsiteX2485" fmla="*/ 883851 w 4546203"/>
                <a:gd name="connsiteY2485" fmla="*/ 2616932 h 5092591"/>
                <a:gd name="connsiteX2486" fmla="*/ 883851 w 4546203"/>
                <a:gd name="connsiteY2486" fmla="*/ 2459343 h 5092591"/>
                <a:gd name="connsiteX2487" fmla="*/ 850025 w 4546203"/>
                <a:gd name="connsiteY2487" fmla="*/ 2456558 h 5092591"/>
                <a:gd name="connsiteX2488" fmla="*/ 742976 w 4546203"/>
                <a:gd name="connsiteY2488" fmla="*/ 2450190 h 5092591"/>
                <a:gd name="connsiteX2489" fmla="*/ 731834 w 4546203"/>
                <a:gd name="connsiteY2489" fmla="*/ 2433476 h 5092591"/>
                <a:gd name="connsiteX2490" fmla="*/ 887035 w 4546203"/>
                <a:gd name="connsiteY2490" fmla="*/ 2444221 h 5092591"/>
                <a:gd name="connsiteX2491" fmla="*/ 889821 w 4546203"/>
                <a:gd name="connsiteY2491" fmla="*/ 2399252 h 5092591"/>
                <a:gd name="connsiteX2492" fmla="*/ 734619 w 4546203"/>
                <a:gd name="connsiteY2492" fmla="*/ 2366620 h 5092591"/>
                <a:gd name="connsiteX2493" fmla="*/ 718303 w 4546203"/>
                <a:gd name="connsiteY2493" fmla="*/ 2333590 h 5092591"/>
                <a:gd name="connsiteX2494" fmla="*/ 622397 w 4546203"/>
                <a:gd name="connsiteY2494" fmla="*/ 2256786 h 5092591"/>
                <a:gd name="connsiteX2495" fmla="*/ 485103 w 4546203"/>
                <a:gd name="connsiteY2495" fmla="*/ 1785610 h 5092591"/>
                <a:gd name="connsiteX2496" fmla="*/ 602101 w 4546203"/>
                <a:gd name="connsiteY2496" fmla="*/ 1490728 h 5092591"/>
                <a:gd name="connsiteX2497" fmla="*/ 596530 w 4546203"/>
                <a:gd name="connsiteY2497" fmla="*/ 1469637 h 5092591"/>
                <a:gd name="connsiteX2498" fmla="*/ 518929 w 4546203"/>
                <a:gd name="connsiteY2498" fmla="*/ 1599767 h 5092591"/>
                <a:gd name="connsiteX2499" fmla="*/ 449288 w 4546203"/>
                <a:gd name="connsiteY2499" fmla="*/ 1562359 h 5092591"/>
                <a:gd name="connsiteX2500" fmla="*/ 534052 w 4546203"/>
                <a:gd name="connsiteY2500" fmla="*/ 1419893 h 5092591"/>
                <a:gd name="connsiteX2501" fmla="*/ 515746 w 4546203"/>
                <a:gd name="connsiteY2501" fmla="*/ 1406760 h 5092591"/>
                <a:gd name="connsiteX2502" fmla="*/ 432972 w 4546203"/>
                <a:gd name="connsiteY2502" fmla="*/ 1544452 h 5092591"/>
                <a:gd name="connsiteX2503" fmla="*/ 365320 w 4546203"/>
                <a:gd name="connsiteY2503" fmla="*/ 1507442 h 5092591"/>
                <a:gd name="connsiteX2504" fmla="*/ 453665 w 4546203"/>
                <a:gd name="connsiteY2504" fmla="*/ 1359802 h 5092591"/>
                <a:gd name="connsiteX2505" fmla="*/ 433768 w 4546203"/>
                <a:gd name="connsiteY2505" fmla="*/ 1345476 h 5092591"/>
                <a:gd name="connsiteX2506" fmla="*/ 347412 w 4546203"/>
                <a:gd name="connsiteY2506" fmla="*/ 1488340 h 5092591"/>
                <a:gd name="connsiteX2507" fmla="*/ 281750 w 4546203"/>
                <a:gd name="connsiteY2507" fmla="*/ 1452127 h 5092591"/>
                <a:gd name="connsiteX2508" fmla="*/ 373677 w 4546203"/>
                <a:gd name="connsiteY2508" fmla="*/ 1299313 h 5092591"/>
                <a:gd name="connsiteX2509" fmla="*/ 352585 w 4546203"/>
                <a:gd name="connsiteY2509" fmla="*/ 1283395 h 5092591"/>
                <a:gd name="connsiteX2510" fmla="*/ 262250 w 4546203"/>
                <a:gd name="connsiteY2510" fmla="*/ 1431831 h 5092591"/>
                <a:gd name="connsiteX2511" fmla="*/ 198578 w 4546203"/>
                <a:gd name="connsiteY2511" fmla="*/ 1396413 h 5092591"/>
                <a:gd name="connsiteX2512" fmla="*/ 294882 w 4546203"/>
                <a:gd name="connsiteY2512" fmla="*/ 1237631 h 5092591"/>
                <a:gd name="connsiteX2513" fmla="*/ 272597 w 4546203"/>
                <a:gd name="connsiteY2513" fmla="*/ 1220121 h 5092591"/>
                <a:gd name="connsiteX2514" fmla="*/ 196190 w 4546203"/>
                <a:gd name="connsiteY2514" fmla="*/ 1310854 h 5092591"/>
                <a:gd name="connsiteX2515" fmla="*/ 132120 w 4546203"/>
                <a:gd name="connsiteY2515" fmla="*/ 1366567 h 5092591"/>
                <a:gd name="connsiteX2516" fmla="*/ 97100 w 4546203"/>
                <a:gd name="connsiteY2516" fmla="*/ 1345476 h 5092591"/>
                <a:gd name="connsiteX2517" fmla="*/ 98692 w 4546203"/>
                <a:gd name="connsiteY2517" fmla="*/ 1331547 h 5092591"/>
                <a:gd name="connsiteX2518" fmla="*/ 158385 w 4546203"/>
                <a:gd name="connsiteY2518" fmla="*/ 1167989 h 5092591"/>
                <a:gd name="connsiteX2519" fmla="*/ 149630 w 4546203"/>
                <a:gd name="connsiteY2519" fmla="*/ 1118245 h 5092591"/>
                <a:gd name="connsiteX2520" fmla="*/ 63672 w 4546203"/>
                <a:gd name="connsiteY2520" fmla="*/ 1044226 h 5092591"/>
                <a:gd name="connsiteX2521" fmla="*/ 0 w 4546203"/>
                <a:gd name="connsiteY2521" fmla="*/ 990900 h 5092591"/>
                <a:gd name="connsiteX2522" fmla="*/ 0 w 4546203"/>
                <a:gd name="connsiteY2522" fmla="*/ 982941 h 5092591"/>
                <a:gd name="connsiteX2523" fmla="*/ 14724 w 4546203"/>
                <a:gd name="connsiteY2523" fmla="*/ 971401 h 5092591"/>
                <a:gd name="connsiteX2524" fmla="*/ 215292 w 4546203"/>
                <a:gd name="connsiteY2524" fmla="*/ 1080440 h 5092591"/>
                <a:gd name="connsiteX2525" fmla="*/ 228424 w 4546203"/>
                <a:gd name="connsiteY2525" fmla="*/ 1064919 h 5092591"/>
                <a:gd name="connsiteX2526" fmla="*/ 344228 w 4546203"/>
                <a:gd name="connsiteY2526" fmla="*/ 953891 h 5092591"/>
                <a:gd name="connsiteX2527" fmla="*/ 386809 w 4546203"/>
                <a:gd name="connsiteY2527" fmla="*/ 933993 h 5092591"/>
                <a:gd name="connsiteX2528" fmla="*/ 411880 w 4546203"/>
                <a:gd name="connsiteY2528" fmla="*/ 955085 h 5092591"/>
                <a:gd name="connsiteX2529" fmla="*/ 402727 w 4546203"/>
                <a:gd name="connsiteY2529" fmla="*/ 995278 h 5092591"/>
                <a:gd name="connsiteX2530" fmla="*/ 333882 w 4546203"/>
                <a:gd name="connsiteY2530" fmla="*/ 1125010 h 5092591"/>
                <a:gd name="connsiteX2531" fmla="*/ 322739 w 4546203"/>
                <a:gd name="connsiteY2531" fmla="*/ 1143714 h 5092591"/>
                <a:gd name="connsiteX2532" fmla="*/ 347810 w 4546203"/>
                <a:gd name="connsiteY2532" fmla="*/ 1158438 h 5092591"/>
                <a:gd name="connsiteX2533" fmla="*/ 460828 w 4546203"/>
                <a:gd name="connsiteY2533" fmla="*/ 1014777 h 5092591"/>
                <a:gd name="connsiteX2534" fmla="*/ 516144 w 4546203"/>
                <a:gd name="connsiteY2534" fmla="*/ 1061736 h 5092591"/>
                <a:gd name="connsiteX2535" fmla="*/ 410686 w 4546203"/>
                <a:gd name="connsiteY2535" fmla="*/ 1196642 h 5092591"/>
                <a:gd name="connsiteX2536" fmla="*/ 433370 w 4546203"/>
                <a:gd name="connsiteY2536" fmla="*/ 1210172 h 5092591"/>
                <a:gd name="connsiteX2537" fmla="*/ 542408 w 4546203"/>
                <a:gd name="connsiteY2537" fmla="*/ 1072481 h 5092591"/>
                <a:gd name="connsiteX2538" fmla="*/ 599316 w 4546203"/>
                <a:gd name="connsiteY2538" fmla="*/ 1121031 h 5092591"/>
                <a:gd name="connsiteX2539" fmla="*/ 497838 w 4546203"/>
                <a:gd name="connsiteY2539" fmla="*/ 1249967 h 5092591"/>
                <a:gd name="connsiteX2540" fmla="*/ 518133 w 4546203"/>
                <a:gd name="connsiteY2540" fmla="*/ 1263100 h 5092591"/>
                <a:gd name="connsiteX2541" fmla="*/ 623591 w 4546203"/>
                <a:gd name="connsiteY2541" fmla="*/ 1130979 h 5092591"/>
                <a:gd name="connsiteX2542" fmla="*/ 681692 w 4546203"/>
                <a:gd name="connsiteY2542" fmla="*/ 1181121 h 5092591"/>
                <a:gd name="connsiteX2543" fmla="*/ 583398 w 4546203"/>
                <a:gd name="connsiteY2543" fmla="*/ 1305283 h 5092591"/>
                <a:gd name="connsiteX2544" fmla="*/ 602499 w 4546203"/>
                <a:gd name="connsiteY2544" fmla="*/ 1316823 h 5092591"/>
                <a:gd name="connsiteX2545" fmla="*/ 704375 w 4546203"/>
                <a:gd name="connsiteY2545" fmla="*/ 1190274 h 5092591"/>
                <a:gd name="connsiteX2546" fmla="*/ 764068 w 4546203"/>
                <a:gd name="connsiteY2546" fmla="*/ 1242008 h 5092591"/>
                <a:gd name="connsiteX2547" fmla="*/ 669355 w 4546203"/>
                <a:gd name="connsiteY2547" fmla="*/ 1360598 h 5092591"/>
                <a:gd name="connsiteX2548" fmla="*/ 686865 w 4546203"/>
                <a:gd name="connsiteY2548" fmla="*/ 1370547 h 5092591"/>
                <a:gd name="connsiteX2549" fmla="*/ 784363 w 4546203"/>
                <a:gd name="connsiteY2549" fmla="*/ 1250365 h 5092591"/>
                <a:gd name="connsiteX2550" fmla="*/ 814210 w 4546203"/>
                <a:gd name="connsiteY2550" fmla="*/ 1275436 h 5092591"/>
                <a:gd name="connsiteX2551" fmla="*/ 829332 w 4546203"/>
                <a:gd name="connsiteY2551" fmla="*/ 1277426 h 5092591"/>
                <a:gd name="connsiteX2552" fmla="*/ 898178 w 4546203"/>
                <a:gd name="connsiteY2552" fmla="*/ 1243202 h 5092591"/>
                <a:gd name="connsiteX2553" fmla="*/ 777598 w 4546203"/>
                <a:gd name="connsiteY2553" fmla="*/ 1127796 h 5092591"/>
                <a:gd name="connsiteX2554" fmla="*/ 829730 w 4546203"/>
                <a:gd name="connsiteY2554" fmla="*/ 1082031 h 5092591"/>
                <a:gd name="connsiteX2555" fmla="*/ 809434 w 4546203"/>
                <a:gd name="connsiteY2555" fmla="*/ 1062930 h 5092591"/>
                <a:gd name="connsiteX2556" fmla="*/ 762078 w 4546203"/>
                <a:gd name="connsiteY2556" fmla="*/ 1111878 h 5092591"/>
                <a:gd name="connsiteX2557" fmla="*/ 740589 w 4546203"/>
                <a:gd name="connsiteY2557" fmla="*/ 1094368 h 5092591"/>
                <a:gd name="connsiteX2558" fmla="*/ 768843 w 4546203"/>
                <a:gd name="connsiteY2558" fmla="*/ 1064124 h 5092591"/>
                <a:gd name="connsiteX2559" fmla="*/ 734619 w 4546203"/>
                <a:gd name="connsiteY2559" fmla="*/ 1037859 h 5092591"/>
                <a:gd name="connsiteX2560" fmla="*/ 778394 w 4546203"/>
                <a:gd name="connsiteY2560" fmla="*/ 1009604 h 5092591"/>
                <a:gd name="connsiteX2561" fmla="*/ 703181 w 4546203"/>
                <a:gd name="connsiteY2561" fmla="*/ 943544 h 5092591"/>
                <a:gd name="connsiteX2562" fmla="*/ 740589 w 4546203"/>
                <a:gd name="connsiteY2562" fmla="*/ 914096 h 5092591"/>
                <a:gd name="connsiteX2563" fmla="*/ 660998 w 4546203"/>
                <a:gd name="connsiteY2563" fmla="*/ 828934 h 5092591"/>
                <a:gd name="connsiteX2564" fmla="*/ 728650 w 4546203"/>
                <a:gd name="connsiteY2564" fmla="*/ 767649 h 5092591"/>
                <a:gd name="connsiteX2565" fmla="*/ 804261 w 4546203"/>
                <a:gd name="connsiteY2565" fmla="*/ 854801 h 5092591"/>
                <a:gd name="connsiteX2566" fmla="*/ 839281 w 4546203"/>
                <a:gd name="connsiteY2566" fmla="*/ 826148 h 5092591"/>
                <a:gd name="connsiteX2567" fmla="*/ 896984 w 4546203"/>
                <a:gd name="connsiteY2567" fmla="*/ 894994 h 5092591"/>
                <a:gd name="connsiteX2568" fmla="*/ 926034 w 4546203"/>
                <a:gd name="connsiteY2568" fmla="*/ 873107 h 5092591"/>
                <a:gd name="connsiteX2569" fmla="*/ 949911 w 4546203"/>
                <a:gd name="connsiteY2569" fmla="*/ 900963 h 5092591"/>
                <a:gd name="connsiteX2570" fmla="*/ 978962 w 4546203"/>
                <a:gd name="connsiteY2570" fmla="*/ 879872 h 5092591"/>
                <a:gd name="connsiteX2571" fmla="*/ 1193458 w 4546203"/>
                <a:gd name="connsiteY2571" fmla="*/ 1156051 h 5092591"/>
                <a:gd name="connsiteX2572" fmla="*/ 1247181 w 4546203"/>
                <a:gd name="connsiteY2572" fmla="*/ 1115857 h 5092591"/>
                <a:gd name="connsiteX2573" fmla="*/ 1230070 w 4546203"/>
                <a:gd name="connsiteY2573" fmla="*/ 1089195 h 5092591"/>
                <a:gd name="connsiteX2574" fmla="*/ 1266283 w 4546203"/>
                <a:gd name="connsiteY2574" fmla="*/ 1062532 h 5092591"/>
                <a:gd name="connsiteX2575" fmla="*/ 1237631 w 4546203"/>
                <a:gd name="connsiteY2575" fmla="*/ 1017961 h 5092591"/>
                <a:gd name="connsiteX2576" fmla="*/ 1362587 w 4546203"/>
                <a:gd name="connsiteY2576" fmla="*/ 940758 h 5092591"/>
                <a:gd name="connsiteX2577" fmla="*/ 1389250 w 4546203"/>
                <a:gd name="connsiteY2577" fmla="*/ 986125 h 5092591"/>
                <a:gd name="connsiteX2578" fmla="*/ 1433821 w 4546203"/>
                <a:gd name="connsiteY2578" fmla="*/ 962646 h 5092591"/>
                <a:gd name="connsiteX2579" fmla="*/ 1501473 w 4546203"/>
                <a:gd name="connsiteY2579" fmla="*/ 1089195 h 5092591"/>
                <a:gd name="connsiteX2580" fmla="*/ 1558380 w 4546203"/>
                <a:gd name="connsiteY2580" fmla="*/ 1059746 h 5092591"/>
                <a:gd name="connsiteX2581" fmla="*/ 1348659 w 4546203"/>
                <a:gd name="connsiteY2581" fmla="*/ 622397 h 5092591"/>
                <a:gd name="connsiteX2582" fmla="*/ 1384077 w 4546203"/>
                <a:gd name="connsiteY2582" fmla="*/ 605683 h 5092591"/>
                <a:gd name="connsiteX2583" fmla="*/ 1392832 w 4546203"/>
                <a:gd name="connsiteY2583" fmla="*/ 605683 h 5092591"/>
                <a:gd name="connsiteX2584" fmla="*/ 1414719 w 4546203"/>
                <a:gd name="connsiteY2584" fmla="*/ 606877 h 5092591"/>
                <a:gd name="connsiteX2585" fmla="*/ 1660653 w 4546203"/>
                <a:gd name="connsiteY2585" fmla="*/ 516144 h 5092591"/>
                <a:gd name="connsiteX2586" fmla="*/ 1674980 w 4546203"/>
                <a:gd name="connsiteY2586" fmla="*/ 510572 h 5092591"/>
                <a:gd name="connsiteX2587" fmla="*/ 1713979 w 4546203"/>
                <a:gd name="connsiteY2587" fmla="*/ 485899 h 5092591"/>
                <a:gd name="connsiteX2588" fmla="*/ 1806702 w 4546203"/>
                <a:gd name="connsiteY2588" fmla="*/ 828536 h 5092591"/>
                <a:gd name="connsiteX2589" fmla="*/ 1829783 w 4546203"/>
                <a:gd name="connsiteY2589" fmla="*/ 820975 h 5092591"/>
                <a:gd name="connsiteX2590" fmla="*/ 1818242 w 4546203"/>
                <a:gd name="connsiteY2590" fmla="*/ 769241 h 5092591"/>
                <a:gd name="connsiteX2591" fmla="*/ 2005678 w 4546203"/>
                <a:gd name="connsiteY2591" fmla="*/ 732232 h 5092591"/>
                <a:gd name="connsiteX2592" fmla="*/ 2014831 w 4546203"/>
                <a:gd name="connsiteY2592" fmla="*/ 784761 h 5092591"/>
                <a:gd name="connsiteX2593" fmla="*/ 2080095 w 4546203"/>
                <a:gd name="connsiteY2593" fmla="*/ 777598 h 5092591"/>
                <a:gd name="connsiteX2594" fmla="*/ 2113125 w 4546203"/>
                <a:gd name="connsiteY2594" fmla="*/ 1086807 h 5092591"/>
                <a:gd name="connsiteX2595" fmla="*/ 2130635 w 4546203"/>
                <a:gd name="connsiteY2595" fmla="*/ 1070093 h 5092591"/>
                <a:gd name="connsiteX2596" fmla="*/ 2097605 w 4546203"/>
                <a:gd name="connsiteY2596" fmla="*/ 715518 h 5092591"/>
                <a:gd name="connsiteX2597" fmla="*/ 2043881 w 4546203"/>
                <a:gd name="connsiteY2597" fmla="*/ 137293 h 5092591"/>
                <a:gd name="connsiteX2598" fmla="*/ 2043881 w 4546203"/>
                <a:gd name="connsiteY2598" fmla="*/ 116600 h 5092591"/>
                <a:gd name="connsiteX2599" fmla="*/ 2070942 w 4546203"/>
                <a:gd name="connsiteY2599" fmla="*/ 111824 h 5092591"/>
                <a:gd name="connsiteX2600" fmla="*/ 2066166 w 4546203"/>
                <a:gd name="connsiteY2600" fmla="*/ 42979 h 5092591"/>
                <a:gd name="connsiteX2601" fmla="*/ 2095615 w 4546203"/>
                <a:gd name="connsiteY2601" fmla="*/ 38203 h 5092591"/>
                <a:gd name="connsiteX2602" fmla="*/ 2095615 w 4546203"/>
                <a:gd name="connsiteY2602" fmla="*/ 7163 h 5092591"/>
                <a:gd name="connsiteX2603" fmla="*/ 2175205 w 4546203"/>
                <a:gd name="connsiteY2603" fmla="*/ 0 h 509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</a:cxnLst>
              <a:rect l="l" t="t" r="r" b="b"/>
              <a:pathLst>
                <a:path w="4546203" h="5092591">
                  <a:moveTo>
                    <a:pt x="2251214" y="4846657"/>
                  </a:moveTo>
                  <a:cubicBezTo>
                    <a:pt x="2251214" y="4868146"/>
                    <a:pt x="2251214" y="4887646"/>
                    <a:pt x="2251214" y="4907544"/>
                  </a:cubicBezTo>
                  <a:cubicBezTo>
                    <a:pt x="2278673" y="4907544"/>
                    <a:pt x="2304540" y="4907544"/>
                    <a:pt x="2330407" y="4907544"/>
                  </a:cubicBezTo>
                  <a:cubicBezTo>
                    <a:pt x="2330407" y="4886452"/>
                    <a:pt x="2330407" y="4866952"/>
                    <a:pt x="2330407" y="4846657"/>
                  </a:cubicBezTo>
                  <a:cubicBezTo>
                    <a:pt x="2301754" y="4846657"/>
                    <a:pt x="2276683" y="4846657"/>
                    <a:pt x="2251214" y="4846657"/>
                  </a:cubicBezTo>
                  <a:close/>
                  <a:moveTo>
                    <a:pt x="2445813" y="4838698"/>
                  </a:moveTo>
                  <a:cubicBezTo>
                    <a:pt x="2417956" y="4840290"/>
                    <a:pt x="2392885" y="4841882"/>
                    <a:pt x="2365824" y="4843474"/>
                  </a:cubicBezTo>
                  <a:cubicBezTo>
                    <a:pt x="2367018" y="4864963"/>
                    <a:pt x="2367814" y="4884860"/>
                    <a:pt x="2369008" y="4907146"/>
                  </a:cubicBezTo>
                  <a:cubicBezTo>
                    <a:pt x="2397263" y="4905554"/>
                    <a:pt x="2423129" y="4903962"/>
                    <a:pt x="2450588" y="4902370"/>
                  </a:cubicBezTo>
                  <a:cubicBezTo>
                    <a:pt x="2448598" y="4880085"/>
                    <a:pt x="2447404" y="4860585"/>
                    <a:pt x="2445813" y="4838698"/>
                  </a:cubicBezTo>
                  <a:close/>
                  <a:moveTo>
                    <a:pt x="2019208" y="4832729"/>
                  </a:moveTo>
                  <a:cubicBezTo>
                    <a:pt x="2016820" y="4855014"/>
                    <a:pt x="2014831" y="4874514"/>
                    <a:pt x="2012841" y="4895605"/>
                  </a:cubicBezTo>
                  <a:cubicBezTo>
                    <a:pt x="2041095" y="4897993"/>
                    <a:pt x="2067360" y="4900381"/>
                    <a:pt x="2094421" y="4902768"/>
                  </a:cubicBezTo>
                  <a:cubicBezTo>
                    <a:pt x="2096013" y="4880483"/>
                    <a:pt x="2097605" y="4860983"/>
                    <a:pt x="2099196" y="4839494"/>
                  </a:cubicBezTo>
                  <a:cubicBezTo>
                    <a:pt x="2070942" y="4837106"/>
                    <a:pt x="2045473" y="4835116"/>
                    <a:pt x="2019208" y="4832729"/>
                  </a:cubicBezTo>
                  <a:close/>
                  <a:moveTo>
                    <a:pt x="2251612" y="4753934"/>
                  </a:moveTo>
                  <a:cubicBezTo>
                    <a:pt x="2251612" y="4775026"/>
                    <a:pt x="2251612" y="4795321"/>
                    <a:pt x="2251612" y="4814821"/>
                  </a:cubicBezTo>
                  <a:cubicBezTo>
                    <a:pt x="2278275" y="4814821"/>
                    <a:pt x="2303346" y="4814821"/>
                    <a:pt x="2328019" y="4814821"/>
                  </a:cubicBezTo>
                  <a:cubicBezTo>
                    <a:pt x="2328019" y="4793730"/>
                    <a:pt x="2328019" y="4774628"/>
                    <a:pt x="2328019" y="4753934"/>
                  </a:cubicBezTo>
                  <a:cubicBezTo>
                    <a:pt x="2301356" y="4753934"/>
                    <a:pt x="2277081" y="4753934"/>
                    <a:pt x="2251612" y="4753934"/>
                  </a:cubicBezTo>
                  <a:close/>
                  <a:moveTo>
                    <a:pt x="2029157" y="4740404"/>
                  </a:moveTo>
                  <a:cubicBezTo>
                    <a:pt x="2027167" y="4761894"/>
                    <a:pt x="2024779" y="4781791"/>
                    <a:pt x="2022392" y="4803678"/>
                  </a:cubicBezTo>
                  <a:cubicBezTo>
                    <a:pt x="2049452" y="4806066"/>
                    <a:pt x="2074125" y="4808454"/>
                    <a:pt x="2101186" y="4811239"/>
                  </a:cubicBezTo>
                  <a:cubicBezTo>
                    <a:pt x="2102778" y="4788158"/>
                    <a:pt x="2104370" y="4768659"/>
                    <a:pt x="2105564" y="4747965"/>
                  </a:cubicBezTo>
                  <a:cubicBezTo>
                    <a:pt x="2079697" y="4745577"/>
                    <a:pt x="2055422" y="4743189"/>
                    <a:pt x="2029157" y="4740404"/>
                  </a:cubicBezTo>
                  <a:close/>
                  <a:moveTo>
                    <a:pt x="2252408" y="4661609"/>
                  </a:moveTo>
                  <a:cubicBezTo>
                    <a:pt x="2252408" y="4682701"/>
                    <a:pt x="2252408" y="4702201"/>
                    <a:pt x="2252408" y="4722894"/>
                  </a:cubicBezTo>
                  <a:cubicBezTo>
                    <a:pt x="2277081" y="4722894"/>
                    <a:pt x="2300560" y="4722894"/>
                    <a:pt x="2324835" y="4722894"/>
                  </a:cubicBezTo>
                  <a:cubicBezTo>
                    <a:pt x="2324835" y="4701007"/>
                    <a:pt x="2324835" y="4681507"/>
                    <a:pt x="2324835" y="4661609"/>
                  </a:cubicBezTo>
                  <a:cubicBezTo>
                    <a:pt x="2299764" y="4661609"/>
                    <a:pt x="2276683" y="4661609"/>
                    <a:pt x="2252408" y="4661609"/>
                  </a:cubicBezTo>
                  <a:close/>
                  <a:moveTo>
                    <a:pt x="2144961" y="4660017"/>
                  </a:moveTo>
                  <a:cubicBezTo>
                    <a:pt x="2143767" y="4679915"/>
                    <a:pt x="2142971" y="4699415"/>
                    <a:pt x="2141777" y="4721302"/>
                  </a:cubicBezTo>
                  <a:cubicBezTo>
                    <a:pt x="2168042" y="4721302"/>
                    <a:pt x="2192317" y="4721302"/>
                    <a:pt x="2217388" y="4721302"/>
                  </a:cubicBezTo>
                  <a:cubicBezTo>
                    <a:pt x="2217388" y="4701405"/>
                    <a:pt x="2217388" y="4681507"/>
                    <a:pt x="2217388" y="4660017"/>
                  </a:cubicBezTo>
                  <a:cubicBezTo>
                    <a:pt x="2193113" y="4660017"/>
                    <a:pt x="2170032" y="4660017"/>
                    <a:pt x="2144961" y="4660017"/>
                  </a:cubicBezTo>
                  <a:close/>
                  <a:moveTo>
                    <a:pt x="2431088" y="4654844"/>
                  </a:moveTo>
                  <a:cubicBezTo>
                    <a:pt x="2406018" y="4656834"/>
                    <a:pt x="2382538" y="4658426"/>
                    <a:pt x="2357467" y="4660017"/>
                  </a:cubicBezTo>
                  <a:cubicBezTo>
                    <a:pt x="2358661" y="4681507"/>
                    <a:pt x="2359855" y="4701007"/>
                    <a:pt x="2361049" y="4723292"/>
                  </a:cubicBezTo>
                  <a:cubicBezTo>
                    <a:pt x="2387712" y="4721302"/>
                    <a:pt x="2411191" y="4719710"/>
                    <a:pt x="2436660" y="4718119"/>
                  </a:cubicBezTo>
                  <a:cubicBezTo>
                    <a:pt x="2435068" y="4696231"/>
                    <a:pt x="2433476" y="4676334"/>
                    <a:pt x="2431088" y="4654844"/>
                  </a:cubicBezTo>
                  <a:close/>
                  <a:moveTo>
                    <a:pt x="2150930" y="4567295"/>
                  </a:moveTo>
                  <a:cubicBezTo>
                    <a:pt x="2149736" y="4587193"/>
                    <a:pt x="2148543" y="4605896"/>
                    <a:pt x="2146951" y="4628580"/>
                  </a:cubicBezTo>
                  <a:cubicBezTo>
                    <a:pt x="2171624" y="4629375"/>
                    <a:pt x="2194705" y="4630569"/>
                    <a:pt x="2219378" y="4631763"/>
                  </a:cubicBezTo>
                  <a:cubicBezTo>
                    <a:pt x="2219378" y="4609876"/>
                    <a:pt x="2219378" y="4589978"/>
                    <a:pt x="2219378" y="4567295"/>
                  </a:cubicBezTo>
                  <a:cubicBezTo>
                    <a:pt x="2196695" y="4567295"/>
                    <a:pt x="2174012" y="4567295"/>
                    <a:pt x="2150930" y="4567295"/>
                  </a:cubicBezTo>
                  <a:close/>
                  <a:moveTo>
                    <a:pt x="2424323" y="4562918"/>
                  </a:moveTo>
                  <a:cubicBezTo>
                    <a:pt x="2400048" y="4564509"/>
                    <a:pt x="2377365" y="4565703"/>
                    <a:pt x="2353488" y="4567295"/>
                  </a:cubicBezTo>
                  <a:cubicBezTo>
                    <a:pt x="2355080" y="4590376"/>
                    <a:pt x="2356274" y="4610273"/>
                    <a:pt x="2357467" y="4630967"/>
                  </a:cubicBezTo>
                  <a:cubicBezTo>
                    <a:pt x="2382936" y="4629375"/>
                    <a:pt x="2404824" y="4627783"/>
                    <a:pt x="2429497" y="4626192"/>
                  </a:cubicBezTo>
                  <a:cubicBezTo>
                    <a:pt x="2427905" y="4605100"/>
                    <a:pt x="2426711" y="4585601"/>
                    <a:pt x="2424323" y="4562918"/>
                  </a:cubicBezTo>
                  <a:close/>
                  <a:moveTo>
                    <a:pt x="2049452" y="4556550"/>
                  </a:moveTo>
                  <a:cubicBezTo>
                    <a:pt x="2047065" y="4578039"/>
                    <a:pt x="2045075" y="4597937"/>
                    <a:pt x="2042687" y="4619427"/>
                  </a:cubicBezTo>
                  <a:cubicBezTo>
                    <a:pt x="2067360" y="4621814"/>
                    <a:pt x="2090044" y="4624202"/>
                    <a:pt x="2114717" y="4626590"/>
                  </a:cubicBezTo>
                  <a:cubicBezTo>
                    <a:pt x="2116309" y="4605100"/>
                    <a:pt x="2117900" y="4584805"/>
                    <a:pt x="2119492" y="4563315"/>
                  </a:cubicBezTo>
                  <a:cubicBezTo>
                    <a:pt x="2095615" y="4560928"/>
                    <a:pt x="2073330" y="4558938"/>
                    <a:pt x="2049452" y="4556550"/>
                  </a:cubicBezTo>
                  <a:close/>
                  <a:moveTo>
                    <a:pt x="2897488" y="4513571"/>
                  </a:moveTo>
                  <a:cubicBezTo>
                    <a:pt x="2880376" y="4518744"/>
                    <a:pt x="2864856" y="4523520"/>
                    <a:pt x="2847744" y="4528693"/>
                  </a:cubicBezTo>
                  <a:cubicBezTo>
                    <a:pt x="2852122" y="4542622"/>
                    <a:pt x="2855703" y="4554560"/>
                    <a:pt x="2859683" y="4567295"/>
                  </a:cubicBezTo>
                  <a:cubicBezTo>
                    <a:pt x="2877988" y="4562121"/>
                    <a:pt x="2893509" y="4557346"/>
                    <a:pt x="2910223" y="4551775"/>
                  </a:cubicBezTo>
                  <a:cubicBezTo>
                    <a:pt x="2905845" y="4538244"/>
                    <a:pt x="2901866" y="4526704"/>
                    <a:pt x="2897488" y="4513571"/>
                  </a:cubicBezTo>
                  <a:close/>
                  <a:moveTo>
                    <a:pt x="1790386" y="4506408"/>
                  </a:moveTo>
                  <a:cubicBezTo>
                    <a:pt x="1786406" y="4521928"/>
                    <a:pt x="1783223" y="4535061"/>
                    <a:pt x="1779641" y="4549785"/>
                  </a:cubicBezTo>
                  <a:cubicBezTo>
                    <a:pt x="1811079" y="4556550"/>
                    <a:pt x="1840130" y="4562918"/>
                    <a:pt x="1872364" y="4570080"/>
                  </a:cubicBezTo>
                  <a:cubicBezTo>
                    <a:pt x="1875547" y="4553764"/>
                    <a:pt x="1877935" y="4540632"/>
                    <a:pt x="1881119" y="4525908"/>
                  </a:cubicBezTo>
                  <a:cubicBezTo>
                    <a:pt x="1850079" y="4519143"/>
                    <a:pt x="1820630" y="4512775"/>
                    <a:pt x="1790386" y="4506408"/>
                  </a:cubicBezTo>
                  <a:close/>
                  <a:moveTo>
                    <a:pt x="3136658" y="4499245"/>
                  </a:moveTo>
                  <a:cubicBezTo>
                    <a:pt x="3139842" y="4505612"/>
                    <a:pt x="3143423" y="4513173"/>
                    <a:pt x="3148995" y="4525908"/>
                  </a:cubicBezTo>
                  <a:cubicBezTo>
                    <a:pt x="3132679" y="4528295"/>
                    <a:pt x="3119546" y="4529887"/>
                    <a:pt x="3106414" y="4531877"/>
                  </a:cubicBezTo>
                  <a:cubicBezTo>
                    <a:pt x="3103230" y="4532275"/>
                    <a:pt x="3100046" y="4533469"/>
                    <a:pt x="3096863" y="4534662"/>
                  </a:cubicBezTo>
                  <a:cubicBezTo>
                    <a:pt x="3039956" y="4555357"/>
                    <a:pt x="2983446" y="4576050"/>
                    <a:pt x="2926936" y="4597142"/>
                  </a:cubicBezTo>
                  <a:cubicBezTo>
                    <a:pt x="2923355" y="4598336"/>
                    <a:pt x="2920569" y="4600724"/>
                    <a:pt x="2917784" y="4602714"/>
                  </a:cubicBezTo>
                  <a:cubicBezTo>
                    <a:pt x="2918579" y="4604703"/>
                    <a:pt x="2919773" y="4607091"/>
                    <a:pt x="2920569" y="4609479"/>
                  </a:cubicBezTo>
                  <a:cubicBezTo>
                    <a:pt x="2984242" y="4585999"/>
                    <a:pt x="3047517" y="4562918"/>
                    <a:pt x="3112383" y="4539439"/>
                  </a:cubicBezTo>
                  <a:cubicBezTo>
                    <a:pt x="3116760" y="4548990"/>
                    <a:pt x="3120740" y="4558540"/>
                    <a:pt x="3126311" y="4570877"/>
                  </a:cubicBezTo>
                  <a:cubicBezTo>
                    <a:pt x="3061445" y="4594754"/>
                    <a:pt x="2997374" y="4618632"/>
                    <a:pt x="2931314" y="4642907"/>
                  </a:cubicBezTo>
                  <a:cubicBezTo>
                    <a:pt x="2926539" y="4630172"/>
                    <a:pt x="2922957" y="4621019"/>
                    <a:pt x="2918977" y="4609876"/>
                  </a:cubicBezTo>
                  <a:cubicBezTo>
                    <a:pt x="2909427" y="4611866"/>
                    <a:pt x="2899876" y="4614254"/>
                    <a:pt x="2888335" y="4617040"/>
                  </a:cubicBezTo>
                  <a:cubicBezTo>
                    <a:pt x="2885947" y="4608683"/>
                    <a:pt x="2883958" y="4601122"/>
                    <a:pt x="2881570" y="4593560"/>
                  </a:cubicBezTo>
                  <a:cubicBezTo>
                    <a:pt x="2967130" y="4561724"/>
                    <a:pt x="3051098" y="4530683"/>
                    <a:pt x="3136658" y="4499245"/>
                  </a:cubicBezTo>
                  <a:close/>
                  <a:moveTo>
                    <a:pt x="2955987" y="4494470"/>
                  </a:moveTo>
                  <a:cubicBezTo>
                    <a:pt x="2938477" y="4500439"/>
                    <a:pt x="2922957" y="4505612"/>
                    <a:pt x="2905845" y="4511184"/>
                  </a:cubicBezTo>
                  <a:cubicBezTo>
                    <a:pt x="2910621" y="4524714"/>
                    <a:pt x="2914998" y="4536652"/>
                    <a:pt x="2919376" y="4549387"/>
                  </a:cubicBezTo>
                  <a:cubicBezTo>
                    <a:pt x="2936885" y="4543020"/>
                    <a:pt x="2952405" y="4537846"/>
                    <a:pt x="2969119" y="4532275"/>
                  </a:cubicBezTo>
                  <a:cubicBezTo>
                    <a:pt x="2964344" y="4518744"/>
                    <a:pt x="2960365" y="4507204"/>
                    <a:pt x="2955987" y="4494470"/>
                  </a:cubicBezTo>
                  <a:close/>
                  <a:moveTo>
                    <a:pt x="2254398" y="4476562"/>
                  </a:moveTo>
                  <a:cubicBezTo>
                    <a:pt x="2254398" y="4498449"/>
                    <a:pt x="2254398" y="4517949"/>
                    <a:pt x="2254398" y="4538244"/>
                  </a:cubicBezTo>
                  <a:cubicBezTo>
                    <a:pt x="2277081" y="4538244"/>
                    <a:pt x="2298172" y="4538244"/>
                    <a:pt x="2320060" y="4538244"/>
                  </a:cubicBezTo>
                  <a:cubicBezTo>
                    <a:pt x="2320060" y="4517153"/>
                    <a:pt x="2320060" y="4496857"/>
                    <a:pt x="2320060" y="4476562"/>
                  </a:cubicBezTo>
                  <a:cubicBezTo>
                    <a:pt x="2297775" y="4476562"/>
                    <a:pt x="2276683" y="4476562"/>
                    <a:pt x="2254398" y="4476562"/>
                  </a:cubicBezTo>
                  <a:close/>
                  <a:moveTo>
                    <a:pt x="3013292" y="4472980"/>
                  </a:moveTo>
                  <a:cubicBezTo>
                    <a:pt x="2996180" y="4479348"/>
                    <a:pt x="2981058" y="4484919"/>
                    <a:pt x="2964344" y="4491286"/>
                  </a:cubicBezTo>
                  <a:cubicBezTo>
                    <a:pt x="2969119" y="4504816"/>
                    <a:pt x="2973099" y="4516357"/>
                    <a:pt x="2977874" y="4529489"/>
                  </a:cubicBezTo>
                  <a:cubicBezTo>
                    <a:pt x="2995384" y="4522724"/>
                    <a:pt x="3010904" y="4516755"/>
                    <a:pt x="3028016" y="4510388"/>
                  </a:cubicBezTo>
                  <a:cubicBezTo>
                    <a:pt x="3022843" y="4497255"/>
                    <a:pt x="3018465" y="4486510"/>
                    <a:pt x="3013292" y="4472980"/>
                  </a:cubicBezTo>
                  <a:close/>
                  <a:moveTo>
                    <a:pt x="2156104" y="4472582"/>
                  </a:moveTo>
                  <a:cubicBezTo>
                    <a:pt x="2154910" y="4494867"/>
                    <a:pt x="2154114" y="4514765"/>
                    <a:pt x="2152920" y="4537051"/>
                  </a:cubicBezTo>
                  <a:cubicBezTo>
                    <a:pt x="2177195" y="4537051"/>
                    <a:pt x="2199083" y="4537051"/>
                    <a:pt x="2222164" y="4537051"/>
                  </a:cubicBezTo>
                  <a:cubicBezTo>
                    <a:pt x="2222164" y="4516755"/>
                    <a:pt x="2222164" y="4497653"/>
                    <a:pt x="2222164" y="4475766"/>
                  </a:cubicBezTo>
                  <a:cubicBezTo>
                    <a:pt x="2199878" y="4474970"/>
                    <a:pt x="2179185" y="4473776"/>
                    <a:pt x="2156104" y="4472582"/>
                  </a:cubicBezTo>
                  <a:close/>
                  <a:moveTo>
                    <a:pt x="2059401" y="4465021"/>
                  </a:moveTo>
                  <a:cubicBezTo>
                    <a:pt x="2057014" y="4486510"/>
                    <a:pt x="2055024" y="4506408"/>
                    <a:pt x="2052636" y="4528295"/>
                  </a:cubicBezTo>
                  <a:cubicBezTo>
                    <a:pt x="2076513" y="4530285"/>
                    <a:pt x="2098401" y="4532275"/>
                    <a:pt x="2121482" y="4534265"/>
                  </a:cubicBezTo>
                  <a:cubicBezTo>
                    <a:pt x="2123074" y="4511979"/>
                    <a:pt x="2124665" y="4492480"/>
                    <a:pt x="2126257" y="4470990"/>
                  </a:cubicBezTo>
                  <a:cubicBezTo>
                    <a:pt x="2103574" y="4469000"/>
                    <a:pt x="2082483" y="4467011"/>
                    <a:pt x="2059401" y="4465021"/>
                  </a:cubicBezTo>
                  <a:close/>
                  <a:moveTo>
                    <a:pt x="2881172" y="4462236"/>
                  </a:moveTo>
                  <a:cubicBezTo>
                    <a:pt x="2864060" y="4467409"/>
                    <a:pt x="2849336" y="4472184"/>
                    <a:pt x="2833020" y="4477358"/>
                  </a:cubicBezTo>
                  <a:cubicBezTo>
                    <a:pt x="2836602" y="4488898"/>
                    <a:pt x="2839387" y="4498847"/>
                    <a:pt x="2842571" y="4511184"/>
                  </a:cubicBezTo>
                  <a:cubicBezTo>
                    <a:pt x="2860479" y="4505612"/>
                    <a:pt x="2875203" y="4501235"/>
                    <a:pt x="2891917" y="4496061"/>
                  </a:cubicBezTo>
                  <a:cubicBezTo>
                    <a:pt x="2887937" y="4483725"/>
                    <a:pt x="2884754" y="4473378"/>
                    <a:pt x="2881172" y="4462236"/>
                  </a:cubicBezTo>
                  <a:close/>
                  <a:moveTo>
                    <a:pt x="3070199" y="4449899"/>
                  </a:moveTo>
                  <a:cubicBezTo>
                    <a:pt x="3052291" y="4457460"/>
                    <a:pt x="3037169" y="4463827"/>
                    <a:pt x="3021649" y="4470195"/>
                  </a:cubicBezTo>
                  <a:cubicBezTo>
                    <a:pt x="3026823" y="4483725"/>
                    <a:pt x="3031598" y="4494867"/>
                    <a:pt x="3036373" y="4507602"/>
                  </a:cubicBezTo>
                  <a:cubicBezTo>
                    <a:pt x="3053883" y="4500041"/>
                    <a:pt x="3069403" y="4493674"/>
                    <a:pt x="3085719" y="4486908"/>
                  </a:cubicBezTo>
                  <a:cubicBezTo>
                    <a:pt x="3080148" y="4473776"/>
                    <a:pt x="3075771" y="4463031"/>
                    <a:pt x="3070199" y="4449899"/>
                  </a:cubicBezTo>
                  <a:close/>
                  <a:moveTo>
                    <a:pt x="2937283" y="4443134"/>
                  </a:moveTo>
                  <a:cubicBezTo>
                    <a:pt x="2920171" y="4449103"/>
                    <a:pt x="2905049" y="4454674"/>
                    <a:pt x="2889131" y="4460644"/>
                  </a:cubicBezTo>
                  <a:cubicBezTo>
                    <a:pt x="2893509" y="4472582"/>
                    <a:pt x="2896692" y="4482531"/>
                    <a:pt x="2900672" y="4493276"/>
                  </a:cubicBezTo>
                  <a:cubicBezTo>
                    <a:pt x="2917386" y="4487705"/>
                    <a:pt x="2932110" y="4482531"/>
                    <a:pt x="2949620" y="4476562"/>
                  </a:cubicBezTo>
                  <a:cubicBezTo>
                    <a:pt x="2945242" y="4464225"/>
                    <a:pt x="2941263" y="4454276"/>
                    <a:pt x="2937283" y="4443134"/>
                  </a:cubicBezTo>
                  <a:close/>
                  <a:moveTo>
                    <a:pt x="1805906" y="4442736"/>
                  </a:moveTo>
                  <a:cubicBezTo>
                    <a:pt x="1802324" y="4457460"/>
                    <a:pt x="1799141" y="4470990"/>
                    <a:pt x="1795161" y="4486510"/>
                  </a:cubicBezTo>
                  <a:cubicBezTo>
                    <a:pt x="1826599" y="4493276"/>
                    <a:pt x="1854854" y="4499245"/>
                    <a:pt x="1885098" y="4506010"/>
                  </a:cubicBezTo>
                  <a:cubicBezTo>
                    <a:pt x="1887884" y="4489694"/>
                    <a:pt x="1890670" y="4476164"/>
                    <a:pt x="1893455" y="4461838"/>
                  </a:cubicBezTo>
                  <a:cubicBezTo>
                    <a:pt x="1862813" y="4455072"/>
                    <a:pt x="1834956" y="4449103"/>
                    <a:pt x="1805906" y="4442736"/>
                  </a:cubicBezTo>
                  <a:close/>
                  <a:moveTo>
                    <a:pt x="3125515" y="4426022"/>
                  </a:moveTo>
                  <a:cubicBezTo>
                    <a:pt x="3108403" y="4433583"/>
                    <a:pt x="3093678" y="4440348"/>
                    <a:pt x="3078158" y="4447113"/>
                  </a:cubicBezTo>
                  <a:cubicBezTo>
                    <a:pt x="3083332" y="4459848"/>
                    <a:pt x="3088107" y="4470592"/>
                    <a:pt x="3093678" y="4484123"/>
                  </a:cubicBezTo>
                  <a:cubicBezTo>
                    <a:pt x="3110790" y="4476164"/>
                    <a:pt x="3126311" y="4469399"/>
                    <a:pt x="3142626" y="4461838"/>
                  </a:cubicBezTo>
                  <a:cubicBezTo>
                    <a:pt x="3136259" y="4448705"/>
                    <a:pt x="3131086" y="4437563"/>
                    <a:pt x="3125515" y="4426022"/>
                  </a:cubicBezTo>
                  <a:close/>
                  <a:moveTo>
                    <a:pt x="1534503" y="4425226"/>
                  </a:moveTo>
                  <a:cubicBezTo>
                    <a:pt x="1528931" y="4439552"/>
                    <a:pt x="1524156" y="4452287"/>
                    <a:pt x="1518187" y="4467011"/>
                  </a:cubicBezTo>
                  <a:cubicBezTo>
                    <a:pt x="1548431" y="4478154"/>
                    <a:pt x="1577481" y="4488500"/>
                    <a:pt x="1607328" y="4499643"/>
                  </a:cubicBezTo>
                  <a:cubicBezTo>
                    <a:pt x="1612501" y="4484521"/>
                    <a:pt x="1617277" y="4471786"/>
                    <a:pt x="1621654" y="4457062"/>
                  </a:cubicBezTo>
                  <a:cubicBezTo>
                    <a:pt x="1592206" y="4446317"/>
                    <a:pt x="1563951" y="4435971"/>
                    <a:pt x="1534503" y="4425226"/>
                  </a:cubicBezTo>
                  <a:close/>
                  <a:moveTo>
                    <a:pt x="2993394" y="4422440"/>
                  </a:moveTo>
                  <a:cubicBezTo>
                    <a:pt x="2976680" y="4428807"/>
                    <a:pt x="2961558" y="4434777"/>
                    <a:pt x="2945640" y="4440746"/>
                  </a:cubicBezTo>
                  <a:cubicBezTo>
                    <a:pt x="2950416" y="4452685"/>
                    <a:pt x="2954395" y="4463031"/>
                    <a:pt x="2958375" y="4473378"/>
                  </a:cubicBezTo>
                  <a:cubicBezTo>
                    <a:pt x="2975089" y="4467011"/>
                    <a:pt x="2989813" y="4461440"/>
                    <a:pt x="3006527" y="4455072"/>
                  </a:cubicBezTo>
                  <a:cubicBezTo>
                    <a:pt x="3001752" y="4443134"/>
                    <a:pt x="2997772" y="4433583"/>
                    <a:pt x="2993394" y="4422440"/>
                  </a:cubicBezTo>
                  <a:close/>
                  <a:moveTo>
                    <a:pt x="1680949" y="4407318"/>
                  </a:moveTo>
                  <a:cubicBezTo>
                    <a:pt x="1676174" y="4422838"/>
                    <a:pt x="1672194" y="4435573"/>
                    <a:pt x="1667817" y="4450297"/>
                  </a:cubicBezTo>
                  <a:cubicBezTo>
                    <a:pt x="1698061" y="4459052"/>
                    <a:pt x="1726315" y="4467409"/>
                    <a:pt x="1755764" y="4475766"/>
                  </a:cubicBezTo>
                  <a:cubicBezTo>
                    <a:pt x="1759743" y="4460644"/>
                    <a:pt x="1763325" y="4447511"/>
                    <a:pt x="1767305" y="4431991"/>
                  </a:cubicBezTo>
                  <a:cubicBezTo>
                    <a:pt x="1737856" y="4423634"/>
                    <a:pt x="1709999" y="4415675"/>
                    <a:pt x="1680949" y="4407318"/>
                  </a:cubicBezTo>
                  <a:close/>
                  <a:moveTo>
                    <a:pt x="3048710" y="4400155"/>
                  </a:moveTo>
                  <a:cubicBezTo>
                    <a:pt x="3031996" y="4407318"/>
                    <a:pt x="3017272" y="4413686"/>
                    <a:pt x="3001752" y="4420451"/>
                  </a:cubicBezTo>
                  <a:cubicBezTo>
                    <a:pt x="3006527" y="4431991"/>
                    <a:pt x="3010506" y="4441542"/>
                    <a:pt x="3014884" y="4452685"/>
                  </a:cubicBezTo>
                  <a:cubicBezTo>
                    <a:pt x="3031200" y="4445920"/>
                    <a:pt x="3046322" y="4439950"/>
                    <a:pt x="3062638" y="4433185"/>
                  </a:cubicBezTo>
                  <a:cubicBezTo>
                    <a:pt x="3057863" y="4421645"/>
                    <a:pt x="3053883" y="4412094"/>
                    <a:pt x="3048710" y="4400155"/>
                  </a:cubicBezTo>
                  <a:close/>
                  <a:moveTo>
                    <a:pt x="2161277" y="4383043"/>
                  </a:moveTo>
                  <a:cubicBezTo>
                    <a:pt x="2160481" y="4402941"/>
                    <a:pt x="2159287" y="4422440"/>
                    <a:pt x="2158094" y="4444328"/>
                  </a:cubicBezTo>
                  <a:cubicBezTo>
                    <a:pt x="2181175" y="4444328"/>
                    <a:pt x="2201868" y="4444328"/>
                    <a:pt x="2224153" y="4444328"/>
                  </a:cubicBezTo>
                  <a:cubicBezTo>
                    <a:pt x="2224153" y="4424828"/>
                    <a:pt x="2224153" y="4404930"/>
                    <a:pt x="2224153" y="4383043"/>
                  </a:cubicBezTo>
                  <a:cubicBezTo>
                    <a:pt x="2203858" y="4383043"/>
                    <a:pt x="2183164" y="4383043"/>
                    <a:pt x="2161277" y="4383043"/>
                  </a:cubicBezTo>
                  <a:close/>
                  <a:moveTo>
                    <a:pt x="2411191" y="4378666"/>
                  </a:moveTo>
                  <a:cubicBezTo>
                    <a:pt x="2388508" y="4379860"/>
                    <a:pt x="2368610" y="4381053"/>
                    <a:pt x="2346723" y="4382247"/>
                  </a:cubicBezTo>
                  <a:cubicBezTo>
                    <a:pt x="2347916" y="4404532"/>
                    <a:pt x="2348712" y="4424430"/>
                    <a:pt x="2349906" y="4445920"/>
                  </a:cubicBezTo>
                  <a:cubicBezTo>
                    <a:pt x="2372988" y="4444328"/>
                    <a:pt x="2393681" y="4443134"/>
                    <a:pt x="2415170" y="4441940"/>
                  </a:cubicBezTo>
                  <a:cubicBezTo>
                    <a:pt x="2413977" y="4419655"/>
                    <a:pt x="2412783" y="4400553"/>
                    <a:pt x="2411191" y="4378666"/>
                  </a:cubicBezTo>
                  <a:close/>
                  <a:moveTo>
                    <a:pt x="3103229" y="4376676"/>
                  </a:moveTo>
                  <a:cubicBezTo>
                    <a:pt x="3086913" y="4383839"/>
                    <a:pt x="3072189" y="4390604"/>
                    <a:pt x="3056669" y="4397369"/>
                  </a:cubicBezTo>
                  <a:cubicBezTo>
                    <a:pt x="3061842" y="4409308"/>
                    <a:pt x="3066220" y="4418859"/>
                    <a:pt x="3070995" y="4430001"/>
                  </a:cubicBezTo>
                  <a:cubicBezTo>
                    <a:pt x="3087709" y="4422440"/>
                    <a:pt x="3102831" y="4415675"/>
                    <a:pt x="3118351" y="4408512"/>
                  </a:cubicBezTo>
                  <a:cubicBezTo>
                    <a:pt x="3112780" y="4396573"/>
                    <a:pt x="3108403" y="4387022"/>
                    <a:pt x="3103229" y="4376676"/>
                  </a:cubicBezTo>
                  <a:close/>
                  <a:moveTo>
                    <a:pt x="1411933" y="4372696"/>
                  </a:moveTo>
                  <a:cubicBezTo>
                    <a:pt x="1405566" y="4386227"/>
                    <a:pt x="1399597" y="4398961"/>
                    <a:pt x="1392832" y="4413287"/>
                  </a:cubicBezTo>
                  <a:cubicBezTo>
                    <a:pt x="1422280" y="4426420"/>
                    <a:pt x="1449739" y="4438358"/>
                    <a:pt x="1479187" y="4451491"/>
                  </a:cubicBezTo>
                  <a:cubicBezTo>
                    <a:pt x="1485555" y="4436369"/>
                    <a:pt x="1490728" y="4423634"/>
                    <a:pt x="1496697" y="4410104"/>
                  </a:cubicBezTo>
                  <a:cubicBezTo>
                    <a:pt x="1467647" y="4397369"/>
                    <a:pt x="1440586" y="4385431"/>
                    <a:pt x="1411933" y="4372696"/>
                  </a:cubicBezTo>
                  <a:close/>
                  <a:moveTo>
                    <a:pt x="1558778" y="4364339"/>
                  </a:moveTo>
                  <a:cubicBezTo>
                    <a:pt x="1553206" y="4379063"/>
                    <a:pt x="1548033" y="4392196"/>
                    <a:pt x="1542462" y="4406522"/>
                  </a:cubicBezTo>
                  <a:cubicBezTo>
                    <a:pt x="1572308" y="4417665"/>
                    <a:pt x="1600165" y="4427614"/>
                    <a:pt x="1628817" y="4437961"/>
                  </a:cubicBezTo>
                  <a:cubicBezTo>
                    <a:pt x="1633991" y="4422440"/>
                    <a:pt x="1637970" y="4409308"/>
                    <a:pt x="1642746" y="4394982"/>
                  </a:cubicBezTo>
                  <a:cubicBezTo>
                    <a:pt x="1614093" y="4384635"/>
                    <a:pt x="1587032" y="4374686"/>
                    <a:pt x="1558778" y="4364339"/>
                  </a:cubicBezTo>
                  <a:close/>
                  <a:moveTo>
                    <a:pt x="2904253" y="4347227"/>
                  </a:moveTo>
                  <a:cubicBezTo>
                    <a:pt x="2888335" y="4352401"/>
                    <a:pt x="2874009" y="4357176"/>
                    <a:pt x="2858489" y="4362350"/>
                  </a:cubicBezTo>
                  <a:cubicBezTo>
                    <a:pt x="2868040" y="4392594"/>
                    <a:pt x="2877591" y="4421246"/>
                    <a:pt x="2887539" y="4452287"/>
                  </a:cubicBezTo>
                  <a:cubicBezTo>
                    <a:pt x="2905049" y="4446317"/>
                    <a:pt x="2919773" y="4441144"/>
                    <a:pt x="2935691" y="4435573"/>
                  </a:cubicBezTo>
                  <a:cubicBezTo>
                    <a:pt x="2924947" y="4405328"/>
                    <a:pt x="2914998" y="4377074"/>
                    <a:pt x="2904253" y="4347227"/>
                  </a:cubicBezTo>
                  <a:close/>
                  <a:moveTo>
                    <a:pt x="2956783" y="4327330"/>
                  </a:moveTo>
                  <a:cubicBezTo>
                    <a:pt x="2940865" y="4333299"/>
                    <a:pt x="2927335" y="4338473"/>
                    <a:pt x="2911416" y="4344442"/>
                  </a:cubicBezTo>
                  <a:cubicBezTo>
                    <a:pt x="2922559" y="4375482"/>
                    <a:pt x="2932906" y="4403737"/>
                    <a:pt x="2943253" y="4433185"/>
                  </a:cubicBezTo>
                  <a:cubicBezTo>
                    <a:pt x="2959967" y="4426818"/>
                    <a:pt x="2974691" y="4421246"/>
                    <a:pt x="2991007" y="4415277"/>
                  </a:cubicBezTo>
                  <a:cubicBezTo>
                    <a:pt x="2979466" y="4385033"/>
                    <a:pt x="2968324" y="4356778"/>
                    <a:pt x="2956783" y="4327330"/>
                  </a:cubicBezTo>
                  <a:close/>
                  <a:moveTo>
                    <a:pt x="1836150" y="4315789"/>
                  </a:moveTo>
                  <a:cubicBezTo>
                    <a:pt x="1832569" y="4331707"/>
                    <a:pt x="1829783" y="4344840"/>
                    <a:pt x="1826599" y="4359564"/>
                  </a:cubicBezTo>
                  <a:cubicBezTo>
                    <a:pt x="1854854" y="4365931"/>
                    <a:pt x="1881119" y="4371502"/>
                    <a:pt x="1909771" y="4377870"/>
                  </a:cubicBezTo>
                  <a:cubicBezTo>
                    <a:pt x="1912955" y="4361553"/>
                    <a:pt x="1915343" y="4348421"/>
                    <a:pt x="1918128" y="4333299"/>
                  </a:cubicBezTo>
                  <a:cubicBezTo>
                    <a:pt x="1890272" y="4327330"/>
                    <a:pt x="1863609" y="4321758"/>
                    <a:pt x="1836150" y="4315789"/>
                  </a:cubicBezTo>
                  <a:close/>
                  <a:moveTo>
                    <a:pt x="3009313" y="4306239"/>
                  </a:moveTo>
                  <a:cubicBezTo>
                    <a:pt x="2993394" y="4312606"/>
                    <a:pt x="2979864" y="4318177"/>
                    <a:pt x="2964344" y="4324544"/>
                  </a:cubicBezTo>
                  <a:cubicBezTo>
                    <a:pt x="2976283" y="4354788"/>
                    <a:pt x="2987425" y="4383441"/>
                    <a:pt x="2998966" y="4412094"/>
                  </a:cubicBezTo>
                  <a:cubicBezTo>
                    <a:pt x="3015680" y="4405328"/>
                    <a:pt x="3029608" y="4399757"/>
                    <a:pt x="3045924" y="4392992"/>
                  </a:cubicBezTo>
                  <a:cubicBezTo>
                    <a:pt x="3033190" y="4363145"/>
                    <a:pt x="3021649" y="4335289"/>
                    <a:pt x="3009313" y="4306239"/>
                  </a:cubicBezTo>
                  <a:close/>
                  <a:moveTo>
                    <a:pt x="2166848" y="4291116"/>
                  </a:moveTo>
                  <a:cubicBezTo>
                    <a:pt x="2165654" y="4311014"/>
                    <a:pt x="2164461" y="4330514"/>
                    <a:pt x="2163267" y="4352003"/>
                  </a:cubicBezTo>
                  <a:cubicBezTo>
                    <a:pt x="2184756" y="4352003"/>
                    <a:pt x="2204654" y="4352003"/>
                    <a:pt x="2226143" y="4352003"/>
                  </a:cubicBezTo>
                  <a:cubicBezTo>
                    <a:pt x="2226143" y="4332105"/>
                    <a:pt x="2226143" y="4312606"/>
                    <a:pt x="2225745" y="4291116"/>
                  </a:cubicBezTo>
                  <a:cubicBezTo>
                    <a:pt x="2206246" y="4291116"/>
                    <a:pt x="2187144" y="4291116"/>
                    <a:pt x="2166848" y="4291116"/>
                  </a:cubicBezTo>
                  <a:close/>
                  <a:moveTo>
                    <a:pt x="2297619" y="4290519"/>
                  </a:moveTo>
                  <a:cubicBezTo>
                    <a:pt x="2288995" y="4290868"/>
                    <a:pt x="2276683" y="4292012"/>
                    <a:pt x="2259173" y="4292310"/>
                  </a:cubicBezTo>
                  <a:cubicBezTo>
                    <a:pt x="2258377" y="4292310"/>
                    <a:pt x="2257979" y="4292708"/>
                    <a:pt x="2255592" y="4293902"/>
                  </a:cubicBezTo>
                  <a:cubicBezTo>
                    <a:pt x="2255592" y="4313799"/>
                    <a:pt x="2255592" y="4333299"/>
                    <a:pt x="2255592" y="4353197"/>
                  </a:cubicBezTo>
                  <a:cubicBezTo>
                    <a:pt x="2276683" y="4353197"/>
                    <a:pt x="2296581" y="4353197"/>
                    <a:pt x="2316478" y="4353197"/>
                  </a:cubicBezTo>
                  <a:cubicBezTo>
                    <a:pt x="2316179" y="4295594"/>
                    <a:pt x="2323492" y="4289475"/>
                    <a:pt x="2297619" y="4290519"/>
                  </a:cubicBezTo>
                  <a:close/>
                  <a:moveTo>
                    <a:pt x="3061046" y="4283555"/>
                  </a:moveTo>
                  <a:cubicBezTo>
                    <a:pt x="3045526" y="4290320"/>
                    <a:pt x="3031996" y="4296688"/>
                    <a:pt x="3016874" y="4303453"/>
                  </a:cubicBezTo>
                  <a:cubicBezTo>
                    <a:pt x="3029608" y="4332901"/>
                    <a:pt x="3041547" y="4361156"/>
                    <a:pt x="3053883" y="4390206"/>
                  </a:cubicBezTo>
                  <a:cubicBezTo>
                    <a:pt x="3070597" y="4382645"/>
                    <a:pt x="3084526" y="4376278"/>
                    <a:pt x="3100046" y="4369115"/>
                  </a:cubicBezTo>
                  <a:cubicBezTo>
                    <a:pt x="3086913" y="4340064"/>
                    <a:pt x="3074577" y="4313401"/>
                    <a:pt x="3061046" y="4283555"/>
                  </a:cubicBezTo>
                  <a:close/>
                  <a:moveTo>
                    <a:pt x="1719948" y="4283157"/>
                  </a:moveTo>
                  <a:cubicBezTo>
                    <a:pt x="1715571" y="4298677"/>
                    <a:pt x="1711591" y="4311809"/>
                    <a:pt x="1706816" y="4326136"/>
                  </a:cubicBezTo>
                  <a:cubicBezTo>
                    <a:pt x="1734673" y="4334493"/>
                    <a:pt x="1760539" y="4341656"/>
                    <a:pt x="1788794" y="4350013"/>
                  </a:cubicBezTo>
                  <a:cubicBezTo>
                    <a:pt x="1793171" y="4334493"/>
                    <a:pt x="1796753" y="4321360"/>
                    <a:pt x="1800733" y="4306239"/>
                  </a:cubicBezTo>
                  <a:cubicBezTo>
                    <a:pt x="1773274" y="4298279"/>
                    <a:pt x="1747407" y="4290718"/>
                    <a:pt x="1719948" y="4283157"/>
                  </a:cubicBezTo>
                  <a:close/>
                  <a:moveTo>
                    <a:pt x="2079299" y="4281167"/>
                  </a:moveTo>
                  <a:cubicBezTo>
                    <a:pt x="2076911" y="4303055"/>
                    <a:pt x="2074921" y="4322952"/>
                    <a:pt x="2072534" y="4344442"/>
                  </a:cubicBezTo>
                  <a:cubicBezTo>
                    <a:pt x="2094023" y="4346432"/>
                    <a:pt x="2113523" y="4348023"/>
                    <a:pt x="2135012" y="4350013"/>
                  </a:cubicBezTo>
                  <a:cubicBezTo>
                    <a:pt x="2136604" y="4327728"/>
                    <a:pt x="2138196" y="4307830"/>
                    <a:pt x="2139390" y="4287137"/>
                  </a:cubicBezTo>
                  <a:cubicBezTo>
                    <a:pt x="2118696" y="4285147"/>
                    <a:pt x="2100390" y="4283157"/>
                    <a:pt x="2079299" y="4281167"/>
                  </a:cubicBezTo>
                  <a:close/>
                  <a:moveTo>
                    <a:pt x="2819489" y="4267637"/>
                  </a:moveTo>
                  <a:cubicBezTo>
                    <a:pt x="2803969" y="4272413"/>
                    <a:pt x="2790439" y="4276790"/>
                    <a:pt x="2775715" y="4281167"/>
                  </a:cubicBezTo>
                  <a:cubicBezTo>
                    <a:pt x="2784868" y="4312208"/>
                    <a:pt x="2793225" y="4340860"/>
                    <a:pt x="2801980" y="4371104"/>
                  </a:cubicBezTo>
                  <a:cubicBezTo>
                    <a:pt x="2817898" y="4366329"/>
                    <a:pt x="2831826" y="4362350"/>
                    <a:pt x="2848142" y="4357574"/>
                  </a:cubicBezTo>
                  <a:cubicBezTo>
                    <a:pt x="2838193" y="4326534"/>
                    <a:pt x="2829040" y="4297881"/>
                    <a:pt x="2819489" y="4267637"/>
                  </a:cubicBezTo>
                  <a:close/>
                  <a:moveTo>
                    <a:pt x="1467647" y="4254106"/>
                  </a:moveTo>
                  <a:cubicBezTo>
                    <a:pt x="1460882" y="4268035"/>
                    <a:pt x="1454912" y="4280372"/>
                    <a:pt x="1448545" y="4295096"/>
                  </a:cubicBezTo>
                  <a:cubicBezTo>
                    <a:pt x="1476004" y="4307034"/>
                    <a:pt x="1502269" y="4318575"/>
                    <a:pt x="1529727" y="4330911"/>
                  </a:cubicBezTo>
                  <a:cubicBezTo>
                    <a:pt x="1535697" y="4316187"/>
                    <a:pt x="1540870" y="4303453"/>
                    <a:pt x="1546839" y="4289524"/>
                  </a:cubicBezTo>
                  <a:cubicBezTo>
                    <a:pt x="1520574" y="4277586"/>
                    <a:pt x="1495503" y="4266443"/>
                    <a:pt x="1467647" y="4254106"/>
                  </a:cubicBezTo>
                  <a:close/>
                  <a:moveTo>
                    <a:pt x="1851670" y="4251719"/>
                  </a:moveTo>
                  <a:cubicBezTo>
                    <a:pt x="1848487" y="4267637"/>
                    <a:pt x="1845303" y="4280770"/>
                    <a:pt x="1842120" y="4295494"/>
                  </a:cubicBezTo>
                  <a:cubicBezTo>
                    <a:pt x="1869578" y="4301861"/>
                    <a:pt x="1895047" y="4307432"/>
                    <a:pt x="1922108" y="4313401"/>
                  </a:cubicBezTo>
                  <a:cubicBezTo>
                    <a:pt x="1925291" y="4298677"/>
                    <a:pt x="1928077" y="4285147"/>
                    <a:pt x="1930863" y="4268831"/>
                  </a:cubicBezTo>
                  <a:cubicBezTo>
                    <a:pt x="1903404" y="4262862"/>
                    <a:pt x="1877935" y="4257290"/>
                    <a:pt x="1851670" y="4251719"/>
                  </a:cubicBezTo>
                  <a:close/>
                  <a:moveTo>
                    <a:pt x="2870029" y="4250525"/>
                  </a:moveTo>
                  <a:cubicBezTo>
                    <a:pt x="2854907" y="4255698"/>
                    <a:pt x="2841775" y="4260474"/>
                    <a:pt x="2826653" y="4265647"/>
                  </a:cubicBezTo>
                  <a:cubicBezTo>
                    <a:pt x="2836999" y="4296688"/>
                    <a:pt x="2846152" y="4325340"/>
                    <a:pt x="2856101" y="4355186"/>
                  </a:cubicBezTo>
                  <a:cubicBezTo>
                    <a:pt x="2872417" y="4349217"/>
                    <a:pt x="2886346" y="4344442"/>
                    <a:pt x="2901468" y="4338870"/>
                  </a:cubicBezTo>
                  <a:cubicBezTo>
                    <a:pt x="2890325" y="4307830"/>
                    <a:pt x="2880376" y="4279575"/>
                    <a:pt x="2870029" y="4250525"/>
                  </a:cubicBezTo>
                  <a:close/>
                  <a:moveTo>
                    <a:pt x="1606134" y="4242964"/>
                  </a:moveTo>
                  <a:cubicBezTo>
                    <a:pt x="1600563" y="4257290"/>
                    <a:pt x="1595787" y="4270025"/>
                    <a:pt x="1589818" y="4284749"/>
                  </a:cubicBezTo>
                  <a:cubicBezTo>
                    <a:pt x="1617277" y="4294698"/>
                    <a:pt x="1643144" y="4304249"/>
                    <a:pt x="1670204" y="4314198"/>
                  </a:cubicBezTo>
                  <a:cubicBezTo>
                    <a:pt x="1675378" y="4299075"/>
                    <a:pt x="1679755" y="4286739"/>
                    <a:pt x="1684929" y="4271616"/>
                  </a:cubicBezTo>
                  <a:cubicBezTo>
                    <a:pt x="1658266" y="4261668"/>
                    <a:pt x="1633195" y="4252515"/>
                    <a:pt x="1606134" y="4242964"/>
                  </a:cubicBezTo>
                  <a:close/>
                  <a:moveTo>
                    <a:pt x="2919773" y="4232219"/>
                  </a:moveTo>
                  <a:cubicBezTo>
                    <a:pt x="2904651" y="4237791"/>
                    <a:pt x="2891917" y="4242566"/>
                    <a:pt x="2877192" y="4248137"/>
                  </a:cubicBezTo>
                  <a:cubicBezTo>
                    <a:pt x="2887937" y="4277984"/>
                    <a:pt x="2898284" y="4307034"/>
                    <a:pt x="2909029" y="4336881"/>
                  </a:cubicBezTo>
                  <a:cubicBezTo>
                    <a:pt x="2925345" y="4330911"/>
                    <a:pt x="2939273" y="4325738"/>
                    <a:pt x="2953997" y="4320167"/>
                  </a:cubicBezTo>
                  <a:cubicBezTo>
                    <a:pt x="2942059" y="4289922"/>
                    <a:pt x="2931314" y="4261270"/>
                    <a:pt x="2919773" y="4232219"/>
                  </a:cubicBezTo>
                  <a:close/>
                  <a:moveTo>
                    <a:pt x="1739846" y="4221077"/>
                  </a:moveTo>
                  <a:cubicBezTo>
                    <a:pt x="1735070" y="4235801"/>
                    <a:pt x="1731091" y="4248137"/>
                    <a:pt x="1726315" y="4264055"/>
                  </a:cubicBezTo>
                  <a:cubicBezTo>
                    <a:pt x="1754172" y="4271616"/>
                    <a:pt x="1779641" y="4278780"/>
                    <a:pt x="1806304" y="4286341"/>
                  </a:cubicBezTo>
                  <a:cubicBezTo>
                    <a:pt x="1810283" y="4270423"/>
                    <a:pt x="1813865" y="4257290"/>
                    <a:pt x="1817446" y="4242964"/>
                  </a:cubicBezTo>
                  <a:cubicBezTo>
                    <a:pt x="1790386" y="4235403"/>
                    <a:pt x="1765713" y="4228240"/>
                    <a:pt x="1739846" y="4221077"/>
                  </a:cubicBezTo>
                  <a:close/>
                  <a:moveTo>
                    <a:pt x="2969915" y="4211924"/>
                  </a:moveTo>
                  <a:cubicBezTo>
                    <a:pt x="2955191" y="4218291"/>
                    <a:pt x="2942059" y="4223862"/>
                    <a:pt x="2927732" y="4229831"/>
                  </a:cubicBezTo>
                  <a:cubicBezTo>
                    <a:pt x="2939273" y="4260076"/>
                    <a:pt x="2950416" y="4288331"/>
                    <a:pt x="2961956" y="4317381"/>
                  </a:cubicBezTo>
                  <a:cubicBezTo>
                    <a:pt x="2978272" y="4310616"/>
                    <a:pt x="2992201" y="4304647"/>
                    <a:pt x="3006527" y="4298677"/>
                  </a:cubicBezTo>
                  <a:cubicBezTo>
                    <a:pt x="2994190" y="4269229"/>
                    <a:pt x="2982650" y="4241770"/>
                    <a:pt x="2969915" y="4211924"/>
                  </a:cubicBezTo>
                  <a:close/>
                  <a:moveTo>
                    <a:pt x="2171624" y="4197995"/>
                  </a:moveTo>
                  <a:cubicBezTo>
                    <a:pt x="2170828" y="4218291"/>
                    <a:pt x="2170032" y="4238188"/>
                    <a:pt x="2168838" y="4259678"/>
                  </a:cubicBezTo>
                  <a:cubicBezTo>
                    <a:pt x="2189532" y="4259678"/>
                    <a:pt x="2208235" y="4259678"/>
                    <a:pt x="2228133" y="4259678"/>
                  </a:cubicBezTo>
                  <a:cubicBezTo>
                    <a:pt x="2228133" y="4239382"/>
                    <a:pt x="2228133" y="4219485"/>
                    <a:pt x="2227735" y="4197995"/>
                  </a:cubicBezTo>
                  <a:cubicBezTo>
                    <a:pt x="2208633" y="4197995"/>
                    <a:pt x="2191123" y="4197995"/>
                    <a:pt x="2171624" y="4197995"/>
                  </a:cubicBezTo>
                  <a:close/>
                  <a:moveTo>
                    <a:pt x="2396069" y="4194016"/>
                  </a:moveTo>
                  <a:cubicBezTo>
                    <a:pt x="2376171" y="4195608"/>
                    <a:pt x="2358661" y="4196802"/>
                    <a:pt x="2341947" y="4197995"/>
                  </a:cubicBezTo>
                  <a:cubicBezTo>
                    <a:pt x="2341947" y="4219485"/>
                    <a:pt x="2341947" y="4239382"/>
                    <a:pt x="2341549" y="4261270"/>
                  </a:cubicBezTo>
                  <a:cubicBezTo>
                    <a:pt x="2362243" y="4260076"/>
                    <a:pt x="2380549" y="4258882"/>
                    <a:pt x="2401640" y="4257688"/>
                  </a:cubicBezTo>
                  <a:cubicBezTo>
                    <a:pt x="2399650" y="4235005"/>
                    <a:pt x="2398058" y="4214710"/>
                    <a:pt x="2396069" y="4194016"/>
                  </a:cubicBezTo>
                  <a:close/>
                  <a:moveTo>
                    <a:pt x="2089248" y="4189638"/>
                  </a:moveTo>
                  <a:cubicBezTo>
                    <a:pt x="2087258" y="4210730"/>
                    <a:pt x="2084870" y="4230229"/>
                    <a:pt x="2082483" y="4252515"/>
                  </a:cubicBezTo>
                  <a:cubicBezTo>
                    <a:pt x="2103574" y="4254505"/>
                    <a:pt x="2122278" y="4256096"/>
                    <a:pt x="2141777" y="4258086"/>
                  </a:cubicBezTo>
                  <a:cubicBezTo>
                    <a:pt x="2143369" y="4235403"/>
                    <a:pt x="2144563" y="4215505"/>
                    <a:pt x="2146155" y="4194812"/>
                  </a:cubicBezTo>
                  <a:cubicBezTo>
                    <a:pt x="2125859" y="4192822"/>
                    <a:pt x="2108350" y="4191230"/>
                    <a:pt x="2089248" y="4189638"/>
                  </a:cubicBezTo>
                  <a:close/>
                  <a:moveTo>
                    <a:pt x="2687767" y="4183669"/>
                  </a:moveTo>
                  <a:cubicBezTo>
                    <a:pt x="2673839" y="4187251"/>
                    <a:pt x="2662697" y="4190434"/>
                    <a:pt x="2649962" y="4193618"/>
                  </a:cubicBezTo>
                  <a:cubicBezTo>
                    <a:pt x="2653544" y="4207944"/>
                    <a:pt x="2656727" y="4220281"/>
                    <a:pt x="2659911" y="4233811"/>
                  </a:cubicBezTo>
                  <a:cubicBezTo>
                    <a:pt x="2673441" y="4230628"/>
                    <a:pt x="2684982" y="4227444"/>
                    <a:pt x="2697716" y="4224260"/>
                  </a:cubicBezTo>
                  <a:cubicBezTo>
                    <a:pt x="2694135" y="4210730"/>
                    <a:pt x="2691349" y="4198393"/>
                    <a:pt x="2687767" y="4183669"/>
                  </a:cubicBezTo>
                  <a:close/>
                  <a:moveTo>
                    <a:pt x="1630011" y="4182077"/>
                  </a:moveTo>
                  <a:cubicBezTo>
                    <a:pt x="1624440" y="4196403"/>
                    <a:pt x="1619664" y="4209536"/>
                    <a:pt x="1614093" y="4223862"/>
                  </a:cubicBezTo>
                  <a:cubicBezTo>
                    <a:pt x="1640358" y="4233413"/>
                    <a:pt x="1665429" y="4242566"/>
                    <a:pt x="1691296" y="4252515"/>
                  </a:cubicBezTo>
                  <a:cubicBezTo>
                    <a:pt x="1696469" y="4237393"/>
                    <a:pt x="1700847" y="4225056"/>
                    <a:pt x="1706020" y="4209934"/>
                  </a:cubicBezTo>
                  <a:cubicBezTo>
                    <a:pt x="1679755" y="4200383"/>
                    <a:pt x="1655480" y="4191230"/>
                    <a:pt x="1630011" y="4182077"/>
                  </a:cubicBezTo>
                  <a:close/>
                  <a:moveTo>
                    <a:pt x="2788449" y="4170139"/>
                  </a:moveTo>
                  <a:cubicBezTo>
                    <a:pt x="2773327" y="4174914"/>
                    <a:pt x="2760991" y="4178894"/>
                    <a:pt x="2747062" y="4183271"/>
                  </a:cubicBezTo>
                  <a:cubicBezTo>
                    <a:pt x="2756215" y="4213913"/>
                    <a:pt x="2764970" y="4243362"/>
                    <a:pt x="2773725" y="4273208"/>
                  </a:cubicBezTo>
                  <a:cubicBezTo>
                    <a:pt x="2789245" y="4268433"/>
                    <a:pt x="2802378" y="4264454"/>
                    <a:pt x="2817102" y="4259678"/>
                  </a:cubicBezTo>
                  <a:cubicBezTo>
                    <a:pt x="2807153" y="4229036"/>
                    <a:pt x="2798000" y="4199985"/>
                    <a:pt x="2788449" y="4170139"/>
                  </a:cubicBezTo>
                  <a:close/>
                  <a:moveTo>
                    <a:pt x="2836203" y="4154220"/>
                  </a:moveTo>
                  <a:cubicBezTo>
                    <a:pt x="2821479" y="4159394"/>
                    <a:pt x="2809143" y="4163374"/>
                    <a:pt x="2794817" y="4167751"/>
                  </a:cubicBezTo>
                  <a:cubicBezTo>
                    <a:pt x="2804765" y="4198393"/>
                    <a:pt x="2814316" y="4227444"/>
                    <a:pt x="2824265" y="4257688"/>
                  </a:cubicBezTo>
                  <a:cubicBezTo>
                    <a:pt x="2840183" y="4252117"/>
                    <a:pt x="2853315" y="4247341"/>
                    <a:pt x="2867244" y="4242168"/>
                  </a:cubicBezTo>
                  <a:cubicBezTo>
                    <a:pt x="2856897" y="4211924"/>
                    <a:pt x="2846948" y="4184067"/>
                    <a:pt x="2836203" y="4154220"/>
                  </a:cubicBezTo>
                  <a:close/>
                  <a:moveTo>
                    <a:pt x="2599820" y="4145864"/>
                  </a:moveTo>
                  <a:cubicBezTo>
                    <a:pt x="2587484" y="4148251"/>
                    <a:pt x="2576739" y="4150241"/>
                    <a:pt x="2563209" y="4152629"/>
                  </a:cubicBezTo>
                  <a:cubicBezTo>
                    <a:pt x="2565994" y="4168149"/>
                    <a:pt x="2568382" y="4180485"/>
                    <a:pt x="2571168" y="4194016"/>
                  </a:cubicBezTo>
                  <a:cubicBezTo>
                    <a:pt x="2584698" y="4191230"/>
                    <a:pt x="2595841" y="4188843"/>
                    <a:pt x="2608575" y="4186454"/>
                  </a:cubicBezTo>
                  <a:cubicBezTo>
                    <a:pt x="2605391" y="4171730"/>
                    <a:pt x="2602606" y="4159394"/>
                    <a:pt x="2599820" y="4145864"/>
                  </a:cubicBezTo>
                  <a:close/>
                  <a:moveTo>
                    <a:pt x="1522962" y="4135915"/>
                  </a:moveTo>
                  <a:cubicBezTo>
                    <a:pt x="1516595" y="4149843"/>
                    <a:pt x="1510626" y="4162577"/>
                    <a:pt x="1504258" y="4176506"/>
                  </a:cubicBezTo>
                  <a:cubicBezTo>
                    <a:pt x="1530125" y="4188046"/>
                    <a:pt x="1554002" y="4198792"/>
                    <a:pt x="1579471" y="4209934"/>
                  </a:cubicBezTo>
                  <a:cubicBezTo>
                    <a:pt x="1585441" y="4196006"/>
                    <a:pt x="1590614" y="4183271"/>
                    <a:pt x="1596981" y="4168547"/>
                  </a:cubicBezTo>
                  <a:cubicBezTo>
                    <a:pt x="1571512" y="4157404"/>
                    <a:pt x="1548033" y="4147058"/>
                    <a:pt x="1522962" y="4135915"/>
                  </a:cubicBezTo>
                  <a:close/>
                  <a:moveTo>
                    <a:pt x="2773725" y="4125568"/>
                  </a:moveTo>
                  <a:cubicBezTo>
                    <a:pt x="2759399" y="4130343"/>
                    <a:pt x="2747460" y="4134323"/>
                    <a:pt x="2734328" y="4138700"/>
                  </a:cubicBezTo>
                  <a:cubicBezTo>
                    <a:pt x="2738307" y="4151833"/>
                    <a:pt x="2741491" y="4162976"/>
                    <a:pt x="2745073" y="4175312"/>
                  </a:cubicBezTo>
                  <a:cubicBezTo>
                    <a:pt x="2759001" y="4170935"/>
                    <a:pt x="2770939" y="4167353"/>
                    <a:pt x="2786062" y="4162976"/>
                  </a:cubicBezTo>
                  <a:cubicBezTo>
                    <a:pt x="2781684" y="4149047"/>
                    <a:pt x="2777704" y="4137905"/>
                    <a:pt x="2773725" y="4125568"/>
                  </a:cubicBezTo>
                  <a:close/>
                  <a:moveTo>
                    <a:pt x="1883507" y="4125170"/>
                  </a:moveTo>
                  <a:cubicBezTo>
                    <a:pt x="1879925" y="4140292"/>
                    <a:pt x="1876343" y="4154220"/>
                    <a:pt x="1872762" y="4168945"/>
                  </a:cubicBezTo>
                  <a:cubicBezTo>
                    <a:pt x="1898231" y="4174516"/>
                    <a:pt x="1921312" y="4179689"/>
                    <a:pt x="1947577" y="4185659"/>
                  </a:cubicBezTo>
                  <a:cubicBezTo>
                    <a:pt x="1950363" y="4169741"/>
                    <a:pt x="1953148" y="4155812"/>
                    <a:pt x="1956332" y="4141088"/>
                  </a:cubicBezTo>
                  <a:cubicBezTo>
                    <a:pt x="1930863" y="4135517"/>
                    <a:pt x="1908180" y="4130741"/>
                    <a:pt x="1883507" y="4125170"/>
                  </a:cubicBezTo>
                  <a:close/>
                  <a:moveTo>
                    <a:pt x="1996525" y="4124374"/>
                  </a:moveTo>
                  <a:cubicBezTo>
                    <a:pt x="1991352" y="4153027"/>
                    <a:pt x="1986974" y="4179292"/>
                    <a:pt x="1982199" y="4207546"/>
                  </a:cubicBezTo>
                  <a:cubicBezTo>
                    <a:pt x="2004882" y="4210730"/>
                    <a:pt x="2025177" y="4213913"/>
                    <a:pt x="2047463" y="4217097"/>
                  </a:cubicBezTo>
                  <a:cubicBezTo>
                    <a:pt x="2051442" y="4188444"/>
                    <a:pt x="2055024" y="4161782"/>
                    <a:pt x="2058605" y="4133527"/>
                  </a:cubicBezTo>
                  <a:cubicBezTo>
                    <a:pt x="2037514" y="4130343"/>
                    <a:pt x="2017616" y="4127558"/>
                    <a:pt x="1996525" y="4124374"/>
                  </a:cubicBezTo>
                  <a:close/>
                  <a:moveTo>
                    <a:pt x="1653888" y="4120792"/>
                  </a:moveTo>
                  <a:cubicBezTo>
                    <a:pt x="1648317" y="4135517"/>
                    <a:pt x="1643144" y="4148649"/>
                    <a:pt x="1637572" y="4162976"/>
                  </a:cubicBezTo>
                  <a:cubicBezTo>
                    <a:pt x="1663837" y="4172526"/>
                    <a:pt x="1687316" y="4181281"/>
                    <a:pt x="1712785" y="4190036"/>
                  </a:cubicBezTo>
                  <a:cubicBezTo>
                    <a:pt x="1717958" y="4174516"/>
                    <a:pt x="1721938" y="4161782"/>
                    <a:pt x="1726713" y="4147455"/>
                  </a:cubicBezTo>
                  <a:cubicBezTo>
                    <a:pt x="1702040" y="4138700"/>
                    <a:pt x="1678561" y="4129945"/>
                    <a:pt x="1653888" y="4120792"/>
                  </a:cubicBezTo>
                  <a:close/>
                  <a:moveTo>
                    <a:pt x="2930518" y="4117609"/>
                  </a:moveTo>
                  <a:cubicBezTo>
                    <a:pt x="2916192" y="4123578"/>
                    <a:pt x="2904651" y="4127956"/>
                    <a:pt x="2890325" y="4133925"/>
                  </a:cubicBezTo>
                  <a:cubicBezTo>
                    <a:pt x="2901866" y="4164169"/>
                    <a:pt x="2913008" y="4192026"/>
                    <a:pt x="2924549" y="4221872"/>
                  </a:cubicBezTo>
                  <a:cubicBezTo>
                    <a:pt x="2939273" y="4215903"/>
                    <a:pt x="2952405" y="4210730"/>
                    <a:pt x="2967130" y="4204362"/>
                  </a:cubicBezTo>
                  <a:cubicBezTo>
                    <a:pt x="2954395" y="4174516"/>
                    <a:pt x="2942457" y="4146261"/>
                    <a:pt x="2930518" y="4117609"/>
                  </a:cubicBezTo>
                  <a:close/>
                  <a:moveTo>
                    <a:pt x="2820683" y="4110446"/>
                  </a:moveTo>
                  <a:cubicBezTo>
                    <a:pt x="2806755" y="4114823"/>
                    <a:pt x="2795214" y="4118803"/>
                    <a:pt x="2780888" y="4123976"/>
                  </a:cubicBezTo>
                  <a:cubicBezTo>
                    <a:pt x="2785266" y="4137109"/>
                    <a:pt x="2788847" y="4147853"/>
                    <a:pt x="2792827" y="4160588"/>
                  </a:cubicBezTo>
                  <a:cubicBezTo>
                    <a:pt x="2807153" y="4155415"/>
                    <a:pt x="2819888" y="4151037"/>
                    <a:pt x="2833418" y="4146261"/>
                  </a:cubicBezTo>
                  <a:cubicBezTo>
                    <a:pt x="2828643" y="4132731"/>
                    <a:pt x="2824663" y="4121986"/>
                    <a:pt x="2820683" y="4110446"/>
                  </a:cubicBezTo>
                  <a:close/>
                  <a:moveTo>
                    <a:pt x="2256786" y="4107660"/>
                  </a:moveTo>
                  <a:cubicBezTo>
                    <a:pt x="2256786" y="4128751"/>
                    <a:pt x="2256786" y="4148251"/>
                    <a:pt x="2256786" y="4168547"/>
                  </a:cubicBezTo>
                  <a:cubicBezTo>
                    <a:pt x="2275887" y="4168547"/>
                    <a:pt x="2293795" y="4168547"/>
                    <a:pt x="2310111" y="4168547"/>
                  </a:cubicBezTo>
                  <a:cubicBezTo>
                    <a:pt x="2310111" y="4146659"/>
                    <a:pt x="2310111" y="4126762"/>
                    <a:pt x="2310111" y="4107660"/>
                  </a:cubicBezTo>
                  <a:cubicBezTo>
                    <a:pt x="2291009" y="4107660"/>
                    <a:pt x="2274295" y="4107660"/>
                    <a:pt x="2256786" y="4107660"/>
                  </a:cubicBezTo>
                  <a:close/>
                  <a:moveTo>
                    <a:pt x="2177593" y="4104079"/>
                  </a:moveTo>
                  <a:cubicBezTo>
                    <a:pt x="2176399" y="4125568"/>
                    <a:pt x="2175205" y="4145466"/>
                    <a:pt x="2173613" y="4167751"/>
                  </a:cubicBezTo>
                  <a:cubicBezTo>
                    <a:pt x="2193511" y="4167751"/>
                    <a:pt x="2211021" y="4167751"/>
                    <a:pt x="2230123" y="4167751"/>
                  </a:cubicBezTo>
                  <a:cubicBezTo>
                    <a:pt x="2230123" y="4147853"/>
                    <a:pt x="2230123" y="4128354"/>
                    <a:pt x="2230123" y="4106466"/>
                  </a:cubicBezTo>
                  <a:cubicBezTo>
                    <a:pt x="2212613" y="4105671"/>
                    <a:pt x="2196297" y="4104874"/>
                    <a:pt x="2177593" y="4104079"/>
                  </a:cubicBezTo>
                  <a:close/>
                  <a:moveTo>
                    <a:pt x="2389701" y="4102089"/>
                  </a:moveTo>
                  <a:cubicBezTo>
                    <a:pt x="2370600" y="4103283"/>
                    <a:pt x="2354284" y="4104476"/>
                    <a:pt x="2335580" y="4105671"/>
                  </a:cubicBezTo>
                  <a:cubicBezTo>
                    <a:pt x="2336376" y="4127956"/>
                    <a:pt x="2337570" y="4147455"/>
                    <a:pt x="2338764" y="4169343"/>
                  </a:cubicBezTo>
                  <a:cubicBezTo>
                    <a:pt x="2357865" y="4168149"/>
                    <a:pt x="2375375" y="4166955"/>
                    <a:pt x="2394875" y="4165363"/>
                  </a:cubicBezTo>
                  <a:cubicBezTo>
                    <a:pt x="2392885" y="4143476"/>
                    <a:pt x="2391293" y="4123578"/>
                    <a:pt x="2389701" y="4102089"/>
                  </a:cubicBezTo>
                  <a:close/>
                  <a:moveTo>
                    <a:pt x="2514260" y="4101293"/>
                  </a:moveTo>
                  <a:cubicBezTo>
                    <a:pt x="2502720" y="4102487"/>
                    <a:pt x="2492373" y="4104079"/>
                    <a:pt x="2478843" y="4105671"/>
                  </a:cubicBezTo>
                  <a:cubicBezTo>
                    <a:pt x="2481230" y="4121191"/>
                    <a:pt x="2483220" y="4133527"/>
                    <a:pt x="2485210" y="4147455"/>
                  </a:cubicBezTo>
                  <a:cubicBezTo>
                    <a:pt x="2498342" y="4145068"/>
                    <a:pt x="2509485" y="4143476"/>
                    <a:pt x="2521025" y="4141486"/>
                  </a:cubicBezTo>
                  <a:cubicBezTo>
                    <a:pt x="2518638" y="4127160"/>
                    <a:pt x="2516648" y="4114823"/>
                    <a:pt x="2514260" y="4101293"/>
                  </a:cubicBezTo>
                  <a:close/>
                  <a:moveTo>
                    <a:pt x="1067705" y="4101293"/>
                  </a:moveTo>
                  <a:cubicBezTo>
                    <a:pt x="1057358" y="4114823"/>
                    <a:pt x="1047807" y="4127160"/>
                    <a:pt x="1037859" y="4140292"/>
                  </a:cubicBezTo>
                  <a:cubicBezTo>
                    <a:pt x="1054573" y="4152231"/>
                    <a:pt x="1067307" y="4161782"/>
                    <a:pt x="1081235" y="4172128"/>
                  </a:cubicBezTo>
                  <a:cubicBezTo>
                    <a:pt x="1091582" y="4158200"/>
                    <a:pt x="1100337" y="4145864"/>
                    <a:pt x="1109888" y="4133129"/>
                  </a:cubicBezTo>
                  <a:cubicBezTo>
                    <a:pt x="1095164" y="4121986"/>
                    <a:pt x="1082031" y="4112038"/>
                    <a:pt x="1067705" y="4101293"/>
                  </a:cubicBezTo>
                  <a:close/>
                  <a:moveTo>
                    <a:pt x="2975885" y="4097711"/>
                  </a:moveTo>
                  <a:cubicBezTo>
                    <a:pt x="2962354" y="4104079"/>
                    <a:pt x="2950018" y="4109650"/>
                    <a:pt x="2936487" y="4115619"/>
                  </a:cubicBezTo>
                  <a:cubicBezTo>
                    <a:pt x="2949222" y="4145068"/>
                    <a:pt x="2961160" y="4173322"/>
                    <a:pt x="2973497" y="4201975"/>
                  </a:cubicBezTo>
                  <a:cubicBezTo>
                    <a:pt x="2989017" y="4195210"/>
                    <a:pt x="3001354" y="4189638"/>
                    <a:pt x="3015282" y="4183271"/>
                  </a:cubicBezTo>
                  <a:cubicBezTo>
                    <a:pt x="3002149" y="4154220"/>
                    <a:pt x="2989813" y="4126762"/>
                    <a:pt x="2975885" y="4097711"/>
                  </a:cubicBezTo>
                  <a:close/>
                  <a:moveTo>
                    <a:pt x="1779243" y="4096120"/>
                  </a:moveTo>
                  <a:cubicBezTo>
                    <a:pt x="1774866" y="4110844"/>
                    <a:pt x="1770886" y="4123976"/>
                    <a:pt x="1766111" y="4139099"/>
                  </a:cubicBezTo>
                  <a:cubicBezTo>
                    <a:pt x="1791580" y="4146261"/>
                    <a:pt x="1815059" y="4153027"/>
                    <a:pt x="1839732" y="4159792"/>
                  </a:cubicBezTo>
                  <a:cubicBezTo>
                    <a:pt x="1843711" y="4144272"/>
                    <a:pt x="1846895" y="4131537"/>
                    <a:pt x="1850875" y="4116415"/>
                  </a:cubicBezTo>
                  <a:cubicBezTo>
                    <a:pt x="1825803" y="4109252"/>
                    <a:pt x="1803518" y="4102885"/>
                    <a:pt x="1779243" y="4096120"/>
                  </a:cubicBezTo>
                  <a:close/>
                  <a:moveTo>
                    <a:pt x="2866050" y="4093334"/>
                  </a:moveTo>
                  <a:cubicBezTo>
                    <a:pt x="2852122" y="4098507"/>
                    <a:pt x="2840183" y="4103283"/>
                    <a:pt x="2827448" y="4108058"/>
                  </a:cubicBezTo>
                  <a:cubicBezTo>
                    <a:pt x="2831826" y="4120395"/>
                    <a:pt x="2835806" y="4130741"/>
                    <a:pt x="2840581" y="4144272"/>
                  </a:cubicBezTo>
                  <a:cubicBezTo>
                    <a:pt x="2854907" y="4138700"/>
                    <a:pt x="2867642" y="4133527"/>
                    <a:pt x="2880774" y="4128354"/>
                  </a:cubicBezTo>
                  <a:cubicBezTo>
                    <a:pt x="2875203" y="4115221"/>
                    <a:pt x="2870825" y="4104476"/>
                    <a:pt x="2866050" y="4093334"/>
                  </a:cubicBezTo>
                  <a:close/>
                  <a:moveTo>
                    <a:pt x="3548537" y="4083783"/>
                  </a:moveTo>
                  <a:cubicBezTo>
                    <a:pt x="3535007" y="4094926"/>
                    <a:pt x="3522671" y="4104874"/>
                    <a:pt x="3509538" y="4115619"/>
                  </a:cubicBezTo>
                  <a:cubicBezTo>
                    <a:pt x="3517895" y="4125966"/>
                    <a:pt x="3525058" y="4135119"/>
                    <a:pt x="3533017" y="4145068"/>
                  </a:cubicBezTo>
                  <a:cubicBezTo>
                    <a:pt x="3546946" y="4133925"/>
                    <a:pt x="3559282" y="4123578"/>
                    <a:pt x="3572813" y="4112436"/>
                  </a:cubicBezTo>
                  <a:cubicBezTo>
                    <a:pt x="3564058" y="4102487"/>
                    <a:pt x="3556895" y="4093334"/>
                    <a:pt x="3548537" y="4083783"/>
                  </a:cubicBezTo>
                  <a:close/>
                  <a:moveTo>
                    <a:pt x="1550819" y="4077018"/>
                  </a:moveTo>
                  <a:cubicBezTo>
                    <a:pt x="1544452" y="4090946"/>
                    <a:pt x="1538880" y="4102487"/>
                    <a:pt x="1531717" y="4117211"/>
                  </a:cubicBezTo>
                  <a:cubicBezTo>
                    <a:pt x="1556788" y="4128751"/>
                    <a:pt x="1579869" y="4139099"/>
                    <a:pt x="1604542" y="4149843"/>
                  </a:cubicBezTo>
                  <a:cubicBezTo>
                    <a:pt x="1610909" y="4134721"/>
                    <a:pt x="1616481" y="4121589"/>
                    <a:pt x="1622052" y="4108058"/>
                  </a:cubicBezTo>
                  <a:cubicBezTo>
                    <a:pt x="1596981" y="4096915"/>
                    <a:pt x="1574298" y="4087365"/>
                    <a:pt x="1550819" y="4077018"/>
                  </a:cubicBezTo>
                  <a:close/>
                  <a:moveTo>
                    <a:pt x="2911814" y="4075028"/>
                  </a:moveTo>
                  <a:cubicBezTo>
                    <a:pt x="2898284" y="4080599"/>
                    <a:pt x="2886346" y="4085375"/>
                    <a:pt x="2873213" y="4090946"/>
                  </a:cubicBezTo>
                  <a:cubicBezTo>
                    <a:pt x="2878387" y="4103681"/>
                    <a:pt x="2882764" y="4114425"/>
                    <a:pt x="2887539" y="4127160"/>
                  </a:cubicBezTo>
                  <a:cubicBezTo>
                    <a:pt x="2901468" y="4121191"/>
                    <a:pt x="2913804" y="4116017"/>
                    <a:pt x="2926936" y="4110446"/>
                  </a:cubicBezTo>
                  <a:cubicBezTo>
                    <a:pt x="2921763" y="4097711"/>
                    <a:pt x="2916988" y="4087365"/>
                    <a:pt x="2911814" y="4075028"/>
                  </a:cubicBezTo>
                  <a:close/>
                  <a:moveTo>
                    <a:pt x="2757409" y="4073038"/>
                  </a:moveTo>
                  <a:cubicBezTo>
                    <a:pt x="2743481" y="4077416"/>
                    <a:pt x="2731940" y="4080997"/>
                    <a:pt x="2718808" y="4084977"/>
                  </a:cubicBezTo>
                  <a:cubicBezTo>
                    <a:pt x="2722389" y="4097314"/>
                    <a:pt x="2725573" y="4107660"/>
                    <a:pt x="2729155" y="4119997"/>
                  </a:cubicBezTo>
                  <a:cubicBezTo>
                    <a:pt x="2742685" y="4116017"/>
                    <a:pt x="2755021" y="4112436"/>
                    <a:pt x="2768552" y="4108058"/>
                  </a:cubicBezTo>
                  <a:cubicBezTo>
                    <a:pt x="2764970" y="4096120"/>
                    <a:pt x="2761389" y="4085375"/>
                    <a:pt x="2757409" y="4073038"/>
                  </a:cubicBezTo>
                  <a:close/>
                  <a:moveTo>
                    <a:pt x="2801980" y="4057916"/>
                  </a:moveTo>
                  <a:cubicBezTo>
                    <a:pt x="2788449" y="4062692"/>
                    <a:pt x="2776909" y="4066671"/>
                    <a:pt x="2763776" y="4071447"/>
                  </a:cubicBezTo>
                  <a:cubicBezTo>
                    <a:pt x="2768154" y="4083385"/>
                    <a:pt x="2771735" y="4094528"/>
                    <a:pt x="2775715" y="4106068"/>
                  </a:cubicBezTo>
                  <a:cubicBezTo>
                    <a:pt x="2789245" y="4101293"/>
                    <a:pt x="2801184" y="4097314"/>
                    <a:pt x="2814316" y="4092538"/>
                  </a:cubicBezTo>
                  <a:cubicBezTo>
                    <a:pt x="2809939" y="4080599"/>
                    <a:pt x="2806357" y="4069457"/>
                    <a:pt x="2801980" y="4057916"/>
                  </a:cubicBezTo>
                  <a:close/>
                  <a:moveTo>
                    <a:pt x="2956783" y="4055528"/>
                  </a:moveTo>
                  <a:cubicBezTo>
                    <a:pt x="2942855" y="4061896"/>
                    <a:pt x="2930916" y="4067069"/>
                    <a:pt x="2918580" y="4072640"/>
                  </a:cubicBezTo>
                  <a:cubicBezTo>
                    <a:pt x="2924151" y="4085375"/>
                    <a:pt x="2928528" y="4095722"/>
                    <a:pt x="2934100" y="4107660"/>
                  </a:cubicBezTo>
                  <a:cubicBezTo>
                    <a:pt x="2947630" y="4101691"/>
                    <a:pt x="2959569" y="4096517"/>
                    <a:pt x="2973497" y="4090548"/>
                  </a:cubicBezTo>
                  <a:cubicBezTo>
                    <a:pt x="2967130" y="4077018"/>
                    <a:pt x="2961956" y="4066671"/>
                    <a:pt x="2956783" y="4055528"/>
                  </a:cubicBezTo>
                  <a:close/>
                  <a:moveTo>
                    <a:pt x="1008410" y="4053539"/>
                  </a:moveTo>
                  <a:cubicBezTo>
                    <a:pt x="997666" y="4066671"/>
                    <a:pt x="988115" y="4078610"/>
                    <a:pt x="977370" y="4091344"/>
                  </a:cubicBezTo>
                  <a:cubicBezTo>
                    <a:pt x="992094" y="4103283"/>
                    <a:pt x="1005227" y="4113630"/>
                    <a:pt x="1019155" y="4125170"/>
                  </a:cubicBezTo>
                  <a:cubicBezTo>
                    <a:pt x="1029900" y="4111640"/>
                    <a:pt x="1039053" y="4100099"/>
                    <a:pt x="1049399" y="4086966"/>
                  </a:cubicBezTo>
                  <a:cubicBezTo>
                    <a:pt x="1035471" y="4075824"/>
                    <a:pt x="1022339" y="4065079"/>
                    <a:pt x="1008410" y="4053539"/>
                  </a:cubicBezTo>
                  <a:close/>
                  <a:moveTo>
                    <a:pt x="1111082" y="4045182"/>
                  </a:moveTo>
                  <a:cubicBezTo>
                    <a:pt x="1100337" y="4059110"/>
                    <a:pt x="1091184" y="4071049"/>
                    <a:pt x="1081235" y="4084181"/>
                  </a:cubicBezTo>
                  <a:cubicBezTo>
                    <a:pt x="1095960" y="4094926"/>
                    <a:pt x="1108694" y="4104476"/>
                    <a:pt x="1123020" y="4115221"/>
                  </a:cubicBezTo>
                  <a:cubicBezTo>
                    <a:pt x="1132571" y="4101691"/>
                    <a:pt x="1141724" y="4089752"/>
                    <a:pt x="1151673" y="4075824"/>
                  </a:cubicBezTo>
                  <a:cubicBezTo>
                    <a:pt x="1137347" y="4064681"/>
                    <a:pt x="1124612" y="4055131"/>
                    <a:pt x="1111082" y="4045182"/>
                  </a:cubicBezTo>
                  <a:close/>
                  <a:moveTo>
                    <a:pt x="2846152" y="4041600"/>
                  </a:moveTo>
                  <a:cubicBezTo>
                    <a:pt x="2833020" y="4046773"/>
                    <a:pt x="2821479" y="4051151"/>
                    <a:pt x="2808745" y="4056722"/>
                  </a:cubicBezTo>
                  <a:cubicBezTo>
                    <a:pt x="2813122" y="4068661"/>
                    <a:pt x="2816704" y="4079007"/>
                    <a:pt x="2821081" y="4090946"/>
                  </a:cubicBezTo>
                  <a:cubicBezTo>
                    <a:pt x="2834214" y="4085773"/>
                    <a:pt x="2846550" y="4081396"/>
                    <a:pt x="2860081" y="4076222"/>
                  </a:cubicBezTo>
                  <a:cubicBezTo>
                    <a:pt x="2855305" y="4063886"/>
                    <a:pt x="2850928" y="4053141"/>
                    <a:pt x="2846152" y="4041600"/>
                  </a:cubicBezTo>
                  <a:close/>
                  <a:moveTo>
                    <a:pt x="3512722" y="4040008"/>
                  </a:moveTo>
                  <a:cubicBezTo>
                    <a:pt x="3499192" y="4051151"/>
                    <a:pt x="3486855" y="4061100"/>
                    <a:pt x="3474518" y="4071447"/>
                  </a:cubicBezTo>
                  <a:cubicBezTo>
                    <a:pt x="3482079" y="4080997"/>
                    <a:pt x="3488447" y="4088956"/>
                    <a:pt x="3495610" y="4097314"/>
                  </a:cubicBezTo>
                  <a:cubicBezTo>
                    <a:pt x="3509538" y="4085773"/>
                    <a:pt x="3521079" y="4076222"/>
                    <a:pt x="3534211" y="4065875"/>
                  </a:cubicBezTo>
                  <a:cubicBezTo>
                    <a:pt x="3526650" y="4057120"/>
                    <a:pt x="3520681" y="4049559"/>
                    <a:pt x="3512722" y="4040008"/>
                  </a:cubicBezTo>
                  <a:close/>
                  <a:moveTo>
                    <a:pt x="2889927" y="4024090"/>
                  </a:moveTo>
                  <a:cubicBezTo>
                    <a:pt x="2876795" y="4029662"/>
                    <a:pt x="2865254" y="4034437"/>
                    <a:pt x="2852917" y="4039610"/>
                  </a:cubicBezTo>
                  <a:cubicBezTo>
                    <a:pt x="2857693" y="4051151"/>
                    <a:pt x="2861672" y="4061498"/>
                    <a:pt x="2866448" y="4073834"/>
                  </a:cubicBezTo>
                  <a:cubicBezTo>
                    <a:pt x="2881172" y="4067467"/>
                    <a:pt x="2892315" y="4062692"/>
                    <a:pt x="2904651" y="4057518"/>
                  </a:cubicBezTo>
                  <a:cubicBezTo>
                    <a:pt x="2899478" y="4045580"/>
                    <a:pt x="2894702" y="4035631"/>
                    <a:pt x="2889927" y="4024090"/>
                  </a:cubicBezTo>
                  <a:close/>
                  <a:moveTo>
                    <a:pt x="2629667" y="4019713"/>
                  </a:moveTo>
                  <a:cubicBezTo>
                    <a:pt x="2617330" y="4022498"/>
                    <a:pt x="2607381" y="4024886"/>
                    <a:pt x="2595841" y="4027672"/>
                  </a:cubicBezTo>
                  <a:cubicBezTo>
                    <a:pt x="2599422" y="4041600"/>
                    <a:pt x="2602208" y="4053937"/>
                    <a:pt x="2605391" y="4067865"/>
                  </a:cubicBezTo>
                  <a:cubicBezTo>
                    <a:pt x="2616932" y="4065079"/>
                    <a:pt x="2627279" y="4063090"/>
                    <a:pt x="2639615" y="4060304"/>
                  </a:cubicBezTo>
                  <a:cubicBezTo>
                    <a:pt x="2636034" y="4045580"/>
                    <a:pt x="2632850" y="4033243"/>
                    <a:pt x="2629667" y="4019713"/>
                  </a:cubicBezTo>
                  <a:close/>
                  <a:moveTo>
                    <a:pt x="2183562" y="4012152"/>
                  </a:moveTo>
                  <a:cubicBezTo>
                    <a:pt x="2181971" y="4034039"/>
                    <a:pt x="2180777" y="4053937"/>
                    <a:pt x="2179583" y="4075426"/>
                  </a:cubicBezTo>
                  <a:cubicBezTo>
                    <a:pt x="2197889" y="4076222"/>
                    <a:pt x="2213807" y="4077018"/>
                    <a:pt x="2232908" y="4078212"/>
                  </a:cubicBezTo>
                  <a:cubicBezTo>
                    <a:pt x="2232908" y="4054732"/>
                    <a:pt x="2232908" y="4034835"/>
                    <a:pt x="2232908" y="4014539"/>
                  </a:cubicBezTo>
                  <a:cubicBezTo>
                    <a:pt x="2216194" y="4013743"/>
                    <a:pt x="2200674" y="4012948"/>
                    <a:pt x="2183562" y="4012152"/>
                  </a:cubicBezTo>
                  <a:close/>
                  <a:moveTo>
                    <a:pt x="2382538" y="4010162"/>
                  </a:moveTo>
                  <a:cubicBezTo>
                    <a:pt x="2364630" y="4011356"/>
                    <a:pt x="2349110" y="4012550"/>
                    <a:pt x="2334386" y="4013346"/>
                  </a:cubicBezTo>
                  <a:cubicBezTo>
                    <a:pt x="2334386" y="4035631"/>
                    <a:pt x="2334386" y="4055131"/>
                    <a:pt x="2334386" y="4076620"/>
                  </a:cubicBezTo>
                  <a:cubicBezTo>
                    <a:pt x="2352294" y="4075426"/>
                    <a:pt x="2368610" y="4074630"/>
                    <a:pt x="2387712" y="4073834"/>
                  </a:cubicBezTo>
                  <a:cubicBezTo>
                    <a:pt x="2385722" y="4051549"/>
                    <a:pt x="2384130" y="4031651"/>
                    <a:pt x="2382538" y="4010162"/>
                  </a:cubicBezTo>
                  <a:close/>
                  <a:moveTo>
                    <a:pt x="2109145" y="4005387"/>
                  </a:moveTo>
                  <a:cubicBezTo>
                    <a:pt x="2106758" y="4027274"/>
                    <a:pt x="2104768" y="4047172"/>
                    <a:pt x="2102380" y="4068661"/>
                  </a:cubicBezTo>
                  <a:cubicBezTo>
                    <a:pt x="2120686" y="4070651"/>
                    <a:pt x="2136604" y="4072242"/>
                    <a:pt x="2155308" y="4073436"/>
                  </a:cubicBezTo>
                  <a:cubicBezTo>
                    <a:pt x="2156899" y="4051947"/>
                    <a:pt x="2158094" y="4032049"/>
                    <a:pt x="2159685" y="4010162"/>
                  </a:cubicBezTo>
                  <a:cubicBezTo>
                    <a:pt x="2142175" y="4008570"/>
                    <a:pt x="2126655" y="4006978"/>
                    <a:pt x="2109145" y="4005387"/>
                  </a:cubicBezTo>
                  <a:close/>
                  <a:moveTo>
                    <a:pt x="2933702" y="4004988"/>
                  </a:moveTo>
                  <a:cubicBezTo>
                    <a:pt x="2921365" y="4010560"/>
                    <a:pt x="2910621" y="4015335"/>
                    <a:pt x="2897090" y="4021305"/>
                  </a:cubicBezTo>
                  <a:cubicBezTo>
                    <a:pt x="2902264" y="4033641"/>
                    <a:pt x="2907039" y="4043988"/>
                    <a:pt x="2912212" y="4055528"/>
                  </a:cubicBezTo>
                  <a:cubicBezTo>
                    <a:pt x="2925743" y="4049161"/>
                    <a:pt x="2936885" y="4043590"/>
                    <a:pt x="2949620" y="4037621"/>
                  </a:cubicBezTo>
                  <a:cubicBezTo>
                    <a:pt x="2943650" y="4025284"/>
                    <a:pt x="2938875" y="4015733"/>
                    <a:pt x="2933702" y="4004988"/>
                  </a:cubicBezTo>
                  <a:close/>
                  <a:moveTo>
                    <a:pt x="951503" y="4003397"/>
                  </a:moveTo>
                  <a:cubicBezTo>
                    <a:pt x="939962" y="4015733"/>
                    <a:pt x="930014" y="4026876"/>
                    <a:pt x="918473" y="4039610"/>
                  </a:cubicBezTo>
                  <a:cubicBezTo>
                    <a:pt x="933197" y="4052743"/>
                    <a:pt x="945534" y="4063487"/>
                    <a:pt x="959064" y="4075426"/>
                  </a:cubicBezTo>
                  <a:cubicBezTo>
                    <a:pt x="970207" y="4061896"/>
                    <a:pt x="980156" y="4050355"/>
                    <a:pt x="990900" y="4037621"/>
                  </a:cubicBezTo>
                  <a:cubicBezTo>
                    <a:pt x="976574" y="4025284"/>
                    <a:pt x="964636" y="4014539"/>
                    <a:pt x="951503" y="4003397"/>
                  </a:cubicBezTo>
                  <a:close/>
                  <a:moveTo>
                    <a:pt x="1701643" y="3999815"/>
                  </a:moveTo>
                  <a:cubicBezTo>
                    <a:pt x="1696071" y="4014539"/>
                    <a:pt x="1691296" y="4027274"/>
                    <a:pt x="1685724" y="4041600"/>
                  </a:cubicBezTo>
                  <a:cubicBezTo>
                    <a:pt x="1708806" y="4049957"/>
                    <a:pt x="1731091" y="4058314"/>
                    <a:pt x="1754570" y="4066671"/>
                  </a:cubicBezTo>
                  <a:cubicBezTo>
                    <a:pt x="1759346" y="4051549"/>
                    <a:pt x="1764121" y="4038417"/>
                    <a:pt x="1768896" y="4024090"/>
                  </a:cubicBezTo>
                  <a:cubicBezTo>
                    <a:pt x="1745019" y="4015335"/>
                    <a:pt x="1723928" y="4007376"/>
                    <a:pt x="1701643" y="3999815"/>
                  </a:cubicBezTo>
                  <a:close/>
                  <a:moveTo>
                    <a:pt x="1054175" y="3999019"/>
                  </a:moveTo>
                  <a:cubicBezTo>
                    <a:pt x="1043032" y="4012550"/>
                    <a:pt x="1033083" y="4024090"/>
                    <a:pt x="1022737" y="4036825"/>
                  </a:cubicBezTo>
                  <a:cubicBezTo>
                    <a:pt x="1036267" y="4047967"/>
                    <a:pt x="1049001" y="4058314"/>
                    <a:pt x="1062930" y="4069457"/>
                  </a:cubicBezTo>
                  <a:cubicBezTo>
                    <a:pt x="1073674" y="4056324"/>
                    <a:pt x="1083225" y="4044386"/>
                    <a:pt x="1093572" y="4031253"/>
                  </a:cubicBezTo>
                  <a:cubicBezTo>
                    <a:pt x="1080042" y="4020111"/>
                    <a:pt x="1067705" y="4010162"/>
                    <a:pt x="1054175" y="3999019"/>
                  </a:cubicBezTo>
                  <a:close/>
                  <a:moveTo>
                    <a:pt x="1914149" y="3997825"/>
                  </a:moveTo>
                  <a:cubicBezTo>
                    <a:pt x="1910169" y="4012948"/>
                    <a:pt x="1906986" y="4026478"/>
                    <a:pt x="1903404" y="4041998"/>
                  </a:cubicBezTo>
                  <a:cubicBezTo>
                    <a:pt x="1927281" y="4047172"/>
                    <a:pt x="1948771" y="4051549"/>
                    <a:pt x="1972648" y="4056722"/>
                  </a:cubicBezTo>
                  <a:cubicBezTo>
                    <a:pt x="1975831" y="4041202"/>
                    <a:pt x="1978219" y="4027672"/>
                    <a:pt x="1980607" y="4012550"/>
                  </a:cubicBezTo>
                  <a:cubicBezTo>
                    <a:pt x="1957924" y="4007774"/>
                    <a:pt x="1937230" y="4002999"/>
                    <a:pt x="1914149" y="3997825"/>
                  </a:cubicBezTo>
                  <a:close/>
                  <a:moveTo>
                    <a:pt x="2515056" y="3993846"/>
                  </a:moveTo>
                  <a:cubicBezTo>
                    <a:pt x="2503516" y="3995836"/>
                    <a:pt x="2493965" y="3997428"/>
                    <a:pt x="2482026" y="3999417"/>
                  </a:cubicBezTo>
                  <a:cubicBezTo>
                    <a:pt x="2484016" y="4014142"/>
                    <a:pt x="2486006" y="4026080"/>
                    <a:pt x="2487996" y="4040008"/>
                  </a:cubicBezTo>
                  <a:cubicBezTo>
                    <a:pt x="2499934" y="4038417"/>
                    <a:pt x="2509883" y="4036825"/>
                    <a:pt x="2521821" y="4035233"/>
                  </a:cubicBezTo>
                  <a:cubicBezTo>
                    <a:pt x="2519434" y="4020509"/>
                    <a:pt x="2517444" y="4007774"/>
                    <a:pt x="2515056" y="3993846"/>
                  </a:cubicBezTo>
                  <a:close/>
                  <a:moveTo>
                    <a:pt x="1266681" y="3993050"/>
                  </a:moveTo>
                  <a:cubicBezTo>
                    <a:pt x="1262304" y="3999417"/>
                    <a:pt x="1259120" y="4004193"/>
                    <a:pt x="1253947" y="4010958"/>
                  </a:cubicBezTo>
                  <a:cubicBezTo>
                    <a:pt x="1283793" y="4030458"/>
                    <a:pt x="1311650" y="4048365"/>
                    <a:pt x="1340302" y="4067069"/>
                  </a:cubicBezTo>
                  <a:cubicBezTo>
                    <a:pt x="1344680" y="4059110"/>
                    <a:pt x="1347465" y="4053539"/>
                    <a:pt x="1350251" y="4047569"/>
                  </a:cubicBezTo>
                  <a:cubicBezTo>
                    <a:pt x="1321996" y="4028866"/>
                    <a:pt x="1294538" y="4010958"/>
                    <a:pt x="1266681" y="3993050"/>
                  </a:cubicBezTo>
                  <a:close/>
                  <a:moveTo>
                    <a:pt x="3163718" y="3989866"/>
                  </a:moveTo>
                  <a:cubicBezTo>
                    <a:pt x="3153769" y="3995836"/>
                    <a:pt x="3145412" y="4001009"/>
                    <a:pt x="3135861" y="4006978"/>
                  </a:cubicBezTo>
                  <a:cubicBezTo>
                    <a:pt x="3142626" y="4018121"/>
                    <a:pt x="3148198" y="4027274"/>
                    <a:pt x="3154565" y="4038019"/>
                  </a:cubicBezTo>
                  <a:cubicBezTo>
                    <a:pt x="3164514" y="4031651"/>
                    <a:pt x="3173269" y="4026478"/>
                    <a:pt x="3183218" y="4020509"/>
                  </a:cubicBezTo>
                  <a:cubicBezTo>
                    <a:pt x="3176054" y="4009764"/>
                    <a:pt x="3170483" y="4000213"/>
                    <a:pt x="3163718" y="3989866"/>
                  </a:cubicBezTo>
                  <a:close/>
                  <a:moveTo>
                    <a:pt x="1154459" y="3989070"/>
                  </a:moveTo>
                  <a:cubicBezTo>
                    <a:pt x="1144112" y="4002601"/>
                    <a:pt x="1134959" y="4014539"/>
                    <a:pt x="1125010" y="4027672"/>
                  </a:cubicBezTo>
                  <a:cubicBezTo>
                    <a:pt x="1138938" y="4038019"/>
                    <a:pt x="1151275" y="4047569"/>
                    <a:pt x="1164805" y="4057518"/>
                  </a:cubicBezTo>
                  <a:cubicBezTo>
                    <a:pt x="1174754" y="4043988"/>
                    <a:pt x="1183907" y="4032049"/>
                    <a:pt x="1193458" y="4018519"/>
                  </a:cubicBezTo>
                  <a:cubicBezTo>
                    <a:pt x="1179928" y="4008172"/>
                    <a:pt x="1167591" y="3999019"/>
                    <a:pt x="1154459" y="3989070"/>
                  </a:cubicBezTo>
                  <a:close/>
                  <a:moveTo>
                    <a:pt x="2726369" y="3975938"/>
                  </a:moveTo>
                  <a:cubicBezTo>
                    <a:pt x="2713634" y="3979918"/>
                    <a:pt x="2702492" y="3983499"/>
                    <a:pt x="2690155" y="3987479"/>
                  </a:cubicBezTo>
                  <a:cubicBezTo>
                    <a:pt x="2699308" y="4018121"/>
                    <a:pt x="2707665" y="4047172"/>
                    <a:pt x="2716818" y="4077416"/>
                  </a:cubicBezTo>
                  <a:cubicBezTo>
                    <a:pt x="2730348" y="4073436"/>
                    <a:pt x="2741889" y="4069855"/>
                    <a:pt x="2755419" y="4065875"/>
                  </a:cubicBezTo>
                  <a:cubicBezTo>
                    <a:pt x="2745470" y="4034437"/>
                    <a:pt x="2735920" y="4005784"/>
                    <a:pt x="2726369" y="3975938"/>
                  </a:cubicBezTo>
                  <a:close/>
                  <a:moveTo>
                    <a:pt x="1818640" y="3971561"/>
                  </a:moveTo>
                  <a:cubicBezTo>
                    <a:pt x="1814263" y="3986285"/>
                    <a:pt x="1810283" y="3999417"/>
                    <a:pt x="1805508" y="4014142"/>
                  </a:cubicBezTo>
                  <a:cubicBezTo>
                    <a:pt x="1828589" y="4020907"/>
                    <a:pt x="1850079" y="4026876"/>
                    <a:pt x="1873160" y="4033641"/>
                  </a:cubicBezTo>
                  <a:cubicBezTo>
                    <a:pt x="1877139" y="4018917"/>
                    <a:pt x="1880721" y="4005784"/>
                    <a:pt x="1884700" y="3990264"/>
                  </a:cubicBezTo>
                  <a:cubicBezTo>
                    <a:pt x="1861619" y="3983897"/>
                    <a:pt x="1840926" y="3977928"/>
                    <a:pt x="1818640" y="3971561"/>
                  </a:cubicBezTo>
                  <a:close/>
                  <a:moveTo>
                    <a:pt x="3108801" y="3966387"/>
                  </a:moveTo>
                  <a:cubicBezTo>
                    <a:pt x="3098056" y="3973152"/>
                    <a:pt x="3089699" y="3977928"/>
                    <a:pt x="3081342" y="3983101"/>
                  </a:cubicBezTo>
                  <a:cubicBezTo>
                    <a:pt x="3088107" y="3994642"/>
                    <a:pt x="3093678" y="4003795"/>
                    <a:pt x="3099648" y="4014142"/>
                  </a:cubicBezTo>
                  <a:cubicBezTo>
                    <a:pt x="3109994" y="4008172"/>
                    <a:pt x="3117953" y="4003397"/>
                    <a:pt x="3127106" y="3997825"/>
                  </a:cubicBezTo>
                  <a:cubicBezTo>
                    <a:pt x="3120739" y="3986683"/>
                    <a:pt x="3115168" y="3977132"/>
                    <a:pt x="3108801" y="3966387"/>
                  </a:cubicBezTo>
                  <a:close/>
                  <a:moveTo>
                    <a:pt x="2768154" y="3961612"/>
                  </a:moveTo>
                  <a:cubicBezTo>
                    <a:pt x="2755021" y="3965989"/>
                    <a:pt x="2744675" y="3969571"/>
                    <a:pt x="2732338" y="3973948"/>
                  </a:cubicBezTo>
                  <a:cubicBezTo>
                    <a:pt x="2742287" y="4004193"/>
                    <a:pt x="2751440" y="4033243"/>
                    <a:pt x="2761389" y="4063487"/>
                  </a:cubicBezTo>
                  <a:cubicBezTo>
                    <a:pt x="2774919" y="4059110"/>
                    <a:pt x="2786062" y="4055528"/>
                    <a:pt x="2799592" y="4050753"/>
                  </a:cubicBezTo>
                  <a:cubicBezTo>
                    <a:pt x="2788847" y="4019713"/>
                    <a:pt x="2778500" y="3991060"/>
                    <a:pt x="2768154" y="3961612"/>
                  </a:cubicBezTo>
                  <a:close/>
                  <a:moveTo>
                    <a:pt x="1606532" y="3958428"/>
                  </a:moveTo>
                  <a:cubicBezTo>
                    <a:pt x="1600165" y="3972357"/>
                    <a:pt x="1594196" y="3984693"/>
                    <a:pt x="1587430" y="3999019"/>
                  </a:cubicBezTo>
                  <a:cubicBezTo>
                    <a:pt x="1610511" y="4008968"/>
                    <a:pt x="1631603" y="4018519"/>
                    <a:pt x="1654684" y="4028866"/>
                  </a:cubicBezTo>
                  <a:cubicBezTo>
                    <a:pt x="1660653" y="4014539"/>
                    <a:pt x="1666225" y="4002203"/>
                    <a:pt x="1672194" y="3987479"/>
                  </a:cubicBezTo>
                  <a:cubicBezTo>
                    <a:pt x="1649113" y="3977132"/>
                    <a:pt x="1628419" y="3967979"/>
                    <a:pt x="1606532" y="3958428"/>
                  </a:cubicBezTo>
                  <a:close/>
                  <a:moveTo>
                    <a:pt x="897780" y="3953653"/>
                  </a:moveTo>
                  <a:cubicBezTo>
                    <a:pt x="885443" y="3964795"/>
                    <a:pt x="874300" y="3975142"/>
                    <a:pt x="861566" y="3986683"/>
                  </a:cubicBezTo>
                  <a:cubicBezTo>
                    <a:pt x="875892" y="3999815"/>
                    <a:pt x="887831" y="4011356"/>
                    <a:pt x="900565" y="4022896"/>
                  </a:cubicBezTo>
                  <a:cubicBezTo>
                    <a:pt x="912106" y="4010560"/>
                    <a:pt x="922453" y="3999417"/>
                    <a:pt x="933595" y="3987479"/>
                  </a:cubicBezTo>
                  <a:cubicBezTo>
                    <a:pt x="920463" y="3975142"/>
                    <a:pt x="908524" y="3963602"/>
                    <a:pt x="897780" y="3953653"/>
                  </a:cubicBezTo>
                  <a:close/>
                  <a:moveTo>
                    <a:pt x="998859" y="3950867"/>
                  </a:moveTo>
                  <a:cubicBezTo>
                    <a:pt x="987319" y="3963602"/>
                    <a:pt x="976972" y="3975142"/>
                    <a:pt x="966227" y="3987479"/>
                  </a:cubicBezTo>
                  <a:cubicBezTo>
                    <a:pt x="979360" y="3999019"/>
                    <a:pt x="991298" y="4009366"/>
                    <a:pt x="1004829" y="4021703"/>
                  </a:cubicBezTo>
                  <a:cubicBezTo>
                    <a:pt x="1016369" y="4008570"/>
                    <a:pt x="1026318" y="3997428"/>
                    <a:pt x="1037063" y="3984693"/>
                  </a:cubicBezTo>
                  <a:cubicBezTo>
                    <a:pt x="1023930" y="3973152"/>
                    <a:pt x="1011992" y="3962408"/>
                    <a:pt x="998859" y="3950867"/>
                  </a:cubicBezTo>
                  <a:close/>
                  <a:moveTo>
                    <a:pt x="1099541" y="3944898"/>
                  </a:moveTo>
                  <a:cubicBezTo>
                    <a:pt x="1088399" y="3958030"/>
                    <a:pt x="1078848" y="3969173"/>
                    <a:pt x="1068103" y="3982305"/>
                  </a:cubicBezTo>
                  <a:cubicBezTo>
                    <a:pt x="1081633" y="3993050"/>
                    <a:pt x="1093970" y="4002999"/>
                    <a:pt x="1107102" y="4013743"/>
                  </a:cubicBezTo>
                  <a:cubicBezTo>
                    <a:pt x="1117847" y="4000213"/>
                    <a:pt x="1127000" y="3988275"/>
                    <a:pt x="1137347" y="3975540"/>
                  </a:cubicBezTo>
                  <a:cubicBezTo>
                    <a:pt x="1124612" y="3965193"/>
                    <a:pt x="1113072" y="3956040"/>
                    <a:pt x="1099541" y="3944898"/>
                  </a:cubicBezTo>
                  <a:close/>
                  <a:moveTo>
                    <a:pt x="3234553" y="3943704"/>
                  </a:moveTo>
                  <a:cubicBezTo>
                    <a:pt x="3225003" y="3950071"/>
                    <a:pt x="3217043" y="3955643"/>
                    <a:pt x="3207493" y="3962010"/>
                  </a:cubicBezTo>
                  <a:cubicBezTo>
                    <a:pt x="3213860" y="3971959"/>
                    <a:pt x="3220227" y="3981111"/>
                    <a:pt x="3227788" y="3992652"/>
                  </a:cubicBezTo>
                  <a:cubicBezTo>
                    <a:pt x="3238135" y="3984693"/>
                    <a:pt x="3246094" y="3978326"/>
                    <a:pt x="3254849" y="3971959"/>
                  </a:cubicBezTo>
                  <a:cubicBezTo>
                    <a:pt x="3247288" y="3961214"/>
                    <a:pt x="3241318" y="3952857"/>
                    <a:pt x="3234553" y="3943704"/>
                  </a:cubicBezTo>
                  <a:close/>
                  <a:moveTo>
                    <a:pt x="2712441" y="3932959"/>
                  </a:moveTo>
                  <a:cubicBezTo>
                    <a:pt x="2700502" y="3936939"/>
                    <a:pt x="2689757" y="3940122"/>
                    <a:pt x="2677819" y="3943704"/>
                  </a:cubicBezTo>
                  <a:cubicBezTo>
                    <a:pt x="2681400" y="3956439"/>
                    <a:pt x="2684584" y="3967183"/>
                    <a:pt x="2688165" y="3979122"/>
                  </a:cubicBezTo>
                  <a:cubicBezTo>
                    <a:pt x="2700900" y="3975142"/>
                    <a:pt x="2711247" y="3971959"/>
                    <a:pt x="2723981" y="3967979"/>
                  </a:cubicBezTo>
                  <a:cubicBezTo>
                    <a:pt x="2719604" y="3955244"/>
                    <a:pt x="2716420" y="3944898"/>
                    <a:pt x="2712441" y="3932959"/>
                  </a:cubicBezTo>
                  <a:close/>
                  <a:moveTo>
                    <a:pt x="1197835" y="3932561"/>
                  </a:moveTo>
                  <a:cubicBezTo>
                    <a:pt x="1187489" y="3946490"/>
                    <a:pt x="1178336" y="3958428"/>
                    <a:pt x="1168387" y="3971561"/>
                  </a:cubicBezTo>
                  <a:cubicBezTo>
                    <a:pt x="1181519" y="3981509"/>
                    <a:pt x="1193458" y="3990662"/>
                    <a:pt x="1206590" y="4000611"/>
                  </a:cubicBezTo>
                  <a:cubicBezTo>
                    <a:pt x="1216539" y="3986683"/>
                    <a:pt x="1225692" y="3974346"/>
                    <a:pt x="1235243" y="3960816"/>
                  </a:cubicBezTo>
                  <a:cubicBezTo>
                    <a:pt x="1222110" y="3950867"/>
                    <a:pt x="1210570" y="3942112"/>
                    <a:pt x="1197835" y="3932561"/>
                  </a:cubicBezTo>
                  <a:close/>
                  <a:moveTo>
                    <a:pt x="2850928" y="3929378"/>
                  </a:moveTo>
                  <a:cubicBezTo>
                    <a:pt x="2838193" y="3934949"/>
                    <a:pt x="2827448" y="3939326"/>
                    <a:pt x="2815908" y="3944500"/>
                  </a:cubicBezTo>
                  <a:cubicBezTo>
                    <a:pt x="2827448" y="3974744"/>
                    <a:pt x="2838591" y="4002999"/>
                    <a:pt x="2850132" y="4032049"/>
                  </a:cubicBezTo>
                  <a:cubicBezTo>
                    <a:pt x="2864458" y="4026080"/>
                    <a:pt x="2875601" y="4021305"/>
                    <a:pt x="2887539" y="4016131"/>
                  </a:cubicBezTo>
                  <a:cubicBezTo>
                    <a:pt x="2875203" y="3986683"/>
                    <a:pt x="2863662" y="3959224"/>
                    <a:pt x="2850928" y="3929378"/>
                  </a:cubicBezTo>
                  <a:close/>
                  <a:moveTo>
                    <a:pt x="3171677" y="3928184"/>
                  </a:moveTo>
                  <a:cubicBezTo>
                    <a:pt x="3162126" y="3934153"/>
                    <a:pt x="3154565" y="3938929"/>
                    <a:pt x="3145014" y="3945296"/>
                  </a:cubicBezTo>
                  <a:cubicBezTo>
                    <a:pt x="3151779" y="3956040"/>
                    <a:pt x="3157749" y="3965591"/>
                    <a:pt x="3164514" y="3975938"/>
                  </a:cubicBezTo>
                  <a:cubicBezTo>
                    <a:pt x="3174065" y="3969173"/>
                    <a:pt x="3182422" y="3963602"/>
                    <a:pt x="3191973" y="3958030"/>
                  </a:cubicBezTo>
                  <a:cubicBezTo>
                    <a:pt x="3184411" y="3946888"/>
                    <a:pt x="3178044" y="3937735"/>
                    <a:pt x="3171677" y="3928184"/>
                  </a:cubicBezTo>
                  <a:close/>
                  <a:moveTo>
                    <a:pt x="3480488" y="3921817"/>
                  </a:moveTo>
                  <a:cubicBezTo>
                    <a:pt x="3468151" y="3932561"/>
                    <a:pt x="3457407" y="3941714"/>
                    <a:pt x="3445468" y="3952061"/>
                  </a:cubicBezTo>
                  <a:cubicBezTo>
                    <a:pt x="3453427" y="3961612"/>
                    <a:pt x="3460590" y="3969969"/>
                    <a:pt x="3468151" y="3979520"/>
                  </a:cubicBezTo>
                  <a:cubicBezTo>
                    <a:pt x="3480488" y="3969173"/>
                    <a:pt x="3491630" y="3959622"/>
                    <a:pt x="3504365" y="3948877"/>
                  </a:cubicBezTo>
                  <a:cubicBezTo>
                    <a:pt x="3495610" y="3938929"/>
                    <a:pt x="3488447" y="3930970"/>
                    <a:pt x="3480488" y="3921817"/>
                  </a:cubicBezTo>
                  <a:close/>
                  <a:moveTo>
                    <a:pt x="3055873" y="3919827"/>
                  </a:moveTo>
                  <a:cubicBezTo>
                    <a:pt x="3046720" y="3925000"/>
                    <a:pt x="3038761" y="3929378"/>
                    <a:pt x="3029210" y="3934551"/>
                  </a:cubicBezTo>
                  <a:cubicBezTo>
                    <a:pt x="3035975" y="3946490"/>
                    <a:pt x="3041547" y="3956040"/>
                    <a:pt x="3047516" y="3966387"/>
                  </a:cubicBezTo>
                  <a:cubicBezTo>
                    <a:pt x="3057465" y="3960816"/>
                    <a:pt x="3065424" y="3956040"/>
                    <a:pt x="3074179" y="3950469"/>
                  </a:cubicBezTo>
                  <a:cubicBezTo>
                    <a:pt x="3067414" y="3939326"/>
                    <a:pt x="3061842" y="3930174"/>
                    <a:pt x="3055873" y="3919827"/>
                  </a:cubicBezTo>
                  <a:close/>
                  <a:moveTo>
                    <a:pt x="2753032" y="3919031"/>
                  </a:moveTo>
                  <a:cubicBezTo>
                    <a:pt x="2740695" y="3923408"/>
                    <a:pt x="2729950" y="3927388"/>
                    <a:pt x="2718808" y="3931367"/>
                  </a:cubicBezTo>
                  <a:cubicBezTo>
                    <a:pt x="2722787" y="3943704"/>
                    <a:pt x="2725971" y="3953653"/>
                    <a:pt x="2729950" y="3966785"/>
                  </a:cubicBezTo>
                  <a:cubicBezTo>
                    <a:pt x="2743083" y="3962010"/>
                    <a:pt x="2753430" y="3958030"/>
                    <a:pt x="2765368" y="3953653"/>
                  </a:cubicBezTo>
                  <a:cubicBezTo>
                    <a:pt x="2760991" y="3940918"/>
                    <a:pt x="2757011" y="3930572"/>
                    <a:pt x="2753032" y="3919031"/>
                  </a:cubicBezTo>
                  <a:close/>
                  <a:moveTo>
                    <a:pt x="2032341" y="3917439"/>
                  </a:moveTo>
                  <a:cubicBezTo>
                    <a:pt x="2022392" y="3974744"/>
                    <a:pt x="2012841" y="4030458"/>
                    <a:pt x="2002892" y="4087763"/>
                  </a:cubicBezTo>
                  <a:cubicBezTo>
                    <a:pt x="2023984" y="4090946"/>
                    <a:pt x="2042687" y="4093732"/>
                    <a:pt x="2063779" y="4096517"/>
                  </a:cubicBezTo>
                  <a:cubicBezTo>
                    <a:pt x="2071340" y="4038814"/>
                    <a:pt x="2078901" y="3982703"/>
                    <a:pt x="2086462" y="3925000"/>
                  </a:cubicBezTo>
                  <a:cubicBezTo>
                    <a:pt x="2067360" y="3922613"/>
                    <a:pt x="2050646" y="3920225"/>
                    <a:pt x="2032341" y="3917439"/>
                  </a:cubicBezTo>
                  <a:close/>
                  <a:moveTo>
                    <a:pt x="2891917" y="3911868"/>
                  </a:moveTo>
                  <a:cubicBezTo>
                    <a:pt x="2879580" y="3917041"/>
                    <a:pt x="2869632" y="3921419"/>
                    <a:pt x="2856897" y="3926990"/>
                  </a:cubicBezTo>
                  <a:cubicBezTo>
                    <a:pt x="2870029" y="3957632"/>
                    <a:pt x="2881968" y="3985489"/>
                    <a:pt x="2894305" y="4014142"/>
                  </a:cubicBezTo>
                  <a:cubicBezTo>
                    <a:pt x="2907835" y="4007774"/>
                    <a:pt x="2918977" y="4002601"/>
                    <a:pt x="2930916" y="3996632"/>
                  </a:cubicBezTo>
                  <a:cubicBezTo>
                    <a:pt x="2917386" y="3967183"/>
                    <a:pt x="2905049" y="3940122"/>
                    <a:pt x="2891917" y="3911868"/>
                  </a:cubicBezTo>
                  <a:close/>
                  <a:moveTo>
                    <a:pt x="1838538" y="3909082"/>
                  </a:moveTo>
                  <a:cubicBezTo>
                    <a:pt x="1833763" y="3924602"/>
                    <a:pt x="1829385" y="3937735"/>
                    <a:pt x="1825008" y="3952061"/>
                  </a:cubicBezTo>
                  <a:cubicBezTo>
                    <a:pt x="1847691" y="3958826"/>
                    <a:pt x="1868384" y="3964795"/>
                    <a:pt x="1889874" y="3970765"/>
                  </a:cubicBezTo>
                  <a:cubicBezTo>
                    <a:pt x="1893853" y="3954847"/>
                    <a:pt x="1897435" y="3941714"/>
                    <a:pt x="1901016" y="3926990"/>
                  </a:cubicBezTo>
                  <a:cubicBezTo>
                    <a:pt x="1879925" y="3921021"/>
                    <a:pt x="1860425" y="3915449"/>
                    <a:pt x="1838538" y="3909082"/>
                  </a:cubicBezTo>
                  <a:close/>
                  <a:moveTo>
                    <a:pt x="2793225" y="3904307"/>
                  </a:moveTo>
                  <a:cubicBezTo>
                    <a:pt x="2780888" y="3909082"/>
                    <a:pt x="2770541" y="3912664"/>
                    <a:pt x="2759001" y="3917041"/>
                  </a:cubicBezTo>
                  <a:cubicBezTo>
                    <a:pt x="2763378" y="3928980"/>
                    <a:pt x="2766960" y="3939326"/>
                    <a:pt x="2771735" y="3952061"/>
                  </a:cubicBezTo>
                  <a:cubicBezTo>
                    <a:pt x="2784470" y="3947285"/>
                    <a:pt x="2794817" y="3943306"/>
                    <a:pt x="2806755" y="3938929"/>
                  </a:cubicBezTo>
                  <a:cubicBezTo>
                    <a:pt x="2801980" y="3926592"/>
                    <a:pt x="2798000" y="3915847"/>
                    <a:pt x="2793225" y="3904307"/>
                  </a:cubicBezTo>
                  <a:close/>
                  <a:moveTo>
                    <a:pt x="949115" y="3904307"/>
                  </a:moveTo>
                  <a:cubicBezTo>
                    <a:pt x="935585" y="3915847"/>
                    <a:pt x="924044" y="3925398"/>
                    <a:pt x="911708" y="3936143"/>
                  </a:cubicBezTo>
                  <a:cubicBezTo>
                    <a:pt x="924044" y="3948081"/>
                    <a:pt x="935983" y="3959224"/>
                    <a:pt x="948717" y="3971561"/>
                  </a:cubicBezTo>
                  <a:cubicBezTo>
                    <a:pt x="960258" y="3959224"/>
                    <a:pt x="971003" y="3948081"/>
                    <a:pt x="982145" y="3935745"/>
                  </a:cubicBezTo>
                  <a:cubicBezTo>
                    <a:pt x="969411" y="3923408"/>
                    <a:pt x="958268" y="3912664"/>
                    <a:pt x="949115" y="3904307"/>
                  </a:cubicBezTo>
                  <a:close/>
                  <a:moveTo>
                    <a:pt x="2983844" y="3899531"/>
                  </a:moveTo>
                  <a:cubicBezTo>
                    <a:pt x="2965936" y="3908684"/>
                    <a:pt x="2949222" y="3917439"/>
                    <a:pt x="2930916" y="3926592"/>
                  </a:cubicBezTo>
                  <a:cubicBezTo>
                    <a:pt x="2946834" y="3959622"/>
                    <a:pt x="2961956" y="3991458"/>
                    <a:pt x="2977874" y="4024090"/>
                  </a:cubicBezTo>
                  <a:cubicBezTo>
                    <a:pt x="2998170" y="4013743"/>
                    <a:pt x="3016078" y="4004591"/>
                    <a:pt x="3034782" y="3995040"/>
                  </a:cubicBezTo>
                  <a:cubicBezTo>
                    <a:pt x="3017272" y="3962408"/>
                    <a:pt x="3000956" y="3931367"/>
                    <a:pt x="2983844" y="3899531"/>
                  </a:cubicBezTo>
                  <a:close/>
                  <a:moveTo>
                    <a:pt x="1046216" y="3898337"/>
                  </a:moveTo>
                  <a:cubicBezTo>
                    <a:pt x="1035073" y="3911072"/>
                    <a:pt x="1025124" y="3922613"/>
                    <a:pt x="1013982" y="3934949"/>
                  </a:cubicBezTo>
                  <a:cubicBezTo>
                    <a:pt x="1026716" y="3946490"/>
                    <a:pt x="1038257" y="3956439"/>
                    <a:pt x="1051389" y="3967979"/>
                  </a:cubicBezTo>
                  <a:cubicBezTo>
                    <a:pt x="1062532" y="3954449"/>
                    <a:pt x="1072481" y="3942510"/>
                    <a:pt x="1082827" y="3930174"/>
                  </a:cubicBezTo>
                  <a:cubicBezTo>
                    <a:pt x="1069695" y="3918633"/>
                    <a:pt x="1058552" y="3909082"/>
                    <a:pt x="1046216" y="3898337"/>
                  </a:cubicBezTo>
                  <a:close/>
                  <a:moveTo>
                    <a:pt x="1145306" y="3890378"/>
                  </a:moveTo>
                  <a:cubicBezTo>
                    <a:pt x="1134163" y="3903511"/>
                    <a:pt x="1124612" y="3915449"/>
                    <a:pt x="1113868" y="3928184"/>
                  </a:cubicBezTo>
                  <a:cubicBezTo>
                    <a:pt x="1127398" y="3938929"/>
                    <a:pt x="1138938" y="3948081"/>
                    <a:pt x="1151673" y="3958428"/>
                  </a:cubicBezTo>
                  <a:cubicBezTo>
                    <a:pt x="1162020" y="3944898"/>
                    <a:pt x="1171173" y="3933357"/>
                    <a:pt x="1181519" y="3920225"/>
                  </a:cubicBezTo>
                  <a:cubicBezTo>
                    <a:pt x="1169183" y="3909878"/>
                    <a:pt x="1157642" y="3900725"/>
                    <a:pt x="1145306" y="3890378"/>
                  </a:cubicBezTo>
                  <a:close/>
                  <a:moveTo>
                    <a:pt x="3438902" y="3889384"/>
                  </a:moveTo>
                  <a:cubicBezTo>
                    <a:pt x="3429948" y="3889881"/>
                    <a:pt x="3420198" y="3896348"/>
                    <a:pt x="3408856" y="3908684"/>
                  </a:cubicBezTo>
                  <a:cubicBezTo>
                    <a:pt x="3415622" y="3916643"/>
                    <a:pt x="3422785" y="3925000"/>
                    <a:pt x="3429948" y="3934153"/>
                  </a:cubicBezTo>
                  <a:cubicBezTo>
                    <a:pt x="3438305" y="3926990"/>
                    <a:pt x="3445070" y="3921419"/>
                    <a:pt x="3452233" y="3915449"/>
                  </a:cubicBezTo>
                  <a:cubicBezTo>
                    <a:pt x="3456213" y="3912266"/>
                    <a:pt x="3460590" y="3909082"/>
                    <a:pt x="3464172" y="3905899"/>
                  </a:cubicBezTo>
                  <a:cubicBezTo>
                    <a:pt x="3456014" y="3894358"/>
                    <a:pt x="3447856" y="3888886"/>
                    <a:pt x="3438902" y="3889384"/>
                  </a:cubicBezTo>
                  <a:close/>
                  <a:moveTo>
                    <a:pt x="2833418" y="3888389"/>
                  </a:moveTo>
                  <a:cubicBezTo>
                    <a:pt x="2821479" y="3893164"/>
                    <a:pt x="2811133" y="3897541"/>
                    <a:pt x="2799592" y="3902317"/>
                  </a:cubicBezTo>
                  <a:cubicBezTo>
                    <a:pt x="2804367" y="3914654"/>
                    <a:pt x="2808347" y="3925000"/>
                    <a:pt x="2813520" y="3936541"/>
                  </a:cubicBezTo>
                  <a:cubicBezTo>
                    <a:pt x="2825061" y="3931765"/>
                    <a:pt x="2835408" y="3927388"/>
                    <a:pt x="2848142" y="3922215"/>
                  </a:cubicBezTo>
                  <a:cubicBezTo>
                    <a:pt x="2842969" y="3910276"/>
                    <a:pt x="2838591" y="3899929"/>
                    <a:pt x="2833418" y="3888389"/>
                  </a:cubicBezTo>
                  <a:close/>
                  <a:moveTo>
                    <a:pt x="2694135" y="3878440"/>
                  </a:moveTo>
                  <a:cubicBezTo>
                    <a:pt x="2682196" y="3882419"/>
                    <a:pt x="2672645" y="3885603"/>
                    <a:pt x="2661503" y="3889185"/>
                  </a:cubicBezTo>
                  <a:cubicBezTo>
                    <a:pt x="2665482" y="3902317"/>
                    <a:pt x="2669064" y="3913460"/>
                    <a:pt x="2672645" y="3925398"/>
                  </a:cubicBezTo>
                  <a:cubicBezTo>
                    <a:pt x="2684186" y="3922215"/>
                    <a:pt x="2694135" y="3919031"/>
                    <a:pt x="2707267" y="3915449"/>
                  </a:cubicBezTo>
                  <a:cubicBezTo>
                    <a:pt x="2702492" y="3901521"/>
                    <a:pt x="2698512" y="3890378"/>
                    <a:pt x="2694135" y="3878440"/>
                  </a:cubicBezTo>
                  <a:close/>
                  <a:moveTo>
                    <a:pt x="1749397" y="3877644"/>
                  </a:moveTo>
                  <a:cubicBezTo>
                    <a:pt x="1743428" y="3892766"/>
                    <a:pt x="1738652" y="3905500"/>
                    <a:pt x="1733081" y="3919827"/>
                  </a:cubicBezTo>
                  <a:cubicBezTo>
                    <a:pt x="1754172" y="3927388"/>
                    <a:pt x="1774468" y="3934949"/>
                    <a:pt x="1796355" y="3942908"/>
                  </a:cubicBezTo>
                  <a:cubicBezTo>
                    <a:pt x="1801528" y="3927786"/>
                    <a:pt x="1805906" y="3914654"/>
                    <a:pt x="1810681" y="3900327"/>
                  </a:cubicBezTo>
                  <a:cubicBezTo>
                    <a:pt x="1789590" y="3892368"/>
                    <a:pt x="1770488" y="3885603"/>
                    <a:pt x="1749397" y="3877644"/>
                  </a:cubicBezTo>
                  <a:close/>
                  <a:moveTo>
                    <a:pt x="1241610" y="3876848"/>
                  </a:moveTo>
                  <a:cubicBezTo>
                    <a:pt x="1231263" y="3889981"/>
                    <a:pt x="1222110" y="3901521"/>
                    <a:pt x="1211366" y="3915449"/>
                  </a:cubicBezTo>
                  <a:cubicBezTo>
                    <a:pt x="1224896" y="3925398"/>
                    <a:pt x="1236437" y="3934153"/>
                    <a:pt x="1248773" y="3943306"/>
                  </a:cubicBezTo>
                  <a:cubicBezTo>
                    <a:pt x="1258722" y="3929378"/>
                    <a:pt x="1267477" y="3916643"/>
                    <a:pt x="1277028" y="3903511"/>
                  </a:cubicBezTo>
                  <a:cubicBezTo>
                    <a:pt x="1264293" y="3893960"/>
                    <a:pt x="1253549" y="3885603"/>
                    <a:pt x="1241610" y="3876848"/>
                  </a:cubicBezTo>
                  <a:close/>
                  <a:moveTo>
                    <a:pt x="2872815" y="3870879"/>
                  </a:moveTo>
                  <a:cubicBezTo>
                    <a:pt x="2860877" y="3876052"/>
                    <a:pt x="2850530" y="3880828"/>
                    <a:pt x="2839387" y="3885603"/>
                  </a:cubicBezTo>
                  <a:cubicBezTo>
                    <a:pt x="2844561" y="3897940"/>
                    <a:pt x="2848938" y="3907888"/>
                    <a:pt x="2854111" y="3920225"/>
                  </a:cubicBezTo>
                  <a:cubicBezTo>
                    <a:pt x="2866846" y="3914255"/>
                    <a:pt x="2877192" y="3909480"/>
                    <a:pt x="2888335" y="3904307"/>
                  </a:cubicBezTo>
                  <a:cubicBezTo>
                    <a:pt x="2882764" y="3891970"/>
                    <a:pt x="2877988" y="3882021"/>
                    <a:pt x="2872815" y="3870879"/>
                  </a:cubicBezTo>
                  <a:close/>
                  <a:moveTo>
                    <a:pt x="3182024" y="3868093"/>
                  </a:moveTo>
                  <a:cubicBezTo>
                    <a:pt x="3172871" y="3874460"/>
                    <a:pt x="3165310" y="3879634"/>
                    <a:pt x="3156953" y="3885603"/>
                  </a:cubicBezTo>
                  <a:cubicBezTo>
                    <a:pt x="3164116" y="3896348"/>
                    <a:pt x="3170483" y="3905899"/>
                    <a:pt x="3177248" y="3915847"/>
                  </a:cubicBezTo>
                  <a:cubicBezTo>
                    <a:pt x="3186799" y="3909082"/>
                    <a:pt x="3193962" y="3903909"/>
                    <a:pt x="3203115" y="3897541"/>
                  </a:cubicBezTo>
                  <a:cubicBezTo>
                    <a:pt x="3195156" y="3886399"/>
                    <a:pt x="3188789" y="3877644"/>
                    <a:pt x="3182024" y="3868093"/>
                  </a:cubicBezTo>
                  <a:close/>
                  <a:moveTo>
                    <a:pt x="2734328" y="3865307"/>
                  </a:moveTo>
                  <a:cubicBezTo>
                    <a:pt x="2722389" y="3869685"/>
                    <a:pt x="2712838" y="3872869"/>
                    <a:pt x="2701696" y="3876848"/>
                  </a:cubicBezTo>
                  <a:cubicBezTo>
                    <a:pt x="2705675" y="3889185"/>
                    <a:pt x="2709257" y="3900327"/>
                    <a:pt x="2713236" y="3913062"/>
                  </a:cubicBezTo>
                  <a:cubicBezTo>
                    <a:pt x="2724777" y="3909082"/>
                    <a:pt x="2735124" y="3905500"/>
                    <a:pt x="2747460" y="3901521"/>
                  </a:cubicBezTo>
                  <a:cubicBezTo>
                    <a:pt x="2742287" y="3887991"/>
                    <a:pt x="2738307" y="3876848"/>
                    <a:pt x="2734328" y="3865307"/>
                  </a:cubicBezTo>
                  <a:close/>
                  <a:moveTo>
                    <a:pt x="997268" y="3852573"/>
                  </a:moveTo>
                  <a:cubicBezTo>
                    <a:pt x="984533" y="3863716"/>
                    <a:pt x="972993" y="3873664"/>
                    <a:pt x="960258" y="3884807"/>
                  </a:cubicBezTo>
                  <a:cubicBezTo>
                    <a:pt x="973390" y="3897144"/>
                    <a:pt x="984533" y="3907888"/>
                    <a:pt x="996870" y="3919429"/>
                  </a:cubicBezTo>
                  <a:cubicBezTo>
                    <a:pt x="1008410" y="3907092"/>
                    <a:pt x="1018757" y="3896348"/>
                    <a:pt x="1030298" y="3883613"/>
                  </a:cubicBezTo>
                  <a:cubicBezTo>
                    <a:pt x="1017563" y="3871675"/>
                    <a:pt x="1006818" y="3861328"/>
                    <a:pt x="997268" y="3852573"/>
                  </a:cubicBezTo>
                  <a:close/>
                  <a:moveTo>
                    <a:pt x="3121933" y="3850981"/>
                  </a:moveTo>
                  <a:cubicBezTo>
                    <a:pt x="3112382" y="3857348"/>
                    <a:pt x="3104821" y="3862124"/>
                    <a:pt x="3096862" y="3867695"/>
                  </a:cubicBezTo>
                  <a:cubicBezTo>
                    <a:pt x="3103627" y="3878440"/>
                    <a:pt x="3109199" y="3887593"/>
                    <a:pt x="3115964" y="3897940"/>
                  </a:cubicBezTo>
                  <a:cubicBezTo>
                    <a:pt x="3125117" y="3891970"/>
                    <a:pt x="3132678" y="3887195"/>
                    <a:pt x="3141433" y="3881623"/>
                  </a:cubicBezTo>
                  <a:cubicBezTo>
                    <a:pt x="3134667" y="3871675"/>
                    <a:pt x="3128698" y="3862124"/>
                    <a:pt x="3121933" y="3850981"/>
                  </a:cubicBezTo>
                  <a:close/>
                  <a:moveTo>
                    <a:pt x="2772531" y="3850583"/>
                  </a:moveTo>
                  <a:cubicBezTo>
                    <a:pt x="2760593" y="3855359"/>
                    <a:pt x="2751042" y="3858940"/>
                    <a:pt x="2739899" y="3863318"/>
                  </a:cubicBezTo>
                  <a:cubicBezTo>
                    <a:pt x="2744675" y="3876052"/>
                    <a:pt x="2748654" y="3887195"/>
                    <a:pt x="2753032" y="3899531"/>
                  </a:cubicBezTo>
                  <a:cubicBezTo>
                    <a:pt x="2765368" y="3894756"/>
                    <a:pt x="2775317" y="3890776"/>
                    <a:pt x="2786459" y="3886399"/>
                  </a:cubicBezTo>
                  <a:cubicBezTo>
                    <a:pt x="2782082" y="3874062"/>
                    <a:pt x="2777704" y="3863318"/>
                    <a:pt x="2772531" y="3850583"/>
                  </a:cubicBezTo>
                  <a:close/>
                  <a:moveTo>
                    <a:pt x="3039159" y="3848593"/>
                  </a:moveTo>
                  <a:cubicBezTo>
                    <a:pt x="3029608" y="3854563"/>
                    <a:pt x="3022047" y="3858940"/>
                    <a:pt x="3014088" y="3863318"/>
                  </a:cubicBezTo>
                  <a:cubicBezTo>
                    <a:pt x="3020853" y="3874858"/>
                    <a:pt x="3026027" y="3884409"/>
                    <a:pt x="3031996" y="3894358"/>
                  </a:cubicBezTo>
                  <a:cubicBezTo>
                    <a:pt x="3041149" y="3889185"/>
                    <a:pt x="3048312" y="3885205"/>
                    <a:pt x="3057863" y="3879634"/>
                  </a:cubicBezTo>
                  <a:cubicBezTo>
                    <a:pt x="3051097" y="3868491"/>
                    <a:pt x="3045526" y="3858940"/>
                    <a:pt x="3039159" y="3848593"/>
                  </a:cubicBezTo>
                  <a:close/>
                  <a:moveTo>
                    <a:pt x="1093970" y="3846206"/>
                  </a:moveTo>
                  <a:cubicBezTo>
                    <a:pt x="1082827" y="3858542"/>
                    <a:pt x="1072481" y="3869685"/>
                    <a:pt x="1061338" y="3882419"/>
                  </a:cubicBezTo>
                  <a:cubicBezTo>
                    <a:pt x="1074072" y="3893164"/>
                    <a:pt x="1085215" y="3903113"/>
                    <a:pt x="1097551" y="3913858"/>
                  </a:cubicBezTo>
                  <a:cubicBezTo>
                    <a:pt x="1108694" y="3901123"/>
                    <a:pt x="1118643" y="3889185"/>
                    <a:pt x="1129388" y="3876848"/>
                  </a:cubicBezTo>
                  <a:cubicBezTo>
                    <a:pt x="1117051" y="3866103"/>
                    <a:pt x="1106306" y="3856552"/>
                    <a:pt x="1093970" y="3846206"/>
                  </a:cubicBezTo>
                  <a:close/>
                  <a:moveTo>
                    <a:pt x="1662245" y="3840237"/>
                  </a:moveTo>
                  <a:cubicBezTo>
                    <a:pt x="1655480" y="3854165"/>
                    <a:pt x="1649511" y="3866899"/>
                    <a:pt x="1643144" y="3880828"/>
                  </a:cubicBezTo>
                  <a:cubicBezTo>
                    <a:pt x="1665429" y="3890776"/>
                    <a:pt x="1684929" y="3899133"/>
                    <a:pt x="1705224" y="3908286"/>
                  </a:cubicBezTo>
                  <a:cubicBezTo>
                    <a:pt x="1711193" y="3893562"/>
                    <a:pt x="1716367" y="3881623"/>
                    <a:pt x="1722336" y="3866899"/>
                  </a:cubicBezTo>
                  <a:cubicBezTo>
                    <a:pt x="1701643" y="3857746"/>
                    <a:pt x="1682541" y="3849389"/>
                    <a:pt x="1662245" y="3840237"/>
                  </a:cubicBezTo>
                  <a:close/>
                  <a:moveTo>
                    <a:pt x="1190274" y="3836257"/>
                  </a:moveTo>
                  <a:cubicBezTo>
                    <a:pt x="1179530" y="3849389"/>
                    <a:pt x="1169581" y="3860930"/>
                    <a:pt x="1159234" y="3873664"/>
                  </a:cubicBezTo>
                  <a:cubicBezTo>
                    <a:pt x="1171969" y="3883613"/>
                    <a:pt x="1183509" y="3892766"/>
                    <a:pt x="1195448" y="3902317"/>
                  </a:cubicBezTo>
                  <a:cubicBezTo>
                    <a:pt x="1206192" y="3888787"/>
                    <a:pt x="1215345" y="3876848"/>
                    <a:pt x="1225692" y="3864114"/>
                  </a:cubicBezTo>
                  <a:cubicBezTo>
                    <a:pt x="1212958" y="3854165"/>
                    <a:pt x="1201815" y="3845410"/>
                    <a:pt x="1190274" y="3836257"/>
                  </a:cubicBezTo>
                  <a:close/>
                  <a:moveTo>
                    <a:pt x="2810337" y="3835859"/>
                  </a:moveTo>
                  <a:cubicBezTo>
                    <a:pt x="2799194" y="3840237"/>
                    <a:pt x="2790041" y="3844216"/>
                    <a:pt x="2778500" y="3848992"/>
                  </a:cubicBezTo>
                  <a:cubicBezTo>
                    <a:pt x="2783674" y="3861726"/>
                    <a:pt x="2788051" y="3872471"/>
                    <a:pt x="2792827" y="3884807"/>
                  </a:cubicBezTo>
                  <a:cubicBezTo>
                    <a:pt x="2804367" y="3879634"/>
                    <a:pt x="2814714" y="3875256"/>
                    <a:pt x="2826255" y="3870481"/>
                  </a:cubicBezTo>
                  <a:cubicBezTo>
                    <a:pt x="2820683" y="3858144"/>
                    <a:pt x="2815908" y="3847002"/>
                    <a:pt x="2810337" y="3835859"/>
                  </a:cubicBezTo>
                  <a:close/>
                  <a:moveTo>
                    <a:pt x="3191574" y="3828298"/>
                  </a:moveTo>
                  <a:cubicBezTo>
                    <a:pt x="3190779" y="3829492"/>
                    <a:pt x="3189585" y="3830686"/>
                    <a:pt x="3188789" y="3831879"/>
                  </a:cubicBezTo>
                  <a:cubicBezTo>
                    <a:pt x="3221421" y="3877246"/>
                    <a:pt x="3253655" y="3922613"/>
                    <a:pt x="3287481" y="3969571"/>
                  </a:cubicBezTo>
                  <a:cubicBezTo>
                    <a:pt x="3306185" y="3955643"/>
                    <a:pt x="3323297" y="3942908"/>
                    <a:pt x="3340806" y="3929378"/>
                  </a:cubicBezTo>
                  <a:cubicBezTo>
                    <a:pt x="3318521" y="3895154"/>
                    <a:pt x="3297032" y="3863716"/>
                    <a:pt x="3254053" y="3854961"/>
                  </a:cubicBezTo>
                  <a:cubicBezTo>
                    <a:pt x="3236941" y="3851777"/>
                    <a:pt x="3221421" y="3841032"/>
                    <a:pt x="3205105" y="3833471"/>
                  </a:cubicBezTo>
                  <a:cubicBezTo>
                    <a:pt x="3200728" y="3831482"/>
                    <a:pt x="3195952" y="3829890"/>
                    <a:pt x="3191574" y="3828298"/>
                  </a:cubicBezTo>
                  <a:close/>
                  <a:moveTo>
                    <a:pt x="1284987" y="3820737"/>
                  </a:moveTo>
                  <a:cubicBezTo>
                    <a:pt x="1274242" y="3834665"/>
                    <a:pt x="1265089" y="3846206"/>
                    <a:pt x="1255140" y="3859338"/>
                  </a:cubicBezTo>
                  <a:cubicBezTo>
                    <a:pt x="1267875" y="3868491"/>
                    <a:pt x="1279018" y="3876848"/>
                    <a:pt x="1290956" y="3885603"/>
                  </a:cubicBezTo>
                  <a:cubicBezTo>
                    <a:pt x="1300905" y="3872073"/>
                    <a:pt x="1309660" y="3860134"/>
                    <a:pt x="1319609" y="3846604"/>
                  </a:cubicBezTo>
                  <a:cubicBezTo>
                    <a:pt x="1307272" y="3837451"/>
                    <a:pt x="1296527" y="3829492"/>
                    <a:pt x="1284987" y="3820737"/>
                  </a:cubicBezTo>
                  <a:close/>
                  <a:moveTo>
                    <a:pt x="2848938" y="3818747"/>
                  </a:moveTo>
                  <a:cubicBezTo>
                    <a:pt x="2837795" y="3823522"/>
                    <a:pt x="2827847" y="3827900"/>
                    <a:pt x="2816704" y="3833073"/>
                  </a:cubicBezTo>
                  <a:cubicBezTo>
                    <a:pt x="2822275" y="3845410"/>
                    <a:pt x="2827051" y="3856155"/>
                    <a:pt x="2832224" y="3868491"/>
                  </a:cubicBezTo>
                  <a:cubicBezTo>
                    <a:pt x="2843367" y="3863716"/>
                    <a:pt x="2853315" y="3858940"/>
                    <a:pt x="2864856" y="3853369"/>
                  </a:cubicBezTo>
                  <a:cubicBezTo>
                    <a:pt x="2859285" y="3841430"/>
                    <a:pt x="2854509" y="3831084"/>
                    <a:pt x="2848938" y="3818747"/>
                  </a:cubicBezTo>
                  <a:close/>
                  <a:moveTo>
                    <a:pt x="1048205" y="3802829"/>
                  </a:moveTo>
                  <a:cubicBezTo>
                    <a:pt x="1034675" y="3813972"/>
                    <a:pt x="1023134" y="3823522"/>
                    <a:pt x="1010400" y="3834665"/>
                  </a:cubicBezTo>
                  <a:cubicBezTo>
                    <a:pt x="1022737" y="3845808"/>
                    <a:pt x="1033481" y="3856155"/>
                    <a:pt x="1045420" y="3867695"/>
                  </a:cubicBezTo>
                  <a:cubicBezTo>
                    <a:pt x="1056960" y="3854961"/>
                    <a:pt x="1067307" y="3843818"/>
                    <a:pt x="1078450" y="3831482"/>
                  </a:cubicBezTo>
                  <a:cubicBezTo>
                    <a:pt x="1066113" y="3819941"/>
                    <a:pt x="1055766" y="3809992"/>
                    <a:pt x="1048205" y="3802829"/>
                  </a:cubicBezTo>
                  <a:close/>
                  <a:moveTo>
                    <a:pt x="3237339" y="3794870"/>
                  </a:moveTo>
                  <a:cubicBezTo>
                    <a:pt x="3227390" y="3802431"/>
                    <a:pt x="3219033" y="3808798"/>
                    <a:pt x="3208289" y="3817553"/>
                  </a:cubicBezTo>
                  <a:cubicBezTo>
                    <a:pt x="3230972" y="3827502"/>
                    <a:pt x="3250472" y="3835859"/>
                    <a:pt x="3269573" y="3844216"/>
                  </a:cubicBezTo>
                  <a:cubicBezTo>
                    <a:pt x="3270767" y="3843420"/>
                    <a:pt x="3271961" y="3842226"/>
                    <a:pt x="3273155" y="3841032"/>
                  </a:cubicBezTo>
                  <a:cubicBezTo>
                    <a:pt x="3261614" y="3825910"/>
                    <a:pt x="3250073" y="3811186"/>
                    <a:pt x="3237339" y="3794870"/>
                  </a:cubicBezTo>
                  <a:close/>
                  <a:moveTo>
                    <a:pt x="1141326" y="3792880"/>
                  </a:moveTo>
                  <a:cubicBezTo>
                    <a:pt x="1129786" y="3805615"/>
                    <a:pt x="1119837" y="3816757"/>
                    <a:pt x="1108694" y="3829492"/>
                  </a:cubicBezTo>
                  <a:cubicBezTo>
                    <a:pt x="1121031" y="3839838"/>
                    <a:pt x="1132173" y="3849389"/>
                    <a:pt x="1143714" y="3859736"/>
                  </a:cubicBezTo>
                  <a:cubicBezTo>
                    <a:pt x="1154857" y="3846604"/>
                    <a:pt x="1164805" y="3835461"/>
                    <a:pt x="1175550" y="3822727"/>
                  </a:cubicBezTo>
                  <a:cubicBezTo>
                    <a:pt x="1164009" y="3812778"/>
                    <a:pt x="1154061" y="3804023"/>
                    <a:pt x="1141326" y="3792880"/>
                  </a:cubicBezTo>
                  <a:close/>
                  <a:moveTo>
                    <a:pt x="3128698" y="3790890"/>
                  </a:moveTo>
                  <a:cubicBezTo>
                    <a:pt x="3119943" y="3797258"/>
                    <a:pt x="3112780" y="3802431"/>
                    <a:pt x="3105219" y="3808002"/>
                  </a:cubicBezTo>
                  <a:cubicBezTo>
                    <a:pt x="3112780" y="3819145"/>
                    <a:pt x="3119147" y="3827900"/>
                    <a:pt x="3125515" y="3837451"/>
                  </a:cubicBezTo>
                  <a:cubicBezTo>
                    <a:pt x="3134667" y="3831084"/>
                    <a:pt x="3141830" y="3826308"/>
                    <a:pt x="3150188" y="3820737"/>
                  </a:cubicBezTo>
                  <a:cubicBezTo>
                    <a:pt x="3142626" y="3810390"/>
                    <a:pt x="3135861" y="3800839"/>
                    <a:pt x="3128698" y="3790890"/>
                  </a:cubicBezTo>
                  <a:close/>
                  <a:moveTo>
                    <a:pt x="1236437" y="3781340"/>
                  </a:moveTo>
                  <a:cubicBezTo>
                    <a:pt x="1225692" y="3794472"/>
                    <a:pt x="1216141" y="3806411"/>
                    <a:pt x="1205396" y="3819145"/>
                  </a:cubicBezTo>
                  <a:cubicBezTo>
                    <a:pt x="1216937" y="3829094"/>
                    <a:pt x="1227284" y="3837053"/>
                    <a:pt x="1239620" y="3847002"/>
                  </a:cubicBezTo>
                  <a:cubicBezTo>
                    <a:pt x="1250365" y="3833471"/>
                    <a:pt x="1259518" y="3821931"/>
                    <a:pt x="1269865" y="3808798"/>
                  </a:cubicBezTo>
                  <a:cubicBezTo>
                    <a:pt x="1258722" y="3799645"/>
                    <a:pt x="1247977" y="3790890"/>
                    <a:pt x="1236437" y="3781340"/>
                  </a:cubicBezTo>
                  <a:close/>
                  <a:moveTo>
                    <a:pt x="2919376" y="3776166"/>
                  </a:moveTo>
                  <a:cubicBezTo>
                    <a:pt x="2902661" y="3784921"/>
                    <a:pt x="2887937" y="3792482"/>
                    <a:pt x="2872019" y="3800839"/>
                  </a:cubicBezTo>
                  <a:cubicBezTo>
                    <a:pt x="2888335" y="3834665"/>
                    <a:pt x="2903855" y="3867297"/>
                    <a:pt x="2920171" y="3901123"/>
                  </a:cubicBezTo>
                  <a:cubicBezTo>
                    <a:pt x="2938079" y="3891970"/>
                    <a:pt x="2954395" y="3883613"/>
                    <a:pt x="2971507" y="3874858"/>
                  </a:cubicBezTo>
                  <a:cubicBezTo>
                    <a:pt x="2953599" y="3841032"/>
                    <a:pt x="2936885" y="3808798"/>
                    <a:pt x="2919376" y="3776166"/>
                  </a:cubicBezTo>
                  <a:close/>
                  <a:moveTo>
                    <a:pt x="3070199" y="3772983"/>
                  </a:moveTo>
                  <a:cubicBezTo>
                    <a:pt x="3061444" y="3778952"/>
                    <a:pt x="3054679" y="3783329"/>
                    <a:pt x="3046720" y="3788503"/>
                  </a:cubicBezTo>
                  <a:cubicBezTo>
                    <a:pt x="3053485" y="3798849"/>
                    <a:pt x="3059057" y="3808400"/>
                    <a:pt x="3065822" y="3819145"/>
                  </a:cubicBezTo>
                  <a:cubicBezTo>
                    <a:pt x="3074577" y="3813176"/>
                    <a:pt x="3082138" y="3808400"/>
                    <a:pt x="3090097" y="3803227"/>
                  </a:cubicBezTo>
                  <a:cubicBezTo>
                    <a:pt x="3082934" y="3792482"/>
                    <a:pt x="3076964" y="3783329"/>
                    <a:pt x="3070199" y="3772983"/>
                  </a:cubicBezTo>
                  <a:close/>
                  <a:moveTo>
                    <a:pt x="1328364" y="3764626"/>
                  </a:moveTo>
                  <a:cubicBezTo>
                    <a:pt x="1317619" y="3778554"/>
                    <a:pt x="1308466" y="3790094"/>
                    <a:pt x="1298517" y="3803227"/>
                  </a:cubicBezTo>
                  <a:cubicBezTo>
                    <a:pt x="1310456" y="3812380"/>
                    <a:pt x="1321200" y="3820339"/>
                    <a:pt x="1332741" y="3828696"/>
                  </a:cubicBezTo>
                  <a:cubicBezTo>
                    <a:pt x="1343088" y="3814767"/>
                    <a:pt x="1351843" y="3802431"/>
                    <a:pt x="1360996" y="3789697"/>
                  </a:cubicBezTo>
                  <a:cubicBezTo>
                    <a:pt x="1349853" y="3780942"/>
                    <a:pt x="1339904" y="3773381"/>
                    <a:pt x="1328364" y="3764626"/>
                  </a:cubicBezTo>
                  <a:close/>
                  <a:moveTo>
                    <a:pt x="3011302" y="3758656"/>
                  </a:moveTo>
                  <a:cubicBezTo>
                    <a:pt x="3002945" y="3763830"/>
                    <a:pt x="2996180" y="3767809"/>
                    <a:pt x="2987823" y="3772983"/>
                  </a:cubicBezTo>
                  <a:cubicBezTo>
                    <a:pt x="2994986" y="3784921"/>
                    <a:pt x="3000956" y="3794074"/>
                    <a:pt x="3006925" y="3804023"/>
                  </a:cubicBezTo>
                  <a:cubicBezTo>
                    <a:pt x="3015680" y="3798452"/>
                    <a:pt x="3022843" y="3794074"/>
                    <a:pt x="3030404" y="3789299"/>
                  </a:cubicBezTo>
                  <a:cubicBezTo>
                    <a:pt x="3023241" y="3778156"/>
                    <a:pt x="3017670" y="3769003"/>
                    <a:pt x="3011302" y="3758656"/>
                  </a:cubicBezTo>
                  <a:close/>
                  <a:moveTo>
                    <a:pt x="3476508" y="3754279"/>
                  </a:moveTo>
                  <a:cubicBezTo>
                    <a:pt x="3466559" y="3763830"/>
                    <a:pt x="3456611" y="3772983"/>
                    <a:pt x="3445468" y="3783727"/>
                  </a:cubicBezTo>
                  <a:cubicBezTo>
                    <a:pt x="3453427" y="3791686"/>
                    <a:pt x="3460590" y="3798849"/>
                    <a:pt x="3469345" y="3807604"/>
                  </a:cubicBezTo>
                  <a:cubicBezTo>
                    <a:pt x="3479692" y="3795666"/>
                    <a:pt x="3488845" y="3785717"/>
                    <a:pt x="3497202" y="3776166"/>
                  </a:cubicBezTo>
                  <a:cubicBezTo>
                    <a:pt x="3490437" y="3769003"/>
                    <a:pt x="3482875" y="3761044"/>
                    <a:pt x="3476508" y="3754279"/>
                  </a:cubicBezTo>
                  <a:close/>
                  <a:moveTo>
                    <a:pt x="1097153" y="3751891"/>
                  </a:moveTo>
                  <a:cubicBezTo>
                    <a:pt x="1084419" y="3763034"/>
                    <a:pt x="1073276" y="3773381"/>
                    <a:pt x="1060542" y="3784523"/>
                  </a:cubicBezTo>
                  <a:cubicBezTo>
                    <a:pt x="1071685" y="3794870"/>
                    <a:pt x="1082429" y="3804819"/>
                    <a:pt x="1093572" y="3815563"/>
                  </a:cubicBezTo>
                  <a:cubicBezTo>
                    <a:pt x="1105113" y="3803227"/>
                    <a:pt x="1114663" y="3792482"/>
                    <a:pt x="1126602" y="3779748"/>
                  </a:cubicBezTo>
                  <a:cubicBezTo>
                    <a:pt x="1115061" y="3768605"/>
                    <a:pt x="1104715" y="3759054"/>
                    <a:pt x="1097153" y="3751891"/>
                  </a:cubicBezTo>
                  <a:close/>
                  <a:moveTo>
                    <a:pt x="3299420" y="3746718"/>
                  </a:moveTo>
                  <a:cubicBezTo>
                    <a:pt x="3287879" y="3756269"/>
                    <a:pt x="3278328" y="3764228"/>
                    <a:pt x="3268777" y="3772585"/>
                  </a:cubicBezTo>
                  <a:cubicBezTo>
                    <a:pt x="3277134" y="3782931"/>
                    <a:pt x="3283899" y="3791288"/>
                    <a:pt x="3293052" y="3802033"/>
                  </a:cubicBezTo>
                  <a:cubicBezTo>
                    <a:pt x="3304593" y="3792084"/>
                    <a:pt x="3314144" y="3783727"/>
                    <a:pt x="3324093" y="3774972"/>
                  </a:cubicBezTo>
                  <a:cubicBezTo>
                    <a:pt x="3314940" y="3764228"/>
                    <a:pt x="3307379" y="3755871"/>
                    <a:pt x="3299420" y="3746718"/>
                  </a:cubicBezTo>
                  <a:close/>
                  <a:moveTo>
                    <a:pt x="1189478" y="3740350"/>
                  </a:moveTo>
                  <a:cubicBezTo>
                    <a:pt x="1178336" y="3752687"/>
                    <a:pt x="1168387" y="3763830"/>
                    <a:pt x="1156448" y="3776962"/>
                  </a:cubicBezTo>
                  <a:cubicBezTo>
                    <a:pt x="1169183" y="3787707"/>
                    <a:pt x="1179530" y="3796462"/>
                    <a:pt x="1190672" y="3805615"/>
                  </a:cubicBezTo>
                  <a:cubicBezTo>
                    <a:pt x="1202213" y="3792084"/>
                    <a:pt x="1211366" y="3780942"/>
                    <a:pt x="1221713" y="3769003"/>
                  </a:cubicBezTo>
                  <a:cubicBezTo>
                    <a:pt x="1210570" y="3759054"/>
                    <a:pt x="1200621" y="3750299"/>
                    <a:pt x="1189478" y="3740350"/>
                  </a:cubicBezTo>
                  <a:close/>
                  <a:moveTo>
                    <a:pt x="1281405" y="3727218"/>
                  </a:moveTo>
                  <a:cubicBezTo>
                    <a:pt x="1270263" y="3740749"/>
                    <a:pt x="1260712" y="3752289"/>
                    <a:pt x="1250365" y="3765024"/>
                  </a:cubicBezTo>
                  <a:cubicBezTo>
                    <a:pt x="1261906" y="3774176"/>
                    <a:pt x="1271854" y="3782135"/>
                    <a:pt x="1283395" y="3791686"/>
                  </a:cubicBezTo>
                  <a:cubicBezTo>
                    <a:pt x="1293742" y="3778554"/>
                    <a:pt x="1303293" y="3767013"/>
                    <a:pt x="1313639" y="3753085"/>
                  </a:cubicBezTo>
                  <a:cubicBezTo>
                    <a:pt x="1302099" y="3743932"/>
                    <a:pt x="1292150" y="3735575"/>
                    <a:pt x="1281405" y="3727218"/>
                  </a:cubicBezTo>
                  <a:close/>
                  <a:moveTo>
                    <a:pt x="3161728" y="3709708"/>
                  </a:moveTo>
                  <a:cubicBezTo>
                    <a:pt x="3147800" y="3720055"/>
                    <a:pt x="3135463" y="3729606"/>
                    <a:pt x="3119147" y="3741942"/>
                  </a:cubicBezTo>
                  <a:cubicBezTo>
                    <a:pt x="3143025" y="3765819"/>
                    <a:pt x="3164912" y="3787707"/>
                    <a:pt x="3187197" y="3809594"/>
                  </a:cubicBezTo>
                  <a:cubicBezTo>
                    <a:pt x="3200728" y="3799645"/>
                    <a:pt x="3209482" y="3792880"/>
                    <a:pt x="3219829" y="3784921"/>
                  </a:cubicBezTo>
                  <a:cubicBezTo>
                    <a:pt x="3200329" y="3759850"/>
                    <a:pt x="3181626" y="3735177"/>
                    <a:pt x="3161728" y="3709708"/>
                  </a:cubicBezTo>
                  <a:close/>
                  <a:moveTo>
                    <a:pt x="3433529" y="3708116"/>
                  </a:moveTo>
                  <a:cubicBezTo>
                    <a:pt x="3423581" y="3719657"/>
                    <a:pt x="3415224" y="3729208"/>
                    <a:pt x="3405673" y="3739953"/>
                  </a:cubicBezTo>
                  <a:cubicBezTo>
                    <a:pt x="3413234" y="3747912"/>
                    <a:pt x="3421193" y="3756269"/>
                    <a:pt x="3428356" y="3763830"/>
                  </a:cubicBezTo>
                  <a:cubicBezTo>
                    <a:pt x="3439897" y="3753483"/>
                    <a:pt x="3449845" y="3744330"/>
                    <a:pt x="3460192" y="3734779"/>
                  </a:cubicBezTo>
                  <a:cubicBezTo>
                    <a:pt x="3451437" y="3726024"/>
                    <a:pt x="3443876" y="3718463"/>
                    <a:pt x="3433529" y="3708116"/>
                  </a:cubicBezTo>
                  <a:close/>
                  <a:moveTo>
                    <a:pt x="3263206" y="3704535"/>
                  </a:moveTo>
                  <a:cubicBezTo>
                    <a:pt x="3252859" y="3712892"/>
                    <a:pt x="3243706" y="3720851"/>
                    <a:pt x="3233359" y="3729208"/>
                  </a:cubicBezTo>
                  <a:cubicBezTo>
                    <a:pt x="3240523" y="3738361"/>
                    <a:pt x="3247288" y="3745922"/>
                    <a:pt x="3254849" y="3754677"/>
                  </a:cubicBezTo>
                  <a:cubicBezTo>
                    <a:pt x="3265594" y="3745524"/>
                    <a:pt x="3274747" y="3737565"/>
                    <a:pt x="3284695" y="3729208"/>
                  </a:cubicBezTo>
                  <a:cubicBezTo>
                    <a:pt x="3276736" y="3720453"/>
                    <a:pt x="3270369" y="3712892"/>
                    <a:pt x="3263206" y="3704535"/>
                  </a:cubicBezTo>
                  <a:close/>
                  <a:moveTo>
                    <a:pt x="1146500" y="3700555"/>
                  </a:moveTo>
                  <a:cubicBezTo>
                    <a:pt x="1133765" y="3711698"/>
                    <a:pt x="1122225" y="3721647"/>
                    <a:pt x="1109888" y="3732789"/>
                  </a:cubicBezTo>
                  <a:cubicBezTo>
                    <a:pt x="1121429" y="3743534"/>
                    <a:pt x="1131377" y="3753085"/>
                    <a:pt x="1142520" y="3763432"/>
                  </a:cubicBezTo>
                  <a:cubicBezTo>
                    <a:pt x="1153663" y="3750697"/>
                    <a:pt x="1164009" y="3739157"/>
                    <a:pt x="1171571" y="3731198"/>
                  </a:cubicBezTo>
                  <a:cubicBezTo>
                    <a:pt x="1161622" y="3719259"/>
                    <a:pt x="1153663" y="3709310"/>
                    <a:pt x="1146500" y="3700555"/>
                  </a:cubicBezTo>
                  <a:close/>
                  <a:moveTo>
                    <a:pt x="1236835" y="3687821"/>
                  </a:moveTo>
                  <a:cubicBezTo>
                    <a:pt x="1226090" y="3700157"/>
                    <a:pt x="1215743" y="3711698"/>
                    <a:pt x="1204600" y="3724432"/>
                  </a:cubicBezTo>
                  <a:cubicBezTo>
                    <a:pt x="1215743" y="3734381"/>
                    <a:pt x="1225692" y="3742738"/>
                    <a:pt x="1236437" y="3752289"/>
                  </a:cubicBezTo>
                  <a:cubicBezTo>
                    <a:pt x="1247579" y="3739157"/>
                    <a:pt x="1257528" y="3727218"/>
                    <a:pt x="1267875" y="3714882"/>
                  </a:cubicBezTo>
                  <a:cubicBezTo>
                    <a:pt x="1256732" y="3705331"/>
                    <a:pt x="1247579" y="3696974"/>
                    <a:pt x="1236835" y="3687821"/>
                  </a:cubicBezTo>
                  <a:close/>
                  <a:moveTo>
                    <a:pt x="3141433" y="3683045"/>
                  </a:moveTo>
                  <a:cubicBezTo>
                    <a:pt x="3126708" y="3679066"/>
                    <a:pt x="3119545" y="3694586"/>
                    <a:pt x="3108801" y="3700157"/>
                  </a:cubicBezTo>
                  <a:cubicBezTo>
                    <a:pt x="3105219" y="3702147"/>
                    <a:pt x="3104025" y="3708116"/>
                    <a:pt x="3102035" y="3712096"/>
                  </a:cubicBezTo>
                  <a:cubicBezTo>
                    <a:pt x="3104025" y="3713290"/>
                    <a:pt x="3105617" y="3714484"/>
                    <a:pt x="3107607" y="3715678"/>
                  </a:cubicBezTo>
                  <a:cubicBezTo>
                    <a:pt x="3119147" y="3706923"/>
                    <a:pt x="3131086" y="3698168"/>
                    <a:pt x="3143025" y="3689413"/>
                  </a:cubicBezTo>
                  <a:cubicBezTo>
                    <a:pt x="3142626" y="3687423"/>
                    <a:pt x="3141830" y="3685035"/>
                    <a:pt x="3141433" y="3683045"/>
                  </a:cubicBezTo>
                  <a:close/>
                  <a:moveTo>
                    <a:pt x="1195050" y="3647628"/>
                  </a:moveTo>
                  <a:cubicBezTo>
                    <a:pt x="1182315" y="3659964"/>
                    <a:pt x="1171173" y="3669913"/>
                    <a:pt x="1158438" y="3681852"/>
                  </a:cubicBezTo>
                  <a:cubicBezTo>
                    <a:pt x="1169581" y="3692198"/>
                    <a:pt x="1179530" y="3701351"/>
                    <a:pt x="1190274" y="3711300"/>
                  </a:cubicBezTo>
                  <a:cubicBezTo>
                    <a:pt x="1201815" y="3698964"/>
                    <a:pt x="1211366" y="3688617"/>
                    <a:pt x="1222110" y="3677076"/>
                  </a:cubicBezTo>
                  <a:cubicBezTo>
                    <a:pt x="1212560" y="3666729"/>
                    <a:pt x="1203407" y="3656781"/>
                    <a:pt x="1195050" y="3647628"/>
                  </a:cubicBezTo>
                  <a:close/>
                  <a:moveTo>
                    <a:pt x="3344786" y="3613006"/>
                  </a:moveTo>
                  <a:cubicBezTo>
                    <a:pt x="3334837" y="3622159"/>
                    <a:pt x="3325684" y="3630516"/>
                    <a:pt x="3318123" y="3637679"/>
                  </a:cubicBezTo>
                  <a:cubicBezTo>
                    <a:pt x="3326480" y="3647230"/>
                    <a:pt x="3334837" y="3655985"/>
                    <a:pt x="3343990" y="3666331"/>
                  </a:cubicBezTo>
                  <a:cubicBezTo>
                    <a:pt x="3352745" y="3657179"/>
                    <a:pt x="3361102" y="3649220"/>
                    <a:pt x="3369857" y="3640067"/>
                  </a:cubicBezTo>
                  <a:cubicBezTo>
                    <a:pt x="3359908" y="3629720"/>
                    <a:pt x="3351949" y="3620965"/>
                    <a:pt x="3344786" y="3613006"/>
                  </a:cubicBezTo>
                  <a:close/>
                  <a:moveTo>
                    <a:pt x="947922" y="3587537"/>
                  </a:moveTo>
                  <a:cubicBezTo>
                    <a:pt x="935983" y="3597088"/>
                    <a:pt x="926034" y="3605047"/>
                    <a:pt x="915289" y="3613802"/>
                  </a:cubicBezTo>
                  <a:cubicBezTo>
                    <a:pt x="924044" y="3624944"/>
                    <a:pt x="931605" y="3634097"/>
                    <a:pt x="939962" y="3644444"/>
                  </a:cubicBezTo>
                  <a:cubicBezTo>
                    <a:pt x="950707" y="3635291"/>
                    <a:pt x="960656" y="3626934"/>
                    <a:pt x="972197" y="3617781"/>
                  </a:cubicBezTo>
                  <a:cubicBezTo>
                    <a:pt x="963840" y="3607435"/>
                    <a:pt x="956676" y="3598282"/>
                    <a:pt x="947922" y="3587537"/>
                  </a:cubicBezTo>
                  <a:close/>
                  <a:moveTo>
                    <a:pt x="3303797" y="3572017"/>
                  </a:moveTo>
                  <a:cubicBezTo>
                    <a:pt x="3294246" y="3581568"/>
                    <a:pt x="3286287" y="3589527"/>
                    <a:pt x="3277532" y="3598282"/>
                  </a:cubicBezTo>
                  <a:cubicBezTo>
                    <a:pt x="3285491" y="3606639"/>
                    <a:pt x="3291858" y="3613802"/>
                    <a:pt x="3299021" y="3620965"/>
                  </a:cubicBezTo>
                  <a:cubicBezTo>
                    <a:pt x="3308572" y="3612210"/>
                    <a:pt x="3316929" y="3603853"/>
                    <a:pt x="3325286" y="3595496"/>
                  </a:cubicBezTo>
                  <a:cubicBezTo>
                    <a:pt x="3318123" y="3587935"/>
                    <a:pt x="3312154" y="3581170"/>
                    <a:pt x="3303797" y="3572017"/>
                  </a:cubicBezTo>
                  <a:close/>
                  <a:moveTo>
                    <a:pt x="951901" y="3509538"/>
                  </a:moveTo>
                  <a:cubicBezTo>
                    <a:pt x="939565" y="3518691"/>
                    <a:pt x="929218" y="3526650"/>
                    <a:pt x="918075" y="3535007"/>
                  </a:cubicBezTo>
                  <a:cubicBezTo>
                    <a:pt x="926432" y="3545752"/>
                    <a:pt x="933197" y="3554905"/>
                    <a:pt x="941156" y="3565252"/>
                  </a:cubicBezTo>
                  <a:cubicBezTo>
                    <a:pt x="952697" y="3556099"/>
                    <a:pt x="963044" y="3547742"/>
                    <a:pt x="974186" y="3539385"/>
                  </a:cubicBezTo>
                  <a:cubicBezTo>
                    <a:pt x="966625" y="3529436"/>
                    <a:pt x="960258" y="3520681"/>
                    <a:pt x="951901" y="3509538"/>
                  </a:cubicBezTo>
                  <a:close/>
                  <a:moveTo>
                    <a:pt x="1078848" y="3484070"/>
                  </a:moveTo>
                  <a:cubicBezTo>
                    <a:pt x="1067705" y="3493222"/>
                    <a:pt x="1057358" y="3501181"/>
                    <a:pt x="1046216" y="3510334"/>
                  </a:cubicBezTo>
                  <a:cubicBezTo>
                    <a:pt x="1053777" y="3519885"/>
                    <a:pt x="1060542" y="3528640"/>
                    <a:pt x="1068501" y="3538191"/>
                  </a:cubicBezTo>
                  <a:cubicBezTo>
                    <a:pt x="1079644" y="3528640"/>
                    <a:pt x="1089990" y="3519885"/>
                    <a:pt x="1100337" y="3510732"/>
                  </a:cubicBezTo>
                  <a:cubicBezTo>
                    <a:pt x="1092776" y="3500784"/>
                    <a:pt x="1086011" y="3492825"/>
                    <a:pt x="1078848" y="3484070"/>
                  </a:cubicBezTo>
                  <a:close/>
                  <a:moveTo>
                    <a:pt x="1236437" y="3478896"/>
                  </a:moveTo>
                  <a:cubicBezTo>
                    <a:pt x="1234447" y="3481284"/>
                    <a:pt x="1232457" y="3483274"/>
                    <a:pt x="1230467" y="3485263"/>
                  </a:cubicBezTo>
                  <a:cubicBezTo>
                    <a:pt x="1243202" y="3498794"/>
                    <a:pt x="1255936" y="3511926"/>
                    <a:pt x="1268671" y="3525456"/>
                  </a:cubicBezTo>
                  <a:cubicBezTo>
                    <a:pt x="1271059" y="3523069"/>
                    <a:pt x="1273446" y="3520681"/>
                    <a:pt x="1275436" y="3518293"/>
                  </a:cubicBezTo>
                  <a:cubicBezTo>
                    <a:pt x="1262304" y="3505161"/>
                    <a:pt x="1249569" y="3492029"/>
                    <a:pt x="1236437" y="3478896"/>
                  </a:cubicBezTo>
                  <a:close/>
                  <a:moveTo>
                    <a:pt x="957074" y="3412836"/>
                  </a:moveTo>
                  <a:cubicBezTo>
                    <a:pt x="944340" y="3421591"/>
                    <a:pt x="933993" y="3428754"/>
                    <a:pt x="922453" y="3436713"/>
                  </a:cubicBezTo>
                  <a:cubicBezTo>
                    <a:pt x="930014" y="3447856"/>
                    <a:pt x="935983" y="3456611"/>
                    <a:pt x="943146" y="3466958"/>
                  </a:cubicBezTo>
                  <a:cubicBezTo>
                    <a:pt x="954687" y="3458601"/>
                    <a:pt x="965431" y="3451040"/>
                    <a:pt x="977370" y="3442682"/>
                  </a:cubicBezTo>
                  <a:cubicBezTo>
                    <a:pt x="970605" y="3432734"/>
                    <a:pt x="964636" y="3423979"/>
                    <a:pt x="957074" y="3412836"/>
                  </a:cubicBezTo>
                  <a:close/>
                  <a:moveTo>
                    <a:pt x="3465366" y="3410050"/>
                  </a:moveTo>
                  <a:cubicBezTo>
                    <a:pt x="3430744" y="3452233"/>
                    <a:pt x="3397316" y="3493222"/>
                    <a:pt x="3363092" y="3535405"/>
                  </a:cubicBezTo>
                  <a:cubicBezTo>
                    <a:pt x="3341205" y="3515906"/>
                    <a:pt x="3320909" y="3498396"/>
                    <a:pt x="3300613" y="3480090"/>
                  </a:cubicBezTo>
                  <a:cubicBezTo>
                    <a:pt x="3292654" y="3488447"/>
                    <a:pt x="3286685" y="3495610"/>
                    <a:pt x="3278726" y="3503967"/>
                  </a:cubicBezTo>
                  <a:cubicBezTo>
                    <a:pt x="3393336" y="3612608"/>
                    <a:pt x="3505956" y="3720055"/>
                    <a:pt x="3619373" y="3826706"/>
                  </a:cubicBezTo>
                  <a:cubicBezTo>
                    <a:pt x="3623352" y="3830288"/>
                    <a:pt x="3633301" y="3831084"/>
                    <a:pt x="3638475" y="3829094"/>
                  </a:cubicBezTo>
                  <a:cubicBezTo>
                    <a:pt x="3659566" y="3820339"/>
                    <a:pt x="3680260" y="3809992"/>
                    <a:pt x="3701351" y="3800043"/>
                  </a:cubicBezTo>
                  <a:cubicBezTo>
                    <a:pt x="3700157" y="3798849"/>
                    <a:pt x="3698565" y="3797258"/>
                    <a:pt x="3697372" y="3796064"/>
                  </a:cubicBezTo>
                  <a:cubicBezTo>
                    <a:pt x="3700555" y="3788901"/>
                    <a:pt x="3702545" y="3781340"/>
                    <a:pt x="3706922" y="3775370"/>
                  </a:cubicBezTo>
                  <a:cubicBezTo>
                    <a:pt x="3731993" y="3743136"/>
                    <a:pt x="3758258" y="3711698"/>
                    <a:pt x="3785319" y="3678270"/>
                  </a:cubicBezTo>
                  <a:cubicBezTo>
                    <a:pt x="3778952" y="3674291"/>
                    <a:pt x="3774176" y="3671505"/>
                    <a:pt x="3769799" y="3668719"/>
                  </a:cubicBezTo>
                  <a:cubicBezTo>
                    <a:pt x="3738758" y="3707320"/>
                    <a:pt x="3708514" y="3743932"/>
                    <a:pt x="3677474" y="3782135"/>
                  </a:cubicBezTo>
                  <a:cubicBezTo>
                    <a:pt x="3655984" y="3762636"/>
                    <a:pt x="3635689" y="3745126"/>
                    <a:pt x="3615393" y="3727218"/>
                  </a:cubicBezTo>
                  <a:cubicBezTo>
                    <a:pt x="3644842" y="3691402"/>
                    <a:pt x="3673096" y="3656383"/>
                    <a:pt x="3700555" y="3622159"/>
                  </a:cubicBezTo>
                  <a:cubicBezTo>
                    <a:pt x="3691402" y="3609026"/>
                    <a:pt x="3686229" y="3613006"/>
                    <a:pt x="3679464" y="3621363"/>
                  </a:cubicBezTo>
                  <a:cubicBezTo>
                    <a:pt x="3653199" y="3654791"/>
                    <a:pt x="3626138" y="3687423"/>
                    <a:pt x="3598679" y="3721647"/>
                  </a:cubicBezTo>
                  <a:cubicBezTo>
                    <a:pt x="3575996" y="3701749"/>
                    <a:pt x="3555700" y="3683443"/>
                    <a:pt x="3534211" y="3664740"/>
                  </a:cubicBezTo>
                  <a:cubicBezTo>
                    <a:pt x="3539782" y="3657576"/>
                    <a:pt x="3544558" y="3652005"/>
                    <a:pt x="3548936" y="3646434"/>
                  </a:cubicBezTo>
                  <a:cubicBezTo>
                    <a:pt x="3570823" y="3619771"/>
                    <a:pt x="3592710" y="3593108"/>
                    <a:pt x="3613802" y="3566048"/>
                  </a:cubicBezTo>
                  <a:cubicBezTo>
                    <a:pt x="3616985" y="3562068"/>
                    <a:pt x="3615791" y="3555303"/>
                    <a:pt x="3616587" y="3549732"/>
                  </a:cubicBezTo>
                  <a:cubicBezTo>
                    <a:pt x="3614598" y="3549732"/>
                    <a:pt x="3612608" y="3549333"/>
                    <a:pt x="3610618" y="3548936"/>
                  </a:cubicBezTo>
                  <a:cubicBezTo>
                    <a:pt x="3580374" y="3585547"/>
                    <a:pt x="3550129" y="3622159"/>
                    <a:pt x="3519089" y="3659566"/>
                  </a:cubicBezTo>
                  <a:cubicBezTo>
                    <a:pt x="3496008" y="3638873"/>
                    <a:pt x="3474916" y="3620169"/>
                    <a:pt x="3454621" y="3601863"/>
                  </a:cubicBezTo>
                  <a:cubicBezTo>
                    <a:pt x="3483273" y="3566048"/>
                    <a:pt x="3510334" y="3532620"/>
                    <a:pt x="3536997" y="3498794"/>
                  </a:cubicBezTo>
                  <a:cubicBezTo>
                    <a:pt x="3540181" y="3494814"/>
                    <a:pt x="3540578" y="3488447"/>
                    <a:pt x="3542568" y="3483274"/>
                  </a:cubicBezTo>
                  <a:cubicBezTo>
                    <a:pt x="3540578" y="3482478"/>
                    <a:pt x="3538987" y="3481682"/>
                    <a:pt x="3536997" y="3480886"/>
                  </a:cubicBezTo>
                  <a:cubicBezTo>
                    <a:pt x="3505161" y="3519487"/>
                    <a:pt x="3473325" y="3558088"/>
                    <a:pt x="3440693" y="3597884"/>
                  </a:cubicBezTo>
                  <a:cubicBezTo>
                    <a:pt x="3417213" y="3577190"/>
                    <a:pt x="3395724" y="3557691"/>
                    <a:pt x="3373837" y="3538191"/>
                  </a:cubicBezTo>
                  <a:cubicBezTo>
                    <a:pt x="3392540" y="3515906"/>
                    <a:pt x="3409652" y="3496008"/>
                    <a:pt x="3426366" y="3475315"/>
                  </a:cubicBezTo>
                  <a:cubicBezTo>
                    <a:pt x="3468151" y="3423183"/>
                    <a:pt x="3468151" y="3423183"/>
                    <a:pt x="3465366" y="3410050"/>
                  </a:cubicBezTo>
                  <a:close/>
                  <a:moveTo>
                    <a:pt x="1053777" y="3369459"/>
                  </a:moveTo>
                  <a:cubicBezTo>
                    <a:pt x="1042236" y="3377418"/>
                    <a:pt x="1031491" y="3384582"/>
                    <a:pt x="1019155" y="3392938"/>
                  </a:cubicBezTo>
                  <a:cubicBezTo>
                    <a:pt x="1026716" y="3403285"/>
                    <a:pt x="1032287" y="3411642"/>
                    <a:pt x="1039053" y="3421193"/>
                  </a:cubicBezTo>
                  <a:cubicBezTo>
                    <a:pt x="1050991" y="3412438"/>
                    <a:pt x="1061736" y="3404877"/>
                    <a:pt x="1072879" y="3396520"/>
                  </a:cubicBezTo>
                  <a:cubicBezTo>
                    <a:pt x="1066511" y="3387367"/>
                    <a:pt x="1060542" y="3379010"/>
                    <a:pt x="1053777" y="3369459"/>
                  </a:cubicBezTo>
                  <a:close/>
                  <a:moveTo>
                    <a:pt x="3675484" y="3152177"/>
                  </a:moveTo>
                  <a:cubicBezTo>
                    <a:pt x="3672698" y="3158943"/>
                    <a:pt x="3670311" y="3164116"/>
                    <a:pt x="3667127" y="3170085"/>
                  </a:cubicBezTo>
                  <a:cubicBezTo>
                    <a:pt x="3675086" y="3173269"/>
                    <a:pt x="3681851" y="3176453"/>
                    <a:pt x="3689412" y="3179636"/>
                  </a:cubicBezTo>
                  <a:cubicBezTo>
                    <a:pt x="3692596" y="3173269"/>
                    <a:pt x="3694586" y="3168494"/>
                    <a:pt x="3697769" y="3161330"/>
                  </a:cubicBezTo>
                  <a:cubicBezTo>
                    <a:pt x="3689412" y="3157749"/>
                    <a:pt x="3683045" y="3155361"/>
                    <a:pt x="3675484" y="3152177"/>
                  </a:cubicBezTo>
                  <a:close/>
                  <a:moveTo>
                    <a:pt x="784363" y="3125913"/>
                  </a:moveTo>
                  <a:cubicBezTo>
                    <a:pt x="781180" y="3135066"/>
                    <a:pt x="777996" y="3139443"/>
                    <a:pt x="779190" y="3141831"/>
                  </a:cubicBezTo>
                  <a:cubicBezTo>
                    <a:pt x="792720" y="3173269"/>
                    <a:pt x="806649" y="3204707"/>
                    <a:pt x="820577" y="3236146"/>
                  </a:cubicBezTo>
                  <a:cubicBezTo>
                    <a:pt x="821771" y="3238931"/>
                    <a:pt x="826148" y="3240125"/>
                    <a:pt x="828934" y="3242115"/>
                  </a:cubicBezTo>
                  <a:cubicBezTo>
                    <a:pt x="829730" y="3238931"/>
                    <a:pt x="832515" y="3234951"/>
                    <a:pt x="831322" y="3232166"/>
                  </a:cubicBezTo>
                  <a:cubicBezTo>
                    <a:pt x="816995" y="3198738"/>
                    <a:pt x="801873" y="3165310"/>
                    <a:pt x="784363" y="3125913"/>
                  </a:cubicBezTo>
                  <a:close/>
                  <a:moveTo>
                    <a:pt x="3741146" y="3119943"/>
                  </a:moveTo>
                  <a:cubicBezTo>
                    <a:pt x="3738361" y="3126311"/>
                    <a:pt x="3735973" y="3131484"/>
                    <a:pt x="3732789" y="3138647"/>
                  </a:cubicBezTo>
                  <a:cubicBezTo>
                    <a:pt x="3741544" y="3142229"/>
                    <a:pt x="3748309" y="3144617"/>
                    <a:pt x="3755871" y="3147800"/>
                  </a:cubicBezTo>
                  <a:cubicBezTo>
                    <a:pt x="3758258" y="3140637"/>
                    <a:pt x="3760646" y="3135066"/>
                    <a:pt x="3763034" y="3128300"/>
                  </a:cubicBezTo>
                  <a:cubicBezTo>
                    <a:pt x="3755075" y="3125117"/>
                    <a:pt x="3748707" y="3122729"/>
                    <a:pt x="3741146" y="3119943"/>
                  </a:cubicBezTo>
                  <a:close/>
                  <a:moveTo>
                    <a:pt x="828536" y="3115964"/>
                  </a:moveTo>
                  <a:cubicBezTo>
                    <a:pt x="825352" y="3116760"/>
                    <a:pt x="822567" y="3117556"/>
                    <a:pt x="819781" y="3118352"/>
                  </a:cubicBezTo>
                  <a:cubicBezTo>
                    <a:pt x="825750" y="3150188"/>
                    <a:pt x="843260" y="3178044"/>
                    <a:pt x="855597" y="3207891"/>
                  </a:cubicBezTo>
                  <a:cubicBezTo>
                    <a:pt x="857984" y="3213860"/>
                    <a:pt x="863158" y="3218636"/>
                    <a:pt x="867137" y="3224207"/>
                  </a:cubicBezTo>
                  <a:cubicBezTo>
                    <a:pt x="869525" y="3223013"/>
                    <a:pt x="871515" y="3221421"/>
                    <a:pt x="873505" y="3219829"/>
                  </a:cubicBezTo>
                  <a:cubicBezTo>
                    <a:pt x="858780" y="3185207"/>
                    <a:pt x="843658" y="3150586"/>
                    <a:pt x="828536" y="3115964"/>
                  </a:cubicBezTo>
                  <a:close/>
                  <a:moveTo>
                    <a:pt x="3607335" y="3108154"/>
                  </a:moveTo>
                  <a:cubicBezTo>
                    <a:pt x="3602460" y="3108005"/>
                    <a:pt x="3598481" y="3111786"/>
                    <a:pt x="3595894" y="3123923"/>
                  </a:cubicBezTo>
                  <a:cubicBezTo>
                    <a:pt x="3603057" y="3127107"/>
                    <a:pt x="3609424" y="3129892"/>
                    <a:pt x="3617383" y="3133076"/>
                  </a:cubicBezTo>
                  <a:cubicBezTo>
                    <a:pt x="3619771" y="3126709"/>
                    <a:pt x="3622159" y="3121535"/>
                    <a:pt x="3624148" y="3115964"/>
                  </a:cubicBezTo>
                  <a:cubicBezTo>
                    <a:pt x="3617980" y="3112383"/>
                    <a:pt x="3612210" y="3108304"/>
                    <a:pt x="3607335" y="3108154"/>
                  </a:cubicBezTo>
                  <a:close/>
                  <a:moveTo>
                    <a:pt x="903351" y="3093679"/>
                  </a:moveTo>
                  <a:cubicBezTo>
                    <a:pt x="901361" y="3094474"/>
                    <a:pt x="899371" y="3095668"/>
                    <a:pt x="897382" y="3096464"/>
                  </a:cubicBezTo>
                  <a:cubicBezTo>
                    <a:pt x="927228" y="3157749"/>
                    <a:pt x="956676" y="3218636"/>
                    <a:pt x="986523" y="3279920"/>
                  </a:cubicBezTo>
                  <a:cubicBezTo>
                    <a:pt x="988513" y="3278726"/>
                    <a:pt x="990502" y="3277930"/>
                    <a:pt x="992492" y="3277135"/>
                  </a:cubicBezTo>
                  <a:cubicBezTo>
                    <a:pt x="962646" y="3215850"/>
                    <a:pt x="933197" y="3154963"/>
                    <a:pt x="903351" y="3093679"/>
                  </a:cubicBezTo>
                  <a:close/>
                  <a:moveTo>
                    <a:pt x="3796461" y="3085322"/>
                  </a:moveTo>
                  <a:cubicBezTo>
                    <a:pt x="3794074" y="3093281"/>
                    <a:pt x="3792084" y="3099250"/>
                    <a:pt x="3790094" y="3106015"/>
                  </a:cubicBezTo>
                  <a:cubicBezTo>
                    <a:pt x="3798849" y="3108801"/>
                    <a:pt x="3804819" y="3110791"/>
                    <a:pt x="3812379" y="3113576"/>
                  </a:cubicBezTo>
                  <a:cubicBezTo>
                    <a:pt x="3814767" y="3106811"/>
                    <a:pt x="3816757" y="3100842"/>
                    <a:pt x="3819543" y="3093679"/>
                  </a:cubicBezTo>
                  <a:cubicBezTo>
                    <a:pt x="3811584" y="3090893"/>
                    <a:pt x="3805216" y="3088505"/>
                    <a:pt x="3796461" y="3085322"/>
                  </a:cubicBezTo>
                  <a:close/>
                  <a:moveTo>
                    <a:pt x="975778" y="3063036"/>
                  </a:moveTo>
                  <a:cubicBezTo>
                    <a:pt x="973390" y="3064230"/>
                    <a:pt x="971401" y="3065026"/>
                    <a:pt x="969013" y="3066220"/>
                  </a:cubicBezTo>
                  <a:cubicBezTo>
                    <a:pt x="991696" y="3115566"/>
                    <a:pt x="1013982" y="3164514"/>
                    <a:pt x="1037063" y="3215054"/>
                  </a:cubicBezTo>
                  <a:cubicBezTo>
                    <a:pt x="1030298" y="3218636"/>
                    <a:pt x="1023532" y="3222217"/>
                    <a:pt x="1013584" y="3227788"/>
                  </a:cubicBezTo>
                  <a:cubicBezTo>
                    <a:pt x="989706" y="3176453"/>
                    <a:pt x="966227" y="3126311"/>
                    <a:pt x="942748" y="3076169"/>
                  </a:cubicBezTo>
                  <a:cubicBezTo>
                    <a:pt x="940758" y="3077363"/>
                    <a:pt x="938371" y="3078159"/>
                    <a:pt x="936381" y="3079352"/>
                  </a:cubicBezTo>
                  <a:cubicBezTo>
                    <a:pt x="958666" y="3142627"/>
                    <a:pt x="989706" y="3201524"/>
                    <a:pt x="1023134" y="3261216"/>
                  </a:cubicBezTo>
                  <a:cubicBezTo>
                    <a:pt x="1037461" y="3252461"/>
                    <a:pt x="1049797" y="3245298"/>
                    <a:pt x="1060940" y="3238533"/>
                  </a:cubicBezTo>
                  <a:cubicBezTo>
                    <a:pt x="1031889" y="3178442"/>
                    <a:pt x="1004033" y="3120739"/>
                    <a:pt x="975778" y="3063036"/>
                  </a:cubicBezTo>
                  <a:close/>
                  <a:moveTo>
                    <a:pt x="734221" y="3062240"/>
                  </a:moveTo>
                  <a:cubicBezTo>
                    <a:pt x="726262" y="3064628"/>
                    <a:pt x="720293" y="3066618"/>
                    <a:pt x="711538" y="3069801"/>
                  </a:cubicBezTo>
                  <a:cubicBezTo>
                    <a:pt x="714722" y="3077363"/>
                    <a:pt x="716711" y="3083332"/>
                    <a:pt x="719497" y="3089699"/>
                  </a:cubicBezTo>
                  <a:cubicBezTo>
                    <a:pt x="727854" y="3086515"/>
                    <a:pt x="734221" y="3084128"/>
                    <a:pt x="742180" y="3081342"/>
                  </a:cubicBezTo>
                  <a:cubicBezTo>
                    <a:pt x="739395" y="3074179"/>
                    <a:pt x="737007" y="3068608"/>
                    <a:pt x="734221" y="3062240"/>
                  </a:cubicBezTo>
                  <a:close/>
                  <a:moveTo>
                    <a:pt x="3673842" y="3042592"/>
                  </a:moveTo>
                  <a:cubicBezTo>
                    <a:pt x="3668918" y="3042841"/>
                    <a:pt x="3665336" y="3046920"/>
                    <a:pt x="3663943" y="3059057"/>
                  </a:cubicBezTo>
                  <a:cubicBezTo>
                    <a:pt x="3671107" y="3061842"/>
                    <a:pt x="3677474" y="3064230"/>
                    <a:pt x="3685831" y="3067414"/>
                  </a:cubicBezTo>
                  <a:cubicBezTo>
                    <a:pt x="3687821" y="3060649"/>
                    <a:pt x="3689810" y="3055077"/>
                    <a:pt x="3691800" y="3049108"/>
                  </a:cubicBezTo>
                  <a:cubicBezTo>
                    <a:pt x="3685035" y="3045925"/>
                    <a:pt x="3678767" y="3042343"/>
                    <a:pt x="3673842" y="3042592"/>
                  </a:cubicBezTo>
                  <a:close/>
                  <a:moveTo>
                    <a:pt x="862760" y="3018466"/>
                  </a:moveTo>
                  <a:cubicBezTo>
                    <a:pt x="854005" y="3021649"/>
                    <a:pt x="847638" y="3024037"/>
                    <a:pt x="840077" y="3027221"/>
                  </a:cubicBezTo>
                  <a:cubicBezTo>
                    <a:pt x="842862" y="3033986"/>
                    <a:pt x="845250" y="3039159"/>
                    <a:pt x="847638" y="3045129"/>
                  </a:cubicBezTo>
                  <a:cubicBezTo>
                    <a:pt x="855597" y="3041945"/>
                    <a:pt x="861964" y="3039557"/>
                    <a:pt x="869525" y="3036374"/>
                  </a:cubicBezTo>
                  <a:cubicBezTo>
                    <a:pt x="867137" y="3030404"/>
                    <a:pt x="865545" y="3025629"/>
                    <a:pt x="862760" y="3018466"/>
                  </a:cubicBezTo>
                  <a:close/>
                  <a:moveTo>
                    <a:pt x="755711" y="2994986"/>
                  </a:moveTo>
                  <a:cubicBezTo>
                    <a:pt x="747354" y="2997772"/>
                    <a:pt x="740589" y="2999762"/>
                    <a:pt x="732630" y="3002548"/>
                  </a:cubicBezTo>
                  <a:cubicBezTo>
                    <a:pt x="735415" y="3009711"/>
                    <a:pt x="737405" y="3015282"/>
                    <a:pt x="739793" y="3022047"/>
                  </a:cubicBezTo>
                  <a:cubicBezTo>
                    <a:pt x="748150" y="3019262"/>
                    <a:pt x="754915" y="3016874"/>
                    <a:pt x="761680" y="3014884"/>
                  </a:cubicBezTo>
                  <a:cubicBezTo>
                    <a:pt x="759690" y="3008119"/>
                    <a:pt x="758098" y="3002946"/>
                    <a:pt x="755711" y="2994986"/>
                  </a:cubicBezTo>
                  <a:close/>
                  <a:moveTo>
                    <a:pt x="936182" y="2987376"/>
                  </a:moveTo>
                  <a:cubicBezTo>
                    <a:pt x="932800" y="2986331"/>
                    <a:pt x="927228" y="2989216"/>
                    <a:pt x="916085" y="2994986"/>
                  </a:cubicBezTo>
                  <a:cubicBezTo>
                    <a:pt x="918075" y="2999762"/>
                    <a:pt x="920065" y="3004935"/>
                    <a:pt x="922453" y="3010905"/>
                  </a:cubicBezTo>
                  <a:cubicBezTo>
                    <a:pt x="930412" y="3008119"/>
                    <a:pt x="936779" y="3005731"/>
                    <a:pt x="943146" y="3003344"/>
                  </a:cubicBezTo>
                  <a:cubicBezTo>
                    <a:pt x="940759" y="2993395"/>
                    <a:pt x="939565" y="2988421"/>
                    <a:pt x="936182" y="2987376"/>
                  </a:cubicBezTo>
                  <a:close/>
                  <a:moveTo>
                    <a:pt x="695620" y="2958375"/>
                  </a:moveTo>
                  <a:cubicBezTo>
                    <a:pt x="687263" y="2961161"/>
                    <a:pt x="680498" y="2963150"/>
                    <a:pt x="672937" y="2965538"/>
                  </a:cubicBezTo>
                  <a:cubicBezTo>
                    <a:pt x="675324" y="2972701"/>
                    <a:pt x="676916" y="2978272"/>
                    <a:pt x="679304" y="2985834"/>
                  </a:cubicBezTo>
                  <a:cubicBezTo>
                    <a:pt x="688059" y="2983048"/>
                    <a:pt x="694824" y="2981058"/>
                    <a:pt x="702783" y="2978272"/>
                  </a:cubicBezTo>
                  <a:cubicBezTo>
                    <a:pt x="699997" y="2971109"/>
                    <a:pt x="698008" y="2965140"/>
                    <a:pt x="695620" y="2958375"/>
                  </a:cubicBezTo>
                  <a:close/>
                  <a:moveTo>
                    <a:pt x="787149" y="2935294"/>
                  </a:moveTo>
                  <a:cubicBezTo>
                    <a:pt x="780384" y="2937283"/>
                    <a:pt x="773619" y="2938875"/>
                    <a:pt x="766058" y="2941263"/>
                  </a:cubicBezTo>
                  <a:cubicBezTo>
                    <a:pt x="768047" y="2948028"/>
                    <a:pt x="769639" y="2953202"/>
                    <a:pt x="771231" y="2960365"/>
                  </a:cubicBezTo>
                  <a:cubicBezTo>
                    <a:pt x="787547" y="2957181"/>
                    <a:pt x="801077" y="2955191"/>
                    <a:pt x="787149" y="2935294"/>
                  </a:cubicBezTo>
                  <a:close/>
                  <a:moveTo>
                    <a:pt x="875096" y="2926141"/>
                  </a:moveTo>
                  <a:cubicBezTo>
                    <a:pt x="867137" y="2928528"/>
                    <a:pt x="860372" y="2930518"/>
                    <a:pt x="852811" y="2932508"/>
                  </a:cubicBezTo>
                  <a:cubicBezTo>
                    <a:pt x="854005" y="2938477"/>
                    <a:pt x="855199" y="2943253"/>
                    <a:pt x="856791" y="2950814"/>
                  </a:cubicBezTo>
                  <a:cubicBezTo>
                    <a:pt x="865545" y="2948426"/>
                    <a:pt x="872311" y="2946436"/>
                    <a:pt x="880270" y="2944447"/>
                  </a:cubicBezTo>
                  <a:cubicBezTo>
                    <a:pt x="878678" y="2937682"/>
                    <a:pt x="877086" y="2932508"/>
                    <a:pt x="875096" y="2926141"/>
                  </a:cubicBezTo>
                  <a:close/>
                  <a:moveTo>
                    <a:pt x="3823920" y="2903060"/>
                  </a:moveTo>
                  <a:cubicBezTo>
                    <a:pt x="3813175" y="2943253"/>
                    <a:pt x="3803227" y="2980660"/>
                    <a:pt x="3792084" y="3022047"/>
                  </a:cubicBezTo>
                  <a:cubicBezTo>
                    <a:pt x="3812379" y="3010905"/>
                    <a:pt x="3836655" y="2916192"/>
                    <a:pt x="3823920" y="2903060"/>
                  </a:cubicBezTo>
                  <a:close/>
                  <a:moveTo>
                    <a:pt x="3792880" y="2894305"/>
                  </a:moveTo>
                  <a:cubicBezTo>
                    <a:pt x="3784921" y="2896692"/>
                    <a:pt x="3780145" y="2897090"/>
                    <a:pt x="3779748" y="2898682"/>
                  </a:cubicBezTo>
                  <a:cubicBezTo>
                    <a:pt x="3769799" y="2933304"/>
                    <a:pt x="3760646" y="2967528"/>
                    <a:pt x="3751493" y="3002150"/>
                  </a:cubicBezTo>
                  <a:cubicBezTo>
                    <a:pt x="3751095" y="3004537"/>
                    <a:pt x="3753881" y="3007721"/>
                    <a:pt x="3755075" y="3010507"/>
                  </a:cubicBezTo>
                  <a:cubicBezTo>
                    <a:pt x="3757462" y="3009711"/>
                    <a:pt x="3759850" y="3008517"/>
                    <a:pt x="3762238" y="3007721"/>
                  </a:cubicBezTo>
                  <a:cubicBezTo>
                    <a:pt x="3772186" y="2971109"/>
                    <a:pt x="3782135" y="2934498"/>
                    <a:pt x="3792880" y="2894305"/>
                  </a:cubicBezTo>
                  <a:close/>
                  <a:moveTo>
                    <a:pt x="3723238" y="2776909"/>
                  </a:moveTo>
                  <a:cubicBezTo>
                    <a:pt x="3708116" y="2842969"/>
                    <a:pt x="3692994" y="2909029"/>
                    <a:pt x="3677872" y="2975089"/>
                  </a:cubicBezTo>
                  <a:cubicBezTo>
                    <a:pt x="3679862" y="2975487"/>
                    <a:pt x="3682249" y="2976283"/>
                    <a:pt x="3684239" y="2976681"/>
                  </a:cubicBezTo>
                  <a:cubicBezTo>
                    <a:pt x="3699759" y="2910621"/>
                    <a:pt x="3714881" y="2844959"/>
                    <a:pt x="3730004" y="2778899"/>
                  </a:cubicBezTo>
                  <a:cubicBezTo>
                    <a:pt x="3727616" y="2778103"/>
                    <a:pt x="3725626" y="2777307"/>
                    <a:pt x="3723238" y="2776909"/>
                  </a:cubicBezTo>
                  <a:close/>
                  <a:moveTo>
                    <a:pt x="3684239" y="2770144"/>
                  </a:moveTo>
                  <a:cubicBezTo>
                    <a:pt x="3669515" y="2834612"/>
                    <a:pt x="3654791" y="2899080"/>
                    <a:pt x="3639270" y="2966334"/>
                  </a:cubicBezTo>
                  <a:cubicBezTo>
                    <a:pt x="3657576" y="2940865"/>
                    <a:pt x="3691402" y="2788051"/>
                    <a:pt x="3684239" y="2770144"/>
                  </a:cubicBezTo>
                  <a:close/>
                  <a:moveTo>
                    <a:pt x="3803227" y="2767358"/>
                  </a:moveTo>
                  <a:cubicBezTo>
                    <a:pt x="3796860" y="2804368"/>
                    <a:pt x="3790492" y="2841377"/>
                    <a:pt x="3785319" y="2872019"/>
                  </a:cubicBezTo>
                  <a:cubicBezTo>
                    <a:pt x="3804420" y="2875999"/>
                    <a:pt x="3819145" y="2879183"/>
                    <a:pt x="3833869" y="2882366"/>
                  </a:cubicBezTo>
                  <a:cubicBezTo>
                    <a:pt x="3833471" y="2883560"/>
                    <a:pt x="3833073" y="2884356"/>
                    <a:pt x="3832675" y="2885152"/>
                  </a:cubicBezTo>
                  <a:cubicBezTo>
                    <a:pt x="3845012" y="2885152"/>
                    <a:pt x="3856950" y="2885152"/>
                    <a:pt x="3872868" y="2885152"/>
                  </a:cubicBezTo>
                  <a:cubicBezTo>
                    <a:pt x="3859736" y="2936090"/>
                    <a:pt x="3847797" y="2983446"/>
                    <a:pt x="3835461" y="3030802"/>
                  </a:cubicBezTo>
                  <a:cubicBezTo>
                    <a:pt x="3852971" y="3036374"/>
                    <a:pt x="3869287" y="3041945"/>
                    <a:pt x="3886001" y="3047516"/>
                  </a:cubicBezTo>
                  <a:cubicBezTo>
                    <a:pt x="3881225" y="3062638"/>
                    <a:pt x="3877246" y="3076169"/>
                    <a:pt x="3872868" y="3090495"/>
                  </a:cubicBezTo>
                  <a:cubicBezTo>
                    <a:pt x="3886797" y="3095668"/>
                    <a:pt x="3898735" y="3100444"/>
                    <a:pt x="3913062" y="3106015"/>
                  </a:cubicBezTo>
                  <a:cubicBezTo>
                    <a:pt x="3894756" y="3152576"/>
                    <a:pt x="3877246" y="3197146"/>
                    <a:pt x="3859338" y="3242513"/>
                  </a:cubicBezTo>
                  <a:cubicBezTo>
                    <a:pt x="3844216" y="3236146"/>
                    <a:pt x="3832277" y="3231370"/>
                    <a:pt x="3819941" y="3226197"/>
                  </a:cubicBezTo>
                  <a:cubicBezTo>
                    <a:pt x="3812379" y="3242115"/>
                    <a:pt x="3805614" y="3256441"/>
                    <a:pt x="3798053" y="3271961"/>
                  </a:cubicBezTo>
                  <a:cubicBezTo>
                    <a:pt x="3706922" y="3228584"/>
                    <a:pt x="3617383" y="3186003"/>
                    <a:pt x="3526252" y="3142627"/>
                  </a:cubicBezTo>
                  <a:cubicBezTo>
                    <a:pt x="3520283" y="3154963"/>
                    <a:pt x="3515110" y="3165708"/>
                    <a:pt x="3509140" y="3178044"/>
                  </a:cubicBezTo>
                  <a:cubicBezTo>
                    <a:pt x="3533813" y="3191177"/>
                    <a:pt x="3557292" y="3203115"/>
                    <a:pt x="3582761" y="3216646"/>
                  </a:cubicBezTo>
                  <a:cubicBezTo>
                    <a:pt x="3554905" y="3264798"/>
                    <a:pt x="3527844" y="3310960"/>
                    <a:pt x="3501181" y="3357123"/>
                  </a:cubicBezTo>
                  <a:cubicBezTo>
                    <a:pt x="3503171" y="3358715"/>
                    <a:pt x="3505559" y="3359908"/>
                    <a:pt x="3507548" y="3361102"/>
                  </a:cubicBezTo>
                  <a:cubicBezTo>
                    <a:pt x="3538589" y="3319317"/>
                    <a:pt x="3562466" y="3272359"/>
                    <a:pt x="3588731" y="3225799"/>
                  </a:cubicBezTo>
                  <a:cubicBezTo>
                    <a:pt x="3615393" y="3239727"/>
                    <a:pt x="3641260" y="3252859"/>
                    <a:pt x="3668321" y="3267186"/>
                  </a:cubicBezTo>
                  <a:cubicBezTo>
                    <a:pt x="3642454" y="3312552"/>
                    <a:pt x="3617383" y="3355929"/>
                    <a:pt x="3592312" y="3399306"/>
                  </a:cubicBezTo>
                  <a:cubicBezTo>
                    <a:pt x="3593506" y="3400897"/>
                    <a:pt x="3595098" y="3402489"/>
                    <a:pt x="3596292" y="3404081"/>
                  </a:cubicBezTo>
                  <a:cubicBezTo>
                    <a:pt x="3600669" y="3400500"/>
                    <a:pt x="3606240" y="3397714"/>
                    <a:pt x="3609026" y="3392938"/>
                  </a:cubicBezTo>
                  <a:cubicBezTo>
                    <a:pt x="3631709" y="3355133"/>
                    <a:pt x="3653995" y="3317328"/>
                    <a:pt x="3677076" y="3278328"/>
                  </a:cubicBezTo>
                  <a:cubicBezTo>
                    <a:pt x="3702943" y="3291859"/>
                    <a:pt x="3727616" y="3304991"/>
                    <a:pt x="3754279" y="3318919"/>
                  </a:cubicBezTo>
                  <a:cubicBezTo>
                    <a:pt x="3730799" y="3358715"/>
                    <a:pt x="3709310" y="3395724"/>
                    <a:pt x="3687423" y="3432734"/>
                  </a:cubicBezTo>
                  <a:cubicBezTo>
                    <a:pt x="3683443" y="3439897"/>
                    <a:pt x="3675882" y="3447856"/>
                    <a:pt x="3693790" y="3451437"/>
                  </a:cubicBezTo>
                  <a:cubicBezTo>
                    <a:pt x="3716871" y="3412040"/>
                    <a:pt x="3739952" y="3372245"/>
                    <a:pt x="3764227" y="3330858"/>
                  </a:cubicBezTo>
                  <a:cubicBezTo>
                    <a:pt x="3788900" y="3343990"/>
                    <a:pt x="3813175" y="3356725"/>
                    <a:pt x="3839440" y="3370653"/>
                  </a:cubicBezTo>
                  <a:cubicBezTo>
                    <a:pt x="3814767" y="3413234"/>
                    <a:pt x="3791288" y="3453825"/>
                    <a:pt x="3767411" y="3495212"/>
                  </a:cubicBezTo>
                  <a:cubicBezTo>
                    <a:pt x="3770993" y="3497600"/>
                    <a:pt x="3774574" y="3500385"/>
                    <a:pt x="3780543" y="3504763"/>
                  </a:cubicBezTo>
                  <a:cubicBezTo>
                    <a:pt x="3804819" y="3463376"/>
                    <a:pt x="3827900" y="3423979"/>
                    <a:pt x="3851379" y="3384183"/>
                  </a:cubicBezTo>
                  <a:cubicBezTo>
                    <a:pt x="3875654" y="3397316"/>
                    <a:pt x="3899133" y="3409652"/>
                    <a:pt x="3924602" y="3423183"/>
                  </a:cubicBezTo>
                  <a:cubicBezTo>
                    <a:pt x="3899531" y="3466958"/>
                    <a:pt x="3874858" y="3509140"/>
                    <a:pt x="3849787" y="3552517"/>
                  </a:cubicBezTo>
                  <a:cubicBezTo>
                    <a:pt x="3854563" y="3555701"/>
                    <a:pt x="3858940" y="3558487"/>
                    <a:pt x="3864909" y="3562466"/>
                  </a:cubicBezTo>
                  <a:cubicBezTo>
                    <a:pt x="3889582" y="3520681"/>
                    <a:pt x="3913459" y="3480488"/>
                    <a:pt x="3937734" y="3438305"/>
                  </a:cubicBezTo>
                  <a:cubicBezTo>
                    <a:pt x="3956438" y="3448254"/>
                    <a:pt x="3974346" y="3457407"/>
                    <a:pt x="3992254" y="3466560"/>
                  </a:cubicBezTo>
                  <a:cubicBezTo>
                    <a:pt x="4111640" y="3201524"/>
                    <a:pt x="4029661" y="2884754"/>
                    <a:pt x="3803227" y="2767358"/>
                  </a:cubicBezTo>
                  <a:close/>
                  <a:moveTo>
                    <a:pt x="3645638" y="2764970"/>
                  </a:moveTo>
                  <a:cubicBezTo>
                    <a:pt x="3631311" y="2827847"/>
                    <a:pt x="3616985" y="2889927"/>
                    <a:pt x="3602659" y="2952406"/>
                  </a:cubicBezTo>
                  <a:cubicBezTo>
                    <a:pt x="3622954" y="2914998"/>
                    <a:pt x="3651209" y="2783674"/>
                    <a:pt x="3645638" y="2764970"/>
                  </a:cubicBezTo>
                  <a:close/>
                  <a:moveTo>
                    <a:pt x="805057" y="2683390"/>
                  </a:moveTo>
                  <a:cubicBezTo>
                    <a:pt x="802669" y="2683788"/>
                    <a:pt x="800281" y="2683788"/>
                    <a:pt x="798292" y="2684186"/>
                  </a:cubicBezTo>
                  <a:cubicBezTo>
                    <a:pt x="809036" y="2751042"/>
                    <a:pt x="820179" y="2818296"/>
                    <a:pt x="830924" y="2885152"/>
                  </a:cubicBezTo>
                  <a:cubicBezTo>
                    <a:pt x="832913" y="2884754"/>
                    <a:pt x="835301" y="2884356"/>
                    <a:pt x="837291" y="2883958"/>
                  </a:cubicBezTo>
                  <a:cubicBezTo>
                    <a:pt x="826546" y="2817102"/>
                    <a:pt x="815802" y="2750246"/>
                    <a:pt x="805057" y="2683390"/>
                  </a:cubicBezTo>
                  <a:close/>
                  <a:moveTo>
                    <a:pt x="844454" y="2679808"/>
                  </a:moveTo>
                  <a:cubicBezTo>
                    <a:pt x="845250" y="2746665"/>
                    <a:pt x="855199" y="2811929"/>
                    <a:pt x="875892" y="2875203"/>
                  </a:cubicBezTo>
                  <a:cubicBezTo>
                    <a:pt x="865545" y="2810337"/>
                    <a:pt x="854801" y="2745073"/>
                    <a:pt x="844454" y="2679808"/>
                  </a:cubicBezTo>
                  <a:close/>
                  <a:moveTo>
                    <a:pt x="883055" y="2676227"/>
                  </a:moveTo>
                  <a:cubicBezTo>
                    <a:pt x="877086" y="2709655"/>
                    <a:pt x="901361" y="2850132"/>
                    <a:pt x="913698" y="2866448"/>
                  </a:cubicBezTo>
                  <a:cubicBezTo>
                    <a:pt x="903351" y="2802776"/>
                    <a:pt x="893402" y="2739501"/>
                    <a:pt x="883055" y="2676227"/>
                  </a:cubicBezTo>
                  <a:close/>
                  <a:moveTo>
                    <a:pt x="3626138" y="2225745"/>
                  </a:moveTo>
                  <a:cubicBezTo>
                    <a:pt x="3636485" y="2289418"/>
                    <a:pt x="3646434" y="2352692"/>
                    <a:pt x="3656780" y="2415966"/>
                  </a:cubicBezTo>
                  <a:cubicBezTo>
                    <a:pt x="3662750" y="2383334"/>
                    <a:pt x="3638475" y="2242061"/>
                    <a:pt x="3626138" y="2225745"/>
                  </a:cubicBezTo>
                  <a:close/>
                  <a:moveTo>
                    <a:pt x="3671107" y="2215797"/>
                  </a:moveTo>
                  <a:cubicBezTo>
                    <a:pt x="3668719" y="2216194"/>
                    <a:pt x="3666331" y="2216593"/>
                    <a:pt x="3663943" y="2216990"/>
                  </a:cubicBezTo>
                  <a:cubicBezTo>
                    <a:pt x="3674290" y="2282255"/>
                    <a:pt x="3685035" y="2347121"/>
                    <a:pt x="3695382" y="2412385"/>
                  </a:cubicBezTo>
                  <a:cubicBezTo>
                    <a:pt x="3697769" y="2411987"/>
                    <a:pt x="3700157" y="2411589"/>
                    <a:pt x="3702545" y="2411191"/>
                  </a:cubicBezTo>
                  <a:cubicBezTo>
                    <a:pt x="3692198" y="2345927"/>
                    <a:pt x="3681453" y="2281061"/>
                    <a:pt x="3671107" y="2215797"/>
                  </a:cubicBezTo>
                  <a:close/>
                  <a:moveTo>
                    <a:pt x="3709310" y="2207838"/>
                  </a:moveTo>
                  <a:cubicBezTo>
                    <a:pt x="3706922" y="2208235"/>
                    <a:pt x="3704932" y="2208235"/>
                    <a:pt x="3702545" y="2208634"/>
                  </a:cubicBezTo>
                  <a:cubicBezTo>
                    <a:pt x="3713290" y="2275489"/>
                    <a:pt x="3724034" y="2342345"/>
                    <a:pt x="3734779" y="2409201"/>
                  </a:cubicBezTo>
                  <a:cubicBezTo>
                    <a:pt x="3737167" y="2408803"/>
                    <a:pt x="3739554" y="2408405"/>
                    <a:pt x="3741544" y="2408007"/>
                  </a:cubicBezTo>
                  <a:cubicBezTo>
                    <a:pt x="3730799" y="2341151"/>
                    <a:pt x="3720055" y="2274693"/>
                    <a:pt x="3709310" y="2207838"/>
                  </a:cubicBezTo>
                  <a:close/>
                  <a:moveTo>
                    <a:pt x="3682647" y="2141380"/>
                  </a:moveTo>
                  <a:cubicBezTo>
                    <a:pt x="3673892" y="2144165"/>
                    <a:pt x="3667127" y="2146155"/>
                    <a:pt x="3657576" y="2148941"/>
                  </a:cubicBezTo>
                  <a:cubicBezTo>
                    <a:pt x="3662352" y="2155706"/>
                    <a:pt x="3664739" y="2162869"/>
                    <a:pt x="3669117" y="2164063"/>
                  </a:cubicBezTo>
                  <a:cubicBezTo>
                    <a:pt x="3674290" y="2165655"/>
                    <a:pt x="3680657" y="2161675"/>
                    <a:pt x="3687821" y="2159685"/>
                  </a:cubicBezTo>
                  <a:cubicBezTo>
                    <a:pt x="3686229" y="2153318"/>
                    <a:pt x="3684637" y="2148543"/>
                    <a:pt x="3682647" y="2141380"/>
                  </a:cubicBezTo>
                  <a:close/>
                  <a:moveTo>
                    <a:pt x="930412" y="2138594"/>
                  </a:moveTo>
                  <a:cubicBezTo>
                    <a:pt x="916085" y="2201072"/>
                    <a:pt x="901759" y="2263551"/>
                    <a:pt x="887433" y="2326029"/>
                  </a:cubicBezTo>
                  <a:cubicBezTo>
                    <a:pt x="889821" y="2326029"/>
                    <a:pt x="891810" y="2326427"/>
                    <a:pt x="894198" y="2326825"/>
                  </a:cubicBezTo>
                  <a:cubicBezTo>
                    <a:pt x="908524" y="2264745"/>
                    <a:pt x="922851" y="2202266"/>
                    <a:pt x="936779" y="2140186"/>
                  </a:cubicBezTo>
                  <a:cubicBezTo>
                    <a:pt x="934789" y="2139390"/>
                    <a:pt x="932401" y="2138992"/>
                    <a:pt x="930412" y="2138594"/>
                  </a:cubicBezTo>
                  <a:close/>
                  <a:moveTo>
                    <a:pt x="3768207" y="2131033"/>
                  </a:moveTo>
                  <a:cubicBezTo>
                    <a:pt x="3759850" y="2133819"/>
                    <a:pt x="3753085" y="2135808"/>
                    <a:pt x="3744728" y="2138594"/>
                  </a:cubicBezTo>
                  <a:cubicBezTo>
                    <a:pt x="3747116" y="2145359"/>
                    <a:pt x="3749105" y="2151328"/>
                    <a:pt x="3751493" y="2157696"/>
                  </a:cubicBezTo>
                  <a:cubicBezTo>
                    <a:pt x="3760248" y="2154910"/>
                    <a:pt x="3766615" y="2152920"/>
                    <a:pt x="3773778" y="2150532"/>
                  </a:cubicBezTo>
                  <a:cubicBezTo>
                    <a:pt x="3771789" y="2143767"/>
                    <a:pt x="3770595" y="2138992"/>
                    <a:pt x="3768207" y="2131033"/>
                  </a:cubicBezTo>
                  <a:close/>
                  <a:moveTo>
                    <a:pt x="899769" y="2128645"/>
                  </a:moveTo>
                  <a:cubicBezTo>
                    <a:pt x="875494" y="2191124"/>
                    <a:pt x="859974" y="2255194"/>
                    <a:pt x="855597" y="2322050"/>
                  </a:cubicBezTo>
                  <a:cubicBezTo>
                    <a:pt x="870321" y="2257979"/>
                    <a:pt x="885045" y="2193511"/>
                    <a:pt x="899769" y="2128645"/>
                  </a:cubicBezTo>
                  <a:close/>
                  <a:moveTo>
                    <a:pt x="855199" y="2115911"/>
                  </a:moveTo>
                  <a:cubicBezTo>
                    <a:pt x="840077" y="2181971"/>
                    <a:pt x="824954" y="2247633"/>
                    <a:pt x="809832" y="2313693"/>
                  </a:cubicBezTo>
                  <a:cubicBezTo>
                    <a:pt x="812220" y="2314091"/>
                    <a:pt x="814210" y="2314489"/>
                    <a:pt x="816199" y="2315285"/>
                  </a:cubicBezTo>
                  <a:cubicBezTo>
                    <a:pt x="831322" y="2249623"/>
                    <a:pt x="846444" y="2183563"/>
                    <a:pt x="861566" y="2117502"/>
                  </a:cubicBezTo>
                  <a:cubicBezTo>
                    <a:pt x="859576" y="2117105"/>
                    <a:pt x="857188" y="2116309"/>
                    <a:pt x="855199" y="2115911"/>
                  </a:cubicBezTo>
                  <a:close/>
                  <a:moveTo>
                    <a:pt x="3860532" y="2106758"/>
                  </a:moveTo>
                  <a:cubicBezTo>
                    <a:pt x="3852971" y="2108747"/>
                    <a:pt x="3846205" y="2110737"/>
                    <a:pt x="3837451" y="2113125"/>
                  </a:cubicBezTo>
                  <a:cubicBezTo>
                    <a:pt x="3839838" y="2121084"/>
                    <a:pt x="3841430" y="2126257"/>
                    <a:pt x="3843818" y="2133420"/>
                  </a:cubicBezTo>
                  <a:cubicBezTo>
                    <a:pt x="3852175" y="2131033"/>
                    <a:pt x="3858940" y="2129043"/>
                    <a:pt x="3867297" y="2126655"/>
                  </a:cubicBezTo>
                  <a:cubicBezTo>
                    <a:pt x="3864511" y="2119094"/>
                    <a:pt x="3862919" y="2113523"/>
                    <a:pt x="3860532" y="2106758"/>
                  </a:cubicBezTo>
                  <a:close/>
                  <a:moveTo>
                    <a:pt x="3617383" y="2080891"/>
                  </a:moveTo>
                  <a:cubicBezTo>
                    <a:pt x="3609822" y="2084075"/>
                    <a:pt x="3603455" y="2086462"/>
                    <a:pt x="3591516" y="2090840"/>
                  </a:cubicBezTo>
                  <a:cubicBezTo>
                    <a:pt x="3598679" y="2096809"/>
                    <a:pt x="3602659" y="2102778"/>
                    <a:pt x="3607832" y="2103574"/>
                  </a:cubicBezTo>
                  <a:cubicBezTo>
                    <a:pt x="3612210" y="2104370"/>
                    <a:pt x="3618179" y="2099993"/>
                    <a:pt x="3624148" y="2097605"/>
                  </a:cubicBezTo>
                  <a:cubicBezTo>
                    <a:pt x="3621761" y="2091238"/>
                    <a:pt x="3619771" y="2086462"/>
                    <a:pt x="3617383" y="2080891"/>
                  </a:cubicBezTo>
                  <a:close/>
                  <a:moveTo>
                    <a:pt x="778394" y="2080493"/>
                  </a:moveTo>
                  <a:cubicBezTo>
                    <a:pt x="767649" y="2121482"/>
                    <a:pt x="757700" y="2158094"/>
                    <a:pt x="747354" y="2197491"/>
                  </a:cubicBezTo>
                  <a:cubicBezTo>
                    <a:pt x="759292" y="2192317"/>
                    <a:pt x="788343" y="2110339"/>
                    <a:pt x="787945" y="2091635"/>
                  </a:cubicBezTo>
                  <a:cubicBezTo>
                    <a:pt x="787945" y="2089248"/>
                    <a:pt x="783567" y="2086462"/>
                    <a:pt x="778394" y="2080493"/>
                  </a:cubicBezTo>
                  <a:close/>
                  <a:moveTo>
                    <a:pt x="737405" y="2071340"/>
                  </a:moveTo>
                  <a:cubicBezTo>
                    <a:pt x="724273" y="2104768"/>
                    <a:pt x="716314" y="2140186"/>
                    <a:pt x="707559" y="2175205"/>
                  </a:cubicBezTo>
                  <a:cubicBezTo>
                    <a:pt x="706763" y="2178787"/>
                    <a:pt x="709946" y="2183563"/>
                    <a:pt x="711140" y="2187940"/>
                  </a:cubicBezTo>
                  <a:cubicBezTo>
                    <a:pt x="712732" y="2187542"/>
                    <a:pt x="714722" y="2187542"/>
                    <a:pt x="716314" y="2187144"/>
                  </a:cubicBezTo>
                  <a:cubicBezTo>
                    <a:pt x="726660" y="2149339"/>
                    <a:pt x="736609" y="2111931"/>
                    <a:pt x="746956" y="2074126"/>
                  </a:cubicBezTo>
                  <a:cubicBezTo>
                    <a:pt x="743772" y="2072932"/>
                    <a:pt x="740589" y="2072136"/>
                    <a:pt x="737405" y="2071340"/>
                  </a:cubicBezTo>
                  <a:close/>
                  <a:moveTo>
                    <a:pt x="3800441" y="2070146"/>
                  </a:moveTo>
                  <a:cubicBezTo>
                    <a:pt x="3791686" y="2072932"/>
                    <a:pt x="3784921" y="2074921"/>
                    <a:pt x="3776962" y="2077309"/>
                  </a:cubicBezTo>
                  <a:cubicBezTo>
                    <a:pt x="3779748" y="2084870"/>
                    <a:pt x="3781737" y="2090442"/>
                    <a:pt x="3784125" y="2097207"/>
                  </a:cubicBezTo>
                  <a:cubicBezTo>
                    <a:pt x="3792084" y="2094421"/>
                    <a:pt x="3798849" y="2092034"/>
                    <a:pt x="3806410" y="2089646"/>
                  </a:cubicBezTo>
                  <a:cubicBezTo>
                    <a:pt x="3804420" y="2083279"/>
                    <a:pt x="3802829" y="2077707"/>
                    <a:pt x="3800441" y="2070146"/>
                  </a:cubicBezTo>
                  <a:close/>
                  <a:moveTo>
                    <a:pt x="3692994" y="2047065"/>
                  </a:moveTo>
                  <a:cubicBezTo>
                    <a:pt x="3685035" y="2050249"/>
                    <a:pt x="3678668" y="2052636"/>
                    <a:pt x="3671107" y="2055422"/>
                  </a:cubicBezTo>
                  <a:cubicBezTo>
                    <a:pt x="3673096" y="2061789"/>
                    <a:pt x="3675086" y="2066962"/>
                    <a:pt x="3677474" y="2073728"/>
                  </a:cubicBezTo>
                  <a:cubicBezTo>
                    <a:pt x="3685035" y="2070942"/>
                    <a:pt x="3691402" y="2068952"/>
                    <a:pt x="3700555" y="2065769"/>
                  </a:cubicBezTo>
                  <a:cubicBezTo>
                    <a:pt x="3697372" y="2058208"/>
                    <a:pt x="3695382" y="2053034"/>
                    <a:pt x="3692994" y="2047065"/>
                  </a:cubicBezTo>
                  <a:close/>
                  <a:moveTo>
                    <a:pt x="854005" y="2025178"/>
                  </a:moveTo>
                  <a:cubicBezTo>
                    <a:pt x="851617" y="2031943"/>
                    <a:pt x="850025" y="2037116"/>
                    <a:pt x="847638" y="2043881"/>
                  </a:cubicBezTo>
                  <a:cubicBezTo>
                    <a:pt x="855597" y="2046667"/>
                    <a:pt x="862760" y="2048657"/>
                    <a:pt x="870321" y="2051442"/>
                  </a:cubicBezTo>
                  <a:cubicBezTo>
                    <a:pt x="872709" y="2044279"/>
                    <a:pt x="874300" y="2039504"/>
                    <a:pt x="876688" y="2033137"/>
                  </a:cubicBezTo>
                  <a:cubicBezTo>
                    <a:pt x="867933" y="2029953"/>
                    <a:pt x="861566" y="2027963"/>
                    <a:pt x="854005" y="2025178"/>
                  </a:cubicBezTo>
                  <a:close/>
                  <a:moveTo>
                    <a:pt x="3819941" y="2002494"/>
                  </a:moveTo>
                  <a:cubicBezTo>
                    <a:pt x="3812379" y="2005280"/>
                    <a:pt x="3806012" y="2007668"/>
                    <a:pt x="3797655" y="2010851"/>
                  </a:cubicBezTo>
                  <a:cubicBezTo>
                    <a:pt x="3800839" y="2018412"/>
                    <a:pt x="3803227" y="2023984"/>
                    <a:pt x="3806410" y="2030749"/>
                  </a:cubicBezTo>
                  <a:cubicBezTo>
                    <a:pt x="3814369" y="2027565"/>
                    <a:pt x="3820737" y="2025178"/>
                    <a:pt x="3828298" y="2021994"/>
                  </a:cubicBezTo>
                  <a:cubicBezTo>
                    <a:pt x="3825114" y="2014433"/>
                    <a:pt x="3822726" y="2008862"/>
                    <a:pt x="3819941" y="2002494"/>
                  </a:cubicBezTo>
                  <a:close/>
                  <a:moveTo>
                    <a:pt x="727058" y="1979015"/>
                  </a:moveTo>
                  <a:cubicBezTo>
                    <a:pt x="724670" y="1986576"/>
                    <a:pt x="722681" y="1992545"/>
                    <a:pt x="720691" y="1999311"/>
                  </a:cubicBezTo>
                  <a:cubicBezTo>
                    <a:pt x="729048" y="2002096"/>
                    <a:pt x="735415" y="2004086"/>
                    <a:pt x="742976" y="2006474"/>
                  </a:cubicBezTo>
                  <a:cubicBezTo>
                    <a:pt x="745762" y="1999311"/>
                    <a:pt x="747752" y="1993739"/>
                    <a:pt x="750537" y="1986576"/>
                  </a:cubicBezTo>
                  <a:cubicBezTo>
                    <a:pt x="741384" y="1983791"/>
                    <a:pt x="734619" y="1981403"/>
                    <a:pt x="727058" y="1979015"/>
                  </a:cubicBezTo>
                  <a:close/>
                  <a:moveTo>
                    <a:pt x="922851" y="1959118"/>
                  </a:moveTo>
                  <a:cubicBezTo>
                    <a:pt x="920463" y="1965087"/>
                    <a:pt x="918075" y="1970260"/>
                    <a:pt x="916085" y="1975036"/>
                  </a:cubicBezTo>
                  <a:cubicBezTo>
                    <a:pt x="936779" y="1988566"/>
                    <a:pt x="936779" y="1988566"/>
                    <a:pt x="943146" y="1968270"/>
                  </a:cubicBezTo>
                  <a:cubicBezTo>
                    <a:pt x="937177" y="1965485"/>
                    <a:pt x="930810" y="1962699"/>
                    <a:pt x="922851" y="1959118"/>
                  </a:cubicBezTo>
                  <a:close/>
                  <a:moveTo>
                    <a:pt x="784363" y="1944393"/>
                  </a:moveTo>
                  <a:cubicBezTo>
                    <a:pt x="781578" y="1951954"/>
                    <a:pt x="779190" y="1957128"/>
                    <a:pt x="776802" y="1963893"/>
                  </a:cubicBezTo>
                  <a:cubicBezTo>
                    <a:pt x="784363" y="1966679"/>
                    <a:pt x="791526" y="1969464"/>
                    <a:pt x="799087" y="1972648"/>
                  </a:cubicBezTo>
                  <a:cubicBezTo>
                    <a:pt x="801873" y="1965485"/>
                    <a:pt x="803863" y="1959913"/>
                    <a:pt x="806649" y="1953546"/>
                  </a:cubicBezTo>
                  <a:cubicBezTo>
                    <a:pt x="798690" y="1950363"/>
                    <a:pt x="791924" y="1947577"/>
                    <a:pt x="784363" y="1944393"/>
                  </a:cubicBezTo>
                  <a:close/>
                  <a:moveTo>
                    <a:pt x="850423" y="1912159"/>
                  </a:moveTo>
                  <a:cubicBezTo>
                    <a:pt x="847240" y="1918924"/>
                    <a:pt x="845250" y="1923700"/>
                    <a:pt x="842066" y="1930863"/>
                  </a:cubicBezTo>
                  <a:cubicBezTo>
                    <a:pt x="850821" y="1934444"/>
                    <a:pt x="857586" y="1936832"/>
                    <a:pt x="865148" y="1939618"/>
                  </a:cubicBezTo>
                  <a:cubicBezTo>
                    <a:pt x="867933" y="1932455"/>
                    <a:pt x="869923" y="1927679"/>
                    <a:pt x="872311" y="1921710"/>
                  </a:cubicBezTo>
                  <a:cubicBezTo>
                    <a:pt x="864750" y="1918526"/>
                    <a:pt x="857984" y="1915343"/>
                    <a:pt x="850423" y="1912159"/>
                  </a:cubicBezTo>
                  <a:close/>
                  <a:moveTo>
                    <a:pt x="3665933" y="1871568"/>
                  </a:moveTo>
                  <a:cubicBezTo>
                    <a:pt x="3681453" y="1906986"/>
                    <a:pt x="3696576" y="1941608"/>
                    <a:pt x="3711698" y="1976229"/>
                  </a:cubicBezTo>
                  <a:cubicBezTo>
                    <a:pt x="3714086" y="1976229"/>
                    <a:pt x="3716075" y="1975832"/>
                    <a:pt x="3718463" y="1975434"/>
                  </a:cubicBezTo>
                  <a:cubicBezTo>
                    <a:pt x="3718065" y="1970260"/>
                    <a:pt x="3718861" y="1964689"/>
                    <a:pt x="3717269" y="1959913"/>
                  </a:cubicBezTo>
                  <a:cubicBezTo>
                    <a:pt x="3689412" y="1886690"/>
                    <a:pt x="3680657" y="1871170"/>
                    <a:pt x="3665933" y="1871568"/>
                  </a:cubicBezTo>
                  <a:close/>
                  <a:moveTo>
                    <a:pt x="3709708" y="1850875"/>
                  </a:moveTo>
                  <a:cubicBezTo>
                    <a:pt x="3708912" y="1853660"/>
                    <a:pt x="3707320" y="1857242"/>
                    <a:pt x="3708514" y="1859630"/>
                  </a:cubicBezTo>
                  <a:cubicBezTo>
                    <a:pt x="3723238" y="1893455"/>
                    <a:pt x="3738361" y="1926883"/>
                    <a:pt x="3754676" y="1963495"/>
                  </a:cubicBezTo>
                  <a:cubicBezTo>
                    <a:pt x="3758656" y="1958322"/>
                    <a:pt x="3762238" y="1955934"/>
                    <a:pt x="3761840" y="1954740"/>
                  </a:cubicBezTo>
                  <a:cubicBezTo>
                    <a:pt x="3747513" y="1920516"/>
                    <a:pt x="3733187" y="1886690"/>
                    <a:pt x="3718065" y="1852864"/>
                  </a:cubicBezTo>
                  <a:cubicBezTo>
                    <a:pt x="3717269" y="1851273"/>
                    <a:pt x="3712494" y="1851671"/>
                    <a:pt x="3709708" y="1850875"/>
                  </a:cubicBezTo>
                  <a:close/>
                  <a:moveTo>
                    <a:pt x="3516701" y="1831375"/>
                  </a:moveTo>
                  <a:cubicBezTo>
                    <a:pt x="3502375" y="1839732"/>
                    <a:pt x="3490038" y="1846895"/>
                    <a:pt x="3478896" y="1853660"/>
                  </a:cubicBezTo>
                  <a:cubicBezTo>
                    <a:pt x="3507946" y="1912955"/>
                    <a:pt x="3535803" y="1971056"/>
                    <a:pt x="3564058" y="2028759"/>
                  </a:cubicBezTo>
                  <a:cubicBezTo>
                    <a:pt x="3566445" y="2027565"/>
                    <a:pt x="3568435" y="2026769"/>
                    <a:pt x="3570823" y="2025576"/>
                  </a:cubicBezTo>
                  <a:cubicBezTo>
                    <a:pt x="3548140" y="1976229"/>
                    <a:pt x="3525456" y="1926883"/>
                    <a:pt x="3502375" y="1877139"/>
                  </a:cubicBezTo>
                  <a:cubicBezTo>
                    <a:pt x="3510334" y="1872762"/>
                    <a:pt x="3517099" y="1869578"/>
                    <a:pt x="3525854" y="1864803"/>
                  </a:cubicBezTo>
                  <a:cubicBezTo>
                    <a:pt x="3550129" y="1916537"/>
                    <a:pt x="3573608" y="1966281"/>
                    <a:pt x="3597088" y="2016025"/>
                  </a:cubicBezTo>
                  <a:cubicBezTo>
                    <a:pt x="3599475" y="2014831"/>
                    <a:pt x="3601465" y="2014035"/>
                    <a:pt x="3603455" y="2012841"/>
                  </a:cubicBezTo>
                  <a:cubicBezTo>
                    <a:pt x="3581170" y="1949965"/>
                    <a:pt x="3550527" y="1890670"/>
                    <a:pt x="3516701" y="1831375"/>
                  </a:cubicBezTo>
                  <a:close/>
                  <a:moveTo>
                    <a:pt x="3553711" y="1812671"/>
                  </a:moveTo>
                  <a:cubicBezTo>
                    <a:pt x="3551721" y="1813865"/>
                    <a:pt x="3549731" y="1814661"/>
                    <a:pt x="3547344" y="1815457"/>
                  </a:cubicBezTo>
                  <a:cubicBezTo>
                    <a:pt x="3577190" y="1876741"/>
                    <a:pt x="3606639" y="1938026"/>
                    <a:pt x="3636485" y="1999311"/>
                  </a:cubicBezTo>
                  <a:cubicBezTo>
                    <a:pt x="3638475" y="1998515"/>
                    <a:pt x="3640464" y="1997321"/>
                    <a:pt x="3642454" y="1996525"/>
                  </a:cubicBezTo>
                  <a:cubicBezTo>
                    <a:pt x="3613006" y="1935240"/>
                    <a:pt x="3583159" y="1873956"/>
                    <a:pt x="3553711" y="1812671"/>
                  </a:cubicBezTo>
                  <a:close/>
                  <a:moveTo>
                    <a:pt x="3500783" y="1671000"/>
                  </a:moveTo>
                  <a:cubicBezTo>
                    <a:pt x="3488845" y="1679357"/>
                    <a:pt x="3478498" y="1686918"/>
                    <a:pt x="3466559" y="1695275"/>
                  </a:cubicBezTo>
                  <a:cubicBezTo>
                    <a:pt x="3474120" y="1705622"/>
                    <a:pt x="3480090" y="1713979"/>
                    <a:pt x="3486457" y="1722734"/>
                  </a:cubicBezTo>
                  <a:cubicBezTo>
                    <a:pt x="3498793" y="1714377"/>
                    <a:pt x="3509538" y="1707214"/>
                    <a:pt x="3520681" y="1699255"/>
                  </a:cubicBezTo>
                  <a:cubicBezTo>
                    <a:pt x="3513518" y="1688908"/>
                    <a:pt x="3507548" y="1680551"/>
                    <a:pt x="3500783" y="1671000"/>
                  </a:cubicBezTo>
                  <a:close/>
                  <a:moveTo>
                    <a:pt x="3596690" y="1625236"/>
                  </a:moveTo>
                  <a:cubicBezTo>
                    <a:pt x="3584353" y="1633991"/>
                    <a:pt x="3574006" y="1641154"/>
                    <a:pt x="3562864" y="1649511"/>
                  </a:cubicBezTo>
                  <a:cubicBezTo>
                    <a:pt x="3570027" y="1659858"/>
                    <a:pt x="3576394" y="1669011"/>
                    <a:pt x="3583159" y="1678959"/>
                  </a:cubicBezTo>
                  <a:cubicBezTo>
                    <a:pt x="3595098" y="1671000"/>
                    <a:pt x="3605843" y="1663837"/>
                    <a:pt x="3617781" y="1655878"/>
                  </a:cubicBezTo>
                  <a:cubicBezTo>
                    <a:pt x="3610220" y="1645133"/>
                    <a:pt x="3603853" y="1635583"/>
                    <a:pt x="3596690" y="1625236"/>
                  </a:cubicBezTo>
                  <a:close/>
                  <a:moveTo>
                    <a:pt x="3271165" y="1567135"/>
                  </a:moveTo>
                  <a:cubicBezTo>
                    <a:pt x="3268777" y="1569125"/>
                    <a:pt x="3266390" y="1571512"/>
                    <a:pt x="3264400" y="1573502"/>
                  </a:cubicBezTo>
                  <a:cubicBezTo>
                    <a:pt x="3277134" y="1586634"/>
                    <a:pt x="3289869" y="1599767"/>
                    <a:pt x="3302603" y="1612899"/>
                  </a:cubicBezTo>
                  <a:cubicBezTo>
                    <a:pt x="3304991" y="1610910"/>
                    <a:pt x="3306981" y="1608920"/>
                    <a:pt x="3308970" y="1606930"/>
                  </a:cubicBezTo>
                  <a:cubicBezTo>
                    <a:pt x="3296236" y="1593798"/>
                    <a:pt x="3283899" y="1580267"/>
                    <a:pt x="3271165" y="1567135"/>
                  </a:cubicBezTo>
                  <a:close/>
                  <a:moveTo>
                    <a:pt x="3471335" y="1554002"/>
                  </a:moveTo>
                  <a:cubicBezTo>
                    <a:pt x="3459794" y="1563951"/>
                    <a:pt x="3449845" y="1571910"/>
                    <a:pt x="3439101" y="1581063"/>
                  </a:cubicBezTo>
                  <a:cubicBezTo>
                    <a:pt x="3446662" y="1590216"/>
                    <a:pt x="3453029" y="1598175"/>
                    <a:pt x="3460988" y="1608124"/>
                  </a:cubicBezTo>
                  <a:cubicBezTo>
                    <a:pt x="3472927" y="1598573"/>
                    <a:pt x="3482875" y="1590216"/>
                    <a:pt x="3493620" y="1581461"/>
                  </a:cubicBezTo>
                  <a:cubicBezTo>
                    <a:pt x="3485661" y="1571512"/>
                    <a:pt x="3478896" y="1563155"/>
                    <a:pt x="3471335" y="1554002"/>
                  </a:cubicBezTo>
                  <a:close/>
                  <a:moveTo>
                    <a:pt x="674926" y="1529329"/>
                  </a:moveTo>
                  <a:cubicBezTo>
                    <a:pt x="650253" y="1571114"/>
                    <a:pt x="625978" y="1611706"/>
                    <a:pt x="601703" y="1653093"/>
                  </a:cubicBezTo>
                  <a:cubicBezTo>
                    <a:pt x="583000" y="1643144"/>
                    <a:pt x="565490" y="1633991"/>
                    <a:pt x="546388" y="1624042"/>
                  </a:cubicBezTo>
                  <a:cubicBezTo>
                    <a:pt x="542806" y="1632001"/>
                    <a:pt x="539623" y="1638368"/>
                    <a:pt x="537235" y="1645133"/>
                  </a:cubicBezTo>
                  <a:cubicBezTo>
                    <a:pt x="497440" y="1749795"/>
                    <a:pt x="481920" y="1857640"/>
                    <a:pt x="499430" y="1969066"/>
                  </a:cubicBezTo>
                  <a:cubicBezTo>
                    <a:pt x="521715" y="2113125"/>
                    <a:pt x="589765" y="2229725"/>
                    <a:pt x="711936" y="2311703"/>
                  </a:cubicBezTo>
                  <a:cubicBezTo>
                    <a:pt x="719099" y="2316876"/>
                    <a:pt x="727058" y="2320856"/>
                    <a:pt x="735813" y="2326029"/>
                  </a:cubicBezTo>
                  <a:cubicBezTo>
                    <a:pt x="742976" y="2286632"/>
                    <a:pt x="749343" y="2250020"/>
                    <a:pt x="756507" y="2208634"/>
                  </a:cubicBezTo>
                  <a:cubicBezTo>
                    <a:pt x="735017" y="2222164"/>
                    <a:pt x="719895" y="2220970"/>
                    <a:pt x="710344" y="2205848"/>
                  </a:cubicBezTo>
                  <a:cubicBezTo>
                    <a:pt x="696018" y="2205848"/>
                    <a:pt x="683284" y="2205848"/>
                    <a:pt x="667365" y="2205848"/>
                  </a:cubicBezTo>
                  <a:cubicBezTo>
                    <a:pt x="680498" y="2154910"/>
                    <a:pt x="692436" y="2108350"/>
                    <a:pt x="704773" y="2060595"/>
                  </a:cubicBezTo>
                  <a:cubicBezTo>
                    <a:pt x="687661" y="2054626"/>
                    <a:pt x="671345" y="2049055"/>
                    <a:pt x="654233" y="2043483"/>
                  </a:cubicBezTo>
                  <a:cubicBezTo>
                    <a:pt x="659008" y="2027963"/>
                    <a:pt x="662988" y="2014433"/>
                    <a:pt x="667365" y="2000107"/>
                  </a:cubicBezTo>
                  <a:cubicBezTo>
                    <a:pt x="653437" y="1994933"/>
                    <a:pt x="641896" y="1990954"/>
                    <a:pt x="627172" y="1985382"/>
                  </a:cubicBezTo>
                  <a:cubicBezTo>
                    <a:pt x="645080" y="1938822"/>
                    <a:pt x="662590" y="1893853"/>
                    <a:pt x="680498" y="1848487"/>
                  </a:cubicBezTo>
                  <a:cubicBezTo>
                    <a:pt x="695620" y="1854854"/>
                    <a:pt x="707161" y="1859630"/>
                    <a:pt x="719497" y="1864803"/>
                  </a:cubicBezTo>
                  <a:cubicBezTo>
                    <a:pt x="727058" y="1849681"/>
                    <a:pt x="734221" y="1834956"/>
                    <a:pt x="741782" y="1819436"/>
                  </a:cubicBezTo>
                  <a:cubicBezTo>
                    <a:pt x="833311" y="1863211"/>
                    <a:pt x="922851" y="1905394"/>
                    <a:pt x="1012788" y="1948373"/>
                  </a:cubicBezTo>
                  <a:cubicBezTo>
                    <a:pt x="1018757" y="1935638"/>
                    <a:pt x="1024328" y="1924496"/>
                    <a:pt x="1029900" y="1912557"/>
                  </a:cubicBezTo>
                  <a:cubicBezTo>
                    <a:pt x="1004829" y="1899425"/>
                    <a:pt x="981747" y="1887486"/>
                    <a:pt x="956278" y="1874354"/>
                  </a:cubicBezTo>
                  <a:cubicBezTo>
                    <a:pt x="984533" y="1825804"/>
                    <a:pt x="1011196" y="1779641"/>
                    <a:pt x="1037859" y="1733479"/>
                  </a:cubicBezTo>
                  <a:cubicBezTo>
                    <a:pt x="1035471" y="1732285"/>
                    <a:pt x="1033481" y="1730693"/>
                    <a:pt x="1031094" y="1729499"/>
                  </a:cubicBezTo>
                  <a:cubicBezTo>
                    <a:pt x="1000849" y="1772080"/>
                    <a:pt x="976176" y="1818641"/>
                    <a:pt x="950309" y="1865201"/>
                  </a:cubicBezTo>
                  <a:cubicBezTo>
                    <a:pt x="922851" y="1851273"/>
                    <a:pt x="897382" y="1837742"/>
                    <a:pt x="870321" y="1823814"/>
                  </a:cubicBezTo>
                  <a:cubicBezTo>
                    <a:pt x="896586" y="1778049"/>
                    <a:pt x="921657" y="1734673"/>
                    <a:pt x="946728" y="1691296"/>
                  </a:cubicBezTo>
                  <a:cubicBezTo>
                    <a:pt x="945136" y="1689704"/>
                    <a:pt x="943942" y="1688112"/>
                    <a:pt x="942350" y="1686520"/>
                  </a:cubicBezTo>
                  <a:cubicBezTo>
                    <a:pt x="938371" y="1690102"/>
                    <a:pt x="933197" y="1692490"/>
                    <a:pt x="930412" y="1696867"/>
                  </a:cubicBezTo>
                  <a:cubicBezTo>
                    <a:pt x="907330" y="1735071"/>
                    <a:pt x="885045" y="1773274"/>
                    <a:pt x="861566" y="1812671"/>
                  </a:cubicBezTo>
                  <a:cubicBezTo>
                    <a:pt x="836893" y="1799937"/>
                    <a:pt x="811822" y="1786804"/>
                    <a:pt x="785955" y="1773274"/>
                  </a:cubicBezTo>
                  <a:cubicBezTo>
                    <a:pt x="789935" y="1765713"/>
                    <a:pt x="792720" y="1759744"/>
                    <a:pt x="795904" y="1754172"/>
                  </a:cubicBezTo>
                  <a:cubicBezTo>
                    <a:pt x="814608" y="1721142"/>
                    <a:pt x="834107" y="1688908"/>
                    <a:pt x="852413" y="1655878"/>
                  </a:cubicBezTo>
                  <a:cubicBezTo>
                    <a:pt x="854403" y="1652297"/>
                    <a:pt x="852413" y="1646327"/>
                    <a:pt x="852413" y="1641552"/>
                  </a:cubicBezTo>
                  <a:cubicBezTo>
                    <a:pt x="848434" y="1643940"/>
                    <a:pt x="844056" y="1645531"/>
                    <a:pt x="840872" y="1648715"/>
                  </a:cubicBezTo>
                  <a:cubicBezTo>
                    <a:pt x="837689" y="1651899"/>
                    <a:pt x="835699" y="1656276"/>
                    <a:pt x="833311" y="1660256"/>
                  </a:cubicBezTo>
                  <a:cubicBezTo>
                    <a:pt x="814210" y="1692888"/>
                    <a:pt x="794710" y="1726316"/>
                    <a:pt x="774812" y="1760142"/>
                  </a:cubicBezTo>
                  <a:cubicBezTo>
                    <a:pt x="749343" y="1747009"/>
                    <a:pt x="725068" y="1733877"/>
                    <a:pt x="699202" y="1720346"/>
                  </a:cubicBezTo>
                  <a:cubicBezTo>
                    <a:pt x="722681" y="1680949"/>
                    <a:pt x="744170" y="1643940"/>
                    <a:pt x="766058" y="1606930"/>
                  </a:cubicBezTo>
                  <a:cubicBezTo>
                    <a:pt x="772823" y="1595389"/>
                    <a:pt x="772425" y="1595389"/>
                    <a:pt x="756905" y="1589420"/>
                  </a:cubicBezTo>
                  <a:cubicBezTo>
                    <a:pt x="733823" y="1628419"/>
                    <a:pt x="711140" y="1667419"/>
                    <a:pt x="687661" y="1707214"/>
                  </a:cubicBezTo>
                  <a:cubicBezTo>
                    <a:pt x="662988" y="1694082"/>
                    <a:pt x="639907" y="1681745"/>
                    <a:pt x="614836" y="1668215"/>
                  </a:cubicBezTo>
                  <a:cubicBezTo>
                    <a:pt x="640305" y="1624440"/>
                    <a:pt x="664978" y="1582257"/>
                    <a:pt x="689651" y="1539278"/>
                  </a:cubicBezTo>
                  <a:cubicBezTo>
                    <a:pt x="684875" y="1536095"/>
                    <a:pt x="680896" y="1533309"/>
                    <a:pt x="674926" y="1529329"/>
                  </a:cubicBezTo>
                  <a:close/>
                  <a:moveTo>
                    <a:pt x="3598679" y="1527340"/>
                  </a:moveTo>
                  <a:cubicBezTo>
                    <a:pt x="3586741" y="1536493"/>
                    <a:pt x="3576394" y="1544452"/>
                    <a:pt x="3566047" y="1552809"/>
                  </a:cubicBezTo>
                  <a:cubicBezTo>
                    <a:pt x="3574006" y="1563553"/>
                    <a:pt x="3580772" y="1572308"/>
                    <a:pt x="3588731" y="1583053"/>
                  </a:cubicBezTo>
                  <a:cubicBezTo>
                    <a:pt x="3601067" y="1573900"/>
                    <a:pt x="3611016" y="1565941"/>
                    <a:pt x="3622159" y="1557584"/>
                  </a:cubicBezTo>
                  <a:cubicBezTo>
                    <a:pt x="3613404" y="1546441"/>
                    <a:pt x="3606240" y="1537288"/>
                    <a:pt x="3598679" y="1527340"/>
                  </a:cubicBezTo>
                  <a:close/>
                  <a:moveTo>
                    <a:pt x="1238426" y="1470433"/>
                  </a:moveTo>
                  <a:cubicBezTo>
                    <a:pt x="1230865" y="1479187"/>
                    <a:pt x="1222906" y="1487942"/>
                    <a:pt x="1213355" y="1498289"/>
                  </a:cubicBezTo>
                  <a:cubicBezTo>
                    <a:pt x="1220519" y="1504258"/>
                    <a:pt x="1227682" y="1510228"/>
                    <a:pt x="1236437" y="1517391"/>
                  </a:cubicBezTo>
                  <a:cubicBezTo>
                    <a:pt x="1243600" y="1509432"/>
                    <a:pt x="1251559" y="1500279"/>
                    <a:pt x="1260712" y="1489932"/>
                  </a:cubicBezTo>
                  <a:cubicBezTo>
                    <a:pt x="1254742" y="1484361"/>
                    <a:pt x="1247579" y="1478392"/>
                    <a:pt x="1238426" y="1470433"/>
                  </a:cubicBezTo>
                  <a:close/>
                  <a:moveTo>
                    <a:pt x="3599873" y="1447749"/>
                  </a:moveTo>
                  <a:cubicBezTo>
                    <a:pt x="3588731" y="1457300"/>
                    <a:pt x="3578782" y="1465657"/>
                    <a:pt x="3567639" y="1474412"/>
                  </a:cubicBezTo>
                  <a:cubicBezTo>
                    <a:pt x="3576394" y="1485157"/>
                    <a:pt x="3583557" y="1493912"/>
                    <a:pt x="3591914" y="1504258"/>
                  </a:cubicBezTo>
                  <a:cubicBezTo>
                    <a:pt x="3603057" y="1495504"/>
                    <a:pt x="3613404" y="1487146"/>
                    <a:pt x="3624546" y="1478392"/>
                  </a:cubicBezTo>
                  <a:cubicBezTo>
                    <a:pt x="3615791" y="1468045"/>
                    <a:pt x="3608230" y="1458494"/>
                    <a:pt x="3599873" y="1447749"/>
                  </a:cubicBezTo>
                  <a:close/>
                  <a:moveTo>
                    <a:pt x="1199029" y="1428648"/>
                  </a:moveTo>
                  <a:cubicBezTo>
                    <a:pt x="1188682" y="1437402"/>
                    <a:pt x="1179132" y="1444964"/>
                    <a:pt x="1171173" y="1451331"/>
                  </a:cubicBezTo>
                  <a:cubicBezTo>
                    <a:pt x="1180723" y="1462076"/>
                    <a:pt x="1188285" y="1470830"/>
                    <a:pt x="1195050" y="1478392"/>
                  </a:cubicBezTo>
                  <a:cubicBezTo>
                    <a:pt x="1204998" y="1469239"/>
                    <a:pt x="1213753" y="1461280"/>
                    <a:pt x="1224100" y="1451729"/>
                  </a:cubicBezTo>
                  <a:cubicBezTo>
                    <a:pt x="1214947" y="1443372"/>
                    <a:pt x="1206590" y="1435413"/>
                    <a:pt x="1199029" y="1428648"/>
                  </a:cubicBezTo>
                  <a:close/>
                  <a:moveTo>
                    <a:pt x="2320068" y="1391331"/>
                  </a:moveTo>
                  <a:cubicBezTo>
                    <a:pt x="2169068" y="1386651"/>
                    <a:pt x="2013438" y="1410939"/>
                    <a:pt x="1854058" y="1462871"/>
                  </a:cubicBezTo>
                  <a:cubicBezTo>
                    <a:pt x="1550421" y="1561962"/>
                    <a:pt x="1331149" y="1763723"/>
                    <a:pt x="1206192" y="2059799"/>
                  </a:cubicBezTo>
                  <a:cubicBezTo>
                    <a:pt x="1102725" y="2304540"/>
                    <a:pt x="1082827" y="2558433"/>
                    <a:pt x="1138541" y="2818296"/>
                  </a:cubicBezTo>
                  <a:cubicBezTo>
                    <a:pt x="1189876" y="3056669"/>
                    <a:pt x="1301303" y="3261614"/>
                    <a:pt x="1487544" y="3421591"/>
                  </a:cubicBezTo>
                  <a:cubicBezTo>
                    <a:pt x="1709999" y="3613006"/>
                    <a:pt x="1972648" y="3695382"/>
                    <a:pt x="2232510" y="3699760"/>
                  </a:cubicBezTo>
                  <a:cubicBezTo>
                    <a:pt x="2379753" y="3699361"/>
                    <a:pt x="2495159" y="3685035"/>
                    <a:pt x="2608177" y="3651607"/>
                  </a:cubicBezTo>
                  <a:cubicBezTo>
                    <a:pt x="2922957" y="3559680"/>
                    <a:pt x="3164912" y="3375827"/>
                    <a:pt x="3310164" y="3078159"/>
                  </a:cubicBezTo>
                  <a:cubicBezTo>
                    <a:pt x="3434325" y="2823867"/>
                    <a:pt x="3461784" y="2556046"/>
                    <a:pt x="3402091" y="2279469"/>
                  </a:cubicBezTo>
                  <a:cubicBezTo>
                    <a:pt x="3348765" y="2031943"/>
                    <a:pt x="3232166" y="1819436"/>
                    <a:pt x="3032394" y="1662245"/>
                  </a:cubicBezTo>
                  <a:cubicBezTo>
                    <a:pt x="2810536" y="1487395"/>
                    <a:pt x="2571734" y="1399131"/>
                    <a:pt x="2320068" y="1391331"/>
                  </a:cubicBezTo>
                  <a:close/>
                  <a:moveTo>
                    <a:pt x="3350357" y="1378904"/>
                  </a:moveTo>
                  <a:cubicBezTo>
                    <a:pt x="3337225" y="1393628"/>
                    <a:pt x="3327276" y="1405168"/>
                    <a:pt x="3316531" y="1417107"/>
                  </a:cubicBezTo>
                  <a:cubicBezTo>
                    <a:pt x="3327674" y="1427454"/>
                    <a:pt x="3336429" y="1435811"/>
                    <a:pt x="3345184" y="1443770"/>
                  </a:cubicBezTo>
                  <a:cubicBezTo>
                    <a:pt x="3357520" y="1432229"/>
                    <a:pt x="3368663" y="1422280"/>
                    <a:pt x="3379806" y="1411138"/>
                  </a:cubicBezTo>
                  <a:cubicBezTo>
                    <a:pt x="3369857" y="1399995"/>
                    <a:pt x="3361102" y="1390444"/>
                    <a:pt x="3350357" y="1378904"/>
                  </a:cubicBezTo>
                  <a:close/>
                  <a:moveTo>
                    <a:pt x="1431831" y="1376914"/>
                  </a:moveTo>
                  <a:cubicBezTo>
                    <a:pt x="1422280" y="1384077"/>
                    <a:pt x="1411933" y="1391240"/>
                    <a:pt x="1402383" y="1399199"/>
                  </a:cubicBezTo>
                  <a:cubicBezTo>
                    <a:pt x="1399995" y="1401189"/>
                    <a:pt x="1399597" y="1405566"/>
                    <a:pt x="1398403" y="1408352"/>
                  </a:cubicBezTo>
                  <a:cubicBezTo>
                    <a:pt x="1401985" y="1408352"/>
                    <a:pt x="1406760" y="1409148"/>
                    <a:pt x="1409546" y="1407556"/>
                  </a:cubicBezTo>
                  <a:cubicBezTo>
                    <a:pt x="1417903" y="1402383"/>
                    <a:pt x="1425862" y="1396413"/>
                    <a:pt x="1433025" y="1390046"/>
                  </a:cubicBezTo>
                  <a:cubicBezTo>
                    <a:pt x="1435413" y="1387658"/>
                    <a:pt x="1435811" y="1383281"/>
                    <a:pt x="1437402" y="1379699"/>
                  </a:cubicBezTo>
                  <a:cubicBezTo>
                    <a:pt x="1435811" y="1378904"/>
                    <a:pt x="1433821" y="1377710"/>
                    <a:pt x="1431831" y="1376914"/>
                  </a:cubicBezTo>
                  <a:close/>
                  <a:moveTo>
                    <a:pt x="3303399" y="1340302"/>
                  </a:moveTo>
                  <a:cubicBezTo>
                    <a:pt x="3292257" y="1353435"/>
                    <a:pt x="3282308" y="1364975"/>
                    <a:pt x="3271961" y="1377312"/>
                  </a:cubicBezTo>
                  <a:cubicBezTo>
                    <a:pt x="3282706" y="1386863"/>
                    <a:pt x="3292654" y="1395220"/>
                    <a:pt x="3303001" y="1404373"/>
                  </a:cubicBezTo>
                  <a:cubicBezTo>
                    <a:pt x="3314144" y="1391638"/>
                    <a:pt x="3324491" y="1380495"/>
                    <a:pt x="3335633" y="1368557"/>
                  </a:cubicBezTo>
                  <a:cubicBezTo>
                    <a:pt x="3324093" y="1358608"/>
                    <a:pt x="3314144" y="1349455"/>
                    <a:pt x="3303399" y="1340302"/>
                  </a:cubicBezTo>
                  <a:close/>
                  <a:moveTo>
                    <a:pt x="1285385" y="1337517"/>
                  </a:moveTo>
                  <a:cubicBezTo>
                    <a:pt x="1274640" y="1346272"/>
                    <a:pt x="1265487" y="1354231"/>
                    <a:pt x="1255538" y="1362986"/>
                  </a:cubicBezTo>
                  <a:cubicBezTo>
                    <a:pt x="1263099" y="1371740"/>
                    <a:pt x="1269467" y="1379301"/>
                    <a:pt x="1277426" y="1388454"/>
                  </a:cubicBezTo>
                  <a:cubicBezTo>
                    <a:pt x="1288170" y="1378904"/>
                    <a:pt x="1297323" y="1370945"/>
                    <a:pt x="1306476" y="1362588"/>
                  </a:cubicBezTo>
                  <a:cubicBezTo>
                    <a:pt x="1298517" y="1353435"/>
                    <a:pt x="1292548" y="1345874"/>
                    <a:pt x="1285385" y="1337517"/>
                  </a:cubicBezTo>
                  <a:close/>
                  <a:moveTo>
                    <a:pt x="1111082" y="1327966"/>
                  </a:moveTo>
                  <a:cubicBezTo>
                    <a:pt x="1099541" y="1338312"/>
                    <a:pt x="1089990" y="1347465"/>
                    <a:pt x="1082031" y="1355027"/>
                  </a:cubicBezTo>
                  <a:cubicBezTo>
                    <a:pt x="1090388" y="1364975"/>
                    <a:pt x="1097551" y="1373332"/>
                    <a:pt x="1106306" y="1384077"/>
                  </a:cubicBezTo>
                  <a:cubicBezTo>
                    <a:pt x="1116255" y="1372934"/>
                    <a:pt x="1124612" y="1362986"/>
                    <a:pt x="1134163" y="1352241"/>
                  </a:cubicBezTo>
                  <a:cubicBezTo>
                    <a:pt x="1127000" y="1344680"/>
                    <a:pt x="1119041" y="1336323"/>
                    <a:pt x="1111082" y="1327966"/>
                  </a:cubicBezTo>
                  <a:close/>
                  <a:moveTo>
                    <a:pt x="3398908" y="1327568"/>
                  </a:moveTo>
                  <a:cubicBezTo>
                    <a:pt x="3386571" y="1341098"/>
                    <a:pt x="3376224" y="1352241"/>
                    <a:pt x="3364684" y="1364577"/>
                  </a:cubicBezTo>
                  <a:cubicBezTo>
                    <a:pt x="3375826" y="1375322"/>
                    <a:pt x="3385775" y="1384475"/>
                    <a:pt x="3393734" y="1392036"/>
                  </a:cubicBezTo>
                  <a:cubicBezTo>
                    <a:pt x="3406071" y="1380097"/>
                    <a:pt x="3416815" y="1369751"/>
                    <a:pt x="3426764" y="1360200"/>
                  </a:cubicBezTo>
                  <a:cubicBezTo>
                    <a:pt x="3418009" y="1349853"/>
                    <a:pt x="3408856" y="1339506"/>
                    <a:pt x="3398908" y="1327568"/>
                  </a:cubicBezTo>
                  <a:close/>
                  <a:moveTo>
                    <a:pt x="3256043" y="1300905"/>
                  </a:moveTo>
                  <a:cubicBezTo>
                    <a:pt x="3244900" y="1314833"/>
                    <a:pt x="3235747" y="1326374"/>
                    <a:pt x="3225798" y="1338710"/>
                  </a:cubicBezTo>
                  <a:cubicBezTo>
                    <a:pt x="3236941" y="1347863"/>
                    <a:pt x="3246890" y="1355822"/>
                    <a:pt x="3258032" y="1364975"/>
                  </a:cubicBezTo>
                  <a:cubicBezTo>
                    <a:pt x="3269175" y="1351445"/>
                    <a:pt x="3278726" y="1339904"/>
                    <a:pt x="3289471" y="1327170"/>
                  </a:cubicBezTo>
                  <a:cubicBezTo>
                    <a:pt x="3277532" y="1318017"/>
                    <a:pt x="3267185" y="1309660"/>
                    <a:pt x="3256043" y="1300905"/>
                  </a:cubicBezTo>
                  <a:close/>
                  <a:moveTo>
                    <a:pt x="1247181" y="1289762"/>
                  </a:moveTo>
                  <a:cubicBezTo>
                    <a:pt x="1235641" y="1299711"/>
                    <a:pt x="1226090" y="1308068"/>
                    <a:pt x="1215743" y="1316823"/>
                  </a:cubicBezTo>
                  <a:cubicBezTo>
                    <a:pt x="1224498" y="1326772"/>
                    <a:pt x="1231661" y="1335129"/>
                    <a:pt x="1240416" y="1345078"/>
                  </a:cubicBezTo>
                  <a:cubicBezTo>
                    <a:pt x="1251559" y="1335527"/>
                    <a:pt x="1260712" y="1327568"/>
                    <a:pt x="1271059" y="1319211"/>
                  </a:cubicBezTo>
                  <a:cubicBezTo>
                    <a:pt x="1262702" y="1308864"/>
                    <a:pt x="1255538" y="1300109"/>
                    <a:pt x="1247181" y="1289762"/>
                  </a:cubicBezTo>
                  <a:close/>
                  <a:moveTo>
                    <a:pt x="1533309" y="1288171"/>
                  </a:moveTo>
                  <a:cubicBezTo>
                    <a:pt x="1524952" y="1293344"/>
                    <a:pt x="1518187" y="1297323"/>
                    <a:pt x="1509432" y="1302497"/>
                  </a:cubicBezTo>
                  <a:cubicBezTo>
                    <a:pt x="1516197" y="1313639"/>
                    <a:pt x="1522166" y="1323190"/>
                    <a:pt x="1528533" y="1333537"/>
                  </a:cubicBezTo>
                  <a:cubicBezTo>
                    <a:pt x="1536890" y="1327966"/>
                    <a:pt x="1543656" y="1323588"/>
                    <a:pt x="1551615" y="1318813"/>
                  </a:cubicBezTo>
                  <a:cubicBezTo>
                    <a:pt x="1544849" y="1307670"/>
                    <a:pt x="1539278" y="1298119"/>
                    <a:pt x="1533309" y="1288171"/>
                  </a:cubicBezTo>
                  <a:close/>
                  <a:moveTo>
                    <a:pt x="3349960" y="1285783"/>
                  </a:moveTo>
                  <a:cubicBezTo>
                    <a:pt x="3338817" y="1298517"/>
                    <a:pt x="3328868" y="1310456"/>
                    <a:pt x="3318123" y="1323190"/>
                  </a:cubicBezTo>
                  <a:cubicBezTo>
                    <a:pt x="3329664" y="1333139"/>
                    <a:pt x="3340011" y="1341894"/>
                    <a:pt x="3350755" y="1351047"/>
                  </a:cubicBezTo>
                  <a:cubicBezTo>
                    <a:pt x="3362296" y="1338312"/>
                    <a:pt x="3372245" y="1327170"/>
                    <a:pt x="3382990" y="1315231"/>
                  </a:cubicBezTo>
                  <a:cubicBezTo>
                    <a:pt x="3371449" y="1305283"/>
                    <a:pt x="3361500" y="1296130"/>
                    <a:pt x="3349960" y="1285783"/>
                  </a:cubicBezTo>
                  <a:close/>
                  <a:moveTo>
                    <a:pt x="1071685" y="1285783"/>
                  </a:moveTo>
                  <a:cubicBezTo>
                    <a:pt x="1060542" y="1297323"/>
                    <a:pt x="1050991" y="1306874"/>
                    <a:pt x="1042634" y="1315231"/>
                  </a:cubicBezTo>
                  <a:cubicBezTo>
                    <a:pt x="1049797" y="1322792"/>
                    <a:pt x="1057358" y="1330751"/>
                    <a:pt x="1064521" y="1338710"/>
                  </a:cubicBezTo>
                  <a:cubicBezTo>
                    <a:pt x="1074072" y="1329557"/>
                    <a:pt x="1083623" y="1320803"/>
                    <a:pt x="1094766" y="1310058"/>
                  </a:cubicBezTo>
                  <a:cubicBezTo>
                    <a:pt x="1086011" y="1300507"/>
                    <a:pt x="1078848" y="1293344"/>
                    <a:pt x="1071685" y="1285783"/>
                  </a:cubicBezTo>
                  <a:close/>
                  <a:moveTo>
                    <a:pt x="1352639" y="1282599"/>
                  </a:moveTo>
                  <a:cubicBezTo>
                    <a:pt x="1339506" y="1292548"/>
                    <a:pt x="1330751" y="1299313"/>
                    <a:pt x="1320007" y="1307272"/>
                  </a:cubicBezTo>
                  <a:cubicBezTo>
                    <a:pt x="1339904" y="1332741"/>
                    <a:pt x="1358608" y="1357016"/>
                    <a:pt x="1378108" y="1382485"/>
                  </a:cubicBezTo>
                  <a:cubicBezTo>
                    <a:pt x="1392036" y="1372536"/>
                    <a:pt x="1403974" y="1363383"/>
                    <a:pt x="1421086" y="1350649"/>
                  </a:cubicBezTo>
                  <a:cubicBezTo>
                    <a:pt x="1396413" y="1326374"/>
                    <a:pt x="1374526" y="1304487"/>
                    <a:pt x="1352639" y="1282599"/>
                  </a:cubicBezTo>
                  <a:close/>
                  <a:moveTo>
                    <a:pt x="3446264" y="1276630"/>
                  </a:moveTo>
                  <a:cubicBezTo>
                    <a:pt x="3434325" y="1289364"/>
                    <a:pt x="3424376" y="1300109"/>
                    <a:pt x="3414428" y="1310854"/>
                  </a:cubicBezTo>
                  <a:cubicBezTo>
                    <a:pt x="3424774" y="1322394"/>
                    <a:pt x="3434325" y="1332741"/>
                    <a:pt x="3442284" y="1341496"/>
                  </a:cubicBezTo>
                  <a:cubicBezTo>
                    <a:pt x="3455815" y="1329557"/>
                    <a:pt x="3466957" y="1319609"/>
                    <a:pt x="3479692" y="1308466"/>
                  </a:cubicBezTo>
                  <a:cubicBezTo>
                    <a:pt x="3468151" y="1297721"/>
                    <a:pt x="3457407" y="1287375"/>
                    <a:pt x="3446264" y="1276630"/>
                  </a:cubicBezTo>
                  <a:close/>
                  <a:moveTo>
                    <a:pt x="1473616" y="1273446"/>
                  </a:moveTo>
                  <a:cubicBezTo>
                    <a:pt x="1464463" y="1279416"/>
                    <a:pt x="1457300" y="1284191"/>
                    <a:pt x="1449341" y="1289364"/>
                  </a:cubicBezTo>
                  <a:cubicBezTo>
                    <a:pt x="1456902" y="1300109"/>
                    <a:pt x="1462871" y="1309262"/>
                    <a:pt x="1469637" y="1319211"/>
                  </a:cubicBezTo>
                  <a:cubicBezTo>
                    <a:pt x="1478789" y="1313242"/>
                    <a:pt x="1485555" y="1308864"/>
                    <a:pt x="1493116" y="1303691"/>
                  </a:cubicBezTo>
                  <a:cubicBezTo>
                    <a:pt x="1486351" y="1293344"/>
                    <a:pt x="1480779" y="1284191"/>
                    <a:pt x="1473616" y="1273446"/>
                  </a:cubicBezTo>
                  <a:close/>
                  <a:moveTo>
                    <a:pt x="907579" y="1265239"/>
                  </a:moveTo>
                  <a:cubicBezTo>
                    <a:pt x="892507" y="1263597"/>
                    <a:pt x="876091" y="1273248"/>
                    <a:pt x="843260" y="1292548"/>
                  </a:cubicBezTo>
                  <a:cubicBezTo>
                    <a:pt x="842066" y="1292946"/>
                    <a:pt x="840872" y="1294140"/>
                    <a:pt x="840077" y="1294936"/>
                  </a:cubicBezTo>
                  <a:cubicBezTo>
                    <a:pt x="840872" y="1303293"/>
                    <a:pt x="839679" y="1310854"/>
                    <a:pt x="835301" y="1316425"/>
                  </a:cubicBezTo>
                  <a:cubicBezTo>
                    <a:pt x="810628" y="1347465"/>
                    <a:pt x="785557" y="1378506"/>
                    <a:pt x="760884" y="1409546"/>
                  </a:cubicBezTo>
                  <a:cubicBezTo>
                    <a:pt x="759690" y="1411138"/>
                    <a:pt x="759292" y="1413127"/>
                    <a:pt x="758098" y="1416311"/>
                  </a:cubicBezTo>
                  <a:cubicBezTo>
                    <a:pt x="762874" y="1419097"/>
                    <a:pt x="767649" y="1421882"/>
                    <a:pt x="771629" y="1424270"/>
                  </a:cubicBezTo>
                  <a:cubicBezTo>
                    <a:pt x="803067" y="1385669"/>
                    <a:pt x="832913" y="1349057"/>
                    <a:pt x="863954" y="1311252"/>
                  </a:cubicBezTo>
                  <a:cubicBezTo>
                    <a:pt x="885841" y="1330751"/>
                    <a:pt x="906137" y="1348261"/>
                    <a:pt x="926034" y="1365771"/>
                  </a:cubicBezTo>
                  <a:cubicBezTo>
                    <a:pt x="896586" y="1402383"/>
                    <a:pt x="868729" y="1437005"/>
                    <a:pt x="840475" y="1472024"/>
                  </a:cubicBezTo>
                  <a:cubicBezTo>
                    <a:pt x="842066" y="1474412"/>
                    <a:pt x="843658" y="1476800"/>
                    <a:pt x="845250" y="1479187"/>
                  </a:cubicBezTo>
                  <a:cubicBezTo>
                    <a:pt x="850821" y="1476402"/>
                    <a:pt x="858382" y="1475208"/>
                    <a:pt x="861964" y="1470830"/>
                  </a:cubicBezTo>
                  <a:cubicBezTo>
                    <a:pt x="889025" y="1438198"/>
                    <a:pt x="915289" y="1405168"/>
                    <a:pt x="942748" y="1371342"/>
                  </a:cubicBezTo>
                  <a:cubicBezTo>
                    <a:pt x="965431" y="1391240"/>
                    <a:pt x="985727" y="1409546"/>
                    <a:pt x="1006420" y="1427852"/>
                  </a:cubicBezTo>
                  <a:cubicBezTo>
                    <a:pt x="978962" y="1461678"/>
                    <a:pt x="953493" y="1493514"/>
                    <a:pt x="927626" y="1525350"/>
                  </a:cubicBezTo>
                  <a:cubicBezTo>
                    <a:pt x="921657" y="1532115"/>
                    <a:pt x="915687" y="1539278"/>
                    <a:pt x="930014" y="1543656"/>
                  </a:cubicBezTo>
                  <a:cubicBezTo>
                    <a:pt x="960258" y="1507044"/>
                    <a:pt x="990502" y="1470433"/>
                    <a:pt x="1021543" y="1433025"/>
                  </a:cubicBezTo>
                  <a:cubicBezTo>
                    <a:pt x="1044624" y="1453719"/>
                    <a:pt x="1064919" y="1472024"/>
                    <a:pt x="1086409" y="1491126"/>
                  </a:cubicBezTo>
                  <a:cubicBezTo>
                    <a:pt x="1081235" y="1497493"/>
                    <a:pt x="1076858" y="1502269"/>
                    <a:pt x="1072879" y="1507442"/>
                  </a:cubicBezTo>
                  <a:cubicBezTo>
                    <a:pt x="1049399" y="1536493"/>
                    <a:pt x="1025920" y="1565145"/>
                    <a:pt x="1002839" y="1594196"/>
                  </a:cubicBezTo>
                  <a:cubicBezTo>
                    <a:pt x="999655" y="1598175"/>
                    <a:pt x="999257" y="1604144"/>
                    <a:pt x="997666" y="1609318"/>
                  </a:cubicBezTo>
                  <a:cubicBezTo>
                    <a:pt x="999655" y="1610114"/>
                    <a:pt x="1001247" y="1610512"/>
                    <a:pt x="1003237" y="1611308"/>
                  </a:cubicBezTo>
                  <a:cubicBezTo>
                    <a:pt x="1034675" y="1572706"/>
                    <a:pt x="1066511" y="1534105"/>
                    <a:pt x="1099143" y="1494708"/>
                  </a:cubicBezTo>
                  <a:cubicBezTo>
                    <a:pt x="1122622" y="1515799"/>
                    <a:pt x="1143714" y="1534503"/>
                    <a:pt x="1165999" y="1554798"/>
                  </a:cubicBezTo>
                  <a:cubicBezTo>
                    <a:pt x="1152469" y="1570716"/>
                    <a:pt x="1140928" y="1583849"/>
                    <a:pt x="1129388" y="1597777"/>
                  </a:cubicBezTo>
                  <a:cubicBezTo>
                    <a:pt x="1118245" y="1610910"/>
                    <a:pt x="1107102" y="1623644"/>
                    <a:pt x="1097153" y="1637970"/>
                  </a:cubicBezTo>
                  <a:cubicBezTo>
                    <a:pt x="1088001" y="1651103"/>
                    <a:pt x="1073276" y="1661847"/>
                    <a:pt x="1075266" y="1681347"/>
                  </a:cubicBezTo>
                  <a:cubicBezTo>
                    <a:pt x="1108694" y="1640358"/>
                    <a:pt x="1142520" y="1598971"/>
                    <a:pt x="1178336" y="1557982"/>
                  </a:cubicBezTo>
                  <a:cubicBezTo>
                    <a:pt x="1200223" y="1577482"/>
                    <a:pt x="1219723" y="1594991"/>
                    <a:pt x="1240416" y="1613695"/>
                  </a:cubicBezTo>
                  <a:cubicBezTo>
                    <a:pt x="1248773" y="1604940"/>
                    <a:pt x="1255538" y="1597379"/>
                    <a:pt x="1263099" y="1589022"/>
                  </a:cubicBezTo>
                  <a:cubicBezTo>
                    <a:pt x="1255936" y="1582655"/>
                    <a:pt x="1250365" y="1577880"/>
                    <a:pt x="1245192" y="1572706"/>
                  </a:cubicBezTo>
                  <a:cubicBezTo>
                    <a:pt x="1151275" y="1483565"/>
                    <a:pt x="1057358" y="1394822"/>
                    <a:pt x="963840" y="1305680"/>
                  </a:cubicBezTo>
                  <a:cubicBezTo>
                    <a:pt x="936381" y="1279814"/>
                    <a:pt x="922652" y="1266880"/>
                    <a:pt x="907579" y="1265239"/>
                  </a:cubicBezTo>
                  <a:close/>
                  <a:moveTo>
                    <a:pt x="3207493" y="1263100"/>
                  </a:moveTo>
                  <a:cubicBezTo>
                    <a:pt x="3197146" y="1277426"/>
                    <a:pt x="3187993" y="1290160"/>
                    <a:pt x="3178840" y="1302497"/>
                  </a:cubicBezTo>
                  <a:cubicBezTo>
                    <a:pt x="3191177" y="1312048"/>
                    <a:pt x="3200728" y="1319211"/>
                    <a:pt x="3211472" y="1327170"/>
                  </a:cubicBezTo>
                  <a:cubicBezTo>
                    <a:pt x="3221421" y="1314037"/>
                    <a:pt x="3230972" y="1302099"/>
                    <a:pt x="3241318" y="1288568"/>
                  </a:cubicBezTo>
                  <a:cubicBezTo>
                    <a:pt x="3229778" y="1279813"/>
                    <a:pt x="3219431" y="1271854"/>
                    <a:pt x="3207493" y="1263100"/>
                  </a:cubicBezTo>
                  <a:close/>
                  <a:moveTo>
                    <a:pt x="1414719" y="1254345"/>
                  </a:moveTo>
                  <a:cubicBezTo>
                    <a:pt x="1405566" y="1260712"/>
                    <a:pt x="1398403" y="1265487"/>
                    <a:pt x="1389648" y="1271457"/>
                  </a:cubicBezTo>
                  <a:cubicBezTo>
                    <a:pt x="1397607" y="1281803"/>
                    <a:pt x="1404372" y="1291354"/>
                    <a:pt x="1411138" y="1300905"/>
                  </a:cubicBezTo>
                  <a:cubicBezTo>
                    <a:pt x="1419893" y="1294538"/>
                    <a:pt x="1427056" y="1289762"/>
                    <a:pt x="1434617" y="1284589"/>
                  </a:cubicBezTo>
                  <a:cubicBezTo>
                    <a:pt x="1427852" y="1273844"/>
                    <a:pt x="1421484" y="1264691"/>
                    <a:pt x="1414719" y="1254345"/>
                  </a:cubicBezTo>
                  <a:close/>
                  <a:moveTo>
                    <a:pt x="1269467" y="1247977"/>
                  </a:moveTo>
                  <a:cubicBezTo>
                    <a:pt x="1268671" y="1249171"/>
                    <a:pt x="1267875" y="1250763"/>
                    <a:pt x="1267079" y="1251957"/>
                  </a:cubicBezTo>
                  <a:cubicBezTo>
                    <a:pt x="1278620" y="1266681"/>
                    <a:pt x="1289762" y="1281007"/>
                    <a:pt x="1302497" y="1297323"/>
                  </a:cubicBezTo>
                  <a:cubicBezTo>
                    <a:pt x="1312843" y="1289762"/>
                    <a:pt x="1320803" y="1283395"/>
                    <a:pt x="1331945" y="1274640"/>
                  </a:cubicBezTo>
                  <a:cubicBezTo>
                    <a:pt x="1308864" y="1264691"/>
                    <a:pt x="1288966" y="1256334"/>
                    <a:pt x="1269467" y="1247977"/>
                  </a:cubicBezTo>
                  <a:close/>
                  <a:moveTo>
                    <a:pt x="3300216" y="1244794"/>
                  </a:moveTo>
                  <a:cubicBezTo>
                    <a:pt x="3289471" y="1258722"/>
                    <a:pt x="3280318" y="1270263"/>
                    <a:pt x="3269971" y="1283395"/>
                  </a:cubicBezTo>
                  <a:cubicBezTo>
                    <a:pt x="3281512" y="1292946"/>
                    <a:pt x="3292257" y="1301303"/>
                    <a:pt x="3303399" y="1310456"/>
                  </a:cubicBezTo>
                  <a:cubicBezTo>
                    <a:pt x="3314144" y="1297721"/>
                    <a:pt x="3323695" y="1286181"/>
                    <a:pt x="3334439" y="1273446"/>
                  </a:cubicBezTo>
                  <a:cubicBezTo>
                    <a:pt x="3323297" y="1263895"/>
                    <a:pt x="3312950" y="1255141"/>
                    <a:pt x="3300216" y="1244794"/>
                  </a:cubicBezTo>
                  <a:close/>
                  <a:moveTo>
                    <a:pt x="3396122" y="1232457"/>
                  </a:moveTo>
                  <a:cubicBezTo>
                    <a:pt x="3384979" y="1245192"/>
                    <a:pt x="3375826" y="1256334"/>
                    <a:pt x="3364286" y="1269467"/>
                  </a:cubicBezTo>
                  <a:cubicBezTo>
                    <a:pt x="3376622" y="1280211"/>
                    <a:pt x="3387367" y="1289364"/>
                    <a:pt x="3398509" y="1299313"/>
                  </a:cubicBezTo>
                  <a:cubicBezTo>
                    <a:pt x="3410846" y="1285385"/>
                    <a:pt x="3420397" y="1274640"/>
                    <a:pt x="3431142" y="1262702"/>
                  </a:cubicBezTo>
                  <a:cubicBezTo>
                    <a:pt x="3418805" y="1251957"/>
                    <a:pt x="3407663" y="1242406"/>
                    <a:pt x="3396122" y="1232457"/>
                  </a:cubicBezTo>
                  <a:close/>
                  <a:moveTo>
                    <a:pt x="3494814" y="1224100"/>
                  </a:moveTo>
                  <a:cubicBezTo>
                    <a:pt x="3482477" y="1237631"/>
                    <a:pt x="3472131" y="1248375"/>
                    <a:pt x="3460988" y="1260712"/>
                  </a:cubicBezTo>
                  <a:cubicBezTo>
                    <a:pt x="3472927" y="1271854"/>
                    <a:pt x="3483671" y="1282201"/>
                    <a:pt x="3493620" y="1291354"/>
                  </a:cubicBezTo>
                  <a:cubicBezTo>
                    <a:pt x="3506355" y="1279813"/>
                    <a:pt x="3517497" y="1269865"/>
                    <a:pt x="3528242" y="1259916"/>
                  </a:cubicBezTo>
                  <a:cubicBezTo>
                    <a:pt x="3516701" y="1247579"/>
                    <a:pt x="3506752" y="1236835"/>
                    <a:pt x="3494814" y="1224100"/>
                  </a:cubicBezTo>
                  <a:close/>
                  <a:moveTo>
                    <a:pt x="1707612" y="1223304"/>
                  </a:moveTo>
                  <a:cubicBezTo>
                    <a:pt x="1695673" y="1228876"/>
                    <a:pt x="1685724" y="1233253"/>
                    <a:pt x="1674582" y="1238427"/>
                  </a:cubicBezTo>
                  <a:cubicBezTo>
                    <a:pt x="1680153" y="1250763"/>
                    <a:pt x="1685326" y="1261508"/>
                    <a:pt x="1690500" y="1273048"/>
                  </a:cubicBezTo>
                  <a:cubicBezTo>
                    <a:pt x="1702040" y="1267875"/>
                    <a:pt x="1711989" y="1263498"/>
                    <a:pt x="1722734" y="1258722"/>
                  </a:cubicBezTo>
                  <a:cubicBezTo>
                    <a:pt x="1717561" y="1245988"/>
                    <a:pt x="1713183" y="1236039"/>
                    <a:pt x="1707612" y="1223304"/>
                  </a:cubicBezTo>
                  <a:close/>
                  <a:moveTo>
                    <a:pt x="1747009" y="1207386"/>
                  </a:moveTo>
                  <a:cubicBezTo>
                    <a:pt x="1735070" y="1212162"/>
                    <a:pt x="1725122" y="1216539"/>
                    <a:pt x="1713979" y="1221315"/>
                  </a:cubicBezTo>
                  <a:cubicBezTo>
                    <a:pt x="1718754" y="1233651"/>
                    <a:pt x="1723132" y="1244396"/>
                    <a:pt x="1728703" y="1257130"/>
                  </a:cubicBezTo>
                  <a:cubicBezTo>
                    <a:pt x="1740642" y="1251957"/>
                    <a:pt x="1750193" y="1247977"/>
                    <a:pt x="1761335" y="1243202"/>
                  </a:cubicBezTo>
                  <a:cubicBezTo>
                    <a:pt x="1756560" y="1230865"/>
                    <a:pt x="1751784" y="1219723"/>
                    <a:pt x="1747009" y="1207386"/>
                  </a:cubicBezTo>
                  <a:close/>
                  <a:moveTo>
                    <a:pt x="3249278" y="1206590"/>
                  </a:moveTo>
                  <a:cubicBezTo>
                    <a:pt x="3239329" y="1220121"/>
                    <a:pt x="3230972" y="1231661"/>
                    <a:pt x="3220625" y="1245590"/>
                  </a:cubicBezTo>
                  <a:cubicBezTo>
                    <a:pt x="3232564" y="1254345"/>
                    <a:pt x="3243308" y="1262702"/>
                    <a:pt x="3254849" y="1271457"/>
                  </a:cubicBezTo>
                  <a:cubicBezTo>
                    <a:pt x="3265196" y="1257926"/>
                    <a:pt x="3274349" y="1245988"/>
                    <a:pt x="3285093" y="1233253"/>
                  </a:cubicBezTo>
                  <a:cubicBezTo>
                    <a:pt x="3272757" y="1224100"/>
                    <a:pt x="3261216" y="1215743"/>
                    <a:pt x="3249278" y="1206590"/>
                  </a:cubicBezTo>
                  <a:close/>
                  <a:moveTo>
                    <a:pt x="1507840" y="1197438"/>
                  </a:moveTo>
                  <a:cubicBezTo>
                    <a:pt x="1498687" y="1202611"/>
                    <a:pt x="1491524" y="1206590"/>
                    <a:pt x="1481973" y="1212162"/>
                  </a:cubicBezTo>
                  <a:cubicBezTo>
                    <a:pt x="1488738" y="1223702"/>
                    <a:pt x="1494310" y="1232855"/>
                    <a:pt x="1500677" y="1243600"/>
                  </a:cubicBezTo>
                  <a:cubicBezTo>
                    <a:pt x="1510228" y="1238029"/>
                    <a:pt x="1517789" y="1233253"/>
                    <a:pt x="1525748" y="1228478"/>
                  </a:cubicBezTo>
                  <a:cubicBezTo>
                    <a:pt x="1519380" y="1216937"/>
                    <a:pt x="1513809" y="1207386"/>
                    <a:pt x="1507840" y="1197438"/>
                  </a:cubicBezTo>
                  <a:close/>
                  <a:moveTo>
                    <a:pt x="1423872" y="1194254"/>
                  </a:moveTo>
                  <a:cubicBezTo>
                    <a:pt x="1414321" y="1200223"/>
                    <a:pt x="1407556" y="1204601"/>
                    <a:pt x="1398005" y="1210570"/>
                  </a:cubicBezTo>
                  <a:cubicBezTo>
                    <a:pt x="1405566" y="1221713"/>
                    <a:pt x="1411933" y="1230865"/>
                    <a:pt x="1418699" y="1240814"/>
                  </a:cubicBezTo>
                  <a:cubicBezTo>
                    <a:pt x="1428250" y="1234447"/>
                    <a:pt x="1435811" y="1229672"/>
                    <a:pt x="1443770" y="1224100"/>
                  </a:cubicBezTo>
                  <a:cubicBezTo>
                    <a:pt x="1436209" y="1212958"/>
                    <a:pt x="1430239" y="1204203"/>
                    <a:pt x="1423872" y="1194254"/>
                  </a:cubicBezTo>
                  <a:close/>
                  <a:moveTo>
                    <a:pt x="1786804" y="1192264"/>
                  </a:moveTo>
                  <a:cubicBezTo>
                    <a:pt x="1774468" y="1197438"/>
                    <a:pt x="1764121" y="1201417"/>
                    <a:pt x="1753376" y="1205795"/>
                  </a:cubicBezTo>
                  <a:cubicBezTo>
                    <a:pt x="1758152" y="1218131"/>
                    <a:pt x="1762131" y="1228876"/>
                    <a:pt x="1767305" y="1241212"/>
                  </a:cubicBezTo>
                  <a:cubicBezTo>
                    <a:pt x="1778447" y="1236835"/>
                    <a:pt x="1788794" y="1232855"/>
                    <a:pt x="1799937" y="1228478"/>
                  </a:cubicBezTo>
                  <a:cubicBezTo>
                    <a:pt x="1795161" y="1215743"/>
                    <a:pt x="1791182" y="1204601"/>
                    <a:pt x="1786804" y="1192264"/>
                  </a:cubicBezTo>
                  <a:close/>
                  <a:moveTo>
                    <a:pt x="1619664" y="1191070"/>
                  </a:moveTo>
                  <a:cubicBezTo>
                    <a:pt x="1602155" y="1200223"/>
                    <a:pt x="1585839" y="1208580"/>
                    <a:pt x="1568727" y="1217335"/>
                  </a:cubicBezTo>
                  <a:cubicBezTo>
                    <a:pt x="1586236" y="1250763"/>
                    <a:pt x="1602950" y="1282201"/>
                    <a:pt x="1620858" y="1316027"/>
                  </a:cubicBezTo>
                  <a:cubicBezTo>
                    <a:pt x="1637572" y="1306874"/>
                    <a:pt x="1652296" y="1299313"/>
                    <a:pt x="1667817" y="1290956"/>
                  </a:cubicBezTo>
                  <a:cubicBezTo>
                    <a:pt x="1651103" y="1256732"/>
                    <a:pt x="1635980" y="1224498"/>
                    <a:pt x="1619664" y="1191070"/>
                  </a:cubicBezTo>
                  <a:close/>
                  <a:moveTo>
                    <a:pt x="3344388" y="1189478"/>
                  </a:moveTo>
                  <a:cubicBezTo>
                    <a:pt x="3333643" y="1203009"/>
                    <a:pt x="3324491" y="1214549"/>
                    <a:pt x="3314144" y="1227682"/>
                  </a:cubicBezTo>
                  <a:cubicBezTo>
                    <a:pt x="3326082" y="1237233"/>
                    <a:pt x="3337225" y="1246386"/>
                    <a:pt x="3349164" y="1255936"/>
                  </a:cubicBezTo>
                  <a:cubicBezTo>
                    <a:pt x="3359908" y="1243202"/>
                    <a:pt x="3369459" y="1231661"/>
                    <a:pt x="3380602" y="1218529"/>
                  </a:cubicBezTo>
                  <a:cubicBezTo>
                    <a:pt x="3367469" y="1208182"/>
                    <a:pt x="3356327" y="1199427"/>
                    <a:pt x="3344388" y="1189478"/>
                  </a:cubicBezTo>
                  <a:close/>
                  <a:moveTo>
                    <a:pt x="2835010" y="1183509"/>
                  </a:moveTo>
                  <a:cubicBezTo>
                    <a:pt x="2829040" y="1197835"/>
                    <a:pt x="2823469" y="1211366"/>
                    <a:pt x="2817500" y="1225692"/>
                  </a:cubicBezTo>
                  <a:cubicBezTo>
                    <a:pt x="2838989" y="1234845"/>
                    <a:pt x="2857693" y="1243202"/>
                    <a:pt x="2877591" y="1251957"/>
                  </a:cubicBezTo>
                  <a:cubicBezTo>
                    <a:pt x="2884356" y="1237631"/>
                    <a:pt x="2890325" y="1225294"/>
                    <a:pt x="2896692" y="1211366"/>
                  </a:cubicBezTo>
                  <a:cubicBezTo>
                    <a:pt x="2875601" y="1201815"/>
                    <a:pt x="2856499" y="1193060"/>
                    <a:pt x="2835010" y="1183509"/>
                  </a:cubicBezTo>
                  <a:close/>
                  <a:moveTo>
                    <a:pt x="1826997" y="1179132"/>
                  </a:moveTo>
                  <a:cubicBezTo>
                    <a:pt x="1815059" y="1183509"/>
                    <a:pt x="1804314" y="1187091"/>
                    <a:pt x="1792774" y="1191070"/>
                  </a:cubicBezTo>
                  <a:cubicBezTo>
                    <a:pt x="1797151" y="1203805"/>
                    <a:pt x="1801528" y="1214947"/>
                    <a:pt x="1806304" y="1226886"/>
                  </a:cubicBezTo>
                  <a:cubicBezTo>
                    <a:pt x="1818242" y="1222508"/>
                    <a:pt x="1828191" y="1219325"/>
                    <a:pt x="1838936" y="1215345"/>
                  </a:cubicBezTo>
                  <a:cubicBezTo>
                    <a:pt x="1834956" y="1202611"/>
                    <a:pt x="1830977" y="1191468"/>
                    <a:pt x="1826997" y="1179132"/>
                  </a:cubicBezTo>
                  <a:close/>
                  <a:moveTo>
                    <a:pt x="3442284" y="1178336"/>
                  </a:moveTo>
                  <a:cubicBezTo>
                    <a:pt x="3430744" y="1191468"/>
                    <a:pt x="3421193" y="1203009"/>
                    <a:pt x="3410448" y="1215345"/>
                  </a:cubicBezTo>
                  <a:cubicBezTo>
                    <a:pt x="3422785" y="1226090"/>
                    <a:pt x="3433927" y="1235641"/>
                    <a:pt x="3445468" y="1246386"/>
                  </a:cubicBezTo>
                  <a:cubicBezTo>
                    <a:pt x="3457008" y="1234049"/>
                    <a:pt x="3466957" y="1222906"/>
                    <a:pt x="3478100" y="1210570"/>
                  </a:cubicBezTo>
                  <a:cubicBezTo>
                    <a:pt x="3466161" y="1199825"/>
                    <a:pt x="3455019" y="1189876"/>
                    <a:pt x="3442284" y="1178336"/>
                  </a:cubicBezTo>
                  <a:close/>
                  <a:moveTo>
                    <a:pt x="1362587" y="1176346"/>
                  </a:moveTo>
                  <a:cubicBezTo>
                    <a:pt x="1353037" y="1183111"/>
                    <a:pt x="1345476" y="1188683"/>
                    <a:pt x="1336721" y="1194652"/>
                  </a:cubicBezTo>
                  <a:cubicBezTo>
                    <a:pt x="1344282" y="1205397"/>
                    <a:pt x="1350649" y="1214151"/>
                    <a:pt x="1357414" y="1224100"/>
                  </a:cubicBezTo>
                  <a:cubicBezTo>
                    <a:pt x="1366567" y="1217733"/>
                    <a:pt x="1374128" y="1212560"/>
                    <a:pt x="1382883" y="1206590"/>
                  </a:cubicBezTo>
                  <a:cubicBezTo>
                    <a:pt x="1376118" y="1196642"/>
                    <a:pt x="1370149" y="1187489"/>
                    <a:pt x="1362587" y="1176346"/>
                  </a:cubicBezTo>
                  <a:close/>
                  <a:moveTo>
                    <a:pt x="3542568" y="1173162"/>
                  </a:moveTo>
                  <a:cubicBezTo>
                    <a:pt x="3531028" y="1185897"/>
                    <a:pt x="3521079" y="1196244"/>
                    <a:pt x="3509538" y="1208978"/>
                  </a:cubicBezTo>
                  <a:cubicBezTo>
                    <a:pt x="3521875" y="1220917"/>
                    <a:pt x="3533415" y="1231263"/>
                    <a:pt x="3541772" y="1239222"/>
                  </a:cubicBezTo>
                  <a:cubicBezTo>
                    <a:pt x="3555303" y="1228080"/>
                    <a:pt x="3567241" y="1218529"/>
                    <a:pt x="3579976" y="1208182"/>
                  </a:cubicBezTo>
                  <a:cubicBezTo>
                    <a:pt x="3566445" y="1195448"/>
                    <a:pt x="3554905" y="1184703"/>
                    <a:pt x="3542568" y="1173162"/>
                  </a:cubicBezTo>
                  <a:close/>
                  <a:moveTo>
                    <a:pt x="1685724" y="1172366"/>
                  </a:moveTo>
                  <a:cubicBezTo>
                    <a:pt x="1672990" y="1177938"/>
                    <a:pt x="1662643" y="1182713"/>
                    <a:pt x="1651501" y="1187887"/>
                  </a:cubicBezTo>
                  <a:cubicBezTo>
                    <a:pt x="1657072" y="1199427"/>
                    <a:pt x="1661449" y="1208978"/>
                    <a:pt x="1667021" y="1221315"/>
                  </a:cubicBezTo>
                  <a:cubicBezTo>
                    <a:pt x="1678959" y="1216141"/>
                    <a:pt x="1689306" y="1211366"/>
                    <a:pt x="1700449" y="1206590"/>
                  </a:cubicBezTo>
                  <a:cubicBezTo>
                    <a:pt x="1695275" y="1194254"/>
                    <a:pt x="1690500" y="1183509"/>
                    <a:pt x="1685724" y="1172366"/>
                  </a:cubicBezTo>
                  <a:close/>
                  <a:moveTo>
                    <a:pt x="1867190" y="1166795"/>
                  </a:moveTo>
                  <a:cubicBezTo>
                    <a:pt x="1855650" y="1169979"/>
                    <a:pt x="1845303" y="1173162"/>
                    <a:pt x="1832569" y="1176744"/>
                  </a:cubicBezTo>
                  <a:cubicBezTo>
                    <a:pt x="1837344" y="1190672"/>
                    <a:pt x="1841324" y="1201815"/>
                    <a:pt x="1845701" y="1213356"/>
                  </a:cubicBezTo>
                  <a:cubicBezTo>
                    <a:pt x="1857640" y="1209376"/>
                    <a:pt x="1867190" y="1206192"/>
                    <a:pt x="1878333" y="1202611"/>
                  </a:cubicBezTo>
                  <a:cubicBezTo>
                    <a:pt x="1874354" y="1189876"/>
                    <a:pt x="1870772" y="1178734"/>
                    <a:pt x="1867190" y="1166795"/>
                  </a:cubicBezTo>
                  <a:close/>
                  <a:moveTo>
                    <a:pt x="1109888" y="1158438"/>
                  </a:moveTo>
                  <a:cubicBezTo>
                    <a:pt x="1104317" y="1162816"/>
                    <a:pt x="1099541" y="1166397"/>
                    <a:pt x="1095164" y="1169979"/>
                  </a:cubicBezTo>
                  <a:cubicBezTo>
                    <a:pt x="1088797" y="1175550"/>
                    <a:pt x="1082429" y="1181121"/>
                    <a:pt x="1076062" y="1186693"/>
                  </a:cubicBezTo>
                  <a:cubicBezTo>
                    <a:pt x="1091582" y="1209376"/>
                    <a:pt x="1109490" y="1208182"/>
                    <a:pt x="1130582" y="1183111"/>
                  </a:cubicBezTo>
                  <a:cubicBezTo>
                    <a:pt x="1124214" y="1175152"/>
                    <a:pt x="1117449" y="1167193"/>
                    <a:pt x="1109888" y="1158438"/>
                  </a:cubicBezTo>
                  <a:close/>
                  <a:moveTo>
                    <a:pt x="1726713" y="1155653"/>
                  </a:moveTo>
                  <a:cubicBezTo>
                    <a:pt x="1714377" y="1160428"/>
                    <a:pt x="1704030" y="1165203"/>
                    <a:pt x="1692092" y="1170377"/>
                  </a:cubicBezTo>
                  <a:cubicBezTo>
                    <a:pt x="1697265" y="1181917"/>
                    <a:pt x="1701643" y="1192264"/>
                    <a:pt x="1706816" y="1204203"/>
                  </a:cubicBezTo>
                  <a:cubicBezTo>
                    <a:pt x="1719550" y="1199029"/>
                    <a:pt x="1729499" y="1194652"/>
                    <a:pt x="1740642" y="1190274"/>
                  </a:cubicBezTo>
                  <a:cubicBezTo>
                    <a:pt x="1735468" y="1177938"/>
                    <a:pt x="1731489" y="1167591"/>
                    <a:pt x="1726713" y="1155653"/>
                  </a:cubicBezTo>
                  <a:close/>
                  <a:moveTo>
                    <a:pt x="2743481" y="1149683"/>
                  </a:moveTo>
                  <a:cubicBezTo>
                    <a:pt x="2738307" y="1164805"/>
                    <a:pt x="2734328" y="1177540"/>
                    <a:pt x="2729552" y="1192662"/>
                  </a:cubicBezTo>
                  <a:cubicBezTo>
                    <a:pt x="2750644" y="1200223"/>
                    <a:pt x="2769745" y="1207386"/>
                    <a:pt x="2790837" y="1214947"/>
                  </a:cubicBezTo>
                  <a:cubicBezTo>
                    <a:pt x="2796408" y="1200223"/>
                    <a:pt x="2801582" y="1187091"/>
                    <a:pt x="2807153" y="1172764"/>
                  </a:cubicBezTo>
                  <a:cubicBezTo>
                    <a:pt x="2784868" y="1164407"/>
                    <a:pt x="2764572" y="1157244"/>
                    <a:pt x="2743481" y="1149683"/>
                  </a:cubicBezTo>
                  <a:close/>
                  <a:moveTo>
                    <a:pt x="3291062" y="1149285"/>
                  </a:moveTo>
                  <a:cubicBezTo>
                    <a:pt x="3281114" y="1162816"/>
                    <a:pt x="3271961" y="1175152"/>
                    <a:pt x="3262410" y="1188285"/>
                  </a:cubicBezTo>
                  <a:cubicBezTo>
                    <a:pt x="3275144" y="1197438"/>
                    <a:pt x="3286287" y="1206192"/>
                    <a:pt x="3298624" y="1215345"/>
                  </a:cubicBezTo>
                  <a:cubicBezTo>
                    <a:pt x="3308970" y="1201417"/>
                    <a:pt x="3318123" y="1189478"/>
                    <a:pt x="3328072" y="1176346"/>
                  </a:cubicBezTo>
                  <a:cubicBezTo>
                    <a:pt x="3314542" y="1166397"/>
                    <a:pt x="3303001" y="1158040"/>
                    <a:pt x="3291062" y="1149285"/>
                  </a:cubicBezTo>
                  <a:close/>
                  <a:moveTo>
                    <a:pt x="1767305" y="1139734"/>
                  </a:moveTo>
                  <a:cubicBezTo>
                    <a:pt x="1754968" y="1144908"/>
                    <a:pt x="1744223" y="1149285"/>
                    <a:pt x="1733081" y="1154061"/>
                  </a:cubicBezTo>
                  <a:cubicBezTo>
                    <a:pt x="1737856" y="1166397"/>
                    <a:pt x="1741836" y="1176744"/>
                    <a:pt x="1746611" y="1187489"/>
                  </a:cubicBezTo>
                  <a:cubicBezTo>
                    <a:pt x="1758550" y="1182713"/>
                    <a:pt x="1769294" y="1179132"/>
                    <a:pt x="1780835" y="1174754"/>
                  </a:cubicBezTo>
                  <a:cubicBezTo>
                    <a:pt x="1776059" y="1162816"/>
                    <a:pt x="1772080" y="1151673"/>
                    <a:pt x="1767305" y="1139734"/>
                  </a:cubicBezTo>
                  <a:close/>
                  <a:moveTo>
                    <a:pt x="3388561" y="1133765"/>
                  </a:moveTo>
                  <a:cubicBezTo>
                    <a:pt x="3377816" y="1147296"/>
                    <a:pt x="3369061" y="1158438"/>
                    <a:pt x="3358316" y="1171969"/>
                  </a:cubicBezTo>
                  <a:cubicBezTo>
                    <a:pt x="3371051" y="1182713"/>
                    <a:pt x="3382591" y="1191866"/>
                    <a:pt x="3394530" y="1201815"/>
                  </a:cubicBezTo>
                  <a:cubicBezTo>
                    <a:pt x="3405275" y="1189080"/>
                    <a:pt x="3415224" y="1177540"/>
                    <a:pt x="3425968" y="1164407"/>
                  </a:cubicBezTo>
                  <a:cubicBezTo>
                    <a:pt x="3412836" y="1153663"/>
                    <a:pt x="3400897" y="1144112"/>
                    <a:pt x="3388561" y="1133765"/>
                  </a:cubicBezTo>
                  <a:close/>
                  <a:moveTo>
                    <a:pt x="1809487" y="1126204"/>
                  </a:moveTo>
                  <a:cubicBezTo>
                    <a:pt x="1796753" y="1130582"/>
                    <a:pt x="1786406" y="1134163"/>
                    <a:pt x="1774070" y="1138541"/>
                  </a:cubicBezTo>
                  <a:cubicBezTo>
                    <a:pt x="1778845" y="1151275"/>
                    <a:pt x="1783223" y="1162020"/>
                    <a:pt x="1787600" y="1173162"/>
                  </a:cubicBezTo>
                  <a:cubicBezTo>
                    <a:pt x="1799937" y="1168785"/>
                    <a:pt x="1809885" y="1165203"/>
                    <a:pt x="1821028" y="1161224"/>
                  </a:cubicBezTo>
                  <a:cubicBezTo>
                    <a:pt x="1817049" y="1148887"/>
                    <a:pt x="1813467" y="1138143"/>
                    <a:pt x="1809487" y="1126204"/>
                  </a:cubicBezTo>
                  <a:close/>
                  <a:moveTo>
                    <a:pt x="1492320" y="1125806"/>
                  </a:moveTo>
                  <a:cubicBezTo>
                    <a:pt x="1482371" y="1131377"/>
                    <a:pt x="1474412" y="1136153"/>
                    <a:pt x="1465657" y="1141724"/>
                  </a:cubicBezTo>
                  <a:cubicBezTo>
                    <a:pt x="1472422" y="1152867"/>
                    <a:pt x="1477994" y="1162020"/>
                    <a:pt x="1483963" y="1172366"/>
                  </a:cubicBezTo>
                  <a:cubicBezTo>
                    <a:pt x="1493514" y="1167193"/>
                    <a:pt x="1501473" y="1162816"/>
                    <a:pt x="1510626" y="1157642"/>
                  </a:cubicBezTo>
                  <a:cubicBezTo>
                    <a:pt x="1503860" y="1146500"/>
                    <a:pt x="1498289" y="1136551"/>
                    <a:pt x="1492320" y="1125806"/>
                  </a:cubicBezTo>
                  <a:close/>
                  <a:moveTo>
                    <a:pt x="3488049" y="1124612"/>
                  </a:moveTo>
                  <a:cubicBezTo>
                    <a:pt x="3476906" y="1137745"/>
                    <a:pt x="3467355" y="1148887"/>
                    <a:pt x="3456611" y="1161622"/>
                  </a:cubicBezTo>
                  <a:cubicBezTo>
                    <a:pt x="3469743" y="1173162"/>
                    <a:pt x="3481284" y="1183111"/>
                    <a:pt x="3493620" y="1193856"/>
                  </a:cubicBezTo>
                  <a:cubicBezTo>
                    <a:pt x="3505161" y="1180723"/>
                    <a:pt x="3515110" y="1169183"/>
                    <a:pt x="3525854" y="1156846"/>
                  </a:cubicBezTo>
                  <a:cubicBezTo>
                    <a:pt x="3511926" y="1145306"/>
                    <a:pt x="3500385" y="1135357"/>
                    <a:pt x="3488049" y="1124612"/>
                  </a:cubicBezTo>
                  <a:close/>
                  <a:moveTo>
                    <a:pt x="1252355" y="1122622"/>
                  </a:moveTo>
                  <a:cubicBezTo>
                    <a:pt x="1233651" y="1136551"/>
                    <a:pt x="1216539" y="1149285"/>
                    <a:pt x="1197437" y="1162816"/>
                  </a:cubicBezTo>
                  <a:cubicBezTo>
                    <a:pt x="1214151" y="1183509"/>
                    <a:pt x="1226090" y="1208182"/>
                    <a:pt x="1245988" y="1219723"/>
                  </a:cubicBezTo>
                  <a:cubicBezTo>
                    <a:pt x="1277028" y="1238427"/>
                    <a:pt x="1313241" y="1248375"/>
                    <a:pt x="1347465" y="1261906"/>
                  </a:cubicBezTo>
                  <a:cubicBezTo>
                    <a:pt x="1348659" y="1261508"/>
                    <a:pt x="1349455" y="1260712"/>
                    <a:pt x="1350649" y="1259916"/>
                  </a:cubicBezTo>
                  <a:cubicBezTo>
                    <a:pt x="1318415" y="1214549"/>
                    <a:pt x="1285783" y="1169581"/>
                    <a:pt x="1252355" y="1122622"/>
                  </a:cubicBezTo>
                  <a:close/>
                  <a:moveTo>
                    <a:pt x="2649962" y="1121429"/>
                  </a:moveTo>
                  <a:cubicBezTo>
                    <a:pt x="2645982" y="1136949"/>
                    <a:pt x="2642401" y="1150479"/>
                    <a:pt x="2638819" y="1165203"/>
                  </a:cubicBezTo>
                  <a:cubicBezTo>
                    <a:pt x="2660707" y="1171173"/>
                    <a:pt x="2680206" y="1176744"/>
                    <a:pt x="2701298" y="1182713"/>
                  </a:cubicBezTo>
                  <a:cubicBezTo>
                    <a:pt x="2706073" y="1167989"/>
                    <a:pt x="2710053" y="1154857"/>
                    <a:pt x="2714828" y="1140132"/>
                  </a:cubicBezTo>
                  <a:cubicBezTo>
                    <a:pt x="2691747" y="1133367"/>
                    <a:pt x="2671452" y="1127398"/>
                    <a:pt x="2649962" y="1121429"/>
                  </a:cubicBezTo>
                  <a:close/>
                  <a:moveTo>
                    <a:pt x="3591118" y="1119837"/>
                  </a:moveTo>
                  <a:cubicBezTo>
                    <a:pt x="3578384" y="1133367"/>
                    <a:pt x="3568435" y="1144510"/>
                    <a:pt x="3557292" y="1156448"/>
                  </a:cubicBezTo>
                  <a:cubicBezTo>
                    <a:pt x="3570425" y="1168785"/>
                    <a:pt x="3582363" y="1179530"/>
                    <a:pt x="3591118" y="1187887"/>
                  </a:cubicBezTo>
                  <a:cubicBezTo>
                    <a:pt x="3604251" y="1176744"/>
                    <a:pt x="3615393" y="1166795"/>
                    <a:pt x="3624944" y="1158040"/>
                  </a:cubicBezTo>
                  <a:cubicBezTo>
                    <a:pt x="3613802" y="1145704"/>
                    <a:pt x="3603057" y="1133367"/>
                    <a:pt x="3591118" y="1119837"/>
                  </a:cubicBezTo>
                  <a:close/>
                  <a:moveTo>
                    <a:pt x="1375322" y="1116653"/>
                  </a:moveTo>
                  <a:cubicBezTo>
                    <a:pt x="1364975" y="1123020"/>
                    <a:pt x="1357016" y="1128592"/>
                    <a:pt x="1348261" y="1134561"/>
                  </a:cubicBezTo>
                  <a:cubicBezTo>
                    <a:pt x="1355424" y="1145306"/>
                    <a:pt x="1361394" y="1154459"/>
                    <a:pt x="1368159" y="1164407"/>
                  </a:cubicBezTo>
                  <a:cubicBezTo>
                    <a:pt x="1377710" y="1158438"/>
                    <a:pt x="1385669" y="1153265"/>
                    <a:pt x="1394822" y="1147296"/>
                  </a:cubicBezTo>
                  <a:cubicBezTo>
                    <a:pt x="1388056" y="1136551"/>
                    <a:pt x="1382087" y="1127000"/>
                    <a:pt x="1375322" y="1116653"/>
                  </a:cubicBezTo>
                  <a:close/>
                  <a:moveTo>
                    <a:pt x="1851272" y="1113072"/>
                  </a:moveTo>
                  <a:cubicBezTo>
                    <a:pt x="1838538" y="1117051"/>
                    <a:pt x="1827793" y="1120633"/>
                    <a:pt x="1815855" y="1124612"/>
                  </a:cubicBezTo>
                  <a:cubicBezTo>
                    <a:pt x="1820232" y="1136949"/>
                    <a:pt x="1823416" y="1147296"/>
                    <a:pt x="1827395" y="1159234"/>
                  </a:cubicBezTo>
                  <a:cubicBezTo>
                    <a:pt x="1839732" y="1155255"/>
                    <a:pt x="1850079" y="1152071"/>
                    <a:pt x="1862017" y="1148489"/>
                  </a:cubicBezTo>
                  <a:cubicBezTo>
                    <a:pt x="1858038" y="1135755"/>
                    <a:pt x="1854854" y="1125010"/>
                    <a:pt x="1851272" y="1113072"/>
                  </a:cubicBezTo>
                  <a:close/>
                  <a:moveTo>
                    <a:pt x="1071287" y="1112276"/>
                  </a:moveTo>
                  <a:cubicBezTo>
                    <a:pt x="1058552" y="1123418"/>
                    <a:pt x="1047409" y="1133367"/>
                    <a:pt x="1035471" y="1143714"/>
                  </a:cubicBezTo>
                  <a:cubicBezTo>
                    <a:pt x="1044226" y="1153663"/>
                    <a:pt x="1051389" y="1161622"/>
                    <a:pt x="1059348" y="1170377"/>
                  </a:cubicBezTo>
                  <a:cubicBezTo>
                    <a:pt x="1072083" y="1159632"/>
                    <a:pt x="1082827" y="1150081"/>
                    <a:pt x="1094368" y="1140132"/>
                  </a:cubicBezTo>
                  <a:cubicBezTo>
                    <a:pt x="1086409" y="1130582"/>
                    <a:pt x="1080042" y="1122622"/>
                    <a:pt x="1071287" y="1112276"/>
                  </a:cubicBezTo>
                  <a:close/>
                  <a:moveTo>
                    <a:pt x="1312445" y="1100337"/>
                  </a:moveTo>
                  <a:cubicBezTo>
                    <a:pt x="1302497" y="1107102"/>
                    <a:pt x="1294538" y="1112276"/>
                    <a:pt x="1284987" y="1119439"/>
                  </a:cubicBezTo>
                  <a:cubicBezTo>
                    <a:pt x="1292548" y="1130184"/>
                    <a:pt x="1298915" y="1138939"/>
                    <a:pt x="1305680" y="1148887"/>
                  </a:cubicBezTo>
                  <a:cubicBezTo>
                    <a:pt x="1315629" y="1142122"/>
                    <a:pt x="1323986" y="1136153"/>
                    <a:pt x="1332741" y="1130184"/>
                  </a:cubicBezTo>
                  <a:cubicBezTo>
                    <a:pt x="1325180" y="1119041"/>
                    <a:pt x="1319211" y="1110286"/>
                    <a:pt x="1312445" y="1100337"/>
                  </a:cubicBezTo>
                  <a:close/>
                  <a:moveTo>
                    <a:pt x="3332847" y="1091582"/>
                  </a:moveTo>
                  <a:cubicBezTo>
                    <a:pt x="3322899" y="1105511"/>
                    <a:pt x="3313746" y="1118245"/>
                    <a:pt x="3304195" y="1131377"/>
                  </a:cubicBezTo>
                  <a:cubicBezTo>
                    <a:pt x="3317327" y="1140928"/>
                    <a:pt x="3328868" y="1149683"/>
                    <a:pt x="3341602" y="1159234"/>
                  </a:cubicBezTo>
                  <a:cubicBezTo>
                    <a:pt x="3351551" y="1146500"/>
                    <a:pt x="3360306" y="1134959"/>
                    <a:pt x="3371449" y="1120633"/>
                  </a:cubicBezTo>
                  <a:cubicBezTo>
                    <a:pt x="3357919" y="1110286"/>
                    <a:pt x="3345980" y="1101531"/>
                    <a:pt x="3332847" y="1091582"/>
                  </a:cubicBezTo>
                  <a:close/>
                  <a:moveTo>
                    <a:pt x="1440188" y="1078450"/>
                  </a:moveTo>
                  <a:cubicBezTo>
                    <a:pt x="1430637" y="1083623"/>
                    <a:pt x="1422280" y="1088797"/>
                    <a:pt x="1412331" y="1094766"/>
                  </a:cubicBezTo>
                  <a:cubicBezTo>
                    <a:pt x="1419495" y="1106704"/>
                    <a:pt x="1425464" y="1115857"/>
                    <a:pt x="1431433" y="1125806"/>
                  </a:cubicBezTo>
                  <a:cubicBezTo>
                    <a:pt x="1441382" y="1119837"/>
                    <a:pt x="1449341" y="1114663"/>
                    <a:pt x="1458494" y="1109490"/>
                  </a:cubicBezTo>
                  <a:cubicBezTo>
                    <a:pt x="1451729" y="1098348"/>
                    <a:pt x="1446157" y="1088797"/>
                    <a:pt x="1440188" y="1078450"/>
                  </a:cubicBezTo>
                  <a:close/>
                  <a:moveTo>
                    <a:pt x="3432335" y="1078052"/>
                  </a:moveTo>
                  <a:cubicBezTo>
                    <a:pt x="3421989" y="1091582"/>
                    <a:pt x="3412438" y="1103919"/>
                    <a:pt x="3402489" y="1116653"/>
                  </a:cubicBezTo>
                  <a:cubicBezTo>
                    <a:pt x="3415622" y="1127398"/>
                    <a:pt x="3426764" y="1136153"/>
                    <a:pt x="3440294" y="1147296"/>
                  </a:cubicBezTo>
                  <a:cubicBezTo>
                    <a:pt x="3451039" y="1134163"/>
                    <a:pt x="3460590" y="1122225"/>
                    <a:pt x="3471335" y="1109490"/>
                  </a:cubicBezTo>
                  <a:cubicBezTo>
                    <a:pt x="3457804" y="1098745"/>
                    <a:pt x="3445866" y="1089195"/>
                    <a:pt x="3432335" y="1078052"/>
                  </a:cubicBezTo>
                  <a:close/>
                  <a:moveTo>
                    <a:pt x="1645929" y="1078052"/>
                  </a:moveTo>
                  <a:cubicBezTo>
                    <a:pt x="1632399" y="1084419"/>
                    <a:pt x="1621654" y="1089195"/>
                    <a:pt x="1608920" y="1094766"/>
                  </a:cubicBezTo>
                  <a:cubicBezTo>
                    <a:pt x="1622450" y="1124214"/>
                    <a:pt x="1635185" y="1151673"/>
                    <a:pt x="1648317" y="1180326"/>
                  </a:cubicBezTo>
                  <a:cubicBezTo>
                    <a:pt x="1660653" y="1174754"/>
                    <a:pt x="1671000" y="1169979"/>
                    <a:pt x="1682939" y="1164407"/>
                  </a:cubicBezTo>
                  <a:cubicBezTo>
                    <a:pt x="1670204" y="1134561"/>
                    <a:pt x="1658266" y="1106704"/>
                    <a:pt x="1645929" y="1078052"/>
                  </a:cubicBezTo>
                  <a:close/>
                  <a:moveTo>
                    <a:pt x="3534609" y="1071287"/>
                  </a:moveTo>
                  <a:cubicBezTo>
                    <a:pt x="3523466" y="1084419"/>
                    <a:pt x="3513518" y="1095562"/>
                    <a:pt x="3503171" y="1107898"/>
                  </a:cubicBezTo>
                  <a:cubicBezTo>
                    <a:pt x="3515905" y="1119041"/>
                    <a:pt x="3527446" y="1129388"/>
                    <a:pt x="3540976" y="1142122"/>
                  </a:cubicBezTo>
                  <a:cubicBezTo>
                    <a:pt x="3552517" y="1128990"/>
                    <a:pt x="3562864" y="1117449"/>
                    <a:pt x="3573608" y="1105113"/>
                  </a:cubicBezTo>
                  <a:cubicBezTo>
                    <a:pt x="3559680" y="1092776"/>
                    <a:pt x="3547344" y="1082429"/>
                    <a:pt x="3534609" y="1071287"/>
                  </a:cubicBezTo>
                  <a:close/>
                  <a:moveTo>
                    <a:pt x="3639270" y="1068899"/>
                  </a:moveTo>
                  <a:cubicBezTo>
                    <a:pt x="3626934" y="1081633"/>
                    <a:pt x="3616985" y="1092776"/>
                    <a:pt x="3605843" y="1104715"/>
                  </a:cubicBezTo>
                  <a:cubicBezTo>
                    <a:pt x="3618975" y="1117051"/>
                    <a:pt x="3631311" y="1128592"/>
                    <a:pt x="3642056" y="1138541"/>
                  </a:cubicBezTo>
                  <a:cubicBezTo>
                    <a:pt x="3654393" y="1127000"/>
                    <a:pt x="3665137" y="1116653"/>
                    <a:pt x="3677474" y="1105113"/>
                  </a:cubicBezTo>
                  <a:cubicBezTo>
                    <a:pt x="3664739" y="1092776"/>
                    <a:pt x="3652005" y="1080838"/>
                    <a:pt x="3639270" y="1068899"/>
                  </a:cubicBezTo>
                  <a:close/>
                  <a:moveTo>
                    <a:pt x="1561961" y="1068103"/>
                  </a:moveTo>
                  <a:cubicBezTo>
                    <a:pt x="1541666" y="1078450"/>
                    <a:pt x="1523758" y="1087603"/>
                    <a:pt x="1505054" y="1097154"/>
                  </a:cubicBezTo>
                  <a:cubicBezTo>
                    <a:pt x="1522166" y="1129786"/>
                    <a:pt x="1538482" y="1160428"/>
                    <a:pt x="1555594" y="1192662"/>
                  </a:cubicBezTo>
                  <a:cubicBezTo>
                    <a:pt x="1573502" y="1183509"/>
                    <a:pt x="1590216" y="1175152"/>
                    <a:pt x="1608920" y="1165601"/>
                  </a:cubicBezTo>
                  <a:cubicBezTo>
                    <a:pt x="1592604" y="1131775"/>
                    <a:pt x="1577879" y="1100735"/>
                    <a:pt x="1561961" y="1068103"/>
                  </a:cubicBezTo>
                  <a:close/>
                  <a:moveTo>
                    <a:pt x="2885151" y="1063328"/>
                  </a:moveTo>
                  <a:cubicBezTo>
                    <a:pt x="2879182" y="1078052"/>
                    <a:pt x="2874009" y="1090786"/>
                    <a:pt x="2868040" y="1104715"/>
                  </a:cubicBezTo>
                  <a:cubicBezTo>
                    <a:pt x="2889927" y="1114663"/>
                    <a:pt x="2910621" y="1123816"/>
                    <a:pt x="2932906" y="1133765"/>
                  </a:cubicBezTo>
                  <a:cubicBezTo>
                    <a:pt x="2939273" y="1120633"/>
                    <a:pt x="2945242" y="1108296"/>
                    <a:pt x="2952803" y="1092776"/>
                  </a:cubicBezTo>
                  <a:cubicBezTo>
                    <a:pt x="2928926" y="1082429"/>
                    <a:pt x="2907835" y="1073276"/>
                    <a:pt x="2885151" y="1063328"/>
                  </a:cubicBezTo>
                  <a:close/>
                  <a:moveTo>
                    <a:pt x="1689704" y="1060144"/>
                  </a:moveTo>
                  <a:cubicBezTo>
                    <a:pt x="1675776" y="1066113"/>
                    <a:pt x="1664633" y="1070889"/>
                    <a:pt x="1652296" y="1075664"/>
                  </a:cubicBezTo>
                  <a:cubicBezTo>
                    <a:pt x="1665031" y="1105511"/>
                    <a:pt x="1676969" y="1133765"/>
                    <a:pt x="1689306" y="1162418"/>
                  </a:cubicBezTo>
                  <a:cubicBezTo>
                    <a:pt x="1702040" y="1156846"/>
                    <a:pt x="1712387" y="1152867"/>
                    <a:pt x="1723928" y="1147694"/>
                  </a:cubicBezTo>
                  <a:cubicBezTo>
                    <a:pt x="1712387" y="1118245"/>
                    <a:pt x="1701643" y="1090388"/>
                    <a:pt x="1689704" y="1060144"/>
                  </a:cubicBezTo>
                  <a:close/>
                  <a:moveTo>
                    <a:pt x="2666278" y="1058552"/>
                  </a:moveTo>
                  <a:cubicBezTo>
                    <a:pt x="2661901" y="1075664"/>
                    <a:pt x="2658717" y="1088399"/>
                    <a:pt x="2655135" y="1101929"/>
                  </a:cubicBezTo>
                  <a:cubicBezTo>
                    <a:pt x="2677819" y="1108296"/>
                    <a:pt x="2698910" y="1114266"/>
                    <a:pt x="2720797" y="1120633"/>
                  </a:cubicBezTo>
                  <a:cubicBezTo>
                    <a:pt x="2725573" y="1106307"/>
                    <a:pt x="2729552" y="1093174"/>
                    <a:pt x="2734328" y="1077654"/>
                  </a:cubicBezTo>
                  <a:cubicBezTo>
                    <a:pt x="2709655" y="1070889"/>
                    <a:pt x="2688165" y="1064522"/>
                    <a:pt x="2666278" y="1058552"/>
                  </a:cubicBezTo>
                  <a:close/>
                  <a:moveTo>
                    <a:pt x="1385271" y="1054175"/>
                  </a:moveTo>
                  <a:cubicBezTo>
                    <a:pt x="1374924" y="1060940"/>
                    <a:pt x="1366169" y="1066113"/>
                    <a:pt x="1357414" y="1072083"/>
                  </a:cubicBezTo>
                  <a:cubicBezTo>
                    <a:pt x="1364179" y="1082827"/>
                    <a:pt x="1369751" y="1091980"/>
                    <a:pt x="1376516" y="1102725"/>
                  </a:cubicBezTo>
                  <a:cubicBezTo>
                    <a:pt x="1386863" y="1096358"/>
                    <a:pt x="1395220" y="1090786"/>
                    <a:pt x="1404372" y="1085215"/>
                  </a:cubicBezTo>
                  <a:cubicBezTo>
                    <a:pt x="1397209" y="1073674"/>
                    <a:pt x="1391638" y="1064124"/>
                    <a:pt x="1385271" y="1054175"/>
                  </a:cubicBezTo>
                  <a:close/>
                  <a:moveTo>
                    <a:pt x="2051840" y="1052185"/>
                  </a:moveTo>
                  <a:cubicBezTo>
                    <a:pt x="2040300" y="1053777"/>
                    <a:pt x="2029953" y="1055369"/>
                    <a:pt x="2018014" y="1056563"/>
                  </a:cubicBezTo>
                  <a:cubicBezTo>
                    <a:pt x="2020402" y="1071287"/>
                    <a:pt x="2022392" y="1084021"/>
                    <a:pt x="2024779" y="1097950"/>
                  </a:cubicBezTo>
                  <a:cubicBezTo>
                    <a:pt x="2036718" y="1095960"/>
                    <a:pt x="2046667" y="1094368"/>
                    <a:pt x="2057810" y="1092378"/>
                  </a:cubicBezTo>
                  <a:cubicBezTo>
                    <a:pt x="2055820" y="1078450"/>
                    <a:pt x="2053830" y="1066113"/>
                    <a:pt x="2051840" y="1052185"/>
                  </a:cubicBezTo>
                  <a:close/>
                  <a:moveTo>
                    <a:pt x="1627623" y="1036665"/>
                  </a:moveTo>
                  <a:cubicBezTo>
                    <a:pt x="1614491" y="1043032"/>
                    <a:pt x="1602950" y="1048604"/>
                    <a:pt x="1590216" y="1054573"/>
                  </a:cubicBezTo>
                  <a:cubicBezTo>
                    <a:pt x="1596185" y="1066909"/>
                    <a:pt x="1600961" y="1076858"/>
                    <a:pt x="1606134" y="1087205"/>
                  </a:cubicBezTo>
                  <a:cubicBezTo>
                    <a:pt x="1618470" y="1081633"/>
                    <a:pt x="1629215" y="1076858"/>
                    <a:pt x="1642746" y="1070889"/>
                  </a:cubicBezTo>
                  <a:cubicBezTo>
                    <a:pt x="1637572" y="1058552"/>
                    <a:pt x="1632797" y="1048206"/>
                    <a:pt x="1627623" y="1036665"/>
                  </a:cubicBezTo>
                  <a:close/>
                  <a:moveTo>
                    <a:pt x="2566790" y="1035073"/>
                  </a:moveTo>
                  <a:cubicBezTo>
                    <a:pt x="2564004" y="1052185"/>
                    <a:pt x="2561617" y="1065317"/>
                    <a:pt x="2559627" y="1079644"/>
                  </a:cubicBezTo>
                  <a:cubicBezTo>
                    <a:pt x="2582708" y="1084817"/>
                    <a:pt x="2603800" y="1089195"/>
                    <a:pt x="2625687" y="1093970"/>
                  </a:cubicBezTo>
                  <a:cubicBezTo>
                    <a:pt x="2629268" y="1078450"/>
                    <a:pt x="2632850" y="1065317"/>
                    <a:pt x="2636432" y="1050195"/>
                  </a:cubicBezTo>
                  <a:cubicBezTo>
                    <a:pt x="2612953" y="1045022"/>
                    <a:pt x="2591463" y="1040246"/>
                    <a:pt x="2566790" y="1035073"/>
                  </a:cubicBezTo>
                  <a:close/>
                  <a:moveTo>
                    <a:pt x="3375030" y="1034277"/>
                  </a:moveTo>
                  <a:cubicBezTo>
                    <a:pt x="3364684" y="1048604"/>
                    <a:pt x="3355929" y="1060940"/>
                    <a:pt x="3346378" y="1074072"/>
                  </a:cubicBezTo>
                  <a:cubicBezTo>
                    <a:pt x="3359908" y="1084419"/>
                    <a:pt x="3371847" y="1093174"/>
                    <a:pt x="3384979" y="1103123"/>
                  </a:cubicBezTo>
                  <a:cubicBezTo>
                    <a:pt x="3395326" y="1089593"/>
                    <a:pt x="3404877" y="1077256"/>
                    <a:pt x="3414826" y="1064124"/>
                  </a:cubicBezTo>
                  <a:cubicBezTo>
                    <a:pt x="3400897" y="1053777"/>
                    <a:pt x="3388561" y="1044226"/>
                    <a:pt x="3375030" y="1034277"/>
                  </a:cubicBezTo>
                  <a:close/>
                  <a:moveTo>
                    <a:pt x="1778447" y="1029104"/>
                  </a:moveTo>
                  <a:cubicBezTo>
                    <a:pt x="1765315" y="1033481"/>
                    <a:pt x="1754172" y="1037063"/>
                    <a:pt x="1740244" y="1041838"/>
                  </a:cubicBezTo>
                  <a:cubicBezTo>
                    <a:pt x="1750989" y="1072481"/>
                    <a:pt x="1761335" y="1101133"/>
                    <a:pt x="1771682" y="1130582"/>
                  </a:cubicBezTo>
                  <a:cubicBezTo>
                    <a:pt x="1784814" y="1126204"/>
                    <a:pt x="1795161" y="1122622"/>
                    <a:pt x="1807498" y="1118643"/>
                  </a:cubicBezTo>
                  <a:cubicBezTo>
                    <a:pt x="1797549" y="1088399"/>
                    <a:pt x="1788396" y="1059348"/>
                    <a:pt x="1778447" y="1029104"/>
                  </a:cubicBezTo>
                  <a:close/>
                  <a:moveTo>
                    <a:pt x="3199932" y="1025522"/>
                  </a:moveTo>
                  <a:cubicBezTo>
                    <a:pt x="3195952" y="1032685"/>
                    <a:pt x="3192370" y="1037859"/>
                    <a:pt x="3188789" y="1044624"/>
                  </a:cubicBezTo>
                  <a:cubicBezTo>
                    <a:pt x="3217043" y="1062930"/>
                    <a:pt x="3244104" y="1080838"/>
                    <a:pt x="3272757" y="1099541"/>
                  </a:cubicBezTo>
                  <a:cubicBezTo>
                    <a:pt x="3276736" y="1093572"/>
                    <a:pt x="3280716" y="1088399"/>
                    <a:pt x="3285491" y="1081633"/>
                  </a:cubicBezTo>
                  <a:cubicBezTo>
                    <a:pt x="3256441" y="1062532"/>
                    <a:pt x="3228584" y="1044226"/>
                    <a:pt x="3199932" y="1025522"/>
                  </a:cubicBezTo>
                  <a:close/>
                  <a:moveTo>
                    <a:pt x="2785664" y="1025522"/>
                  </a:moveTo>
                  <a:cubicBezTo>
                    <a:pt x="2780888" y="1039848"/>
                    <a:pt x="2776113" y="1052981"/>
                    <a:pt x="2770939" y="1068103"/>
                  </a:cubicBezTo>
                  <a:cubicBezTo>
                    <a:pt x="2794419" y="1076858"/>
                    <a:pt x="2815510" y="1084419"/>
                    <a:pt x="2838193" y="1092378"/>
                  </a:cubicBezTo>
                  <a:cubicBezTo>
                    <a:pt x="2843765" y="1078052"/>
                    <a:pt x="2848938" y="1065317"/>
                    <a:pt x="2854509" y="1050593"/>
                  </a:cubicBezTo>
                  <a:cubicBezTo>
                    <a:pt x="2831428" y="1042236"/>
                    <a:pt x="2809541" y="1034277"/>
                    <a:pt x="2785664" y="1025522"/>
                  </a:cubicBezTo>
                  <a:close/>
                  <a:moveTo>
                    <a:pt x="1934444" y="1023930"/>
                  </a:moveTo>
                  <a:cubicBezTo>
                    <a:pt x="1921710" y="1026716"/>
                    <a:pt x="1911761" y="1029104"/>
                    <a:pt x="1900221" y="1031889"/>
                  </a:cubicBezTo>
                  <a:cubicBezTo>
                    <a:pt x="1903802" y="1046216"/>
                    <a:pt x="1906986" y="1058552"/>
                    <a:pt x="1910169" y="1072481"/>
                  </a:cubicBezTo>
                  <a:cubicBezTo>
                    <a:pt x="1922506" y="1069695"/>
                    <a:pt x="1932853" y="1067307"/>
                    <a:pt x="1944393" y="1064522"/>
                  </a:cubicBezTo>
                  <a:cubicBezTo>
                    <a:pt x="1940812" y="1049797"/>
                    <a:pt x="1937628" y="1037461"/>
                    <a:pt x="1934444" y="1023930"/>
                  </a:cubicBezTo>
                  <a:close/>
                  <a:moveTo>
                    <a:pt x="3476906" y="1023134"/>
                  </a:moveTo>
                  <a:cubicBezTo>
                    <a:pt x="3466559" y="1035869"/>
                    <a:pt x="3457008" y="1047808"/>
                    <a:pt x="3446264" y="1061338"/>
                  </a:cubicBezTo>
                  <a:cubicBezTo>
                    <a:pt x="3460192" y="1072481"/>
                    <a:pt x="3472131" y="1082429"/>
                    <a:pt x="3485661" y="1093174"/>
                  </a:cubicBezTo>
                  <a:cubicBezTo>
                    <a:pt x="3496406" y="1080042"/>
                    <a:pt x="3506355" y="1068501"/>
                    <a:pt x="3517099" y="1055767"/>
                  </a:cubicBezTo>
                  <a:cubicBezTo>
                    <a:pt x="3503569" y="1044624"/>
                    <a:pt x="3490834" y="1034277"/>
                    <a:pt x="3476906" y="1023134"/>
                  </a:cubicBezTo>
                  <a:close/>
                  <a:moveTo>
                    <a:pt x="1672592" y="1018757"/>
                  </a:moveTo>
                  <a:cubicBezTo>
                    <a:pt x="1659062" y="1024328"/>
                    <a:pt x="1647919" y="1029104"/>
                    <a:pt x="1634787" y="1034675"/>
                  </a:cubicBezTo>
                  <a:cubicBezTo>
                    <a:pt x="1639960" y="1046614"/>
                    <a:pt x="1644337" y="1056563"/>
                    <a:pt x="1649113" y="1068103"/>
                  </a:cubicBezTo>
                  <a:cubicBezTo>
                    <a:pt x="1662245" y="1062930"/>
                    <a:pt x="1673388" y="1058154"/>
                    <a:pt x="1686520" y="1052981"/>
                  </a:cubicBezTo>
                  <a:cubicBezTo>
                    <a:pt x="1681745" y="1040644"/>
                    <a:pt x="1677367" y="1030298"/>
                    <a:pt x="1672592" y="1018757"/>
                  </a:cubicBezTo>
                  <a:close/>
                  <a:moveTo>
                    <a:pt x="2384130" y="1017961"/>
                  </a:moveTo>
                  <a:cubicBezTo>
                    <a:pt x="2382936" y="1041042"/>
                    <a:pt x="2381742" y="1060940"/>
                    <a:pt x="2380549" y="1082031"/>
                  </a:cubicBezTo>
                  <a:cubicBezTo>
                    <a:pt x="2398456" y="1083623"/>
                    <a:pt x="2413977" y="1084817"/>
                    <a:pt x="2430691" y="1086409"/>
                  </a:cubicBezTo>
                  <a:cubicBezTo>
                    <a:pt x="2433078" y="1064124"/>
                    <a:pt x="2435068" y="1044624"/>
                    <a:pt x="2437456" y="1023532"/>
                  </a:cubicBezTo>
                  <a:cubicBezTo>
                    <a:pt x="2419548" y="1021941"/>
                    <a:pt x="2403630" y="1019951"/>
                    <a:pt x="2384130" y="1017961"/>
                  </a:cubicBezTo>
                  <a:close/>
                  <a:moveTo>
                    <a:pt x="3580772" y="1016767"/>
                  </a:moveTo>
                  <a:cubicBezTo>
                    <a:pt x="3569629" y="1029900"/>
                    <a:pt x="3559680" y="1041838"/>
                    <a:pt x="3548936" y="1054175"/>
                  </a:cubicBezTo>
                  <a:cubicBezTo>
                    <a:pt x="3562864" y="1066511"/>
                    <a:pt x="3575200" y="1077256"/>
                    <a:pt x="3588333" y="1088797"/>
                  </a:cubicBezTo>
                  <a:cubicBezTo>
                    <a:pt x="3599873" y="1076062"/>
                    <a:pt x="3610220" y="1064522"/>
                    <a:pt x="3620965" y="1052185"/>
                  </a:cubicBezTo>
                  <a:cubicBezTo>
                    <a:pt x="3607434" y="1040246"/>
                    <a:pt x="3595098" y="1029502"/>
                    <a:pt x="3580772" y="1016767"/>
                  </a:cubicBezTo>
                  <a:close/>
                  <a:moveTo>
                    <a:pt x="2205450" y="1015175"/>
                  </a:moveTo>
                  <a:cubicBezTo>
                    <a:pt x="2186746" y="1016369"/>
                    <a:pt x="2170032" y="1017563"/>
                    <a:pt x="2152124" y="1018757"/>
                  </a:cubicBezTo>
                  <a:cubicBezTo>
                    <a:pt x="2153716" y="1040246"/>
                    <a:pt x="2155308" y="1060144"/>
                    <a:pt x="2156899" y="1082031"/>
                  </a:cubicBezTo>
                  <a:cubicBezTo>
                    <a:pt x="2175603" y="1080838"/>
                    <a:pt x="2191123" y="1079644"/>
                    <a:pt x="2205450" y="1078848"/>
                  </a:cubicBezTo>
                  <a:cubicBezTo>
                    <a:pt x="2205450" y="1056563"/>
                    <a:pt x="2205450" y="1037063"/>
                    <a:pt x="2205450" y="1015175"/>
                  </a:cubicBezTo>
                  <a:close/>
                  <a:moveTo>
                    <a:pt x="1823018" y="1015175"/>
                  </a:moveTo>
                  <a:cubicBezTo>
                    <a:pt x="1809090" y="1019553"/>
                    <a:pt x="1797151" y="1023532"/>
                    <a:pt x="1784417" y="1027512"/>
                  </a:cubicBezTo>
                  <a:cubicBezTo>
                    <a:pt x="1794763" y="1058552"/>
                    <a:pt x="1803916" y="1087205"/>
                    <a:pt x="1813467" y="1116653"/>
                  </a:cubicBezTo>
                  <a:cubicBezTo>
                    <a:pt x="1826599" y="1112674"/>
                    <a:pt x="1836946" y="1109490"/>
                    <a:pt x="1849681" y="1105511"/>
                  </a:cubicBezTo>
                  <a:cubicBezTo>
                    <a:pt x="1840528" y="1074072"/>
                    <a:pt x="1832171" y="1045420"/>
                    <a:pt x="1823018" y="1015175"/>
                  </a:cubicBezTo>
                  <a:close/>
                  <a:moveTo>
                    <a:pt x="2306927" y="1014380"/>
                  </a:moveTo>
                  <a:cubicBezTo>
                    <a:pt x="2306927" y="1036665"/>
                    <a:pt x="2306927" y="1056165"/>
                    <a:pt x="2306927" y="1077654"/>
                  </a:cubicBezTo>
                  <a:cubicBezTo>
                    <a:pt x="2323244" y="1078450"/>
                    <a:pt x="2338764" y="1079246"/>
                    <a:pt x="2356274" y="1080042"/>
                  </a:cubicBezTo>
                  <a:cubicBezTo>
                    <a:pt x="2357865" y="1058552"/>
                    <a:pt x="2359059" y="1038655"/>
                    <a:pt x="2360253" y="1016767"/>
                  </a:cubicBezTo>
                  <a:cubicBezTo>
                    <a:pt x="2341549" y="1015971"/>
                    <a:pt x="2325233" y="1015175"/>
                    <a:pt x="2306927" y="1014380"/>
                  </a:cubicBezTo>
                  <a:close/>
                  <a:moveTo>
                    <a:pt x="1718356" y="1001645"/>
                  </a:moveTo>
                  <a:cubicBezTo>
                    <a:pt x="1704428" y="1006818"/>
                    <a:pt x="1692888" y="1011196"/>
                    <a:pt x="1679755" y="1016369"/>
                  </a:cubicBezTo>
                  <a:cubicBezTo>
                    <a:pt x="1684133" y="1027910"/>
                    <a:pt x="1688112" y="1038257"/>
                    <a:pt x="1692888" y="1050991"/>
                  </a:cubicBezTo>
                  <a:cubicBezTo>
                    <a:pt x="1706418" y="1045818"/>
                    <a:pt x="1717561" y="1041440"/>
                    <a:pt x="1730693" y="1036267"/>
                  </a:cubicBezTo>
                  <a:cubicBezTo>
                    <a:pt x="1726315" y="1023930"/>
                    <a:pt x="1722336" y="1013186"/>
                    <a:pt x="1718356" y="1001645"/>
                  </a:cubicBezTo>
                  <a:close/>
                  <a:moveTo>
                    <a:pt x="2476057" y="995676"/>
                  </a:moveTo>
                  <a:cubicBezTo>
                    <a:pt x="2468098" y="1053777"/>
                    <a:pt x="2460935" y="1109490"/>
                    <a:pt x="2453374" y="1167193"/>
                  </a:cubicBezTo>
                  <a:cubicBezTo>
                    <a:pt x="2472077" y="1169979"/>
                    <a:pt x="2489189" y="1172366"/>
                    <a:pt x="2507495" y="1175152"/>
                  </a:cubicBezTo>
                  <a:cubicBezTo>
                    <a:pt x="2517444" y="1117051"/>
                    <a:pt x="2526995" y="1061736"/>
                    <a:pt x="2536944" y="1004431"/>
                  </a:cubicBezTo>
                  <a:cubicBezTo>
                    <a:pt x="2516648" y="1001247"/>
                    <a:pt x="2497944" y="998462"/>
                    <a:pt x="2476057" y="995676"/>
                  </a:cubicBezTo>
                  <a:close/>
                  <a:moveTo>
                    <a:pt x="1044226" y="994084"/>
                  </a:moveTo>
                  <a:cubicBezTo>
                    <a:pt x="1030298" y="1006023"/>
                    <a:pt x="1018359" y="1015971"/>
                    <a:pt x="1006022" y="1026318"/>
                  </a:cubicBezTo>
                  <a:cubicBezTo>
                    <a:pt x="1013584" y="1035869"/>
                    <a:pt x="1019951" y="1043032"/>
                    <a:pt x="1027114" y="1051787"/>
                  </a:cubicBezTo>
                  <a:cubicBezTo>
                    <a:pt x="1040644" y="1041042"/>
                    <a:pt x="1052583" y="1031093"/>
                    <a:pt x="1065317" y="1020747"/>
                  </a:cubicBezTo>
                  <a:cubicBezTo>
                    <a:pt x="1058154" y="1011992"/>
                    <a:pt x="1052185" y="1004033"/>
                    <a:pt x="1044226" y="994084"/>
                  </a:cubicBezTo>
                  <a:close/>
                  <a:moveTo>
                    <a:pt x="1764519" y="985727"/>
                  </a:moveTo>
                  <a:cubicBezTo>
                    <a:pt x="1750989" y="990502"/>
                    <a:pt x="1739448" y="994482"/>
                    <a:pt x="1725122" y="999257"/>
                  </a:cubicBezTo>
                  <a:cubicBezTo>
                    <a:pt x="1729897" y="1012390"/>
                    <a:pt x="1733877" y="1023134"/>
                    <a:pt x="1737856" y="1034277"/>
                  </a:cubicBezTo>
                  <a:cubicBezTo>
                    <a:pt x="1752182" y="1029104"/>
                    <a:pt x="1763723" y="1025124"/>
                    <a:pt x="1776059" y="1020349"/>
                  </a:cubicBezTo>
                  <a:cubicBezTo>
                    <a:pt x="1772080" y="1008012"/>
                    <a:pt x="1768498" y="997666"/>
                    <a:pt x="1764519" y="985727"/>
                  </a:cubicBezTo>
                  <a:close/>
                  <a:moveTo>
                    <a:pt x="1606134" y="984931"/>
                  </a:moveTo>
                  <a:cubicBezTo>
                    <a:pt x="1593002" y="990900"/>
                    <a:pt x="1580665" y="996074"/>
                    <a:pt x="1567135" y="1002043"/>
                  </a:cubicBezTo>
                  <a:cubicBezTo>
                    <a:pt x="1573104" y="1014380"/>
                    <a:pt x="1577879" y="1024726"/>
                    <a:pt x="1583053" y="1036665"/>
                  </a:cubicBezTo>
                  <a:cubicBezTo>
                    <a:pt x="1596185" y="1031093"/>
                    <a:pt x="1608124" y="1025920"/>
                    <a:pt x="1621256" y="1019951"/>
                  </a:cubicBezTo>
                  <a:cubicBezTo>
                    <a:pt x="1616481" y="1008410"/>
                    <a:pt x="1612103" y="998462"/>
                    <a:pt x="1606134" y="984931"/>
                  </a:cubicBezTo>
                  <a:close/>
                  <a:moveTo>
                    <a:pt x="3416815" y="976972"/>
                  </a:moveTo>
                  <a:cubicBezTo>
                    <a:pt x="3406867" y="990900"/>
                    <a:pt x="3397714" y="1003635"/>
                    <a:pt x="3388561" y="1016767"/>
                  </a:cubicBezTo>
                  <a:cubicBezTo>
                    <a:pt x="3402489" y="1027114"/>
                    <a:pt x="3414826" y="1036665"/>
                    <a:pt x="3428754" y="1047012"/>
                  </a:cubicBezTo>
                  <a:cubicBezTo>
                    <a:pt x="3438703" y="1034277"/>
                    <a:pt x="3447856" y="1022339"/>
                    <a:pt x="3458600" y="1008410"/>
                  </a:cubicBezTo>
                  <a:cubicBezTo>
                    <a:pt x="3443876" y="997268"/>
                    <a:pt x="3430744" y="987717"/>
                    <a:pt x="3416815" y="976972"/>
                  </a:cubicBezTo>
                  <a:close/>
                  <a:moveTo>
                    <a:pt x="1810681" y="971799"/>
                  </a:moveTo>
                  <a:cubicBezTo>
                    <a:pt x="1796753" y="976176"/>
                    <a:pt x="1784417" y="980156"/>
                    <a:pt x="1771682" y="984135"/>
                  </a:cubicBezTo>
                  <a:cubicBezTo>
                    <a:pt x="1775662" y="996472"/>
                    <a:pt x="1778845" y="1006818"/>
                    <a:pt x="1782825" y="1018757"/>
                  </a:cubicBezTo>
                  <a:cubicBezTo>
                    <a:pt x="1795957" y="1014777"/>
                    <a:pt x="1807498" y="1011594"/>
                    <a:pt x="1821426" y="1007216"/>
                  </a:cubicBezTo>
                  <a:cubicBezTo>
                    <a:pt x="1817446" y="994084"/>
                    <a:pt x="1814263" y="983737"/>
                    <a:pt x="1810681" y="971799"/>
                  </a:cubicBezTo>
                  <a:close/>
                  <a:moveTo>
                    <a:pt x="3520681" y="967023"/>
                  </a:moveTo>
                  <a:cubicBezTo>
                    <a:pt x="3509936" y="980554"/>
                    <a:pt x="3500385" y="992492"/>
                    <a:pt x="3490437" y="1005227"/>
                  </a:cubicBezTo>
                  <a:cubicBezTo>
                    <a:pt x="3504763" y="1016767"/>
                    <a:pt x="3516701" y="1026716"/>
                    <a:pt x="3531426" y="1038655"/>
                  </a:cubicBezTo>
                  <a:cubicBezTo>
                    <a:pt x="3542170" y="1025522"/>
                    <a:pt x="3551721" y="1013584"/>
                    <a:pt x="3562466" y="1000849"/>
                  </a:cubicBezTo>
                  <a:cubicBezTo>
                    <a:pt x="3547741" y="988911"/>
                    <a:pt x="3534609" y="978564"/>
                    <a:pt x="3520681" y="967023"/>
                  </a:cubicBezTo>
                  <a:close/>
                  <a:moveTo>
                    <a:pt x="1652296" y="965034"/>
                  </a:moveTo>
                  <a:cubicBezTo>
                    <a:pt x="1637970" y="971401"/>
                    <a:pt x="1625634" y="976574"/>
                    <a:pt x="1612899" y="982145"/>
                  </a:cubicBezTo>
                  <a:cubicBezTo>
                    <a:pt x="1618470" y="994880"/>
                    <a:pt x="1623246" y="1005625"/>
                    <a:pt x="1628419" y="1017165"/>
                  </a:cubicBezTo>
                  <a:cubicBezTo>
                    <a:pt x="1642348" y="1011196"/>
                    <a:pt x="1654286" y="1006023"/>
                    <a:pt x="1666623" y="1000849"/>
                  </a:cubicBezTo>
                  <a:cubicBezTo>
                    <a:pt x="1661449" y="988115"/>
                    <a:pt x="1657470" y="977768"/>
                    <a:pt x="1652296" y="965034"/>
                  </a:cubicBezTo>
                  <a:close/>
                  <a:moveTo>
                    <a:pt x="1699255" y="947922"/>
                  </a:moveTo>
                  <a:cubicBezTo>
                    <a:pt x="1685326" y="953095"/>
                    <a:pt x="1672990" y="957870"/>
                    <a:pt x="1659460" y="963044"/>
                  </a:cubicBezTo>
                  <a:cubicBezTo>
                    <a:pt x="1664235" y="975380"/>
                    <a:pt x="1668214" y="985727"/>
                    <a:pt x="1673388" y="998859"/>
                  </a:cubicBezTo>
                  <a:cubicBezTo>
                    <a:pt x="1687316" y="993686"/>
                    <a:pt x="1699255" y="989309"/>
                    <a:pt x="1712387" y="984135"/>
                  </a:cubicBezTo>
                  <a:cubicBezTo>
                    <a:pt x="1708010" y="971799"/>
                    <a:pt x="1704030" y="960656"/>
                    <a:pt x="1699255" y="947922"/>
                  </a:cubicBezTo>
                  <a:close/>
                  <a:moveTo>
                    <a:pt x="1006818" y="947126"/>
                  </a:moveTo>
                  <a:cubicBezTo>
                    <a:pt x="992890" y="958666"/>
                    <a:pt x="980554" y="969013"/>
                    <a:pt x="967421" y="979758"/>
                  </a:cubicBezTo>
                  <a:cubicBezTo>
                    <a:pt x="975380" y="989707"/>
                    <a:pt x="982543" y="998064"/>
                    <a:pt x="991298" y="1008410"/>
                  </a:cubicBezTo>
                  <a:cubicBezTo>
                    <a:pt x="1005227" y="996870"/>
                    <a:pt x="1017165" y="986921"/>
                    <a:pt x="1030298" y="976176"/>
                  </a:cubicBezTo>
                  <a:cubicBezTo>
                    <a:pt x="1021941" y="966227"/>
                    <a:pt x="1014777" y="957074"/>
                    <a:pt x="1006818" y="947126"/>
                  </a:cubicBezTo>
                  <a:close/>
                  <a:moveTo>
                    <a:pt x="2055422" y="944738"/>
                  </a:moveTo>
                  <a:cubicBezTo>
                    <a:pt x="2041891" y="947126"/>
                    <a:pt x="2030749" y="948718"/>
                    <a:pt x="2018810" y="951105"/>
                  </a:cubicBezTo>
                  <a:cubicBezTo>
                    <a:pt x="2021198" y="965034"/>
                    <a:pt x="2022790" y="977370"/>
                    <a:pt x="2025177" y="991298"/>
                  </a:cubicBezTo>
                  <a:cubicBezTo>
                    <a:pt x="2037116" y="989707"/>
                    <a:pt x="2047861" y="988115"/>
                    <a:pt x="2060595" y="986523"/>
                  </a:cubicBezTo>
                  <a:cubicBezTo>
                    <a:pt x="2059003" y="972197"/>
                    <a:pt x="2057411" y="959860"/>
                    <a:pt x="2055422" y="944738"/>
                  </a:cubicBezTo>
                  <a:close/>
                  <a:moveTo>
                    <a:pt x="2935294" y="942350"/>
                  </a:moveTo>
                  <a:cubicBezTo>
                    <a:pt x="2928926" y="957472"/>
                    <a:pt x="2923355" y="970605"/>
                    <a:pt x="2917784" y="984135"/>
                  </a:cubicBezTo>
                  <a:cubicBezTo>
                    <a:pt x="2942855" y="995278"/>
                    <a:pt x="2965538" y="1004829"/>
                    <a:pt x="2989017" y="1015175"/>
                  </a:cubicBezTo>
                  <a:cubicBezTo>
                    <a:pt x="2995384" y="1001247"/>
                    <a:pt x="3001354" y="989707"/>
                    <a:pt x="3008119" y="974982"/>
                  </a:cubicBezTo>
                  <a:cubicBezTo>
                    <a:pt x="2983048" y="963442"/>
                    <a:pt x="2959967" y="953095"/>
                    <a:pt x="2935294" y="942350"/>
                  </a:cubicBezTo>
                  <a:close/>
                  <a:moveTo>
                    <a:pt x="2700502" y="931606"/>
                  </a:moveTo>
                  <a:cubicBezTo>
                    <a:pt x="2696522" y="947126"/>
                    <a:pt x="2692941" y="960258"/>
                    <a:pt x="2688961" y="975380"/>
                  </a:cubicBezTo>
                  <a:cubicBezTo>
                    <a:pt x="2714430" y="982543"/>
                    <a:pt x="2736715" y="988911"/>
                    <a:pt x="2760593" y="995676"/>
                  </a:cubicBezTo>
                  <a:cubicBezTo>
                    <a:pt x="2764970" y="980952"/>
                    <a:pt x="2768950" y="967819"/>
                    <a:pt x="2773327" y="953095"/>
                  </a:cubicBezTo>
                  <a:cubicBezTo>
                    <a:pt x="2748256" y="945932"/>
                    <a:pt x="2725175" y="939167"/>
                    <a:pt x="2700502" y="931606"/>
                  </a:cubicBezTo>
                  <a:close/>
                  <a:moveTo>
                    <a:pt x="1747009" y="931606"/>
                  </a:moveTo>
                  <a:cubicBezTo>
                    <a:pt x="1732683" y="936381"/>
                    <a:pt x="1720346" y="940758"/>
                    <a:pt x="1706418" y="945534"/>
                  </a:cubicBezTo>
                  <a:cubicBezTo>
                    <a:pt x="1711193" y="958666"/>
                    <a:pt x="1715173" y="969809"/>
                    <a:pt x="1719550" y="981747"/>
                  </a:cubicBezTo>
                  <a:cubicBezTo>
                    <a:pt x="1733479" y="976972"/>
                    <a:pt x="1745019" y="972993"/>
                    <a:pt x="1758948" y="968217"/>
                  </a:cubicBezTo>
                  <a:cubicBezTo>
                    <a:pt x="1754570" y="954687"/>
                    <a:pt x="1750989" y="943942"/>
                    <a:pt x="1747009" y="931606"/>
                  </a:cubicBezTo>
                  <a:close/>
                  <a:moveTo>
                    <a:pt x="2309713" y="924442"/>
                  </a:moveTo>
                  <a:cubicBezTo>
                    <a:pt x="2309713" y="943942"/>
                    <a:pt x="2309713" y="963442"/>
                    <a:pt x="2309713" y="985329"/>
                  </a:cubicBezTo>
                  <a:cubicBezTo>
                    <a:pt x="2326427" y="986125"/>
                    <a:pt x="2343539" y="986921"/>
                    <a:pt x="2362243" y="987717"/>
                  </a:cubicBezTo>
                  <a:cubicBezTo>
                    <a:pt x="2363437" y="965829"/>
                    <a:pt x="2364630" y="946330"/>
                    <a:pt x="2365824" y="924442"/>
                  </a:cubicBezTo>
                  <a:cubicBezTo>
                    <a:pt x="2346325" y="924442"/>
                    <a:pt x="2328815" y="924442"/>
                    <a:pt x="2309713" y="924442"/>
                  </a:cubicBezTo>
                  <a:close/>
                  <a:moveTo>
                    <a:pt x="2228531" y="923647"/>
                  </a:moveTo>
                  <a:cubicBezTo>
                    <a:pt x="2228531" y="944738"/>
                    <a:pt x="2228531" y="964238"/>
                    <a:pt x="2228531" y="984533"/>
                  </a:cubicBezTo>
                  <a:cubicBezTo>
                    <a:pt x="2248428" y="984533"/>
                    <a:pt x="2265142" y="984533"/>
                    <a:pt x="2282254" y="984533"/>
                  </a:cubicBezTo>
                  <a:cubicBezTo>
                    <a:pt x="2282254" y="963044"/>
                    <a:pt x="2282254" y="943146"/>
                    <a:pt x="2282254" y="923647"/>
                  </a:cubicBezTo>
                  <a:cubicBezTo>
                    <a:pt x="2263153" y="923647"/>
                    <a:pt x="2245643" y="923647"/>
                    <a:pt x="2228531" y="923647"/>
                  </a:cubicBezTo>
                  <a:close/>
                  <a:moveTo>
                    <a:pt x="2201470" y="923249"/>
                  </a:moveTo>
                  <a:cubicBezTo>
                    <a:pt x="2182766" y="924442"/>
                    <a:pt x="2166053" y="925636"/>
                    <a:pt x="2145359" y="926830"/>
                  </a:cubicBezTo>
                  <a:cubicBezTo>
                    <a:pt x="2146951" y="949115"/>
                    <a:pt x="2148543" y="969013"/>
                    <a:pt x="2150532" y="990502"/>
                  </a:cubicBezTo>
                  <a:cubicBezTo>
                    <a:pt x="2170032" y="988911"/>
                    <a:pt x="2186746" y="987717"/>
                    <a:pt x="2204256" y="986523"/>
                  </a:cubicBezTo>
                  <a:cubicBezTo>
                    <a:pt x="2203460" y="964238"/>
                    <a:pt x="2202266" y="944340"/>
                    <a:pt x="2201470" y="923249"/>
                  </a:cubicBezTo>
                  <a:close/>
                  <a:moveTo>
                    <a:pt x="3458998" y="919667"/>
                  </a:moveTo>
                  <a:cubicBezTo>
                    <a:pt x="3448652" y="933993"/>
                    <a:pt x="3439499" y="946330"/>
                    <a:pt x="3430346" y="959462"/>
                  </a:cubicBezTo>
                  <a:cubicBezTo>
                    <a:pt x="3445070" y="970605"/>
                    <a:pt x="3457804" y="980156"/>
                    <a:pt x="3472131" y="990900"/>
                  </a:cubicBezTo>
                  <a:cubicBezTo>
                    <a:pt x="3482477" y="977370"/>
                    <a:pt x="3491630" y="965034"/>
                    <a:pt x="3501977" y="951901"/>
                  </a:cubicBezTo>
                  <a:cubicBezTo>
                    <a:pt x="3487253" y="941156"/>
                    <a:pt x="3474518" y="931208"/>
                    <a:pt x="3458998" y="919667"/>
                  </a:cubicBezTo>
                  <a:close/>
                  <a:moveTo>
                    <a:pt x="1794365" y="917279"/>
                  </a:moveTo>
                  <a:cubicBezTo>
                    <a:pt x="1780039" y="921259"/>
                    <a:pt x="1767702" y="925238"/>
                    <a:pt x="1753774" y="929218"/>
                  </a:cubicBezTo>
                  <a:cubicBezTo>
                    <a:pt x="1757754" y="941952"/>
                    <a:pt x="1761335" y="953095"/>
                    <a:pt x="1765315" y="966625"/>
                  </a:cubicBezTo>
                  <a:cubicBezTo>
                    <a:pt x="1780039" y="961850"/>
                    <a:pt x="1792376" y="957870"/>
                    <a:pt x="1805508" y="953493"/>
                  </a:cubicBezTo>
                  <a:cubicBezTo>
                    <a:pt x="1801528" y="940360"/>
                    <a:pt x="1798345" y="929218"/>
                    <a:pt x="1794365" y="917279"/>
                  </a:cubicBezTo>
                  <a:close/>
                  <a:moveTo>
                    <a:pt x="2592657" y="906933"/>
                  </a:moveTo>
                  <a:cubicBezTo>
                    <a:pt x="2589473" y="922453"/>
                    <a:pt x="2586688" y="935585"/>
                    <a:pt x="2583902" y="950707"/>
                  </a:cubicBezTo>
                  <a:cubicBezTo>
                    <a:pt x="2608575" y="956279"/>
                    <a:pt x="2632054" y="961452"/>
                    <a:pt x="2656727" y="967023"/>
                  </a:cubicBezTo>
                  <a:cubicBezTo>
                    <a:pt x="2660309" y="952299"/>
                    <a:pt x="2663890" y="939167"/>
                    <a:pt x="2667472" y="923647"/>
                  </a:cubicBezTo>
                  <a:cubicBezTo>
                    <a:pt x="2642003" y="918075"/>
                    <a:pt x="2618126" y="912504"/>
                    <a:pt x="2592657" y="906933"/>
                  </a:cubicBezTo>
                  <a:close/>
                  <a:moveTo>
                    <a:pt x="2827847" y="901361"/>
                  </a:moveTo>
                  <a:cubicBezTo>
                    <a:pt x="2822673" y="916085"/>
                    <a:pt x="2818296" y="929218"/>
                    <a:pt x="2813122" y="944340"/>
                  </a:cubicBezTo>
                  <a:cubicBezTo>
                    <a:pt x="2838989" y="953891"/>
                    <a:pt x="2862070" y="962248"/>
                    <a:pt x="2886346" y="971003"/>
                  </a:cubicBezTo>
                  <a:cubicBezTo>
                    <a:pt x="2891917" y="956279"/>
                    <a:pt x="2896692" y="943942"/>
                    <a:pt x="2902264" y="929218"/>
                  </a:cubicBezTo>
                  <a:cubicBezTo>
                    <a:pt x="2876795" y="920065"/>
                    <a:pt x="2852917" y="911310"/>
                    <a:pt x="2827847" y="901361"/>
                  </a:cubicBezTo>
                  <a:close/>
                  <a:moveTo>
                    <a:pt x="1969066" y="898178"/>
                  </a:moveTo>
                  <a:cubicBezTo>
                    <a:pt x="1955536" y="900963"/>
                    <a:pt x="1943995" y="903351"/>
                    <a:pt x="1931261" y="906137"/>
                  </a:cubicBezTo>
                  <a:cubicBezTo>
                    <a:pt x="1934444" y="920463"/>
                    <a:pt x="1937230" y="932799"/>
                    <a:pt x="1940016" y="946728"/>
                  </a:cubicBezTo>
                  <a:cubicBezTo>
                    <a:pt x="1953148" y="943942"/>
                    <a:pt x="1964291" y="941554"/>
                    <a:pt x="1976627" y="939167"/>
                  </a:cubicBezTo>
                  <a:cubicBezTo>
                    <a:pt x="1973842" y="924442"/>
                    <a:pt x="1971454" y="911708"/>
                    <a:pt x="1969066" y="898178"/>
                  </a:cubicBezTo>
                  <a:close/>
                  <a:moveTo>
                    <a:pt x="1565941" y="890617"/>
                  </a:moveTo>
                  <a:cubicBezTo>
                    <a:pt x="1551217" y="896984"/>
                    <a:pt x="1538482" y="902555"/>
                    <a:pt x="1524156" y="908922"/>
                  </a:cubicBezTo>
                  <a:cubicBezTo>
                    <a:pt x="1537686" y="938371"/>
                    <a:pt x="1550421" y="965829"/>
                    <a:pt x="1563553" y="994880"/>
                  </a:cubicBezTo>
                  <a:cubicBezTo>
                    <a:pt x="1576686" y="988911"/>
                    <a:pt x="1588624" y="983737"/>
                    <a:pt x="1602950" y="977370"/>
                  </a:cubicBezTo>
                  <a:cubicBezTo>
                    <a:pt x="1590216" y="947524"/>
                    <a:pt x="1578277" y="919667"/>
                    <a:pt x="1565941" y="890617"/>
                  </a:cubicBezTo>
                  <a:close/>
                  <a:moveTo>
                    <a:pt x="2960762" y="882259"/>
                  </a:moveTo>
                  <a:cubicBezTo>
                    <a:pt x="2954395" y="896586"/>
                    <a:pt x="2949222" y="909718"/>
                    <a:pt x="2943253" y="923647"/>
                  </a:cubicBezTo>
                  <a:cubicBezTo>
                    <a:pt x="2968324" y="934789"/>
                    <a:pt x="2991803" y="945136"/>
                    <a:pt x="3016874" y="956279"/>
                  </a:cubicBezTo>
                  <a:cubicBezTo>
                    <a:pt x="3023241" y="942350"/>
                    <a:pt x="3029210" y="929616"/>
                    <a:pt x="3036373" y="915687"/>
                  </a:cubicBezTo>
                  <a:cubicBezTo>
                    <a:pt x="3010108" y="904147"/>
                    <a:pt x="2986231" y="893402"/>
                    <a:pt x="2960762" y="882259"/>
                  </a:cubicBezTo>
                  <a:close/>
                  <a:moveTo>
                    <a:pt x="2491975" y="875096"/>
                  </a:moveTo>
                  <a:cubicBezTo>
                    <a:pt x="2488394" y="904147"/>
                    <a:pt x="2484812" y="930412"/>
                    <a:pt x="2480832" y="958666"/>
                  </a:cubicBezTo>
                  <a:cubicBezTo>
                    <a:pt x="2502322" y="961850"/>
                    <a:pt x="2522220" y="964636"/>
                    <a:pt x="2542913" y="967819"/>
                  </a:cubicBezTo>
                  <a:cubicBezTo>
                    <a:pt x="2547688" y="939167"/>
                    <a:pt x="2552066" y="913698"/>
                    <a:pt x="2557239" y="884647"/>
                  </a:cubicBezTo>
                  <a:cubicBezTo>
                    <a:pt x="2534158" y="881066"/>
                    <a:pt x="2513862" y="878280"/>
                    <a:pt x="2491975" y="875096"/>
                  </a:cubicBezTo>
                  <a:close/>
                  <a:moveTo>
                    <a:pt x="1614889" y="870321"/>
                  </a:moveTo>
                  <a:cubicBezTo>
                    <a:pt x="1600165" y="876290"/>
                    <a:pt x="1587430" y="881862"/>
                    <a:pt x="1573104" y="887831"/>
                  </a:cubicBezTo>
                  <a:cubicBezTo>
                    <a:pt x="1585441" y="917279"/>
                    <a:pt x="1597379" y="945534"/>
                    <a:pt x="1609716" y="974584"/>
                  </a:cubicBezTo>
                  <a:cubicBezTo>
                    <a:pt x="1624042" y="968615"/>
                    <a:pt x="1635980" y="963442"/>
                    <a:pt x="1649511" y="957870"/>
                  </a:cubicBezTo>
                  <a:cubicBezTo>
                    <a:pt x="1637572" y="928024"/>
                    <a:pt x="1626430" y="899769"/>
                    <a:pt x="1614889" y="870321"/>
                  </a:cubicBezTo>
                  <a:close/>
                  <a:moveTo>
                    <a:pt x="1879527" y="858382"/>
                  </a:moveTo>
                  <a:cubicBezTo>
                    <a:pt x="1866395" y="861566"/>
                    <a:pt x="1855650" y="864352"/>
                    <a:pt x="1841722" y="867933"/>
                  </a:cubicBezTo>
                  <a:cubicBezTo>
                    <a:pt x="1845701" y="882657"/>
                    <a:pt x="1849283" y="894994"/>
                    <a:pt x="1852864" y="908524"/>
                  </a:cubicBezTo>
                  <a:cubicBezTo>
                    <a:pt x="1866395" y="904545"/>
                    <a:pt x="1877537" y="901759"/>
                    <a:pt x="1889874" y="898178"/>
                  </a:cubicBezTo>
                  <a:cubicBezTo>
                    <a:pt x="1885894" y="883453"/>
                    <a:pt x="1882711" y="871117"/>
                    <a:pt x="1879527" y="858382"/>
                  </a:cubicBezTo>
                  <a:close/>
                  <a:moveTo>
                    <a:pt x="2848938" y="840077"/>
                  </a:moveTo>
                  <a:cubicBezTo>
                    <a:pt x="2843765" y="854801"/>
                    <a:pt x="2838989" y="867535"/>
                    <a:pt x="2833816" y="882657"/>
                  </a:cubicBezTo>
                  <a:cubicBezTo>
                    <a:pt x="2860081" y="892606"/>
                    <a:pt x="2884356" y="901361"/>
                    <a:pt x="2909825" y="910514"/>
                  </a:cubicBezTo>
                  <a:cubicBezTo>
                    <a:pt x="2915396" y="896188"/>
                    <a:pt x="2920569" y="883055"/>
                    <a:pt x="2926141" y="868331"/>
                  </a:cubicBezTo>
                  <a:cubicBezTo>
                    <a:pt x="2899080" y="858382"/>
                    <a:pt x="2874805" y="849627"/>
                    <a:pt x="2848938" y="840077"/>
                  </a:cubicBezTo>
                  <a:close/>
                  <a:moveTo>
                    <a:pt x="1715173" y="834505"/>
                  </a:moveTo>
                  <a:cubicBezTo>
                    <a:pt x="1699653" y="839679"/>
                    <a:pt x="1686520" y="844056"/>
                    <a:pt x="1672194" y="849230"/>
                  </a:cubicBezTo>
                  <a:cubicBezTo>
                    <a:pt x="1682939" y="879872"/>
                    <a:pt x="1693286" y="908524"/>
                    <a:pt x="1703632" y="937973"/>
                  </a:cubicBezTo>
                  <a:cubicBezTo>
                    <a:pt x="1718754" y="932799"/>
                    <a:pt x="1731091" y="928422"/>
                    <a:pt x="1744621" y="924044"/>
                  </a:cubicBezTo>
                  <a:cubicBezTo>
                    <a:pt x="1734673" y="893402"/>
                    <a:pt x="1725122" y="864352"/>
                    <a:pt x="1715173" y="834505"/>
                  </a:cubicBezTo>
                  <a:close/>
                  <a:moveTo>
                    <a:pt x="2398058" y="834107"/>
                  </a:moveTo>
                  <a:cubicBezTo>
                    <a:pt x="2396467" y="856393"/>
                    <a:pt x="2394875" y="876290"/>
                    <a:pt x="2393283" y="897382"/>
                  </a:cubicBezTo>
                  <a:cubicBezTo>
                    <a:pt x="2413181" y="899371"/>
                    <a:pt x="2430691" y="900963"/>
                    <a:pt x="2450588" y="902953"/>
                  </a:cubicBezTo>
                  <a:cubicBezTo>
                    <a:pt x="2452976" y="880668"/>
                    <a:pt x="2454966" y="861168"/>
                    <a:pt x="2457353" y="839679"/>
                  </a:cubicBezTo>
                  <a:cubicBezTo>
                    <a:pt x="2437058" y="837689"/>
                    <a:pt x="2418354" y="836097"/>
                    <a:pt x="2398058" y="834107"/>
                  </a:cubicBezTo>
                  <a:close/>
                  <a:moveTo>
                    <a:pt x="2311305" y="832515"/>
                  </a:moveTo>
                  <a:cubicBezTo>
                    <a:pt x="2311305" y="852413"/>
                    <a:pt x="2311305" y="871913"/>
                    <a:pt x="2311305" y="893402"/>
                  </a:cubicBezTo>
                  <a:cubicBezTo>
                    <a:pt x="2329611" y="893402"/>
                    <a:pt x="2347916" y="893402"/>
                    <a:pt x="2367814" y="893402"/>
                  </a:cubicBezTo>
                  <a:cubicBezTo>
                    <a:pt x="2368610" y="873505"/>
                    <a:pt x="2369406" y="854005"/>
                    <a:pt x="2370600" y="832515"/>
                  </a:cubicBezTo>
                  <a:cubicBezTo>
                    <a:pt x="2350702" y="832515"/>
                    <a:pt x="2332396" y="832515"/>
                    <a:pt x="2311305" y="832515"/>
                  </a:cubicBezTo>
                  <a:close/>
                  <a:moveTo>
                    <a:pt x="2197889" y="830526"/>
                  </a:moveTo>
                  <a:cubicBezTo>
                    <a:pt x="2177593" y="831322"/>
                    <a:pt x="2159287" y="832515"/>
                    <a:pt x="2137798" y="833709"/>
                  </a:cubicBezTo>
                  <a:cubicBezTo>
                    <a:pt x="2139788" y="856393"/>
                    <a:pt x="2141379" y="876290"/>
                    <a:pt x="2143369" y="897780"/>
                  </a:cubicBezTo>
                  <a:cubicBezTo>
                    <a:pt x="2163267" y="896586"/>
                    <a:pt x="2181175" y="894994"/>
                    <a:pt x="2197889" y="893800"/>
                  </a:cubicBezTo>
                  <a:cubicBezTo>
                    <a:pt x="2197889" y="872311"/>
                    <a:pt x="2197889" y="852811"/>
                    <a:pt x="2197889" y="830526"/>
                  </a:cubicBezTo>
                  <a:close/>
                  <a:moveTo>
                    <a:pt x="1766111" y="819383"/>
                  </a:moveTo>
                  <a:cubicBezTo>
                    <a:pt x="1751784" y="823761"/>
                    <a:pt x="1738652" y="827740"/>
                    <a:pt x="1722734" y="832515"/>
                  </a:cubicBezTo>
                  <a:cubicBezTo>
                    <a:pt x="1732683" y="863556"/>
                    <a:pt x="1741836" y="892208"/>
                    <a:pt x="1751387" y="922055"/>
                  </a:cubicBezTo>
                  <a:cubicBezTo>
                    <a:pt x="1766111" y="917279"/>
                    <a:pt x="1778845" y="913300"/>
                    <a:pt x="1792774" y="908922"/>
                  </a:cubicBezTo>
                  <a:cubicBezTo>
                    <a:pt x="1783621" y="878280"/>
                    <a:pt x="1775264" y="849230"/>
                    <a:pt x="1766111" y="819383"/>
                  </a:cubicBezTo>
                  <a:close/>
                  <a:moveTo>
                    <a:pt x="2733930" y="805853"/>
                  </a:moveTo>
                  <a:cubicBezTo>
                    <a:pt x="2729950" y="820975"/>
                    <a:pt x="2726369" y="834107"/>
                    <a:pt x="2722389" y="849230"/>
                  </a:cubicBezTo>
                  <a:cubicBezTo>
                    <a:pt x="2749450" y="857189"/>
                    <a:pt x="2774123" y="863954"/>
                    <a:pt x="2799990" y="871515"/>
                  </a:cubicBezTo>
                  <a:cubicBezTo>
                    <a:pt x="2804367" y="856791"/>
                    <a:pt x="2808745" y="843260"/>
                    <a:pt x="2813122" y="828536"/>
                  </a:cubicBezTo>
                  <a:cubicBezTo>
                    <a:pt x="2785266" y="820577"/>
                    <a:pt x="2760195" y="813414"/>
                    <a:pt x="2733930" y="805853"/>
                  </a:cubicBezTo>
                  <a:close/>
                  <a:moveTo>
                    <a:pt x="2617330" y="778792"/>
                  </a:moveTo>
                  <a:cubicBezTo>
                    <a:pt x="2614544" y="794312"/>
                    <a:pt x="2611759" y="808240"/>
                    <a:pt x="2608575" y="822965"/>
                  </a:cubicBezTo>
                  <a:cubicBezTo>
                    <a:pt x="2635636" y="828934"/>
                    <a:pt x="2660707" y="834107"/>
                    <a:pt x="2687370" y="840077"/>
                  </a:cubicBezTo>
                  <a:cubicBezTo>
                    <a:pt x="2690951" y="824954"/>
                    <a:pt x="2694135" y="811424"/>
                    <a:pt x="2697716" y="796302"/>
                  </a:cubicBezTo>
                  <a:cubicBezTo>
                    <a:pt x="2669860" y="790333"/>
                    <a:pt x="2644391" y="784761"/>
                    <a:pt x="2617330" y="778792"/>
                  </a:cubicBezTo>
                  <a:close/>
                  <a:moveTo>
                    <a:pt x="2869233" y="777996"/>
                  </a:moveTo>
                  <a:cubicBezTo>
                    <a:pt x="2864060" y="793516"/>
                    <a:pt x="2859683" y="806649"/>
                    <a:pt x="2854907" y="820577"/>
                  </a:cubicBezTo>
                  <a:cubicBezTo>
                    <a:pt x="2881570" y="830526"/>
                    <a:pt x="2906641" y="839679"/>
                    <a:pt x="2933304" y="848832"/>
                  </a:cubicBezTo>
                  <a:cubicBezTo>
                    <a:pt x="2938875" y="834903"/>
                    <a:pt x="2944049" y="822169"/>
                    <a:pt x="2950018" y="807047"/>
                  </a:cubicBezTo>
                  <a:cubicBezTo>
                    <a:pt x="2921763" y="797098"/>
                    <a:pt x="2895896" y="787547"/>
                    <a:pt x="2869233" y="777996"/>
                  </a:cubicBezTo>
                  <a:close/>
                  <a:moveTo>
                    <a:pt x="1577879" y="775210"/>
                  </a:moveTo>
                  <a:cubicBezTo>
                    <a:pt x="1562359" y="781578"/>
                    <a:pt x="1548431" y="787149"/>
                    <a:pt x="1533309" y="793516"/>
                  </a:cubicBezTo>
                  <a:cubicBezTo>
                    <a:pt x="1545645" y="822965"/>
                    <a:pt x="1557584" y="851219"/>
                    <a:pt x="1569920" y="880668"/>
                  </a:cubicBezTo>
                  <a:cubicBezTo>
                    <a:pt x="1585043" y="873903"/>
                    <a:pt x="1598175" y="868331"/>
                    <a:pt x="1612103" y="862362"/>
                  </a:cubicBezTo>
                  <a:cubicBezTo>
                    <a:pt x="1600563" y="832515"/>
                    <a:pt x="1589420" y="804261"/>
                    <a:pt x="1577879" y="775210"/>
                  </a:cubicBezTo>
                  <a:close/>
                  <a:moveTo>
                    <a:pt x="3010506" y="761282"/>
                  </a:moveTo>
                  <a:cubicBezTo>
                    <a:pt x="3004139" y="776404"/>
                    <a:pt x="2998568" y="789537"/>
                    <a:pt x="2992997" y="803067"/>
                  </a:cubicBezTo>
                  <a:cubicBezTo>
                    <a:pt x="3020455" y="815404"/>
                    <a:pt x="3045526" y="826546"/>
                    <a:pt x="3072189" y="838087"/>
                  </a:cubicBezTo>
                  <a:cubicBezTo>
                    <a:pt x="3078954" y="824159"/>
                    <a:pt x="3084923" y="811424"/>
                    <a:pt x="3091689" y="797496"/>
                  </a:cubicBezTo>
                  <a:cubicBezTo>
                    <a:pt x="3063832" y="785159"/>
                    <a:pt x="3038761" y="773619"/>
                    <a:pt x="3010506" y="761282"/>
                  </a:cubicBezTo>
                  <a:close/>
                  <a:moveTo>
                    <a:pt x="1630807" y="755313"/>
                  </a:moveTo>
                  <a:cubicBezTo>
                    <a:pt x="1614093" y="761282"/>
                    <a:pt x="1600165" y="766853"/>
                    <a:pt x="1585441" y="772823"/>
                  </a:cubicBezTo>
                  <a:cubicBezTo>
                    <a:pt x="1597379" y="802669"/>
                    <a:pt x="1608124" y="830924"/>
                    <a:pt x="1619664" y="860372"/>
                  </a:cubicBezTo>
                  <a:cubicBezTo>
                    <a:pt x="1634389" y="854801"/>
                    <a:pt x="1647919" y="849627"/>
                    <a:pt x="1662643" y="844056"/>
                  </a:cubicBezTo>
                  <a:cubicBezTo>
                    <a:pt x="1651899" y="813812"/>
                    <a:pt x="1641552" y="785159"/>
                    <a:pt x="1630807" y="755313"/>
                  </a:cubicBezTo>
                  <a:close/>
                  <a:moveTo>
                    <a:pt x="2750644" y="742578"/>
                  </a:moveTo>
                  <a:cubicBezTo>
                    <a:pt x="2746266" y="758496"/>
                    <a:pt x="2743083" y="771231"/>
                    <a:pt x="2739103" y="785955"/>
                  </a:cubicBezTo>
                  <a:cubicBezTo>
                    <a:pt x="2766164" y="793516"/>
                    <a:pt x="2791633" y="801077"/>
                    <a:pt x="2819489" y="809036"/>
                  </a:cubicBezTo>
                  <a:cubicBezTo>
                    <a:pt x="2824265" y="793914"/>
                    <a:pt x="2828244" y="780782"/>
                    <a:pt x="2832622" y="766058"/>
                  </a:cubicBezTo>
                  <a:cubicBezTo>
                    <a:pt x="2803969" y="757701"/>
                    <a:pt x="2777704" y="750139"/>
                    <a:pt x="2750644" y="742578"/>
                  </a:cubicBezTo>
                  <a:close/>
                  <a:moveTo>
                    <a:pt x="2404824" y="742180"/>
                  </a:moveTo>
                  <a:cubicBezTo>
                    <a:pt x="2403232" y="764864"/>
                    <a:pt x="2401640" y="784761"/>
                    <a:pt x="2400844" y="805455"/>
                  </a:cubicBezTo>
                  <a:cubicBezTo>
                    <a:pt x="2422333" y="807445"/>
                    <a:pt x="2441037" y="809036"/>
                    <a:pt x="2460935" y="810628"/>
                  </a:cubicBezTo>
                  <a:cubicBezTo>
                    <a:pt x="2463322" y="788741"/>
                    <a:pt x="2465312" y="769241"/>
                    <a:pt x="2467700" y="747354"/>
                  </a:cubicBezTo>
                  <a:cubicBezTo>
                    <a:pt x="2445415" y="745762"/>
                    <a:pt x="2425915" y="744170"/>
                    <a:pt x="2404824" y="742180"/>
                  </a:cubicBezTo>
                  <a:close/>
                  <a:moveTo>
                    <a:pt x="2313693" y="739793"/>
                  </a:moveTo>
                  <a:cubicBezTo>
                    <a:pt x="2313693" y="760486"/>
                    <a:pt x="2313693" y="779986"/>
                    <a:pt x="2313693" y="801077"/>
                  </a:cubicBezTo>
                  <a:cubicBezTo>
                    <a:pt x="2333988" y="801077"/>
                    <a:pt x="2353090" y="801077"/>
                    <a:pt x="2372988" y="801077"/>
                  </a:cubicBezTo>
                  <a:cubicBezTo>
                    <a:pt x="2374181" y="780782"/>
                    <a:pt x="2375375" y="761282"/>
                    <a:pt x="2376569" y="739793"/>
                  </a:cubicBezTo>
                  <a:cubicBezTo>
                    <a:pt x="2355080" y="739793"/>
                    <a:pt x="2335580" y="739793"/>
                    <a:pt x="2313693" y="739793"/>
                  </a:cubicBezTo>
                  <a:close/>
                  <a:moveTo>
                    <a:pt x="2224153" y="738997"/>
                  </a:moveTo>
                  <a:cubicBezTo>
                    <a:pt x="2224153" y="760486"/>
                    <a:pt x="2224153" y="779986"/>
                    <a:pt x="2224153" y="799486"/>
                  </a:cubicBezTo>
                  <a:cubicBezTo>
                    <a:pt x="2245245" y="799486"/>
                    <a:pt x="2264346" y="799486"/>
                    <a:pt x="2284642" y="799486"/>
                  </a:cubicBezTo>
                  <a:cubicBezTo>
                    <a:pt x="2284642" y="778394"/>
                    <a:pt x="2284642" y="759292"/>
                    <a:pt x="2284642" y="738997"/>
                  </a:cubicBezTo>
                  <a:cubicBezTo>
                    <a:pt x="2263153" y="738997"/>
                    <a:pt x="2243255" y="738997"/>
                    <a:pt x="2224153" y="738997"/>
                  </a:cubicBezTo>
                  <a:close/>
                  <a:moveTo>
                    <a:pt x="1684133" y="737405"/>
                  </a:moveTo>
                  <a:cubicBezTo>
                    <a:pt x="1668612" y="742578"/>
                    <a:pt x="1654286" y="747354"/>
                    <a:pt x="1638766" y="752925"/>
                  </a:cubicBezTo>
                  <a:cubicBezTo>
                    <a:pt x="1649113" y="783567"/>
                    <a:pt x="1659460" y="811822"/>
                    <a:pt x="1669806" y="841668"/>
                  </a:cubicBezTo>
                  <a:cubicBezTo>
                    <a:pt x="1684929" y="836097"/>
                    <a:pt x="1698459" y="831720"/>
                    <a:pt x="1713183" y="826546"/>
                  </a:cubicBezTo>
                  <a:cubicBezTo>
                    <a:pt x="1703234" y="796700"/>
                    <a:pt x="1694081" y="768047"/>
                    <a:pt x="1684133" y="737405"/>
                  </a:cubicBezTo>
                  <a:close/>
                  <a:moveTo>
                    <a:pt x="1737856" y="720691"/>
                  </a:moveTo>
                  <a:cubicBezTo>
                    <a:pt x="1721540" y="725864"/>
                    <a:pt x="1707612" y="729844"/>
                    <a:pt x="1691694" y="734619"/>
                  </a:cubicBezTo>
                  <a:cubicBezTo>
                    <a:pt x="1702040" y="766058"/>
                    <a:pt x="1711193" y="794710"/>
                    <a:pt x="1720744" y="824556"/>
                  </a:cubicBezTo>
                  <a:cubicBezTo>
                    <a:pt x="1736264" y="819383"/>
                    <a:pt x="1749795" y="815006"/>
                    <a:pt x="1764121" y="810628"/>
                  </a:cubicBezTo>
                  <a:cubicBezTo>
                    <a:pt x="1754968" y="779588"/>
                    <a:pt x="1746611" y="750935"/>
                    <a:pt x="1737856" y="720691"/>
                  </a:cubicBezTo>
                  <a:close/>
                  <a:moveTo>
                    <a:pt x="2630064" y="714722"/>
                  </a:moveTo>
                  <a:cubicBezTo>
                    <a:pt x="2626881" y="730242"/>
                    <a:pt x="2624493" y="743772"/>
                    <a:pt x="2621708" y="759292"/>
                  </a:cubicBezTo>
                  <a:cubicBezTo>
                    <a:pt x="2649962" y="765262"/>
                    <a:pt x="2675829" y="770833"/>
                    <a:pt x="2703288" y="776802"/>
                  </a:cubicBezTo>
                  <a:cubicBezTo>
                    <a:pt x="2706869" y="761282"/>
                    <a:pt x="2710053" y="748150"/>
                    <a:pt x="2713634" y="733028"/>
                  </a:cubicBezTo>
                  <a:cubicBezTo>
                    <a:pt x="2684982" y="726660"/>
                    <a:pt x="2658319" y="721089"/>
                    <a:pt x="2630064" y="714722"/>
                  </a:cubicBezTo>
                  <a:close/>
                  <a:moveTo>
                    <a:pt x="1485953" y="701987"/>
                  </a:moveTo>
                  <a:cubicBezTo>
                    <a:pt x="1470034" y="709150"/>
                    <a:pt x="1455708" y="715518"/>
                    <a:pt x="1439392" y="722681"/>
                  </a:cubicBezTo>
                  <a:cubicBezTo>
                    <a:pt x="1453320" y="752925"/>
                    <a:pt x="1465657" y="780384"/>
                    <a:pt x="1478789" y="808638"/>
                  </a:cubicBezTo>
                  <a:cubicBezTo>
                    <a:pt x="1494708" y="801475"/>
                    <a:pt x="1508238" y="795506"/>
                    <a:pt x="1522962" y="788343"/>
                  </a:cubicBezTo>
                  <a:cubicBezTo>
                    <a:pt x="1510228" y="758894"/>
                    <a:pt x="1498289" y="731038"/>
                    <a:pt x="1485953" y="701987"/>
                  </a:cubicBezTo>
                  <a:close/>
                  <a:moveTo>
                    <a:pt x="1540870" y="680100"/>
                  </a:moveTo>
                  <a:cubicBezTo>
                    <a:pt x="1524952" y="686467"/>
                    <a:pt x="1510228" y="692436"/>
                    <a:pt x="1493514" y="698804"/>
                  </a:cubicBezTo>
                  <a:cubicBezTo>
                    <a:pt x="1506646" y="729048"/>
                    <a:pt x="1518187" y="756905"/>
                    <a:pt x="1530523" y="785955"/>
                  </a:cubicBezTo>
                  <a:cubicBezTo>
                    <a:pt x="1546441" y="779190"/>
                    <a:pt x="1559972" y="773619"/>
                    <a:pt x="1575094" y="767251"/>
                  </a:cubicBezTo>
                  <a:cubicBezTo>
                    <a:pt x="1563155" y="737405"/>
                    <a:pt x="1552411" y="709150"/>
                    <a:pt x="1540870" y="680100"/>
                  </a:cubicBezTo>
                  <a:close/>
                  <a:moveTo>
                    <a:pt x="1468841" y="662590"/>
                  </a:moveTo>
                  <a:cubicBezTo>
                    <a:pt x="1451729" y="670549"/>
                    <a:pt x="1437005" y="677314"/>
                    <a:pt x="1421882" y="684079"/>
                  </a:cubicBezTo>
                  <a:cubicBezTo>
                    <a:pt x="1426658" y="694824"/>
                    <a:pt x="1431035" y="703977"/>
                    <a:pt x="1436607" y="715916"/>
                  </a:cubicBezTo>
                  <a:cubicBezTo>
                    <a:pt x="1452525" y="708752"/>
                    <a:pt x="1467647" y="701987"/>
                    <a:pt x="1483167" y="694824"/>
                  </a:cubicBezTo>
                  <a:cubicBezTo>
                    <a:pt x="1477994" y="683284"/>
                    <a:pt x="1473616" y="673335"/>
                    <a:pt x="1468841" y="662590"/>
                  </a:cubicBezTo>
                  <a:close/>
                  <a:moveTo>
                    <a:pt x="1596185" y="659008"/>
                  </a:moveTo>
                  <a:cubicBezTo>
                    <a:pt x="1579471" y="665376"/>
                    <a:pt x="1564747" y="670947"/>
                    <a:pt x="1548829" y="676916"/>
                  </a:cubicBezTo>
                  <a:cubicBezTo>
                    <a:pt x="1560370" y="706763"/>
                    <a:pt x="1571114" y="735017"/>
                    <a:pt x="1582655" y="764864"/>
                  </a:cubicBezTo>
                  <a:cubicBezTo>
                    <a:pt x="1598573" y="758894"/>
                    <a:pt x="1612899" y="753323"/>
                    <a:pt x="1628021" y="747354"/>
                  </a:cubicBezTo>
                  <a:cubicBezTo>
                    <a:pt x="1616879" y="716712"/>
                    <a:pt x="1606930" y="688457"/>
                    <a:pt x="1596185" y="659008"/>
                  </a:cubicBezTo>
                  <a:close/>
                  <a:moveTo>
                    <a:pt x="2911018" y="654233"/>
                  </a:moveTo>
                  <a:cubicBezTo>
                    <a:pt x="2905845" y="669753"/>
                    <a:pt x="2901866" y="682886"/>
                    <a:pt x="2897090" y="696814"/>
                  </a:cubicBezTo>
                  <a:cubicBezTo>
                    <a:pt x="2925743" y="707559"/>
                    <a:pt x="2952803" y="717507"/>
                    <a:pt x="2981058" y="727854"/>
                  </a:cubicBezTo>
                  <a:cubicBezTo>
                    <a:pt x="2986629" y="713130"/>
                    <a:pt x="2991803" y="699998"/>
                    <a:pt x="2997374" y="685671"/>
                  </a:cubicBezTo>
                  <a:cubicBezTo>
                    <a:pt x="2967130" y="674529"/>
                    <a:pt x="2939671" y="664580"/>
                    <a:pt x="2911018" y="654233"/>
                  </a:cubicBezTo>
                  <a:close/>
                  <a:moveTo>
                    <a:pt x="2191123" y="646672"/>
                  </a:moveTo>
                  <a:cubicBezTo>
                    <a:pt x="2167246" y="647866"/>
                    <a:pt x="2146553" y="648662"/>
                    <a:pt x="2124268" y="649856"/>
                  </a:cubicBezTo>
                  <a:cubicBezTo>
                    <a:pt x="2125859" y="672539"/>
                    <a:pt x="2127053" y="692436"/>
                    <a:pt x="2128645" y="713528"/>
                  </a:cubicBezTo>
                  <a:cubicBezTo>
                    <a:pt x="2151726" y="711936"/>
                    <a:pt x="2172022" y="711140"/>
                    <a:pt x="2191123" y="709946"/>
                  </a:cubicBezTo>
                  <a:cubicBezTo>
                    <a:pt x="2191123" y="688457"/>
                    <a:pt x="2191123" y="669355"/>
                    <a:pt x="2191123" y="646672"/>
                  </a:cubicBezTo>
                  <a:close/>
                  <a:moveTo>
                    <a:pt x="2315682" y="645080"/>
                  </a:moveTo>
                  <a:cubicBezTo>
                    <a:pt x="2315682" y="667365"/>
                    <a:pt x="2315682" y="687263"/>
                    <a:pt x="2315682" y="708752"/>
                  </a:cubicBezTo>
                  <a:cubicBezTo>
                    <a:pt x="2335182" y="709548"/>
                    <a:pt x="2355478" y="710344"/>
                    <a:pt x="2378161" y="711538"/>
                  </a:cubicBezTo>
                  <a:cubicBezTo>
                    <a:pt x="2379355" y="688855"/>
                    <a:pt x="2380549" y="669355"/>
                    <a:pt x="2381742" y="647866"/>
                  </a:cubicBezTo>
                  <a:cubicBezTo>
                    <a:pt x="2358661" y="647070"/>
                    <a:pt x="2337968" y="645876"/>
                    <a:pt x="2315682" y="645080"/>
                  </a:cubicBezTo>
                  <a:close/>
                  <a:moveTo>
                    <a:pt x="3060648" y="640703"/>
                  </a:moveTo>
                  <a:cubicBezTo>
                    <a:pt x="3054281" y="655427"/>
                    <a:pt x="3049108" y="667763"/>
                    <a:pt x="3043138" y="682090"/>
                  </a:cubicBezTo>
                  <a:cubicBezTo>
                    <a:pt x="3072587" y="695222"/>
                    <a:pt x="3099648" y="707161"/>
                    <a:pt x="3127902" y="719895"/>
                  </a:cubicBezTo>
                  <a:cubicBezTo>
                    <a:pt x="3134270" y="705967"/>
                    <a:pt x="3140239" y="693232"/>
                    <a:pt x="3147004" y="678906"/>
                  </a:cubicBezTo>
                  <a:cubicBezTo>
                    <a:pt x="3117556" y="665774"/>
                    <a:pt x="3090097" y="653835"/>
                    <a:pt x="3060648" y="640703"/>
                  </a:cubicBezTo>
                  <a:close/>
                  <a:moveTo>
                    <a:pt x="1651899" y="640305"/>
                  </a:moveTo>
                  <a:cubicBezTo>
                    <a:pt x="1635185" y="645876"/>
                    <a:pt x="1620460" y="651049"/>
                    <a:pt x="1604144" y="656621"/>
                  </a:cubicBezTo>
                  <a:cubicBezTo>
                    <a:pt x="1614889" y="686467"/>
                    <a:pt x="1624838" y="715120"/>
                    <a:pt x="1635583" y="745364"/>
                  </a:cubicBezTo>
                  <a:cubicBezTo>
                    <a:pt x="1651899" y="739793"/>
                    <a:pt x="1667021" y="734619"/>
                    <a:pt x="1681347" y="729844"/>
                  </a:cubicBezTo>
                  <a:cubicBezTo>
                    <a:pt x="1670602" y="697610"/>
                    <a:pt x="1661449" y="669355"/>
                    <a:pt x="1651899" y="640305"/>
                  </a:cubicBezTo>
                  <a:close/>
                  <a:moveTo>
                    <a:pt x="1524554" y="639907"/>
                  </a:moveTo>
                  <a:cubicBezTo>
                    <a:pt x="1507840" y="647070"/>
                    <a:pt x="1493116" y="653039"/>
                    <a:pt x="1477198" y="659804"/>
                  </a:cubicBezTo>
                  <a:cubicBezTo>
                    <a:pt x="1481973" y="671345"/>
                    <a:pt x="1486351" y="680896"/>
                    <a:pt x="1491126" y="691641"/>
                  </a:cubicBezTo>
                  <a:cubicBezTo>
                    <a:pt x="1507044" y="685273"/>
                    <a:pt x="1521370" y="679304"/>
                    <a:pt x="1538482" y="672539"/>
                  </a:cubicBezTo>
                  <a:cubicBezTo>
                    <a:pt x="1533309" y="660202"/>
                    <a:pt x="1528931" y="650254"/>
                    <a:pt x="1524554" y="639907"/>
                  </a:cubicBezTo>
                  <a:close/>
                  <a:moveTo>
                    <a:pt x="1580665" y="618019"/>
                  </a:moveTo>
                  <a:cubicBezTo>
                    <a:pt x="1563951" y="624387"/>
                    <a:pt x="1549227" y="629958"/>
                    <a:pt x="1532911" y="636325"/>
                  </a:cubicBezTo>
                  <a:cubicBezTo>
                    <a:pt x="1537288" y="647468"/>
                    <a:pt x="1540870" y="657019"/>
                    <a:pt x="1545645" y="669355"/>
                  </a:cubicBezTo>
                  <a:cubicBezTo>
                    <a:pt x="1562757" y="662988"/>
                    <a:pt x="1577879" y="657019"/>
                    <a:pt x="1593798" y="651049"/>
                  </a:cubicBezTo>
                  <a:cubicBezTo>
                    <a:pt x="1589420" y="639111"/>
                    <a:pt x="1585441" y="629162"/>
                    <a:pt x="1580665" y="618019"/>
                  </a:cubicBezTo>
                  <a:close/>
                  <a:moveTo>
                    <a:pt x="2784470" y="616030"/>
                  </a:moveTo>
                  <a:cubicBezTo>
                    <a:pt x="2780490" y="630356"/>
                    <a:pt x="2776909" y="643886"/>
                    <a:pt x="2772531" y="659008"/>
                  </a:cubicBezTo>
                  <a:cubicBezTo>
                    <a:pt x="2802378" y="667763"/>
                    <a:pt x="2829836" y="675722"/>
                    <a:pt x="2858887" y="684079"/>
                  </a:cubicBezTo>
                  <a:cubicBezTo>
                    <a:pt x="2863264" y="669753"/>
                    <a:pt x="2867642" y="656621"/>
                    <a:pt x="2872417" y="641499"/>
                  </a:cubicBezTo>
                  <a:cubicBezTo>
                    <a:pt x="2842571" y="633142"/>
                    <a:pt x="2814316" y="624785"/>
                    <a:pt x="2784470" y="616030"/>
                  </a:cubicBezTo>
                  <a:close/>
                  <a:moveTo>
                    <a:pt x="1445759" y="608071"/>
                  </a:moveTo>
                  <a:cubicBezTo>
                    <a:pt x="1428648" y="616030"/>
                    <a:pt x="1413127" y="622795"/>
                    <a:pt x="1396811" y="630356"/>
                  </a:cubicBezTo>
                  <a:cubicBezTo>
                    <a:pt x="1403576" y="643488"/>
                    <a:pt x="1408750" y="654631"/>
                    <a:pt x="1414321" y="666172"/>
                  </a:cubicBezTo>
                  <a:cubicBezTo>
                    <a:pt x="1430637" y="658611"/>
                    <a:pt x="1445361" y="652243"/>
                    <a:pt x="1461677" y="645080"/>
                  </a:cubicBezTo>
                  <a:cubicBezTo>
                    <a:pt x="1456106" y="631550"/>
                    <a:pt x="1450933" y="620407"/>
                    <a:pt x="1445759" y="608071"/>
                  </a:cubicBezTo>
                  <a:close/>
                  <a:moveTo>
                    <a:pt x="1639164" y="598918"/>
                  </a:moveTo>
                  <a:cubicBezTo>
                    <a:pt x="1622052" y="604887"/>
                    <a:pt x="1606532" y="610458"/>
                    <a:pt x="1590216" y="616030"/>
                  </a:cubicBezTo>
                  <a:cubicBezTo>
                    <a:pt x="1594593" y="628366"/>
                    <a:pt x="1598573" y="638315"/>
                    <a:pt x="1602552" y="649060"/>
                  </a:cubicBezTo>
                  <a:cubicBezTo>
                    <a:pt x="1619266" y="643090"/>
                    <a:pt x="1633991" y="637917"/>
                    <a:pt x="1650307" y="632744"/>
                  </a:cubicBezTo>
                  <a:cubicBezTo>
                    <a:pt x="1646725" y="621203"/>
                    <a:pt x="1643144" y="611652"/>
                    <a:pt x="1639164" y="598918"/>
                  </a:cubicBezTo>
                  <a:close/>
                  <a:moveTo>
                    <a:pt x="2932110" y="592551"/>
                  </a:moveTo>
                  <a:cubicBezTo>
                    <a:pt x="2926936" y="607673"/>
                    <a:pt x="2922559" y="620805"/>
                    <a:pt x="2917386" y="635131"/>
                  </a:cubicBezTo>
                  <a:cubicBezTo>
                    <a:pt x="2947232" y="645876"/>
                    <a:pt x="2975487" y="656223"/>
                    <a:pt x="3004935" y="666968"/>
                  </a:cubicBezTo>
                  <a:cubicBezTo>
                    <a:pt x="3010506" y="652641"/>
                    <a:pt x="3015282" y="639907"/>
                    <a:pt x="3020853" y="625183"/>
                  </a:cubicBezTo>
                  <a:cubicBezTo>
                    <a:pt x="2991007" y="614040"/>
                    <a:pt x="2961956" y="603295"/>
                    <a:pt x="2932110" y="592551"/>
                  </a:cubicBezTo>
                  <a:close/>
                  <a:moveTo>
                    <a:pt x="2654737" y="586581"/>
                  </a:moveTo>
                  <a:cubicBezTo>
                    <a:pt x="2651952" y="602499"/>
                    <a:pt x="2649564" y="616030"/>
                    <a:pt x="2646778" y="630754"/>
                  </a:cubicBezTo>
                  <a:cubicBezTo>
                    <a:pt x="2676625" y="637519"/>
                    <a:pt x="2704879" y="643488"/>
                    <a:pt x="2733930" y="649856"/>
                  </a:cubicBezTo>
                  <a:cubicBezTo>
                    <a:pt x="2737909" y="634335"/>
                    <a:pt x="2741093" y="621203"/>
                    <a:pt x="2744675" y="606081"/>
                  </a:cubicBezTo>
                  <a:cubicBezTo>
                    <a:pt x="2713634" y="599316"/>
                    <a:pt x="2684982" y="592948"/>
                    <a:pt x="2654737" y="586581"/>
                  </a:cubicBezTo>
                  <a:close/>
                  <a:moveTo>
                    <a:pt x="1503860" y="584989"/>
                  </a:moveTo>
                  <a:cubicBezTo>
                    <a:pt x="1486749" y="591755"/>
                    <a:pt x="1470830" y="598122"/>
                    <a:pt x="1454514" y="605285"/>
                  </a:cubicBezTo>
                  <a:cubicBezTo>
                    <a:pt x="1460086" y="618019"/>
                    <a:pt x="1464861" y="629560"/>
                    <a:pt x="1470034" y="642295"/>
                  </a:cubicBezTo>
                  <a:cubicBezTo>
                    <a:pt x="1487146" y="635131"/>
                    <a:pt x="1502269" y="629162"/>
                    <a:pt x="1518585" y="622397"/>
                  </a:cubicBezTo>
                  <a:cubicBezTo>
                    <a:pt x="1513411" y="609264"/>
                    <a:pt x="1509034" y="598122"/>
                    <a:pt x="1503860" y="584989"/>
                  </a:cubicBezTo>
                  <a:close/>
                  <a:moveTo>
                    <a:pt x="1696469" y="581010"/>
                  </a:moveTo>
                  <a:cubicBezTo>
                    <a:pt x="1679357" y="586183"/>
                    <a:pt x="1664235" y="590959"/>
                    <a:pt x="1647123" y="596132"/>
                  </a:cubicBezTo>
                  <a:cubicBezTo>
                    <a:pt x="1651501" y="608867"/>
                    <a:pt x="1654684" y="618417"/>
                    <a:pt x="1658266" y="629560"/>
                  </a:cubicBezTo>
                  <a:cubicBezTo>
                    <a:pt x="1674980" y="624387"/>
                    <a:pt x="1690102" y="620009"/>
                    <a:pt x="1706816" y="614836"/>
                  </a:cubicBezTo>
                  <a:cubicBezTo>
                    <a:pt x="1703234" y="603295"/>
                    <a:pt x="1700051" y="592948"/>
                    <a:pt x="1696469" y="581010"/>
                  </a:cubicBezTo>
                  <a:close/>
                  <a:moveTo>
                    <a:pt x="1561563" y="563102"/>
                  </a:moveTo>
                  <a:cubicBezTo>
                    <a:pt x="1544452" y="569867"/>
                    <a:pt x="1528533" y="575836"/>
                    <a:pt x="1511819" y="582602"/>
                  </a:cubicBezTo>
                  <a:cubicBezTo>
                    <a:pt x="1517391" y="596132"/>
                    <a:pt x="1522166" y="607275"/>
                    <a:pt x="1526942" y="619611"/>
                  </a:cubicBezTo>
                  <a:cubicBezTo>
                    <a:pt x="1543656" y="613244"/>
                    <a:pt x="1558778" y="607275"/>
                    <a:pt x="1575492" y="600907"/>
                  </a:cubicBezTo>
                  <a:cubicBezTo>
                    <a:pt x="1570318" y="587377"/>
                    <a:pt x="1566339" y="575836"/>
                    <a:pt x="1561563" y="563102"/>
                  </a:cubicBezTo>
                  <a:close/>
                  <a:moveTo>
                    <a:pt x="2418354" y="557929"/>
                  </a:moveTo>
                  <a:cubicBezTo>
                    <a:pt x="2416762" y="580214"/>
                    <a:pt x="2415170" y="600112"/>
                    <a:pt x="2413977" y="621203"/>
                  </a:cubicBezTo>
                  <a:cubicBezTo>
                    <a:pt x="2436660" y="623591"/>
                    <a:pt x="2457751" y="625580"/>
                    <a:pt x="2480832" y="627570"/>
                  </a:cubicBezTo>
                  <a:cubicBezTo>
                    <a:pt x="2483220" y="604887"/>
                    <a:pt x="2485210" y="584989"/>
                    <a:pt x="2487200" y="563898"/>
                  </a:cubicBezTo>
                  <a:cubicBezTo>
                    <a:pt x="2462925" y="561908"/>
                    <a:pt x="2441435" y="559918"/>
                    <a:pt x="2418354" y="557929"/>
                  </a:cubicBezTo>
                  <a:close/>
                  <a:moveTo>
                    <a:pt x="2219378" y="553551"/>
                  </a:moveTo>
                  <a:cubicBezTo>
                    <a:pt x="2219378" y="575439"/>
                    <a:pt x="2219378" y="594938"/>
                    <a:pt x="2219378" y="614836"/>
                  </a:cubicBezTo>
                  <a:cubicBezTo>
                    <a:pt x="2242459" y="614836"/>
                    <a:pt x="2263949" y="614836"/>
                    <a:pt x="2284642" y="614836"/>
                  </a:cubicBezTo>
                  <a:cubicBezTo>
                    <a:pt x="2284642" y="593346"/>
                    <a:pt x="2284642" y="573449"/>
                    <a:pt x="2284642" y="553551"/>
                  </a:cubicBezTo>
                  <a:cubicBezTo>
                    <a:pt x="2261959" y="553551"/>
                    <a:pt x="2240867" y="553551"/>
                    <a:pt x="2219378" y="553551"/>
                  </a:cubicBezTo>
                  <a:close/>
                  <a:moveTo>
                    <a:pt x="2318070" y="552755"/>
                  </a:moveTo>
                  <a:cubicBezTo>
                    <a:pt x="2318070" y="575836"/>
                    <a:pt x="2318070" y="595336"/>
                    <a:pt x="2317672" y="616030"/>
                  </a:cubicBezTo>
                  <a:cubicBezTo>
                    <a:pt x="2339957" y="617224"/>
                    <a:pt x="2360651" y="618417"/>
                    <a:pt x="2383732" y="619611"/>
                  </a:cubicBezTo>
                  <a:cubicBezTo>
                    <a:pt x="2384926" y="597724"/>
                    <a:pt x="2385722" y="577428"/>
                    <a:pt x="2386916" y="555939"/>
                  </a:cubicBezTo>
                  <a:cubicBezTo>
                    <a:pt x="2363437" y="554745"/>
                    <a:pt x="2341947" y="553949"/>
                    <a:pt x="2318070" y="552755"/>
                  </a:cubicBezTo>
                  <a:close/>
                  <a:moveTo>
                    <a:pt x="1621256" y="542807"/>
                  </a:moveTo>
                  <a:cubicBezTo>
                    <a:pt x="1603348" y="548776"/>
                    <a:pt x="1587430" y="554347"/>
                    <a:pt x="1570716" y="560316"/>
                  </a:cubicBezTo>
                  <a:cubicBezTo>
                    <a:pt x="1575890" y="574245"/>
                    <a:pt x="1579869" y="585785"/>
                    <a:pt x="1584247" y="598122"/>
                  </a:cubicBezTo>
                  <a:cubicBezTo>
                    <a:pt x="1602155" y="591755"/>
                    <a:pt x="1617277" y="586581"/>
                    <a:pt x="1633593" y="581010"/>
                  </a:cubicBezTo>
                  <a:cubicBezTo>
                    <a:pt x="1629215" y="568275"/>
                    <a:pt x="1625634" y="557133"/>
                    <a:pt x="1621256" y="542807"/>
                  </a:cubicBezTo>
                  <a:close/>
                  <a:moveTo>
                    <a:pt x="1680153" y="524899"/>
                  </a:moveTo>
                  <a:cubicBezTo>
                    <a:pt x="1662245" y="530072"/>
                    <a:pt x="1646327" y="535245"/>
                    <a:pt x="1629215" y="540021"/>
                  </a:cubicBezTo>
                  <a:cubicBezTo>
                    <a:pt x="1633991" y="553949"/>
                    <a:pt x="1637572" y="565092"/>
                    <a:pt x="1641950" y="578622"/>
                  </a:cubicBezTo>
                  <a:cubicBezTo>
                    <a:pt x="1659858" y="573051"/>
                    <a:pt x="1675378" y="568275"/>
                    <a:pt x="1691694" y="563102"/>
                  </a:cubicBezTo>
                  <a:cubicBezTo>
                    <a:pt x="1687714" y="549572"/>
                    <a:pt x="1684133" y="537633"/>
                    <a:pt x="1680153" y="524899"/>
                  </a:cubicBezTo>
                  <a:close/>
                  <a:moveTo>
                    <a:pt x="2667472" y="522113"/>
                  </a:moveTo>
                  <a:cubicBezTo>
                    <a:pt x="2664288" y="538827"/>
                    <a:pt x="2661901" y="551959"/>
                    <a:pt x="2659115" y="566286"/>
                  </a:cubicBezTo>
                  <a:cubicBezTo>
                    <a:pt x="2690155" y="573051"/>
                    <a:pt x="2718808" y="579418"/>
                    <a:pt x="2749450" y="586183"/>
                  </a:cubicBezTo>
                  <a:cubicBezTo>
                    <a:pt x="2753032" y="571061"/>
                    <a:pt x="2756215" y="557929"/>
                    <a:pt x="2760195" y="542409"/>
                  </a:cubicBezTo>
                  <a:cubicBezTo>
                    <a:pt x="2728756" y="535643"/>
                    <a:pt x="2698910" y="528878"/>
                    <a:pt x="2667472" y="522113"/>
                  </a:cubicBezTo>
                  <a:close/>
                  <a:moveTo>
                    <a:pt x="2425119" y="465604"/>
                  </a:moveTo>
                  <a:cubicBezTo>
                    <a:pt x="2423527" y="487889"/>
                    <a:pt x="2421936" y="508185"/>
                    <a:pt x="2420742" y="529276"/>
                  </a:cubicBezTo>
                  <a:cubicBezTo>
                    <a:pt x="2445017" y="531266"/>
                    <a:pt x="2467302" y="533654"/>
                    <a:pt x="2490781" y="535643"/>
                  </a:cubicBezTo>
                  <a:cubicBezTo>
                    <a:pt x="2493169" y="513358"/>
                    <a:pt x="2495159" y="493460"/>
                    <a:pt x="2497148" y="472369"/>
                  </a:cubicBezTo>
                  <a:cubicBezTo>
                    <a:pt x="2472476" y="469981"/>
                    <a:pt x="2450190" y="467992"/>
                    <a:pt x="2425119" y="465604"/>
                  </a:cubicBezTo>
                  <a:close/>
                  <a:moveTo>
                    <a:pt x="2320060" y="462818"/>
                  </a:moveTo>
                  <a:cubicBezTo>
                    <a:pt x="2320060" y="483114"/>
                    <a:pt x="2320060" y="503011"/>
                    <a:pt x="2319662" y="523705"/>
                  </a:cubicBezTo>
                  <a:cubicBezTo>
                    <a:pt x="2342743" y="524899"/>
                    <a:pt x="2364233" y="526092"/>
                    <a:pt x="2388508" y="527286"/>
                  </a:cubicBezTo>
                  <a:cubicBezTo>
                    <a:pt x="2390099" y="505001"/>
                    <a:pt x="2391293" y="485103"/>
                    <a:pt x="2392487" y="462818"/>
                  </a:cubicBezTo>
                  <a:cubicBezTo>
                    <a:pt x="2367416" y="462818"/>
                    <a:pt x="2344335" y="462818"/>
                    <a:pt x="2320060" y="462818"/>
                  </a:cubicBezTo>
                  <a:close/>
                  <a:moveTo>
                    <a:pt x="2181971" y="461226"/>
                  </a:moveTo>
                  <a:cubicBezTo>
                    <a:pt x="2156899" y="462818"/>
                    <a:pt x="2134614" y="464410"/>
                    <a:pt x="2110339" y="466002"/>
                  </a:cubicBezTo>
                  <a:cubicBezTo>
                    <a:pt x="2111931" y="487491"/>
                    <a:pt x="2113523" y="507787"/>
                    <a:pt x="2115115" y="528878"/>
                  </a:cubicBezTo>
                  <a:cubicBezTo>
                    <a:pt x="2138992" y="527684"/>
                    <a:pt x="2161277" y="526490"/>
                    <a:pt x="2185950" y="524899"/>
                  </a:cubicBezTo>
                  <a:cubicBezTo>
                    <a:pt x="2184358" y="501817"/>
                    <a:pt x="2183164" y="481920"/>
                    <a:pt x="2181971" y="461226"/>
                  </a:cubicBezTo>
                  <a:close/>
                  <a:moveTo>
                    <a:pt x="1608523" y="448890"/>
                  </a:moveTo>
                  <a:cubicBezTo>
                    <a:pt x="1613696" y="462420"/>
                    <a:pt x="1616880" y="471573"/>
                    <a:pt x="1620859" y="481522"/>
                  </a:cubicBezTo>
                  <a:cubicBezTo>
                    <a:pt x="1630808" y="479532"/>
                    <a:pt x="1640359" y="477543"/>
                    <a:pt x="1651900" y="475155"/>
                  </a:cubicBezTo>
                  <a:cubicBezTo>
                    <a:pt x="1654287" y="483910"/>
                    <a:pt x="1656277" y="491471"/>
                    <a:pt x="1658267" y="498635"/>
                  </a:cubicBezTo>
                  <a:cubicBezTo>
                    <a:pt x="1573105" y="530471"/>
                    <a:pt x="1489534" y="561113"/>
                    <a:pt x="1403576" y="592950"/>
                  </a:cubicBezTo>
                  <a:cubicBezTo>
                    <a:pt x="1400791" y="586980"/>
                    <a:pt x="1397209" y="579817"/>
                    <a:pt x="1391240" y="566685"/>
                  </a:cubicBezTo>
                  <a:cubicBezTo>
                    <a:pt x="1406760" y="564297"/>
                    <a:pt x="1419892" y="562705"/>
                    <a:pt x="1432627" y="560318"/>
                  </a:cubicBezTo>
                  <a:cubicBezTo>
                    <a:pt x="1437004" y="559522"/>
                    <a:pt x="1441382" y="557930"/>
                    <a:pt x="1445759" y="556338"/>
                  </a:cubicBezTo>
                  <a:cubicBezTo>
                    <a:pt x="1499881" y="536838"/>
                    <a:pt x="1554003" y="516941"/>
                    <a:pt x="1608125" y="496247"/>
                  </a:cubicBezTo>
                  <a:cubicBezTo>
                    <a:pt x="1613298" y="494655"/>
                    <a:pt x="1617676" y="492267"/>
                    <a:pt x="1622451" y="489879"/>
                  </a:cubicBezTo>
                  <a:cubicBezTo>
                    <a:pt x="1621257" y="487093"/>
                    <a:pt x="1620461" y="484706"/>
                    <a:pt x="1619267" y="482318"/>
                  </a:cubicBezTo>
                  <a:cubicBezTo>
                    <a:pt x="1555595" y="505400"/>
                    <a:pt x="1492320" y="528481"/>
                    <a:pt x="1427056" y="552359"/>
                  </a:cubicBezTo>
                  <a:cubicBezTo>
                    <a:pt x="1423474" y="543604"/>
                    <a:pt x="1419494" y="534053"/>
                    <a:pt x="1413525" y="520920"/>
                  </a:cubicBezTo>
                  <a:cubicBezTo>
                    <a:pt x="1478391" y="497043"/>
                    <a:pt x="1542463" y="473165"/>
                    <a:pt x="1608523" y="448890"/>
                  </a:cubicBezTo>
                  <a:close/>
                  <a:moveTo>
                    <a:pt x="2322448" y="370891"/>
                  </a:moveTo>
                  <a:cubicBezTo>
                    <a:pt x="2322448" y="390789"/>
                    <a:pt x="2322448" y="410288"/>
                    <a:pt x="2322845" y="432574"/>
                  </a:cubicBezTo>
                  <a:cubicBezTo>
                    <a:pt x="2347519" y="432574"/>
                    <a:pt x="2370202" y="432574"/>
                    <a:pt x="2394875" y="432574"/>
                  </a:cubicBezTo>
                  <a:cubicBezTo>
                    <a:pt x="2395671" y="412278"/>
                    <a:pt x="2396865" y="392779"/>
                    <a:pt x="2398058" y="370891"/>
                  </a:cubicBezTo>
                  <a:cubicBezTo>
                    <a:pt x="2371794" y="370891"/>
                    <a:pt x="2347916" y="370891"/>
                    <a:pt x="2322448" y="370891"/>
                  </a:cubicBezTo>
                  <a:close/>
                  <a:moveTo>
                    <a:pt x="2215398" y="369697"/>
                  </a:moveTo>
                  <a:cubicBezTo>
                    <a:pt x="2215398" y="390789"/>
                    <a:pt x="2215398" y="411084"/>
                    <a:pt x="2215398" y="430982"/>
                  </a:cubicBezTo>
                  <a:cubicBezTo>
                    <a:pt x="2240072" y="430982"/>
                    <a:pt x="2263153" y="430982"/>
                    <a:pt x="2287428" y="430982"/>
                  </a:cubicBezTo>
                  <a:cubicBezTo>
                    <a:pt x="2287428" y="409891"/>
                    <a:pt x="2287428" y="389993"/>
                    <a:pt x="2287428" y="369697"/>
                  </a:cubicBezTo>
                  <a:cubicBezTo>
                    <a:pt x="2262357" y="369697"/>
                    <a:pt x="2238878" y="369697"/>
                    <a:pt x="2215398" y="369697"/>
                  </a:cubicBezTo>
                  <a:close/>
                  <a:moveTo>
                    <a:pt x="2178787" y="369299"/>
                  </a:moveTo>
                  <a:cubicBezTo>
                    <a:pt x="2152522" y="370891"/>
                    <a:pt x="2128645" y="372483"/>
                    <a:pt x="2103176" y="374075"/>
                  </a:cubicBezTo>
                  <a:cubicBezTo>
                    <a:pt x="2104768" y="395962"/>
                    <a:pt x="2106360" y="415462"/>
                    <a:pt x="2108350" y="437747"/>
                  </a:cubicBezTo>
                  <a:cubicBezTo>
                    <a:pt x="2134614" y="436155"/>
                    <a:pt x="2157695" y="434166"/>
                    <a:pt x="2182368" y="432574"/>
                  </a:cubicBezTo>
                  <a:cubicBezTo>
                    <a:pt x="2181175" y="410288"/>
                    <a:pt x="2179981" y="390789"/>
                    <a:pt x="2178787" y="369299"/>
                  </a:cubicBezTo>
                  <a:close/>
                  <a:moveTo>
                    <a:pt x="2438650" y="281352"/>
                  </a:moveTo>
                  <a:cubicBezTo>
                    <a:pt x="2437058" y="303239"/>
                    <a:pt x="2435466" y="323535"/>
                    <a:pt x="2433874" y="345024"/>
                  </a:cubicBezTo>
                  <a:cubicBezTo>
                    <a:pt x="2460139" y="347412"/>
                    <a:pt x="2484414" y="349402"/>
                    <a:pt x="2510281" y="351790"/>
                  </a:cubicBezTo>
                  <a:cubicBezTo>
                    <a:pt x="2512669" y="330698"/>
                    <a:pt x="2515056" y="311198"/>
                    <a:pt x="2517444" y="288515"/>
                  </a:cubicBezTo>
                  <a:cubicBezTo>
                    <a:pt x="2489985" y="286127"/>
                    <a:pt x="2465312" y="283740"/>
                    <a:pt x="2438650" y="281352"/>
                  </a:cubicBezTo>
                  <a:close/>
                  <a:moveTo>
                    <a:pt x="2212215" y="276975"/>
                  </a:moveTo>
                  <a:cubicBezTo>
                    <a:pt x="2212215" y="298464"/>
                    <a:pt x="2212215" y="317964"/>
                    <a:pt x="2212215" y="337463"/>
                  </a:cubicBezTo>
                  <a:cubicBezTo>
                    <a:pt x="2238878" y="337463"/>
                    <a:pt x="2263153" y="337463"/>
                    <a:pt x="2288622" y="337463"/>
                  </a:cubicBezTo>
                  <a:cubicBezTo>
                    <a:pt x="2288622" y="316372"/>
                    <a:pt x="2288622" y="297270"/>
                    <a:pt x="2288622" y="276975"/>
                  </a:cubicBezTo>
                  <a:cubicBezTo>
                    <a:pt x="2261561" y="276975"/>
                    <a:pt x="2236490" y="276975"/>
                    <a:pt x="2212215" y="276975"/>
                  </a:cubicBezTo>
                  <a:close/>
                  <a:moveTo>
                    <a:pt x="2445415" y="189425"/>
                  </a:moveTo>
                  <a:cubicBezTo>
                    <a:pt x="2443823" y="212108"/>
                    <a:pt x="2442231" y="231608"/>
                    <a:pt x="2440639" y="252700"/>
                  </a:cubicBezTo>
                  <a:cubicBezTo>
                    <a:pt x="2467302" y="255087"/>
                    <a:pt x="2492373" y="257475"/>
                    <a:pt x="2520230" y="259863"/>
                  </a:cubicBezTo>
                  <a:cubicBezTo>
                    <a:pt x="2522617" y="238771"/>
                    <a:pt x="2524607" y="219272"/>
                    <a:pt x="2526995" y="196588"/>
                  </a:cubicBezTo>
                  <a:cubicBezTo>
                    <a:pt x="2499138" y="194201"/>
                    <a:pt x="2472873" y="191813"/>
                    <a:pt x="2445415" y="189425"/>
                  </a:cubicBezTo>
                  <a:close/>
                  <a:moveTo>
                    <a:pt x="2170828" y="184650"/>
                  </a:moveTo>
                  <a:cubicBezTo>
                    <a:pt x="2142175" y="186242"/>
                    <a:pt x="2116309" y="188231"/>
                    <a:pt x="2089248" y="189823"/>
                  </a:cubicBezTo>
                  <a:cubicBezTo>
                    <a:pt x="2091237" y="212506"/>
                    <a:pt x="2092829" y="232006"/>
                    <a:pt x="2094421" y="253097"/>
                  </a:cubicBezTo>
                  <a:cubicBezTo>
                    <a:pt x="2121880" y="251506"/>
                    <a:pt x="2146951" y="249914"/>
                    <a:pt x="2174409" y="248322"/>
                  </a:cubicBezTo>
                  <a:cubicBezTo>
                    <a:pt x="2173216" y="226435"/>
                    <a:pt x="2172022" y="206537"/>
                    <a:pt x="2170828" y="184650"/>
                  </a:cubicBezTo>
                  <a:close/>
                  <a:moveTo>
                    <a:pt x="2210225" y="184252"/>
                  </a:moveTo>
                  <a:cubicBezTo>
                    <a:pt x="2210225" y="205741"/>
                    <a:pt x="2210225" y="225639"/>
                    <a:pt x="2210225" y="245536"/>
                  </a:cubicBezTo>
                  <a:cubicBezTo>
                    <a:pt x="2238082" y="245536"/>
                    <a:pt x="2263153" y="245536"/>
                    <a:pt x="2289020" y="245536"/>
                  </a:cubicBezTo>
                  <a:cubicBezTo>
                    <a:pt x="2289020" y="224047"/>
                    <a:pt x="2289020" y="204547"/>
                    <a:pt x="2289020" y="184252"/>
                  </a:cubicBezTo>
                  <a:cubicBezTo>
                    <a:pt x="2261959" y="184252"/>
                    <a:pt x="2236092" y="184252"/>
                    <a:pt x="2210225" y="184252"/>
                  </a:cubicBezTo>
                  <a:close/>
                  <a:moveTo>
                    <a:pt x="2175205" y="0"/>
                  </a:moveTo>
                  <a:cubicBezTo>
                    <a:pt x="2211021" y="0"/>
                    <a:pt x="2246837" y="0"/>
                    <a:pt x="2282652" y="0"/>
                  </a:cubicBezTo>
                  <a:cubicBezTo>
                    <a:pt x="2282652" y="10347"/>
                    <a:pt x="2282652" y="21091"/>
                    <a:pt x="2282652" y="33030"/>
                  </a:cubicBezTo>
                  <a:cubicBezTo>
                    <a:pt x="2302948" y="33030"/>
                    <a:pt x="2322050" y="33030"/>
                    <a:pt x="2342345" y="33030"/>
                  </a:cubicBezTo>
                  <a:cubicBezTo>
                    <a:pt x="2342345" y="21091"/>
                    <a:pt x="2342345" y="10347"/>
                    <a:pt x="2342345" y="0"/>
                  </a:cubicBezTo>
                  <a:cubicBezTo>
                    <a:pt x="2350304" y="0"/>
                    <a:pt x="2358263" y="0"/>
                    <a:pt x="2366222" y="0"/>
                  </a:cubicBezTo>
                  <a:cubicBezTo>
                    <a:pt x="2381344" y="1194"/>
                    <a:pt x="2396467" y="2786"/>
                    <a:pt x="2411589" y="3980"/>
                  </a:cubicBezTo>
                  <a:cubicBezTo>
                    <a:pt x="2450986" y="7163"/>
                    <a:pt x="2490781" y="9949"/>
                    <a:pt x="2530179" y="12734"/>
                  </a:cubicBezTo>
                  <a:cubicBezTo>
                    <a:pt x="2530179" y="25071"/>
                    <a:pt x="2530179" y="35020"/>
                    <a:pt x="2530179" y="45367"/>
                  </a:cubicBezTo>
                  <a:cubicBezTo>
                    <a:pt x="2534954" y="46958"/>
                    <a:pt x="2540127" y="48550"/>
                    <a:pt x="2545301" y="50142"/>
                  </a:cubicBezTo>
                  <a:cubicBezTo>
                    <a:pt x="2542913" y="73223"/>
                    <a:pt x="2540923" y="95508"/>
                    <a:pt x="2538535" y="118590"/>
                  </a:cubicBezTo>
                  <a:cubicBezTo>
                    <a:pt x="2549678" y="120977"/>
                    <a:pt x="2559627" y="122967"/>
                    <a:pt x="2571168" y="125355"/>
                  </a:cubicBezTo>
                  <a:cubicBezTo>
                    <a:pt x="2541719" y="363330"/>
                    <a:pt x="2512669" y="599714"/>
                    <a:pt x="2483618" y="837689"/>
                  </a:cubicBezTo>
                  <a:cubicBezTo>
                    <a:pt x="2512669" y="841668"/>
                    <a:pt x="2539331" y="845648"/>
                    <a:pt x="2567188" y="849627"/>
                  </a:cubicBezTo>
                  <a:cubicBezTo>
                    <a:pt x="2589075" y="723875"/>
                    <a:pt x="2610565" y="600907"/>
                    <a:pt x="2632054" y="476746"/>
                  </a:cubicBezTo>
                  <a:cubicBezTo>
                    <a:pt x="2643993" y="478338"/>
                    <a:pt x="2653544" y="479532"/>
                    <a:pt x="2664686" y="480726"/>
                  </a:cubicBezTo>
                  <a:cubicBezTo>
                    <a:pt x="2668268" y="465206"/>
                    <a:pt x="2671452" y="449686"/>
                    <a:pt x="2675033" y="432972"/>
                  </a:cubicBezTo>
                  <a:cubicBezTo>
                    <a:pt x="2686176" y="434564"/>
                    <a:pt x="2696522" y="436155"/>
                    <a:pt x="2706869" y="437747"/>
                  </a:cubicBezTo>
                  <a:cubicBezTo>
                    <a:pt x="2709655" y="430186"/>
                    <a:pt x="2712042" y="423421"/>
                    <a:pt x="2715624" y="414666"/>
                  </a:cubicBezTo>
                  <a:cubicBezTo>
                    <a:pt x="2778899" y="430982"/>
                    <a:pt x="2841377" y="446900"/>
                    <a:pt x="2904651" y="463216"/>
                  </a:cubicBezTo>
                  <a:cubicBezTo>
                    <a:pt x="2902661" y="473563"/>
                    <a:pt x="2901070" y="479930"/>
                    <a:pt x="2899478" y="487491"/>
                  </a:cubicBezTo>
                  <a:cubicBezTo>
                    <a:pt x="2925743" y="495848"/>
                    <a:pt x="2951212" y="504205"/>
                    <a:pt x="2976680" y="512562"/>
                  </a:cubicBezTo>
                  <a:cubicBezTo>
                    <a:pt x="2980660" y="505001"/>
                    <a:pt x="2983844" y="499032"/>
                    <a:pt x="2988221" y="490675"/>
                  </a:cubicBezTo>
                  <a:cubicBezTo>
                    <a:pt x="3049506" y="515348"/>
                    <a:pt x="3109199" y="539225"/>
                    <a:pt x="3170085" y="563500"/>
                  </a:cubicBezTo>
                  <a:cubicBezTo>
                    <a:pt x="3166504" y="572653"/>
                    <a:pt x="3164116" y="578622"/>
                    <a:pt x="3161330" y="585387"/>
                  </a:cubicBezTo>
                  <a:cubicBezTo>
                    <a:pt x="3166902" y="589367"/>
                    <a:pt x="3171677" y="592551"/>
                    <a:pt x="3177248" y="596132"/>
                  </a:cubicBezTo>
                  <a:cubicBezTo>
                    <a:pt x="3170483" y="610856"/>
                    <a:pt x="3164116" y="625183"/>
                    <a:pt x="3157351" y="640305"/>
                  </a:cubicBezTo>
                  <a:cubicBezTo>
                    <a:pt x="3168891" y="646274"/>
                    <a:pt x="3179238" y="651845"/>
                    <a:pt x="3190779" y="657815"/>
                  </a:cubicBezTo>
                  <a:cubicBezTo>
                    <a:pt x="3110392" y="822965"/>
                    <a:pt x="3030404" y="987319"/>
                    <a:pt x="2948028" y="1156051"/>
                  </a:cubicBezTo>
                  <a:cubicBezTo>
                    <a:pt x="2952803" y="1157642"/>
                    <a:pt x="2958375" y="1159632"/>
                    <a:pt x="2962752" y="1161224"/>
                  </a:cubicBezTo>
                  <a:cubicBezTo>
                    <a:pt x="2938079" y="1211366"/>
                    <a:pt x="2915396" y="1257130"/>
                    <a:pt x="2892713" y="1303293"/>
                  </a:cubicBezTo>
                  <a:cubicBezTo>
                    <a:pt x="2895498" y="1304487"/>
                    <a:pt x="2897886" y="1306078"/>
                    <a:pt x="2900672" y="1307272"/>
                  </a:cubicBezTo>
                  <a:cubicBezTo>
                    <a:pt x="2924151" y="1260712"/>
                    <a:pt x="2948028" y="1214151"/>
                    <a:pt x="2971905" y="1167989"/>
                  </a:cubicBezTo>
                  <a:cubicBezTo>
                    <a:pt x="2985038" y="1170377"/>
                    <a:pt x="2986231" y="1175550"/>
                    <a:pt x="2980660" y="1185897"/>
                  </a:cubicBezTo>
                  <a:cubicBezTo>
                    <a:pt x="2957977" y="1227682"/>
                    <a:pt x="2936487" y="1269865"/>
                    <a:pt x="2913406" y="1314037"/>
                  </a:cubicBezTo>
                  <a:cubicBezTo>
                    <a:pt x="2929324" y="1322394"/>
                    <a:pt x="2943650" y="1329955"/>
                    <a:pt x="2961558" y="1339506"/>
                  </a:cubicBezTo>
                  <a:cubicBezTo>
                    <a:pt x="2952405" y="1316823"/>
                    <a:pt x="2956385" y="1309660"/>
                    <a:pt x="2977476" y="1300905"/>
                  </a:cubicBezTo>
                  <a:cubicBezTo>
                    <a:pt x="2979466" y="1299711"/>
                    <a:pt x="2981456" y="1292150"/>
                    <a:pt x="2979864" y="1290558"/>
                  </a:cubicBezTo>
                  <a:cubicBezTo>
                    <a:pt x="2976680" y="1286579"/>
                    <a:pt x="2971507" y="1284589"/>
                    <a:pt x="2965936" y="1281007"/>
                  </a:cubicBezTo>
                  <a:cubicBezTo>
                    <a:pt x="2971109" y="1271457"/>
                    <a:pt x="2975885" y="1263100"/>
                    <a:pt x="2979864" y="1256334"/>
                  </a:cubicBezTo>
                  <a:cubicBezTo>
                    <a:pt x="2989415" y="1257926"/>
                    <a:pt x="2996578" y="1259518"/>
                    <a:pt x="3003741" y="1260712"/>
                  </a:cubicBezTo>
                  <a:cubicBezTo>
                    <a:pt x="3004537" y="1258722"/>
                    <a:pt x="3004935" y="1256334"/>
                    <a:pt x="3005333" y="1254345"/>
                  </a:cubicBezTo>
                  <a:cubicBezTo>
                    <a:pt x="2996578" y="1248375"/>
                    <a:pt x="2988221" y="1242804"/>
                    <a:pt x="2979068" y="1236835"/>
                  </a:cubicBezTo>
                  <a:cubicBezTo>
                    <a:pt x="2984639" y="1227284"/>
                    <a:pt x="2989415" y="1218927"/>
                    <a:pt x="2994190" y="1210172"/>
                  </a:cubicBezTo>
                  <a:cubicBezTo>
                    <a:pt x="3002149" y="1214549"/>
                    <a:pt x="3007721" y="1218131"/>
                    <a:pt x="3013690" y="1220519"/>
                  </a:cubicBezTo>
                  <a:cubicBezTo>
                    <a:pt x="3016874" y="1221713"/>
                    <a:pt x="3021251" y="1220519"/>
                    <a:pt x="3025231" y="1220121"/>
                  </a:cubicBezTo>
                  <a:cubicBezTo>
                    <a:pt x="3023241" y="1216937"/>
                    <a:pt x="3022047" y="1212162"/>
                    <a:pt x="3018863" y="1210172"/>
                  </a:cubicBezTo>
                  <a:cubicBezTo>
                    <a:pt x="3010108" y="1204203"/>
                    <a:pt x="3000956" y="1199427"/>
                    <a:pt x="2991007" y="1193856"/>
                  </a:cubicBezTo>
                  <a:cubicBezTo>
                    <a:pt x="2996578" y="1183907"/>
                    <a:pt x="3001354" y="1175152"/>
                    <a:pt x="3006129" y="1166397"/>
                  </a:cubicBezTo>
                  <a:cubicBezTo>
                    <a:pt x="3017272" y="1172366"/>
                    <a:pt x="3026424" y="1177938"/>
                    <a:pt x="3035975" y="1182315"/>
                  </a:cubicBezTo>
                  <a:cubicBezTo>
                    <a:pt x="3038761" y="1183509"/>
                    <a:pt x="3043138" y="1181519"/>
                    <a:pt x="3047118" y="1181121"/>
                  </a:cubicBezTo>
                  <a:cubicBezTo>
                    <a:pt x="3045526" y="1177938"/>
                    <a:pt x="3044332" y="1173958"/>
                    <a:pt x="3041945" y="1172366"/>
                  </a:cubicBezTo>
                  <a:cubicBezTo>
                    <a:pt x="3029210" y="1164407"/>
                    <a:pt x="3016078" y="1157244"/>
                    <a:pt x="3002547" y="1149683"/>
                  </a:cubicBezTo>
                  <a:cubicBezTo>
                    <a:pt x="3008119" y="1139734"/>
                    <a:pt x="3012894" y="1131377"/>
                    <a:pt x="3017670" y="1122622"/>
                  </a:cubicBezTo>
                  <a:cubicBezTo>
                    <a:pt x="3031598" y="1130582"/>
                    <a:pt x="3043138" y="1137347"/>
                    <a:pt x="3055077" y="1142918"/>
                  </a:cubicBezTo>
                  <a:cubicBezTo>
                    <a:pt x="3059057" y="1144510"/>
                    <a:pt x="3064230" y="1143316"/>
                    <a:pt x="3068607" y="1143316"/>
                  </a:cubicBezTo>
                  <a:cubicBezTo>
                    <a:pt x="3065822" y="1139337"/>
                    <a:pt x="3063832" y="1134561"/>
                    <a:pt x="3060250" y="1132173"/>
                  </a:cubicBezTo>
                  <a:cubicBezTo>
                    <a:pt x="3045128" y="1123020"/>
                    <a:pt x="3029608" y="1114663"/>
                    <a:pt x="3013690" y="1105909"/>
                  </a:cubicBezTo>
                  <a:cubicBezTo>
                    <a:pt x="3019261" y="1095562"/>
                    <a:pt x="3023639" y="1087205"/>
                    <a:pt x="3028414" y="1078450"/>
                  </a:cubicBezTo>
                  <a:cubicBezTo>
                    <a:pt x="3041149" y="1085215"/>
                    <a:pt x="3051893" y="1090786"/>
                    <a:pt x="3062240" y="1096358"/>
                  </a:cubicBezTo>
                  <a:cubicBezTo>
                    <a:pt x="3084526" y="1108694"/>
                    <a:pt x="3084526" y="1109092"/>
                    <a:pt x="3091689" y="1099143"/>
                  </a:cubicBezTo>
                  <a:cubicBezTo>
                    <a:pt x="3069403" y="1086807"/>
                    <a:pt x="3047118" y="1074470"/>
                    <a:pt x="3024435" y="1061736"/>
                  </a:cubicBezTo>
                  <a:cubicBezTo>
                    <a:pt x="3030006" y="1051389"/>
                    <a:pt x="3033986" y="1043430"/>
                    <a:pt x="3039159" y="1033879"/>
                  </a:cubicBezTo>
                  <a:cubicBezTo>
                    <a:pt x="3059455" y="1045022"/>
                    <a:pt x="3078158" y="1055767"/>
                    <a:pt x="3097658" y="1065317"/>
                  </a:cubicBezTo>
                  <a:cubicBezTo>
                    <a:pt x="3101637" y="1067307"/>
                    <a:pt x="3107607" y="1065715"/>
                    <a:pt x="3112382" y="1065715"/>
                  </a:cubicBezTo>
                  <a:cubicBezTo>
                    <a:pt x="3109596" y="1062134"/>
                    <a:pt x="3107607" y="1056960"/>
                    <a:pt x="3103627" y="1054971"/>
                  </a:cubicBezTo>
                  <a:cubicBezTo>
                    <a:pt x="3081342" y="1042236"/>
                    <a:pt x="3058659" y="1029900"/>
                    <a:pt x="3035179" y="1017165"/>
                  </a:cubicBezTo>
                  <a:cubicBezTo>
                    <a:pt x="3039955" y="1007614"/>
                    <a:pt x="3044332" y="998859"/>
                    <a:pt x="3049108" y="989309"/>
                  </a:cubicBezTo>
                  <a:cubicBezTo>
                    <a:pt x="3069005" y="1000053"/>
                    <a:pt x="3085719" y="1010798"/>
                    <a:pt x="3104025" y="1017961"/>
                  </a:cubicBezTo>
                  <a:cubicBezTo>
                    <a:pt x="3121137" y="1024726"/>
                    <a:pt x="3139841" y="1027910"/>
                    <a:pt x="3157749" y="1032685"/>
                  </a:cubicBezTo>
                  <a:cubicBezTo>
                    <a:pt x="3168891" y="1015175"/>
                    <a:pt x="3178840" y="999257"/>
                    <a:pt x="3189187" y="982145"/>
                  </a:cubicBezTo>
                  <a:cubicBezTo>
                    <a:pt x="3229778" y="1008012"/>
                    <a:pt x="3268777" y="1033083"/>
                    <a:pt x="3308572" y="1058552"/>
                  </a:cubicBezTo>
                  <a:cubicBezTo>
                    <a:pt x="3360306" y="984533"/>
                    <a:pt x="3411642" y="911708"/>
                    <a:pt x="3463376" y="837689"/>
                  </a:cubicBezTo>
                  <a:cubicBezTo>
                    <a:pt x="3476110" y="846444"/>
                    <a:pt x="3486855" y="853607"/>
                    <a:pt x="3498793" y="861566"/>
                  </a:cubicBezTo>
                  <a:cubicBezTo>
                    <a:pt x="3508344" y="849627"/>
                    <a:pt x="3517099" y="838485"/>
                    <a:pt x="3526650" y="825750"/>
                  </a:cubicBezTo>
                  <a:cubicBezTo>
                    <a:pt x="3538191" y="833709"/>
                    <a:pt x="3548537" y="841270"/>
                    <a:pt x="3559680" y="849230"/>
                  </a:cubicBezTo>
                  <a:cubicBezTo>
                    <a:pt x="3566047" y="842066"/>
                    <a:pt x="3571619" y="836097"/>
                    <a:pt x="3579578" y="827740"/>
                  </a:cubicBezTo>
                  <a:cubicBezTo>
                    <a:pt x="3639270" y="878678"/>
                    <a:pt x="3698167" y="928820"/>
                    <a:pt x="3757462" y="979758"/>
                  </a:cubicBezTo>
                  <a:cubicBezTo>
                    <a:pt x="3750299" y="988911"/>
                    <a:pt x="3745126" y="995278"/>
                    <a:pt x="3737565" y="1004431"/>
                  </a:cubicBezTo>
                  <a:cubicBezTo>
                    <a:pt x="3746717" y="1010798"/>
                    <a:pt x="3755472" y="1017165"/>
                    <a:pt x="3764625" y="1023930"/>
                  </a:cubicBezTo>
                  <a:cubicBezTo>
                    <a:pt x="3752289" y="1037461"/>
                    <a:pt x="3742340" y="1048604"/>
                    <a:pt x="3729208" y="1062930"/>
                  </a:cubicBezTo>
                  <a:cubicBezTo>
                    <a:pt x="3740748" y="1071685"/>
                    <a:pt x="3751095" y="1078848"/>
                    <a:pt x="3762238" y="1087205"/>
                  </a:cubicBezTo>
                  <a:cubicBezTo>
                    <a:pt x="3673096" y="1174356"/>
                    <a:pt x="3586741" y="1258722"/>
                    <a:pt x="3500385" y="1343486"/>
                  </a:cubicBezTo>
                  <a:cubicBezTo>
                    <a:pt x="3510732" y="1354629"/>
                    <a:pt x="3519885" y="1364975"/>
                    <a:pt x="3530232" y="1376118"/>
                  </a:cubicBezTo>
                  <a:cubicBezTo>
                    <a:pt x="3460988" y="1440586"/>
                    <a:pt x="3392540" y="1504258"/>
                    <a:pt x="3322899" y="1569125"/>
                  </a:cubicBezTo>
                  <a:cubicBezTo>
                    <a:pt x="3341205" y="1581063"/>
                    <a:pt x="3357919" y="1592604"/>
                    <a:pt x="3377816" y="1606134"/>
                  </a:cubicBezTo>
                  <a:cubicBezTo>
                    <a:pt x="3379806" y="1604144"/>
                    <a:pt x="3382990" y="1600563"/>
                    <a:pt x="3386969" y="1596583"/>
                  </a:cubicBezTo>
                  <a:cubicBezTo>
                    <a:pt x="3377020" y="1584645"/>
                    <a:pt x="3368663" y="1574696"/>
                    <a:pt x="3359510" y="1563951"/>
                  </a:cubicBezTo>
                  <a:cubicBezTo>
                    <a:pt x="3365480" y="1558778"/>
                    <a:pt x="3370255" y="1554400"/>
                    <a:pt x="3375826" y="1549625"/>
                  </a:cubicBezTo>
                  <a:cubicBezTo>
                    <a:pt x="3385377" y="1560370"/>
                    <a:pt x="3394132" y="1569921"/>
                    <a:pt x="3404081" y="1580665"/>
                  </a:cubicBezTo>
                  <a:cubicBezTo>
                    <a:pt x="3408458" y="1576288"/>
                    <a:pt x="3412438" y="1572706"/>
                    <a:pt x="3416815" y="1568727"/>
                  </a:cubicBezTo>
                  <a:cubicBezTo>
                    <a:pt x="3407264" y="1557186"/>
                    <a:pt x="3398908" y="1547237"/>
                    <a:pt x="3389755" y="1536493"/>
                  </a:cubicBezTo>
                  <a:cubicBezTo>
                    <a:pt x="3395724" y="1530921"/>
                    <a:pt x="3400499" y="1526942"/>
                    <a:pt x="3406071" y="1522166"/>
                  </a:cubicBezTo>
                  <a:cubicBezTo>
                    <a:pt x="3416019" y="1532911"/>
                    <a:pt x="3424774" y="1542860"/>
                    <a:pt x="3434723" y="1553605"/>
                  </a:cubicBezTo>
                  <a:cubicBezTo>
                    <a:pt x="3439101" y="1550023"/>
                    <a:pt x="3443080" y="1546441"/>
                    <a:pt x="3447856" y="1542462"/>
                  </a:cubicBezTo>
                  <a:cubicBezTo>
                    <a:pt x="3437907" y="1530921"/>
                    <a:pt x="3429152" y="1520574"/>
                    <a:pt x="3419601" y="1509034"/>
                  </a:cubicBezTo>
                  <a:cubicBezTo>
                    <a:pt x="3425570" y="1503861"/>
                    <a:pt x="3430346" y="1499881"/>
                    <a:pt x="3436315" y="1494708"/>
                  </a:cubicBezTo>
                  <a:cubicBezTo>
                    <a:pt x="3446264" y="1505850"/>
                    <a:pt x="3455417" y="1515799"/>
                    <a:pt x="3465763" y="1527340"/>
                  </a:cubicBezTo>
                  <a:cubicBezTo>
                    <a:pt x="3470141" y="1523360"/>
                    <a:pt x="3474518" y="1519779"/>
                    <a:pt x="3478896" y="1515799"/>
                  </a:cubicBezTo>
                  <a:cubicBezTo>
                    <a:pt x="3468947" y="1503861"/>
                    <a:pt x="3459794" y="1493514"/>
                    <a:pt x="3449845" y="1481575"/>
                  </a:cubicBezTo>
                  <a:cubicBezTo>
                    <a:pt x="3455815" y="1476402"/>
                    <a:pt x="3460988" y="1472024"/>
                    <a:pt x="3466559" y="1467249"/>
                  </a:cubicBezTo>
                  <a:cubicBezTo>
                    <a:pt x="3477702" y="1479187"/>
                    <a:pt x="3487253" y="1489932"/>
                    <a:pt x="3498793" y="1502667"/>
                  </a:cubicBezTo>
                  <a:cubicBezTo>
                    <a:pt x="3516303" y="1475606"/>
                    <a:pt x="3483273" y="1470433"/>
                    <a:pt x="3482079" y="1452127"/>
                  </a:cubicBezTo>
                  <a:cubicBezTo>
                    <a:pt x="3486059" y="1448545"/>
                    <a:pt x="3490834" y="1444168"/>
                    <a:pt x="3496406" y="1439790"/>
                  </a:cubicBezTo>
                  <a:cubicBezTo>
                    <a:pt x="3507548" y="1451729"/>
                    <a:pt x="3517497" y="1462474"/>
                    <a:pt x="3529834" y="1475606"/>
                  </a:cubicBezTo>
                  <a:cubicBezTo>
                    <a:pt x="3547344" y="1448147"/>
                    <a:pt x="3513916" y="1443372"/>
                    <a:pt x="3512722" y="1424270"/>
                  </a:cubicBezTo>
                  <a:cubicBezTo>
                    <a:pt x="3516303" y="1421086"/>
                    <a:pt x="3521477" y="1416709"/>
                    <a:pt x="3527048" y="1411934"/>
                  </a:cubicBezTo>
                  <a:cubicBezTo>
                    <a:pt x="3538589" y="1424270"/>
                    <a:pt x="3548537" y="1435413"/>
                    <a:pt x="3560874" y="1448943"/>
                  </a:cubicBezTo>
                  <a:cubicBezTo>
                    <a:pt x="3566047" y="1443770"/>
                    <a:pt x="3569629" y="1440586"/>
                    <a:pt x="3573210" y="1436607"/>
                  </a:cubicBezTo>
                  <a:cubicBezTo>
                    <a:pt x="3561670" y="1422678"/>
                    <a:pt x="3551721" y="1411138"/>
                    <a:pt x="3541374" y="1398801"/>
                  </a:cubicBezTo>
                  <a:cubicBezTo>
                    <a:pt x="3546946" y="1394026"/>
                    <a:pt x="3551721" y="1389648"/>
                    <a:pt x="3557292" y="1384475"/>
                  </a:cubicBezTo>
                  <a:cubicBezTo>
                    <a:pt x="3568435" y="1396811"/>
                    <a:pt x="3579180" y="1408352"/>
                    <a:pt x="3590322" y="1420689"/>
                  </a:cubicBezTo>
                  <a:cubicBezTo>
                    <a:pt x="3594700" y="1416311"/>
                    <a:pt x="3598679" y="1413127"/>
                    <a:pt x="3603057" y="1409148"/>
                  </a:cubicBezTo>
                  <a:cubicBezTo>
                    <a:pt x="3592312" y="1396413"/>
                    <a:pt x="3581965" y="1384077"/>
                    <a:pt x="3571221" y="1371342"/>
                  </a:cubicBezTo>
                  <a:cubicBezTo>
                    <a:pt x="3577986" y="1365373"/>
                    <a:pt x="3583557" y="1360598"/>
                    <a:pt x="3590322" y="1354231"/>
                  </a:cubicBezTo>
                  <a:cubicBezTo>
                    <a:pt x="3604251" y="1369751"/>
                    <a:pt x="3616985" y="1383679"/>
                    <a:pt x="3630118" y="1398801"/>
                  </a:cubicBezTo>
                  <a:cubicBezTo>
                    <a:pt x="3644046" y="1387658"/>
                    <a:pt x="3656780" y="1377312"/>
                    <a:pt x="3671903" y="1364975"/>
                  </a:cubicBezTo>
                  <a:cubicBezTo>
                    <a:pt x="3710902" y="1416311"/>
                    <a:pt x="3749105" y="1466851"/>
                    <a:pt x="3787707" y="1517789"/>
                  </a:cubicBezTo>
                  <a:cubicBezTo>
                    <a:pt x="3771390" y="1529329"/>
                    <a:pt x="3757860" y="1538880"/>
                    <a:pt x="3743932" y="1548829"/>
                  </a:cubicBezTo>
                  <a:cubicBezTo>
                    <a:pt x="3756268" y="1567931"/>
                    <a:pt x="3767411" y="1585441"/>
                    <a:pt x="3779350" y="1604144"/>
                  </a:cubicBezTo>
                  <a:cubicBezTo>
                    <a:pt x="3713687" y="1645531"/>
                    <a:pt x="3649219" y="1685724"/>
                    <a:pt x="3585547" y="1725918"/>
                  </a:cubicBezTo>
                  <a:cubicBezTo>
                    <a:pt x="3611016" y="1771682"/>
                    <a:pt x="3635291" y="1814263"/>
                    <a:pt x="3659964" y="1858436"/>
                  </a:cubicBezTo>
                  <a:cubicBezTo>
                    <a:pt x="3675086" y="1834956"/>
                    <a:pt x="3683841" y="1830579"/>
                    <a:pt x="3698565" y="1834161"/>
                  </a:cubicBezTo>
                  <a:cubicBezTo>
                    <a:pt x="3710902" y="1824610"/>
                    <a:pt x="3720453" y="1817049"/>
                    <a:pt x="3732789" y="1807498"/>
                  </a:cubicBezTo>
                  <a:cubicBezTo>
                    <a:pt x="3754676" y="1856048"/>
                    <a:pt x="3774574" y="1900221"/>
                    <a:pt x="3794870" y="1944791"/>
                  </a:cubicBezTo>
                  <a:cubicBezTo>
                    <a:pt x="3811982" y="1938424"/>
                    <a:pt x="3827900" y="1932455"/>
                    <a:pt x="3844216" y="1926088"/>
                  </a:cubicBezTo>
                  <a:cubicBezTo>
                    <a:pt x="3850583" y="1941210"/>
                    <a:pt x="3856154" y="1954342"/>
                    <a:pt x="3861726" y="1968270"/>
                  </a:cubicBezTo>
                  <a:cubicBezTo>
                    <a:pt x="3875654" y="1963495"/>
                    <a:pt x="3887990" y="1959118"/>
                    <a:pt x="3902317" y="1954342"/>
                  </a:cubicBezTo>
                  <a:cubicBezTo>
                    <a:pt x="3917041" y="2002096"/>
                    <a:pt x="3931367" y="2047861"/>
                    <a:pt x="3946091" y="2094421"/>
                  </a:cubicBezTo>
                  <a:cubicBezTo>
                    <a:pt x="3930571" y="2098799"/>
                    <a:pt x="3918235" y="2102778"/>
                    <a:pt x="3905102" y="2106360"/>
                  </a:cubicBezTo>
                  <a:cubicBezTo>
                    <a:pt x="3909082" y="2123472"/>
                    <a:pt x="3912663" y="2138992"/>
                    <a:pt x="3916643" y="2155706"/>
                  </a:cubicBezTo>
                  <a:cubicBezTo>
                    <a:pt x="3870083" y="2166849"/>
                    <a:pt x="3824716" y="2177593"/>
                    <a:pt x="3782135" y="2187940"/>
                  </a:cubicBezTo>
                  <a:cubicBezTo>
                    <a:pt x="3795268" y="2281857"/>
                    <a:pt x="3808400" y="2373385"/>
                    <a:pt x="3821533" y="2467700"/>
                  </a:cubicBezTo>
                  <a:cubicBezTo>
                    <a:pt x="3764227" y="2470884"/>
                    <a:pt x="3712096" y="2473669"/>
                    <a:pt x="3659964" y="2476455"/>
                  </a:cubicBezTo>
                  <a:cubicBezTo>
                    <a:pt x="3659964" y="2530576"/>
                    <a:pt x="3659964" y="2581912"/>
                    <a:pt x="3659964" y="2634442"/>
                  </a:cubicBezTo>
                  <a:cubicBezTo>
                    <a:pt x="3673494" y="2635238"/>
                    <a:pt x="3686229" y="2636432"/>
                    <a:pt x="3698565" y="2637228"/>
                  </a:cubicBezTo>
                  <a:cubicBezTo>
                    <a:pt x="3732789" y="2639615"/>
                    <a:pt x="3767411" y="2641605"/>
                    <a:pt x="3801635" y="2643595"/>
                  </a:cubicBezTo>
                  <a:cubicBezTo>
                    <a:pt x="3812778" y="2643993"/>
                    <a:pt x="3819941" y="2647177"/>
                    <a:pt x="3811584" y="2659911"/>
                  </a:cubicBezTo>
                  <a:cubicBezTo>
                    <a:pt x="3760248" y="2656727"/>
                    <a:pt x="3709708" y="2653146"/>
                    <a:pt x="3656780" y="2649564"/>
                  </a:cubicBezTo>
                  <a:cubicBezTo>
                    <a:pt x="3655984" y="2665084"/>
                    <a:pt x="3655188" y="2678615"/>
                    <a:pt x="3653995" y="2694533"/>
                  </a:cubicBezTo>
                  <a:cubicBezTo>
                    <a:pt x="3706524" y="2705675"/>
                    <a:pt x="3756666" y="2716022"/>
                    <a:pt x="3808002" y="2726767"/>
                  </a:cubicBezTo>
                  <a:cubicBezTo>
                    <a:pt x="3801635" y="2745073"/>
                    <a:pt x="3813971" y="2752634"/>
                    <a:pt x="3828696" y="2761389"/>
                  </a:cubicBezTo>
                  <a:cubicBezTo>
                    <a:pt x="3874062" y="2788450"/>
                    <a:pt x="3913857" y="2822275"/>
                    <a:pt x="3946887" y="2863662"/>
                  </a:cubicBezTo>
                  <a:cubicBezTo>
                    <a:pt x="4063089" y="3008915"/>
                    <a:pt x="4086966" y="3174463"/>
                    <a:pt x="4050753" y="3351949"/>
                  </a:cubicBezTo>
                  <a:cubicBezTo>
                    <a:pt x="4032049" y="3443478"/>
                    <a:pt x="3993846" y="3527048"/>
                    <a:pt x="3941316" y="3603853"/>
                  </a:cubicBezTo>
                  <a:cubicBezTo>
                    <a:pt x="3934949" y="3612608"/>
                    <a:pt x="3929377" y="3620965"/>
                    <a:pt x="3947683" y="3623751"/>
                  </a:cubicBezTo>
                  <a:cubicBezTo>
                    <a:pt x="3973152" y="3580772"/>
                    <a:pt x="3998621" y="3537793"/>
                    <a:pt x="4024886" y="3494018"/>
                  </a:cubicBezTo>
                  <a:cubicBezTo>
                    <a:pt x="4047967" y="3506753"/>
                    <a:pt x="4069854" y="3518691"/>
                    <a:pt x="4094130" y="3531824"/>
                  </a:cubicBezTo>
                  <a:cubicBezTo>
                    <a:pt x="4065477" y="3579976"/>
                    <a:pt x="4037620" y="3626934"/>
                    <a:pt x="4009366" y="3674688"/>
                  </a:cubicBezTo>
                  <a:cubicBezTo>
                    <a:pt x="4015733" y="3679066"/>
                    <a:pt x="4021304" y="3682647"/>
                    <a:pt x="4028069" y="3687025"/>
                  </a:cubicBezTo>
                  <a:cubicBezTo>
                    <a:pt x="4055926" y="3640465"/>
                    <a:pt x="4082987" y="3595496"/>
                    <a:pt x="4110446" y="3549732"/>
                  </a:cubicBezTo>
                  <a:cubicBezTo>
                    <a:pt x="4133129" y="3562068"/>
                    <a:pt x="4154618" y="3574007"/>
                    <a:pt x="4177700" y="3586741"/>
                  </a:cubicBezTo>
                  <a:cubicBezTo>
                    <a:pt x="4148251" y="3636485"/>
                    <a:pt x="4119599" y="3684637"/>
                    <a:pt x="4089752" y="3734381"/>
                  </a:cubicBezTo>
                  <a:cubicBezTo>
                    <a:pt x="4095722" y="3738361"/>
                    <a:pt x="4101691" y="3742738"/>
                    <a:pt x="4109650" y="3748309"/>
                  </a:cubicBezTo>
                  <a:cubicBezTo>
                    <a:pt x="4138700" y="3699760"/>
                    <a:pt x="4166955" y="3653199"/>
                    <a:pt x="4195608" y="3605445"/>
                  </a:cubicBezTo>
                  <a:cubicBezTo>
                    <a:pt x="4217097" y="3617383"/>
                    <a:pt x="4238188" y="3628924"/>
                    <a:pt x="4261270" y="3641658"/>
                  </a:cubicBezTo>
                  <a:cubicBezTo>
                    <a:pt x="4230229" y="3693392"/>
                    <a:pt x="4199985" y="3743534"/>
                    <a:pt x="4169343" y="3794472"/>
                  </a:cubicBezTo>
                  <a:cubicBezTo>
                    <a:pt x="4176505" y="3799645"/>
                    <a:pt x="4182475" y="3804421"/>
                    <a:pt x="4190434" y="3810390"/>
                  </a:cubicBezTo>
                  <a:cubicBezTo>
                    <a:pt x="4221077" y="3760248"/>
                    <a:pt x="4250525" y="3711698"/>
                    <a:pt x="4280769" y="3661954"/>
                  </a:cubicBezTo>
                  <a:cubicBezTo>
                    <a:pt x="4301860" y="3673893"/>
                    <a:pt x="4322554" y="3685035"/>
                    <a:pt x="4344442" y="3697372"/>
                  </a:cubicBezTo>
                  <a:cubicBezTo>
                    <a:pt x="4311411" y="3751095"/>
                    <a:pt x="4279973" y="3803227"/>
                    <a:pt x="4247739" y="3856155"/>
                  </a:cubicBezTo>
                  <a:cubicBezTo>
                    <a:pt x="4254902" y="3862124"/>
                    <a:pt x="4262065" y="3867695"/>
                    <a:pt x="4270422" y="3874460"/>
                  </a:cubicBezTo>
                  <a:cubicBezTo>
                    <a:pt x="4275198" y="3868491"/>
                    <a:pt x="4278780" y="3863318"/>
                    <a:pt x="4283157" y="3858542"/>
                  </a:cubicBezTo>
                  <a:cubicBezTo>
                    <a:pt x="4314197" y="3822727"/>
                    <a:pt x="4344043" y="3786513"/>
                    <a:pt x="4376278" y="3752289"/>
                  </a:cubicBezTo>
                  <a:cubicBezTo>
                    <a:pt x="4387818" y="3739953"/>
                    <a:pt x="4403338" y="3731198"/>
                    <a:pt x="4418461" y="3723239"/>
                  </a:cubicBezTo>
                  <a:cubicBezTo>
                    <a:pt x="4431991" y="3716075"/>
                    <a:pt x="4442736" y="3722443"/>
                    <a:pt x="4443531" y="3737963"/>
                  </a:cubicBezTo>
                  <a:cubicBezTo>
                    <a:pt x="4444327" y="3752289"/>
                    <a:pt x="4444725" y="3767809"/>
                    <a:pt x="4439950" y="3780942"/>
                  </a:cubicBezTo>
                  <a:cubicBezTo>
                    <a:pt x="4422838" y="3829094"/>
                    <a:pt x="4404532" y="3876450"/>
                    <a:pt x="4384635" y="3923408"/>
                  </a:cubicBezTo>
                  <a:cubicBezTo>
                    <a:pt x="4372696" y="3951265"/>
                    <a:pt x="4371104" y="3955643"/>
                    <a:pt x="4394186" y="3976336"/>
                  </a:cubicBezTo>
                  <a:cubicBezTo>
                    <a:pt x="4438358" y="4015335"/>
                    <a:pt x="4483326" y="4053539"/>
                    <a:pt x="4527897" y="4092140"/>
                  </a:cubicBezTo>
                  <a:cubicBezTo>
                    <a:pt x="4532275" y="4096120"/>
                    <a:pt x="4537448" y="4098905"/>
                    <a:pt x="4546203" y="4104079"/>
                  </a:cubicBezTo>
                  <a:cubicBezTo>
                    <a:pt x="4546203" y="4106864"/>
                    <a:pt x="4546203" y="4109252"/>
                    <a:pt x="4546203" y="4112038"/>
                  </a:cubicBezTo>
                  <a:cubicBezTo>
                    <a:pt x="4541826" y="4115221"/>
                    <a:pt x="4537448" y="4118803"/>
                    <a:pt x="4531479" y="4123181"/>
                  </a:cubicBezTo>
                  <a:cubicBezTo>
                    <a:pt x="4465021" y="4086966"/>
                    <a:pt x="4398165" y="4050753"/>
                    <a:pt x="4330513" y="4014142"/>
                  </a:cubicBezTo>
                  <a:cubicBezTo>
                    <a:pt x="4325738" y="4019713"/>
                    <a:pt x="4321360" y="4024488"/>
                    <a:pt x="4317381" y="4029662"/>
                  </a:cubicBezTo>
                  <a:cubicBezTo>
                    <a:pt x="4281963" y="4072242"/>
                    <a:pt x="4244954" y="4112833"/>
                    <a:pt x="4198393" y="4143078"/>
                  </a:cubicBezTo>
                  <a:cubicBezTo>
                    <a:pt x="4180883" y="4154220"/>
                    <a:pt x="4160190" y="4172128"/>
                    <a:pt x="4140690" y="4156608"/>
                  </a:cubicBezTo>
                  <a:cubicBezTo>
                    <a:pt x="4121986" y="4141486"/>
                    <a:pt x="4133925" y="4117211"/>
                    <a:pt x="4142282" y="4099303"/>
                  </a:cubicBezTo>
                  <a:cubicBezTo>
                    <a:pt x="4160190" y="4060304"/>
                    <a:pt x="4181281" y="4022498"/>
                    <a:pt x="4201577" y="3984693"/>
                  </a:cubicBezTo>
                  <a:cubicBezTo>
                    <a:pt x="4207546" y="3973152"/>
                    <a:pt x="4215107" y="3962408"/>
                    <a:pt x="4222668" y="3950867"/>
                  </a:cubicBezTo>
                  <a:cubicBezTo>
                    <a:pt x="4213117" y="3945296"/>
                    <a:pt x="4205556" y="3940520"/>
                    <a:pt x="4197597" y="3935745"/>
                  </a:cubicBezTo>
                  <a:cubicBezTo>
                    <a:pt x="4159792" y="3983897"/>
                    <a:pt x="4122384" y="4031253"/>
                    <a:pt x="4084579" y="4079406"/>
                  </a:cubicBezTo>
                  <a:cubicBezTo>
                    <a:pt x="4064283" y="4062294"/>
                    <a:pt x="4046375" y="4047172"/>
                    <a:pt x="4028865" y="4032447"/>
                  </a:cubicBezTo>
                  <a:cubicBezTo>
                    <a:pt x="4064681" y="3986683"/>
                    <a:pt x="4098905" y="3942908"/>
                    <a:pt x="4134323" y="3897940"/>
                  </a:cubicBezTo>
                  <a:cubicBezTo>
                    <a:pt x="4125568" y="3892368"/>
                    <a:pt x="4119200" y="3888389"/>
                    <a:pt x="4112037" y="3884011"/>
                  </a:cubicBezTo>
                  <a:cubicBezTo>
                    <a:pt x="4075426" y="3930174"/>
                    <a:pt x="4039610" y="3975142"/>
                    <a:pt x="4002999" y="4021703"/>
                  </a:cubicBezTo>
                  <a:cubicBezTo>
                    <a:pt x="3983101" y="4004591"/>
                    <a:pt x="3964795" y="3989070"/>
                    <a:pt x="3946091" y="3973152"/>
                  </a:cubicBezTo>
                  <a:cubicBezTo>
                    <a:pt x="3980713" y="3929776"/>
                    <a:pt x="4013743" y="3887593"/>
                    <a:pt x="4047967" y="3844216"/>
                  </a:cubicBezTo>
                  <a:cubicBezTo>
                    <a:pt x="4039610" y="3839043"/>
                    <a:pt x="4033243" y="3835063"/>
                    <a:pt x="4027274" y="3831482"/>
                  </a:cubicBezTo>
                  <a:cubicBezTo>
                    <a:pt x="3991458" y="3876450"/>
                    <a:pt x="3956836" y="3919429"/>
                    <a:pt x="3921816" y="3963204"/>
                  </a:cubicBezTo>
                  <a:cubicBezTo>
                    <a:pt x="3900327" y="3944898"/>
                    <a:pt x="3882021" y="3928980"/>
                    <a:pt x="3863715" y="3913062"/>
                  </a:cubicBezTo>
                  <a:cubicBezTo>
                    <a:pt x="3897143" y="3870481"/>
                    <a:pt x="3929377" y="3830288"/>
                    <a:pt x="3962010" y="3788901"/>
                  </a:cubicBezTo>
                  <a:cubicBezTo>
                    <a:pt x="3954051" y="3784125"/>
                    <a:pt x="3948877" y="3780544"/>
                    <a:pt x="3943306" y="3776962"/>
                  </a:cubicBezTo>
                  <a:cubicBezTo>
                    <a:pt x="3909082" y="3819543"/>
                    <a:pt x="3875654" y="3861328"/>
                    <a:pt x="3841430" y="3903909"/>
                  </a:cubicBezTo>
                  <a:cubicBezTo>
                    <a:pt x="3819941" y="3885205"/>
                    <a:pt x="3800839" y="3868491"/>
                    <a:pt x="3781737" y="3852175"/>
                  </a:cubicBezTo>
                  <a:cubicBezTo>
                    <a:pt x="3813971" y="3811584"/>
                    <a:pt x="3845012" y="3772983"/>
                    <a:pt x="3876450" y="3733585"/>
                  </a:cubicBezTo>
                  <a:cubicBezTo>
                    <a:pt x="3868491" y="3728810"/>
                    <a:pt x="3863715" y="3726024"/>
                    <a:pt x="3858940" y="3723239"/>
                  </a:cubicBezTo>
                  <a:cubicBezTo>
                    <a:pt x="3825910" y="3763830"/>
                    <a:pt x="3793676" y="3803227"/>
                    <a:pt x="3761044" y="3843818"/>
                  </a:cubicBezTo>
                  <a:cubicBezTo>
                    <a:pt x="3750299" y="3834267"/>
                    <a:pt x="3741544" y="3826308"/>
                    <a:pt x="3731993" y="3819145"/>
                  </a:cubicBezTo>
                  <a:cubicBezTo>
                    <a:pt x="3728412" y="3816359"/>
                    <a:pt x="3721646" y="3813574"/>
                    <a:pt x="3718463" y="3815166"/>
                  </a:cubicBezTo>
                  <a:cubicBezTo>
                    <a:pt x="3694984" y="3826308"/>
                    <a:pt x="3671903" y="3838247"/>
                    <a:pt x="3647229" y="3850981"/>
                  </a:cubicBezTo>
                  <a:cubicBezTo>
                    <a:pt x="3687423" y="3889185"/>
                    <a:pt x="3726024" y="3925796"/>
                    <a:pt x="3770197" y="3967979"/>
                  </a:cubicBezTo>
                  <a:cubicBezTo>
                    <a:pt x="3750299" y="3982703"/>
                    <a:pt x="3732789" y="3996234"/>
                    <a:pt x="3714086" y="4010560"/>
                  </a:cubicBezTo>
                  <a:cubicBezTo>
                    <a:pt x="3723636" y="4019315"/>
                    <a:pt x="3728014" y="4023692"/>
                    <a:pt x="3734381" y="4029662"/>
                  </a:cubicBezTo>
                  <a:cubicBezTo>
                    <a:pt x="3750697" y="4012948"/>
                    <a:pt x="3766615" y="3997029"/>
                    <a:pt x="3783329" y="3980316"/>
                  </a:cubicBezTo>
                  <a:cubicBezTo>
                    <a:pt x="3789696" y="3987479"/>
                    <a:pt x="3795666" y="3993846"/>
                    <a:pt x="3802431" y="4001009"/>
                  </a:cubicBezTo>
                  <a:cubicBezTo>
                    <a:pt x="3794472" y="4009764"/>
                    <a:pt x="3786513" y="4018519"/>
                    <a:pt x="3774574" y="4031651"/>
                  </a:cubicBezTo>
                  <a:cubicBezTo>
                    <a:pt x="3785717" y="4038417"/>
                    <a:pt x="3795666" y="4044784"/>
                    <a:pt x="3806410" y="4051549"/>
                  </a:cubicBezTo>
                  <a:cubicBezTo>
                    <a:pt x="3793278" y="4065079"/>
                    <a:pt x="3784523" y="4074630"/>
                    <a:pt x="3770197" y="4089355"/>
                  </a:cubicBezTo>
                  <a:cubicBezTo>
                    <a:pt x="3793278" y="4109252"/>
                    <a:pt x="3815961" y="4128354"/>
                    <a:pt x="3840236" y="4149445"/>
                  </a:cubicBezTo>
                  <a:cubicBezTo>
                    <a:pt x="3826706" y="4161384"/>
                    <a:pt x="3815961" y="4170139"/>
                    <a:pt x="3804819" y="4180087"/>
                  </a:cubicBezTo>
                  <a:cubicBezTo>
                    <a:pt x="3831879" y="4208740"/>
                    <a:pt x="3857348" y="4236199"/>
                    <a:pt x="3884011" y="4264851"/>
                  </a:cubicBezTo>
                  <a:cubicBezTo>
                    <a:pt x="3860930" y="4285943"/>
                    <a:pt x="3839042" y="4305840"/>
                    <a:pt x="3816359" y="4326136"/>
                  </a:cubicBezTo>
                  <a:cubicBezTo>
                    <a:pt x="3790492" y="4296290"/>
                    <a:pt x="3765819" y="4268035"/>
                    <a:pt x="3741146" y="4239382"/>
                  </a:cubicBezTo>
                  <a:cubicBezTo>
                    <a:pt x="3728412" y="4249331"/>
                    <a:pt x="3717667" y="4258086"/>
                    <a:pt x="3706127" y="4267637"/>
                  </a:cubicBezTo>
                  <a:cubicBezTo>
                    <a:pt x="3686229" y="4244158"/>
                    <a:pt x="3667127" y="4221872"/>
                    <a:pt x="3648025" y="4199189"/>
                  </a:cubicBezTo>
                  <a:cubicBezTo>
                    <a:pt x="3637679" y="4206751"/>
                    <a:pt x="3628924" y="4213516"/>
                    <a:pt x="3619373" y="4220679"/>
                  </a:cubicBezTo>
                  <a:cubicBezTo>
                    <a:pt x="3610618" y="4211128"/>
                    <a:pt x="3603057" y="4202373"/>
                    <a:pt x="3595098" y="4193220"/>
                  </a:cubicBezTo>
                  <a:cubicBezTo>
                    <a:pt x="3584751" y="4200781"/>
                    <a:pt x="3575996" y="4207148"/>
                    <a:pt x="3566445" y="4214311"/>
                  </a:cubicBezTo>
                  <a:cubicBezTo>
                    <a:pt x="3494018" y="4121589"/>
                    <a:pt x="3423183" y="4030060"/>
                    <a:pt x="3351551" y="3937735"/>
                  </a:cubicBezTo>
                  <a:cubicBezTo>
                    <a:pt x="3332450" y="3952061"/>
                    <a:pt x="3315338" y="3965193"/>
                    <a:pt x="3297828" y="3978326"/>
                  </a:cubicBezTo>
                  <a:cubicBezTo>
                    <a:pt x="3304195" y="3987877"/>
                    <a:pt x="3309368" y="3995836"/>
                    <a:pt x="3314940" y="4004591"/>
                  </a:cubicBezTo>
                  <a:cubicBezTo>
                    <a:pt x="3302205" y="4014142"/>
                    <a:pt x="3290665" y="4022896"/>
                    <a:pt x="3278726" y="4031651"/>
                  </a:cubicBezTo>
                  <a:cubicBezTo>
                    <a:pt x="3288675" y="4046773"/>
                    <a:pt x="3297430" y="4060702"/>
                    <a:pt x="3307379" y="4075824"/>
                  </a:cubicBezTo>
                  <a:cubicBezTo>
                    <a:pt x="3264798" y="4102089"/>
                    <a:pt x="3224207" y="4127558"/>
                    <a:pt x="3182422" y="4153425"/>
                  </a:cubicBezTo>
                  <a:cubicBezTo>
                    <a:pt x="3172871" y="4136710"/>
                    <a:pt x="3164514" y="4122384"/>
                    <a:pt x="3155759" y="4107660"/>
                  </a:cubicBezTo>
                  <a:cubicBezTo>
                    <a:pt x="3140637" y="4115619"/>
                    <a:pt x="3126708" y="4122782"/>
                    <a:pt x="3111188" y="4131140"/>
                  </a:cubicBezTo>
                  <a:cubicBezTo>
                    <a:pt x="3088505" y="4088558"/>
                    <a:pt x="3066220" y="4046773"/>
                    <a:pt x="3043537" y="4004193"/>
                  </a:cubicBezTo>
                  <a:cubicBezTo>
                    <a:pt x="3023241" y="4014539"/>
                    <a:pt x="3005333" y="4024090"/>
                    <a:pt x="2986629" y="4033641"/>
                  </a:cubicBezTo>
                  <a:cubicBezTo>
                    <a:pt x="3056669" y="4180087"/>
                    <a:pt x="3126311" y="4324942"/>
                    <a:pt x="3196350" y="4470990"/>
                  </a:cubicBezTo>
                  <a:cubicBezTo>
                    <a:pt x="3184014" y="4476960"/>
                    <a:pt x="3173269" y="4482133"/>
                    <a:pt x="3162524" y="4486908"/>
                  </a:cubicBezTo>
                  <a:cubicBezTo>
                    <a:pt x="3159738" y="4488102"/>
                    <a:pt x="3155361" y="4487307"/>
                    <a:pt x="3151779" y="4487307"/>
                  </a:cubicBezTo>
                  <a:cubicBezTo>
                    <a:pt x="3145014" y="4486908"/>
                    <a:pt x="3137453" y="4484123"/>
                    <a:pt x="3131882" y="4486113"/>
                  </a:cubicBezTo>
                  <a:cubicBezTo>
                    <a:pt x="3049108" y="4515959"/>
                    <a:pt x="2966732" y="4546601"/>
                    <a:pt x="2883958" y="4577244"/>
                  </a:cubicBezTo>
                  <a:cubicBezTo>
                    <a:pt x="2879182" y="4579233"/>
                    <a:pt x="2870427" y="4580825"/>
                    <a:pt x="2870029" y="4583213"/>
                  </a:cubicBezTo>
                  <a:cubicBezTo>
                    <a:pt x="2867244" y="4609876"/>
                    <a:pt x="2844561" y="4596743"/>
                    <a:pt x="2831428" y="4607488"/>
                  </a:cubicBezTo>
                  <a:cubicBezTo>
                    <a:pt x="2799990" y="4490888"/>
                    <a:pt x="2769745" y="4378666"/>
                    <a:pt x="2739103" y="4264851"/>
                  </a:cubicBezTo>
                  <a:cubicBezTo>
                    <a:pt x="2730746" y="4267239"/>
                    <a:pt x="2723981" y="4269229"/>
                    <a:pt x="2715624" y="4271616"/>
                  </a:cubicBezTo>
                  <a:cubicBezTo>
                    <a:pt x="2719604" y="4288729"/>
                    <a:pt x="2723185" y="4304647"/>
                    <a:pt x="2727563" y="4323748"/>
                  </a:cubicBezTo>
                  <a:cubicBezTo>
                    <a:pt x="2664288" y="4336085"/>
                    <a:pt x="2602606" y="4348421"/>
                    <a:pt x="2539729" y="4360758"/>
                  </a:cubicBezTo>
                  <a:cubicBezTo>
                    <a:pt x="2536148" y="4340462"/>
                    <a:pt x="2533362" y="4325340"/>
                    <a:pt x="2530576" y="4308228"/>
                  </a:cubicBezTo>
                  <a:cubicBezTo>
                    <a:pt x="2508291" y="4310616"/>
                    <a:pt x="2487598" y="4312606"/>
                    <a:pt x="2465710" y="4314993"/>
                  </a:cubicBezTo>
                  <a:cubicBezTo>
                    <a:pt x="2464118" y="4305044"/>
                    <a:pt x="2462925" y="4297483"/>
                    <a:pt x="2462129" y="4289524"/>
                  </a:cubicBezTo>
                  <a:cubicBezTo>
                    <a:pt x="2452578" y="4199189"/>
                    <a:pt x="2443027" y="4108854"/>
                    <a:pt x="2433476" y="4018519"/>
                  </a:cubicBezTo>
                  <a:cubicBezTo>
                    <a:pt x="2431486" y="4002203"/>
                    <a:pt x="2431088" y="4001805"/>
                    <a:pt x="2413181" y="4009366"/>
                  </a:cubicBezTo>
                  <a:cubicBezTo>
                    <a:pt x="2443027" y="4331309"/>
                    <a:pt x="2473271" y="4653650"/>
                    <a:pt x="2503118" y="4975594"/>
                  </a:cubicBezTo>
                  <a:cubicBezTo>
                    <a:pt x="2491179" y="4977981"/>
                    <a:pt x="2483220" y="4979175"/>
                    <a:pt x="2474465" y="4980767"/>
                  </a:cubicBezTo>
                  <a:cubicBezTo>
                    <a:pt x="2476057" y="5004644"/>
                    <a:pt x="2477649" y="5026929"/>
                    <a:pt x="2479241" y="5049612"/>
                  </a:cubicBezTo>
                  <a:cubicBezTo>
                    <a:pt x="2468098" y="5051204"/>
                    <a:pt x="2459343" y="5052796"/>
                    <a:pt x="2449792" y="5054388"/>
                  </a:cubicBezTo>
                  <a:cubicBezTo>
                    <a:pt x="2449792" y="5065531"/>
                    <a:pt x="2449792" y="5075082"/>
                    <a:pt x="2449792" y="5085428"/>
                  </a:cubicBezTo>
                  <a:cubicBezTo>
                    <a:pt x="2422732" y="5087816"/>
                    <a:pt x="2396467" y="5090204"/>
                    <a:pt x="2370202" y="5092591"/>
                  </a:cubicBezTo>
                  <a:cubicBezTo>
                    <a:pt x="2334386" y="5092591"/>
                    <a:pt x="2298571" y="5092591"/>
                    <a:pt x="2262755" y="5092591"/>
                  </a:cubicBezTo>
                  <a:cubicBezTo>
                    <a:pt x="2262755" y="5082245"/>
                    <a:pt x="2262755" y="5071500"/>
                    <a:pt x="2262755" y="5059561"/>
                  </a:cubicBezTo>
                  <a:cubicBezTo>
                    <a:pt x="2242459" y="5059561"/>
                    <a:pt x="2223357" y="5059561"/>
                    <a:pt x="2203062" y="5059561"/>
                  </a:cubicBezTo>
                  <a:cubicBezTo>
                    <a:pt x="2203062" y="5071500"/>
                    <a:pt x="2203062" y="5082245"/>
                    <a:pt x="2203062" y="5092591"/>
                  </a:cubicBezTo>
                  <a:cubicBezTo>
                    <a:pt x="2195103" y="5092591"/>
                    <a:pt x="2187144" y="5092591"/>
                    <a:pt x="2179185" y="5092591"/>
                  </a:cubicBezTo>
                  <a:cubicBezTo>
                    <a:pt x="2169236" y="5091795"/>
                    <a:pt x="2159685" y="5090204"/>
                    <a:pt x="2149736" y="5089408"/>
                  </a:cubicBezTo>
                  <a:cubicBezTo>
                    <a:pt x="2105166" y="5085826"/>
                    <a:pt x="2060197" y="5083041"/>
                    <a:pt x="2016422" y="5079857"/>
                  </a:cubicBezTo>
                  <a:cubicBezTo>
                    <a:pt x="2011647" y="5065133"/>
                    <a:pt x="2027167" y="5044837"/>
                    <a:pt x="2000504" y="5042847"/>
                  </a:cubicBezTo>
                  <a:cubicBezTo>
                    <a:pt x="2002892" y="5019368"/>
                    <a:pt x="2004882" y="4997481"/>
                    <a:pt x="2007270" y="4974399"/>
                  </a:cubicBezTo>
                  <a:cubicBezTo>
                    <a:pt x="1995729" y="4972012"/>
                    <a:pt x="1985780" y="4970022"/>
                    <a:pt x="1974637" y="4967634"/>
                  </a:cubicBezTo>
                  <a:cubicBezTo>
                    <a:pt x="2004086" y="4729659"/>
                    <a:pt x="2033136" y="4492878"/>
                    <a:pt x="2062187" y="4255300"/>
                  </a:cubicBezTo>
                  <a:cubicBezTo>
                    <a:pt x="2032341" y="4250923"/>
                    <a:pt x="2006076" y="4247341"/>
                    <a:pt x="1978219" y="4243362"/>
                  </a:cubicBezTo>
                  <a:cubicBezTo>
                    <a:pt x="1956332" y="4368717"/>
                    <a:pt x="1934842" y="4491684"/>
                    <a:pt x="1913353" y="4615845"/>
                  </a:cubicBezTo>
                  <a:cubicBezTo>
                    <a:pt x="1901414" y="4614253"/>
                    <a:pt x="1891864" y="4613059"/>
                    <a:pt x="1880721" y="4611467"/>
                  </a:cubicBezTo>
                  <a:cubicBezTo>
                    <a:pt x="1877139" y="4627783"/>
                    <a:pt x="1873956" y="4643304"/>
                    <a:pt x="1870374" y="4659620"/>
                  </a:cubicBezTo>
                  <a:cubicBezTo>
                    <a:pt x="1858834" y="4658028"/>
                    <a:pt x="1848885" y="4656834"/>
                    <a:pt x="1838538" y="4655242"/>
                  </a:cubicBezTo>
                  <a:cubicBezTo>
                    <a:pt x="1835752" y="4662803"/>
                    <a:pt x="1832967" y="4669171"/>
                    <a:pt x="1829783" y="4677925"/>
                  </a:cubicBezTo>
                  <a:cubicBezTo>
                    <a:pt x="1766111" y="4661609"/>
                    <a:pt x="1703632" y="4645293"/>
                    <a:pt x="1640756" y="4629375"/>
                  </a:cubicBezTo>
                  <a:cubicBezTo>
                    <a:pt x="1643144" y="4619427"/>
                    <a:pt x="1644337" y="4613059"/>
                    <a:pt x="1645929" y="4605498"/>
                  </a:cubicBezTo>
                  <a:cubicBezTo>
                    <a:pt x="1619664" y="4596743"/>
                    <a:pt x="1594196" y="4588386"/>
                    <a:pt x="1568329" y="4580029"/>
                  </a:cubicBezTo>
                  <a:cubicBezTo>
                    <a:pt x="1565145" y="4587988"/>
                    <a:pt x="1562359" y="4593957"/>
                    <a:pt x="1558380" y="4602713"/>
                  </a:cubicBezTo>
                  <a:cubicBezTo>
                    <a:pt x="1497493" y="4578437"/>
                    <a:pt x="1437005" y="4554162"/>
                    <a:pt x="1375720" y="4529887"/>
                  </a:cubicBezTo>
                  <a:cubicBezTo>
                    <a:pt x="1379699" y="4520336"/>
                    <a:pt x="1381689" y="4514367"/>
                    <a:pt x="1384475" y="4508000"/>
                  </a:cubicBezTo>
                  <a:cubicBezTo>
                    <a:pt x="1378506" y="4504020"/>
                    <a:pt x="1373730" y="4500837"/>
                    <a:pt x="1368557" y="4497255"/>
                  </a:cubicBezTo>
                  <a:cubicBezTo>
                    <a:pt x="1375322" y="4482133"/>
                    <a:pt x="1381689" y="4468205"/>
                    <a:pt x="1388454" y="4453082"/>
                  </a:cubicBezTo>
                  <a:cubicBezTo>
                    <a:pt x="1376516" y="4447113"/>
                    <a:pt x="1366169" y="4441542"/>
                    <a:pt x="1354628" y="4435573"/>
                  </a:cubicBezTo>
                  <a:cubicBezTo>
                    <a:pt x="1435015" y="4270423"/>
                    <a:pt x="1515401" y="4106068"/>
                    <a:pt x="1595389" y="3941714"/>
                  </a:cubicBezTo>
                  <a:cubicBezTo>
                    <a:pt x="1591012" y="3936939"/>
                    <a:pt x="1587430" y="3932959"/>
                    <a:pt x="1583849" y="3929378"/>
                  </a:cubicBezTo>
                  <a:cubicBezTo>
                    <a:pt x="1606930" y="3882021"/>
                    <a:pt x="1630011" y="3836257"/>
                    <a:pt x="1652694" y="3790493"/>
                  </a:cubicBezTo>
                  <a:cubicBezTo>
                    <a:pt x="1649909" y="3789299"/>
                    <a:pt x="1647123" y="3787707"/>
                    <a:pt x="1644337" y="3786513"/>
                  </a:cubicBezTo>
                  <a:cubicBezTo>
                    <a:pt x="1620460" y="3832675"/>
                    <a:pt x="1596583" y="3879236"/>
                    <a:pt x="1573104" y="3925398"/>
                  </a:cubicBezTo>
                  <a:cubicBezTo>
                    <a:pt x="1558778" y="3923010"/>
                    <a:pt x="1559176" y="3917041"/>
                    <a:pt x="1564349" y="3907092"/>
                  </a:cubicBezTo>
                  <a:cubicBezTo>
                    <a:pt x="1586634" y="3865307"/>
                    <a:pt x="1608522" y="3823125"/>
                    <a:pt x="1631205" y="3779350"/>
                  </a:cubicBezTo>
                  <a:cubicBezTo>
                    <a:pt x="1615287" y="3770993"/>
                    <a:pt x="1600563" y="3763034"/>
                    <a:pt x="1582655" y="3753483"/>
                  </a:cubicBezTo>
                  <a:cubicBezTo>
                    <a:pt x="1592206" y="3776564"/>
                    <a:pt x="1587828" y="3784125"/>
                    <a:pt x="1567135" y="3792482"/>
                  </a:cubicBezTo>
                  <a:cubicBezTo>
                    <a:pt x="1565145" y="3793676"/>
                    <a:pt x="1563155" y="3801237"/>
                    <a:pt x="1564349" y="3802829"/>
                  </a:cubicBezTo>
                  <a:cubicBezTo>
                    <a:pt x="1567533" y="3806808"/>
                    <a:pt x="1572706" y="3808798"/>
                    <a:pt x="1578277" y="3812380"/>
                  </a:cubicBezTo>
                  <a:cubicBezTo>
                    <a:pt x="1573104" y="3821533"/>
                    <a:pt x="1568329" y="3829890"/>
                    <a:pt x="1564349" y="3837053"/>
                  </a:cubicBezTo>
                  <a:cubicBezTo>
                    <a:pt x="1554798" y="3835063"/>
                    <a:pt x="1547635" y="3833869"/>
                    <a:pt x="1540472" y="3832277"/>
                  </a:cubicBezTo>
                  <a:cubicBezTo>
                    <a:pt x="1540074" y="3834267"/>
                    <a:pt x="1539278" y="3836655"/>
                    <a:pt x="1538880" y="3838645"/>
                  </a:cubicBezTo>
                  <a:cubicBezTo>
                    <a:pt x="1547635" y="3844216"/>
                    <a:pt x="1555992" y="3850185"/>
                    <a:pt x="1565145" y="3856155"/>
                  </a:cubicBezTo>
                  <a:cubicBezTo>
                    <a:pt x="1559972" y="3865307"/>
                    <a:pt x="1555196" y="3873664"/>
                    <a:pt x="1550421" y="3882419"/>
                  </a:cubicBezTo>
                  <a:cubicBezTo>
                    <a:pt x="1542064" y="3878042"/>
                    <a:pt x="1536095" y="3874062"/>
                    <a:pt x="1529329" y="3871277"/>
                  </a:cubicBezTo>
                  <a:cubicBezTo>
                    <a:pt x="1526544" y="3870083"/>
                    <a:pt x="1522564" y="3872073"/>
                    <a:pt x="1519380" y="3872471"/>
                  </a:cubicBezTo>
                  <a:cubicBezTo>
                    <a:pt x="1520972" y="3875654"/>
                    <a:pt x="1521370" y="3880032"/>
                    <a:pt x="1523758" y="3881623"/>
                  </a:cubicBezTo>
                  <a:cubicBezTo>
                    <a:pt x="1533309" y="3887593"/>
                    <a:pt x="1543258" y="3892766"/>
                    <a:pt x="1553604" y="3898736"/>
                  </a:cubicBezTo>
                  <a:cubicBezTo>
                    <a:pt x="1548033" y="3909082"/>
                    <a:pt x="1543258" y="3917439"/>
                    <a:pt x="1538482" y="3926592"/>
                  </a:cubicBezTo>
                  <a:cubicBezTo>
                    <a:pt x="1528533" y="3921021"/>
                    <a:pt x="1520574" y="3916245"/>
                    <a:pt x="1512217" y="3912664"/>
                  </a:cubicBezTo>
                  <a:cubicBezTo>
                    <a:pt x="1507840" y="3911072"/>
                    <a:pt x="1502667" y="3911868"/>
                    <a:pt x="1497493" y="3911868"/>
                  </a:cubicBezTo>
                  <a:cubicBezTo>
                    <a:pt x="1500279" y="3915449"/>
                    <a:pt x="1502269" y="3920225"/>
                    <a:pt x="1505850" y="3922613"/>
                  </a:cubicBezTo>
                  <a:cubicBezTo>
                    <a:pt x="1517391" y="3929776"/>
                    <a:pt x="1529329" y="3936143"/>
                    <a:pt x="1541666" y="3943306"/>
                  </a:cubicBezTo>
                  <a:cubicBezTo>
                    <a:pt x="1536095" y="3953653"/>
                    <a:pt x="1531319" y="3962010"/>
                    <a:pt x="1526544" y="3970765"/>
                  </a:cubicBezTo>
                  <a:cubicBezTo>
                    <a:pt x="1512217" y="3962806"/>
                    <a:pt x="1499881" y="3955643"/>
                    <a:pt x="1487544" y="3949673"/>
                  </a:cubicBezTo>
                  <a:cubicBezTo>
                    <a:pt x="1484361" y="3948081"/>
                    <a:pt x="1479585" y="3950071"/>
                    <a:pt x="1475606" y="3950071"/>
                  </a:cubicBezTo>
                  <a:cubicBezTo>
                    <a:pt x="1477596" y="3953255"/>
                    <a:pt x="1478789" y="3958030"/>
                    <a:pt x="1481973" y="3960020"/>
                  </a:cubicBezTo>
                  <a:cubicBezTo>
                    <a:pt x="1497493" y="3969173"/>
                    <a:pt x="1513809" y="3977928"/>
                    <a:pt x="1530125" y="3987081"/>
                  </a:cubicBezTo>
                  <a:cubicBezTo>
                    <a:pt x="1524952" y="3997428"/>
                    <a:pt x="1520176" y="4005784"/>
                    <a:pt x="1515799" y="4014142"/>
                  </a:cubicBezTo>
                  <a:cubicBezTo>
                    <a:pt x="1457300" y="3987081"/>
                    <a:pt x="1457300" y="3987081"/>
                    <a:pt x="1451729" y="3994244"/>
                  </a:cubicBezTo>
                  <a:cubicBezTo>
                    <a:pt x="1474412" y="4006580"/>
                    <a:pt x="1496697" y="4018917"/>
                    <a:pt x="1519380" y="4031651"/>
                  </a:cubicBezTo>
                  <a:cubicBezTo>
                    <a:pt x="1513809" y="4041600"/>
                    <a:pt x="1509830" y="4049957"/>
                    <a:pt x="1504656" y="4059508"/>
                  </a:cubicBezTo>
                  <a:cubicBezTo>
                    <a:pt x="1484361" y="4048763"/>
                    <a:pt x="1465657" y="4038019"/>
                    <a:pt x="1446157" y="4028468"/>
                  </a:cubicBezTo>
                  <a:cubicBezTo>
                    <a:pt x="1442178" y="4026478"/>
                    <a:pt x="1436607" y="4027672"/>
                    <a:pt x="1431433" y="4027672"/>
                  </a:cubicBezTo>
                  <a:cubicBezTo>
                    <a:pt x="1434219" y="4031253"/>
                    <a:pt x="1436607" y="4036427"/>
                    <a:pt x="1440188" y="4038417"/>
                  </a:cubicBezTo>
                  <a:cubicBezTo>
                    <a:pt x="1462473" y="4051151"/>
                    <a:pt x="1485157" y="4063487"/>
                    <a:pt x="1509034" y="4076222"/>
                  </a:cubicBezTo>
                  <a:cubicBezTo>
                    <a:pt x="1504258" y="4085773"/>
                    <a:pt x="1499881" y="4094528"/>
                    <a:pt x="1495503" y="4103283"/>
                  </a:cubicBezTo>
                  <a:cubicBezTo>
                    <a:pt x="1457698" y="4089355"/>
                    <a:pt x="1428648" y="4058314"/>
                    <a:pt x="1384475" y="4064681"/>
                  </a:cubicBezTo>
                  <a:cubicBezTo>
                    <a:pt x="1375720" y="4078212"/>
                    <a:pt x="1366169" y="4094528"/>
                    <a:pt x="1355424" y="4111640"/>
                  </a:cubicBezTo>
                  <a:cubicBezTo>
                    <a:pt x="1314435" y="4085375"/>
                    <a:pt x="1275436" y="4060304"/>
                    <a:pt x="1235641" y="4034835"/>
                  </a:cubicBezTo>
                  <a:cubicBezTo>
                    <a:pt x="1183907" y="4108456"/>
                    <a:pt x="1132571" y="4181679"/>
                    <a:pt x="1080838" y="4255698"/>
                  </a:cubicBezTo>
                  <a:cubicBezTo>
                    <a:pt x="1068103" y="4247341"/>
                    <a:pt x="1057358" y="4239780"/>
                    <a:pt x="1045420" y="4231821"/>
                  </a:cubicBezTo>
                  <a:cubicBezTo>
                    <a:pt x="1036267" y="4243760"/>
                    <a:pt x="1027512" y="4255300"/>
                    <a:pt x="1017563" y="4268035"/>
                  </a:cubicBezTo>
                  <a:cubicBezTo>
                    <a:pt x="1006420" y="4260076"/>
                    <a:pt x="995676" y="4252515"/>
                    <a:pt x="984533" y="4244556"/>
                  </a:cubicBezTo>
                  <a:cubicBezTo>
                    <a:pt x="978166" y="4251321"/>
                    <a:pt x="972595" y="4257688"/>
                    <a:pt x="964636" y="4266045"/>
                  </a:cubicBezTo>
                  <a:cubicBezTo>
                    <a:pt x="904943" y="4215505"/>
                    <a:pt x="846046" y="4165363"/>
                    <a:pt x="786353" y="4114425"/>
                  </a:cubicBezTo>
                  <a:cubicBezTo>
                    <a:pt x="793516" y="4105273"/>
                    <a:pt x="798690" y="4098905"/>
                    <a:pt x="804261" y="4092140"/>
                  </a:cubicBezTo>
                  <a:cubicBezTo>
                    <a:pt x="796302" y="4083783"/>
                    <a:pt x="788741" y="4075824"/>
                    <a:pt x="781180" y="4067467"/>
                  </a:cubicBezTo>
                  <a:cubicBezTo>
                    <a:pt x="792322" y="4055927"/>
                    <a:pt x="802271" y="4045580"/>
                    <a:pt x="812220" y="4034835"/>
                  </a:cubicBezTo>
                  <a:cubicBezTo>
                    <a:pt x="801873" y="4024090"/>
                    <a:pt x="793516" y="4014937"/>
                    <a:pt x="783965" y="4004988"/>
                  </a:cubicBezTo>
                  <a:cubicBezTo>
                    <a:pt x="870719" y="3919827"/>
                    <a:pt x="957074" y="3835461"/>
                    <a:pt x="1043430" y="3750697"/>
                  </a:cubicBezTo>
                  <a:cubicBezTo>
                    <a:pt x="1033083" y="3739555"/>
                    <a:pt x="1023930" y="3729208"/>
                    <a:pt x="1013584" y="3718065"/>
                  </a:cubicBezTo>
                  <a:cubicBezTo>
                    <a:pt x="1083225" y="3653199"/>
                    <a:pt x="1152071" y="3589527"/>
                    <a:pt x="1220917" y="3525059"/>
                  </a:cubicBezTo>
                  <a:cubicBezTo>
                    <a:pt x="1202213" y="3512324"/>
                    <a:pt x="1185897" y="3501181"/>
                    <a:pt x="1167989" y="3489243"/>
                  </a:cubicBezTo>
                  <a:cubicBezTo>
                    <a:pt x="1165999" y="3490835"/>
                    <a:pt x="1162418" y="3494416"/>
                    <a:pt x="1158040" y="3498396"/>
                  </a:cubicBezTo>
                  <a:cubicBezTo>
                    <a:pt x="1166795" y="3509140"/>
                    <a:pt x="1175152" y="3519089"/>
                    <a:pt x="1184305" y="3529834"/>
                  </a:cubicBezTo>
                  <a:cubicBezTo>
                    <a:pt x="1178336" y="3535007"/>
                    <a:pt x="1173560" y="3538987"/>
                    <a:pt x="1167989" y="3543762"/>
                  </a:cubicBezTo>
                  <a:cubicBezTo>
                    <a:pt x="1158438" y="3533415"/>
                    <a:pt x="1149683" y="3523865"/>
                    <a:pt x="1139734" y="3513120"/>
                  </a:cubicBezTo>
                  <a:cubicBezTo>
                    <a:pt x="1135357" y="3517497"/>
                    <a:pt x="1131377" y="3521079"/>
                    <a:pt x="1127000" y="3525059"/>
                  </a:cubicBezTo>
                  <a:cubicBezTo>
                    <a:pt x="1136551" y="3536599"/>
                    <a:pt x="1144908" y="3546548"/>
                    <a:pt x="1154061" y="3557293"/>
                  </a:cubicBezTo>
                  <a:cubicBezTo>
                    <a:pt x="1147693" y="3562466"/>
                    <a:pt x="1142918" y="3566446"/>
                    <a:pt x="1137745" y="3571221"/>
                  </a:cubicBezTo>
                  <a:cubicBezTo>
                    <a:pt x="1127000" y="3560078"/>
                    <a:pt x="1117847" y="3550528"/>
                    <a:pt x="1107898" y="3539783"/>
                  </a:cubicBezTo>
                  <a:cubicBezTo>
                    <a:pt x="1103123" y="3544558"/>
                    <a:pt x="1099541" y="3547742"/>
                    <a:pt x="1095562" y="3551721"/>
                  </a:cubicBezTo>
                  <a:cubicBezTo>
                    <a:pt x="1105113" y="3562864"/>
                    <a:pt x="1113868" y="3573609"/>
                    <a:pt x="1123418" y="3584751"/>
                  </a:cubicBezTo>
                  <a:cubicBezTo>
                    <a:pt x="1117449" y="3589527"/>
                    <a:pt x="1112674" y="3593904"/>
                    <a:pt x="1107102" y="3598680"/>
                  </a:cubicBezTo>
                  <a:cubicBezTo>
                    <a:pt x="1096756" y="3587537"/>
                    <a:pt x="1086807" y="3577190"/>
                    <a:pt x="1075266" y="3564854"/>
                  </a:cubicBezTo>
                  <a:cubicBezTo>
                    <a:pt x="1070491" y="3569629"/>
                    <a:pt x="1066909" y="3573211"/>
                    <a:pt x="1062930" y="3576792"/>
                  </a:cubicBezTo>
                  <a:cubicBezTo>
                    <a:pt x="1074072" y="3589925"/>
                    <a:pt x="1083225" y="3600272"/>
                    <a:pt x="1093174" y="3612210"/>
                  </a:cubicBezTo>
                  <a:cubicBezTo>
                    <a:pt x="1087603" y="3617383"/>
                    <a:pt x="1082429" y="3621761"/>
                    <a:pt x="1076858" y="3626536"/>
                  </a:cubicBezTo>
                  <a:cubicBezTo>
                    <a:pt x="1066113" y="3614598"/>
                    <a:pt x="1056164" y="3603853"/>
                    <a:pt x="1044624" y="3591118"/>
                  </a:cubicBezTo>
                  <a:cubicBezTo>
                    <a:pt x="1027114" y="3618179"/>
                    <a:pt x="1059746" y="3623751"/>
                    <a:pt x="1061338" y="3641658"/>
                  </a:cubicBezTo>
                  <a:cubicBezTo>
                    <a:pt x="1056960" y="3645240"/>
                    <a:pt x="1052185" y="3649220"/>
                    <a:pt x="1046614" y="3653995"/>
                  </a:cubicBezTo>
                  <a:cubicBezTo>
                    <a:pt x="1035471" y="3642454"/>
                    <a:pt x="1025522" y="3631312"/>
                    <a:pt x="1014379" y="3619373"/>
                  </a:cubicBezTo>
                  <a:cubicBezTo>
                    <a:pt x="1009206" y="3623751"/>
                    <a:pt x="1005625" y="3626536"/>
                    <a:pt x="1001247" y="3630118"/>
                  </a:cubicBezTo>
                  <a:cubicBezTo>
                    <a:pt x="1013186" y="3644444"/>
                    <a:pt x="1022737" y="3655985"/>
                    <a:pt x="1032685" y="3667923"/>
                  </a:cubicBezTo>
                  <a:cubicBezTo>
                    <a:pt x="1026318" y="3673097"/>
                    <a:pt x="1021543" y="3677076"/>
                    <a:pt x="1016767" y="3681056"/>
                  </a:cubicBezTo>
                  <a:cubicBezTo>
                    <a:pt x="982145" y="3648026"/>
                    <a:pt x="982145" y="3648026"/>
                    <a:pt x="972197" y="3659566"/>
                  </a:cubicBezTo>
                  <a:cubicBezTo>
                    <a:pt x="981747" y="3671107"/>
                    <a:pt x="991696" y="3682647"/>
                    <a:pt x="1002043" y="3694984"/>
                  </a:cubicBezTo>
                  <a:cubicBezTo>
                    <a:pt x="996472" y="3700157"/>
                    <a:pt x="991696" y="3704535"/>
                    <a:pt x="986125" y="3709708"/>
                  </a:cubicBezTo>
                  <a:cubicBezTo>
                    <a:pt x="974584" y="3697372"/>
                    <a:pt x="963840" y="3685831"/>
                    <a:pt x="952697" y="3673495"/>
                  </a:cubicBezTo>
                  <a:cubicBezTo>
                    <a:pt x="947922" y="3677872"/>
                    <a:pt x="944340" y="3681056"/>
                    <a:pt x="939565" y="3685035"/>
                  </a:cubicBezTo>
                  <a:cubicBezTo>
                    <a:pt x="950309" y="3697770"/>
                    <a:pt x="960258" y="3709708"/>
                    <a:pt x="971401" y="3722841"/>
                  </a:cubicBezTo>
                  <a:cubicBezTo>
                    <a:pt x="965033" y="3728810"/>
                    <a:pt x="959064" y="3733585"/>
                    <a:pt x="952299" y="3739953"/>
                  </a:cubicBezTo>
                  <a:cubicBezTo>
                    <a:pt x="938769" y="3724432"/>
                    <a:pt x="926034" y="3710106"/>
                    <a:pt x="912504" y="3694984"/>
                  </a:cubicBezTo>
                  <a:cubicBezTo>
                    <a:pt x="898973" y="3706127"/>
                    <a:pt x="886239" y="3716473"/>
                    <a:pt x="871117" y="3729208"/>
                  </a:cubicBezTo>
                  <a:cubicBezTo>
                    <a:pt x="831720" y="3677474"/>
                    <a:pt x="793516" y="3626934"/>
                    <a:pt x="754915" y="3575996"/>
                  </a:cubicBezTo>
                  <a:cubicBezTo>
                    <a:pt x="771231" y="3564456"/>
                    <a:pt x="784363" y="3554905"/>
                    <a:pt x="798690" y="3544956"/>
                  </a:cubicBezTo>
                  <a:cubicBezTo>
                    <a:pt x="786751" y="3525854"/>
                    <a:pt x="775210" y="3508344"/>
                    <a:pt x="763272" y="3489243"/>
                  </a:cubicBezTo>
                  <a:cubicBezTo>
                    <a:pt x="828934" y="3447856"/>
                    <a:pt x="893402" y="3407663"/>
                    <a:pt x="957472" y="3367470"/>
                  </a:cubicBezTo>
                  <a:cubicBezTo>
                    <a:pt x="932003" y="3322501"/>
                    <a:pt x="907728" y="3279522"/>
                    <a:pt x="882259" y="3233758"/>
                  </a:cubicBezTo>
                  <a:cubicBezTo>
                    <a:pt x="872709" y="3254053"/>
                    <a:pt x="861566" y="3265992"/>
                    <a:pt x="844852" y="3259227"/>
                  </a:cubicBezTo>
                  <a:cubicBezTo>
                    <a:pt x="832913" y="3268777"/>
                    <a:pt x="822965" y="3276339"/>
                    <a:pt x="810628" y="3286287"/>
                  </a:cubicBezTo>
                  <a:cubicBezTo>
                    <a:pt x="788741" y="3238135"/>
                    <a:pt x="768445" y="3193565"/>
                    <a:pt x="748150" y="3148596"/>
                  </a:cubicBezTo>
                  <a:cubicBezTo>
                    <a:pt x="731038" y="3155361"/>
                    <a:pt x="715518" y="3161330"/>
                    <a:pt x="698804" y="3167698"/>
                  </a:cubicBezTo>
                  <a:cubicBezTo>
                    <a:pt x="692834" y="3152973"/>
                    <a:pt x="687263" y="3139841"/>
                    <a:pt x="681294" y="3125515"/>
                  </a:cubicBezTo>
                  <a:cubicBezTo>
                    <a:pt x="667763" y="3129892"/>
                    <a:pt x="655427" y="3133872"/>
                    <a:pt x="640703" y="3139045"/>
                  </a:cubicBezTo>
                  <a:cubicBezTo>
                    <a:pt x="625978" y="3091689"/>
                    <a:pt x="611652" y="3045924"/>
                    <a:pt x="596928" y="2999364"/>
                  </a:cubicBezTo>
                  <a:cubicBezTo>
                    <a:pt x="612050" y="2994986"/>
                    <a:pt x="624387" y="2991007"/>
                    <a:pt x="637917" y="2987027"/>
                  </a:cubicBezTo>
                  <a:cubicBezTo>
                    <a:pt x="634335" y="2970313"/>
                    <a:pt x="630754" y="2955191"/>
                    <a:pt x="626774" y="2938079"/>
                  </a:cubicBezTo>
                  <a:cubicBezTo>
                    <a:pt x="673335" y="2926937"/>
                    <a:pt x="718701" y="2915794"/>
                    <a:pt x="765262" y="2904651"/>
                  </a:cubicBezTo>
                  <a:cubicBezTo>
                    <a:pt x="744966" y="2811929"/>
                    <a:pt x="729844" y="2720400"/>
                    <a:pt x="726262" y="2625289"/>
                  </a:cubicBezTo>
                  <a:cubicBezTo>
                    <a:pt x="780384" y="2622504"/>
                    <a:pt x="831720" y="2619718"/>
                    <a:pt x="883851" y="2616932"/>
                  </a:cubicBezTo>
                  <a:cubicBezTo>
                    <a:pt x="883851" y="2563607"/>
                    <a:pt x="883851" y="2512271"/>
                    <a:pt x="883851" y="2459343"/>
                  </a:cubicBezTo>
                  <a:cubicBezTo>
                    <a:pt x="872311" y="2458547"/>
                    <a:pt x="861168" y="2457353"/>
                    <a:pt x="850025" y="2456558"/>
                  </a:cubicBezTo>
                  <a:cubicBezTo>
                    <a:pt x="814608" y="2454170"/>
                    <a:pt x="778792" y="2452180"/>
                    <a:pt x="742976" y="2450190"/>
                  </a:cubicBezTo>
                  <a:cubicBezTo>
                    <a:pt x="732232" y="2449792"/>
                    <a:pt x="723875" y="2447405"/>
                    <a:pt x="731834" y="2433476"/>
                  </a:cubicBezTo>
                  <a:cubicBezTo>
                    <a:pt x="783169" y="2437058"/>
                    <a:pt x="834505" y="2440639"/>
                    <a:pt x="887035" y="2444221"/>
                  </a:cubicBezTo>
                  <a:cubicBezTo>
                    <a:pt x="888229" y="2428303"/>
                    <a:pt x="889025" y="2415170"/>
                    <a:pt x="889821" y="2399252"/>
                  </a:cubicBezTo>
                  <a:cubicBezTo>
                    <a:pt x="838087" y="2388110"/>
                    <a:pt x="787149" y="2377763"/>
                    <a:pt x="734619" y="2366620"/>
                  </a:cubicBezTo>
                  <a:cubicBezTo>
                    <a:pt x="743772" y="2349111"/>
                    <a:pt x="730640" y="2342743"/>
                    <a:pt x="718303" y="2333590"/>
                  </a:cubicBezTo>
                  <a:cubicBezTo>
                    <a:pt x="685273" y="2309315"/>
                    <a:pt x="650253" y="2286234"/>
                    <a:pt x="622397" y="2256786"/>
                  </a:cubicBezTo>
                  <a:cubicBezTo>
                    <a:pt x="495848" y="2123870"/>
                    <a:pt x="460828" y="1962699"/>
                    <a:pt x="485103" y="1785610"/>
                  </a:cubicBezTo>
                  <a:cubicBezTo>
                    <a:pt x="499828" y="1678163"/>
                    <a:pt x="541215" y="1580267"/>
                    <a:pt x="602101" y="1490728"/>
                  </a:cubicBezTo>
                  <a:cubicBezTo>
                    <a:pt x="607673" y="1482769"/>
                    <a:pt x="616030" y="1474412"/>
                    <a:pt x="596530" y="1469637"/>
                  </a:cubicBezTo>
                  <a:cubicBezTo>
                    <a:pt x="571061" y="1512218"/>
                    <a:pt x="545194" y="1555594"/>
                    <a:pt x="518929" y="1599767"/>
                  </a:cubicBezTo>
                  <a:cubicBezTo>
                    <a:pt x="495848" y="1587430"/>
                    <a:pt x="473563" y="1575492"/>
                    <a:pt x="449288" y="1562359"/>
                  </a:cubicBezTo>
                  <a:cubicBezTo>
                    <a:pt x="478338" y="1513809"/>
                    <a:pt x="505797" y="1467249"/>
                    <a:pt x="534052" y="1419893"/>
                  </a:cubicBezTo>
                  <a:cubicBezTo>
                    <a:pt x="528082" y="1415515"/>
                    <a:pt x="522909" y="1411934"/>
                    <a:pt x="515746" y="1406760"/>
                  </a:cubicBezTo>
                  <a:cubicBezTo>
                    <a:pt x="487889" y="1452923"/>
                    <a:pt x="460828" y="1498289"/>
                    <a:pt x="432972" y="1544452"/>
                  </a:cubicBezTo>
                  <a:cubicBezTo>
                    <a:pt x="410288" y="1532115"/>
                    <a:pt x="388401" y="1520177"/>
                    <a:pt x="365320" y="1507442"/>
                  </a:cubicBezTo>
                  <a:cubicBezTo>
                    <a:pt x="395564" y="1457300"/>
                    <a:pt x="424217" y="1408750"/>
                    <a:pt x="453665" y="1359802"/>
                  </a:cubicBezTo>
                  <a:cubicBezTo>
                    <a:pt x="447298" y="1355424"/>
                    <a:pt x="441727" y="1351047"/>
                    <a:pt x="433768" y="1345476"/>
                  </a:cubicBezTo>
                  <a:cubicBezTo>
                    <a:pt x="404717" y="1393628"/>
                    <a:pt x="376463" y="1440586"/>
                    <a:pt x="347412" y="1488340"/>
                  </a:cubicBezTo>
                  <a:cubicBezTo>
                    <a:pt x="325525" y="1476402"/>
                    <a:pt x="304035" y="1464463"/>
                    <a:pt x="281750" y="1452127"/>
                  </a:cubicBezTo>
                  <a:cubicBezTo>
                    <a:pt x="313188" y="1399995"/>
                    <a:pt x="343035" y="1350251"/>
                    <a:pt x="373677" y="1299313"/>
                  </a:cubicBezTo>
                  <a:cubicBezTo>
                    <a:pt x="366912" y="1294538"/>
                    <a:pt x="360544" y="1289364"/>
                    <a:pt x="352585" y="1283395"/>
                  </a:cubicBezTo>
                  <a:cubicBezTo>
                    <a:pt x="321545" y="1334333"/>
                    <a:pt x="292097" y="1382883"/>
                    <a:pt x="262250" y="1431831"/>
                  </a:cubicBezTo>
                  <a:cubicBezTo>
                    <a:pt x="240761" y="1419893"/>
                    <a:pt x="220863" y="1408750"/>
                    <a:pt x="198578" y="1396413"/>
                  </a:cubicBezTo>
                  <a:cubicBezTo>
                    <a:pt x="231210" y="1342690"/>
                    <a:pt x="263046" y="1290558"/>
                    <a:pt x="294882" y="1237631"/>
                  </a:cubicBezTo>
                  <a:cubicBezTo>
                    <a:pt x="286923" y="1231263"/>
                    <a:pt x="279760" y="1225692"/>
                    <a:pt x="272597" y="1220121"/>
                  </a:cubicBezTo>
                  <a:cubicBezTo>
                    <a:pt x="246332" y="1251161"/>
                    <a:pt x="222853" y="1282201"/>
                    <a:pt x="196190" y="1310854"/>
                  </a:cubicBezTo>
                  <a:cubicBezTo>
                    <a:pt x="177089" y="1331149"/>
                    <a:pt x="155201" y="1350251"/>
                    <a:pt x="132120" y="1366567"/>
                  </a:cubicBezTo>
                  <a:cubicBezTo>
                    <a:pt x="111029" y="1381291"/>
                    <a:pt x="97100" y="1371740"/>
                    <a:pt x="97100" y="1345476"/>
                  </a:cubicBezTo>
                  <a:cubicBezTo>
                    <a:pt x="97100" y="1340700"/>
                    <a:pt x="97896" y="1335925"/>
                    <a:pt x="98692" y="1331547"/>
                  </a:cubicBezTo>
                  <a:cubicBezTo>
                    <a:pt x="108243" y="1273048"/>
                    <a:pt x="132120" y="1220121"/>
                    <a:pt x="158385" y="1167989"/>
                  </a:cubicBezTo>
                  <a:cubicBezTo>
                    <a:pt x="170721" y="1142918"/>
                    <a:pt x="170721" y="1137347"/>
                    <a:pt x="149630" y="1118245"/>
                  </a:cubicBezTo>
                  <a:cubicBezTo>
                    <a:pt x="121375" y="1092776"/>
                    <a:pt x="92325" y="1068899"/>
                    <a:pt x="63672" y="1044226"/>
                  </a:cubicBezTo>
                  <a:cubicBezTo>
                    <a:pt x="42581" y="1026318"/>
                    <a:pt x="21091" y="1008808"/>
                    <a:pt x="0" y="990900"/>
                  </a:cubicBezTo>
                  <a:cubicBezTo>
                    <a:pt x="0" y="988115"/>
                    <a:pt x="0" y="985727"/>
                    <a:pt x="0" y="982941"/>
                  </a:cubicBezTo>
                  <a:cubicBezTo>
                    <a:pt x="4377" y="979360"/>
                    <a:pt x="8755" y="975778"/>
                    <a:pt x="14724" y="971401"/>
                  </a:cubicBezTo>
                  <a:cubicBezTo>
                    <a:pt x="80784" y="1007216"/>
                    <a:pt x="147640" y="1043828"/>
                    <a:pt x="215292" y="1080440"/>
                  </a:cubicBezTo>
                  <a:cubicBezTo>
                    <a:pt x="220067" y="1074868"/>
                    <a:pt x="223649" y="1069297"/>
                    <a:pt x="228424" y="1064919"/>
                  </a:cubicBezTo>
                  <a:cubicBezTo>
                    <a:pt x="266628" y="1027512"/>
                    <a:pt x="304433" y="989707"/>
                    <a:pt x="344228" y="953891"/>
                  </a:cubicBezTo>
                  <a:cubicBezTo>
                    <a:pt x="355371" y="943544"/>
                    <a:pt x="371687" y="938371"/>
                    <a:pt x="386809" y="933993"/>
                  </a:cubicBezTo>
                  <a:cubicBezTo>
                    <a:pt x="403125" y="929616"/>
                    <a:pt x="413074" y="937973"/>
                    <a:pt x="411880" y="955085"/>
                  </a:cubicBezTo>
                  <a:cubicBezTo>
                    <a:pt x="410686" y="968615"/>
                    <a:pt x="408697" y="983339"/>
                    <a:pt x="402727" y="995278"/>
                  </a:cubicBezTo>
                  <a:cubicBezTo>
                    <a:pt x="380840" y="1039053"/>
                    <a:pt x="356963" y="1082031"/>
                    <a:pt x="333882" y="1125010"/>
                  </a:cubicBezTo>
                  <a:cubicBezTo>
                    <a:pt x="330300" y="1130979"/>
                    <a:pt x="326719" y="1136949"/>
                    <a:pt x="322739" y="1143714"/>
                  </a:cubicBezTo>
                  <a:cubicBezTo>
                    <a:pt x="332290" y="1149285"/>
                    <a:pt x="340249" y="1154061"/>
                    <a:pt x="347810" y="1158438"/>
                  </a:cubicBezTo>
                  <a:cubicBezTo>
                    <a:pt x="386013" y="1109888"/>
                    <a:pt x="423023" y="1062930"/>
                    <a:pt x="460828" y="1014777"/>
                  </a:cubicBezTo>
                  <a:cubicBezTo>
                    <a:pt x="480726" y="1031889"/>
                    <a:pt x="498634" y="1046614"/>
                    <a:pt x="516144" y="1061736"/>
                  </a:cubicBezTo>
                  <a:cubicBezTo>
                    <a:pt x="480726" y="1107102"/>
                    <a:pt x="446104" y="1151275"/>
                    <a:pt x="410686" y="1196642"/>
                  </a:cubicBezTo>
                  <a:cubicBezTo>
                    <a:pt x="420237" y="1202213"/>
                    <a:pt x="426604" y="1206192"/>
                    <a:pt x="433370" y="1210172"/>
                  </a:cubicBezTo>
                  <a:cubicBezTo>
                    <a:pt x="469981" y="1164010"/>
                    <a:pt x="505797" y="1118643"/>
                    <a:pt x="542408" y="1072481"/>
                  </a:cubicBezTo>
                  <a:cubicBezTo>
                    <a:pt x="562704" y="1089990"/>
                    <a:pt x="581010" y="1105511"/>
                    <a:pt x="599316" y="1121031"/>
                  </a:cubicBezTo>
                  <a:cubicBezTo>
                    <a:pt x="565092" y="1164805"/>
                    <a:pt x="531664" y="1206590"/>
                    <a:pt x="497838" y="1249967"/>
                  </a:cubicBezTo>
                  <a:cubicBezTo>
                    <a:pt x="505797" y="1255141"/>
                    <a:pt x="511766" y="1259120"/>
                    <a:pt x="518133" y="1263100"/>
                  </a:cubicBezTo>
                  <a:cubicBezTo>
                    <a:pt x="553551" y="1218927"/>
                    <a:pt x="588173" y="1175550"/>
                    <a:pt x="623591" y="1130979"/>
                  </a:cubicBezTo>
                  <a:cubicBezTo>
                    <a:pt x="644284" y="1148887"/>
                    <a:pt x="662988" y="1165203"/>
                    <a:pt x="681692" y="1181121"/>
                  </a:cubicBezTo>
                  <a:cubicBezTo>
                    <a:pt x="647866" y="1223702"/>
                    <a:pt x="616030" y="1263895"/>
                    <a:pt x="583398" y="1305283"/>
                  </a:cubicBezTo>
                  <a:cubicBezTo>
                    <a:pt x="591755" y="1310456"/>
                    <a:pt x="597326" y="1313639"/>
                    <a:pt x="602499" y="1316823"/>
                  </a:cubicBezTo>
                  <a:cubicBezTo>
                    <a:pt x="636723" y="1274242"/>
                    <a:pt x="670151" y="1232457"/>
                    <a:pt x="704375" y="1190274"/>
                  </a:cubicBezTo>
                  <a:cubicBezTo>
                    <a:pt x="725864" y="1208978"/>
                    <a:pt x="744966" y="1225294"/>
                    <a:pt x="764068" y="1242008"/>
                  </a:cubicBezTo>
                  <a:cubicBezTo>
                    <a:pt x="732232" y="1281803"/>
                    <a:pt x="701589" y="1320405"/>
                    <a:pt x="669355" y="1360598"/>
                  </a:cubicBezTo>
                  <a:cubicBezTo>
                    <a:pt x="676916" y="1364975"/>
                    <a:pt x="682090" y="1367761"/>
                    <a:pt x="686865" y="1370547"/>
                  </a:cubicBezTo>
                  <a:cubicBezTo>
                    <a:pt x="719895" y="1329955"/>
                    <a:pt x="751731" y="1290558"/>
                    <a:pt x="784363" y="1250365"/>
                  </a:cubicBezTo>
                  <a:cubicBezTo>
                    <a:pt x="795904" y="1260314"/>
                    <a:pt x="804659" y="1268671"/>
                    <a:pt x="814210" y="1275436"/>
                  </a:cubicBezTo>
                  <a:cubicBezTo>
                    <a:pt x="817791" y="1278222"/>
                    <a:pt x="825352" y="1279416"/>
                    <a:pt x="829332" y="1277426"/>
                  </a:cubicBezTo>
                  <a:cubicBezTo>
                    <a:pt x="852015" y="1267079"/>
                    <a:pt x="874300" y="1255141"/>
                    <a:pt x="898178" y="1243202"/>
                  </a:cubicBezTo>
                  <a:cubicBezTo>
                    <a:pt x="858382" y="1205397"/>
                    <a:pt x="819383" y="1167989"/>
                    <a:pt x="777598" y="1127796"/>
                  </a:cubicBezTo>
                  <a:cubicBezTo>
                    <a:pt x="795904" y="1111878"/>
                    <a:pt x="812220" y="1097552"/>
                    <a:pt x="829730" y="1082031"/>
                  </a:cubicBezTo>
                  <a:cubicBezTo>
                    <a:pt x="821771" y="1074868"/>
                    <a:pt x="816995" y="1070093"/>
                    <a:pt x="809434" y="1062930"/>
                  </a:cubicBezTo>
                  <a:cubicBezTo>
                    <a:pt x="792720" y="1080042"/>
                    <a:pt x="777200" y="1096358"/>
                    <a:pt x="762078" y="1111878"/>
                  </a:cubicBezTo>
                  <a:cubicBezTo>
                    <a:pt x="754915" y="1105909"/>
                    <a:pt x="747752" y="1100337"/>
                    <a:pt x="740589" y="1094368"/>
                  </a:cubicBezTo>
                  <a:cubicBezTo>
                    <a:pt x="750935" y="1083623"/>
                    <a:pt x="758894" y="1074868"/>
                    <a:pt x="768843" y="1064124"/>
                  </a:cubicBezTo>
                  <a:cubicBezTo>
                    <a:pt x="758098" y="1055767"/>
                    <a:pt x="749343" y="1049001"/>
                    <a:pt x="734619" y="1037859"/>
                  </a:cubicBezTo>
                  <a:cubicBezTo>
                    <a:pt x="750139" y="1027910"/>
                    <a:pt x="761680" y="1020349"/>
                    <a:pt x="778394" y="1009604"/>
                  </a:cubicBezTo>
                  <a:cubicBezTo>
                    <a:pt x="750537" y="985329"/>
                    <a:pt x="728650" y="966227"/>
                    <a:pt x="703181" y="943544"/>
                  </a:cubicBezTo>
                  <a:cubicBezTo>
                    <a:pt x="717507" y="932401"/>
                    <a:pt x="728650" y="923249"/>
                    <a:pt x="740589" y="914096"/>
                  </a:cubicBezTo>
                  <a:cubicBezTo>
                    <a:pt x="712732" y="884647"/>
                    <a:pt x="687263" y="857189"/>
                    <a:pt x="660998" y="828934"/>
                  </a:cubicBezTo>
                  <a:cubicBezTo>
                    <a:pt x="684477" y="807445"/>
                    <a:pt x="705967" y="787945"/>
                    <a:pt x="728650" y="767649"/>
                  </a:cubicBezTo>
                  <a:cubicBezTo>
                    <a:pt x="754119" y="797098"/>
                    <a:pt x="778792" y="825750"/>
                    <a:pt x="804261" y="854801"/>
                  </a:cubicBezTo>
                  <a:cubicBezTo>
                    <a:pt x="816597" y="844852"/>
                    <a:pt x="827740" y="835699"/>
                    <a:pt x="839281" y="826148"/>
                  </a:cubicBezTo>
                  <a:cubicBezTo>
                    <a:pt x="859178" y="849627"/>
                    <a:pt x="877882" y="871913"/>
                    <a:pt x="896984" y="894994"/>
                  </a:cubicBezTo>
                  <a:cubicBezTo>
                    <a:pt x="907330" y="887433"/>
                    <a:pt x="916483" y="880270"/>
                    <a:pt x="926034" y="873107"/>
                  </a:cubicBezTo>
                  <a:cubicBezTo>
                    <a:pt x="934789" y="883453"/>
                    <a:pt x="941952" y="891810"/>
                    <a:pt x="949911" y="900963"/>
                  </a:cubicBezTo>
                  <a:cubicBezTo>
                    <a:pt x="959860" y="893800"/>
                    <a:pt x="968615" y="887035"/>
                    <a:pt x="978962" y="879872"/>
                  </a:cubicBezTo>
                  <a:cubicBezTo>
                    <a:pt x="1050593" y="972197"/>
                    <a:pt x="1121429" y="1063726"/>
                    <a:pt x="1193458" y="1156051"/>
                  </a:cubicBezTo>
                  <a:cubicBezTo>
                    <a:pt x="1212162" y="1142122"/>
                    <a:pt x="1229274" y="1128990"/>
                    <a:pt x="1247181" y="1115857"/>
                  </a:cubicBezTo>
                  <a:cubicBezTo>
                    <a:pt x="1241212" y="1106704"/>
                    <a:pt x="1236039" y="1098348"/>
                    <a:pt x="1230070" y="1089195"/>
                  </a:cubicBezTo>
                  <a:cubicBezTo>
                    <a:pt x="1242406" y="1080042"/>
                    <a:pt x="1253947" y="1071685"/>
                    <a:pt x="1266283" y="1062532"/>
                  </a:cubicBezTo>
                  <a:cubicBezTo>
                    <a:pt x="1256732" y="1047410"/>
                    <a:pt x="1247977" y="1033879"/>
                    <a:pt x="1237631" y="1017961"/>
                  </a:cubicBezTo>
                  <a:cubicBezTo>
                    <a:pt x="1279814" y="992094"/>
                    <a:pt x="1320405" y="966625"/>
                    <a:pt x="1362587" y="940758"/>
                  </a:cubicBezTo>
                  <a:cubicBezTo>
                    <a:pt x="1372138" y="957074"/>
                    <a:pt x="1380495" y="971003"/>
                    <a:pt x="1389250" y="986125"/>
                  </a:cubicBezTo>
                  <a:cubicBezTo>
                    <a:pt x="1403974" y="978166"/>
                    <a:pt x="1418301" y="970605"/>
                    <a:pt x="1433821" y="962646"/>
                  </a:cubicBezTo>
                  <a:cubicBezTo>
                    <a:pt x="1456902" y="1005227"/>
                    <a:pt x="1478789" y="1046614"/>
                    <a:pt x="1501473" y="1089195"/>
                  </a:cubicBezTo>
                  <a:cubicBezTo>
                    <a:pt x="1520972" y="1078848"/>
                    <a:pt x="1539278" y="1069695"/>
                    <a:pt x="1558380" y="1059746"/>
                  </a:cubicBezTo>
                  <a:cubicBezTo>
                    <a:pt x="1488340" y="913698"/>
                    <a:pt x="1419097" y="768843"/>
                    <a:pt x="1348659" y="622397"/>
                  </a:cubicBezTo>
                  <a:cubicBezTo>
                    <a:pt x="1361394" y="616428"/>
                    <a:pt x="1372536" y="610856"/>
                    <a:pt x="1384077" y="605683"/>
                  </a:cubicBezTo>
                  <a:cubicBezTo>
                    <a:pt x="1386465" y="604887"/>
                    <a:pt x="1392036" y="604489"/>
                    <a:pt x="1392832" y="605683"/>
                  </a:cubicBezTo>
                  <a:cubicBezTo>
                    <a:pt x="1399597" y="617621"/>
                    <a:pt x="1407556" y="609662"/>
                    <a:pt x="1414719" y="606877"/>
                  </a:cubicBezTo>
                  <a:cubicBezTo>
                    <a:pt x="1496697" y="576632"/>
                    <a:pt x="1578675" y="546388"/>
                    <a:pt x="1660653" y="516144"/>
                  </a:cubicBezTo>
                  <a:cubicBezTo>
                    <a:pt x="1665827" y="514154"/>
                    <a:pt x="1674980" y="512960"/>
                    <a:pt x="1674980" y="510572"/>
                  </a:cubicBezTo>
                  <a:cubicBezTo>
                    <a:pt x="1677367" y="483512"/>
                    <a:pt x="1700051" y="495450"/>
                    <a:pt x="1713979" y="485899"/>
                  </a:cubicBezTo>
                  <a:cubicBezTo>
                    <a:pt x="1745417" y="601703"/>
                    <a:pt x="1776059" y="714722"/>
                    <a:pt x="1806702" y="828536"/>
                  </a:cubicBezTo>
                  <a:cubicBezTo>
                    <a:pt x="1816253" y="825352"/>
                    <a:pt x="1822620" y="823363"/>
                    <a:pt x="1829783" y="820975"/>
                  </a:cubicBezTo>
                  <a:cubicBezTo>
                    <a:pt x="1825803" y="803465"/>
                    <a:pt x="1822222" y="787547"/>
                    <a:pt x="1818242" y="769241"/>
                  </a:cubicBezTo>
                  <a:cubicBezTo>
                    <a:pt x="1881915" y="756905"/>
                    <a:pt x="1943199" y="744568"/>
                    <a:pt x="2005678" y="732232"/>
                  </a:cubicBezTo>
                  <a:cubicBezTo>
                    <a:pt x="2009259" y="752129"/>
                    <a:pt x="2012045" y="767649"/>
                    <a:pt x="2014831" y="784761"/>
                  </a:cubicBezTo>
                  <a:cubicBezTo>
                    <a:pt x="2036718" y="782374"/>
                    <a:pt x="2057411" y="779986"/>
                    <a:pt x="2080095" y="777598"/>
                  </a:cubicBezTo>
                  <a:cubicBezTo>
                    <a:pt x="2091237" y="881862"/>
                    <a:pt x="2102380" y="984533"/>
                    <a:pt x="2113125" y="1086807"/>
                  </a:cubicBezTo>
                  <a:cubicBezTo>
                    <a:pt x="2130635" y="1091582"/>
                    <a:pt x="2131829" y="1082827"/>
                    <a:pt x="2130635" y="1070093"/>
                  </a:cubicBezTo>
                  <a:cubicBezTo>
                    <a:pt x="2119492" y="951901"/>
                    <a:pt x="2108747" y="833709"/>
                    <a:pt x="2097605" y="715518"/>
                  </a:cubicBezTo>
                  <a:cubicBezTo>
                    <a:pt x="2079697" y="522909"/>
                    <a:pt x="2061789" y="329902"/>
                    <a:pt x="2043881" y="137293"/>
                  </a:cubicBezTo>
                  <a:cubicBezTo>
                    <a:pt x="2043483" y="130528"/>
                    <a:pt x="2043881" y="123365"/>
                    <a:pt x="2043881" y="116600"/>
                  </a:cubicBezTo>
                  <a:cubicBezTo>
                    <a:pt x="2053830" y="115008"/>
                    <a:pt x="2062187" y="113416"/>
                    <a:pt x="2070942" y="111824"/>
                  </a:cubicBezTo>
                  <a:cubicBezTo>
                    <a:pt x="2069350" y="87947"/>
                    <a:pt x="2067758" y="66060"/>
                    <a:pt x="2066166" y="42979"/>
                  </a:cubicBezTo>
                  <a:cubicBezTo>
                    <a:pt x="2077309" y="41387"/>
                    <a:pt x="2086064" y="39795"/>
                    <a:pt x="2095615" y="38203"/>
                  </a:cubicBezTo>
                  <a:cubicBezTo>
                    <a:pt x="2095615" y="27459"/>
                    <a:pt x="2095615" y="17510"/>
                    <a:pt x="2095615" y="7163"/>
                  </a:cubicBezTo>
                  <a:cubicBezTo>
                    <a:pt x="2122676" y="4775"/>
                    <a:pt x="2148940" y="2388"/>
                    <a:pt x="2175205" y="0"/>
                  </a:cubicBezTo>
                  <a:close/>
                </a:path>
              </a:pathLst>
            </a:custGeom>
            <a:solidFill>
              <a:srgbClr val="00B050">
                <a:alpha val="70000"/>
              </a:srgbClr>
            </a:solidFill>
            <a:ln w="39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70C0"/>
                </a:solidFill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BD52AC8D-27A0-4AB9-8171-BDD06A95C914}"/>
                </a:ext>
              </a:extLst>
            </p:cNvPr>
            <p:cNvGrpSpPr/>
            <p:nvPr/>
          </p:nvGrpSpPr>
          <p:grpSpPr>
            <a:xfrm>
              <a:off x="1528172" y="2181391"/>
              <a:ext cx="2262816" cy="2261653"/>
              <a:chOff x="4574848" y="1897856"/>
              <a:chExt cx="3028217" cy="3026664"/>
            </a:xfrm>
            <a:solidFill>
              <a:srgbClr val="FF0000"/>
            </a:solidFill>
          </p:grpSpPr>
          <p:sp>
            <p:nvSpPr>
              <p:cNvPr id="108" name="Freeform: Shape 40">
                <a:extLst>
                  <a:ext uri="{FF2B5EF4-FFF2-40B4-BE49-F238E27FC236}">
                    <a16:creationId xmlns:a16="http://schemas.microsoft.com/office/drawing/2014/main" id="{49D42D61-E24D-48D9-AF6D-1D0367CCB519}"/>
                  </a:ext>
                </a:extLst>
              </p:cNvPr>
              <p:cNvSpPr/>
              <p:nvPr/>
            </p:nvSpPr>
            <p:spPr>
              <a:xfrm>
                <a:off x="4575624" y="1897856"/>
                <a:ext cx="3026664" cy="3026664"/>
              </a:xfrm>
              <a:custGeom>
                <a:avLst/>
                <a:gdLst>
                  <a:gd name="connsiteX0" fmla="*/ 3057049 w 3057525"/>
                  <a:gd name="connsiteY0" fmla="*/ 1532096 h 3057525"/>
                  <a:gd name="connsiteX1" fmla="*/ 1532096 w 3057525"/>
                  <a:gd name="connsiteY1" fmla="*/ 3057049 h 3057525"/>
                  <a:gd name="connsiteX2" fmla="*/ 7144 w 3057525"/>
                  <a:gd name="connsiteY2" fmla="*/ 1532096 h 3057525"/>
                  <a:gd name="connsiteX3" fmla="*/ 1532096 w 3057525"/>
                  <a:gd name="connsiteY3" fmla="*/ 7144 h 3057525"/>
                  <a:gd name="connsiteX4" fmla="*/ 3057049 w 3057525"/>
                  <a:gd name="connsiteY4" fmla="*/ 1532096 h 3057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7525" h="3057525">
                    <a:moveTo>
                      <a:pt x="3057049" y="1532096"/>
                    </a:moveTo>
                    <a:cubicBezTo>
                      <a:pt x="3057049" y="2374304"/>
                      <a:pt x="2374304" y="3057049"/>
                      <a:pt x="1532096" y="3057049"/>
                    </a:cubicBezTo>
                    <a:cubicBezTo>
                      <a:pt x="689888" y="3057049"/>
                      <a:pt x="7144" y="2374304"/>
                      <a:pt x="7144" y="1532096"/>
                    </a:cubicBezTo>
                    <a:cubicBezTo>
                      <a:pt x="7144" y="689888"/>
                      <a:pt x="689888" y="7144"/>
                      <a:pt x="1532096" y="7144"/>
                    </a:cubicBezTo>
                    <a:cubicBezTo>
                      <a:pt x="2374304" y="7144"/>
                      <a:pt x="3057049" y="689888"/>
                      <a:pt x="3057049" y="1532096"/>
                    </a:cubicBez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09" name="Freeform: Shape 41">
                <a:extLst>
                  <a:ext uri="{FF2B5EF4-FFF2-40B4-BE49-F238E27FC236}">
                    <a16:creationId xmlns:a16="http://schemas.microsoft.com/office/drawing/2014/main" id="{EA5848C6-1E31-4E03-979A-E6B2224EB96F}"/>
                  </a:ext>
                </a:extLst>
              </p:cNvPr>
              <p:cNvSpPr/>
              <p:nvPr/>
            </p:nvSpPr>
            <p:spPr>
              <a:xfrm>
                <a:off x="4574848" y="1907000"/>
                <a:ext cx="3028217" cy="2962327"/>
              </a:xfrm>
              <a:custGeom>
                <a:avLst/>
                <a:gdLst>
                  <a:gd name="connsiteX0" fmla="*/ 2863236 w 3028217"/>
                  <a:gd name="connsiteY0" fmla="*/ 2049564 h 2962327"/>
                  <a:gd name="connsiteX1" fmla="*/ 2844662 w 3028217"/>
                  <a:gd name="connsiteY1" fmla="*/ 2065518 h 2962327"/>
                  <a:gd name="connsiteX2" fmla="*/ 2847519 w 3028217"/>
                  <a:gd name="connsiteY2" fmla="*/ 2116953 h 2962327"/>
                  <a:gd name="connsiteX3" fmla="*/ 2887525 w 3028217"/>
                  <a:gd name="connsiteY3" fmla="*/ 2084568 h 2962327"/>
                  <a:gd name="connsiteX4" fmla="*/ 2890382 w 3028217"/>
                  <a:gd name="connsiteY4" fmla="*/ 2078853 h 2962327"/>
                  <a:gd name="connsiteX5" fmla="*/ 2890382 w 3028217"/>
                  <a:gd name="connsiteY5" fmla="*/ 2057898 h 2962327"/>
                  <a:gd name="connsiteX6" fmla="*/ 2863236 w 3028217"/>
                  <a:gd name="connsiteY6" fmla="*/ 2049564 h 2962327"/>
                  <a:gd name="connsiteX7" fmla="*/ 2453184 w 3028217"/>
                  <a:gd name="connsiteY7" fmla="*/ 1703568 h 2962327"/>
                  <a:gd name="connsiteX8" fmla="*/ 2444611 w 3028217"/>
                  <a:gd name="connsiteY8" fmla="*/ 1714046 h 2962327"/>
                  <a:gd name="connsiteX9" fmla="*/ 2467471 w 3028217"/>
                  <a:gd name="connsiteY9" fmla="*/ 1740716 h 2962327"/>
                  <a:gd name="connsiteX10" fmla="*/ 2482711 w 3028217"/>
                  <a:gd name="connsiteY10" fmla="*/ 1728333 h 2962327"/>
                  <a:gd name="connsiteX11" fmla="*/ 2453184 w 3028217"/>
                  <a:gd name="connsiteY11" fmla="*/ 1703568 h 2962327"/>
                  <a:gd name="connsiteX12" fmla="*/ 802501 w 3028217"/>
                  <a:gd name="connsiteY12" fmla="*/ 1583553 h 2962327"/>
                  <a:gd name="connsiteX13" fmla="*/ 812026 w 3028217"/>
                  <a:gd name="connsiteY13" fmla="*/ 1589268 h 2962327"/>
                  <a:gd name="connsiteX14" fmla="*/ 802501 w 3028217"/>
                  <a:gd name="connsiteY14" fmla="*/ 1599745 h 2962327"/>
                  <a:gd name="connsiteX15" fmla="*/ 792024 w 3028217"/>
                  <a:gd name="connsiteY15" fmla="*/ 1594030 h 2962327"/>
                  <a:gd name="connsiteX16" fmla="*/ 802501 w 3028217"/>
                  <a:gd name="connsiteY16" fmla="*/ 1583553 h 2962327"/>
                  <a:gd name="connsiteX17" fmla="*/ 573901 w 3028217"/>
                  <a:gd name="connsiteY17" fmla="*/ 1577838 h 2962327"/>
                  <a:gd name="connsiteX18" fmla="*/ 592951 w 3028217"/>
                  <a:gd name="connsiteY18" fmla="*/ 1589268 h 2962327"/>
                  <a:gd name="connsiteX19" fmla="*/ 584379 w 3028217"/>
                  <a:gd name="connsiteY19" fmla="*/ 1596888 h 2962327"/>
                  <a:gd name="connsiteX20" fmla="*/ 565329 w 3028217"/>
                  <a:gd name="connsiteY20" fmla="*/ 1587363 h 2962327"/>
                  <a:gd name="connsiteX21" fmla="*/ 573901 w 3028217"/>
                  <a:gd name="connsiteY21" fmla="*/ 1577838 h 2962327"/>
                  <a:gd name="connsiteX22" fmla="*/ 698678 w 3028217"/>
                  <a:gd name="connsiteY22" fmla="*/ 1550216 h 2962327"/>
                  <a:gd name="connsiteX23" fmla="*/ 763448 w 3028217"/>
                  <a:gd name="connsiteY23" fmla="*/ 1592126 h 2962327"/>
                  <a:gd name="connsiteX24" fmla="*/ 678676 w 3028217"/>
                  <a:gd name="connsiteY24" fmla="*/ 1592126 h 2962327"/>
                  <a:gd name="connsiteX25" fmla="*/ 698678 w 3028217"/>
                  <a:gd name="connsiteY25" fmla="*/ 1550216 h 2962327"/>
                  <a:gd name="connsiteX26" fmla="*/ 492939 w 3028217"/>
                  <a:gd name="connsiteY26" fmla="*/ 1460681 h 2962327"/>
                  <a:gd name="connsiteX27" fmla="*/ 562471 w 3028217"/>
                  <a:gd name="connsiteY27" fmla="*/ 1479731 h 2962327"/>
                  <a:gd name="connsiteX28" fmla="*/ 646291 w 3028217"/>
                  <a:gd name="connsiteY28" fmla="*/ 1537833 h 2962327"/>
                  <a:gd name="connsiteX29" fmla="*/ 577711 w 3028217"/>
                  <a:gd name="connsiteY29" fmla="*/ 1525451 h 2962327"/>
                  <a:gd name="connsiteX30" fmla="*/ 527229 w 3028217"/>
                  <a:gd name="connsiteY30" fmla="*/ 1487351 h 2962327"/>
                  <a:gd name="connsiteX31" fmla="*/ 525032 w 3028217"/>
                  <a:gd name="connsiteY31" fmla="*/ 1486533 h 2962327"/>
                  <a:gd name="connsiteX32" fmla="*/ 527229 w 3028217"/>
                  <a:gd name="connsiteY32" fmla="*/ 1488303 h 2962327"/>
                  <a:gd name="connsiteX33" fmla="*/ 451029 w 3028217"/>
                  <a:gd name="connsiteY33" fmla="*/ 1494971 h 2962327"/>
                  <a:gd name="connsiteX34" fmla="*/ 492939 w 3028217"/>
                  <a:gd name="connsiteY34" fmla="*/ 1460681 h 2962327"/>
                  <a:gd name="connsiteX35" fmla="*/ 592475 w 3028217"/>
                  <a:gd name="connsiteY35" fmla="*/ 1413889 h 2962327"/>
                  <a:gd name="connsiteX36" fmla="*/ 596761 w 3028217"/>
                  <a:gd name="connsiteY36" fmla="*/ 1414961 h 2962327"/>
                  <a:gd name="connsiteX37" fmla="*/ 595809 w 3028217"/>
                  <a:gd name="connsiteY37" fmla="*/ 1447346 h 2962327"/>
                  <a:gd name="connsiteX38" fmla="*/ 588189 w 3028217"/>
                  <a:gd name="connsiteY38" fmla="*/ 1414961 h 2962327"/>
                  <a:gd name="connsiteX39" fmla="*/ 592475 w 3028217"/>
                  <a:gd name="connsiteY39" fmla="*/ 1413889 h 2962327"/>
                  <a:gd name="connsiteX40" fmla="*/ 2633206 w 3028217"/>
                  <a:gd name="connsiteY40" fmla="*/ 1174931 h 2962327"/>
                  <a:gd name="connsiteX41" fmla="*/ 2673211 w 3028217"/>
                  <a:gd name="connsiteY41" fmla="*/ 1180646 h 2962327"/>
                  <a:gd name="connsiteX42" fmla="*/ 2633206 w 3028217"/>
                  <a:gd name="connsiteY42" fmla="*/ 1174931 h 2962327"/>
                  <a:gd name="connsiteX43" fmla="*/ 2477948 w 3028217"/>
                  <a:gd name="connsiteY43" fmla="*/ 1095873 h 2962327"/>
                  <a:gd name="connsiteX44" fmla="*/ 2484616 w 3028217"/>
                  <a:gd name="connsiteY44" fmla="*/ 1110160 h 2962327"/>
                  <a:gd name="connsiteX45" fmla="*/ 2464613 w 3028217"/>
                  <a:gd name="connsiteY45" fmla="*/ 1135878 h 2962327"/>
                  <a:gd name="connsiteX46" fmla="*/ 2444611 w 3028217"/>
                  <a:gd name="connsiteY46" fmla="*/ 1144450 h 2962327"/>
                  <a:gd name="connsiteX47" fmla="*/ 2415083 w 3028217"/>
                  <a:gd name="connsiteY47" fmla="*/ 1119685 h 2962327"/>
                  <a:gd name="connsiteX48" fmla="*/ 2446516 w 3028217"/>
                  <a:gd name="connsiteY48" fmla="*/ 1114923 h 2962327"/>
                  <a:gd name="connsiteX49" fmla="*/ 2477948 w 3028217"/>
                  <a:gd name="connsiteY49" fmla="*/ 1095873 h 2962327"/>
                  <a:gd name="connsiteX50" fmla="*/ 2344599 w 3028217"/>
                  <a:gd name="connsiteY50" fmla="*/ 1039676 h 2962327"/>
                  <a:gd name="connsiteX51" fmla="*/ 2355076 w 3028217"/>
                  <a:gd name="connsiteY51" fmla="*/ 1066346 h 2962327"/>
                  <a:gd name="connsiteX52" fmla="*/ 2341741 w 3028217"/>
                  <a:gd name="connsiteY52" fmla="*/ 1092063 h 2962327"/>
                  <a:gd name="connsiteX53" fmla="*/ 2328406 w 3028217"/>
                  <a:gd name="connsiteY53" fmla="*/ 1065393 h 2962327"/>
                  <a:gd name="connsiteX54" fmla="*/ 2344599 w 3028217"/>
                  <a:gd name="connsiteY54" fmla="*/ 1039676 h 2962327"/>
                  <a:gd name="connsiteX55" fmla="*/ 699631 w 3028217"/>
                  <a:gd name="connsiteY55" fmla="*/ 966334 h 2962327"/>
                  <a:gd name="connsiteX56" fmla="*/ 616764 w 3028217"/>
                  <a:gd name="connsiteY56" fmla="*/ 992051 h 2962327"/>
                  <a:gd name="connsiteX57" fmla="*/ 699631 w 3028217"/>
                  <a:gd name="connsiteY57" fmla="*/ 966334 h 2962327"/>
                  <a:gd name="connsiteX58" fmla="*/ 2786559 w 3028217"/>
                  <a:gd name="connsiteY58" fmla="*/ 938711 h 2962327"/>
                  <a:gd name="connsiteX59" fmla="*/ 2814181 w 3028217"/>
                  <a:gd name="connsiteY59" fmla="*/ 938711 h 2962327"/>
                  <a:gd name="connsiteX60" fmla="*/ 2814181 w 3028217"/>
                  <a:gd name="connsiteY60" fmla="*/ 945378 h 2962327"/>
                  <a:gd name="connsiteX61" fmla="*/ 2786559 w 3028217"/>
                  <a:gd name="connsiteY61" fmla="*/ 938711 h 2962327"/>
                  <a:gd name="connsiteX62" fmla="*/ 737731 w 3028217"/>
                  <a:gd name="connsiteY62" fmla="*/ 935019 h 2962327"/>
                  <a:gd name="connsiteX63" fmla="*/ 702489 w 3028217"/>
                  <a:gd name="connsiteY63" fmla="*/ 951093 h 2962327"/>
                  <a:gd name="connsiteX64" fmla="*/ 770116 w 3028217"/>
                  <a:gd name="connsiteY64" fmla="*/ 936805 h 2962327"/>
                  <a:gd name="connsiteX65" fmla="*/ 737731 w 3028217"/>
                  <a:gd name="connsiteY65" fmla="*/ 935019 h 2962327"/>
                  <a:gd name="connsiteX66" fmla="*/ 619383 w 3028217"/>
                  <a:gd name="connsiteY66" fmla="*/ 880251 h 2962327"/>
                  <a:gd name="connsiteX67" fmla="*/ 608191 w 3028217"/>
                  <a:gd name="connsiteY67" fmla="*/ 882513 h 2962327"/>
                  <a:gd name="connsiteX68" fmla="*/ 541516 w 3028217"/>
                  <a:gd name="connsiteY68" fmla="*/ 968238 h 2962327"/>
                  <a:gd name="connsiteX69" fmla="*/ 558661 w 3028217"/>
                  <a:gd name="connsiteY69" fmla="*/ 975858 h 2962327"/>
                  <a:gd name="connsiteX70" fmla="*/ 578664 w 3028217"/>
                  <a:gd name="connsiteY70" fmla="*/ 949188 h 2962327"/>
                  <a:gd name="connsiteX71" fmla="*/ 623431 w 3028217"/>
                  <a:gd name="connsiteY71" fmla="*/ 890133 h 2962327"/>
                  <a:gd name="connsiteX72" fmla="*/ 619383 w 3028217"/>
                  <a:gd name="connsiteY72" fmla="*/ 880251 h 2962327"/>
                  <a:gd name="connsiteX73" fmla="*/ 659626 w 3028217"/>
                  <a:gd name="connsiteY73" fmla="*/ 872036 h 2962327"/>
                  <a:gd name="connsiteX74" fmla="*/ 647244 w 3028217"/>
                  <a:gd name="connsiteY74" fmla="*/ 879656 h 2962327"/>
                  <a:gd name="connsiteX75" fmla="*/ 657721 w 3028217"/>
                  <a:gd name="connsiteY75" fmla="*/ 950141 h 2962327"/>
                  <a:gd name="connsiteX76" fmla="*/ 683439 w 3028217"/>
                  <a:gd name="connsiteY76" fmla="*/ 913946 h 2962327"/>
                  <a:gd name="connsiteX77" fmla="*/ 711061 w 3028217"/>
                  <a:gd name="connsiteY77" fmla="*/ 910136 h 2962327"/>
                  <a:gd name="connsiteX78" fmla="*/ 709156 w 3028217"/>
                  <a:gd name="connsiteY78" fmla="*/ 891086 h 2962327"/>
                  <a:gd name="connsiteX79" fmla="*/ 659626 w 3028217"/>
                  <a:gd name="connsiteY79" fmla="*/ 872036 h 2962327"/>
                  <a:gd name="connsiteX80" fmla="*/ 620410 w 3028217"/>
                  <a:gd name="connsiteY80" fmla="*/ 803828 h 2962327"/>
                  <a:gd name="connsiteX81" fmla="*/ 603429 w 3028217"/>
                  <a:gd name="connsiteY81" fmla="*/ 807266 h 2962327"/>
                  <a:gd name="connsiteX82" fmla="*/ 532944 w 3028217"/>
                  <a:gd name="connsiteY82" fmla="*/ 841556 h 2962327"/>
                  <a:gd name="connsiteX83" fmla="*/ 541516 w 3028217"/>
                  <a:gd name="connsiteY83" fmla="*/ 855843 h 2962327"/>
                  <a:gd name="connsiteX84" fmla="*/ 602476 w 3028217"/>
                  <a:gd name="connsiteY84" fmla="*/ 859653 h 2962327"/>
                  <a:gd name="connsiteX85" fmla="*/ 652959 w 3028217"/>
                  <a:gd name="connsiteY85" fmla="*/ 835841 h 2962327"/>
                  <a:gd name="connsiteX86" fmla="*/ 620410 w 3028217"/>
                  <a:gd name="connsiteY86" fmla="*/ 803828 h 2962327"/>
                  <a:gd name="connsiteX87" fmla="*/ 2051228 w 3028217"/>
                  <a:gd name="connsiteY87" fmla="*/ 690108 h 2962327"/>
                  <a:gd name="connsiteX88" fmla="*/ 2074088 w 3028217"/>
                  <a:gd name="connsiteY88" fmla="*/ 722493 h 2962327"/>
                  <a:gd name="connsiteX89" fmla="*/ 2021701 w 3028217"/>
                  <a:gd name="connsiteY89" fmla="*/ 782500 h 2962327"/>
                  <a:gd name="connsiteX90" fmla="*/ 2000746 w 3028217"/>
                  <a:gd name="connsiteY90" fmla="*/ 772023 h 2962327"/>
                  <a:gd name="connsiteX91" fmla="*/ 2036941 w 3028217"/>
                  <a:gd name="connsiteY91" fmla="*/ 698680 h 2962327"/>
                  <a:gd name="connsiteX92" fmla="*/ 2051228 w 3028217"/>
                  <a:gd name="connsiteY92" fmla="*/ 690108 h 2962327"/>
                  <a:gd name="connsiteX93" fmla="*/ 2111236 w 3028217"/>
                  <a:gd name="connsiteY93" fmla="*/ 608669 h 2962327"/>
                  <a:gd name="connsiteX94" fmla="*/ 2113141 w 3028217"/>
                  <a:gd name="connsiteY94" fmla="*/ 623433 h 2962327"/>
                  <a:gd name="connsiteX95" fmla="*/ 2111236 w 3028217"/>
                  <a:gd name="connsiteY95" fmla="*/ 626290 h 2962327"/>
                  <a:gd name="connsiteX96" fmla="*/ 2159814 w 3028217"/>
                  <a:gd name="connsiteY96" fmla="*/ 711063 h 2962327"/>
                  <a:gd name="connsiteX97" fmla="*/ 2199819 w 3028217"/>
                  <a:gd name="connsiteY97" fmla="*/ 758688 h 2962327"/>
                  <a:gd name="connsiteX98" fmla="*/ 2176959 w 3028217"/>
                  <a:gd name="connsiteY98" fmla="*/ 800598 h 2962327"/>
                  <a:gd name="connsiteX99" fmla="*/ 2092186 w 3028217"/>
                  <a:gd name="connsiteY99" fmla="*/ 814885 h 2962327"/>
                  <a:gd name="connsiteX100" fmla="*/ 2092186 w 3028217"/>
                  <a:gd name="connsiteY100" fmla="*/ 777738 h 2962327"/>
                  <a:gd name="connsiteX101" fmla="*/ 2111236 w 3028217"/>
                  <a:gd name="connsiteY101" fmla="*/ 740590 h 2962327"/>
                  <a:gd name="connsiteX102" fmla="*/ 2110284 w 3028217"/>
                  <a:gd name="connsiteY102" fmla="*/ 710110 h 2962327"/>
                  <a:gd name="connsiteX103" fmla="*/ 2076946 w 3028217"/>
                  <a:gd name="connsiteY103" fmla="*/ 669153 h 2962327"/>
                  <a:gd name="connsiteX104" fmla="*/ 2097901 w 3028217"/>
                  <a:gd name="connsiteY104" fmla="*/ 611050 h 2962327"/>
                  <a:gd name="connsiteX105" fmla="*/ 2111236 w 3028217"/>
                  <a:gd name="connsiteY105" fmla="*/ 608669 h 2962327"/>
                  <a:gd name="connsiteX106" fmla="*/ 927279 w 3028217"/>
                  <a:gd name="connsiteY106" fmla="*/ 479605 h 2962327"/>
                  <a:gd name="connsiteX107" fmla="*/ 933946 w 3028217"/>
                  <a:gd name="connsiteY107" fmla="*/ 486273 h 2962327"/>
                  <a:gd name="connsiteX108" fmla="*/ 929184 w 3028217"/>
                  <a:gd name="connsiteY108" fmla="*/ 493893 h 2962327"/>
                  <a:gd name="connsiteX109" fmla="*/ 919659 w 3028217"/>
                  <a:gd name="connsiteY109" fmla="*/ 488178 h 2962327"/>
                  <a:gd name="connsiteX110" fmla="*/ 927279 w 3028217"/>
                  <a:gd name="connsiteY110" fmla="*/ 479605 h 2962327"/>
                  <a:gd name="connsiteX111" fmla="*/ 1938089 w 3028217"/>
                  <a:gd name="connsiteY111" fmla="*/ 417931 h 2962327"/>
                  <a:gd name="connsiteX112" fmla="*/ 1959789 w 3028217"/>
                  <a:gd name="connsiteY112" fmla="*/ 441505 h 2962327"/>
                  <a:gd name="connsiteX113" fmla="*/ 1940739 w 3028217"/>
                  <a:gd name="connsiteY113" fmla="*/ 466270 h 2962327"/>
                  <a:gd name="connsiteX114" fmla="*/ 1842631 w 3028217"/>
                  <a:gd name="connsiteY114" fmla="*/ 480558 h 2962327"/>
                  <a:gd name="connsiteX115" fmla="*/ 1832154 w 3028217"/>
                  <a:gd name="connsiteY115" fmla="*/ 458650 h 2962327"/>
                  <a:gd name="connsiteX116" fmla="*/ 1833106 w 3028217"/>
                  <a:gd name="connsiteY116" fmla="*/ 431980 h 2962327"/>
                  <a:gd name="connsiteX117" fmla="*/ 1845489 w 3028217"/>
                  <a:gd name="connsiteY117" fmla="*/ 423408 h 2962327"/>
                  <a:gd name="connsiteX118" fmla="*/ 1857871 w 3028217"/>
                  <a:gd name="connsiteY118" fmla="*/ 432933 h 2962327"/>
                  <a:gd name="connsiteX119" fmla="*/ 1926451 w 3028217"/>
                  <a:gd name="connsiteY119" fmla="*/ 418645 h 2962327"/>
                  <a:gd name="connsiteX120" fmla="*/ 1938089 w 3028217"/>
                  <a:gd name="connsiteY120" fmla="*/ 417931 h 2962327"/>
                  <a:gd name="connsiteX121" fmla="*/ 904419 w 3028217"/>
                  <a:gd name="connsiteY121" fmla="*/ 389118 h 2962327"/>
                  <a:gd name="connsiteX122" fmla="*/ 938709 w 3028217"/>
                  <a:gd name="connsiteY122" fmla="*/ 433886 h 2962327"/>
                  <a:gd name="connsiteX123" fmla="*/ 942519 w 3028217"/>
                  <a:gd name="connsiteY123" fmla="*/ 446268 h 2962327"/>
                  <a:gd name="connsiteX124" fmla="*/ 931089 w 3028217"/>
                  <a:gd name="connsiteY124" fmla="*/ 449125 h 2962327"/>
                  <a:gd name="connsiteX125" fmla="*/ 878701 w 3028217"/>
                  <a:gd name="connsiteY125" fmla="*/ 449125 h 2962327"/>
                  <a:gd name="connsiteX126" fmla="*/ 856794 w 3028217"/>
                  <a:gd name="connsiteY126" fmla="*/ 443411 h 2962327"/>
                  <a:gd name="connsiteX127" fmla="*/ 867271 w 3028217"/>
                  <a:gd name="connsiteY127" fmla="*/ 412930 h 2962327"/>
                  <a:gd name="connsiteX128" fmla="*/ 904419 w 3028217"/>
                  <a:gd name="connsiteY128" fmla="*/ 389118 h 2962327"/>
                  <a:gd name="connsiteX129" fmla="*/ 1062534 w 3028217"/>
                  <a:gd name="connsiteY129" fmla="*/ 340541 h 2962327"/>
                  <a:gd name="connsiteX130" fmla="*/ 1083489 w 3028217"/>
                  <a:gd name="connsiteY130" fmla="*/ 353876 h 2962327"/>
                  <a:gd name="connsiteX131" fmla="*/ 1053961 w 3028217"/>
                  <a:gd name="connsiteY131" fmla="*/ 360543 h 2962327"/>
                  <a:gd name="connsiteX132" fmla="*/ 1062534 w 3028217"/>
                  <a:gd name="connsiteY132" fmla="*/ 340541 h 2962327"/>
                  <a:gd name="connsiteX133" fmla="*/ 2471113 w 3028217"/>
                  <a:gd name="connsiteY133" fmla="*/ 336025 h 2962327"/>
                  <a:gd name="connsiteX134" fmla="*/ 2521763 w 3028217"/>
                  <a:gd name="connsiteY134" fmla="*/ 370068 h 2962327"/>
                  <a:gd name="connsiteX135" fmla="*/ 2848471 w 3028217"/>
                  <a:gd name="connsiteY135" fmla="*/ 785358 h 2962327"/>
                  <a:gd name="connsiteX136" fmla="*/ 2920861 w 3028217"/>
                  <a:gd name="connsiteY136" fmla="*/ 940616 h 2962327"/>
                  <a:gd name="connsiteX137" fmla="*/ 2926576 w 3028217"/>
                  <a:gd name="connsiteY137" fmla="*/ 977763 h 2962327"/>
                  <a:gd name="connsiteX138" fmla="*/ 2847518 w 3028217"/>
                  <a:gd name="connsiteY138" fmla="*/ 938711 h 2962327"/>
                  <a:gd name="connsiteX139" fmla="*/ 2864663 w 3028217"/>
                  <a:gd name="connsiteY139" fmla="*/ 890133 h 2962327"/>
                  <a:gd name="connsiteX140" fmla="*/ 2810371 w 3028217"/>
                  <a:gd name="connsiteY140" fmla="*/ 908231 h 2962327"/>
                  <a:gd name="connsiteX141" fmla="*/ 2757031 w 3028217"/>
                  <a:gd name="connsiteY141" fmla="*/ 904421 h 2962327"/>
                  <a:gd name="connsiteX142" fmla="*/ 2728456 w 3028217"/>
                  <a:gd name="connsiteY142" fmla="*/ 916803 h 2962327"/>
                  <a:gd name="connsiteX143" fmla="*/ 2707501 w 3028217"/>
                  <a:gd name="connsiteY143" fmla="*/ 971096 h 2962327"/>
                  <a:gd name="connsiteX144" fmla="*/ 2706548 w 3028217"/>
                  <a:gd name="connsiteY144" fmla="*/ 1011101 h 2962327"/>
                  <a:gd name="connsiteX145" fmla="*/ 2712263 w 3028217"/>
                  <a:gd name="connsiteY145" fmla="*/ 1044438 h 2962327"/>
                  <a:gd name="connsiteX146" fmla="*/ 2750438 w 3028217"/>
                  <a:gd name="connsiteY146" fmla="*/ 1026892 h 2962327"/>
                  <a:gd name="connsiteX147" fmla="*/ 2757317 w 3028217"/>
                  <a:gd name="connsiteY147" fmla="*/ 1029909 h 2962327"/>
                  <a:gd name="connsiteX148" fmla="*/ 2760842 w 3028217"/>
                  <a:gd name="connsiteY148" fmla="*/ 1028246 h 2962327"/>
                  <a:gd name="connsiteX149" fmla="*/ 2785607 w 3028217"/>
                  <a:gd name="connsiteY149" fmla="*/ 1010148 h 2962327"/>
                  <a:gd name="connsiteX150" fmla="*/ 2804538 w 3028217"/>
                  <a:gd name="connsiteY150" fmla="*/ 1006457 h 2962327"/>
                  <a:gd name="connsiteX151" fmla="*/ 2822755 w 3028217"/>
                  <a:gd name="connsiteY151" fmla="*/ 1009196 h 2962327"/>
                  <a:gd name="connsiteX152" fmla="*/ 2938959 w 3028217"/>
                  <a:gd name="connsiteY152" fmla="*/ 1031103 h 2962327"/>
                  <a:gd name="connsiteX153" fmla="*/ 2959915 w 3028217"/>
                  <a:gd name="connsiteY153" fmla="*/ 1058726 h 2962327"/>
                  <a:gd name="connsiteX154" fmla="*/ 3021827 w 3028217"/>
                  <a:gd name="connsiteY154" fmla="*/ 1368288 h 2962327"/>
                  <a:gd name="connsiteX155" fmla="*/ 3027542 w 3028217"/>
                  <a:gd name="connsiteY155" fmla="*/ 1562598 h 2962327"/>
                  <a:gd name="connsiteX156" fmla="*/ 3020874 w 3028217"/>
                  <a:gd name="connsiteY156" fmla="*/ 1594983 h 2962327"/>
                  <a:gd name="connsiteX157" fmla="*/ 2958009 w 3028217"/>
                  <a:gd name="connsiteY157" fmla="*/ 1512116 h 2962327"/>
                  <a:gd name="connsiteX158" fmla="*/ 2918005 w 3028217"/>
                  <a:gd name="connsiteY158" fmla="*/ 1446393 h 2962327"/>
                  <a:gd name="connsiteX159" fmla="*/ 2860855 w 3028217"/>
                  <a:gd name="connsiteY159" fmla="*/ 1371146 h 2962327"/>
                  <a:gd name="connsiteX160" fmla="*/ 2831327 w 3028217"/>
                  <a:gd name="connsiteY160" fmla="*/ 1343523 h 2962327"/>
                  <a:gd name="connsiteX161" fmla="*/ 2856092 w 3028217"/>
                  <a:gd name="connsiteY161" fmla="*/ 1380671 h 2962327"/>
                  <a:gd name="connsiteX162" fmla="*/ 2930387 w 3028217"/>
                  <a:gd name="connsiteY162" fmla="*/ 1514021 h 2962327"/>
                  <a:gd name="connsiteX163" fmla="*/ 2939912 w 3028217"/>
                  <a:gd name="connsiteY163" fmla="*/ 1546406 h 2962327"/>
                  <a:gd name="connsiteX164" fmla="*/ 2962772 w 3028217"/>
                  <a:gd name="connsiteY164" fmla="*/ 1597841 h 2962327"/>
                  <a:gd name="connsiteX165" fmla="*/ 2999919 w 3028217"/>
                  <a:gd name="connsiteY165" fmla="*/ 1683566 h 2962327"/>
                  <a:gd name="connsiteX166" fmla="*/ 3012302 w 3028217"/>
                  <a:gd name="connsiteY166" fmla="*/ 1740716 h 2962327"/>
                  <a:gd name="connsiteX167" fmla="*/ 2886572 w 3028217"/>
                  <a:gd name="connsiteY167" fmla="*/ 2158864 h 2962327"/>
                  <a:gd name="connsiteX168" fmla="*/ 2841805 w 3028217"/>
                  <a:gd name="connsiteY168" fmla="*/ 2246493 h 2962327"/>
                  <a:gd name="connsiteX169" fmla="*/ 2821802 w 3028217"/>
                  <a:gd name="connsiteY169" fmla="*/ 2266496 h 2962327"/>
                  <a:gd name="connsiteX170" fmla="*/ 2808467 w 3028217"/>
                  <a:gd name="connsiteY170" fmla="*/ 2240778 h 2962327"/>
                  <a:gd name="connsiteX171" fmla="*/ 2785607 w 3028217"/>
                  <a:gd name="connsiteY171" fmla="*/ 2172198 h 2962327"/>
                  <a:gd name="connsiteX172" fmla="*/ 2805609 w 3028217"/>
                  <a:gd name="connsiteY172" fmla="*/ 2234111 h 2962327"/>
                  <a:gd name="connsiteX173" fmla="*/ 2821802 w 3028217"/>
                  <a:gd name="connsiteY173" fmla="*/ 2273164 h 2962327"/>
                  <a:gd name="connsiteX174" fmla="*/ 2708455 w 3028217"/>
                  <a:gd name="connsiteY174" fmla="*/ 2451281 h 2962327"/>
                  <a:gd name="connsiteX175" fmla="*/ 2551292 w 3028217"/>
                  <a:gd name="connsiteY175" fmla="*/ 2622731 h 2962327"/>
                  <a:gd name="connsiteX176" fmla="*/ 2476997 w 3028217"/>
                  <a:gd name="connsiteY176" fmla="*/ 2687501 h 2962327"/>
                  <a:gd name="connsiteX177" fmla="*/ 2463662 w 3028217"/>
                  <a:gd name="connsiteY177" fmla="*/ 2655116 h 2962327"/>
                  <a:gd name="connsiteX178" fmla="*/ 2425562 w 3028217"/>
                  <a:gd name="connsiteY178" fmla="*/ 2533196 h 2962327"/>
                  <a:gd name="connsiteX179" fmla="*/ 2439849 w 3028217"/>
                  <a:gd name="connsiteY179" fmla="*/ 2375081 h 2962327"/>
                  <a:gd name="connsiteX180" fmla="*/ 2449374 w 3028217"/>
                  <a:gd name="connsiteY180" fmla="*/ 2301739 h 2962327"/>
                  <a:gd name="connsiteX181" fmla="*/ 2430324 w 3028217"/>
                  <a:gd name="connsiteY181" fmla="*/ 2210298 h 2962327"/>
                  <a:gd name="connsiteX182" fmla="*/ 2396987 w 3028217"/>
                  <a:gd name="connsiteY182" fmla="*/ 2144576 h 2962327"/>
                  <a:gd name="connsiteX183" fmla="*/ 2370317 w 3028217"/>
                  <a:gd name="connsiteY183" fmla="*/ 2012178 h 2962327"/>
                  <a:gd name="connsiteX184" fmla="*/ 2374127 w 3028217"/>
                  <a:gd name="connsiteY184" fmla="*/ 1992176 h 2962327"/>
                  <a:gd name="connsiteX185" fmla="*/ 2319834 w 3028217"/>
                  <a:gd name="connsiteY185" fmla="*/ 1944551 h 2962327"/>
                  <a:gd name="connsiteX186" fmla="*/ 2282687 w 3028217"/>
                  <a:gd name="connsiteY186" fmla="*/ 1931216 h 2962327"/>
                  <a:gd name="connsiteX187" fmla="*/ 2200772 w 3028217"/>
                  <a:gd name="connsiteY187" fmla="*/ 1905498 h 2962327"/>
                  <a:gd name="connsiteX188" fmla="*/ 2157909 w 3028217"/>
                  <a:gd name="connsiteY188" fmla="*/ 1926453 h 2962327"/>
                  <a:gd name="connsiteX189" fmla="*/ 2106474 w 3028217"/>
                  <a:gd name="connsiteY189" fmla="*/ 1931216 h 2962327"/>
                  <a:gd name="connsiteX190" fmla="*/ 2040752 w 3028217"/>
                  <a:gd name="connsiteY190" fmla="*/ 1937883 h 2962327"/>
                  <a:gd name="connsiteX191" fmla="*/ 1974077 w 3028217"/>
                  <a:gd name="connsiteY191" fmla="*/ 1924548 h 2962327"/>
                  <a:gd name="connsiteX192" fmla="*/ 1919784 w 3028217"/>
                  <a:gd name="connsiteY192" fmla="*/ 1877876 h 2962327"/>
                  <a:gd name="connsiteX193" fmla="*/ 1896924 w 3028217"/>
                  <a:gd name="connsiteY193" fmla="*/ 1849301 h 2962327"/>
                  <a:gd name="connsiteX194" fmla="*/ 1839774 w 3028217"/>
                  <a:gd name="connsiteY194" fmla="*/ 1762623 h 2962327"/>
                  <a:gd name="connsiteX195" fmla="*/ 1822629 w 3028217"/>
                  <a:gd name="connsiteY195" fmla="*/ 1676898 h 2962327"/>
                  <a:gd name="connsiteX196" fmla="*/ 1829297 w 3028217"/>
                  <a:gd name="connsiteY196" fmla="*/ 1537833 h 2962327"/>
                  <a:gd name="connsiteX197" fmla="*/ 1828344 w 3028217"/>
                  <a:gd name="connsiteY197" fmla="*/ 1514973 h 2962327"/>
                  <a:gd name="connsiteX198" fmla="*/ 1909307 w 3028217"/>
                  <a:gd name="connsiteY198" fmla="*/ 1373051 h 2962327"/>
                  <a:gd name="connsiteX199" fmla="*/ 1929309 w 3028217"/>
                  <a:gd name="connsiteY199" fmla="*/ 1361621 h 2962327"/>
                  <a:gd name="connsiteX200" fmla="*/ 1977887 w 3028217"/>
                  <a:gd name="connsiteY200" fmla="*/ 1293041 h 2962327"/>
                  <a:gd name="connsiteX201" fmla="*/ 2019797 w 3028217"/>
                  <a:gd name="connsiteY201" fmla="*/ 1227318 h 2962327"/>
                  <a:gd name="connsiteX202" fmla="*/ 2051229 w 3028217"/>
                  <a:gd name="connsiteY202" fmla="*/ 1178741 h 2962327"/>
                  <a:gd name="connsiteX203" fmla="*/ 2083614 w 3028217"/>
                  <a:gd name="connsiteY203" fmla="*/ 1172073 h 2962327"/>
                  <a:gd name="connsiteX204" fmla="*/ 2161719 w 3028217"/>
                  <a:gd name="connsiteY204" fmla="*/ 1162548 h 2962327"/>
                  <a:gd name="connsiteX205" fmla="*/ 2266494 w 3028217"/>
                  <a:gd name="connsiteY205" fmla="*/ 1136831 h 2962327"/>
                  <a:gd name="connsiteX206" fmla="*/ 2331264 w 3028217"/>
                  <a:gd name="connsiteY206" fmla="*/ 1133021 h 2962327"/>
                  <a:gd name="connsiteX207" fmla="*/ 2387462 w 3028217"/>
                  <a:gd name="connsiteY207" fmla="*/ 1197791 h 2962327"/>
                  <a:gd name="connsiteX208" fmla="*/ 2400797 w 3028217"/>
                  <a:gd name="connsiteY208" fmla="*/ 1229223 h 2962327"/>
                  <a:gd name="connsiteX209" fmla="*/ 2517002 w 3028217"/>
                  <a:gd name="connsiteY209" fmla="*/ 1283516 h 2962327"/>
                  <a:gd name="connsiteX210" fmla="*/ 2556055 w 3028217"/>
                  <a:gd name="connsiteY210" fmla="*/ 1266371 h 2962327"/>
                  <a:gd name="connsiteX211" fmla="*/ 2617967 w 3028217"/>
                  <a:gd name="connsiteY211" fmla="*/ 1241606 h 2962327"/>
                  <a:gd name="connsiteX212" fmla="*/ 2701787 w 3028217"/>
                  <a:gd name="connsiteY212" fmla="*/ 1271133 h 2962327"/>
                  <a:gd name="connsiteX213" fmla="*/ 2823707 w 3028217"/>
                  <a:gd name="connsiteY213" fmla="*/ 1270181 h 2962327"/>
                  <a:gd name="connsiteX214" fmla="*/ 2842757 w 3028217"/>
                  <a:gd name="connsiteY214" fmla="*/ 1253988 h 2962327"/>
                  <a:gd name="connsiteX215" fmla="*/ 2857997 w 3028217"/>
                  <a:gd name="connsiteY215" fmla="*/ 1191123 h 2962327"/>
                  <a:gd name="connsiteX216" fmla="*/ 2824659 w 3028217"/>
                  <a:gd name="connsiteY216" fmla="*/ 1163501 h 2962327"/>
                  <a:gd name="connsiteX217" fmla="*/ 2781797 w 3028217"/>
                  <a:gd name="connsiteY217" fmla="*/ 1153023 h 2962327"/>
                  <a:gd name="connsiteX218" fmla="*/ 2778142 w 3028217"/>
                  <a:gd name="connsiteY218" fmla="*/ 1149005 h 2962327"/>
                  <a:gd name="connsiteX219" fmla="*/ 2758579 w 3028217"/>
                  <a:gd name="connsiteY219" fmla="*/ 1157637 h 2962327"/>
                  <a:gd name="connsiteX220" fmla="*/ 2684641 w 3028217"/>
                  <a:gd name="connsiteY220" fmla="*/ 1122543 h 2962327"/>
                  <a:gd name="connsiteX221" fmla="*/ 2664638 w 3028217"/>
                  <a:gd name="connsiteY221" fmla="*/ 1083491 h 2962327"/>
                  <a:gd name="connsiteX222" fmla="*/ 2646541 w 3028217"/>
                  <a:gd name="connsiteY222" fmla="*/ 1054916 h 2962327"/>
                  <a:gd name="connsiteX223" fmla="*/ 2610346 w 3028217"/>
                  <a:gd name="connsiteY223" fmla="*/ 1080633 h 2962327"/>
                  <a:gd name="connsiteX224" fmla="*/ 2609202 w 3028217"/>
                  <a:gd name="connsiteY224" fmla="*/ 1082346 h 2962327"/>
                  <a:gd name="connsiteX225" fmla="*/ 2613204 w 3028217"/>
                  <a:gd name="connsiteY225" fmla="*/ 1086348 h 2962327"/>
                  <a:gd name="connsiteX226" fmla="*/ 2632254 w 3028217"/>
                  <a:gd name="connsiteY226" fmla="*/ 1108255 h 2962327"/>
                  <a:gd name="connsiteX227" fmla="*/ 2609394 w 3028217"/>
                  <a:gd name="connsiteY227" fmla="*/ 1145403 h 2962327"/>
                  <a:gd name="connsiteX228" fmla="*/ 2584629 w 3028217"/>
                  <a:gd name="connsiteY228" fmla="*/ 1132068 h 2962327"/>
                  <a:gd name="connsiteX229" fmla="*/ 2566055 w 3028217"/>
                  <a:gd name="connsiteY229" fmla="*/ 1095397 h 2962327"/>
                  <a:gd name="connsiteX230" fmla="*/ 2558490 w 3028217"/>
                  <a:gd name="connsiteY230" fmla="*/ 1083461 h 2962327"/>
                  <a:gd name="connsiteX231" fmla="*/ 2545576 w 3028217"/>
                  <a:gd name="connsiteY231" fmla="*/ 1071108 h 2962327"/>
                  <a:gd name="connsiteX232" fmla="*/ 2536051 w 3028217"/>
                  <a:gd name="connsiteY232" fmla="*/ 1061583 h 2962327"/>
                  <a:gd name="connsiteX233" fmla="*/ 2429371 w 3028217"/>
                  <a:gd name="connsiteY233" fmla="*/ 952046 h 2962327"/>
                  <a:gd name="connsiteX234" fmla="*/ 2417941 w 3028217"/>
                  <a:gd name="connsiteY234" fmla="*/ 944426 h 2962327"/>
                  <a:gd name="connsiteX235" fmla="*/ 2407463 w 3028217"/>
                  <a:gd name="connsiteY235" fmla="*/ 947283 h 2962327"/>
                  <a:gd name="connsiteX236" fmla="*/ 2469376 w 3028217"/>
                  <a:gd name="connsiteY236" fmla="*/ 1014911 h 2962327"/>
                  <a:gd name="connsiteX237" fmla="*/ 2509381 w 3028217"/>
                  <a:gd name="connsiteY237" fmla="*/ 1044438 h 2962327"/>
                  <a:gd name="connsiteX238" fmla="*/ 2504618 w 3028217"/>
                  <a:gd name="connsiteY238" fmla="*/ 1057773 h 2962327"/>
                  <a:gd name="connsiteX239" fmla="*/ 2488426 w 3028217"/>
                  <a:gd name="connsiteY239" fmla="*/ 1077776 h 2962327"/>
                  <a:gd name="connsiteX240" fmla="*/ 2476996 w 3028217"/>
                  <a:gd name="connsiteY240" fmla="*/ 1084443 h 2962327"/>
                  <a:gd name="connsiteX241" fmla="*/ 2356028 w 3028217"/>
                  <a:gd name="connsiteY241" fmla="*/ 985383 h 2962327"/>
                  <a:gd name="connsiteX242" fmla="*/ 2317928 w 3028217"/>
                  <a:gd name="connsiteY242" fmla="*/ 978716 h 2962327"/>
                  <a:gd name="connsiteX243" fmla="*/ 2295068 w 3028217"/>
                  <a:gd name="connsiteY243" fmla="*/ 993003 h 2962327"/>
                  <a:gd name="connsiteX244" fmla="*/ 2196008 w 3028217"/>
                  <a:gd name="connsiteY244" fmla="*/ 1057773 h 2962327"/>
                  <a:gd name="connsiteX245" fmla="*/ 2181721 w 3028217"/>
                  <a:gd name="connsiteY245" fmla="*/ 1087301 h 2962327"/>
                  <a:gd name="connsiteX246" fmla="*/ 2105521 w 3028217"/>
                  <a:gd name="connsiteY246" fmla="*/ 1157786 h 2962327"/>
                  <a:gd name="connsiteX247" fmla="*/ 2053133 w 3028217"/>
                  <a:gd name="connsiteY247" fmla="*/ 1155881 h 2962327"/>
                  <a:gd name="connsiteX248" fmla="*/ 2036941 w 3028217"/>
                  <a:gd name="connsiteY248" fmla="*/ 1136831 h 2962327"/>
                  <a:gd name="connsiteX249" fmla="*/ 2008366 w 3028217"/>
                  <a:gd name="connsiteY249" fmla="*/ 1131116 h 2962327"/>
                  <a:gd name="connsiteX250" fmla="*/ 2001698 w 3028217"/>
                  <a:gd name="connsiteY250" fmla="*/ 1074918 h 2962327"/>
                  <a:gd name="connsiteX251" fmla="*/ 2008366 w 3028217"/>
                  <a:gd name="connsiteY251" fmla="*/ 1001576 h 2962327"/>
                  <a:gd name="connsiteX252" fmla="*/ 2035988 w 3028217"/>
                  <a:gd name="connsiteY252" fmla="*/ 977763 h 2962327"/>
                  <a:gd name="connsiteX253" fmla="*/ 2107426 w 3028217"/>
                  <a:gd name="connsiteY253" fmla="*/ 983478 h 2962327"/>
                  <a:gd name="connsiteX254" fmla="*/ 2148383 w 3028217"/>
                  <a:gd name="connsiteY254" fmla="*/ 975858 h 2962327"/>
                  <a:gd name="connsiteX255" fmla="*/ 2150288 w 3028217"/>
                  <a:gd name="connsiteY255" fmla="*/ 913946 h 2962327"/>
                  <a:gd name="connsiteX256" fmla="*/ 2112188 w 3028217"/>
                  <a:gd name="connsiteY256" fmla="*/ 876798 h 2962327"/>
                  <a:gd name="connsiteX257" fmla="*/ 2096948 w 3028217"/>
                  <a:gd name="connsiteY257" fmla="*/ 862511 h 2962327"/>
                  <a:gd name="connsiteX258" fmla="*/ 2118856 w 3028217"/>
                  <a:gd name="connsiteY258" fmla="*/ 849176 h 2962327"/>
                  <a:gd name="connsiteX259" fmla="*/ 2206486 w 3028217"/>
                  <a:gd name="connsiteY259" fmla="*/ 810123 h 2962327"/>
                  <a:gd name="connsiteX260" fmla="*/ 2308403 w 3028217"/>
                  <a:gd name="connsiteY260" fmla="*/ 731066 h 2962327"/>
                  <a:gd name="connsiteX261" fmla="*/ 2321738 w 3028217"/>
                  <a:gd name="connsiteY261" fmla="*/ 708206 h 2962327"/>
                  <a:gd name="connsiteX262" fmla="*/ 2311261 w 3028217"/>
                  <a:gd name="connsiteY262" fmla="*/ 679631 h 2962327"/>
                  <a:gd name="connsiteX263" fmla="*/ 2320786 w 3028217"/>
                  <a:gd name="connsiteY263" fmla="*/ 643436 h 2962327"/>
                  <a:gd name="connsiteX264" fmla="*/ 2338883 w 3028217"/>
                  <a:gd name="connsiteY264" fmla="*/ 638673 h 2962327"/>
                  <a:gd name="connsiteX265" fmla="*/ 2343646 w 3028217"/>
                  <a:gd name="connsiteY265" fmla="*/ 675821 h 2962327"/>
                  <a:gd name="connsiteX266" fmla="*/ 2348408 w 3028217"/>
                  <a:gd name="connsiteY266" fmla="*/ 699633 h 2962327"/>
                  <a:gd name="connsiteX267" fmla="*/ 2376031 w 3028217"/>
                  <a:gd name="connsiteY267" fmla="*/ 706301 h 2962327"/>
                  <a:gd name="connsiteX268" fmla="*/ 2385556 w 3028217"/>
                  <a:gd name="connsiteY268" fmla="*/ 704396 h 2962327"/>
                  <a:gd name="connsiteX269" fmla="*/ 2454136 w 3028217"/>
                  <a:gd name="connsiteY269" fmla="*/ 698681 h 2962327"/>
                  <a:gd name="connsiteX270" fmla="*/ 2476996 w 3028217"/>
                  <a:gd name="connsiteY270" fmla="*/ 692013 h 2962327"/>
                  <a:gd name="connsiteX271" fmla="*/ 2517953 w 3028217"/>
                  <a:gd name="connsiteY271" fmla="*/ 648198 h 2962327"/>
                  <a:gd name="connsiteX272" fmla="*/ 2563673 w 3028217"/>
                  <a:gd name="connsiteY272" fmla="*/ 626291 h 2962327"/>
                  <a:gd name="connsiteX273" fmla="*/ 2554148 w 3028217"/>
                  <a:gd name="connsiteY273" fmla="*/ 585333 h 2962327"/>
                  <a:gd name="connsiteX274" fmla="*/ 2572928 w 3028217"/>
                  <a:gd name="connsiteY274" fmla="*/ 573708 h 2962327"/>
                  <a:gd name="connsiteX275" fmla="*/ 2586098 w 3028217"/>
                  <a:gd name="connsiteY275" fmla="*/ 571735 h 2962327"/>
                  <a:gd name="connsiteX276" fmla="*/ 2586726 w 3028217"/>
                  <a:gd name="connsiteY276" fmla="*/ 571671 h 2962327"/>
                  <a:gd name="connsiteX277" fmla="*/ 2624633 w 3028217"/>
                  <a:gd name="connsiteY277" fmla="*/ 568188 h 2962327"/>
                  <a:gd name="connsiteX278" fmla="*/ 2630348 w 3028217"/>
                  <a:gd name="connsiteY278" fmla="*/ 563426 h 2962327"/>
                  <a:gd name="connsiteX279" fmla="*/ 2633206 w 3028217"/>
                  <a:gd name="connsiteY279" fmla="*/ 563426 h 2962327"/>
                  <a:gd name="connsiteX280" fmla="*/ 2626538 w 3028217"/>
                  <a:gd name="connsiteY280" fmla="*/ 563426 h 2962327"/>
                  <a:gd name="connsiteX281" fmla="*/ 2593082 w 3028217"/>
                  <a:gd name="connsiteY281" fmla="*/ 570689 h 2962327"/>
                  <a:gd name="connsiteX282" fmla="*/ 2586098 w 3028217"/>
                  <a:gd name="connsiteY282" fmla="*/ 571735 h 2962327"/>
                  <a:gd name="connsiteX283" fmla="*/ 2574151 w 3028217"/>
                  <a:gd name="connsiteY283" fmla="*/ 572951 h 2962327"/>
                  <a:gd name="connsiteX284" fmla="*/ 2572928 w 3028217"/>
                  <a:gd name="connsiteY284" fmla="*/ 573708 h 2962327"/>
                  <a:gd name="connsiteX285" fmla="*/ 2558911 w 3028217"/>
                  <a:gd name="connsiteY285" fmla="*/ 575808 h 2962327"/>
                  <a:gd name="connsiteX286" fmla="*/ 2506523 w 3028217"/>
                  <a:gd name="connsiteY286" fmla="*/ 541518 h 2962327"/>
                  <a:gd name="connsiteX287" fmla="*/ 2512238 w 3028217"/>
                  <a:gd name="connsiteY287" fmla="*/ 480558 h 2962327"/>
                  <a:gd name="connsiteX288" fmla="*/ 2533193 w 3028217"/>
                  <a:gd name="connsiteY288" fmla="*/ 458651 h 2962327"/>
                  <a:gd name="connsiteX289" fmla="*/ 2534146 w 3028217"/>
                  <a:gd name="connsiteY289" fmla="*/ 440553 h 2962327"/>
                  <a:gd name="connsiteX290" fmla="*/ 2513191 w 3028217"/>
                  <a:gd name="connsiteY290" fmla="*/ 445316 h 2962327"/>
                  <a:gd name="connsiteX291" fmla="*/ 2464613 w 3028217"/>
                  <a:gd name="connsiteY291" fmla="*/ 509133 h 2962327"/>
                  <a:gd name="connsiteX292" fmla="*/ 2467471 w 3028217"/>
                  <a:gd name="connsiteY292" fmla="*/ 551996 h 2962327"/>
                  <a:gd name="connsiteX293" fmla="*/ 2468423 w 3028217"/>
                  <a:gd name="connsiteY293" fmla="*/ 597716 h 2962327"/>
                  <a:gd name="connsiteX294" fmla="*/ 2453183 w 3028217"/>
                  <a:gd name="connsiteY294" fmla="*/ 638673 h 2962327"/>
                  <a:gd name="connsiteX295" fmla="*/ 2423656 w 3028217"/>
                  <a:gd name="connsiteY295" fmla="*/ 676773 h 2962327"/>
                  <a:gd name="connsiteX296" fmla="*/ 2389366 w 3028217"/>
                  <a:gd name="connsiteY296" fmla="*/ 683441 h 2962327"/>
                  <a:gd name="connsiteX297" fmla="*/ 2383651 w 3028217"/>
                  <a:gd name="connsiteY297" fmla="*/ 659628 h 2962327"/>
                  <a:gd name="connsiteX298" fmla="*/ 2367458 w 3028217"/>
                  <a:gd name="connsiteY298" fmla="*/ 627243 h 2962327"/>
                  <a:gd name="connsiteX299" fmla="*/ 2308403 w 3028217"/>
                  <a:gd name="connsiteY299" fmla="*/ 612003 h 2962327"/>
                  <a:gd name="connsiteX300" fmla="*/ 2270303 w 3028217"/>
                  <a:gd name="connsiteY300" fmla="*/ 571046 h 2962327"/>
                  <a:gd name="connsiteX301" fmla="*/ 2260778 w 3028217"/>
                  <a:gd name="connsiteY301" fmla="*/ 543423 h 2962327"/>
                  <a:gd name="connsiteX302" fmla="*/ 2259826 w 3028217"/>
                  <a:gd name="connsiteY302" fmla="*/ 522468 h 2962327"/>
                  <a:gd name="connsiteX303" fmla="*/ 2390318 w 3028217"/>
                  <a:gd name="connsiteY303" fmla="*/ 385308 h 2962327"/>
                  <a:gd name="connsiteX304" fmla="*/ 2416988 w 3028217"/>
                  <a:gd name="connsiteY304" fmla="*/ 357686 h 2962327"/>
                  <a:gd name="connsiteX305" fmla="*/ 2417941 w 3028217"/>
                  <a:gd name="connsiteY305" fmla="*/ 351971 h 2962327"/>
                  <a:gd name="connsiteX306" fmla="*/ 2424608 w 3028217"/>
                  <a:gd name="connsiteY306" fmla="*/ 353876 h 2962327"/>
                  <a:gd name="connsiteX307" fmla="*/ 2452245 w 3028217"/>
                  <a:gd name="connsiteY307" fmla="*/ 336582 h 2962327"/>
                  <a:gd name="connsiteX308" fmla="*/ 2471113 w 3028217"/>
                  <a:gd name="connsiteY308" fmla="*/ 336025 h 2962327"/>
                  <a:gd name="connsiteX309" fmla="*/ 761544 w 3028217"/>
                  <a:gd name="connsiteY309" fmla="*/ 194808 h 2962327"/>
                  <a:gd name="connsiteX310" fmla="*/ 773926 w 3028217"/>
                  <a:gd name="connsiteY310" fmla="*/ 216716 h 2962327"/>
                  <a:gd name="connsiteX311" fmla="*/ 773926 w 3028217"/>
                  <a:gd name="connsiteY311" fmla="*/ 278628 h 2962327"/>
                  <a:gd name="connsiteX312" fmla="*/ 687249 w 3028217"/>
                  <a:gd name="connsiteY312" fmla="*/ 293868 h 2962327"/>
                  <a:gd name="connsiteX313" fmla="*/ 671056 w 3028217"/>
                  <a:gd name="connsiteY313" fmla="*/ 292916 h 2962327"/>
                  <a:gd name="connsiteX314" fmla="*/ 640576 w 3028217"/>
                  <a:gd name="connsiteY314" fmla="*/ 298631 h 2962327"/>
                  <a:gd name="connsiteX315" fmla="*/ 603429 w 3028217"/>
                  <a:gd name="connsiteY315" fmla="*/ 291011 h 2962327"/>
                  <a:gd name="connsiteX316" fmla="*/ 715824 w 3028217"/>
                  <a:gd name="connsiteY316" fmla="*/ 211953 h 2962327"/>
                  <a:gd name="connsiteX317" fmla="*/ 727254 w 3028217"/>
                  <a:gd name="connsiteY317" fmla="*/ 215763 h 2962327"/>
                  <a:gd name="connsiteX318" fmla="*/ 761544 w 3028217"/>
                  <a:gd name="connsiteY318" fmla="*/ 194808 h 2962327"/>
                  <a:gd name="connsiteX319" fmla="*/ 873343 w 3028217"/>
                  <a:gd name="connsiteY319" fmla="*/ 184331 h 2962327"/>
                  <a:gd name="connsiteX320" fmla="*/ 891083 w 3028217"/>
                  <a:gd name="connsiteY320" fmla="*/ 191951 h 2962327"/>
                  <a:gd name="connsiteX321" fmla="*/ 888226 w 3028217"/>
                  <a:gd name="connsiteY321" fmla="*/ 217668 h 2962327"/>
                  <a:gd name="connsiteX322" fmla="*/ 879241 w 3028217"/>
                  <a:gd name="connsiteY322" fmla="*/ 234820 h 2962327"/>
                  <a:gd name="connsiteX323" fmla="*/ 895370 w 3028217"/>
                  <a:gd name="connsiteY323" fmla="*/ 235036 h 2962327"/>
                  <a:gd name="connsiteX324" fmla="*/ 899656 w 3028217"/>
                  <a:gd name="connsiteY324" fmla="*/ 266246 h 2962327"/>
                  <a:gd name="connsiteX325" fmla="*/ 892988 w 3028217"/>
                  <a:gd name="connsiteY325" fmla="*/ 303393 h 2962327"/>
                  <a:gd name="connsiteX326" fmla="*/ 905371 w 3028217"/>
                  <a:gd name="connsiteY326" fmla="*/ 303393 h 2962327"/>
                  <a:gd name="connsiteX327" fmla="*/ 915848 w 3028217"/>
                  <a:gd name="connsiteY327" fmla="*/ 337683 h 2962327"/>
                  <a:gd name="connsiteX328" fmla="*/ 946328 w 3028217"/>
                  <a:gd name="connsiteY328" fmla="*/ 324348 h 2962327"/>
                  <a:gd name="connsiteX329" fmla="*/ 973409 w 3028217"/>
                  <a:gd name="connsiteY329" fmla="*/ 303804 h 2962327"/>
                  <a:gd name="connsiteX330" fmla="*/ 975260 w 3028217"/>
                  <a:gd name="connsiteY330" fmla="*/ 292796 h 2962327"/>
                  <a:gd name="connsiteX331" fmla="*/ 965378 w 3028217"/>
                  <a:gd name="connsiteY331" fmla="*/ 281485 h 2962327"/>
                  <a:gd name="connsiteX332" fmla="*/ 962521 w 3028217"/>
                  <a:gd name="connsiteY332" fmla="*/ 233860 h 2962327"/>
                  <a:gd name="connsiteX333" fmla="*/ 1013956 w 3028217"/>
                  <a:gd name="connsiteY333" fmla="*/ 203380 h 2962327"/>
                  <a:gd name="connsiteX334" fmla="*/ 1028243 w 3028217"/>
                  <a:gd name="connsiteY334" fmla="*/ 200165 h 2962327"/>
                  <a:gd name="connsiteX335" fmla="*/ 1042531 w 3028217"/>
                  <a:gd name="connsiteY335" fmla="*/ 206238 h 2962327"/>
                  <a:gd name="connsiteX336" fmla="*/ 1016813 w 3028217"/>
                  <a:gd name="connsiteY336" fmla="*/ 234813 h 2962327"/>
                  <a:gd name="connsiteX337" fmla="*/ 1075868 w 3028217"/>
                  <a:gd name="connsiteY337" fmla="*/ 204333 h 2962327"/>
                  <a:gd name="connsiteX338" fmla="*/ 1095871 w 3028217"/>
                  <a:gd name="connsiteY338" fmla="*/ 204333 h 2962327"/>
                  <a:gd name="connsiteX339" fmla="*/ 1099681 w 3028217"/>
                  <a:gd name="connsiteY339" fmla="*/ 232908 h 2962327"/>
                  <a:gd name="connsiteX340" fmla="*/ 1133971 w 3028217"/>
                  <a:gd name="connsiteY340" fmla="*/ 231003 h 2962327"/>
                  <a:gd name="connsiteX341" fmla="*/ 1151116 w 3028217"/>
                  <a:gd name="connsiteY341" fmla="*/ 238623 h 2962327"/>
                  <a:gd name="connsiteX342" fmla="*/ 1205408 w 3028217"/>
                  <a:gd name="connsiteY342" fmla="*/ 287200 h 2962327"/>
                  <a:gd name="connsiteX343" fmla="*/ 1198741 w 3028217"/>
                  <a:gd name="connsiteY343" fmla="*/ 334825 h 2962327"/>
                  <a:gd name="connsiteX344" fmla="*/ 1248271 w 3028217"/>
                  <a:gd name="connsiteY344" fmla="*/ 377688 h 2962327"/>
                  <a:gd name="connsiteX345" fmla="*/ 1246366 w 3028217"/>
                  <a:gd name="connsiteY345" fmla="*/ 402453 h 2962327"/>
                  <a:gd name="connsiteX346" fmla="*/ 1187311 w 3028217"/>
                  <a:gd name="connsiteY346" fmla="*/ 402453 h 2962327"/>
                  <a:gd name="connsiteX347" fmla="*/ 1171118 w 3028217"/>
                  <a:gd name="connsiteY347" fmla="*/ 396738 h 2962327"/>
                  <a:gd name="connsiteX348" fmla="*/ 1171118 w 3028217"/>
                  <a:gd name="connsiteY348" fmla="*/ 431028 h 2962327"/>
                  <a:gd name="connsiteX349" fmla="*/ 1151116 w 3028217"/>
                  <a:gd name="connsiteY349" fmla="*/ 479605 h 2962327"/>
                  <a:gd name="connsiteX350" fmla="*/ 1136828 w 3028217"/>
                  <a:gd name="connsiteY350" fmla="*/ 476748 h 2962327"/>
                  <a:gd name="connsiteX351" fmla="*/ 1136828 w 3028217"/>
                  <a:gd name="connsiteY351" fmla="*/ 487225 h 2962327"/>
                  <a:gd name="connsiteX352" fmla="*/ 1118731 w 3028217"/>
                  <a:gd name="connsiteY352" fmla="*/ 497703 h 2962327"/>
                  <a:gd name="connsiteX353" fmla="*/ 1066343 w 3028217"/>
                  <a:gd name="connsiteY353" fmla="*/ 455793 h 2962327"/>
                  <a:gd name="connsiteX354" fmla="*/ 1016813 w 3028217"/>
                  <a:gd name="connsiteY354" fmla="*/ 433885 h 2962327"/>
                  <a:gd name="connsiteX355" fmla="*/ 996811 w 3028217"/>
                  <a:gd name="connsiteY355" fmla="*/ 428170 h 2962327"/>
                  <a:gd name="connsiteX356" fmla="*/ 1013003 w 3028217"/>
                  <a:gd name="connsiteY356" fmla="*/ 411978 h 2962327"/>
                  <a:gd name="connsiteX357" fmla="*/ 1109206 w 3028217"/>
                  <a:gd name="connsiteY357" fmla="*/ 369115 h 2962327"/>
                  <a:gd name="connsiteX358" fmla="*/ 1089203 w 3028217"/>
                  <a:gd name="connsiteY358" fmla="*/ 307203 h 2962327"/>
                  <a:gd name="connsiteX359" fmla="*/ 1077773 w 3028217"/>
                  <a:gd name="connsiteY359" fmla="*/ 291010 h 2962327"/>
                  <a:gd name="connsiteX360" fmla="*/ 1016813 w 3028217"/>
                  <a:gd name="connsiteY360" fmla="*/ 292915 h 2962327"/>
                  <a:gd name="connsiteX361" fmla="*/ 1007169 w 3028217"/>
                  <a:gd name="connsiteY361" fmla="*/ 296011 h 2962327"/>
                  <a:gd name="connsiteX362" fmla="*/ 1007866 w 3028217"/>
                  <a:gd name="connsiteY362" fmla="*/ 302667 h 2962327"/>
                  <a:gd name="connsiteX363" fmla="*/ 1009193 w 3028217"/>
                  <a:gd name="connsiteY363" fmla="*/ 303393 h 2962327"/>
                  <a:gd name="connsiteX364" fmla="*/ 962521 w 3028217"/>
                  <a:gd name="connsiteY364" fmla="*/ 370068 h 2962327"/>
                  <a:gd name="connsiteX365" fmla="*/ 905371 w 3028217"/>
                  <a:gd name="connsiteY365" fmla="*/ 371973 h 2962327"/>
                  <a:gd name="connsiteX366" fmla="*/ 868223 w 3028217"/>
                  <a:gd name="connsiteY366" fmla="*/ 410073 h 2962327"/>
                  <a:gd name="connsiteX367" fmla="*/ 836791 w 3028217"/>
                  <a:gd name="connsiteY367" fmla="*/ 426266 h 2962327"/>
                  <a:gd name="connsiteX368" fmla="*/ 816788 w 3028217"/>
                  <a:gd name="connsiteY368" fmla="*/ 424361 h 2962327"/>
                  <a:gd name="connsiteX369" fmla="*/ 677723 w 3028217"/>
                  <a:gd name="connsiteY369" fmla="*/ 507228 h 2962327"/>
                  <a:gd name="connsiteX370" fmla="*/ 668198 w 3028217"/>
                  <a:gd name="connsiteY370" fmla="*/ 553901 h 2962327"/>
                  <a:gd name="connsiteX371" fmla="*/ 662483 w 3028217"/>
                  <a:gd name="connsiteY371" fmla="*/ 586286 h 2962327"/>
                  <a:gd name="connsiteX372" fmla="*/ 716776 w 3028217"/>
                  <a:gd name="connsiteY372" fmla="*/ 612956 h 2962327"/>
                  <a:gd name="connsiteX373" fmla="*/ 771068 w 3028217"/>
                  <a:gd name="connsiteY373" fmla="*/ 645341 h 2962327"/>
                  <a:gd name="connsiteX374" fmla="*/ 782498 w 3028217"/>
                  <a:gd name="connsiteY374" fmla="*/ 667248 h 2962327"/>
                  <a:gd name="connsiteX375" fmla="*/ 772973 w 3028217"/>
                  <a:gd name="connsiteY375" fmla="*/ 726303 h 2962327"/>
                  <a:gd name="connsiteX376" fmla="*/ 805358 w 3028217"/>
                  <a:gd name="connsiteY376" fmla="*/ 736781 h 2962327"/>
                  <a:gd name="connsiteX377" fmla="*/ 828218 w 3028217"/>
                  <a:gd name="connsiteY377" fmla="*/ 689156 h 2962327"/>
                  <a:gd name="connsiteX378" fmla="*/ 858698 w 3028217"/>
                  <a:gd name="connsiteY378" fmla="*/ 652961 h 2962327"/>
                  <a:gd name="connsiteX379" fmla="*/ 901561 w 3028217"/>
                  <a:gd name="connsiteY379" fmla="*/ 573903 h 2962327"/>
                  <a:gd name="connsiteX380" fmla="*/ 904418 w 3028217"/>
                  <a:gd name="connsiteY380" fmla="*/ 561521 h 2962327"/>
                  <a:gd name="connsiteX381" fmla="*/ 953948 w 3028217"/>
                  <a:gd name="connsiteY381" fmla="*/ 491988 h 2962327"/>
                  <a:gd name="connsiteX382" fmla="*/ 968236 w 3028217"/>
                  <a:gd name="connsiteY382" fmla="*/ 478653 h 2962327"/>
                  <a:gd name="connsiteX383" fmla="*/ 1049198 w 3028217"/>
                  <a:gd name="connsiteY383" fmla="*/ 512943 h 2962327"/>
                  <a:gd name="connsiteX384" fmla="*/ 1063486 w 3028217"/>
                  <a:gd name="connsiteY384" fmla="*/ 539613 h 2962327"/>
                  <a:gd name="connsiteX385" fmla="*/ 1067296 w 3028217"/>
                  <a:gd name="connsiteY385" fmla="*/ 583428 h 2962327"/>
                  <a:gd name="connsiteX386" fmla="*/ 1112063 w 3028217"/>
                  <a:gd name="connsiteY386" fmla="*/ 568188 h 2962327"/>
                  <a:gd name="connsiteX387" fmla="*/ 1146353 w 3028217"/>
                  <a:gd name="connsiteY387" fmla="*/ 580571 h 2962327"/>
                  <a:gd name="connsiteX388" fmla="*/ 1151116 w 3028217"/>
                  <a:gd name="connsiteY388" fmla="*/ 616766 h 2962327"/>
                  <a:gd name="connsiteX389" fmla="*/ 1193026 w 3028217"/>
                  <a:gd name="connsiteY389" fmla="*/ 684393 h 2962327"/>
                  <a:gd name="connsiteX390" fmla="*/ 1182905 w 3028217"/>
                  <a:gd name="connsiteY390" fmla="*/ 697847 h 2962327"/>
                  <a:gd name="connsiteX391" fmla="*/ 1179024 w 3028217"/>
                  <a:gd name="connsiteY391" fmla="*/ 699159 h 2962327"/>
                  <a:gd name="connsiteX392" fmla="*/ 1177845 w 3028217"/>
                  <a:gd name="connsiteY392" fmla="*/ 699023 h 2962327"/>
                  <a:gd name="connsiteX393" fmla="*/ 1166356 w 3028217"/>
                  <a:gd name="connsiteY393" fmla="*/ 703443 h 2962327"/>
                  <a:gd name="connsiteX394" fmla="*/ 1179024 w 3028217"/>
                  <a:gd name="connsiteY394" fmla="*/ 699159 h 2962327"/>
                  <a:gd name="connsiteX395" fmla="*/ 1188263 w 3028217"/>
                  <a:gd name="connsiteY395" fmla="*/ 700229 h 2962327"/>
                  <a:gd name="connsiteX396" fmla="*/ 1207313 w 3028217"/>
                  <a:gd name="connsiteY396" fmla="*/ 712016 h 2962327"/>
                  <a:gd name="connsiteX397" fmla="*/ 1205051 w 3028217"/>
                  <a:gd name="connsiteY397" fmla="*/ 754402 h 2962327"/>
                  <a:gd name="connsiteX398" fmla="*/ 1180854 w 3028217"/>
                  <a:gd name="connsiteY398" fmla="*/ 787924 h 2962327"/>
                  <a:gd name="connsiteX399" fmla="*/ 1187073 w 3028217"/>
                  <a:gd name="connsiteY399" fmla="*/ 807504 h 2962327"/>
                  <a:gd name="connsiteX400" fmla="*/ 1206361 w 3028217"/>
                  <a:gd name="connsiteY400" fmla="*/ 814886 h 2962327"/>
                  <a:gd name="connsiteX401" fmla="*/ 1213981 w 3028217"/>
                  <a:gd name="connsiteY401" fmla="*/ 828221 h 2962327"/>
                  <a:gd name="connsiteX402" fmla="*/ 1172071 w 3028217"/>
                  <a:gd name="connsiteY402" fmla="*/ 862511 h 2962327"/>
                  <a:gd name="connsiteX403" fmla="*/ 1115874 w 3028217"/>
                  <a:gd name="connsiteY403" fmla="*/ 854891 h 2962327"/>
                  <a:gd name="connsiteX404" fmla="*/ 1148259 w 3028217"/>
                  <a:gd name="connsiteY404" fmla="*/ 807266 h 2962327"/>
                  <a:gd name="connsiteX405" fmla="*/ 1173024 w 3028217"/>
                  <a:gd name="connsiteY405" fmla="*/ 780596 h 2962327"/>
                  <a:gd name="connsiteX406" fmla="*/ 1173125 w 3028217"/>
                  <a:gd name="connsiteY406" fmla="*/ 780684 h 2962327"/>
                  <a:gd name="connsiteX407" fmla="*/ 1174333 w 3028217"/>
                  <a:gd name="connsiteY407" fmla="*/ 770475 h 2962327"/>
                  <a:gd name="connsiteX408" fmla="*/ 1163498 w 3028217"/>
                  <a:gd name="connsiteY408" fmla="*/ 767261 h 2962327"/>
                  <a:gd name="connsiteX409" fmla="*/ 1124446 w 3028217"/>
                  <a:gd name="connsiteY409" fmla="*/ 787263 h 2962327"/>
                  <a:gd name="connsiteX410" fmla="*/ 1043483 w 3028217"/>
                  <a:gd name="connsiteY410" fmla="*/ 789168 h 2962327"/>
                  <a:gd name="connsiteX411" fmla="*/ 993953 w 3028217"/>
                  <a:gd name="connsiteY411" fmla="*/ 794883 h 2962327"/>
                  <a:gd name="connsiteX412" fmla="*/ 959663 w 3028217"/>
                  <a:gd name="connsiteY412" fmla="*/ 814886 h 2962327"/>
                  <a:gd name="connsiteX413" fmla="*/ 929183 w 3028217"/>
                  <a:gd name="connsiteY413" fmla="*/ 839651 h 2962327"/>
                  <a:gd name="connsiteX414" fmla="*/ 925100 w 3028217"/>
                  <a:gd name="connsiteY414" fmla="*/ 843462 h 2962327"/>
                  <a:gd name="connsiteX415" fmla="*/ 915848 w 3028217"/>
                  <a:gd name="connsiteY415" fmla="*/ 851081 h 2962327"/>
                  <a:gd name="connsiteX416" fmla="*/ 912991 w 3028217"/>
                  <a:gd name="connsiteY416" fmla="*/ 851081 h 2962327"/>
                  <a:gd name="connsiteX417" fmla="*/ 914896 w 3028217"/>
                  <a:gd name="connsiteY417" fmla="*/ 852986 h 2962327"/>
                  <a:gd name="connsiteX418" fmla="*/ 925100 w 3028217"/>
                  <a:gd name="connsiteY418" fmla="*/ 843462 h 2962327"/>
                  <a:gd name="connsiteX419" fmla="*/ 932041 w 3028217"/>
                  <a:gd name="connsiteY419" fmla="*/ 837746 h 2962327"/>
                  <a:gd name="connsiteX420" fmla="*/ 972998 w 3028217"/>
                  <a:gd name="connsiteY420" fmla="*/ 820601 h 2962327"/>
                  <a:gd name="connsiteX421" fmla="*/ 992048 w 3028217"/>
                  <a:gd name="connsiteY421" fmla="*/ 814886 h 2962327"/>
                  <a:gd name="connsiteX422" fmla="*/ 1023481 w 3028217"/>
                  <a:gd name="connsiteY422" fmla="*/ 819648 h 2962327"/>
                  <a:gd name="connsiteX423" fmla="*/ 1005383 w 3028217"/>
                  <a:gd name="connsiteY423" fmla="*/ 842508 h 2962327"/>
                  <a:gd name="connsiteX424" fmla="*/ 1006336 w 3028217"/>
                  <a:gd name="connsiteY424" fmla="*/ 854891 h 2962327"/>
                  <a:gd name="connsiteX425" fmla="*/ 1005383 w 3028217"/>
                  <a:gd name="connsiteY425" fmla="*/ 889181 h 2962327"/>
                  <a:gd name="connsiteX426" fmla="*/ 984428 w 3028217"/>
                  <a:gd name="connsiteY426" fmla="*/ 910136 h 2962327"/>
                  <a:gd name="connsiteX427" fmla="*/ 952043 w 3028217"/>
                  <a:gd name="connsiteY427" fmla="*/ 916803 h 2962327"/>
                  <a:gd name="connsiteX428" fmla="*/ 899656 w 3028217"/>
                  <a:gd name="connsiteY428" fmla="*/ 938711 h 2962327"/>
                  <a:gd name="connsiteX429" fmla="*/ 855841 w 3028217"/>
                  <a:gd name="connsiteY429" fmla="*/ 985383 h 2962327"/>
                  <a:gd name="connsiteX430" fmla="*/ 831076 w 3028217"/>
                  <a:gd name="connsiteY430" fmla="*/ 1003481 h 2962327"/>
                  <a:gd name="connsiteX431" fmla="*/ 738683 w 3028217"/>
                  <a:gd name="connsiteY431" fmla="*/ 1081586 h 2962327"/>
                  <a:gd name="connsiteX432" fmla="*/ 711061 w 3028217"/>
                  <a:gd name="connsiteY432" fmla="*/ 1115876 h 2962327"/>
                  <a:gd name="connsiteX433" fmla="*/ 666293 w 3028217"/>
                  <a:gd name="connsiteY433" fmla="*/ 1175883 h 2962327"/>
                  <a:gd name="connsiteX434" fmla="*/ 585331 w 3028217"/>
                  <a:gd name="connsiteY434" fmla="*/ 1230176 h 2962327"/>
                  <a:gd name="connsiteX435" fmla="*/ 559613 w 3028217"/>
                  <a:gd name="connsiteY435" fmla="*/ 1297803 h 2962327"/>
                  <a:gd name="connsiteX436" fmla="*/ 557708 w 3028217"/>
                  <a:gd name="connsiteY436" fmla="*/ 1386386 h 2962327"/>
                  <a:gd name="connsiteX437" fmla="*/ 542468 w 3028217"/>
                  <a:gd name="connsiteY437" fmla="*/ 1407341 h 2962327"/>
                  <a:gd name="connsiteX438" fmla="*/ 528181 w 3028217"/>
                  <a:gd name="connsiteY438" fmla="*/ 1387338 h 2962327"/>
                  <a:gd name="connsiteX439" fmla="*/ 519608 w 3028217"/>
                  <a:gd name="connsiteY439" fmla="*/ 1320663 h 2962327"/>
                  <a:gd name="connsiteX440" fmla="*/ 488176 w 3028217"/>
                  <a:gd name="connsiteY440" fmla="*/ 1283516 h 2962327"/>
                  <a:gd name="connsiteX441" fmla="*/ 429121 w 3028217"/>
                  <a:gd name="connsiteY441" fmla="*/ 1267323 h 2962327"/>
                  <a:gd name="connsiteX442" fmla="*/ 409118 w 3028217"/>
                  <a:gd name="connsiteY442" fmla="*/ 1268276 h 2962327"/>
                  <a:gd name="connsiteX443" fmla="*/ 336728 w 3028217"/>
                  <a:gd name="connsiteY443" fmla="*/ 1284468 h 2962327"/>
                  <a:gd name="connsiteX444" fmla="*/ 215761 w 3028217"/>
                  <a:gd name="connsiteY444" fmla="*/ 1373051 h 2962327"/>
                  <a:gd name="connsiteX445" fmla="*/ 189091 w 3028217"/>
                  <a:gd name="connsiteY445" fmla="*/ 1441631 h 2962327"/>
                  <a:gd name="connsiteX446" fmla="*/ 196711 w 3028217"/>
                  <a:gd name="connsiteY446" fmla="*/ 1544501 h 2962327"/>
                  <a:gd name="connsiteX447" fmla="*/ 244336 w 3028217"/>
                  <a:gd name="connsiteY447" fmla="*/ 1573076 h 2962327"/>
                  <a:gd name="connsiteX448" fmla="*/ 320536 w 3028217"/>
                  <a:gd name="connsiteY448" fmla="*/ 1514973 h 2962327"/>
                  <a:gd name="connsiteX449" fmla="*/ 387211 w 3028217"/>
                  <a:gd name="connsiteY449" fmla="*/ 1494971 h 2962327"/>
                  <a:gd name="connsiteX450" fmla="*/ 389116 w 3028217"/>
                  <a:gd name="connsiteY450" fmla="*/ 1515926 h 2962327"/>
                  <a:gd name="connsiteX451" fmla="*/ 340538 w 3028217"/>
                  <a:gd name="connsiteY451" fmla="*/ 1624511 h 2962327"/>
                  <a:gd name="connsiteX452" fmla="*/ 354826 w 3028217"/>
                  <a:gd name="connsiteY452" fmla="*/ 1644513 h 2962327"/>
                  <a:gd name="connsiteX453" fmla="*/ 410071 w 3028217"/>
                  <a:gd name="connsiteY453" fmla="*/ 1645466 h 2962327"/>
                  <a:gd name="connsiteX454" fmla="*/ 439598 w 3028217"/>
                  <a:gd name="connsiteY454" fmla="*/ 1687376 h 2962327"/>
                  <a:gd name="connsiteX455" fmla="*/ 426263 w 3028217"/>
                  <a:gd name="connsiteY455" fmla="*/ 1743573 h 2962327"/>
                  <a:gd name="connsiteX456" fmla="*/ 450076 w 3028217"/>
                  <a:gd name="connsiteY456" fmla="*/ 1813106 h 2962327"/>
                  <a:gd name="connsiteX457" fmla="*/ 499606 w 3028217"/>
                  <a:gd name="connsiteY457" fmla="*/ 1812153 h 2962327"/>
                  <a:gd name="connsiteX458" fmla="*/ 536753 w 3028217"/>
                  <a:gd name="connsiteY458" fmla="*/ 1818821 h 2962327"/>
                  <a:gd name="connsiteX459" fmla="*/ 577711 w 3028217"/>
                  <a:gd name="connsiteY459" fmla="*/ 1813106 h 2962327"/>
                  <a:gd name="connsiteX460" fmla="*/ 661531 w 3028217"/>
                  <a:gd name="connsiteY460" fmla="*/ 1754051 h 2962327"/>
                  <a:gd name="connsiteX461" fmla="*/ 672008 w 3028217"/>
                  <a:gd name="connsiteY461" fmla="*/ 1763576 h 2962327"/>
                  <a:gd name="connsiteX462" fmla="*/ 695821 w 3028217"/>
                  <a:gd name="connsiteY462" fmla="*/ 1768338 h 2962327"/>
                  <a:gd name="connsiteX463" fmla="*/ 741541 w 3028217"/>
                  <a:gd name="connsiteY463" fmla="*/ 1772148 h 2962327"/>
                  <a:gd name="connsiteX464" fmla="*/ 832028 w 3028217"/>
                  <a:gd name="connsiteY464" fmla="*/ 1788341 h 2962327"/>
                  <a:gd name="connsiteX465" fmla="*/ 865366 w 3028217"/>
                  <a:gd name="connsiteY465" fmla="*/ 1796913 h 2962327"/>
                  <a:gd name="connsiteX466" fmla="*/ 910133 w 3028217"/>
                  <a:gd name="connsiteY466" fmla="*/ 1838823 h 2962327"/>
                  <a:gd name="connsiteX467" fmla="*/ 1047293 w 3028217"/>
                  <a:gd name="connsiteY467" fmla="*/ 1918833 h 2962327"/>
                  <a:gd name="connsiteX468" fmla="*/ 1116826 w 3028217"/>
                  <a:gd name="connsiteY468" fmla="*/ 2036943 h 2962327"/>
                  <a:gd name="connsiteX469" fmla="*/ 1106348 w 3028217"/>
                  <a:gd name="connsiteY469" fmla="*/ 2056946 h 2962327"/>
                  <a:gd name="connsiteX470" fmla="*/ 1104443 w 3028217"/>
                  <a:gd name="connsiteY470" fmla="*/ 2099808 h 2962327"/>
                  <a:gd name="connsiteX471" fmla="*/ 1124446 w 3028217"/>
                  <a:gd name="connsiteY471" fmla="*/ 2102666 h 2962327"/>
                  <a:gd name="connsiteX472" fmla="*/ 1193026 w 3028217"/>
                  <a:gd name="connsiteY472" fmla="*/ 2077901 h 2962327"/>
                  <a:gd name="connsiteX473" fmla="*/ 1280656 w 3028217"/>
                  <a:gd name="connsiteY473" fmla="*/ 2123621 h 2962327"/>
                  <a:gd name="connsiteX474" fmla="*/ 1387336 w 3028217"/>
                  <a:gd name="connsiteY474" fmla="*/ 2172198 h 2962327"/>
                  <a:gd name="connsiteX475" fmla="*/ 1434008 w 3028217"/>
                  <a:gd name="connsiteY475" fmla="*/ 2199821 h 2962327"/>
                  <a:gd name="connsiteX476" fmla="*/ 1430198 w 3028217"/>
                  <a:gd name="connsiteY476" fmla="*/ 2282688 h 2962327"/>
                  <a:gd name="connsiteX477" fmla="*/ 1370191 w 3028217"/>
                  <a:gd name="connsiteY477" fmla="*/ 2373176 h 2962327"/>
                  <a:gd name="connsiteX478" fmla="*/ 1358761 w 3028217"/>
                  <a:gd name="connsiteY478" fmla="*/ 2423658 h 2962327"/>
                  <a:gd name="connsiteX479" fmla="*/ 1327328 w 3028217"/>
                  <a:gd name="connsiteY479" fmla="*/ 2600823 h 2962327"/>
                  <a:gd name="connsiteX480" fmla="*/ 1293991 w 3028217"/>
                  <a:gd name="connsiteY480" fmla="*/ 2626541 h 2962327"/>
                  <a:gd name="connsiteX481" fmla="*/ 1218743 w 3028217"/>
                  <a:gd name="connsiteY481" fmla="*/ 2661783 h 2962327"/>
                  <a:gd name="connsiteX482" fmla="*/ 1193026 w 3028217"/>
                  <a:gd name="connsiteY482" fmla="*/ 2710361 h 2962327"/>
                  <a:gd name="connsiteX483" fmla="*/ 1164451 w 3028217"/>
                  <a:gd name="connsiteY483" fmla="*/ 2832281 h 2962327"/>
                  <a:gd name="connsiteX484" fmla="*/ 1122541 w 3028217"/>
                  <a:gd name="connsiteY484" fmla="*/ 2910386 h 2962327"/>
                  <a:gd name="connsiteX485" fmla="*/ 1095871 w 3028217"/>
                  <a:gd name="connsiteY485" fmla="*/ 2929436 h 2962327"/>
                  <a:gd name="connsiteX486" fmla="*/ 1061581 w 3028217"/>
                  <a:gd name="connsiteY486" fmla="*/ 2922768 h 2962327"/>
                  <a:gd name="connsiteX487" fmla="*/ 1047293 w 3028217"/>
                  <a:gd name="connsiteY487" fmla="*/ 2929436 h 2962327"/>
                  <a:gd name="connsiteX488" fmla="*/ 1061581 w 3028217"/>
                  <a:gd name="connsiteY488" fmla="*/ 2956106 h 2962327"/>
                  <a:gd name="connsiteX489" fmla="*/ 1040626 w 3028217"/>
                  <a:gd name="connsiteY489" fmla="*/ 2959916 h 2962327"/>
                  <a:gd name="connsiteX490" fmla="*/ 783451 w 3028217"/>
                  <a:gd name="connsiteY490" fmla="*/ 2850378 h 2962327"/>
                  <a:gd name="connsiteX491" fmla="*/ 752971 w 3028217"/>
                  <a:gd name="connsiteY491" fmla="*/ 2805611 h 2962327"/>
                  <a:gd name="connsiteX492" fmla="*/ 737731 w 3028217"/>
                  <a:gd name="connsiteY492" fmla="*/ 2765606 h 2962327"/>
                  <a:gd name="connsiteX493" fmla="*/ 721538 w 3028217"/>
                  <a:gd name="connsiteY493" fmla="*/ 2564628 h 2962327"/>
                  <a:gd name="connsiteX494" fmla="*/ 670103 w 3028217"/>
                  <a:gd name="connsiteY494" fmla="*/ 2492238 h 2962327"/>
                  <a:gd name="connsiteX495" fmla="*/ 539611 w 3028217"/>
                  <a:gd name="connsiteY495" fmla="*/ 2337933 h 2962327"/>
                  <a:gd name="connsiteX496" fmla="*/ 473888 w 3028217"/>
                  <a:gd name="connsiteY496" fmla="*/ 2221728 h 2962327"/>
                  <a:gd name="connsiteX497" fmla="*/ 468173 w 3028217"/>
                  <a:gd name="connsiteY497" fmla="*/ 2148386 h 2962327"/>
                  <a:gd name="connsiteX498" fmla="*/ 471983 w 3028217"/>
                  <a:gd name="connsiteY498" fmla="*/ 2122668 h 2962327"/>
                  <a:gd name="connsiteX499" fmla="*/ 493891 w 3028217"/>
                  <a:gd name="connsiteY499" fmla="*/ 2021703 h 2962327"/>
                  <a:gd name="connsiteX500" fmla="*/ 538658 w 3028217"/>
                  <a:gd name="connsiteY500" fmla="*/ 1907403 h 2962327"/>
                  <a:gd name="connsiteX501" fmla="*/ 524371 w 3028217"/>
                  <a:gd name="connsiteY501" fmla="*/ 1854063 h 2962327"/>
                  <a:gd name="connsiteX502" fmla="*/ 499606 w 3028217"/>
                  <a:gd name="connsiteY502" fmla="*/ 1853111 h 2962327"/>
                  <a:gd name="connsiteX503" fmla="*/ 459601 w 3028217"/>
                  <a:gd name="connsiteY503" fmla="*/ 1860731 h 2962327"/>
                  <a:gd name="connsiteX504" fmla="*/ 408166 w 3028217"/>
                  <a:gd name="connsiteY504" fmla="*/ 1827393 h 2962327"/>
                  <a:gd name="connsiteX505" fmla="*/ 354826 w 3028217"/>
                  <a:gd name="connsiteY505" fmla="*/ 1742621 h 2962327"/>
                  <a:gd name="connsiteX506" fmla="*/ 322441 w 3028217"/>
                  <a:gd name="connsiteY506" fmla="*/ 1715951 h 2962327"/>
                  <a:gd name="connsiteX507" fmla="*/ 234811 w 3028217"/>
                  <a:gd name="connsiteY507" fmla="*/ 1658801 h 2962327"/>
                  <a:gd name="connsiteX508" fmla="*/ 206236 w 3028217"/>
                  <a:gd name="connsiteY508" fmla="*/ 1644513 h 2962327"/>
                  <a:gd name="connsiteX509" fmla="*/ 116701 w 3028217"/>
                  <a:gd name="connsiteY509" fmla="*/ 1622606 h 2962327"/>
                  <a:gd name="connsiteX510" fmla="*/ 28118 w 3028217"/>
                  <a:gd name="connsiteY510" fmla="*/ 1557836 h 2962327"/>
                  <a:gd name="connsiteX511" fmla="*/ 12878 w 3028217"/>
                  <a:gd name="connsiteY511" fmla="*/ 1499733 h 2962327"/>
                  <a:gd name="connsiteX512" fmla="*/ 10021 w 3028217"/>
                  <a:gd name="connsiteY512" fmla="*/ 1446393 h 2962327"/>
                  <a:gd name="connsiteX513" fmla="*/ 5258 w 3028217"/>
                  <a:gd name="connsiteY513" fmla="*/ 1410198 h 2962327"/>
                  <a:gd name="connsiteX514" fmla="*/ 45263 w 3028217"/>
                  <a:gd name="connsiteY514" fmla="*/ 1105398 h 2962327"/>
                  <a:gd name="connsiteX515" fmla="*/ 304343 w 3028217"/>
                  <a:gd name="connsiteY515" fmla="*/ 581523 h 2962327"/>
                  <a:gd name="connsiteX516" fmla="*/ 548183 w 3028217"/>
                  <a:gd name="connsiteY516" fmla="*/ 329111 h 2962327"/>
                  <a:gd name="connsiteX517" fmla="*/ 617716 w 3028217"/>
                  <a:gd name="connsiteY517" fmla="*/ 317681 h 2962327"/>
                  <a:gd name="connsiteX518" fmla="*/ 631051 w 3028217"/>
                  <a:gd name="connsiteY518" fmla="*/ 309108 h 2962327"/>
                  <a:gd name="connsiteX519" fmla="*/ 692011 w 3028217"/>
                  <a:gd name="connsiteY519" fmla="*/ 299583 h 2962327"/>
                  <a:gd name="connsiteX520" fmla="*/ 756781 w 3028217"/>
                  <a:gd name="connsiteY520" fmla="*/ 316728 h 2962327"/>
                  <a:gd name="connsiteX521" fmla="*/ 780593 w 3028217"/>
                  <a:gd name="connsiteY521" fmla="*/ 315776 h 2962327"/>
                  <a:gd name="connsiteX522" fmla="*/ 797738 w 3028217"/>
                  <a:gd name="connsiteY522" fmla="*/ 314823 h 2962327"/>
                  <a:gd name="connsiteX523" fmla="*/ 831076 w 3028217"/>
                  <a:gd name="connsiteY523" fmla="*/ 316728 h 2962327"/>
                  <a:gd name="connsiteX524" fmla="*/ 841553 w 3028217"/>
                  <a:gd name="connsiteY524" fmla="*/ 277676 h 2962327"/>
                  <a:gd name="connsiteX525" fmla="*/ 852031 w 3028217"/>
                  <a:gd name="connsiteY525" fmla="*/ 259578 h 2962327"/>
                  <a:gd name="connsiteX526" fmla="*/ 867152 w 3028217"/>
                  <a:gd name="connsiteY526" fmla="*/ 248624 h 2962327"/>
                  <a:gd name="connsiteX527" fmla="*/ 876026 w 3028217"/>
                  <a:gd name="connsiteY527" fmla="*/ 238011 h 2962327"/>
                  <a:gd name="connsiteX528" fmla="*/ 858921 w 3028217"/>
                  <a:gd name="connsiteY528" fmla="*/ 241392 h 2962327"/>
                  <a:gd name="connsiteX529" fmla="*/ 821551 w 3028217"/>
                  <a:gd name="connsiteY529" fmla="*/ 210048 h 2962327"/>
                  <a:gd name="connsiteX530" fmla="*/ 857746 w 3028217"/>
                  <a:gd name="connsiteY530" fmla="*/ 190998 h 2962327"/>
                  <a:gd name="connsiteX531" fmla="*/ 873343 w 3028217"/>
                  <a:gd name="connsiteY531" fmla="*/ 184331 h 2962327"/>
                  <a:gd name="connsiteX532" fmla="*/ 798215 w 3028217"/>
                  <a:gd name="connsiteY532" fmla="*/ 181949 h 2962327"/>
                  <a:gd name="connsiteX533" fmla="*/ 805359 w 3028217"/>
                  <a:gd name="connsiteY533" fmla="*/ 187188 h 2962327"/>
                  <a:gd name="connsiteX534" fmla="*/ 795834 w 3028217"/>
                  <a:gd name="connsiteY534" fmla="*/ 196713 h 2962327"/>
                  <a:gd name="connsiteX535" fmla="*/ 788214 w 3028217"/>
                  <a:gd name="connsiteY535" fmla="*/ 182426 h 2962327"/>
                  <a:gd name="connsiteX536" fmla="*/ 798215 w 3028217"/>
                  <a:gd name="connsiteY536" fmla="*/ 181949 h 2962327"/>
                  <a:gd name="connsiteX537" fmla="*/ 938708 w 3028217"/>
                  <a:gd name="connsiteY537" fmla="*/ 121466 h 2962327"/>
                  <a:gd name="connsiteX538" fmla="*/ 952043 w 3028217"/>
                  <a:gd name="connsiteY538" fmla="*/ 141468 h 2962327"/>
                  <a:gd name="connsiteX539" fmla="*/ 951037 w 3028217"/>
                  <a:gd name="connsiteY539" fmla="*/ 142501 h 2962327"/>
                  <a:gd name="connsiteX540" fmla="*/ 953949 w 3028217"/>
                  <a:gd name="connsiteY540" fmla="*/ 140516 h 2962327"/>
                  <a:gd name="connsiteX541" fmla="*/ 952996 w 3028217"/>
                  <a:gd name="connsiteY541" fmla="*/ 148136 h 2962327"/>
                  <a:gd name="connsiteX542" fmla="*/ 952996 w 3028217"/>
                  <a:gd name="connsiteY542" fmla="*/ 169091 h 2962327"/>
                  <a:gd name="connsiteX543" fmla="*/ 944424 w 3028217"/>
                  <a:gd name="connsiteY543" fmla="*/ 159804 h 2962327"/>
                  <a:gd name="connsiteX544" fmla="*/ 933131 w 3028217"/>
                  <a:gd name="connsiteY544" fmla="*/ 154863 h 2962327"/>
                  <a:gd name="connsiteX545" fmla="*/ 931088 w 3028217"/>
                  <a:gd name="connsiteY545" fmla="*/ 155756 h 2962327"/>
                  <a:gd name="connsiteX546" fmla="*/ 930136 w 3028217"/>
                  <a:gd name="connsiteY546" fmla="*/ 155756 h 2962327"/>
                  <a:gd name="connsiteX547" fmla="*/ 918706 w 3028217"/>
                  <a:gd name="connsiteY547" fmla="*/ 144326 h 2962327"/>
                  <a:gd name="connsiteX548" fmla="*/ 931088 w 3028217"/>
                  <a:gd name="connsiteY548" fmla="*/ 122418 h 2962327"/>
                  <a:gd name="connsiteX549" fmla="*/ 938708 w 3028217"/>
                  <a:gd name="connsiteY549" fmla="*/ 121466 h 2962327"/>
                  <a:gd name="connsiteX550" fmla="*/ 925373 w 3028217"/>
                  <a:gd name="connsiteY550" fmla="*/ 107178 h 2962327"/>
                  <a:gd name="connsiteX551" fmla="*/ 938708 w 3028217"/>
                  <a:gd name="connsiteY551" fmla="*/ 121465 h 2962327"/>
                  <a:gd name="connsiteX552" fmla="*/ 935851 w 3028217"/>
                  <a:gd name="connsiteY552" fmla="*/ 121465 h 2962327"/>
                  <a:gd name="connsiteX553" fmla="*/ 932993 w 3028217"/>
                  <a:gd name="connsiteY553" fmla="*/ 121465 h 2962327"/>
                  <a:gd name="connsiteX554" fmla="*/ 901561 w 3028217"/>
                  <a:gd name="connsiteY554" fmla="*/ 123370 h 2962327"/>
                  <a:gd name="connsiteX555" fmla="*/ 925373 w 3028217"/>
                  <a:gd name="connsiteY555" fmla="*/ 107178 h 2962327"/>
                  <a:gd name="connsiteX556" fmla="*/ 1021576 w 3028217"/>
                  <a:gd name="connsiteY556" fmla="*/ 71936 h 2962327"/>
                  <a:gd name="connsiteX557" fmla="*/ 1031101 w 3028217"/>
                  <a:gd name="connsiteY557" fmla="*/ 97653 h 2962327"/>
                  <a:gd name="connsiteX558" fmla="*/ 1000621 w 3028217"/>
                  <a:gd name="connsiteY558" fmla="*/ 92891 h 2962327"/>
                  <a:gd name="connsiteX559" fmla="*/ 1007288 w 3028217"/>
                  <a:gd name="connsiteY559" fmla="*/ 79556 h 2962327"/>
                  <a:gd name="connsiteX560" fmla="*/ 1021576 w 3028217"/>
                  <a:gd name="connsiteY560" fmla="*/ 71936 h 2962327"/>
                  <a:gd name="connsiteX561" fmla="*/ 1113849 w 3028217"/>
                  <a:gd name="connsiteY561" fmla="*/ 40265 h 2962327"/>
                  <a:gd name="connsiteX562" fmla="*/ 1159689 w 3028217"/>
                  <a:gd name="connsiteY562" fmla="*/ 51933 h 2962327"/>
                  <a:gd name="connsiteX563" fmla="*/ 1151116 w 3028217"/>
                  <a:gd name="connsiteY563" fmla="*/ 84318 h 2962327"/>
                  <a:gd name="connsiteX564" fmla="*/ 1111111 w 3028217"/>
                  <a:gd name="connsiteY564" fmla="*/ 92891 h 2962327"/>
                  <a:gd name="connsiteX565" fmla="*/ 1070153 w 3028217"/>
                  <a:gd name="connsiteY565" fmla="*/ 58601 h 2962327"/>
                  <a:gd name="connsiteX566" fmla="*/ 1113849 w 3028217"/>
                  <a:gd name="connsiteY566" fmla="*/ 40265 h 2962327"/>
                  <a:gd name="connsiteX567" fmla="*/ 1400760 w 3028217"/>
                  <a:gd name="connsiteY567" fmla="*/ 96 h 2962327"/>
                  <a:gd name="connsiteX568" fmla="*/ 1476871 w 3028217"/>
                  <a:gd name="connsiteY568" fmla="*/ 5260 h 2962327"/>
                  <a:gd name="connsiteX569" fmla="*/ 1611174 w 3028217"/>
                  <a:gd name="connsiteY569" fmla="*/ 9070 h 2962327"/>
                  <a:gd name="connsiteX570" fmla="*/ 1619746 w 3028217"/>
                  <a:gd name="connsiteY570" fmla="*/ 17643 h 2962327"/>
                  <a:gd name="connsiteX571" fmla="*/ 1646416 w 3028217"/>
                  <a:gd name="connsiteY571" fmla="*/ 28120 h 2962327"/>
                  <a:gd name="connsiteX572" fmla="*/ 1667371 w 3028217"/>
                  <a:gd name="connsiteY572" fmla="*/ 31930 h 2962327"/>
                  <a:gd name="connsiteX573" fmla="*/ 1742261 w 3028217"/>
                  <a:gd name="connsiteY573" fmla="*/ 11690 h 2962327"/>
                  <a:gd name="connsiteX574" fmla="*/ 1820723 w 3028217"/>
                  <a:gd name="connsiteY574" fmla="*/ 30025 h 2962327"/>
                  <a:gd name="connsiteX575" fmla="*/ 1901686 w 3028217"/>
                  <a:gd name="connsiteY575" fmla="*/ 45265 h 2962327"/>
                  <a:gd name="connsiteX576" fmla="*/ 1894066 w 3028217"/>
                  <a:gd name="connsiteY576" fmla="*/ 69078 h 2962327"/>
                  <a:gd name="connsiteX577" fmla="*/ 1955978 w 3028217"/>
                  <a:gd name="connsiteY577" fmla="*/ 55743 h 2962327"/>
                  <a:gd name="connsiteX578" fmla="*/ 1954073 w 3028217"/>
                  <a:gd name="connsiteY578" fmla="*/ 71935 h 2962327"/>
                  <a:gd name="connsiteX579" fmla="*/ 1935976 w 3028217"/>
                  <a:gd name="connsiteY579" fmla="*/ 103368 h 2962327"/>
                  <a:gd name="connsiteX580" fmla="*/ 1949311 w 3028217"/>
                  <a:gd name="connsiteY580" fmla="*/ 161470 h 2962327"/>
                  <a:gd name="connsiteX581" fmla="*/ 1894066 w 3028217"/>
                  <a:gd name="connsiteY581" fmla="*/ 171948 h 2962327"/>
                  <a:gd name="connsiteX582" fmla="*/ 1913116 w 3028217"/>
                  <a:gd name="connsiteY582" fmla="*/ 183378 h 2962327"/>
                  <a:gd name="connsiteX583" fmla="*/ 1907401 w 3028217"/>
                  <a:gd name="connsiteY583" fmla="*/ 196713 h 2962327"/>
                  <a:gd name="connsiteX584" fmla="*/ 1873111 w 3028217"/>
                  <a:gd name="connsiteY584" fmla="*/ 245290 h 2962327"/>
                  <a:gd name="connsiteX585" fmla="*/ 1866443 w 3028217"/>
                  <a:gd name="connsiteY585" fmla="*/ 267198 h 2962327"/>
                  <a:gd name="connsiteX586" fmla="*/ 1851203 w 3028217"/>
                  <a:gd name="connsiteY586" fmla="*/ 270055 h 2962327"/>
                  <a:gd name="connsiteX587" fmla="*/ 1866443 w 3028217"/>
                  <a:gd name="connsiteY587" fmla="*/ 313870 h 2962327"/>
                  <a:gd name="connsiteX588" fmla="*/ 1843583 w 3028217"/>
                  <a:gd name="connsiteY588" fmla="*/ 319585 h 2962327"/>
                  <a:gd name="connsiteX589" fmla="*/ 1819771 w 3028217"/>
                  <a:gd name="connsiteY589" fmla="*/ 300535 h 2962327"/>
                  <a:gd name="connsiteX590" fmla="*/ 1788338 w 3028217"/>
                  <a:gd name="connsiteY590" fmla="*/ 313870 h 2962327"/>
                  <a:gd name="connsiteX591" fmla="*/ 1800721 w 3028217"/>
                  <a:gd name="connsiteY591" fmla="*/ 315775 h 2962327"/>
                  <a:gd name="connsiteX592" fmla="*/ 1823581 w 3028217"/>
                  <a:gd name="connsiteY592" fmla="*/ 314823 h 2962327"/>
                  <a:gd name="connsiteX593" fmla="*/ 1833106 w 3028217"/>
                  <a:gd name="connsiteY593" fmla="*/ 317680 h 2962327"/>
                  <a:gd name="connsiteX594" fmla="*/ 1838821 w 3028217"/>
                  <a:gd name="connsiteY594" fmla="*/ 334825 h 2962327"/>
                  <a:gd name="connsiteX595" fmla="*/ 1715948 w 3028217"/>
                  <a:gd name="connsiteY595" fmla="*/ 370068 h 2962327"/>
                  <a:gd name="connsiteX596" fmla="*/ 1691183 w 3028217"/>
                  <a:gd name="connsiteY596" fmla="*/ 379593 h 2962327"/>
                  <a:gd name="connsiteX597" fmla="*/ 1586408 w 3028217"/>
                  <a:gd name="connsiteY597" fmla="*/ 430075 h 2962327"/>
                  <a:gd name="connsiteX598" fmla="*/ 1542593 w 3028217"/>
                  <a:gd name="connsiteY598" fmla="*/ 468175 h 2962327"/>
                  <a:gd name="connsiteX599" fmla="*/ 1480681 w 3028217"/>
                  <a:gd name="connsiteY599" fmla="*/ 555805 h 2962327"/>
                  <a:gd name="connsiteX600" fmla="*/ 1462583 w 3028217"/>
                  <a:gd name="connsiteY600" fmla="*/ 562473 h 2962327"/>
                  <a:gd name="connsiteX601" fmla="*/ 1385431 w 3028217"/>
                  <a:gd name="connsiteY601" fmla="*/ 462460 h 2962327"/>
                  <a:gd name="connsiteX602" fmla="*/ 1379716 w 3028217"/>
                  <a:gd name="connsiteY602" fmla="*/ 398643 h 2962327"/>
                  <a:gd name="connsiteX603" fmla="*/ 1441628 w 3028217"/>
                  <a:gd name="connsiteY603" fmla="*/ 335778 h 2962327"/>
                  <a:gd name="connsiteX604" fmla="*/ 1449248 w 3028217"/>
                  <a:gd name="connsiteY604" fmla="*/ 321490 h 2962327"/>
                  <a:gd name="connsiteX605" fmla="*/ 1461631 w 3028217"/>
                  <a:gd name="connsiteY605" fmla="*/ 300535 h 2962327"/>
                  <a:gd name="connsiteX606" fmla="*/ 1412101 w 3028217"/>
                  <a:gd name="connsiteY606" fmla="*/ 280533 h 2962327"/>
                  <a:gd name="connsiteX607" fmla="*/ 1434961 w 3028217"/>
                  <a:gd name="connsiteY607" fmla="*/ 215763 h 2962327"/>
                  <a:gd name="connsiteX608" fmla="*/ 1371143 w 3028217"/>
                  <a:gd name="connsiteY608" fmla="*/ 160518 h 2962327"/>
                  <a:gd name="connsiteX609" fmla="*/ 1331138 w 3028217"/>
                  <a:gd name="connsiteY609" fmla="*/ 162423 h 2962327"/>
                  <a:gd name="connsiteX610" fmla="*/ 1303516 w 3028217"/>
                  <a:gd name="connsiteY610" fmla="*/ 150040 h 2962327"/>
                  <a:gd name="connsiteX611" fmla="*/ 1313993 w 3028217"/>
                  <a:gd name="connsiteY611" fmla="*/ 130038 h 2962327"/>
                  <a:gd name="connsiteX612" fmla="*/ 1313041 w 3028217"/>
                  <a:gd name="connsiteY612" fmla="*/ 121465 h 2962327"/>
                  <a:gd name="connsiteX613" fmla="*/ 1323518 w 3028217"/>
                  <a:gd name="connsiteY613" fmla="*/ 96700 h 2962327"/>
                  <a:gd name="connsiteX614" fmla="*/ 1387336 w 3028217"/>
                  <a:gd name="connsiteY614" fmla="*/ 88128 h 2962327"/>
                  <a:gd name="connsiteX615" fmla="*/ 1394003 w 3028217"/>
                  <a:gd name="connsiteY615" fmla="*/ 68125 h 2962327"/>
                  <a:gd name="connsiteX616" fmla="*/ 1445438 w 3028217"/>
                  <a:gd name="connsiteY616" fmla="*/ 41455 h 2962327"/>
                  <a:gd name="connsiteX617" fmla="*/ 1471104 w 3028217"/>
                  <a:gd name="connsiteY617" fmla="*/ 35589 h 2962327"/>
                  <a:gd name="connsiteX618" fmla="*/ 1469608 w 3028217"/>
                  <a:gd name="connsiteY618" fmla="*/ 35026 h 2962327"/>
                  <a:gd name="connsiteX619" fmla="*/ 1456869 w 3028217"/>
                  <a:gd name="connsiteY619" fmla="*/ 34788 h 2962327"/>
                  <a:gd name="connsiteX620" fmla="*/ 1365429 w 3028217"/>
                  <a:gd name="connsiteY620" fmla="*/ 60505 h 2962327"/>
                  <a:gd name="connsiteX621" fmla="*/ 1208266 w 3028217"/>
                  <a:gd name="connsiteY621" fmla="*/ 122418 h 2962327"/>
                  <a:gd name="connsiteX622" fmla="*/ 1175881 w 3028217"/>
                  <a:gd name="connsiteY622" fmla="*/ 122418 h 2962327"/>
                  <a:gd name="connsiteX623" fmla="*/ 1187311 w 3028217"/>
                  <a:gd name="connsiteY623" fmla="*/ 142420 h 2962327"/>
                  <a:gd name="connsiteX624" fmla="*/ 1180644 w 3028217"/>
                  <a:gd name="connsiteY624" fmla="*/ 149088 h 2962327"/>
                  <a:gd name="connsiteX625" fmla="*/ 1158647 w 3028217"/>
                  <a:gd name="connsiteY625" fmla="*/ 153642 h 2962327"/>
                  <a:gd name="connsiteX626" fmla="*/ 1143520 w 3028217"/>
                  <a:gd name="connsiteY626" fmla="*/ 152466 h 2962327"/>
                  <a:gd name="connsiteX627" fmla="*/ 1148259 w 3028217"/>
                  <a:gd name="connsiteY627" fmla="*/ 153731 h 2962327"/>
                  <a:gd name="connsiteX628" fmla="*/ 1152069 w 3028217"/>
                  <a:gd name="connsiteY628" fmla="*/ 175758 h 2962327"/>
                  <a:gd name="connsiteX629" fmla="*/ 1029196 w 3028217"/>
                  <a:gd name="connsiteY629" fmla="*/ 182425 h 2962327"/>
                  <a:gd name="connsiteX630" fmla="*/ 1006336 w 3028217"/>
                  <a:gd name="connsiteY630" fmla="*/ 148135 h 2962327"/>
                  <a:gd name="connsiteX631" fmla="*/ 995859 w 3028217"/>
                  <a:gd name="connsiteY631" fmla="*/ 134800 h 2962327"/>
                  <a:gd name="connsiteX632" fmla="*/ 987286 w 3028217"/>
                  <a:gd name="connsiteY632" fmla="*/ 114798 h 2962327"/>
                  <a:gd name="connsiteX633" fmla="*/ 1049199 w 3028217"/>
                  <a:gd name="connsiteY633" fmla="*/ 134800 h 2962327"/>
                  <a:gd name="connsiteX634" fmla="*/ 1064439 w 3028217"/>
                  <a:gd name="connsiteY634" fmla="*/ 149088 h 2962327"/>
                  <a:gd name="connsiteX635" fmla="*/ 1095871 w 3028217"/>
                  <a:gd name="connsiteY635" fmla="*/ 149326 h 2962327"/>
                  <a:gd name="connsiteX636" fmla="*/ 1106484 w 3028217"/>
                  <a:gd name="connsiteY636" fmla="*/ 148924 h 2962327"/>
                  <a:gd name="connsiteX637" fmla="*/ 1093014 w 3028217"/>
                  <a:gd name="connsiteY637" fmla="*/ 149088 h 2962327"/>
                  <a:gd name="connsiteX638" fmla="*/ 1062534 w 3028217"/>
                  <a:gd name="connsiteY638" fmla="*/ 131943 h 2962327"/>
                  <a:gd name="connsiteX639" fmla="*/ 1133971 w 3028217"/>
                  <a:gd name="connsiteY639" fmla="*/ 110988 h 2962327"/>
                  <a:gd name="connsiteX640" fmla="*/ 1158736 w 3028217"/>
                  <a:gd name="connsiteY640" fmla="*/ 88128 h 2962327"/>
                  <a:gd name="connsiteX641" fmla="*/ 1173024 w 3028217"/>
                  <a:gd name="connsiteY641" fmla="*/ 73840 h 2962327"/>
                  <a:gd name="connsiteX642" fmla="*/ 1214934 w 3028217"/>
                  <a:gd name="connsiteY642" fmla="*/ 54790 h 2962327"/>
                  <a:gd name="connsiteX643" fmla="*/ 1275894 w 3028217"/>
                  <a:gd name="connsiteY643" fmla="*/ 44313 h 2962327"/>
                  <a:gd name="connsiteX644" fmla="*/ 1211124 w 3028217"/>
                  <a:gd name="connsiteY644" fmla="*/ 51933 h 2962327"/>
                  <a:gd name="connsiteX645" fmla="*/ 1174929 w 3028217"/>
                  <a:gd name="connsiteY645" fmla="*/ 39550 h 2962327"/>
                  <a:gd name="connsiteX646" fmla="*/ 1174929 w 3028217"/>
                  <a:gd name="connsiteY646" fmla="*/ 26215 h 2962327"/>
                  <a:gd name="connsiteX647" fmla="*/ 1400760 w 3028217"/>
                  <a:gd name="connsiteY647" fmla="*/ 96 h 2962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</a:cxnLst>
                <a:rect l="l" t="t" r="r" b="b"/>
                <a:pathLst>
                  <a:path w="3028217" h="2962327">
                    <a:moveTo>
                      <a:pt x="2863236" y="2049564"/>
                    </a:moveTo>
                    <a:cubicBezTo>
                      <a:pt x="2854902" y="2049564"/>
                      <a:pt x="2847996" y="2053612"/>
                      <a:pt x="2844662" y="2065518"/>
                    </a:cubicBezTo>
                    <a:cubicBezTo>
                      <a:pt x="2840852" y="2080758"/>
                      <a:pt x="2821802" y="2104571"/>
                      <a:pt x="2847519" y="2116953"/>
                    </a:cubicBezTo>
                    <a:cubicBezTo>
                      <a:pt x="2878000" y="2131241"/>
                      <a:pt x="2877047" y="2098856"/>
                      <a:pt x="2887525" y="2084568"/>
                    </a:cubicBezTo>
                    <a:cubicBezTo>
                      <a:pt x="2888477" y="2083616"/>
                      <a:pt x="2889430" y="2080758"/>
                      <a:pt x="2890382" y="2078853"/>
                    </a:cubicBezTo>
                    <a:cubicBezTo>
                      <a:pt x="2895144" y="2071233"/>
                      <a:pt x="2896097" y="2064566"/>
                      <a:pt x="2890382" y="2057898"/>
                    </a:cubicBezTo>
                    <a:cubicBezTo>
                      <a:pt x="2881334" y="2053612"/>
                      <a:pt x="2871571" y="2049564"/>
                      <a:pt x="2863236" y="2049564"/>
                    </a:cubicBezTo>
                    <a:close/>
                    <a:moveTo>
                      <a:pt x="2453184" y="1703568"/>
                    </a:moveTo>
                    <a:cubicBezTo>
                      <a:pt x="2446516" y="1700711"/>
                      <a:pt x="2442706" y="1708331"/>
                      <a:pt x="2444611" y="1714046"/>
                    </a:cubicBezTo>
                    <a:cubicBezTo>
                      <a:pt x="2448421" y="1725476"/>
                      <a:pt x="2452231" y="1738811"/>
                      <a:pt x="2467471" y="1740716"/>
                    </a:cubicBezTo>
                    <a:cubicBezTo>
                      <a:pt x="2475091" y="1741668"/>
                      <a:pt x="2480806" y="1736906"/>
                      <a:pt x="2482711" y="1728333"/>
                    </a:cubicBezTo>
                    <a:cubicBezTo>
                      <a:pt x="2473186" y="1720713"/>
                      <a:pt x="2463661" y="1710236"/>
                      <a:pt x="2453184" y="1703568"/>
                    </a:cubicBezTo>
                    <a:close/>
                    <a:moveTo>
                      <a:pt x="802501" y="1583553"/>
                    </a:moveTo>
                    <a:cubicBezTo>
                      <a:pt x="805359" y="1585458"/>
                      <a:pt x="811074" y="1586410"/>
                      <a:pt x="812026" y="1589268"/>
                    </a:cubicBezTo>
                    <a:cubicBezTo>
                      <a:pt x="814884" y="1596888"/>
                      <a:pt x="807264" y="1597840"/>
                      <a:pt x="802501" y="1599745"/>
                    </a:cubicBezTo>
                    <a:cubicBezTo>
                      <a:pt x="797739" y="1601650"/>
                      <a:pt x="792976" y="1598793"/>
                      <a:pt x="792024" y="1594030"/>
                    </a:cubicBezTo>
                    <a:cubicBezTo>
                      <a:pt x="788214" y="1586410"/>
                      <a:pt x="794881" y="1585458"/>
                      <a:pt x="802501" y="1583553"/>
                    </a:cubicBezTo>
                    <a:close/>
                    <a:moveTo>
                      <a:pt x="573901" y="1577838"/>
                    </a:moveTo>
                    <a:cubicBezTo>
                      <a:pt x="581521" y="1579743"/>
                      <a:pt x="588189" y="1582600"/>
                      <a:pt x="592951" y="1589268"/>
                    </a:cubicBezTo>
                    <a:cubicBezTo>
                      <a:pt x="592951" y="1594982"/>
                      <a:pt x="589141" y="1596888"/>
                      <a:pt x="584379" y="1596888"/>
                    </a:cubicBezTo>
                    <a:cubicBezTo>
                      <a:pt x="575806" y="1597840"/>
                      <a:pt x="568186" y="1595935"/>
                      <a:pt x="565329" y="1587363"/>
                    </a:cubicBezTo>
                    <a:cubicBezTo>
                      <a:pt x="562471" y="1580695"/>
                      <a:pt x="568186" y="1576885"/>
                      <a:pt x="573901" y="1577838"/>
                    </a:cubicBezTo>
                    <a:close/>
                    <a:moveTo>
                      <a:pt x="698678" y="1550216"/>
                    </a:moveTo>
                    <a:cubicBezTo>
                      <a:pt x="729158" y="1545453"/>
                      <a:pt x="746303" y="1560693"/>
                      <a:pt x="763448" y="1592126"/>
                    </a:cubicBezTo>
                    <a:cubicBezTo>
                      <a:pt x="731063" y="1576886"/>
                      <a:pt x="706298" y="1611176"/>
                      <a:pt x="678676" y="1592126"/>
                    </a:cubicBezTo>
                    <a:cubicBezTo>
                      <a:pt x="675818" y="1573076"/>
                      <a:pt x="667246" y="1551168"/>
                      <a:pt x="698678" y="1550216"/>
                    </a:cubicBezTo>
                    <a:close/>
                    <a:moveTo>
                      <a:pt x="492939" y="1460681"/>
                    </a:moveTo>
                    <a:cubicBezTo>
                      <a:pt x="518656" y="1456871"/>
                      <a:pt x="541516" y="1464491"/>
                      <a:pt x="562471" y="1479731"/>
                    </a:cubicBezTo>
                    <a:cubicBezTo>
                      <a:pt x="590094" y="1499733"/>
                      <a:pt x="618669" y="1515926"/>
                      <a:pt x="646291" y="1537833"/>
                    </a:cubicBezTo>
                    <a:cubicBezTo>
                      <a:pt x="620574" y="1545453"/>
                      <a:pt x="593904" y="1560693"/>
                      <a:pt x="577711" y="1525451"/>
                    </a:cubicBezTo>
                    <a:cubicBezTo>
                      <a:pt x="567234" y="1503543"/>
                      <a:pt x="541516" y="1503543"/>
                      <a:pt x="527229" y="1487351"/>
                    </a:cubicBezTo>
                    <a:lnTo>
                      <a:pt x="525032" y="1486533"/>
                    </a:lnTo>
                    <a:lnTo>
                      <a:pt x="527229" y="1488303"/>
                    </a:lnTo>
                    <a:cubicBezTo>
                      <a:pt x="502464" y="1486398"/>
                      <a:pt x="475794" y="1465443"/>
                      <a:pt x="451029" y="1494971"/>
                    </a:cubicBezTo>
                    <a:cubicBezTo>
                      <a:pt x="453886" y="1467348"/>
                      <a:pt x="471984" y="1461633"/>
                      <a:pt x="492939" y="1460681"/>
                    </a:cubicBezTo>
                    <a:close/>
                    <a:moveTo>
                      <a:pt x="592475" y="1413889"/>
                    </a:moveTo>
                    <a:cubicBezTo>
                      <a:pt x="594380" y="1414008"/>
                      <a:pt x="596285" y="1414485"/>
                      <a:pt x="596761" y="1414961"/>
                    </a:cubicBezTo>
                    <a:cubicBezTo>
                      <a:pt x="605334" y="1423533"/>
                      <a:pt x="603428" y="1433058"/>
                      <a:pt x="595809" y="1447346"/>
                    </a:cubicBezTo>
                    <a:cubicBezTo>
                      <a:pt x="589141" y="1434011"/>
                      <a:pt x="579616" y="1426391"/>
                      <a:pt x="588189" y="1414961"/>
                    </a:cubicBezTo>
                    <a:cubicBezTo>
                      <a:pt x="588665" y="1414009"/>
                      <a:pt x="590570" y="1413770"/>
                      <a:pt x="592475" y="1413889"/>
                    </a:cubicBezTo>
                    <a:close/>
                    <a:moveTo>
                      <a:pt x="2633206" y="1174931"/>
                    </a:moveTo>
                    <a:cubicBezTo>
                      <a:pt x="2646541" y="1176836"/>
                      <a:pt x="2659876" y="1178741"/>
                      <a:pt x="2673211" y="1180646"/>
                    </a:cubicBezTo>
                    <a:cubicBezTo>
                      <a:pt x="2657018" y="1197791"/>
                      <a:pt x="2645588" y="1186361"/>
                      <a:pt x="2633206" y="1174931"/>
                    </a:cubicBezTo>
                    <a:close/>
                    <a:moveTo>
                      <a:pt x="2477948" y="1095873"/>
                    </a:moveTo>
                    <a:cubicBezTo>
                      <a:pt x="2477948" y="1101588"/>
                      <a:pt x="2478901" y="1106350"/>
                      <a:pt x="2484616" y="1110160"/>
                    </a:cubicBezTo>
                    <a:cubicBezTo>
                      <a:pt x="2478901" y="1119685"/>
                      <a:pt x="2464613" y="1121590"/>
                      <a:pt x="2464613" y="1135878"/>
                    </a:cubicBezTo>
                    <a:cubicBezTo>
                      <a:pt x="2464613" y="1153023"/>
                      <a:pt x="2454136" y="1151118"/>
                      <a:pt x="2444611" y="1144450"/>
                    </a:cubicBezTo>
                    <a:cubicBezTo>
                      <a:pt x="2434133" y="1136830"/>
                      <a:pt x="2413178" y="1133020"/>
                      <a:pt x="2415083" y="1119685"/>
                    </a:cubicBezTo>
                    <a:cubicBezTo>
                      <a:pt x="2417941" y="1101588"/>
                      <a:pt x="2436038" y="1116828"/>
                      <a:pt x="2446516" y="1114923"/>
                    </a:cubicBezTo>
                    <a:cubicBezTo>
                      <a:pt x="2458898" y="1112065"/>
                      <a:pt x="2470329" y="1106350"/>
                      <a:pt x="2477948" y="1095873"/>
                    </a:cubicBezTo>
                    <a:close/>
                    <a:moveTo>
                      <a:pt x="2344599" y="1039676"/>
                    </a:moveTo>
                    <a:cubicBezTo>
                      <a:pt x="2358886" y="1039676"/>
                      <a:pt x="2352219" y="1056821"/>
                      <a:pt x="2355076" y="1066346"/>
                    </a:cubicBezTo>
                    <a:cubicBezTo>
                      <a:pt x="2354124" y="1077776"/>
                      <a:pt x="2356981" y="1093016"/>
                      <a:pt x="2341741" y="1092063"/>
                    </a:cubicBezTo>
                    <a:cubicBezTo>
                      <a:pt x="2328406" y="1091111"/>
                      <a:pt x="2329359" y="1075871"/>
                      <a:pt x="2328406" y="1065393"/>
                    </a:cubicBezTo>
                    <a:cubicBezTo>
                      <a:pt x="2327454" y="1053011"/>
                      <a:pt x="2331264" y="1039676"/>
                      <a:pt x="2344599" y="1039676"/>
                    </a:cubicBezTo>
                    <a:close/>
                    <a:moveTo>
                      <a:pt x="699631" y="966334"/>
                    </a:moveTo>
                    <a:cubicBezTo>
                      <a:pt x="671056" y="960619"/>
                      <a:pt x="648196" y="971096"/>
                      <a:pt x="616764" y="992051"/>
                    </a:cubicBezTo>
                    <a:cubicBezTo>
                      <a:pt x="652959" y="990146"/>
                      <a:pt x="677724" y="983478"/>
                      <a:pt x="699631" y="966334"/>
                    </a:cubicBezTo>
                    <a:close/>
                    <a:moveTo>
                      <a:pt x="2786559" y="938711"/>
                    </a:moveTo>
                    <a:cubicBezTo>
                      <a:pt x="2796084" y="944426"/>
                      <a:pt x="2804656" y="939663"/>
                      <a:pt x="2814181" y="938711"/>
                    </a:cubicBezTo>
                    <a:cubicBezTo>
                      <a:pt x="2814181" y="940616"/>
                      <a:pt x="2814181" y="943473"/>
                      <a:pt x="2814181" y="945378"/>
                    </a:cubicBezTo>
                    <a:cubicBezTo>
                      <a:pt x="2803704" y="949188"/>
                      <a:pt x="2791321" y="959666"/>
                      <a:pt x="2786559" y="938711"/>
                    </a:cubicBezTo>
                    <a:close/>
                    <a:moveTo>
                      <a:pt x="737731" y="935019"/>
                    </a:moveTo>
                    <a:cubicBezTo>
                      <a:pt x="726540" y="936091"/>
                      <a:pt x="714872" y="940139"/>
                      <a:pt x="702489" y="951093"/>
                    </a:cubicBezTo>
                    <a:cubicBezTo>
                      <a:pt x="731064" y="951093"/>
                      <a:pt x="753924" y="958713"/>
                      <a:pt x="770116" y="936805"/>
                    </a:cubicBezTo>
                    <a:cubicBezTo>
                      <a:pt x="759639" y="935853"/>
                      <a:pt x="748923" y="933948"/>
                      <a:pt x="737731" y="935019"/>
                    </a:cubicBezTo>
                    <a:close/>
                    <a:moveTo>
                      <a:pt x="619383" y="880251"/>
                    </a:moveTo>
                    <a:cubicBezTo>
                      <a:pt x="616526" y="879417"/>
                      <a:pt x="612477" y="880608"/>
                      <a:pt x="608191" y="882513"/>
                    </a:cubicBezTo>
                    <a:cubicBezTo>
                      <a:pt x="589141" y="887276"/>
                      <a:pt x="539611" y="951093"/>
                      <a:pt x="541516" y="968238"/>
                    </a:cubicBezTo>
                    <a:cubicBezTo>
                      <a:pt x="543421" y="979668"/>
                      <a:pt x="550089" y="980621"/>
                      <a:pt x="558661" y="975858"/>
                    </a:cubicBezTo>
                    <a:cubicBezTo>
                      <a:pt x="569139" y="970143"/>
                      <a:pt x="576759" y="960618"/>
                      <a:pt x="578664" y="949188"/>
                    </a:cubicBezTo>
                    <a:cubicBezTo>
                      <a:pt x="582474" y="920613"/>
                      <a:pt x="601524" y="904421"/>
                      <a:pt x="623431" y="890133"/>
                    </a:cubicBezTo>
                    <a:cubicBezTo>
                      <a:pt x="623907" y="883942"/>
                      <a:pt x="622241" y="881084"/>
                      <a:pt x="619383" y="880251"/>
                    </a:cubicBezTo>
                    <a:close/>
                    <a:moveTo>
                      <a:pt x="659626" y="872036"/>
                    </a:moveTo>
                    <a:cubicBezTo>
                      <a:pt x="653911" y="870131"/>
                      <a:pt x="645339" y="876798"/>
                      <a:pt x="647244" y="879656"/>
                    </a:cubicBezTo>
                    <a:cubicBezTo>
                      <a:pt x="657721" y="901563"/>
                      <a:pt x="632956" y="928233"/>
                      <a:pt x="657721" y="950141"/>
                    </a:cubicBezTo>
                    <a:cubicBezTo>
                      <a:pt x="667246" y="936806"/>
                      <a:pt x="676771" y="926328"/>
                      <a:pt x="683439" y="913946"/>
                    </a:cubicBezTo>
                    <a:cubicBezTo>
                      <a:pt x="691059" y="897753"/>
                      <a:pt x="704394" y="924423"/>
                      <a:pt x="711061" y="910136"/>
                    </a:cubicBezTo>
                    <a:cubicBezTo>
                      <a:pt x="713919" y="903468"/>
                      <a:pt x="713919" y="896801"/>
                      <a:pt x="709156" y="891086"/>
                    </a:cubicBezTo>
                    <a:cubicBezTo>
                      <a:pt x="696774" y="875846"/>
                      <a:pt x="676771" y="876798"/>
                      <a:pt x="659626" y="872036"/>
                    </a:cubicBezTo>
                    <a:close/>
                    <a:moveTo>
                      <a:pt x="620410" y="803828"/>
                    </a:moveTo>
                    <a:cubicBezTo>
                      <a:pt x="614918" y="803575"/>
                      <a:pt x="609144" y="804646"/>
                      <a:pt x="603429" y="807266"/>
                    </a:cubicBezTo>
                    <a:cubicBezTo>
                      <a:pt x="579616" y="817743"/>
                      <a:pt x="555804" y="830126"/>
                      <a:pt x="532944" y="841556"/>
                    </a:cubicBezTo>
                    <a:cubicBezTo>
                      <a:pt x="530086" y="850128"/>
                      <a:pt x="536754" y="852033"/>
                      <a:pt x="541516" y="855843"/>
                    </a:cubicBezTo>
                    <a:cubicBezTo>
                      <a:pt x="561519" y="852986"/>
                      <a:pt x="579616" y="838698"/>
                      <a:pt x="602476" y="859653"/>
                    </a:cubicBezTo>
                    <a:cubicBezTo>
                      <a:pt x="617716" y="874893"/>
                      <a:pt x="654864" y="853938"/>
                      <a:pt x="652959" y="835841"/>
                    </a:cubicBezTo>
                    <a:cubicBezTo>
                      <a:pt x="650815" y="817267"/>
                      <a:pt x="636885" y="804587"/>
                      <a:pt x="620410" y="803828"/>
                    </a:cubicBezTo>
                    <a:close/>
                    <a:moveTo>
                      <a:pt x="2051228" y="690108"/>
                    </a:moveTo>
                    <a:cubicBezTo>
                      <a:pt x="2066468" y="695823"/>
                      <a:pt x="2079803" y="697728"/>
                      <a:pt x="2074088" y="722493"/>
                    </a:cubicBezTo>
                    <a:cubicBezTo>
                      <a:pt x="2066468" y="753925"/>
                      <a:pt x="2053133" y="773928"/>
                      <a:pt x="2021701" y="782500"/>
                    </a:cubicBezTo>
                    <a:cubicBezTo>
                      <a:pt x="2009318" y="785358"/>
                      <a:pt x="1997888" y="785358"/>
                      <a:pt x="2000746" y="772023"/>
                    </a:cubicBezTo>
                    <a:cubicBezTo>
                      <a:pt x="2006461" y="745353"/>
                      <a:pt x="2008366" y="714873"/>
                      <a:pt x="2036941" y="698680"/>
                    </a:cubicBezTo>
                    <a:cubicBezTo>
                      <a:pt x="2040751" y="694870"/>
                      <a:pt x="2045513" y="692965"/>
                      <a:pt x="2051228" y="690108"/>
                    </a:cubicBezTo>
                    <a:close/>
                    <a:moveTo>
                      <a:pt x="2111236" y="608669"/>
                    </a:moveTo>
                    <a:cubicBezTo>
                      <a:pt x="2115046" y="609621"/>
                      <a:pt x="2116951" y="613431"/>
                      <a:pt x="2113141" y="623433"/>
                    </a:cubicBezTo>
                    <a:cubicBezTo>
                      <a:pt x="2113141" y="624385"/>
                      <a:pt x="2112189" y="625338"/>
                      <a:pt x="2111236" y="626290"/>
                    </a:cubicBezTo>
                    <a:cubicBezTo>
                      <a:pt x="2147431" y="643435"/>
                      <a:pt x="2126476" y="692013"/>
                      <a:pt x="2159814" y="711063"/>
                    </a:cubicBezTo>
                    <a:cubicBezTo>
                      <a:pt x="2178864" y="721540"/>
                      <a:pt x="2174101" y="752020"/>
                      <a:pt x="2199819" y="758688"/>
                    </a:cubicBezTo>
                    <a:cubicBezTo>
                      <a:pt x="2206486" y="760593"/>
                      <a:pt x="2189341" y="798693"/>
                      <a:pt x="2176959" y="800598"/>
                    </a:cubicBezTo>
                    <a:cubicBezTo>
                      <a:pt x="2149336" y="805360"/>
                      <a:pt x="2120761" y="810123"/>
                      <a:pt x="2092186" y="814885"/>
                    </a:cubicBezTo>
                    <a:cubicBezTo>
                      <a:pt x="2089329" y="799645"/>
                      <a:pt x="2128381" y="789168"/>
                      <a:pt x="2092186" y="777738"/>
                    </a:cubicBezTo>
                    <a:cubicBezTo>
                      <a:pt x="2098854" y="765355"/>
                      <a:pt x="2098854" y="749163"/>
                      <a:pt x="2111236" y="740590"/>
                    </a:cubicBezTo>
                    <a:cubicBezTo>
                      <a:pt x="2127429" y="729160"/>
                      <a:pt x="2118856" y="712015"/>
                      <a:pt x="2110284" y="710110"/>
                    </a:cubicBezTo>
                    <a:cubicBezTo>
                      <a:pt x="2086471" y="705348"/>
                      <a:pt x="2087424" y="682488"/>
                      <a:pt x="2076946" y="669153"/>
                    </a:cubicBezTo>
                    <a:cubicBezTo>
                      <a:pt x="2062659" y="651055"/>
                      <a:pt x="2076946" y="617718"/>
                      <a:pt x="2097901" y="611050"/>
                    </a:cubicBezTo>
                    <a:cubicBezTo>
                      <a:pt x="2101711" y="609621"/>
                      <a:pt x="2107426" y="607716"/>
                      <a:pt x="2111236" y="608669"/>
                    </a:cubicBezTo>
                    <a:close/>
                    <a:moveTo>
                      <a:pt x="927279" y="479605"/>
                    </a:moveTo>
                    <a:cubicBezTo>
                      <a:pt x="932041" y="477700"/>
                      <a:pt x="935851" y="480558"/>
                      <a:pt x="933946" y="486273"/>
                    </a:cubicBezTo>
                    <a:cubicBezTo>
                      <a:pt x="932041" y="490083"/>
                      <a:pt x="929184" y="492941"/>
                      <a:pt x="929184" y="493893"/>
                    </a:cubicBezTo>
                    <a:cubicBezTo>
                      <a:pt x="919659" y="493893"/>
                      <a:pt x="917754" y="491035"/>
                      <a:pt x="919659" y="488178"/>
                    </a:cubicBezTo>
                    <a:cubicBezTo>
                      <a:pt x="921564" y="484368"/>
                      <a:pt x="924421" y="480558"/>
                      <a:pt x="927279" y="479605"/>
                    </a:cubicBezTo>
                    <a:close/>
                    <a:moveTo>
                      <a:pt x="1938089" y="417931"/>
                    </a:moveTo>
                    <a:cubicBezTo>
                      <a:pt x="1948537" y="420431"/>
                      <a:pt x="1955503" y="431504"/>
                      <a:pt x="1959789" y="441505"/>
                    </a:cubicBezTo>
                    <a:cubicBezTo>
                      <a:pt x="1967409" y="457698"/>
                      <a:pt x="1952169" y="461508"/>
                      <a:pt x="1940739" y="466270"/>
                    </a:cubicBezTo>
                    <a:cubicBezTo>
                      <a:pt x="1909306" y="478653"/>
                      <a:pt x="1880731" y="501513"/>
                      <a:pt x="1842631" y="480558"/>
                    </a:cubicBezTo>
                    <a:cubicBezTo>
                      <a:pt x="1829296" y="472938"/>
                      <a:pt x="1832154" y="467223"/>
                      <a:pt x="1832154" y="458650"/>
                    </a:cubicBezTo>
                    <a:cubicBezTo>
                      <a:pt x="1828344" y="450078"/>
                      <a:pt x="1835964" y="442458"/>
                      <a:pt x="1833106" y="431980"/>
                    </a:cubicBezTo>
                    <a:cubicBezTo>
                      <a:pt x="1828344" y="420550"/>
                      <a:pt x="1835011" y="416740"/>
                      <a:pt x="1845489" y="423408"/>
                    </a:cubicBezTo>
                    <a:cubicBezTo>
                      <a:pt x="1847394" y="430075"/>
                      <a:pt x="1849299" y="439600"/>
                      <a:pt x="1857871" y="432933"/>
                    </a:cubicBezTo>
                    <a:cubicBezTo>
                      <a:pt x="1878826" y="418645"/>
                      <a:pt x="1903591" y="426265"/>
                      <a:pt x="1926451" y="418645"/>
                    </a:cubicBezTo>
                    <a:cubicBezTo>
                      <a:pt x="1930737" y="417216"/>
                      <a:pt x="1934607" y="417097"/>
                      <a:pt x="1938089" y="417931"/>
                    </a:cubicBezTo>
                    <a:close/>
                    <a:moveTo>
                      <a:pt x="904419" y="389118"/>
                    </a:moveTo>
                    <a:cubicBezTo>
                      <a:pt x="915849" y="404358"/>
                      <a:pt x="928231" y="418646"/>
                      <a:pt x="938709" y="433886"/>
                    </a:cubicBezTo>
                    <a:cubicBezTo>
                      <a:pt x="940614" y="436743"/>
                      <a:pt x="940614" y="441505"/>
                      <a:pt x="942519" y="446268"/>
                    </a:cubicBezTo>
                    <a:cubicBezTo>
                      <a:pt x="938709" y="447221"/>
                      <a:pt x="932041" y="450078"/>
                      <a:pt x="931089" y="449125"/>
                    </a:cubicBezTo>
                    <a:cubicBezTo>
                      <a:pt x="912991" y="426266"/>
                      <a:pt x="896799" y="440553"/>
                      <a:pt x="878701" y="449125"/>
                    </a:cubicBezTo>
                    <a:cubicBezTo>
                      <a:pt x="871081" y="452936"/>
                      <a:pt x="863461" y="446268"/>
                      <a:pt x="856794" y="443411"/>
                    </a:cubicBezTo>
                    <a:cubicBezTo>
                      <a:pt x="835839" y="424361"/>
                      <a:pt x="864414" y="422455"/>
                      <a:pt x="867271" y="412930"/>
                    </a:cubicBezTo>
                    <a:cubicBezTo>
                      <a:pt x="878701" y="402453"/>
                      <a:pt x="887274" y="388166"/>
                      <a:pt x="904419" y="389118"/>
                    </a:cubicBezTo>
                    <a:close/>
                    <a:moveTo>
                      <a:pt x="1062534" y="340541"/>
                    </a:moveTo>
                    <a:cubicBezTo>
                      <a:pt x="1073011" y="340541"/>
                      <a:pt x="1082536" y="340541"/>
                      <a:pt x="1083489" y="353876"/>
                    </a:cubicBezTo>
                    <a:cubicBezTo>
                      <a:pt x="1073964" y="356733"/>
                      <a:pt x="1066344" y="373878"/>
                      <a:pt x="1053961" y="360543"/>
                    </a:cubicBezTo>
                    <a:cubicBezTo>
                      <a:pt x="1045389" y="351018"/>
                      <a:pt x="1054914" y="345303"/>
                      <a:pt x="1062534" y="340541"/>
                    </a:cubicBezTo>
                    <a:close/>
                    <a:moveTo>
                      <a:pt x="2471113" y="336025"/>
                    </a:moveTo>
                    <a:cubicBezTo>
                      <a:pt x="2489315" y="339763"/>
                      <a:pt x="2505689" y="355066"/>
                      <a:pt x="2521763" y="370068"/>
                    </a:cubicBezTo>
                    <a:cubicBezTo>
                      <a:pt x="2652256" y="491988"/>
                      <a:pt x="2764651" y="627243"/>
                      <a:pt x="2848471" y="785358"/>
                    </a:cubicBezTo>
                    <a:cubicBezTo>
                      <a:pt x="2875141" y="835841"/>
                      <a:pt x="2898953" y="887276"/>
                      <a:pt x="2920861" y="940616"/>
                    </a:cubicBezTo>
                    <a:cubicBezTo>
                      <a:pt x="2925623" y="952046"/>
                      <a:pt x="2938006" y="963476"/>
                      <a:pt x="2926576" y="977763"/>
                    </a:cubicBezTo>
                    <a:cubicBezTo>
                      <a:pt x="2893238" y="978716"/>
                      <a:pt x="2872283" y="955856"/>
                      <a:pt x="2847518" y="938711"/>
                    </a:cubicBezTo>
                    <a:cubicBezTo>
                      <a:pt x="2844661" y="919661"/>
                      <a:pt x="2858948" y="906326"/>
                      <a:pt x="2864663" y="890133"/>
                    </a:cubicBezTo>
                    <a:cubicBezTo>
                      <a:pt x="2846566" y="892991"/>
                      <a:pt x="2829421" y="903468"/>
                      <a:pt x="2810371" y="908231"/>
                    </a:cubicBezTo>
                    <a:cubicBezTo>
                      <a:pt x="2792273" y="911088"/>
                      <a:pt x="2774176" y="912041"/>
                      <a:pt x="2757031" y="904421"/>
                    </a:cubicBezTo>
                    <a:cubicBezTo>
                      <a:pt x="2741791" y="897753"/>
                      <a:pt x="2733218" y="902516"/>
                      <a:pt x="2728456" y="916803"/>
                    </a:cubicBezTo>
                    <a:cubicBezTo>
                      <a:pt x="2724646" y="935853"/>
                      <a:pt x="2713216" y="952998"/>
                      <a:pt x="2707501" y="971096"/>
                    </a:cubicBezTo>
                    <a:cubicBezTo>
                      <a:pt x="2702738" y="984431"/>
                      <a:pt x="2699881" y="997766"/>
                      <a:pt x="2706548" y="1011101"/>
                    </a:cubicBezTo>
                    <a:cubicBezTo>
                      <a:pt x="2712263" y="1021578"/>
                      <a:pt x="2722741" y="1031103"/>
                      <a:pt x="2712263" y="1044438"/>
                    </a:cubicBezTo>
                    <a:cubicBezTo>
                      <a:pt x="2722979" y="1032294"/>
                      <a:pt x="2735302" y="1023900"/>
                      <a:pt x="2750438" y="1026892"/>
                    </a:cubicBezTo>
                    <a:lnTo>
                      <a:pt x="2757317" y="1029909"/>
                    </a:lnTo>
                    <a:lnTo>
                      <a:pt x="2760842" y="1028246"/>
                    </a:lnTo>
                    <a:cubicBezTo>
                      <a:pt x="2768462" y="1021578"/>
                      <a:pt x="2775130" y="1013006"/>
                      <a:pt x="2785607" y="1010148"/>
                    </a:cubicBezTo>
                    <a:cubicBezTo>
                      <a:pt x="2791798" y="1008243"/>
                      <a:pt x="2798228" y="1006814"/>
                      <a:pt x="2804538" y="1006457"/>
                    </a:cubicBezTo>
                    <a:cubicBezTo>
                      <a:pt x="2810848" y="1006100"/>
                      <a:pt x="2817040" y="1006814"/>
                      <a:pt x="2822755" y="1009196"/>
                    </a:cubicBezTo>
                    <a:cubicBezTo>
                      <a:pt x="2859902" y="1023483"/>
                      <a:pt x="2898955" y="1027293"/>
                      <a:pt x="2938959" y="1031103"/>
                    </a:cubicBezTo>
                    <a:cubicBezTo>
                      <a:pt x="2955152" y="1033008"/>
                      <a:pt x="2957057" y="1047296"/>
                      <a:pt x="2959915" y="1058726"/>
                    </a:cubicBezTo>
                    <a:cubicBezTo>
                      <a:pt x="2990394" y="1159691"/>
                      <a:pt x="3010397" y="1262561"/>
                      <a:pt x="3021827" y="1368288"/>
                    </a:cubicBezTo>
                    <a:cubicBezTo>
                      <a:pt x="3029447" y="1433058"/>
                      <a:pt x="3025637" y="1497828"/>
                      <a:pt x="3027542" y="1562598"/>
                    </a:cubicBezTo>
                    <a:cubicBezTo>
                      <a:pt x="3027542" y="1573076"/>
                      <a:pt x="3031352" y="1585458"/>
                      <a:pt x="3020874" y="1594983"/>
                    </a:cubicBezTo>
                    <a:cubicBezTo>
                      <a:pt x="2992299" y="1573076"/>
                      <a:pt x="2963724" y="1551168"/>
                      <a:pt x="2958009" y="1512116"/>
                    </a:cubicBezTo>
                    <a:cubicBezTo>
                      <a:pt x="2954199" y="1483541"/>
                      <a:pt x="2933244" y="1467348"/>
                      <a:pt x="2918005" y="1446393"/>
                    </a:cubicBezTo>
                    <a:cubicBezTo>
                      <a:pt x="2898955" y="1421628"/>
                      <a:pt x="2888477" y="1390196"/>
                      <a:pt x="2860855" y="1371146"/>
                    </a:cubicBezTo>
                    <a:cubicBezTo>
                      <a:pt x="2846567" y="1368288"/>
                      <a:pt x="2836089" y="1359716"/>
                      <a:pt x="2831327" y="1343523"/>
                    </a:cubicBezTo>
                    <a:cubicBezTo>
                      <a:pt x="2835137" y="1360668"/>
                      <a:pt x="2849424" y="1368288"/>
                      <a:pt x="2856092" y="1380671"/>
                    </a:cubicBezTo>
                    <a:cubicBezTo>
                      <a:pt x="2882762" y="1424486"/>
                      <a:pt x="2896097" y="1474968"/>
                      <a:pt x="2930387" y="1514021"/>
                    </a:cubicBezTo>
                    <a:cubicBezTo>
                      <a:pt x="2938007" y="1522593"/>
                      <a:pt x="2938959" y="1534976"/>
                      <a:pt x="2939912" y="1546406"/>
                    </a:cubicBezTo>
                    <a:cubicBezTo>
                      <a:pt x="2941817" y="1566408"/>
                      <a:pt x="2950390" y="1582601"/>
                      <a:pt x="2962772" y="1597841"/>
                    </a:cubicBezTo>
                    <a:cubicBezTo>
                      <a:pt x="2983727" y="1622606"/>
                      <a:pt x="2993252" y="1652133"/>
                      <a:pt x="2999919" y="1683566"/>
                    </a:cubicBezTo>
                    <a:cubicBezTo>
                      <a:pt x="3023732" y="1698806"/>
                      <a:pt x="3015159" y="1721666"/>
                      <a:pt x="3012302" y="1740716"/>
                    </a:cubicBezTo>
                    <a:cubicBezTo>
                      <a:pt x="2988490" y="1885496"/>
                      <a:pt x="2951342" y="2026466"/>
                      <a:pt x="2886572" y="2158864"/>
                    </a:cubicBezTo>
                    <a:cubicBezTo>
                      <a:pt x="2872284" y="2188391"/>
                      <a:pt x="2858949" y="2218871"/>
                      <a:pt x="2841805" y="2246493"/>
                    </a:cubicBezTo>
                    <a:cubicBezTo>
                      <a:pt x="2837042" y="2255066"/>
                      <a:pt x="2835137" y="2266496"/>
                      <a:pt x="2821802" y="2266496"/>
                    </a:cubicBezTo>
                    <a:cubicBezTo>
                      <a:pt x="2812277" y="2260781"/>
                      <a:pt x="2812277" y="2249351"/>
                      <a:pt x="2808467" y="2240778"/>
                    </a:cubicBezTo>
                    <a:cubicBezTo>
                      <a:pt x="2794180" y="2222681"/>
                      <a:pt x="2796084" y="2198868"/>
                      <a:pt x="2785607" y="2172198"/>
                    </a:cubicBezTo>
                    <a:cubicBezTo>
                      <a:pt x="2795132" y="2196011"/>
                      <a:pt x="2791322" y="2217918"/>
                      <a:pt x="2805609" y="2234111"/>
                    </a:cubicBezTo>
                    <a:cubicBezTo>
                      <a:pt x="2812277" y="2246493"/>
                      <a:pt x="2811324" y="2261733"/>
                      <a:pt x="2821802" y="2273164"/>
                    </a:cubicBezTo>
                    <a:cubicBezTo>
                      <a:pt x="2795132" y="2339839"/>
                      <a:pt x="2750364" y="2394131"/>
                      <a:pt x="2708455" y="2451281"/>
                    </a:cubicBezTo>
                    <a:cubicBezTo>
                      <a:pt x="2661782" y="2514146"/>
                      <a:pt x="2606537" y="2568439"/>
                      <a:pt x="2551292" y="2622731"/>
                    </a:cubicBezTo>
                    <a:cubicBezTo>
                      <a:pt x="2527480" y="2646543"/>
                      <a:pt x="2502714" y="2666546"/>
                      <a:pt x="2476997" y="2687501"/>
                    </a:cubicBezTo>
                    <a:cubicBezTo>
                      <a:pt x="2465567" y="2677976"/>
                      <a:pt x="2476997" y="2661783"/>
                      <a:pt x="2463662" y="2655116"/>
                    </a:cubicBezTo>
                    <a:cubicBezTo>
                      <a:pt x="2469377" y="2608443"/>
                      <a:pt x="2446517" y="2570343"/>
                      <a:pt x="2425562" y="2533196"/>
                    </a:cubicBezTo>
                    <a:cubicBezTo>
                      <a:pt x="2392224" y="2475093"/>
                      <a:pt x="2414132" y="2424611"/>
                      <a:pt x="2439849" y="2375081"/>
                    </a:cubicBezTo>
                    <a:cubicBezTo>
                      <a:pt x="2453184" y="2349364"/>
                      <a:pt x="2458899" y="2330314"/>
                      <a:pt x="2449374" y="2301739"/>
                    </a:cubicBezTo>
                    <a:cubicBezTo>
                      <a:pt x="2439849" y="2272211"/>
                      <a:pt x="2442707" y="2240778"/>
                      <a:pt x="2430324" y="2210298"/>
                    </a:cubicBezTo>
                    <a:cubicBezTo>
                      <a:pt x="2420799" y="2187439"/>
                      <a:pt x="2416989" y="2160768"/>
                      <a:pt x="2396987" y="2144576"/>
                    </a:cubicBezTo>
                    <a:cubicBezTo>
                      <a:pt x="2352219" y="2107428"/>
                      <a:pt x="2357934" y="2060756"/>
                      <a:pt x="2370317" y="2012178"/>
                    </a:cubicBezTo>
                    <a:cubicBezTo>
                      <a:pt x="2372222" y="2005511"/>
                      <a:pt x="2374127" y="1998843"/>
                      <a:pt x="2374127" y="1992176"/>
                    </a:cubicBezTo>
                    <a:cubicBezTo>
                      <a:pt x="2376984" y="1954076"/>
                      <a:pt x="2356982" y="1935978"/>
                      <a:pt x="2319834" y="1944551"/>
                    </a:cubicBezTo>
                    <a:cubicBezTo>
                      <a:pt x="2303642" y="1948361"/>
                      <a:pt x="2292212" y="1948361"/>
                      <a:pt x="2282687" y="1931216"/>
                    </a:cubicBezTo>
                    <a:cubicBezTo>
                      <a:pt x="2263637" y="1897878"/>
                      <a:pt x="2235062" y="1889306"/>
                      <a:pt x="2200772" y="1905498"/>
                    </a:cubicBezTo>
                    <a:cubicBezTo>
                      <a:pt x="2186484" y="1912166"/>
                      <a:pt x="2171244" y="1918833"/>
                      <a:pt x="2157909" y="1926453"/>
                    </a:cubicBezTo>
                    <a:cubicBezTo>
                      <a:pt x="2140764" y="1935978"/>
                      <a:pt x="2124572" y="1938836"/>
                      <a:pt x="2106474" y="1931216"/>
                    </a:cubicBezTo>
                    <a:cubicBezTo>
                      <a:pt x="2083614" y="1921691"/>
                      <a:pt x="2059802" y="1925501"/>
                      <a:pt x="2040752" y="1937883"/>
                    </a:cubicBezTo>
                    <a:cubicBezTo>
                      <a:pt x="2012177" y="1956933"/>
                      <a:pt x="1991222" y="1941693"/>
                      <a:pt x="1974077" y="1924548"/>
                    </a:cubicBezTo>
                    <a:cubicBezTo>
                      <a:pt x="1956932" y="1907403"/>
                      <a:pt x="1938834" y="1892163"/>
                      <a:pt x="1919784" y="1877876"/>
                    </a:cubicBezTo>
                    <a:cubicBezTo>
                      <a:pt x="1909307" y="1870256"/>
                      <a:pt x="1899782" y="1861683"/>
                      <a:pt x="1896924" y="1849301"/>
                    </a:cubicBezTo>
                    <a:cubicBezTo>
                      <a:pt x="1889304" y="1812153"/>
                      <a:pt x="1862634" y="1789293"/>
                      <a:pt x="1839774" y="1762623"/>
                    </a:cubicBezTo>
                    <a:cubicBezTo>
                      <a:pt x="1827392" y="1748336"/>
                      <a:pt x="1815962" y="1694043"/>
                      <a:pt x="1822629" y="1676898"/>
                    </a:cubicBezTo>
                    <a:cubicBezTo>
                      <a:pt x="1840727" y="1632131"/>
                      <a:pt x="1846442" y="1585458"/>
                      <a:pt x="1829297" y="1537833"/>
                    </a:cubicBezTo>
                    <a:cubicBezTo>
                      <a:pt x="1826439" y="1530213"/>
                      <a:pt x="1823582" y="1522593"/>
                      <a:pt x="1828344" y="1514973"/>
                    </a:cubicBezTo>
                    <a:cubicBezTo>
                      <a:pt x="1854062" y="1466396"/>
                      <a:pt x="1875017" y="1416866"/>
                      <a:pt x="1909307" y="1373051"/>
                    </a:cubicBezTo>
                    <a:cubicBezTo>
                      <a:pt x="1915022" y="1366383"/>
                      <a:pt x="1923594" y="1365431"/>
                      <a:pt x="1929309" y="1361621"/>
                    </a:cubicBezTo>
                    <a:cubicBezTo>
                      <a:pt x="1954074" y="1345428"/>
                      <a:pt x="1976934" y="1330188"/>
                      <a:pt x="1977887" y="1293041"/>
                    </a:cubicBezTo>
                    <a:cubicBezTo>
                      <a:pt x="1978839" y="1267323"/>
                      <a:pt x="1992174" y="1239701"/>
                      <a:pt x="2019797" y="1227318"/>
                    </a:cubicBezTo>
                    <a:cubicBezTo>
                      <a:pt x="2040752" y="1217793"/>
                      <a:pt x="2050277" y="1201601"/>
                      <a:pt x="2051229" y="1178741"/>
                    </a:cubicBezTo>
                    <a:cubicBezTo>
                      <a:pt x="2058849" y="1162548"/>
                      <a:pt x="2071232" y="1167311"/>
                      <a:pt x="2083614" y="1172073"/>
                    </a:cubicBezTo>
                    <a:cubicBezTo>
                      <a:pt x="2111237" y="1181598"/>
                      <a:pt x="2136002" y="1178741"/>
                      <a:pt x="2161719" y="1162548"/>
                    </a:cubicBezTo>
                    <a:cubicBezTo>
                      <a:pt x="2193152" y="1142546"/>
                      <a:pt x="2229347" y="1134926"/>
                      <a:pt x="2266494" y="1136831"/>
                    </a:cubicBezTo>
                    <a:cubicBezTo>
                      <a:pt x="2288402" y="1137783"/>
                      <a:pt x="2310309" y="1137783"/>
                      <a:pt x="2331264" y="1133021"/>
                    </a:cubicBezTo>
                    <a:cubicBezTo>
                      <a:pt x="2370317" y="1123496"/>
                      <a:pt x="2397939" y="1138736"/>
                      <a:pt x="2387462" y="1197791"/>
                    </a:cubicBezTo>
                    <a:cubicBezTo>
                      <a:pt x="2384604" y="1213983"/>
                      <a:pt x="2384604" y="1228271"/>
                      <a:pt x="2400797" y="1229223"/>
                    </a:cubicBezTo>
                    <a:cubicBezTo>
                      <a:pt x="2447469" y="1231128"/>
                      <a:pt x="2477949" y="1266371"/>
                      <a:pt x="2517002" y="1283516"/>
                    </a:cubicBezTo>
                    <a:cubicBezTo>
                      <a:pt x="2538909" y="1293041"/>
                      <a:pt x="2550339" y="1296851"/>
                      <a:pt x="2556055" y="1266371"/>
                    </a:cubicBezTo>
                    <a:cubicBezTo>
                      <a:pt x="2561769" y="1236843"/>
                      <a:pt x="2589392" y="1227318"/>
                      <a:pt x="2617967" y="1241606"/>
                    </a:cubicBezTo>
                    <a:cubicBezTo>
                      <a:pt x="2644637" y="1254941"/>
                      <a:pt x="2673212" y="1262561"/>
                      <a:pt x="2701787" y="1271133"/>
                    </a:cubicBezTo>
                    <a:cubicBezTo>
                      <a:pt x="2743697" y="1283516"/>
                      <a:pt x="2782749" y="1259703"/>
                      <a:pt x="2823707" y="1270181"/>
                    </a:cubicBezTo>
                    <a:cubicBezTo>
                      <a:pt x="2833232" y="1272086"/>
                      <a:pt x="2840852" y="1262561"/>
                      <a:pt x="2842757" y="1253988"/>
                    </a:cubicBezTo>
                    <a:cubicBezTo>
                      <a:pt x="2847519" y="1233033"/>
                      <a:pt x="2856092" y="1212078"/>
                      <a:pt x="2857997" y="1191123"/>
                    </a:cubicBezTo>
                    <a:cubicBezTo>
                      <a:pt x="2861807" y="1157786"/>
                      <a:pt x="2857044" y="1154928"/>
                      <a:pt x="2824659" y="1163501"/>
                    </a:cubicBezTo>
                    <a:cubicBezTo>
                      <a:pt x="2807514" y="1168263"/>
                      <a:pt x="2793227" y="1167311"/>
                      <a:pt x="2781797" y="1153023"/>
                    </a:cubicBezTo>
                    <a:lnTo>
                      <a:pt x="2778142" y="1149005"/>
                    </a:lnTo>
                    <a:lnTo>
                      <a:pt x="2758579" y="1157637"/>
                    </a:lnTo>
                    <a:cubicBezTo>
                      <a:pt x="2730182" y="1164691"/>
                      <a:pt x="2706072" y="1153261"/>
                      <a:pt x="2684641" y="1122543"/>
                    </a:cubicBezTo>
                    <a:cubicBezTo>
                      <a:pt x="2676068" y="1110161"/>
                      <a:pt x="2672258" y="1095873"/>
                      <a:pt x="2664638" y="1083491"/>
                    </a:cubicBezTo>
                    <a:cubicBezTo>
                      <a:pt x="2658923" y="1073966"/>
                      <a:pt x="2664638" y="1054916"/>
                      <a:pt x="2646541" y="1054916"/>
                    </a:cubicBezTo>
                    <a:cubicBezTo>
                      <a:pt x="2631301" y="1055868"/>
                      <a:pt x="2616061" y="1061583"/>
                      <a:pt x="2610346" y="1080633"/>
                    </a:cubicBezTo>
                    <a:lnTo>
                      <a:pt x="2609202" y="1082346"/>
                    </a:lnTo>
                    <a:lnTo>
                      <a:pt x="2613204" y="1086348"/>
                    </a:lnTo>
                    <a:cubicBezTo>
                      <a:pt x="2619871" y="1093968"/>
                      <a:pt x="2626539" y="1101588"/>
                      <a:pt x="2632254" y="1108255"/>
                    </a:cubicBezTo>
                    <a:cubicBezTo>
                      <a:pt x="2619871" y="1117780"/>
                      <a:pt x="2617014" y="1133020"/>
                      <a:pt x="2609394" y="1145403"/>
                    </a:cubicBezTo>
                    <a:cubicBezTo>
                      <a:pt x="2602726" y="1154928"/>
                      <a:pt x="2586534" y="1142545"/>
                      <a:pt x="2584629" y="1132068"/>
                    </a:cubicBezTo>
                    <a:cubicBezTo>
                      <a:pt x="2581771" y="1117780"/>
                      <a:pt x="2574151" y="1106350"/>
                      <a:pt x="2566055" y="1095397"/>
                    </a:cubicBezTo>
                    <a:lnTo>
                      <a:pt x="2558490" y="1083461"/>
                    </a:lnTo>
                    <a:lnTo>
                      <a:pt x="2545576" y="1071108"/>
                    </a:lnTo>
                    <a:cubicBezTo>
                      <a:pt x="2541766" y="1068251"/>
                      <a:pt x="2537003" y="1065393"/>
                      <a:pt x="2536051" y="1061583"/>
                    </a:cubicBezTo>
                    <a:cubicBezTo>
                      <a:pt x="2522716" y="1003481"/>
                      <a:pt x="2462708" y="991098"/>
                      <a:pt x="2429371" y="952046"/>
                    </a:cubicBezTo>
                    <a:cubicBezTo>
                      <a:pt x="2426513" y="949188"/>
                      <a:pt x="2421751" y="947283"/>
                      <a:pt x="2417941" y="944426"/>
                    </a:cubicBezTo>
                    <a:cubicBezTo>
                      <a:pt x="2416036" y="943473"/>
                      <a:pt x="2413178" y="943473"/>
                      <a:pt x="2407463" y="947283"/>
                    </a:cubicBezTo>
                    <a:cubicBezTo>
                      <a:pt x="2425561" y="973001"/>
                      <a:pt x="2440801" y="998718"/>
                      <a:pt x="2469376" y="1014911"/>
                    </a:cubicBezTo>
                    <a:cubicBezTo>
                      <a:pt x="2483663" y="1023483"/>
                      <a:pt x="2500808" y="1028246"/>
                      <a:pt x="2509381" y="1044438"/>
                    </a:cubicBezTo>
                    <a:cubicBezTo>
                      <a:pt x="2510333" y="1049201"/>
                      <a:pt x="2508428" y="1053963"/>
                      <a:pt x="2504618" y="1057773"/>
                    </a:cubicBezTo>
                    <a:cubicBezTo>
                      <a:pt x="2500808" y="1066346"/>
                      <a:pt x="2479853" y="1059678"/>
                      <a:pt x="2488426" y="1077776"/>
                    </a:cubicBezTo>
                    <a:cubicBezTo>
                      <a:pt x="2485568" y="1082538"/>
                      <a:pt x="2481758" y="1084443"/>
                      <a:pt x="2476996" y="1084443"/>
                    </a:cubicBezTo>
                    <a:cubicBezTo>
                      <a:pt x="2437943" y="1050153"/>
                      <a:pt x="2385556" y="1032056"/>
                      <a:pt x="2356028" y="985383"/>
                    </a:cubicBezTo>
                    <a:cubicBezTo>
                      <a:pt x="2346503" y="970143"/>
                      <a:pt x="2333168" y="968238"/>
                      <a:pt x="2317928" y="978716"/>
                    </a:cubicBezTo>
                    <a:cubicBezTo>
                      <a:pt x="2310308" y="984431"/>
                      <a:pt x="2301736" y="994908"/>
                      <a:pt x="2295068" y="993003"/>
                    </a:cubicBezTo>
                    <a:cubicBezTo>
                      <a:pt x="2237918" y="978716"/>
                      <a:pt x="2232203" y="1040628"/>
                      <a:pt x="2196008" y="1057773"/>
                    </a:cubicBezTo>
                    <a:cubicBezTo>
                      <a:pt x="2185531" y="1062536"/>
                      <a:pt x="2183626" y="1075871"/>
                      <a:pt x="2181721" y="1087301"/>
                    </a:cubicBezTo>
                    <a:cubicBezTo>
                      <a:pt x="2172196" y="1130163"/>
                      <a:pt x="2149336" y="1152071"/>
                      <a:pt x="2105521" y="1157786"/>
                    </a:cubicBezTo>
                    <a:cubicBezTo>
                      <a:pt x="2088376" y="1159691"/>
                      <a:pt x="2069326" y="1179693"/>
                      <a:pt x="2053133" y="1155881"/>
                    </a:cubicBezTo>
                    <a:cubicBezTo>
                      <a:pt x="2052181" y="1145403"/>
                      <a:pt x="2048371" y="1137783"/>
                      <a:pt x="2036941" y="1136831"/>
                    </a:cubicBezTo>
                    <a:cubicBezTo>
                      <a:pt x="2026463" y="1135878"/>
                      <a:pt x="2010271" y="1148261"/>
                      <a:pt x="2008366" y="1131116"/>
                    </a:cubicBezTo>
                    <a:cubicBezTo>
                      <a:pt x="2005508" y="1113018"/>
                      <a:pt x="1993126" y="1094921"/>
                      <a:pt x="2001698" y="1074918"/>
                    </a:cubicBezTo>
                    <a:cubicBezTo>
                      <a:pt x="2011223" y="1051106"/>
                      <a:pt x="2015986" y="1027293"/>
                      <a:pt x="2008366" y="1001576"/>
                    </a:cubicBezTo>
                    <a:cubicBezTo>
                      <a:pt x="2002651" y="979668"/>
                      <a:pt x="2021701" y="978716"/>
                      <a:pt x="2035988" y="977763"/>
                    </a:cubicBezTo>
                    <a:cubicBezTo>
                      <a:pt x="2059801" y="974906"/>
                      <a:pt x="2083613" y="981573"/>
                      <a:pt x="2107426" y="983478"/>
                    </a:cubicBezTo>
                    <a:cubicBezTo>
                      <a:pt x="2120761" y="984431"/>
                      <a:pt x="2139811" y="992051"/>
                      <a:pt x="2148383" y="975858"/>
                    </a:cubicBezTo>
                    <a:cubicBezTo>
                      <a:pt x="2157908" y="956808"/>
                      <a:pt x="2162671" y="934901"/>
                      <a:pt x="2150288" y="913946"/>
                    </a:cubicBezTo>
                    <a:cubicBezTo>
                      <a:pt x="2140763" y="897753"/>
                      <a:pt x="2131238" y="882513"/>
                      <a:pt x="2112188" y="876798"/>
                    </a:cubicBezTo>
                    <a:cubicBezTo>
                      <a:pt x="2105521" y="874893"/>
                      <a:pt x="2094091" y="873941"/>
                      <a:pt x="2096948" y="862511"/>
                    </a:cubicBezTo>
                    <a:cubicBezTo>
                      <a:pt x="2098853" y="852033"/>
                      <a:pt x="2109331" y="852033"/>
                      <a:pt x="2118856" y="849176"/>
                    </a:cubicBezTo>
                    <a:cubicBezTo>
                      <a:pt x="2149336" y="838698"/>
                      <a:pt x="2177911" y="830126"/>
                      <a:pt x="2206486" y="810123"/>
                    </a:cubicBezTo>
                    <a:cubicBezTo>
                      <a:pt x="2241728" y="785358"/>
                      <a:pt x="2258873" y="735828"/>
                      <a:pt x="2308403" y="731066"/>
                    </a:cubicBezTo>
                    <a:cubicBezTo>
                      <a:pt x="2322691" y="729161"/>
                      <a:pt x="2323643" y="718683"/>
                      <a:pt x="2321738" y="708206"/>
                    </a:cubicBezTo>
                    <a:cubicBezTo>
                      <a:pt x="2319833" y="698681"/>
                      <a:pt x="2314118" y="689156"/>
                      <a:pt x="2311261" y="679631"/>
                    </a:cubicBezTo>
                    <a:cubicBezTo>
                      <a:pt x="2307451" y="666296"/>
                      <a:pt x="2305546" y="652008"/>
                      <a:pt x="2320786" y="643436"/>
                    </a:cubicBezTo>
                    <a:cubicBezTo>
                      <a:pt x="2326501" y="640578"/>
                      <a:pt x="2334121" y="632958"/>
                      <a:pt x="2338883" y="638673"/>
                    </a:cubicBezTo>
                    <a:cubicBezTo>
                      <a:pt x="2346503" y="649151"/>
                      <a:pt x="2353171" y="662486"/>
                      <a:pt x="2343646" y="675821"/>
                    </a:cubicBezTo>
                    <a:cubicBezTo>
                      <a:pt x="2337931" y="685346"/>
                      <a:pt x="2342693" y="692966"/>
                      <a:pt x="2348408" y="699633"/>
                    </a:cubicBezTo>
                    <a:cubicBezTo>
                      <a:pt x="2356028" y="708206"/>
                      <a:pt x="2364601" y="711063"/>
                      <a:pt x="2376031" y="706301"/>
                    </a:cubicBezTo>
                    <a:cubicBezTo>
                      <a:pt x="2378888" y="705348"/>
                      <a:pt x="2381746" y="704396"/>
                      <a:pt x="2385556" y="704396"/>
                    </a:cubicBezTo>
                    <a:cubicBezTo>
                      <a:pt x="2409368" y="712968"/>
                      <a:pt x="2432228" y="712016"/>
                      <a:pt x="2454136" y="698681"/>
                    </a:cubicBezTo>
                    <a:cubicBezTo>
                      <a:pt x="2460803" y="694871"/>
                      <a:pt x="2469376" y="692966"/>
                      <a:pt x="2476996" y="692013"/>
                    </a:cubicBezTo>
                    <a:cubicBezTo>
                      <a:pt x="2517001" y="689156"/>
                      <a:pt x="2517001" y="689156"/>
                      <a:pt x="2517953" y="648198"/>
                    </a:cubicBezTo>
                    <a:cubicBezTo>
                      <a:pt x="2525573" y="626291"/>
                      <a:pt x="2540813" y="618671"/>
                      <a:pt x="2563673" y="626291"/>
                    </a:cubicBezTo>
                    <a:cubicBezTo>
                      <a:pt x="2558911" y="610098"/>
                      <a:pt x="2545576" y="599621"/>
                      <a:pt x="2554148" y="585333"/>
                    </a:cubicBezTo>
                    <a:lnTo>
                      <a:pt x="2572928" y="573708"/>
                    </a:lnTo>
                    <a:lnTo>
                      <a:pt x="2586098" y="571735"/>
                    </a:lnTo>
                    <a:lnTo>
                      <a:pt x="2586726" y="571671"/>
                    </a:lnTo>
                    <a:cubicBezTo>
                      <a:pt x="2599630" y="572653"/>
                      <a:pt x="2613203" y="578189"/>
                      <a:pt x="2624633" y="568188"/>
                    </a:cubicBezTo>
                    <a:cubicBezTo>
                      <a:pt x="2626538" y="566283"/>
                      <a:pt x="2628443" y="565331"/>
                      <a:pt x="2630348" y="563426"/>
                    </a:cubicBezTo>
                    <a:cubicBezTo>
                      <a:pt x="2634158" y="561521"/>
                      <a:pt x="2634158" y="568188"/>
                      <a:pt x="2633206" y="563426"/>
                    </a:cubicBezTo>
                    <a:cubicBezTo>
                      <a:pt x="2632253" y="557711"/>
                      <a:pt x="2629396" y="564378"/>
                      <a:pt x="2626538" y="563426"/>
                    </a:cubicBezTo>
                    <a:cubicBezTo>
                      <a:pt x="2615584" y="567236"/>
                      <a:pt x="2604392" y="569141"/>
                      <a:pt x="2593082" y="570689"/>
                    </a:cubicBezTo>
                    <a:lnTo>
                      <a:pt x="2586098" y="571735"/>
                    </a:lnTo>
                    <a:lnTo>
                      <a:pt x="2574151" y="572951"/>
                    </a:lnTo>
                    <a:lnTo>
                      <a:pt x="2572928" y="573708"/>
                    </a:lnTo>
                    <a:lnTo>
                      <a:pt x="2558911" y="575808"/>
                    </a:lnTo>
                    <a:cubicBezTo>
                      <a:pt x="2533193" y="580571"/>
                      <a:pt x="2516048" y="563426"/>
                      <a:pt x="2506523" y="541518"/>
                    </a:cubicBezTo>
                    <a:cubicBezTo>
                      <a:pt x="2496998" y="519611"/>
                      <a:pt x="2487473" y="498656"/>
                      <a:pt x="2512238" y="480558"/>
                    </a:cubicBezTo>
                    <a:cubicBezTo>
                      <a:pt x="2520811" y="474843"/>
                      <a:pt x="2527478" y="467223"/>
                      <a:pt x="2533193" y="458651"/>
                    </a:cubicBezTo>
                    <a:cubicBezTo>
                      <a:pt x="2537003" y="452936"/>
                      <a:pt x="2541766" y="446268"/>
                      <a:pt x="2534146" y="440553"/>
                    </a:cubicBezTo>
                    <a:cubicBezTo>
                      <a:pt x="2526526" y="434838"/>
                      <a:pt x="2515096" y="437696"/>
                      <a:pt x="2513191" y="445316"/>
                    </a:cubicBezTo>
                    <a:cubicBezTo>
                      <a:pt x="2506523" y="474843"/>
                      <a:pt x="2482711" y="489131"/>
                      <a:pt x="2464613" y="509133"/>
                    </a:cubicBezTo>
                    <a:cubicBezTo>
                      <a:pt x="2452231" y="523421"/>
                      <a:pt x="2455088" y="538661"/>
                      <a:pt x="2467471" y="551996"/>
                    </a:cubicBezTo>
                    <a:cubicBezTo>
                      <a:pt x="2481758" y="567236"/>
                      <a:pt x="2481758" y="582476"/>
                      <a:pt x="2468423" y="597716"/>
                    </a:cubicBezTo>
                    <a:cubicBezTo>
                      <a:pt x="2457946" y="610098"/>
                      <a:pt x="2455088" y="623433"/>
                      <a:pt x="2453183" y="638673"/>
                    </a:cubicBezTo>
                    <a:cubicBezTo>
                      <a:pt x="2451278" y="657723"/>
                      <a:pt x="2442706" y="671058"/>
                      <a:pt x="2423656" y="676773"/>
                    </a:cubicBezTo>
                    <a:cubicBezTo>
                      <a:pt x="2413178" y="682488"/>
                      <a:pt x="2402701" y="690108"/>
                      <a:pt x="2389366" y="683441"/>
                    </a:cubicBezTo>
                    <a:cubicBezTo>
                      <a:pt x="2381746" y="676773"/>
                      <a:pt x="2376983" y="670106"/>
                      <a:pt x="2383651" y="659628"/>
                    </a:cubicBezTo>
                    <a:cubicBezTo>
                      <a:pt x="2377936" y="649151"/>
                      <a:pt x="2372221" y="638673"/>
                      <a:pt x="2367458" y="627243"/>
                    </a:cubicBezTo>
                    <a:cubicBezTo>
                      <a:pt x="2348408" y="585333"/>
                      <a:pt x="2348408" y="584381"/>
                      <a:pt x="2308403" y="612003"/>
                    </a:cubicBezTo>
                    <a:cubicBezTo>
                      <a:pt x="2273161" y="616766"/>
                      <a:pt x="2265541" y="608193"/>
                      <a:pt x="2270303" y="571046"/>
                    </a:cubicBezTo>
                    <a:cubicBezTo>
                      <a:pt x="2271256" y="560568"/>
                      <a:pt x="2287448" y="545328"/>
                      <a:pt x="2260778" y="543423"/>
                    </a:cubicBezTo>
                    <a:cubicBezTo>
                      <a:pt x="2255063" y="542471"/>
                      <a:pt x="2255063" y="530088"/>
                      <a:pt x="2259826" y="522468"/>
                    </a:cubicBezTo>
                    <a:cubicBezTo>
                      <a:pt x="2313166" y="486273"/>
                      <a:pt x="2361743" y="445316"/>
                      <a:pt x="2390318" y="385308"/>
                    </a:cubicBezTo>
                    <a:cubicBezTo>
                      <a:pt x="2396986" y="372926"/>
                      <a:pt x="2403653" y="362448"/>
                      <a:pt x="2416988" y="357686"/>
                    </a:cubicBezTo>
                    <a:cubicBezTo>
                      <a:pt x="2416988" y="355781"/>
                      <a:pt x="2416988" y="353876"/>
                      <a:pt x="2417941" y="351971"/>
                    </a:cubicBezTo>
                    <a:cubicBezTo>
                      <a:pt x="2419846" y="352923"/>
                      <a:pt x="2423656" y="354828"/>
                      <a:pt x="2424608" y="353876"/>
                    </a:cubicBezTo>
                    <a:cubicBezTo>
                      <a:pt x="2434371" y="344351"/>
                      <a:pt x="2443539" y="338934"/>
                      <a:pt x="2452245" y="336582"/>
                    </a:cubicBezTo>
                    <a:cubicBezTo>
                      <a:pt x="2458775" y="334818"/>
                      <a:pt x="2465045" y="334779"/>
                      <a:pt x="2471113" y="336025"/>
                    </a:cubicBezTo>
                    <a:close/>
                    <a:moveTo>
                      <a:pt x="761544" y="194808"/>
                    </a:moveTo>
                    <a:cubicBezTo>
                      <a:pt x="773926" y="196713"/>
                      <a:pt x="774879" y="206238"/>
                      <a:pt x="773926" y="216716"/>
                    </a:cubicBezTo>
                    <a:cubicBezTo>
                      <a:pt x="755829" y="237671"/>
                      <a:pt x="760591" y="257673"/>
                      <a:pt x="773926" y="278628"/>
                    </a:cubicBezTo>
                    <a:cubicBezTo>
                      <a:pt x="748209" y="302441"/>
                      <a:pt x="720586" y="315776"/>
                      <a:pt x="687249" y="293868"/>
                    </a:cubicBezTo>
                    <a:cubicBezTo>
                      <a:pt x="682486" y="291011"/>
                      <a:pt x="675819" y="292916"/>
                      <a:pt x="671056" y="292916"/>
                    </a:cubicBezTo>
                    <a:cubicBezTo>
                      <a:pt x="660579" y="294821"/>
                      <a:pt x="650101" y="296726"/>
                      <a:pt x="640576" y="298631"/>
                    </a:cubicBezTo>
                    <a:cubicBezTo>
                      <a:pt x="627241" y="300536"/>
                      <a:pt x="613906" y="302441"/>
                      <a:pt x="603429" y="291011"/>
                    </a:cubicBezTo>
                    <a:cubicBezTo>
                      <a:pt x="636766" y="258626"/>
                      <a:pt x="678676" y="239576"/>
                      <a:pt x="715824" y="211953"/>
                    </a:cubicBezTo>
                    <a:cubicBezTo>
                      <a:pt x="719634" y="209096"/>
                      <a:pt x="724396" y="211953"/>
                      <a:pt x="727254" y="215763"/>
                    </a:cubicBezTo>
                    <a:cubicBezTo>
                      <a:pt x="746304" y="220526"/>
                      <a:pt x="741541" y="187188"/>
                      <a:pt x="761544" y="194808"/>
                    </a:cubicBezTo>
                    <a:close/>
                    <a:moveTo>
                      <a:pt x="873343" y="184331"/>
                    </a:moveTo>
                    <a:cubicBezTo>
                      <a:pt x="879653" y="185283"/>
                      <a:pt x="886320" y="188617"/>
                      <a:pt x="891083" y="191951"/>
                    </a:cubicBezTo>
                    <a:cubicBezTo>
                      <a:pt x="904418" y="200523"/>
                      <a:pt x="892988" y="209096"/>
                      <a:pt x="888226" y="217668"/>
                    </a:cubicBezTo>
                    <a:lnTo>
                      <a:pt x="879241" y="234820"/>
                    </a:lnTo>
                    <a:lnTo>
                      <a:pt x="895370" y="235036"/>
                    </a:lnTo>
                    <a:cubicBezTo>
                      <a:pt x="907514" y="238206"/>
                      <a:pt x="906800" y="249815"/>
                      <a:pt x="899656" y="266246"/>
                    </a:cubicBezTo>
                    <a:cubicBezTo>
                      <a:pt x="894893" y="277676"/>
                      <a:pt x="884416" y="289106"/>
                      <a:pt x="892988" y="303393"/>
                    </a:cubicBezTo>
                    <a:cubicBezTo>
                      <a:pt x="897751" y="310061"/>
                      <a:pt x="901561" y="309108"/>
                      <a:pt x="905371" y="303393"/>
                    </a:cubicBezTo>
                    <a:cubicBezTo>
                      <a:pt x="923468" y="307203"/>
                      <a:pt x="923468" y="307203"/>
                      <a:pt x="915848" y="337683"/>
                    </a:cubicBezTo>
                    <a:cubicBezTo>
                      <a:pt x="926326" y="330063"/>
                      <a:pt x="936803" y="329111"/>
                      <a:pt x="946328" y="324348"/>
                    </a:cubicBezTo>
                    <a:lnTo>
                      <a:pt x="973409" y="303804"/>
                    </a:lnTo>
                    <a:lnTo>
                      <a:pt x="975260" y="292796"/>
                    </a:lnTo>
                    <a:cubicBezTo>
                      <a:pt x="974903" y="288629"/>
                      <a:pt x="972522" y="284819"/>
                      <a:pt x="965378" y="281485"/>
                    </a:cubicBezTo>
                    <a:cubicBezTo>
                      <a:pt x="944423" y="270055"/>
                      <a:pt x="942518" y="249100"/>
                      <a:pt x="962521" y="233860"/>
                    </a:cubicBezTo>
                    <a:cubicBezTo>
                      <a:pt x="977761" y="221478"/>
                      <a:pt x="993953" y="208143"/>
                      <a:pt x="1013956" y="203380"/>
                    </a:cubicBezTo>
                    <a:cubicBezTo>
                      <a:pt x="1018718" y="201475"/>
                      <a:pt x="1023481" y="200046"/>
                      <a:pt x="1028243" y="200165"/>
                    </a:cubicBezTo>
                    <a:cubicBezTo>
                      <a:pt x="1033006" y="200284"/>
                      <a:pt x="1037768" y="201951"/>
                      <a:pt x="1042531" y="206238"/>
                    </a:cubicBezTo>
                    <a:cubicBezTo>
                      <a:pt x="1037768" y="220525"/>
                      <a:pt x="1018718" y="221478"/>
                      <a:pt x="1016813" y="234813"/>
                    </a:cubicBezTo>
                    <a:cubicBezTo>
                      <a:pt x="1029196" y="212905"/>
                      <a:pt x="1052056" y="208143"/>
                      <a:pt x="1075868" y="204333"/>
                    </a:cubicBezTo>
                    <a:cubicBezTo>
                      <a:pt x="1082536" y="204333"/>
                      <a:pt x="1089203" y="204333"/>
                      <a:pt x="1095871" y="204333"/>
                    </a:cubicBezTo>
                    <a:cubicBezTo>
                      <a:pt x="1106348" y="211953"/>
                      <a:pt x="1099681" y="223383"/>
                      <a:pt x="1099681" y="232908"/>
                    </a:cubicBezTo>
                    <a:cubicBezTo>
                      <a:pt x="1112063" y="235765"/>
                      <a:pt x="1123493" y="229098"/>
                      <a:pt x="1133971" y="231003"/>
                    </a:cubicBezTo>
                    <a:cubicBezTo>
                      <a:pt x="1140638" y="231003"/>
                      <a:pt x="1146353" y="233860"/>
                      <a:pt x="1151116" y="238623"/>
                    </a:cubicBezTo>
                    <a:cubicBezTo>
                      <a:pt x="1162546" y="262435"/>
                      <a:pt x="1192073" y="265293"/>
                      <a:pt x="1205408" y="287200"/>
                    </a:cubicBezTo>
                    <a:cubicBezTo>
                      <a:pt x="1219696" y="305298"/>
                      <a:pt x="1210171" y="320538"/>
                      <a:pt x="1198741" y="334825"/>
                    </a:cubicBezTo>
                    <a:cubicBezTo>
                      <a:pt x="1205408" y="359590"/>
                      <a:pt x="1234936" y="358638"/>
                      <a:pt x="1248271" y="377688"/>
                    </a:cubicBezTo>
                    <a:cubicBezTo>
                      <a:pt x="1257796" y="391023"/>
                      <a:pt x="1257796" y="393880"/>
                      <a:pt x="1246366" y="402453"/>
                    </a:cubicBezTo>
                    <a:cubicBezTo>
                      <a:pt x="1226363" y="415788"/>
                      <a:pt x="1207313" y="445315"/>
                      <a:pt x="1187311" y="402453"/>
                    </a:cubicBezTo>
                    <a:cubicBezTo>
                      <a:pt x="1184453" y="396738"/>
                      <a:pt x="1176833" y="390070"/>
                      <a:pt x="1171118" y="396738"/>
                    </a:cubicBezTo>
                    <a:cubicBezTo>
                      <a:pt x="1161593" y="407215"/>
                      <a:pt x="1163498" y="418645"/>
                      <a:pt x="1171118" y="431028"/>
                    </a:cubicBezTo>
                    <a:cubicBezTo>
                      <a:pt x="1186358" y="457698"/>
                      <a:pt x="1180643" y="471033"/>
                      <a:pt x="1151116" y="479605"/>
                    </a:cubicBezTo>
                    <a:cubicBezTo>
                      <a:pt x="1147306" y="475795"/>
                      <a:pt x="1141591" y="474843"/>
                      <a:pt x="1136828" y="476748"/>
                    </a:cubicBezTo>
                    <a:cubicBezTo>
                      <a:pt x="1132066" y="478653"/>
                      <a:pt x="1134923" y="483415"/>
                      <a:pt x="1136828" y="487225"/>
                    </a:cubicBezTo>
                    <a:cubicBezTo>
                      <a:pt x="1135876" y="500560"/>
                      <a:pt x="1128256" y="503418"/>
                      <a:pt x="1118731" y="497703"/>
                    </a:cubicBezTo>
                    <a:cubicBezTo>
                      <a:pt x="1098728" y="487225"/>
                      <a:pt x="1074916" y="482463"/>
                      <a:pt x="1066343" y="455793"/>
                    </a:cubicBezTo>
                    <a:cubicBezTo>
                      <a:pt x="1058723" y="432933"/>
                      <a:pt x="1039673" y="427218"/>
                      <a:pt x="1016813" y="433885"/>
                    </a:cubicBezTo>
                    <a:cubicBezTo>
                      <a:pt x="1008241" y="436743"/>
                      <a:pt x="999668" y="438648"/>
                      <a:pt x="996811" y="428170"/>
                    </a:cubicBezTo>
                    <a:cubicBezTo>
                      <a:pt x="993001" y="415788"/>
                      <a:pt x="1007288" y="411025"/>
                      <a:pt x="1013003" y="411978"/>
                    </a:cubicBezTo>
                    <a:cubicBezTo>
                      <a:pt x="1055866" y="420550"/>
                      <a:pt x="1078726" y="386260"/>
                      <a:pt x="1109206" y="369115"/>
                    </a:cubicBezTo>
                    <a:cubicBezTo>
                      <a:pt x="1117778" y="343398"/>
                      <a:pt x="1089203" y="330063"/>
                      <a:pt x="1089203" y="307203"/>
                    </a:cubicBezTo>
                    <a:cubicBezTo>
                      <a:pt x="1085393" y="301488"/>
                      <a:pt x="1081583" y="296725"/>
                      <a:pt x="1077773" y="291010"/>
                    </a:cubicBezTo>
                    <a:cubicBezTo>
                      <a:pt x="1057771" y="307203"/>
                      <a:pt x="1036816" y="290058"/>
                      <a:pt x="1016813" y="292915"/>
                    </a:cubicBezTo>
                    <a:cubicBezTo>
                      <a:pt x="1012050" y="293391"/>
                      <a:pt x="1008717" y="294106"/>
                      <a:pt x="1007169" y="296011"/>
                    </a:cubicBezTo>
                    <a:lnTo>
                      <a:pt x="1007866" y="302667"/>
                    </a:lnTo>
                    <a:lnTo>
                      <a:pt x="1009193" y="303393"/>
                    </a:lnTo>
                    <a:cubicBezTo>
                      <a:pt x="1013003" y="324348"/>
                      <a:pt x="986333" y="363401"/>
                      <a:pt x="962521" y="370068"/>
                    </a:cubicBezTo>
                    <a:cubicBezTo>
                      <a:pt x="943471" y="375783"/>
                      <a:pt x="924421" y="377688"/>
                      <a:pt x="905371" y="371973"/>
                    </a:cubicBezTo>
                    <a:cubicBezTo>
                      <a:pt x="896798" y="389118"/>
                      <a:pt x="879653" y="396738"/>
                      <a:pt x="868223" y="410073"/>
                    </a:cubicBezTo>
                    <a:cubicBezTo>
                      <a:pt x="859651" y="419598"/>
                      <a:pt x="849173" y="424361"/>
                      <a:pt x="836791" y="426266"/>
                    </a:cubicBezTo>
                    <a:cubicBezTo>
                      <a:pt x="830123" y="425313"/>
                      <a:pt x="820598" y="421503"/>
                      <a:pt x="816788" y="424361"/>
                    </a:cubicBezTo>
                    <a:cubicBezTo>
                      <a:pt x="772973" y="455793"/>
                      <a:pt x="714871" y="464366"/>
                      <a:pt x="677723" y="507228"/>
                    </a:cubicBezTo>
                    <a:cubicBezTo>
                      <a:pt x="667246" y="519611"/>
                      <a:pt x="646291" y="531993"/>
                      <a:pt x="668198" y="553901"/>
                    </a:cubicBezTo>
                    <a:cubicBezTo>
                      <a:pt x="672961" y="558663"/>
                      <a:pt x="665341" y="574856"/>
                      <a:pt x="662483" y="586286"/>
                    </a:cubicBezTo>
                    <a:cubicBezTo>
                      <a:pt x="685343" y="585333"/>
                      <a:pt x="702488" y="596763"/>
                      <a:pt x="716776" y="612956"/>
                    </a:cubicBezTo>
                    <a:cubicBezTo>
                      <a:pt x="731063" y="630101"/>
                      <a:pt x="747256" y="644388"/>
                      <a:pt x="771068" y="645341"/>
                    </a:cubicBezTo>
                    <a:cubicBezTo>
                      <a:pt x="789166" y="646293"/>
                      <a:pt x="788213" y="653913"/>
                      <a:pt x="782498" y="667248"/>
                    </a:cubicBezTo>
                    <a:cubicBezTo>
                      <a:pt x="774878" y="685346"/>
                      <a:pt x="766306" y="702491"/>
                      <a:pt x="772973" y="726303"/>
                    </a:cubicBezTo>
                    <a:cubicBezTo>
                      <a:pt x="779641" y="752973"/>
                      <a:pt x="789166" y="747258"/>
                      <a:pt x="805358" y="736781"/>
                    </a:cubicBezTo>
                    <a:cubicBezTo>
                      <a:pt x="823456" y="725351"/>
                      <a:pt x="826313" y="706301"/>
                      <a:pt x="828218" y="689156"/>
                    </a:cubicBezTo>
                    <a:cubicBezTo>
                      <a:pt x="831076" y="669153"/>
                      <a:pt x="841553" y="660581"/>
                      <a:pt x="858698" y="652961"/>
                    </a:cubicBezTo>
                    <a:cubicBezTo>
                      <a:pt x="901561" y="638673"/>
                      <a:pt x="911086" y="619623"/>
                      <a:pt x="901561" y="573903"/>
                    </a:cubicBezTo>
                    <a:cubicBezTo>
                      <a:pt x="900608" y="569141"/>
                      <a:pt x="899656" y="563426"/>
                      <a:pt x="904418" y="561521"/>
                    </a:cubicBezTo>
                    <a:cubicBezTo>
                      <a:pt x="937756" y="550091"/>
                      <a:pt x="937756" y="514848"/>
                      <a:pt x="953948" y="491988"/>
                    </a:cubicBezTo>
                    <a:cubicBezTo>
                      <a:pt x="957758" y="486273"/>
                      <a:pt x="961568" y="480558"/>
                      <a:pt x="968236" y="478653"/>
                    </a:cubicBezTo>
                    <a:cubicBezTo>
                      <a:pt x="991096" y="471986"/>
                      <a:pt x="1037768" y="491036"/>
                      <a:pt x="1049198" y="512943"/>
                    </a:cubicBezTo>
                    <a:cubicBezTo>
                      <a:pt x="1061581" y="517706"/>
                      <a:pt x="1074916" y="522468"/>
                      <a:pt x="1063486" y="539613"/>
                    </a:cubicBezTo>
                    <a:cubicBezTo>
                      <a:pt x="1048246" y="555806"/>
                      <a:pt x="1052056" y="572951"/>
                      <a:pt x="1067296" y="583428"/>
                    </a:cubicBezTo>
                    <a:cubicBezTo>
                      <a:pt x="1084441" y="593906"/>
                      <a:pt x="1099681" y="578666"/>
                      <a:pt x="1112063" y="568188"/>
                    </a:cubicBezTo>
                    <a:cubicBezTo>
                      <a:pt x="1139686" y="545328"/>
                      <a:pt x="1138733" y="544376"/>
                      <a:pt x="1146353" y="580571"/>
                    </a:cubicBezTo>
                    <a:cubicBezTo>
                      <a:pt x="1149211" y="592953"/>
                      <a:pt x="1154926" y="606288"/>
                      <a:pt x="1151116" y="616766"/>
                    </a:cubicBezTo>
                    <a:cubicBezTo>
                      <a:pt x="1138733" y="656771"/>
                      <a:pt x="1163498" y="672011"/>
                      <a:pt x="1193026" y="684393"/>
                    </a:cubicBezTo>
                    <a:cubicBezTo>
                      <a:pt x="1193026" y="693918"/>
                      <a:pt x="1188501" y="696537"/>
                      <a:pt x="1182905" y="697847"/>
                    </a:cubicBezTo>
                    <a:lnTo>
                      <a:pt x="1179024" y="699159"/>
                    </a:lnTo>
                    <a:lnTo>
                      <a:pt x="1177845" y="699023"/>
                    </a:lnTo>
                    <a:cubicBezTo>
                      <a:pt x="1174214" y="699455"/>
                      <a:pt x="1170404" y="700824"/>
                      <a:pt x="1166356" y="703443"/>
                    </a:cubicBezTo>
                    <a:lnTo>
                      <a:pt x="1179024" y="699159"/>
                    </a:lnTo>
                    <a:lnTo>
                      <a:pt x="1188263" y="700229"/>
                    </a:lnTo>
                    <a:cubicBezTo>
                      <a:pt x="1194931" y="702491"/>
                      <a:pt x="1201122" y="707253"/>
                      <a:pt x="1207313" y="712016"/>
                    </a:cubicBezTo>
                    <a:cubicBezTo>
                      <a:pt x="1210647" y="727732"/>
                      <a:pt x="1209694" y="741781"/>
                      <a:pt x="1205051" y="754402"/>
                    </a:cubicBezTo>
                    <a:lnTo>
                      <a:pt x="1180854" y="787924"/>
                    </a:lnTo>
                    <a:lnTo>
                      <a:pt x="1187073" y="807504"/>
                    </a:lnTo>
                    <a:cubicBezTo>
                      <a:pt x="1190883" y="812504"/>
                      <a:pt x="1196836" y="815362"/>
                      <a:pt x="1206361" y="814886"/>
                    </a:cubicBezTo>
                    <a:cubicBezTo>
                      <a:pt x="1214934" y="814886"/>
                      <a:pt x="1223506" y="816791"/>
                      <a:pt x="1213981" y="828221"/>
                    </a:cubicBezTo>
                    <a:cubicBezTo>
                      <a:pt x="1208266" y="850128"/>
                      <a:pt x="1205409" y="874893"/>
                      <a:pt x="1172071" y="862511"/>
                    </a:cubicBezTo>
                    <a:cubicBezTo>
                      <a:pt x="1153021" y="859653"/>
                      <a:pt x="1123494" y="872036"/>
                      <a:pt x="1115874" y="854891"/>
                    </a:cubicBezTo>
                    <a:cubicBezTo>
                      <a:pt x="1109206" y="839651"/>
                      <a:pt x="1133971" y="821553"/>
                      <a:pt x="1148259" y="807266"/>
                    </a:cubicBezTo>
                    <a:cubicBezTo>
                      <a:pt x="1157784" y="799646"/>
                      <a:pt x="1159689" y="785358"/>
                      <a:pt x="1173024" y="780596"/>
                    </a:cubicBezTo>
                    <a:lnTo>
                      <a:pt x="1173125" y="780684"/>
                    </a:lnTo>
                    <a:lnTo>
                      <a:pt x="1174333" y="770475"/>
                    </a:lnTo>
                    <a:cubicBezTo>
                      <a:pt x="1173023" y="767975"/>
                      <a:pt x="1169689" y="766784"/>
                      <a:pt x="1163498" y="767261"/>
                    </a:cubicBezTo>
                    <a:cubicBezTo>
                      <a:pt x="1147306" y="769166"/>
                      <a:pt x="1137781" y="780596"/>
                      <a:pt x="1124446" y="787263"/>
                    </a:cubicBezTo>
                    <a:cubicBezTo>
                      <a:pt x="1097776" y="793931"/>
                      <a:pt x="1070153" y="791073"/>
                      <a:pt x="1043483" y="789168"/>
                    </a:cubicBezTo>
                    <a:cubicBezTo>
                      <a:pt x="1026338" y="788216"/>
                      <a:pt x="1010146" y="786311"/>
                      <a:pt x="993953" y="794883"/>
                    </a:cubicBezTo>
                    <a:cubicBezTo>
                      <a:pt x="987286" y="810123"/>
                      <a:pt x="971093" y="808218"/>
                      <a:pt x="959663" y="814886"/>
                    </a:cubicBezTo>
                    <a:cubicBezTo>
                      <a:pt x="951091" y="825363"/>
                      <a:pt x="939661" y="831078"/>
                      <a:pt x="929183" y="839651"/>
                    </a:cubicBezTo>
                    <a:lnTo>
                      <a:pt x="925100" y="843462"/>
                    </a:lnTo>
                    <a:lnTo>
                      <a:pt x="915848" y="851081"/>
                    </a:lnTo>
                    <a:cubicBezTo>
                      <a:pt x="915848" y="851081"/>
                      <a:pt x="912991" y="851081"/>
                      <a:pt x="912991" y="851081"/>
                    </a:cubicBezTo>
                    <a:cubicBezTo>
                      <a:pt x="912991" y="851081"/>
                      <a:pt x="914896" y="852986"/>
                      <a:pt x="914896" y="852986"/>
                    </a:cubicBezTo>
                    <a:lnTo>
                      <a:pt x="925100" y="843462"/>
                    </a:lnTo>
                    <a:lnTo>
                      <a:pt x="932041" y="837746"/>
                    </a:lnTo>
                    <a:cubicBezTo>
                      <a:pt x="942518" y="824411"/>
                      <a:pt x="959663" y="826316"/>
                      <a:pt x="972998" y="820601"/>
                    </a:cubicBezTo>
                    <a:cubicBezTo>
                      <a:pt x="979666" y="818696"/>
                      <a:pt x="986333" y="814886"/>
                      <a:pt x="992048" y="814886"/>
                    </a:cubicBezTo>
                    <a:cubicBezTo>
                      <a:pt x="1003478" y="813933"/>
                      <a:pt x="1017766" y="809171"/>
                      <a:pt x="1023481" y="819648"/>
                    </a:cubicBezTo>
                    <a:cubicBezTo>
                      <a:pt x="1032053" y="834888"/>
                      <a:pt x="1013003" y="835841"/>
                      <a:pt x="1005383" y="842508"/>
                    </a:cubicBezTo>
                    <a:cubicBezTo>
                      <a:pt x="1003478" y="844413"/>
                      <a:pt x="1005383" y="851081"/>
                      <a:pt x="1006336" y="854891"/>
                    </a:cubicBezTo>
                    <a:cubicBezTo>
                      <a:pt x="997763" y="866321"/>
                      <a:pt x="1011098" y="877751"/>
                      <a:pt x="1005383" y="889181"/>
                    </a:cubicBezTo>
                    <a:cubicBezTo>
                      <a:pt x="1001573" y="899658"/>
                      <a:pt x="992048" y="903468"/>
                      <a:pt x="984428" y="910136"/>
                    </a:cubicBezTo>
                    <a:cubicBezTo>
                      <a:pt x="974903" y="918708"/>
                      <a:pt x="961568" y="909183"/>
                      <a:pt x="952043" y="916803"/>
                    </a:cubicBezTo>
                    <a:cubicBezTo>
                      <a:pt x="937756" y="931091"/>
                      <a:pt x="916801" y="932043"/>
                      <a:pt x="899656" y="938711"/>
                    </a:cubicBezTo>
                    <a:cubicBezTo>
                      <a:pt x="876796" y="947283"/>
                      <a:pt x="858698" y="959666"/>
                      <a:pt x="855841" y="985383"/>
                    </a:cubicBezTo>
                    <a:cubicBezTo>
                      <a:pt x="853936" y="1001576"/>
                      <a:pt x="839648" y="1003481"/>
                      <a:pt x="831076" y="1003481"/>
                    </a:cubicBezTo>
                    <a:cubicBezTo>
                      <a:pt x="779641" y="1006338"/>
                      <a:pt x="763448" y="1048248"/>
                      <a:pt x="738683" y="1081586"/>
                    </a:cubicBezTo>
                    <a:cubicBezTo>
                      <a:pt x="708203" y="1076823"/>
                      <a:pt x="712013" y="1097778"/>
                      <a:pt x="711061" y="1115876"/>
                    </a:cubicBezTo>
                    <a:cubicBezTo>
                      <a:pt x="707251" y="1144451"/>
                      <a:pt x="692011" y="1163501"/>
                      <a:pt x="666293" y="1175883"/>
                    </a:cubicBezTo>
                    <a:cubicBezTo>
                      <a:pt x="636766" y="1191123"/>
                      <a:pt x="610096" y="1209221"/>
                      <a:pt x="585331" y="1230176"/>
                    </a:cubicBezTo>
                    <a:cubicBezTo>
                      <a:pt x="565328" y="1247320"/>
                      <a:pt x="557708" y="1270181"/>
                      <a:pt x="559613" y="1297803"/>
                    </a:cubicBezTo>
                    <a:cubicBezTo>
                      <a:pt x="561518" y="1327331"/>
                      <a:pt x="564376" y="1356858"/>
                      <a:pt x="557708" y="1386386"/>
                    </a:cubicBezTo>
                    <a:cubicBezTo>
                      <a:pt x="555803" y="1394958"/>
                      <a:pt x="551993" y="1406388"/>
                      <a:pt x="542468" y="1407341"/>
                    </a:cubicBezTo>
                    <a:cubicBezTo>
                      <a:pt x="530086" y="1409246"/>
                      <a:pt x="531038" y="1394958"/>
                      <a:pt x="528181" y="1387338"/>
                    </a:cubicBezTo>
                    <a:cubicBezTo>
                      <a:pt x="522466" y="1365431"/>
                      <a:pt x="516751" y="1344476"/>
                      <a:pt x="519608" y="1320663"/>
                    </a:cubicBezTo>
                    <a:cubicBezTo>
                      <a:pt x="521513" y="1300661"/>
                      <a:pt x="522466" y="1280658"/>
                      <a:pt x="488176" y="1283516"/>
                    </a:cubicBezTo>
                    <a:cubicBezTo>
                      <a:pt x="470078" y="1285421"/>
                      <a:pt x="452933" y="1262561"/>
                      <a:pt x="429121" y="1267323"/>
                    </a:cubicBezTo>
                    <a:cubicBezTo>
                      <a:pt x="422453" y="1268276"/>
                      <a:pt x="411023" y="1265418"/>
                      <a:pt x="409118" y="1268276"/>
                    </a:cubicBezTo>
                    <a:cubicBezTo>
                      <a:pt x="391973" y="1307328"/>
                      <a:pt x="364351" y="1288278"/>
                      <a:pt x="336728" y="1284468"/>
                    </a:cubicBezTo>
                    <a:cubicBezTo>
                      <a:pt x="279578" y="1275896"/>
                      <a:pt x="228143" y="1315901"/>
                      <a:pt x="215761" y="1373051"/>
                    </a:cubicBezTo>
                    <a:cubicBezTo>
                      <a:pt x="210998" y="1396863"/>
                      <a:pt x="193853" y="1415913"/>
                      <a:pt x="189091" y="1441631"/>
                    </a:cubicBezTo>
                    <a:cubicBezTo>
                      <a:pt x="182423" y="1476873"/>
                      <a:pt x="183376" y="1511163"/>
                      <a:pt x="196711" y="1544501"/>
                    </a:cubicBezTo>
                    <a:cubicBezTo>
                      <a:pt x="204331" y="1564503"/>
                      <a:pt x="219571" y="1574028"/>
                      <a:pt x="244336" y="1573076"/>
                    </a:cubicBezTo>
                    <a:cubicBezTo>
                      <a:pt x="284341" y="1571171"/>
                      <a:pt x="310058" y="1555931"/>
                      <a:pt x="320536" y="1514973"/>
                    </a:cubicBezTo>
                    <a:cubicBezTo>
                      <a:pt x="324346" y="1500686"/>
                      <a:pt x="374828" y="1487351"/>
                      <a:pt x="387211" y="1494971"/>
                    </a:cubicBezTo>
                    <a:cubicBezTo>
                      <a:pt x="396736" y="1500686"/>
                      <a:pt x="392926" y="1507353"/>
                      <a:pt x="389116" y="1515926"/>
                    </a:cubicBezTo>
                    <a:cubicBezTo>
                      <a:pt x="372923" y="1552121"/>
                      <a:pt x="358636" y="1589268"/>
                      <a:pt x="340538" y="1624511"/>
                    </a:cubicBezTo>
                    <a:cubicBezTo>
                      <a:pt x="329108" y="1646418"/>
                      <a:pt x="340538" y="1644513"/>
                      <a:pt x="354826" y="1644513"/>
                    </a:cubicBezTo>
                    <a:cubicBezTo>
                      <a:pt x="372923" y="1644513"/>
                      <a:pt x="391973" y="1642608"/>
                      <a:pt x="410071" y="1645466"/>
                    </a:cubicBezTo>
                    <a:cubicBezTo>
                      <a:pt x="432931" y="1649276"/>
                      <a:pt x="449123" y="1658801"/>
                      <a:pt x="439598" y="1687376"/>
                    </a:cubicBezTo>
                    <a:cubicBezTo>
                      <a:pt x="433883" y="1705473"/>
                      <a:pt x="432931" y="1725476"/>
                      <a:pt x="426263" y="1743573"/>
                    </a:cubicBezTo>
                    <a:cubicBezTo>
                      <a:pt x="414833" y="1774053"/>
                      <a:pt x="432931" y="1793103"/>
                      <a:pt x="450076" y="1813106"/>
                    </a:cubicBezTo>
                    <a:cubicBezTo>
                      <a:pt x="466268" y="1832156"/>
                      <a:pt x="483413" y="1819773"/>
                      <a:pt x="499606" y="1812153"/>
                    </a:cubicBezTo>
                    <a:cubicBezTo>
                      <a:pt x="512941" y="1806438"/>
                      <a:pt x="528181" y="1806438"/>
                      <a:pt x="536753" y="1818821"/>
                    </a:cubicBezTo>
                    <a:cubicBezTo>
                      <a:pt x="554851" y="1843586"/>
                      <a:pt x="571996" y="1829298"/>
                      <a:pt x="577711" y="1813106"/>
                    </a:cubicBezTo>
                    <a:cubicBezTo>
                      <a:pt x="591998" y="1771196"/>
                      <a:pt x="630098" y="1768338"/>
                      <a:pt x="661531" y="1754051"/>
                    </a:cubicBezTo>
                    <a:cubicBezTo>
                      <a:pt x="671056" y="1754051"/>
                      <a:pt x="673913" y="1755956"/>
                      <a:pt x="672008" y="1763576"/>
                    </a:cubicBezTo>
                    <a:cubicBezTo>
                      <a:pt x="676771" y="1783578"/>
                      <a:pt x="689153" y="1777863"/>
                      <a:pt x="695821" y="1768338"/>
                    </a:cubicBezTo>
                    <a:cubicBezTo>
                      <a:pt x="713918" y="1745478"/>
                      <a:pt x="729158" y="1761671"/>
                      <a:pt x="741541" y="1772148"/>
                    </a:cubicBezTo>
                    <a:cubicBezTo>
                      <a:pt x="769163" y="1795008"/>
                      <a:pt x="799643" y="1798818"/>
                      <a:pt x="832028" y="1788341"/>
                    </a:cubicBezTo>
                    <a:cubicBezTo>
                      <a:pt x="845363" y="1783578"/>
                      <a:pt x="854888" y="1779768"/>
                      <a:pt x="865366" y="1796913"/>
                    </a:cubicBezTo>
                    <a:cubicBezTo>
                      <a:pt x="875843" y="1814058"/>
                      <a:pt x="896798" y="1823583"/>
                      <a:pt x="910133" y="1838823"/>
                    </a:cubicBezTo>
                    <a:cubicBezTo>
                      <a:pt x="947281" y="1881686"/>
                      <a:pt x="990143" y="1906451"/>
                      <a:pt x="1047293" y="1918833"/>
                    </a:cubicBezTo>
                    <a:cubicBezTo>
                      <a:pt x="1093966" y="1928358"/>
                      <a:pt x="1124446" y="1995986"/>
                      <a:pt x="1116826" y="2036943"/>
                    </a:cubicBezTo>
                    <a:cubicBezTo>
                      <a:pt x="1113968" y="2044563"/>
                      <a:pt x="1111111" y="2051231"/>
                      <a:pt x="1106348" y="2056946"/>
                    </a:cubicBezTo>
                    <a:cubicBezTo>
                      <a:pt x="1092061" y="2071233"/>
                      <a:pt x="1112063" y="2086473"/>
                      <a:pt x="1104443" y="2099808"/>
                    </a:cubicBezTo>
                    <a:cubicBezTo>
                      <a:pt x="1110158" y="2107428"/>
                      <a:pt x="1117778" y="2102666"/>
                      <a:pt x="1124446" y="2102666"/>
                    </a:cubicBezTo>
                    <a:cubicBezTo>
                      <a:pt x="1147306" y="2095046"/>
                      <a:pt x="1161593" y="2062661"/>
                      <a:pt x="1193026" y="2077901"/>
                    </a:cubicBezTo>
                    <a:cubicBezTo>
                      <a:pt x="1225411" y="2087426"/>
                      <a:pt x="1244461" y="2125526"/>
                      <a:pt x="1280656" y="2123621"/>
                    </a:cubicBezTo>
                    <a:cubicBezTo>
                      <a:pt x="1325423" y="2121716"/>
                      <a:pt x="1360666" y="2136956"/>
                      <a:pt x="1387336" y="2172198"/>
                    </a:cubicBezTo>
                    <a:cubicBezTo>
                      <a:pt x="1398766" y="2187438"/>
                      <a:pt x="1427341" y="2172198"/>
                      <a:pt x="1434008" y="2199821"/>
                    </a:cubicBezTo>
                    <a:cubicBezTo>
                      <a:pt x="1440676" y="2228396"/>
                      <a:pt x="1444486" y="2256018"/>
                      <a:pt x="1430198" y="2282688"/>
                    </a:cubicBezTo>
                    <a:cubicBezTo>
                      <a:pt x="1413053" y="2315073"/>
                      <a:pt x="1388288" y="2341743"/>
                      <a:pt x="1370191" y="2373176"/>
                    </a:cubicBezTo>
                    <a:cubicBezTo>
                      <a:pt x="1359713" y="2391273"/>
                      <a:pt x="1356856" y="2406513"/>
                      <a:pt x="1358761" y="2423658"/>
                    </a:cubicBezTo>
                    <a:cubicBezTo>
                      <a:pt x="1366381" y="2486523"/>
                      <a:pt x="1352093" y="2544626"/>
                      <a:pt x="1327328" y="2600823"/>
                    </a:cubicBezTo>
                    <a:cubicBezTo>
                      <a:pt x="1321613" y="2612253"/>
                      <a:pt x="1313041" y="2629398"/>
                      <a:pt x="1293991" y="2626541"/>
                    </a:cubicBezTo>
                    <a:cubicBezTo>
                      <a:pt x="1261606" y="2622731"/>
                      <a:pt x="1241603" y="2647496"/>
                      <a:pt x="1218743" y="2661783"/>
                    </a:cubicBezTo>
                    <a:cubicBezTo>
                      <a:pt x="1203503" y="2671308"/>
                      <a:pt x="1187311" y="2690358"/>
                      <a:pt x="1193026" y="2710361"/>
                    </a:cubicBezTo>
                    <a:cubicBezTo>
                      <a:pt x="1205408" y="2757033"/>
                      <a:pt x="1178738" y="2793228"/>
                      <a:pt x="1164451" y="2832281"/>
                    </a:cubicBezTo>
                    <a:cubicBezTo>
                      <a:pt x="1154926" y="2859903"/>
                      <a:pt x="1136828" y="2884668"/>
                      <a:pt x="1122541" y="2910386"/>
                    </a:cubicBezTo>
                    <a:cubicBezTo>
                      <a:pt x="1116826" y="2920863"/>
                      <a:pt x="1109206" y="2929436"/>
                      <a:pt x="1095871" y="2929436"/>
                    </a:cubicBezTo>
                    <a:cubicBezTo>
                      <a:pt x="1085393" y="2920863"/>
                      <a:pt x="1072058" y="2930388"/>
                      <a:pt x="1061581" y="2922768"/>
                    </a:cubicBezTo>
                    <a:cubicBezTo>
                      <a:pt x="1053961" y="2919911"/>
                      <a:pt x="1044436" y="2911338"/>
                      <a:pt x="1047293" y="2929436"/>
                    </a:cubicBezTo>
                    <a:cubicBezTo>
                      <a:pt x="1052056" y="2938961"/>
                      <a:pt x="1062533" y="2944676"/>
                      <a:pt x="1061581" y="2956106"/>
                    </a:cubicBezTo>
                    <a:cubicBezTo>
                      <a:pt x="1055866" y="2964678"/>
                      <a:pt x="1048246" y="2962773"/>
                      <a:pt x="1040626" y="2959916"/>
                    </a:cubicBezTo>
                    <a:cubicBezTo>
                      <a:pt x="952043" y="2929436"/>
                      <a:pt x="865366" y="2895146"/>
                      <a:pt x="783451" y="2850378"/>
                    </a:cubicBezTo>
                    <a:cubicBezTo>
                      <a:pt x="762496" y="2838948"/>
                      <a:pt x="762496" y="2820851"/>
                      <a:pt x="752971" y="2805611"/>
                    </a:cubicBezTo>
                    <a:cubicBezTo>
                      <a:pt x="730111" y="2799896"/>
                      <a:pt x="738683" y="2779893"/>
                      <a:pt x="737731" y="2765606"/>
                    </a:cubicBezTo>
                    <a:cubicBezTo>
                      <a:pt x="736778" y="2697978"/>
                      <a:pt x="732968" y="2631303"/>
                      <a:pt x="721538" y="2564628"/>
                    </a:cubicBezTo>
                    <a:cubicBezTo>
                      <a:pt x="715823" y="2532243"/>
                      <a:pt x="700583" y="2503668"/>
                      <a:pt x="670103" y="2492238"/>
                    </a:cubicBezTo>
                    <a:cubicBezTo>
                      <a:pt x="596761" y="2464616"/>
                      <a:pt x="568186" y="2400798"/>
                      <a:pt x="539611" y="2337933"/>
                    </a:cubicBezTo>
                    <a:cubicBezTo>
                      <a:pt x="520561" y="2296976"/>
                      <a:pt x="502463" y="2256971"/>
                      <a:pt x="473888" y="2221728"/>
                    </a:cubicBezTo>
                    <a:cubicBezTo>
                      <a:pt x="456743" y="2200773"/>
                      <a:pt x="450076" y="2174103"/>
                      <a:pt x="468173" y="2148386"/>
                    </a:cubicBezTo>
                    <a:cubicBezTo>
                      <a:pt x="473888" y="2140766"/>
                      <a:pt x="477698" y="2133146"/>
                      <a:pt x="471983" y="2122668"/>
                    </a:cubicBezTo>
                    <a:cubicBezTo>
                      <a:pt x="452933" y="2083616"/>
                      <a:pt x="471983" y="2052183"/>
                      <a:pt x="493891" y="2021703"/>
                    </a:cubicBezTo>
                    <a:cubicBezTo>
                      <a:pt x="518656" y="1987413"/>
                      <a:pt x="546278" y="1955028"/>
                      <a:pt x="538658" y="1907403"/>
                    </a:cubicBezTo>
                    <a:cubicBezTo>
                      <a:pt x="535801" y="1889306"/>
                      <a:pt x="531991" y="1871208"/>
                      <a:pt x="524371" y="1854063"/>
                    </a:cubicBezTo>
                    <a:cubicBezTo>
                      <a:pt x="517703" y="1837871"/>
                      <a:pt x="507226" y="1834061"/>
                      <a:pt x="499606" y="1853111"/>
                    </a:cubicBezTo>
                    <a:cubicBezTo>
                      <a:pt x="489128" y="1876923"/>
                      <a:pt x="475793" y="1875018"/>
                      <a:pt x="459601" y="1860731"/>
                    </a:cubicBezTo>
                    <a:cubicBezTo>
                      <a:pt x="443408" y="1847396"/>
                      <a:pt x="425311" y="1838823"/>
                      <a:pt x="408166" y="1827393"/>
                    </a:cubicBezTo>
                    <a:cubicBezTo>
                      <a:pt x="375781" y="1806438"/>
                      <a:pt x="371971" y="1771196"/>
                      <a:pt x="354826" y="1742621"/>
                    </a:cubicBezTo>
                    <a:cubicBezTo>
                      <a:pt x="346253" y="1729286"/>
                      <a:pt x="337681" y="1720713"/>
                      <a:pt x="322441" y="1715951"/>
                    </a:cubicBezTo>
                    <a:cubicBezTo>
                      <a:pt x="289103" y="1705473"/>
                      <a:pt x="255766" y="1691186"/>
                      <a:pt x="234811" y="1658801"/>
                    </a:cubicBezTo>
                    <a:cubicBezTo>
                      <a:pt x="228143" y="1649276"/>
                      <a:pt x="218618" y="1639751"/>
                      <a:pt x="206236" y="1644513"/>
                    </a:cubicBezTo>
                    <a:cubicBezTo>
                      <a:pt x="170993" y="1656896"/>
                      <a:pt x="143371" y="1639751"/>
                      <a:pt x="116701" y="1622606"/>
                    </a:cubicBezTo>
                    <a:cubicBezTo>
                      <a:pt x="85268" y="1603556"/>
                      <a:pt x="54788" y="1583553"/>
                      <a:pt x="28118" y="1557836"/>
                    </a:cubicBezTo>
                    <a:cubicBezTo>
                      <a:pt x="11926" y="1541643"/>
                      <a:pt x="1448" y="1523546"/>
                      <a:pt x="12878" y="1499733"/>
                    </a:cubicBezTo>
                    <a:cubicBezTo>
                      <a:pt x="20498" y="1482588"/>
                      <a:pt x="16688" y="1463538"/>
                      <a:pt x="10021" y="1446393"/>
                    </a:cubicBezTo>
                    <a:cubicBezTo>
                      <a:pt x="6211" y="1434963"/>
                      <a:pt x="-1409" y="1423533"/>
                      <a:pt x="5258" y="1410198"/>
                    </a:cubicBezTo>
                    <a:cubicBezTo>
                      <a:pt x="-12839" y="1304471"/>
                      <a:pt x="19546" y="1205411"/>
                      <a:pt x="45263" y="1105398"/>
                    </a:cubicBezTo>
                    <a:cubicBezTo>
                      <a:pt x="94793" y="912993"/>
                      <a:pt x="185281" y="739638"/>
                      <a:pt x="304343" y="581523"/>
                    </a:cubicBezTo>
                    <a:cubicBezTo>
                      <a:pt x="374828" y="487226"/>
                      <a:pt x="458648" y="405311"/>
                      <a:pt x="548183" y="329111"/>
                    </a:cubicBezTo>
                    <a:cubicBezTo>
                      <a:pt x="568186" y="311966"/>
                      <a:pt x="591046" y="303393"/>
                      <a:pt x="617716" y="317681"/>
                    </a:cubicBezTo>
                    <a:cubicBezTo>
                      <a:pt x="628193" y="324348"/>
                      <a:pt x="628193" y="314823"/>
                      <a:pt x="631051" y="309108"/>
                    </a:cubicBezTo>
                    <a:cubicBezTo>
                      <a:pt x="652006" y="308156"/>
                      <a:pt x="669151" y="289106"/>
                      <a:pt x="692011" y="299583"/>
                    </a:cubicBezTo>
                    <a:cubicBezTo>
                      <a:pt x="712013" y="311966"/>
                      <a:pt x="732968" y="317681"/>
                      <a:pt x="756781" y="316728"/>
                    </a:cubicBezTo>
                    <a:cubicBezTo>
                      <a:pt x="764401" y="317681"/>
                      <a:pt x="772973" y="320538"/>
                      <a:pt x="780593" y="315776"/>
                    </a:cubicBezTo>
                    <a:cubicBezTo>
                      <a:pt x="786308" y="312918"/>
                      <a:pt x="792023" y="311966"/>
                      <a:pt x="797738" y="314823"/>
                    </a:cubicBezTo>
                    <a:cubicBezTo>
                      <a:pt x="808216" y="327206"/>
                      <a:pt x="819646" y="321491"/>
                      <a:pt x="831076" y="316728"/>
                    </a:cubicBezTo>
                    <a:cubicBezTo>
                      <a:pt x="837743" y="304346"/>
                      <a:pt x="858698" y="297678"/>
                      <a:pt x="841553" y="277676"/>
                    </a:cubicBezTo>
                    <a:cubicBezTo>
                      <a:pt x="834886" y="270056"/>
                      <a:pt x="846316" y="263388"/>
                      <a:pt x="852031" y="259578"/>
                    </a:cubicBezTo>
                    <a:cubicBezTo>
                      <a:pt x="857269" y="255768"/>
                      <a:pt x="862508" y="252434"/>
                      <a:pt x="867152" y="248624"/>
                    </a:cubicBezTo>
                    <a:lnTo>
                      <a:pt x="876026" y="238011"/>
                    </a:lnTo>
                    <a:lnTo>
                      <a:pt x="858921" y="241392"/>
                    </a:lnTo>
                    <a:cubicBezTo>
                      <a:pt x="840303" y="244874"/>
                      <a:pt x="823694" y="244338"/>
                      <a:pt x="821551" y="210048"/>
                    </a:cubicBezTo>
                    <a:cubicBezTo>
                      <a:pt x="833933" y="208143"/>
                      <a:pt x="848221" y="208143"/>
                      <a:pt x="857746" y="190998"/>
                    </a:cubicBezTo>
                    <a:cubicBezTo>
                      <a:pt x="861079" y="184807"/>
                      <a:pt x="867032" y="183378"/>
                      <a:pt x="873343" y="184331"/>
                    </a:cubicBezTo>
                    <a:close/>
                    <a:moveTo>
                      <a:pt x="798215" y="181949"/>
                    </a:moveTo>
                    <a:cubicBezTo>
                      <a:pt x="801310" y="182187"/>
                      <a:pt x="803930" y="183378"/>
                      <a:pt x="805359" y="187188"/>
                    </a:cubicBezTo>
                    <a:cubicBezTo>
                      <a:pt x="808216" y="194808"/>
                      <a:pt x="800596" y="194808"/>
                      <a:pt x="795834" y="196713"/>
                    </a:cubicBezTo>
                    <a:cubicBezTo>
                      <a:pt x="790119" y="193856"/>
                      <a:pt x="788214" y="189093"/>
                      <a:pt x="788214" y="182426"/>
                    </a:cubicBezTo>
                    <a:cubicBezTo>
                      <a:pt x="791547" y="182426"/>
                      <a:pt x="795119" y="181711"/>
                      <a:pt x="798215" y="181949"/>
                    </a:cubicBezTo>
                    <a:close/>
                    <a:moveTo>
                      <a:pt x="938708" y="121466"/>
                    </a:moveTo>
                    <a:cubicBezTo>
                      <a:pt x="943471" y="128133"/>
                      <a:pt x="953948" y="130038"/>
                      <a:pt x="952043" y="141468"/>
                    </a:cubicBezTo>
                    <a:lnTo>
                      <a:pt x="951037" y="142501"/>
                    </a:lnTo>
                    <a:lnTo>
                      <a:pt x="953949" y="140516"/>
                    </a:lnTo>
                    <a:cubicBezTo>
                      <a:pt x="952996" y="143373"/>
                      <a:pt x="952996" y="146231"/>
                      <a:pt x="952996" y="148136"/>
                    </a:cubicBezTo>
                    <a:cubicBezTo>
                      <a:pt x="952996" y="154803"/>
                      <a:pt x="952996" y="161471"/>
                      <a:pt x="952996" y="169091"/>
                    </a:cubicBezTo>
                    <a:cubicBezTo>
                      <a:pt x="949662" y="166709"/>
                      <a:pt x="947281" y="162899"/>
                      <a:pt x="944424" y="159804"/>
                    </a:cubicBezTo>
                    <a:lnTo>
                      <a:pt x="933131" y="154863"/>
                    </a:lnTo>
                    <a:lnTo>
                      <a:pt x="931088" y="155756"/>
                    </a:lnTo>
                    <a:cubicBezTo>
                      <a:pt x="931088" y="155756"/>
                      <a:pt x="930136" y="155756"/>
                      <a:pt x="930136" y="155756"/>
                    </a:cubicBezTo>
                    <a:cubicBezTo>
                      <a:pt x="925373" y="152898"/>
                      <a:pt x="906323" y="162423"/>
                      <a:pt x="918706" y="144326"/>
                    </a:cubicBezTo>
                    <a:cubicBezTo>
                      <a:pt x="923468" y="137658"/>
                      <a:pt x="931088" y="131943"/>
                      <a:pt x="931088" y="122418"/>
                    </a:cubicBezTo>
                    <a:cubicBezTo>
                      <a:pt x="934898" y="118608"/>
                      <a:pt x="936803" y="118608"/>
                      <a:pt x="938708" y="121466"/>
                    </a:cubicBezTo>
                    <a:close/>
                    <a:moveTo>
                      <a:pt x="925373" y="107178"/>
                    </a:moveTo>
                    <a:cubicBezTo>
                      <a:pt x="930136" y="111940"/>
                      <a:pt x="934898" y="116703"/>
                      <a:pt x="938708" y="121465"/>
                    </a:cubicBezTo>
                    <a:lnTo>
                      <a:pt x="935851" y="121465"/>
                    </a:lnTo>
                    <a:cubicBezTo>
                      <a:pt x="935851" y="121465"/>
                      <a:pt x="932993" y="121465"/>
                      <a:pt x="932993" y="121465"/>
                    </a:cubicBezTo>
                    <a:cubicBezTo>
                      <a:pt x="923468" y="125275"/>
                      <a:pt x="912991" y="131943"/>
                      <a:pt x="901561" y="123370"/>
                    </a:cubicBezTo>
                    <a:cubicBezTo>
                      <a:pt x="904418" y="109083"/>
                      <a:pt x="915848" y="109083"/>
                      <a:pt x="925373" y="107178"/>
                    </a:cubicBezTo>
                    <a:close/>
                    <a:moveTo>
                      <a:pt x="1021576" y="71936"/>
                    </a:moveTo>
                    <a:cubicBezTo>
                      <a:pt x="1037768" y="75746"/>
                      <a:pt x="1038721" y="87176"/>
                      <a:pt x="1031101" y="97653"/>
                    </a:cubicBezTo>
                    <a:cubicBezTo>
                      <a:pt x="1019671" y="115751"/>
                      <a:pt x="1011098" y="95748"/>
                      <a:pt x="1000621" y="92891"/>
                    </a:cubicBezTo>
                    <a:cubicBezTo>
                      <a:pt x="1002526" y="88128"/>
                      <a:pt x="1005383" y="83366"/>
                      <a:pt x="1007288" y="79556"/>
                    </a:cubicBezTo>
                    <a:cubicBezTo>
                      <a:pt x="1012051" y="76698"/>
                      <a:pt x="1016813" y="74793"/>
                      <a:pt x="1021576" y="71936"/>
                    </a:cubicBezTo>
                    <a:close/>
                    <a:moveTo>
                      <a:pt x="1113849" y="40265"/>
                    </a:moveTo>
                    <a:cubicBezTo>
                      <a:pt x="1128732" y="39074"/>
                      <a:pt x="1143972" y="42885"/>
                      <a:pt x="1159689" y="51933"/>
                    </a:cubicBezTo>
                    <a:cubicBezTo>
                      <a:pt x="1175881" y="68126"/>
                      <a:pt x="1166356" y="76698"/>
                      <a:pt x="1151116" y="84318"/>
                    </a:cubicBezTo>
                    <a:cubicBezTo>
                      <a:pt x="1137781" y="90986"/>
                      <a:pt x="1123494" y="86223"/>
                      <a:pt x="1111111" y="92891"/>
                    </a:cubicBezTo>
                    <a:cubicBezTo>
                      <a:pt x="1083489" y="98606"/>
                      <a:pt x="1067296" y="90033"/>
                      <a:pt x="1070153" y="58601"/>
                    </a:cubicBezTo>
                    <a:cubicBezTo>
                      <a:pt x="1084441" y="47647"/>
                      <a:pt x="1098967" y="41456"/>
                      <a:pt x="1113849" y="40265"/>
                    </a:cubicBezTo>
                    <a:close/>
                    <a:moveTo>
                      <a:pt x="1400760" y="96"/>
                    </a:moveTo>
                    <a:cubicBezTo>
                      <a:pt x="1426031" y="498"/>
                      <a:pt x="1451392" y="2164"/>
                      <a:pt x="1476871" y="5260"/>
                    </a:cubicBezTo>
                    <a:cubicBezTo>
                      <a:pt x="1521639" y="13833"/>
                      <a:pt x="1566406" y="14785"/>
                      <a:pt x="1611174" y="9070"/>
                    </a:cubicBezTo>
                    <a:cubicBezTo>
                      <a:pt x="1614984" y="7165"/>
                      <a:pt x="1619746" y="9070"/>
                      <a:pt x="1619746" y="17643"/>
                    </a:cubicBezTo>
                    <a:cubicBezTo>
                      <a:pt x="1631176" y="13833"/>
                      <a:pt x="1639748" y="20500"/>
                      <a:pt x="1646416" y="28120"/>
                    </a:cubicBezTo>
                    <a:cubicBezTo>
                      <a:pt x="1652131" y="36693"/>
                      <a:pt x="1659751" y="35740"/>
                      <a:pt x="1667371" y="31930"/>
                    </a:cubicBezTo>
                    <a:cubicBezTo>
                      <a:pt x="1693088" y="18119"/>
                      <a:pt x="1717377" y="11690"/>
                      <a:pt x="1742261" y="11690"/>
                    </a:cubicBezTo>
                    <a:cubicBezTo>
                      <a:pt x="1767145" y="11690"/>
                      <a:pt x="1792624" y="18119"/>
                      <a:pt x="1820723" y="30025"/>
                    </a:cubicBezTo>
                    <a:cubicBezTo>
                      <a:pt x="1845488" y="40503"/>
                      <a:pt x="1874063" y="40503"/>
                      <a:pt x="1901686" y="45265"/>
                    </a:cubicBezTo>
                    <a:cubicBezTo>
                      <a:pt x="1905496" y="54790"/>
                      <a:pt x="1888351" y="56695"/>
                      <a:pt x="1894066" y="69078"/>
                    </a:cubicBezTo>
                    <a:cubicBezTo>
                      <a:pt x="1913116" y="57648"/>
                      <a:pt x="1934071" y="52885"/>
                      <a:pt x="1955978" y="55743"/>
                    </a:cubicBezTo>
                    <a:cubicBezTo>
                      <a:pt x="1961693" y="62410"/>
                      <a:pt x="1959788" y="69078"/>
                      <a:pt x="1954073" y="71935"/>
                    </a:cubicBezTo>
                    <a:cubicBezTo>
                      <a:pt x="1939786" y="78603"/>
                      <a:pt x="1939786" y="91938"/>
                      <a:pt x="1935976" y="103368"/>
                    </a:cubicBezTo>
                    <a:cubicBezTo>
                      <a:pt x="1904543" y="124323"/>
                      <a:pt x="1914068" y="142420"/>
                      <a:pt x="1949311" y="161470"/>
                    </a:cubicBezTo>
                    <a:cubicBezTo>
                      <a:pt x="1923593" y="162423"/>
                      <a:pt x="1905496" y="153850"/>
                      <a:pt x="1894066" y="171948"/>
                    </a:cubicBezTo>
                    <a:cubicBezTo>
                      <a:pt x="1899781" y="177663"/>
                      <a:pt x="1909306" y="175758"/>
                      <a:pt x="1913116" y="183378"/>
                    </a:cubicBezTo>
                    <a:cubicBezTo>
                      <a:pt x="1917878" y="187188"/>
                      <a:pt x="1922641" y="195760"/>
                      <a:pt x="1907401" y="196713"/>
                    </a:cubicBezTo>
                    <a:cubicBezTo>
                      <a:pt x="1907401" y="221478"/>
                      <a:pt x="1903591" y="242433"/>
                      <a:pt x="1873111" y="245290"/>
                    </a:cubicBezTo>
                    <a:cubicBezTo>
                      <a:pt x="1842631" y="244338"/>
                      <a:pt x="1879778" y="263388"/>
                      <a:pt x="1866443" y="267198"/>
                    </a:cubicBezTo>
                    <a:cubicBezTo>
                      <a:pt x="1860728" y="271008"/>
                      <a:pt x="1855013" y="271960"/>
                      <a:pt x="1851203" y="270055"/>
                    </a:cubicBezTo>
                    <a:cubicBezTo>
                      <a:pt x="1860728" y="280533"/>
                      <a:pt x="1876921" y="291963"/>
                      <a:pt x="1866443" y="313870"/>
                    </a:cubicBezTo>
                    <a:cubicBezTo>
                      <a:pt x="1859776" y="319585"/>
                      <a:pt x="1852156" y="321490"/>
                      <a:pt x="1843583" y="319585"/>
                    </a:cubicBezTo>
                    <a:cubicBezTo>
                      <a:pt x="1833106" y="315775"/>
                      <a:pt x="1827391" y="307203"/>
                      <a:pt x="1819771" y="300535"/>
                    </a:cubicBezTo>
                    <a:cubicBezTo>
                      <a:pt x="1811198" y="310060"/>
                      <a:pt x="1800721" y="314823"/>
                      <a:pt x="1788338" y="313870"/>
                    </a:cubicBezTo>
                    <a:cubicBezTo>
                      <a:pt x="1791196" y="322443"/>
                      <a:pt x="1796911" y="313870"/>
                      <a:pt x="1800721" y="315775"/>
                    </a:cubicBezTo>
                    <a:cubicBezTo>
                      <a:pt x="1808341" y="314823"/>
                      <a:pt x="1815961" y="312918"/>
                      <a:pt x="1823581" y="314823"/>
                    </a:cubicBezTo>
                    <a:cubicBezTo>
                      <a:pt x="1826438" y="315775"/>
                      <a:pt x="1830248" y="316728"/>
                      <a:pt x="1833106" y="317680"/>
                    </a:cubicBezTo>
                    <a:cubicBezTo>
                      <a:pt x="1838821" y="322443"/>
                      <a:pt x="1842631" y="327205"/>
                      <a:pt x="1838821" y="334825"/>
                    </a:cubicBezTo>
                    <a:cubicBezTo>
                      <a:pt x="1800721" y="354828"/>
                      <a:pt x="1760716" y="371020"/>
                      <a:pt x="1715948" y="370068"/>
                    </a:cubicBezTo>
                    <a:cubicBezTo>
                      <a:pt x="1707376" y="370068"/>
                      <a:pt x="1695946" y="372925"/>
                      <a:pt x="1691183" y="379593"/>
                    </a:cubicBezTo>
                    <a:cubicBezTo>
                      <a:pt x="1662608" y="411025"/>
                      <a:pt x="1627366" y="425313"/>
                      <a:pt x="1586408" y="430075"/>
                    </a:cubicBezTo>
                    <a:cubicBezTo>
                      <a:pt x="1564501" y="432933"/>
                      <a:pt x="1554976" y="450078"/>
                      <a:pt x="1542593" y="468175"/>
                    </a:cubicBezTo>
                    <a:cubicBezTo>
                      <a:pt x="1522591" y="497703"/>
                      <a:pt x="1501636" y="527230"/>
                      <a:pt x="1480681" y="555805"/>
                    </a:cubicBezTo>
                    <a:cubicBezTo>
                      <a:pt x="1475918" y="562473"/>
                      <a:pt x="1469251" y="562473"/>
                      <a:pt x="1462583" y="562473"/>
                    </a:cubicBezTo>
                    <a:cubicBezTo>
                      <a:pt x="1419721" y="558663"/>
                      <a:pt x="1380668" y="507228"/>
                      <a:pt x="1385431" y="462460"/>
                    </a:cubicBezTo>
                    <a:cubicBezTo>
                      <a:pt x="1388288" y="441505"/>
                      <a:pt x="1374001" y="421503"/>
                      <a:pt x="1379716" y="398643"/>
                    </a:cubicBezTo>
                    <a:cubicBezTo>
                      <a:pt x="1387336" y="363400"/>
                      <a:pt x="1418768" y="354828"/>
                      <a:pt x="1441628" y="335778"/>
                    </a:cubicBezTo>
                    <a:cubicBezTo>
                      <a:pt x="1443533" y="331015"/>
                      <a:pt x="1445438" y="325300"/>
                      <a:pt x="1449248" y="321490"/>
                    </a:cubicBezTo>
                    <a:cubicBezTo>
                      <a:pt x="1454011" y="314823"/>
                      <a:pt x="1454963" y="306250"/>
                      <a:pt x="1461631" y="300535"/>
                    </a:cubicBezTo>
                    <a:cubicBezTo>
                      <a:pt x="1451153" y="280533"/>
                      <a:pt x="1439723" y="265293"/>
                      <a:pt x="1412101" y="280533"/>
                    </a:cubicBezTo>
                    <a:cubicBezTo>
                      <a:pt x="1425436" y="259578"/>
                      <a:pt x="1438771" y="241480"/>
                      <a:pt x="1434961" y="215763"/>
                    </a:cubicBezTo>
                    <a:cubicBezTo>
                      <a:pt x="1430198" y="178615"/>
                      <a:pt x="1409243" y="158613"/>
                      <a:pt x="1371143" y="160518"/>
                    </a:cubicBezTo>
                    <a:cubicBezTo>
                      <a:pt x="1357808" y="161470"/>
                      <a:pt x="1343521" y="159565"/>
                      <a:pt x="1331138" y="162423"/>
                    </a:cubicBezTo>
                    <a:cubicBezTo>
                      <a:pt x="1317803" y="165280"/>
                      <a:pt x="1310183" y="161470"/>
                      <a:pt x="1303516" y="150040"/>
                    </a:cubicBezTo>
                    <a:cubicBezTo>
                      <a:pt x="1296848" y="136705"/>
                      <a:pt x="1300658" y="131943"/>
                      <a:pt x="1313993" y="130038"/>
                    </a:cubicBezTo>
                    <a:cubicBezTo>
                      <a:pt x="1321613" y="129085"/>
                      <a:pt x="1316851" y="124323"/>
                      <a:pt x="1313041" y="121465"/>
                    </a:cubicBezTo>
                    <a:cubicBezTo>
                      <a:pt x="1283513" y="99558"/>
                      <a:pt x="1311136" y="99558"/>
                      <a:pt x="1323518" y="96700"/>
                    </a:cubicBezTo>
                    <a:cubicBezTo>
                      <a:pt x="1344473" y="92890"/>
                      <a:pt x="1365428" y="88128"/>
                      <a:pt x="1387336" y="88128"/>
                    </a:cubicBezTo>
                    <a:cubicBezTo>
                      <a:pt x="1399718" y="88128"/>
                      <a:pt x="1414006" y="81460"/>
                      <a:pt x="1394003" y="68125"/>
                    </a:cubicBezTo>
                    <a:cubicBezTo>
                      <a:pt x="1402576" y="42408"/>
                      <a:pt x="1427341" y="49075"/>
                      <a:pt x="1445438" y="41455"/>
                    </a:cubicBezTo>
                    <a:lnTo>
                      <a:pt x="1471104" y="35589"/>
                    </a:lnTo>
                    <a:lnTo>
                      <a:pt x="1469608" y="35026"/>
                    </a:lnTo>
                    <a:cubicBezTo>
                      <a:pt x="1465441" y="34550"/>
                      <a:pt x="1461155" y="34788"/>
                      <a:pt x="1456869" y="34788"/>
                    </a:cubicBezTo>
                    <a:cubicBezTo>
                      <a:pt x="1424484" y="38598"/>
                      <a:pt x="1396861" y="56695"/>
                      <a:pt x="1365429" y="60505"/>
                    </a:cubicBezTo>
                    <a:cubicBezTo>
                      <a:pt x="1307326" y="66220"/>
                      <a:pt x="1264464" y="112893"/>
                      <a:pt x="1208266" y="122418"/>
                    </a:cubicBezTo>
                    <a:cubicBezTo>
                      <a:pt x="1196836" y="130038"/>
                      <a:pt x="1186359" y="129085"/>
                      <a:pt x="1175881" y="122418"/>
                    </a:cubicBezTo>
                    <a:cubicBezTo>
                      <a:pt x="1178739" y="129085"/>
                      <a:pt x="1197789" y="127180"/>
                      <a:pt x="1187311" y="142420"/>
                    </a:cubicBezTo>
                    <a:cubicBezTo>
                      <a:pt x="1185406" y="144325"/>
                      <a:pt x="1182549" y="146230"/>
                      <a:pt x="1180644" y="149088"/>
                    </a:cubicBezTo>
                    <a:cubicBezTo>
                      <a:pt x="1173262" y="152183"/>
                      <a:pt x="1165939" y="153434"/>
                      <a:pt x="1158647" y="153642"/>
                    </a:cubicBezTo>
                    <a:lnTo>
                      <a:pt x="1143520" y="152466"/>
                    </a:lnTo>
                    <a:lnTo>
                      <a:pt x="1148259" y="153731"/>
                    </a:lnTo>
                    <a:cubicBezTo>
                      <a:pt x="1153498" y="157422"/>
                      <a:pt x="1155879" y="163851"/>
                      <a:pt x="1152069" y="175758"/>
                    </a:cubicBezTo>
                    <a:cubicBezTo>
                      <a:pt x="1112064" y="198618"/>
                      <a:pt x="1069201" y="175758"/>
                      <a:pt x="1029196" y="182425"/>
                    </a:cubicBezTo>
                    <a:cubicBezTo>
                      <a:pt x="1020624" y="171948"/>
                      <a:pt x="980619" y="182425"/>
                      <a:pt x="1006336" y="148135"/>
                    </a:cubicBezTo>
                    <a:cubicBezTo>
                      <a:pt x="1011099" y="141468"/>
                      <a:pt x="1003479" y="136705"/>
                      <a:pt x="995859" y="134800"/>
                    </a:cubicBezTo>
                    <a:cubicBezTo>
                      <a:pt x="984429" y="131943"/>
                      <a:pt x="981571" y="125275"/>
                      <a:pt x="987286" y="114798"/>
                    </a:cubicBezTo>
                    <a:cubicBezTo>
                      <a:pt x="1010146" y="115750"/>
                      <a:pt x="1027291" y="130990"/>
                      <a:pt x="1049199" y="134800"/>
                    </a:cubicBezTo>
                    <a:cubicBezTo>
                      <a:pt x="1053009" y="140515"/>
                      <a:pt x="1055866" y="147183"/>
                      <a:pt x="1064439" y="149088"/>
                    </a:cubicBezTo>
                    <a:cubicBezTo>
                      <a:pt x="1074916" y="150993"/>
                      <a:pt x="1085394" y="150278"/>
                      <a:pt x="1095871" y="149326"/>
                    </a:cubicBezTo>
                    <a:lnTo>
                      <a:pt x="1106484" y="148924"/>
                    </a:lnTo>
                    <a:lnTo>
                      <a:pt x="1093014" y="149088"/>
                    </a:lnTo>
                    <a:cubicBezTo>
                      <a:pt x="1081584" y="144325"/>
                      <a:pt x="1067296" y="146230"/>
                      <a:pt x="1062534" y="131943"/>
                    </a:cubicBezTo>
                    <a:cubicBezTo>
                      <a:pt x="1083489" y="115750"/>
                      <a:pt x="1102539" y="93843"/>
                      <a:pt x="1133971" y="110988"/>
                    </a:cubicBezTo>
                    <a:cubicBezTo>
                      <a:pt x="1150164" y="112893"/>
                      <a:pt x="1147306" y="91938"/>
                      <a:pt x="1158736" y="88128"/>
                    </a:cubicBezTo>
                    <a:cubicBezTo>
                      <a:pt x="1164451" y="84318"/>
                      <a:pt x="1172071" y="81460"/>
                      <a:pt x="1173024" y="73840"/>
                    </a:cubicBezTo>
                    <a:cubicBezTo>
                      <a:pt x="1176834" y="44313"/>
                      <a:pt x="1193979" y="46218"/>
                      <a:pt x="1214934" y="54790"/>
                    </a:cubicBezTo>
                    <a:cubicBezTo>
                      <a:pt x="1234936" y="51933"/>
                      <a:pt x="1254939" y="44313"/>
                      <a:pt x="1275894" y="44313"/>
                    </a:cubicBezTo>
                    <a:cubicBezTo>
                      <a:pt x="1253986" y="44313"/>
                      <a:pt x="1233031" y="51933"/>
                      <a:pt x="1211124" y="51933"/>
                    </a:cubicBezTo>
                    <a:cubicBezTo>
                      <a:pt x="1199694" y="46218"/>
                      <a:pt x="1184454" y="50028"/>
                      <a:pt x="1174929" y="39550"/>
                    </a:cubicBezTo>
                    <a:cubicBezTo>
                      <a:pt x="1174929" y="34788"/>
                      <a:pt x="1174929" y="30978"/>
                      <a:pt x="1174929" y="26215"/>
                    </a:cubicBezTo>
                    <a:cubicBezTo>
                      <a:pt x="1249938" y="9070"/>
                      <a:pt x="1324947" y="-1110"/>
                      <a:pt x="1400760" y="9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70C0"/>
                  </a:solidFill>
                </a:endParaRPr>
              </a:p>
            </p:txBody>
          </p:sp>
        </p:grp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1F6B37E-79DA-49BD-BFE7-818E33325818}"/>
              </a:ext>
            </a:extLst>
          </p:cNvPr>
          <p:cNvGrpSpPr/>
          <p:nvPr/>
        </p:nvGrpSpPr>
        <p:grpSpPr>
          <a:xfrm>
            <a:off x="8469281" y="3457221"/>
            <a:ext cx="2252095" cy="1915252"/>
            <a:chOff x="5467400" y="1368636"/>
            <a:chExt cx="2102262" cy="1787829"/>
          </a:xfrm>
        </p:grpSpPr>
        <p:sp>
          <p:nvSpPr>
            <p:cNvPr id="93" name="Freeform: Shape 43">
              <a:extLst>
                <a:ext uri="{FF2B5EF4-FFF2-40B4-BE49-F238E27FC236}">
                  <a16:creationId xmlns:a16="http://schemas.microsoft.com/office/drawing/2014/main" id="{A0C5D762-9F4E-4E49-8EC0-8C39BDCD261C}"/>
                </a:ext>
              </a:extLst>
            </p:cNvPr>
            <p:cNvSpPr/>
            <p:nvPr/>
          </p:nvSpPr>
          <p:spPr>
            <a:xfrm>
              <a:off x="5840734" y="1698113"/>
              <a:ext cx="1360796" cy="1458352"/>
            </a:xfrm>
            <a:custGeom>
              <a:avLst/>
              <a:gdLst>
                <a:gd name="connsiteX0" fmla="*/ 1357872 w 1360796"/>
                <a:gd name="connsiteY0" fmla="*/ 727457 h 1458352"/>
                <a:gd name="connsiteX1" fmla="*/ 1299864 w 1360796"/>
                <a:gd name="connsiteY1" fmla="*/ 529045 h 1458352"/>
                <a:gd name="connsiteX2" fmla="*/ 1197107 w 1360796"/>
                <a:gd name="connsiteY2" fmla="*/ 374672 h 1458352"/>
                <a:gd name="connsiteX3" fmla="*/ 1075408 w 1360796"/>
                <a:gd name="connsiteY3" fmla="*/ 243976 h 1458352"/>
                <a:gd name="connsiteX4" fmla="*/ 928375 w 1360796"/>
                <a:gd name="connsiteY4" fmla="*/ 85105 h 1458352"/>
                <a:gd name="connsiteX5" fmla="*/ 844795 w 1360796"/>
                <a:gd name="connsiteY5" fmla="*/ 30648 h 1458352"/>
                <a:gd name="connsiteX6" fmla="*/ 773528 w 1360796"/>
                <a:gd name="connsiteY6" fmla="*/ 9102 h 1458352"/>
                <a:gd name="connsiteX7" fmla="*/ 491064 w 1360796"/>
                <a:gd name="connsiteY7" fmla="*/ 69005 h 1458352"/>
                <a:gd name="connsiteX8" fmla="*/ 300228 w 1360796"/>
                <a:gd name="connsiteY8" fmla="*/ 222667 h 1458352"/>
                <a:gd name="connsiteX9" fmla="*/ 199365 w 1360796"/>
                <a:gd name="connsiteY9" fmla="*/ 310271 h 1458352"/>
                <a:gd name="connsiteX10" fmla="*/ 53753 w 1360796"/>
                <a:gd name="connsiteY10" fmla="*/ 535438 h 1458352"/>
                <a:gd name="connsiteX11" fmla="*/ 6 w 1360796"/>
                <a:gd name="connsiteY11" fmla="*/ 743557 h 1458352"/>
                <a:gd name="connsiteX12" fmla="*/ 21079 w 1360796"/>
                <a:gd name="connsiteY12" fmla="*/ 930841 h 1458352"/>
                <a:gd name="connsiteX13" fmla="*/ 134254 w 1360796"/>
                <a:gd name="connsiteY13" fmla="*/ 1143459 h 1458352"/>
                <a:gd name="connsiteX14" fmla="*/ 139226 w 1360796"/>
                <a:gd name="connsiteY14" fmla="*/ 1148431 h 1458352"/>
                <a:gd name="connsiteX15" fmla="*/ 274421 w 1360796"/>
                <a:gd name="connsiteY15" fmla="*/ 1290492 h 1458352"/>
                <a:gd name="connsiteX16" fmla="*/ 488222 w 1360796"/>
                <a:gd name="connsiteY16" fmla="*/ 1421188 h 1458352"/>
                <a:gd name="connsiteX17" fmla="*/ 724754 w 1360796"/>
                <a:gd name="connsiteY17" fmla="*/ 1455282 h 1458352"/>
                <a:gd name="connsiteX18" fmla="*/ 954182 w 1360796"/>
                <a:gd name="connsiteY18" fmla="*/ 1377386 h 1458352"/>
                <a:gd name="connsiteX19" fmla="*/ 1126550 w 1360796"/>
                <a:gd name="connsiteY19" fmla="*/ 1236509 h 1458352"/>
                <a:gd name="connsiteX20" fmla="*/ 1264349 w 1360796"/>
                <a:gd name="connsiteY20" fmla="*/ 1063904 h 1458352"/>
                <a:gd name="connsiteX21" fmla="*/ 1324251 w 1360796"/>
                <a:gd name="connsiteY21" fmla="*/ 963278 h 1458352"/>
                <a:gd name="connsiteX22" fmla="*/ 1350296 w 1360796"/>
                <a:gd name="connsiteY22" fmla="*/ 900298 h 1458352"/>
                <a:gd name="connsiteX23" fmla="*/ 1357872 w 1360796"/>
                <a:gd name="connsiteY23" fmla="*/ 727457 h 145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0796" h="1458352">
                  <a:moveTo>
                    <a:pt x="1357872" y="727457"/>
                  </a:moveTo>
                  <a:cubicBezTo>
                    <a:pt x="1353610" y="667081"/>
                    <a:pt x="1324488" y="596051"/>
                    <a:pt x="1299864" y="529045"/>
                  </a:cubicBezTo>
                  <a:cubicBezTo>
                    <a:pt x="1278318" y="469853"/>
                    <a:pt x="1242803" y="419185"/>
                    <a:pt x="1197107" y="374672"/>
                  </a:cubicBezTo>
                  <a:cubicBezTo>
                    <a:pt x="1154488" y="333238"/>
                    <a:pt x="1115658" y="287778"/>
                    <a:pt x="1075408" y="243976"/>
                  </a:cubicBezTo>
                  <a:cubicBezTo>
                    <a:pt x="1026633" y="190703"/>
                    <a:pt x="979516" y="136010"/>
                    <a:pt x="928375" y="85105"/>
                  </a:cubicBezTo>
                  <a:cubicBezTo>
                    <a:pt x="903987" y="60954"/>
                    <a:pt x="876049" y="43433"/>
                    <a:pt x="844795" y="30648"/>
                  </a:cubicBezTo>
                  <a:cubicBezTo>
                    <a:pt x="821829" y="21177"/>
                    <a:pt x="797915" y="14074"/>
                    <a:pt x="773528" y="9102"/>
                  </a:cubicBezTo>
                  <a:cubicBezTo>
                    <a:pt x="670771" y="-11497"/>
                    <a:pt x="575827" y="578"/>
                    <a:pt x="491064" y="69005"/>
                  </a:cubicBezTo>
                  <a:cubicBezTo>
                    <a:pt x="427610" y="120383"/>
                    <a:pt x="363682" y="171052"/>
                    <a:pt x="300228" y="222667"/>
                  </a:cubicBezTo>
                  <a:cubicBezTo>
                    <a:pt x="265660" y="250842"/>
                    <a:pt x="230382" y="278308"/>
                    <a:pt x="199365" y="310271"/>
                  </a:cubicBezTo>
                  <a:cubicBezTo>
                    <a:pt x="136385" y="375856"/>
                    <a:pt x="82402" y="449254"/>
                    <a:pt x="53753" y="535438"/>
                  </a:cubicBezTo>
                  <a:cubicBezTo>
                    <a:pt x="26287" y="617596"/>
                    <a:pt x="-467" y="702596"/>
                    <a:pt x="6" y="743557"/>
                  </a:cubicBezTo>
                  <a:cubicBezTo>
                    <a:pt x="953" y="807011"/>
                    <a:pt x="4031" y="869518"/>
                    <a:pt x="21079" y="930841"/>
                  </a:cubicBezTo>
                  <a:cubicBezTo>
                    <a:pt x="43098" y="1010395"/>
                    <a:pt x="82875" y="1080005"/>
                    <a:pt x="134254" y="1143459"/>
                  </a:cubicBezTo>
                  <a:cubicBezTo>
                    <a:pt x="135911" y="1145116"/>
                    <a:pt x="137805" y="1146773"/>
                    <a:pt x="139226" y="1148431"/>
                  </a:cubicBezTo>
                  <a:cubicBezTo>
                    <a:pt x="179240" y="1200520"/>
                    <a:pt x="224226" y="1247637"/>
                    <a:pt x="274421" y="1290492"/>
                  </a:cubicBezTo>
                  <a:cubicBezTo>
                    <a:pt x="338822" y="1345422"/>
                    <a:pt x="408195" y="1391828"/>
                    <a:pt x="488222" y="1421188"/>
                  </a:cubicBezTo>
                  <a:cubicBezTo>
                    <a:pt x="564698" y="1449363"/>
                    <a:pt x="643069" y="1465463"/>
                    <a:pt x="724754" y="1455282"/>
                  </a:cubicBezTo>
                  <a:cubicBezTo>
                    <a:pt x="806439" y="1445101"/>
                    <a:pt x="882915" y="1418347"/>
                    <a:pt x="954182" y="1377386"/>
                  </a:cubicBezTo>
                  <a:cubicBezTo>
                    <a:pt x="1019294" y="1339976"/>
                    <a:pt x="1075408" y="1291439"/>
                    <a:pt x="1126550" y="1236509"/>
                  </a:cubicBezTo>
                  <a:cubicBezTo>
                    <a:pt x="1177218" y="1182525"/>
                    <a:pt x="1223151" y="1124991"/>
                    <a:pt x="1264349" y="1063904"/>
                  </a:cubicBezTo>
                  <a:cubicBezTo>
                    <a:pt x="1286131" y="1031467"/>
                    <a:pt x="1306493" y="998320"/>
                    <a:pt x="1324251" y="963278"/>
                  </a:cubicBezTo>
                  <a:cubicBezTo>
                    <a:pt x="1334669" y="942916"/>
                    <a:pt x="1345087" y="922791"/>
                    <a:pt x="1350296" y="900298"/>
                  </a:cubicBezTo>
                  <a:cubicBezTo>
                    <a:pt x="1363318" y="843000"/>
                    <a:pt x="1362134" y="785465"/>
                    <a:pt x="1357872" y="727457"/>
                  </a:cubicBezTo>
                  <a:close/>
                </a:path>
              </a:pathLst>
            </a:custGeom>
            <a:solidFill>
              <a:srgbClr val="F3F3F3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44">
              <a:extLst>
                <a:ext uri="{FF2B5EF4-FFF2-40B4-BE49-F238E27FC236}">
                  <a16:creationId xmlns:a16="http://schemas.microsoft.com/office/drawing/2014/main" id="{C3D048C9-6E4D-453A-BED6-749FB2BAD6A1}"/>
                </a:ext>
              </a:extLst>
            </p:cNvPr>
            <p:cNvSpPr/>
            <p:nvPr/>
          </p:nvSpPr>
          <p:spPr>
            <a:xfrm>
              <a:off x="6140175" y="1831513"/>
              <a:ext cx="739990" cy="240771"/>
            </a:xfrm>
            <a:custGeom>
              <a:avLst/>
              <a:gdLst>
                <a:gd name="connsiteX0" fmla="*/ 376539 w 739990"/>
                <a:gd name="connsiteY0" fmla="*/ 5 h 240771"/>
                <a:gd name="connsiteX1" fmla="*/ 433126 w 739990"/>
                <a:gd name="connsiteY1" fmla="*/ 22498 h 240771"/>
                <a:gd name="connsiteX2" fmla="*/ 694992 w 739990"/>
                <a:gd name="connsiteY2" fmla="*/ 181369 h 240771"/>
                <a:gd name="connsiteX3" fmla="*/ 733112 w 739990"/>
                <a:gd name="connsiteY3" fmla="*/ 202442 h 240771"/>
                <a:gd name="connsiteX4" fmla="*/ 730981 w 739990"/>
                <a:gd name="connsiteY4" fmla="*/ 227302 h 240771"/>
                <a:gd name="connsiteX5" fmla="*/ 684101 w 739990"/>
                <a:gd name="connsiteY5" fmla="*/ 230380 h 240771"/>
                <a:gd name="connsiteX6" fmla="*/ 430285 w 739990"/>
                <a:gd name="connsiteY6" fmla="*/ 66773 h 240771"/>
                <a:gd name="connsiteX7" fmla="*/ 331553 w 739990"/>
                <a:gd name="connsiteY7" fmla="*/ 65826 h 240771"/>
                <a:gd name="connsiteX8" fmla="*/ 75370 w 739990"/>
                <a:gd name="connsiteY8" fmla="*/ 227302 h 240771"/>
                <a:gd name="connsiteX9" fmla="*/ 28253 w 739990"/>
                <a:gd name="connsiteY9" fmla="*/ 240561 h 240771"/>
                <a:gd name="connsiteX10" fmla="*/ 11679 w 739990"/>
                <a:gd name="connsiteY10" fmla="*/ 235352 h 240771"/>
                <a:gd name="connsiteX11" fmla="*/ 10022 w 739990"/>
                <a:gd name="connsiteY11" fmla="*/ 203389 h 240771"/>
                <a:gd name="connsiteX12" fmla="*/ 32041 w 739990"/>
                <a:gd name="connsiteY12" fmla="*/ 192261 h 240771"/>
                <a:gd name="connsiteX13" fmla="*/ 305745 w 739990"/>
                <a:gd name="connsiteY13" fmla="*/ 34573 h 240771"/>
                <a:gd name="connsiteX14" fmla="*/ 376539 w 739990"/>
                <a:gd name="connsiteY14" fmla="*/ 5 h 24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9990" h="240771">
                  <a:moveTo>
                    <a:pt x="376539" y="5"/>
                  </a:moveTo>
                  <a:cubicBezTo>
                    <a:pt x="397848" y="-232"/>
                    <a:pt x="412764" y="8528"/>
                    <a:pt x="433126" y="22498"/>
                  </a:cubicBezTo>
                  <a:cubicBezTo>
                    <a:pt x="490424" y="54461"/>
                    <a:pt x="661134" y="166453"/>
                    <a:pt x="694992" y="181369"/>
                  </a:cubicBezTo>
                  <a:cubicBezTo>
                    <a:pt x="708251" y="187288"/>
                    <a:pt x="721984" y="192734"/>
                    <a:pt x="733112" y="202442"/>
                  </a:cubicBezTo>
                  <a:cubicBezTo>
                    <a:pt x="743056" y="210965"/>
                    <a:pt x="742109" y="220673"/>
                    <a:pt x="730981" y="227302"/>
                  </a:cubicBezTo>
                  <a:cubicBezTo>
                    <a:pt x="719379" y="234169"/>
                    <a:pt x="700438" y="236299"/>
                    <a:pt x="684101" y="230380"/>
                  </a:cubicBezTo>
                  <a:cubicBezTo>
                    <a:pt x="640062" y="213806"/>
                    <a:pt x="436915" y="71509"/>
                    <a:pt x="430285" y="66773"/>
                  </a:cubicBezTo>
                  <a:cubicBezTo>
                    <a:pt x="397611" y="43097"/>
                    <a:pt x="364700" y="42623"/>
                    <a:pt x="331553" y="65826"/>
                  </a:cubicBezTo>
                  <a:cubicBezTo>
                    <a:pt x="305272" y="84057"/>
                    <a:pt x="134088" y="191077"/>
                    <a:pt x="75370" y="227302"/>
                  </a:cubicBezTo>
                  <a:cubicBezTo>
                    <a:pt x="61164" y="236063"/>
                    <a:pt x="45774" y="241982"/>
                    <a:pt x="28253" y="240561"/>
                  </a:cubicBezTo>
                  <a:cubicBezTo>
                    <a:pt x="22097" y="240088"/>
                    <a:pt x="16651" y="238667"/>
                    <a:pt x="11679" y="235352"/>
                  </a:cubicBezTo>
                  <a:cubicBezTo>
                    <a:pt x="-3237" y="225645"/>
                    <a:pt x="-3948" y="214280"/>
                    <a:pt x="10022" y="203389"/>
                  </a:cubicBezTo>
                  <a:cubicBezTo>
                    <a:pt x="16651" y="198180"/>
                    <a:pt x="24465" y="195338"/>
                    <a:pt x="32041" y="192261"/>
                  </a:cubicBezTo>
                  <a:cubicBezTo>
                    <a:pt x="73476" y="175687"/>
                    <a:pt x="237319" y="82163"/>
                    <a:pt x="305745" y="34573"/>
                  </a:cubicBezTo>
                  <a:cubicBezTo>
                    <a:pt x="318294" y="29838"/>
                    <a:pt x="363753" y="5"/>
                    <a:pt x="376539" y="5"/>
                  </a:cubicBezTo>
                  <a:close/>
                </a:path>
              </a:pathLst>
            </a:custGeom>
            <a:solidFill>
              <a:srgbClr val="FEFEFE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45">
              <a:extLst>
                <a:ext uri="{FF2B5EF4-FFF2-40B4-BE49-F238E27FC236}">
                  <a16:creationId xmlns:a16="http://schemas.microsoft.com/office/drawing/2014/main" id="{7B934868-0F44-43BB-891D-CF39407A1337}"/>
                </a:ext>
              </a:extLst>
            </p:cNvPr>
            <p:cNvSpPr/>
            <p:nvPr/>
          </p:nvSpPr>
          <p:spPr>
            <a:xfrm>
              <a:off x="6103790" y="2587045"/>
              <a:ext cx="813535" cy="105701"/>
            </a:xfrm>
            <a:custGeom>
              <a:avLst/>
              <a:gdLst>
                <a:gd name="connsiteX0" fmla="*/ 813536 w 813535"/>
                <a:gd name="connsiteY0" fmla="*/ 3789 h 105701"/>
                <a:gd name="connsiteX1" fmla="*/ 791280 w 813535"/>
                <a:gd name="connsiteY1" fmla="*/ 21072 h 105701"/>
                <a:gd name="connsiteX2" fmla="*/ 554038 w 813535"/>
                <a:gd name="connsiteY2" fmla="*/ 95181 h 105701"/>
                <a:gd name="connsiteX3" fmla="*/ 92340 w 813535"/>
                <a:gd name="connsiteY3" fmla="*/ 45460 h 105701"/>
                <a:gd name="connsiteX4" fmla="*/ 14443 w 813535"/>
                <a:gd name="connsiteY4" fmla="*/ 11128 h 105701"/>
                <a:gd name="connsiteX5" fmla="*/ 0 w 813535"/>
                <a:gd name="connsiteY5" fmla="*/ 0 h 105701"/>
                <a:gd name="connsiteX6" fmla="*/ 406531 w 813535"/>
                <a:gd name="connsiteY6" fmla="*/ 72451 h 105701"/>
                <a:gd name="connsiteX7" fmla="*/ 813536 w 813535"/>
                <a:gd name="connsiteY7" fmla="*/ 3789 h 105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3535" h="105701">
                  <a:moveTo>
                    <a:pt x="813536" y="3789"/>
                  </a:moveTo>
                  <a:cubicBezTo>
                    <a:pt x="807853" y="12786"/>
                    <a:pt x="799566" y="17047"/>
                    <a:pt x="791280" y="21072"/>
                  </a:cubicBezTo>
                  <a:cubicBezTo>
                    <a:pt x="716461" y="59429"/>
                    <a:pt x="636670" y="82395"/>
                    <a:pt x="554038" y="95181"/>
                  </a:cubicBezTo>
                  <a:cubicBezTo>
                    <a:pt x="395877" y="119805"/>
                    <a:pt x="242214" y="100390"/>
                    <a:pt x="92340" y="45460"/>
                  </a:cubicBezTo>
                  <a:cubicBezTo>
                    <a:pt x="65585" y="35752"/>
                    <a:pt x="39540" y="24387"/>
                    <a:pt x="14443" y="11128"/>
                  </a:cubicBezTo>
                  <a:cubicBezTo>
                    <a:pt x="9234" y="8287"/>
                    <a:pt x="4499" y="5209"/>
                    <a:pt x="0" y="0"/>
                  </a:cubicBezTo>
                  <a:cubicBezTo>
                    <a:pt x="132353" y="43329"/>
                    <a:pt x="266838" y="71267"/>
                    <a:pt x="406531" y="72451"/>
                  </a:cubicBezTo>
                  <a:cubicBezTo>
                    <a:pt x="546461" y="73635"/>
                    <a:pt x="680945" y="46407"/>
                    <a:pt x="813536" y="3789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46">
              <a:extLst>
                <a:ext uri="{FF2B5EF4-FFF2-40B4-BE49-F238E27FC236}">
                  <a16:creationId xmlns:a16="http://schemas.microsoft.com/office/drawing/2014/main" id="{9CED2DB4-EDE4-4755-B93E-FFF2049F3FCF}"/>
                </a:ext>
              </a:extLst>
            </p:cNvPr>
            <p:cNvSpPr/>
            <p:nvPr/>
          </p:nvSpPr>
          <p:spPr>
            <a:xfrm>
              <a:off x="6137884" y="2444037"/>
              <a:ext cx="757184" cy="106177"/>
            </a:xfrm>
            <a:custGeom>
              <a:avLst/>
              <a:gdLst>
                <a:gd name="connsiteX0" fmla="*/ 757185 w 757184"/>
                <a:gd name="connsiteY0" fmla="*/ 4735 h 106177"/>
                <a:gd name="connsiteX1" fmla="*/ 711962 w 757184"/>
                <a:gd name="connsiteY1" fmla="*/ 34805 h 106177"/>
                <a:gd name="connsiteX2" fmla="*/ 460751 w 757184"/>
                <a:gd name="connsiteY2" fmla="*/ 102994 h 106177"/>
                <a:gd name="connsiteX3" fmla="*/ 107256 w 757184"/>
                <a:gd name="connsiteY3" fmla="*/ 54220 h 106177"/>
                <a:gd name="connsiteX4" fmla="*/ 21783 w 757184"/>
                <a:gd name="connsiteY4" fmla="*/ 16337 h 106177"/>
                <a:gd name="connsiteX5" fmla="*/ 0 w 757184"/>
                <a:gd name="connsiteY5" fmla="*/ 0 h 106177"/>
                <a:gd name="connsiteX6" fmla="*/ 378356 w 757184"/>
                <a:gd name="connsiteY6" fmla="*/ 73161 h 106177"/>
                <a:gd name="connsiteX7" fmla="*/ 757185 w 757184"/>
                <a:gd name="connsiteY7" fmla="*/ 4735 h 106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7184" h="106177">
                  <a:moveTo>
                    <a:pt x="757185" y="4735"/>
                  </a:moveTo>
                  <a:cubicBezTo>
                    <a:pt x="744399" y="18941"/>
                    <a:pt x="728062" y="27228"/>
                    <a:pt x="711962" y="34805"/>
                  </a:cubicBezTo>
                  <a:cubicBezTo>
                    <a:pt x="632408" y="72451"/>
                    <a:pt x="548355" y="95181"/>
                    <a:pt x="460751" y="102994"/>
                  </a:cubicBezTo>
                  <a:cubicBezTo>
                    <a:pt x="339289" y="114122"/>
                    <a:pt x="221615" y="95654"/>
                    <a:pt x="107256" y="54220"/>
                  </a:cubicBezTo>
                  <a:cubicBezTo>
                    <a:pt x="77897" y="43565"/>
                    <a:pt x="49485" y="31017"/>
                    <a:pt x="21783" y="16337"/>
                  </a:cubicBezTo>
                  <a:cubicBezTo>
                    <a:pt x="13969" y="12075"/>
                    <a:pt x="6156" y="7577"/>
                    <a:pt x="0" y="0"/>
                  </a:cubicBezTo>
                  <a:cubicBezTo>
                    <a:pt x="122409" y="44276"/>
                    <a:pt x="247660" y="71978"/>
                    <a:pt x="378356" y="73161"/>
                  </a:cubicBezTo>
                  <a:cubicBezTo>
                    <a:pt x="509052" y="74345"/>
                    <a:pt x="634302" y="47354"/>
                    <a:pt x="757185" y="4735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47">
              <a:extLst>
                <a:ext uri="{FF2B5EF4-FFF2-40B4-BE49-F238E27FC236}">
                  <a16:creationId xmlns:a16="http://schemas.microsoft.com/office/drawing/2014/main" id="{A202C8CD-268B-4013-A6D2-9D2232948296}"/>
                </a:ext>
              </a:extLst>
            </p:cNvPr>
            <p:cNvSpPr/>
            <p:nvPr/>
          </p:nvSpPr>
          <p:spPr>
            <a:xfrm>
              <a:off x="6136701" y="2728396"/>
              <a:ext cx="747714" cy="107499"/>
            </a:xfrm>
            <a:custGeom>
              <a:avLst/>
              <a:gdLst>
                <a:gd name="connsiteX0" fmla="*/ 747714 w 747714"/>
                <a:gd name="connsiteY0" fmla="*/ 4262 h 107499"/>
                <a:gd name="connsiteX1" fmla="*/ 733271 w 747714"/>
                <a:gd name="connsiteY1" fmla="*/ 18941 h 107499"/>
                <a:gd name="connsiteX2" fmla="*/ 549302 w 747714"/>
                <a:gd name="connsiteY2" fmla="*/ 88788 h 107499"/>
                <a:gd name="connsiteX3" fmla="*/ 387590 w 747714"/>
                <a:gd name="connsiteY3" fmla="*/ 107493 h 107499"/>
                <a:gd name="connsiteX4" fmla="*/ 159108 w 747714"/>
                <a:gd name="connsiteY4" fmla="*/ 72924 h 107499"/>
                <a:gd name="connsiteX5" fmla="*/ 12075 w 747714"/>
                <a:gd name="connsiteY5" fmla="*/ 11838 h 107499"/>
                <a:gd name="connsiteX6" fmla="*/ 0 w 747714"/>
                <a:gd name="connsiteY6" fmla="*/ 0 h 107499"/>
                <a:gd name="connsiteX7" fmla="*/ 747714 w 747714"/>
                <a:gd name="connsiteY7" fmla="*/ 4262 h 10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714" h="107499">
                  <a:moveTo>
                    <a:pt x="747714" y="4262"/>
                  </a:moveTo>
                  <a:cubicBezTo>
                    <a:pt x="745347" y="13022"/>
                    <a:pt x="738954" y="15627"/>
                    <a:pt x="733271" y="18941"/>
                  </a:cubicBezTo>
                  <a:cubicBezTo>
                    <a:pt x="675973" y="52562"/>
                    <a:pt x="613703" y="73398"/>
                    <a:pt x="549302" y="88788"/>
                  </a:cubicBezTo>
                  <a:cubicBezTo>
                    <a:pt x="496029" y="101574"/>
                    <a:pt x="442046" y="107730"/>
                    <a:pt x="387590" y="107493"/>
                  </a:cubicBezTo>
                  <a:cubicBezTo>
                    <a:pt x="309930" y="107019"/>
                    <a:pt x="233690" y="95654"/>
                    <a:pt x="159108" y="72924"/>
                  </a:cubicBezTo>
                  <a:cubicBezTo>
                    <a:pt x="107966" y="57298"/>
                    <a:pt x="58245" y="38593"/>
                    <a:pt x="12075" y="11838"/>
                  </a:cubicBezTo>
                  <a:cubicBezTo>
                    <a:pt x="7577" y="9234"/>
                    <a:pt x="2368" y="7103"/>
                    <a:pt x="0" y="0"/>
                  </a:cubicBezTo>
                  <a:cubicBezTo>
                    <a:pt x="248607" y="96601"/>
                    <a:pt x="497450" y="100153"/>
                    <a:pt x="747714" y="4262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48">
              <a:extLst>
                <a:ext uri="{FF2B5EF4-FFF2-40B4-BE49-F238E27FC236}">
                  <a16:creationId xmlns:a16="http://schemas.microsoft.com/office/drawing/2014/main" id="{FBFB227D-5631-40EE-AE2F-D988CFFC96D2}"/>
                </a:ext>
              </a:extLst>
            </p:cNvPr>
            <p:cNvSpPr/>
            <p:nvPr/>
          </p:nvSpPr>
          <p:spPr>
            <a:xfrm>
              <a:off x="6146882" y="2834705"/>
              <a:ext cx="716934" cy="108755"/>
            </a:xfrm>
            <a:custGeom>
              <a:avLst/>
              <a:gdLst>
                <a:gd name="connsiteX0" fmla="*/ 1421 w 716934"/>
                <a:gd name="connsiteY0" fmla="*/ 0 h 108755"/>
                <a:gd name="connsiteX1" fmla="*/ 716934 w 716934"/>
                <a:gd name="connsiteY1" fmla="*/ 3315 h 108755"/>
                <a:gd name="connsiteX2" fmla="*/ 704386 w 716934"/>
                <a:gd name="connsiteY2" fmla="*/ 18704 h 108755"/>
                <a:gd name="connsiteX3" fmla="*/ 555932 w 716934"/>
                <a:gd name="connsiteY3" fmla="*/ 82158 h 108755"/>
                <a:gd name="connsiteX4" fmla="*/ 349233 w 716934"/>
                <a:gd name="connsiteY4" fmla="*/ 108203 h 108755"/>
                <a:gd name="connsiteX5" fmla="*/ 19415 w 716934"/>
                <a:gd name="connsiteY5" fmla="*/ 17284 h 108755"/>
                <a:gd name="connsiteX6" fmla="*/ 0 w 716934"/>
                <a:gd name="connsiteY6" fmla="*/ 4735 h 108755"/>
                <a:gd name="connsiteX7" fmla="*/ 1421 w 716934"/>
                <a:gd name="connsiteY7" fmla="*/ 0 h 10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6934" h="108755">
                  <a:moveTo>
                    <a:pt x="1421" y="0"/>
                  </a:moveTo>
                  <a:cubicBezTo>
                    <a:pt x="238662" y="97785"/>
                    <a:pt x="476378" y="101337"/>
                    <a:pt x="716934" y="3315"/>
                  </a:cubicBezTo>
                  <a:cubicBezTo>
                    <a:pt x="714093" y="13732"/>
                    <a:pt x="708647" y="16100"/>
                    <a:pt x="704386" y="18704"/>
                  </a:cubicBezTo>
                  <a:cubicBezTo>
                    <a:pt x="658216" y="47590"/>
                    <a:pt x="608021" y="67242"/>
                    <a:pt x="555932" y="82158"/>
                  </a:cubicBezTo>
                  <a:cubicBezTo>
                    <a:pt x="488216" y="101337"/>
                    <a:pt x="419317" y="111281"/>
                    <a:pt x="349233" y="108203"/>
                  </a:cubicBezTo>
                  <a:cubicBezTo>
                    <a:pt x="232506" y="102994"/>
                    <a:pt x="121936" y="74345"/>
                    <a:pt x="19415" y="17284"/>
                  </a:cubicBezTo>
                  <a:cubicBezTo>
                    <a:pt x="12785" y="13496"/>
                    <a:pt x="6393" y="8760"/>
                    <a:pt x="0" y="4735"/>
                  </a:cubicBezTo>
                  <a:cubicBezTo>
                    <a:pt x="237" y="3078"/>
                    <a:pt x="710" y="1421"/>
                    <a:pt x="1421" y="0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49">
              <a:extLst>
                <a:ext uri="{FF2B5EF4-FFF2-40B4-BE49-F238E27FC236}">
                  <a16:creationId xmlns:a16="http://schemas.microsoft.com/office/drawing/2014/main" id="{3BB2A6DD-4A2C-4AC7-ADF8-4A4125E167A3}"/>
                </a:ext>
              </a:extLst>
            </p:cNvPr>
            <p:cNvSpPr/>
            <p:nvPr/>
          </p:nvSpPr>
          <p:spPr>
            <a:xfrm>
              <a:off x="6192341" y="2963532"/>
              <a:ext cx="626015" cy="105385"/>
            </a:xfrm>
            <a:custGeom>
              <a:avLst/>
              <a:gdLst>
                <a:gd name="connsiteX0" fmla="*/ 626015 w 626015"/>
                <a:gd name="connsiteY0" fmla="*/ 6368 h 105385"/>
                <a:gd name="connsiteX1" fmla="*/ 343551 w 626015"/>
                <a:gd name="connsiteY1" fmla="*/ 104863 h 105385"/>
                <a:gd name="connsiteX2" fmla="*/ 0 w 626015"/>
                <a:gd name="connsiteY2" fmla="*/ 449 h 105385"/>
                <a:gd name="connsiteX3" fmla="*/ 15627 w 626015"/>
                <a:gd name="connsiteY3" fmla="*/ 4237 h 105385"/>
                <a:gd name="connsiteX4" fmla="*/ 219247 w 626015"/>
                <a:gd name="connsiteY4" fmla="*/ 64613 h 105385"/>
                <a:gd name="connsiteX5" fmla="*/ 510709 w 626015"/>
                <a:gd name="connsiteY5" fmla="*/ 44014 h 105385"/>
                <a:gd name="connsiteX6" fmla="*/ 609678 w 626015"/>
                <a:gd name="connsiteY6" fmla="*/ 8262 h 105385"/>
                <a:gd name="connsiteX7" fmla="*/ 626015 w 626015"/>
                <a:gd name="connsiteY7" fmla="*/ 6368 h 105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6015" h="105385">
                  <a:moveTo>
                    <a:pt x="626015" y="6368"/>
                  </a:moveTo>
                  <a:cubicBezTo>
                    <a:pt x="542436" y="69111"/>
                    <a:pt x="447255" y="99654"/>
                    <a:pt x="343551" y="104863"/>
                  </a:cubicBezTo>
                  <a:cubicBezTo>
                    <a:pt x="193203" y="112203"/>
                    <a:pt x="39304" y="40462"/>
                    <a:pt x="0" y="449"/>
                  </a:cubicBezTo>
                  <a:cubicBezTo>
                    <a:pt x="6393" y="-1209"/>
                    <a:pt x="11128" y="2106"/>
                    <a:pt x="15627" y="4237"/>
                  </a:cubicBezTo>
                  <a:cubicBezTo>
                    <a:pt x="80975" y="33122"/>
                    <a:pt x="148454" y="53958"/>
                    <a:pt x="219247" y="64613"/>
                  </a:cubicBezTo>
                  <a:cubicBezTo>
                    <a:pt x="317980" y="79529"/>
                    <a:pt x="415055" y="71716"/>
                    <a:pt x="510709" y="44014"/>
                  </a:cubicBezTo>
                  <a:cubicBezTo>
                    <a:pt x="544567" y="34306"/>
                    <a:pt x="577004" y="21284"/>
                    <a:pt x="609678" y="8262"/>
                  </a:cubicBezTo>
                  <a:cubicBezTo>
                    <a:pt x="614650" y="6368"/>
                    <a:pt x="619386" y="3290"/>
                    <a:pt x="626015" y="6368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50">
              <a:extLst>
                <a:ext uri="{FF2B5EF4-FFF2-40B4-BE49-F238E27FC236}">
                  <a16:creationId xmlns:a16="http://schemas.microsoft.com/office/drawing/2014/main" id="{F9628007-D43E-4A4A-AE47-254B67A4C5CF}"/>
                </a:ext>
              </a:extLst>
            </p:cNvPr>
            <p:cNvSpPr/>
            <p:nvPr/>
          </p:nvSpPr>
          <p:spPr>
            <a:xfrm>
              <a:off x="6214124" y="2294163"/>
              <a:ext cx="605416" cy="106478"/>
            </a:xfrm>
            <a:custGeom>
              <a:avLst/>
              <a:gdLst>
                <a:gd name="connsiteX0" fmla="*/ 605416 w 605416"/>
                <a:gd name="connsiteY0" fmla="*/ 8997 h 106478"/>
                <a:gd name="connsiteX1" fmla="*/ 321531 w 605416"/>
                <a:gd name="connsiteY1" fmla="*/ 106309 h 106478"/>
                <a:gd name="connsiteX2" fmla="*/ 0 w 605416"/>
                <a:gd name="connsiteY2" fmla="*/ 0 h 106478"/>
                <a:gd name="connsiteX3" fmla="*/ 300932 w 605416"/>
                <a:gd name="connsiteY3" fmla="*/ 73398 h 106478"/>
                <a:gd name="connsiteX4" fmla="*/ 603522 w 605416"/>
                <a:gd name="connsiteY4" fmla="*/ 2841 h 106478"/>
                <a:gd name="connsiteX5" fmla="*/ 605416 w 605416"/>
                <a:gd name="connsiteY5" fmla="*/ 8997 h 106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5416" h="106478">
                  <a:moveTo>
                    <a:pt x="605416" y="8997"/>
                  </a:moveTo>
                  <a:cubicBezTo>
                    <a:pt x="521837" y="72451"/>
                    <a:pt x="425946" y="103231"/>
                    <a:pt x="321531" y="106309"/>
                  </a:cubicBezTo>
                  <a:cubicBezTo>
                    <a:pt x="190835" y="110097"/>
                    <a:pt x="50432" y="49721"/>
                    <a:pt x="0" y="0"/>
                  </a:cubicBezTo>
                  <a:cubicBezTo>
                    <a:pt x="95654" y="43802"/>
                    <a:pt x="195334" y="72214"/>
                    <a:pt x="300932" y="73398"/>
                  </a:cubicBezTo>
                  <a:cubicBezTo>
                    <a:pt x="407241" y="74582"/>
                    <a:pt x="507394" y="47354"/>
                    <a:pt x="603522" y="2841"/>
                  </a:cubicBezTo>
                  <a:cubicBezTo>
                    <a:pt x="604233" y="4735"/>
                    <a:pt x="604706" y="6866"/>
                    <a:pt x="605416" y="8997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51">
              <a:extLst>
                <a:ext uri="{FF2B5EF4-FFF2-40B4-BE49-F238E27FC236}">
                  <a16:creationId xmlns:a16="http://schemas.microsoft.com/office/drawing/2014/main" id="{13ED40D7-533A-4B28-9E48-A9B912B158E8}"/>
                </a:ext>
              </a:extLst>
            </p:cNvPr>
            <p:cNvSpPr/>
            <p:nvPr/>
          </p:nvSpPr>
          <p:spPr>
            <a:xfrm>
              <a:off x="6249876" y="2156364"/>
              <a:ext cx="519469" cy="108323"/>
            </a:xfrm>
            <a:custGeom>
              <a:avLst/>
              <a:gdLst>
                <a:gd name="connsiteX0" fmla="*/ 0 w 519469"/>
                <a:gd name="connsiteY0" fmla="*/ 0 h 108323"/>
                <a:gd name="connsiteX1" fmla="*/ 519469 w 519469"/>
                <a:gd name="connsiteY1" fmla="*/ 6156 h 108323"/>
                <a:gd name="connsiteX2" fmla="*/ 503606 w 519469"/>
                <a:gd name="connsiteY2" fmla="*/ 26755 h 108323"/>
                <a:gd name="connsiteX3" fmla="*/ 297144 w 519469"/>
                <a:gd name="connsiteY3" fmla="*/ 107256 h 108323"/>
                <a:gd name="connsiteX4" fmla="*/ 11128 w 519469"/>
                <a:gd name="connsiteY4" fmla="*/ 15627 h 108323"/>
                <a:gd name="connsiteX5" fmla="*/ 0 w 519469"/>
                <a:gd name="connsiteY5" fmla="*/ 0 h 108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9469" h="108323">
                  <a:moveTo>
                    <a:pt x="0" y="0"/>
                  </a:moveTo>
                  <a:cubicBezTo>
                    <a:pt x="173788" y="97785"/>
                    <a:pt x="346155" y="101574"/>
                    <a:pt x="519469" y="6156"/>
                  </a:cubicBezTo>
                  <a:cubicBezTo>
                    <a:pt x="517102" y="16811"/>
                    <a:pt x="509999" y="21783"/>
                    <a:pt x="503606" y="26755"/>
                  </a:cubicBezTo>
                  <a:cubicBezTo>
                    <a:pt x="442520" y="72925"/>
                    <a:pt x="374094" y="101574"/>
                    <a:pt x="297144" y="107256"/>
                  </a:cubicBezTo>
                  <a:cubicBezTo>
                    <a:pt x="189651" y="115069"/>
                    <a:pt x="95891" y="79554"/>
                    <a:pt x="11128" y="15627"/>
                  </a:cubicBezTo>
                  <a:cubicBezTo>
                    <a:pt x="7340" y="12786"/>
                    <a:pt x="2841" y="9708"/>
                    <a:pt x="0" y="0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52">
              <a:extLst>
                <a:ext uri="{FF2B5EF4-FFF2-40B4-BE49-F238E27FC236}">
                  <a16:creationId xmlns:a16="http://schemas.microsoft.com/office/drawing/2014/main" id="{7ABCE39A-1895-49F6-9186-96A87B36355E}"/>
                </a:ext>
              </a:extLst>
            </p:cNvPr>
            <p:cNvSpPr/>
            <p:nvPr/>
          </p:nvSpPr>
          <p:spPr>
            <a:xfrm>
              <a:off x="7039732" y="2315605"/>
              <a:ext cx="48502" cy="126757"/>
            </a:xfrm>
            <a:custGeom>
              <a:avLst/>
              <a:gdLst>
                <a:gd name="connsiteX0" fmla="*/ 38122 w 48502"/>
                <a:gd name="connsiteY0" fmla="*/ 23781 h 126757"/>
                <a:gd name="connsiteX1" fmla="*/ 47119 w 48502"/>
                <a:gd name="connsiteY1" fmla="*/ 103099 h 126757"/>
                <a:gd name="connsiteX2" fmla="*/ 40727 w 48502"/>
                <a:gd name="connsiteY2" fmla="*/ 119199 h 126757"/>
                <a:gd name="connsiteX3" fmla="*/ 20838 w 48502"/>
                <a:gd name="connsiteY3" fmla="*/ 125591 h 126757"/>
                <a:gd name="connsiteX4" fmla="*/ 14919 w 48502"/>
                <a:gd name="connsiteY4" fmla="*/ 108307 h 126757"/>
                <a:gd name="connsiteX5" fmla="*/ 10657 w 48502"/>
                <a:gd name="connsiteY5" fmla="*/ 49115 h 126757"/>
                <a:gd name="connsiteX6" fmla="*/ 2607 w 48502"/>
                <a:gd name="connsiteY6" fmla="*/ 32068 h 126757"/>
                <a:gd name="connsiteX7" fmla="*/ 3791 w 48502"/>
                <a:gd name="connsiteY7" fmla="*/ 9812 h 126757"/>
                <a:gd name="connsiteX8" fmla="*/ 25100 w 48502"/>
                <a:gd name="connsiteY8" fmla="*/ 815 h 126757"/>
                <a:gd name="connsiteX9" fmla="*/ 38122 w 48502"/>
                <a:gd name="connsiteY9" fmla="*/ 23781 h 12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02" h="126757">
                  <a:moveTo>
                    <a:pt x="38122" y="23781"/>
                  </a:moveTo>
                  <a:cubicBezTo>
                    <a:pt x="42384" y="47221"/>
                    <a:pt x="52091" y="75870"/>
                    <a:pt x="47119" y="103099"/>
                  </a:cubicBezTo>
                  <a:cubicBezTo>
                    <a:pt x="46883" y="109018"/>
                    <a:pt x="45225" y="114700"/>
                    <a:pt x="40727" y="119199"/>
                  </a:cubicBezTo>
                  <a:cubicBezTo>
                    <a:pt x="35281" y="124645"/>
                    <a:pt x="28651" y="128906"/>
                    <a:pt x="20838" y="125591"/>
                  </a:cubicBezTo>
                  <a:cubicBezTo>
                    <a:pt x="12788" y="122277"/>
                    <a:pt x="13972" y="114700"/>
                    <a:pt x="14919" y="108307"/>
                  </a:cubicBezTo>
                  <a:cubicBezTo>
                    <a:pt x="17760" y="88182"/>
                    <a:pt x="18944" y="68294"/>
                    <a:pt x="10657" y="49115"/>
                  </a:cubicBezTo>
                  <a:cubicBezTo>
                    <a:pt x="8053" y="43433"/>
                    <a:pt x="4975" y="37987"/>
                    <a:pt x="2607" y="32068"/>
                  </a:cubicBezTo>
                  <a:cubicBezTo>
                    <a:pt x="-708" y="24492"/>
                    <a:pt x="-1418" y="16678"/>
                    <a:pt x="3791" y="9812"/>
                  </a:cubicBezTo>
                  <a:cubicBezTo>
                    <a:pt x="9000" y="2946"/>
                    <a:pt x="16103" y="-2026"/>
                    <a:pt x="25100" y="815"/>
                  </a:cubicBezTo>
                  <a:cubicBezTo>
                    <a:pt x="35991" y="4366"/>
                    <a:pt x="36938" y="14310"/>
                    <a:pt x="38122" y="23781"/>
                  </a:cubicBezTo>
                  <a:close/>
                </a:path>
              </a:pathLst>
            </a:custGeom>
            <a:solidFill>
              <a:srgbClr val="C0C0C0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53">
              <a:extLst>
                <a:ext uri="{FF2B5EF4-FFF2-40B4-BE49-F238E27FC236}">
                  <a16:creationId xmlns:a16="http://schemas.microsoft.com/office/drawing/2014/main" id="{47A89648-FA13-4D19-8176-10DA4A12A40A}"/>
                </a:ext>
              </a:extLst>
            </p:cNvPr>
            <p:cNvSpPr/>
            <p:nvPr/>
          </p:nvSpPr>
          <p:spPr>
            <a:xfrm>
              <a:off x="5944700" y="2315513"/>
              <a:ext cx="48039" cy="126806"/>
            </a:xfrm>
            <a:custGeom>
              <a:avLst/>
              <a:gdLst>
                <a:gd name="connsiteX0" fmla="*/ 11346 w 48039"/>
                <a:gd name="connsiteY0" fmla="*/ 13928 h 126806"/>
                <a:gd name="connsiteX1" fmla="*/ 32419 w 48039"/>
                <a:gd name="connsiteY1" fmla="*/ 1143 h 126806"/>
                <a:gd name="connsiteX2" fmla="*/ 47572 w 48039"/>
                <a:gd name="connsiteY2" fmla="*/ 25767 h 126806"/>
                <a:gd name="connsiteX3" fmla="*/ 43784 w 48039"/>
                <a:gd name="connsiteY3" fmla="*/ 35474 h 126806"/>
                <a:gd name="connsiteX4" fmla="*/ 32892 w 48039"/>
                <a:gd name="connsiteY4" fmla="*/ 106031 h 126806"/>
                <a:gd name="connsiteX5" fmla="*/ 26026 w 48039"/>
                <a:gd name="connsiteY5" fmla="*/ 126156 h 126806"/>
                <a:gd name="connsiteX6" fmla="*/ 3296 w 48039"/>
                <a:gd name="connsiteY6" fmla="*/ 113134 h 126806"/>
                <a:gd name="connsiteX7" fmla="*/ 11346 w 48039"/>
                <a:gd name="connsiteY7" fmla="*/ 13928 h 126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039" h="126806">
                  <a:moveTo>
                    <a:pt x="11346" y="13928"/>
                  </a:moveTo>
                  <a:cubicBezTo>
                    <a:pt x="16082" y="1616"/>
                    <a:pt x="22001" y="-2172"/>
                    <a:pt x="32419" y="1143"/>
                  </a:cubicBezTo>
                  <a:cubicBezTo>
                    <a:pt x="43073" y="4458"/>
                    <a:pt x="49940" y="15349"/>
                    <a:pt x="47572" y="25767"/>
                  </a:cubicBezTo>
                  <a:cubicBezTo>
                    <a:pt x="46862" y="29081"/>
                    <a:pt x="45441" y="32633"/>
                    <a:pt x="43784" y="35474"/>
                  </a:cubicBezTo>
                  <a:cubicBezTo>
                    <a:pt x="31235" y="57730"/>
                    <a:pt x="28157" y="81170"/>
                    <a:pt x="32892" y="106031"/>
                  </a:cubicBezTo>
                  <a:cubicBezTo>
                    <a:pt x="34313" y="113844"/>
                    <a:pt x="36207" y="122368"/>
                    <a:pt x="26026" y="126156"/>
                  </a:cubicBezTo>
                  <a:cubicBezTo>
                    <a:pt x="18686" y="128998"/>
                    <a:pt x="7085" y="122131"/>
                    <a:pt x="3296" y="113134"/>
                  </a:cubicBezTo>
                  <a:cubicBezTo>
                    <a:pt x="-7122" y="88273"/>
                    <a:pt x="10399" y="16533"/>
                    <a:pt x="11346" y="13928"/>
                  </a:cubicBezTo>
                  <a:close/>
                </a:path>
              </a:pathLst>
            </a:custGeom>
            <a:solidFill>
              <a:srgbClr val="C0C0C0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54">
              <a:extLst>
                <a:ext uri="{FF2B5EF4-FFF2-40B4-BE49-F238E27FC236}">
                  <a16:creationId xmlns:a16="http://schemas.microsoft.com/office/drawing/2014/main" id="{314F879D-7A8A-47B6-8600-3C7B8CA06144}"/>
                </a:ext>
              </a:extLst>
            </p:cNvPr>
            <p:cNvSpPr/>
            <p:nvPr/>
          </p:nvSpPr>
          <p:spPr>
            <a:xfrm>
              <a:off x="5467400" y="1373372"/>
              <a:ext cx="509519" cy="1038747"/>
            </a:xfrm>
            <a:custGeom>
              <a:avLst/>
              <a:gdLst>
                <a:gd name="connsiteX0" fmla="*/ 201845 w 393192"/>
                <a:gd name="connsiteY0" fmla="*/ 730904 h 1038747"/>
                <a:gd name="connsiteX1" fmla="*/ 99561 w 393192"/>
                <a:gd name="connsiteY1" fmla="*/ 437784 h 1038747"/>
                <a:gd name="connsiteX2" fmla="*/ 119 w 393192"/>
                <a:gd name="connsiteY2" fmla="*/ 47354 h 1038747"/>
                <a:gd name="connsiteX3" fmla="*/ 14088 w 393192"/>
                <a:gd name="connsiteY3" fmla="*/ 0 h 1038747"/>
                <a:gd name="connsiteX4" fmla="*/ 138628 w 393192"/>
                <a:gd name="connsiteY4" fmla="*/ 464066 h 1038747"/>
                <a:gd name="connsiteX5" fmla="*/ 305076 w 393192"/>
                <a:gd name="connsiteY5" fmla="*/ 853549 h 1038747"/>
                <a:gd name="connsiteX6" fmla="*/ 374212 w 393192"/>
                <a:gd name="connsiteY6" fmla="*/ 963883 h 1038747"/>
                <a:gd name="connsiteX7" fmla="*/ 393154 w 393192"/>
                <a:gd name="connsiteY7" fmla="*/ 1003897 h 1038747"/>
                <a:gd name="connsiteX8" fmla="*/ 366636 w 393192"/>
                <a:gd name="connsiteY8" fmla="*/ 1027574 h 1038747"/>
                <a:gd name="connsiteX9" fmla="*/ 269087 w 393192"/>
                <a:gd name="connsiteY9" fmla="*/ 1035151 h 1038747"/>
                <a:gd name="connsiteX10" fmla="*/ 157333 w 393192"/>
                <a:gd name="connsiteY10" fmla="*/ 981404 h 1038747"/>
                <a:gd name="connsiteX11" fmla="*/ 159937 w 393192"/>
                <a:gd name="connsiteY11" fmla="*/ 938076 h 1038747"/>
                <a:gd name="connsiteX12" fmla="*/ 245647 w 393192"/>
                <a:gd name="connsiteY12" fmla="*/ 986140 h 1038747"/>
                <a:gd name="connsiteX13" fmla="*/ 304839 w 393192"/>
                <a:gd name="connsiteY13" fmla="*/ 1000819 h 1038747"/>
                <a:gd name="connsiteX14" fmla="*/ 326859 w 393192"/>
                <a:gd name="connsiteY14" fmla="*/ 967909 h 1038747"/>
                <a:gd name="connsiteX15" fmla="*/ 201845 w 393192"/>
                <a:gd name="connsiteY15" fmla="*/ 730904 h 1038747"/>
                <a:gd name="connsiteX0" fmla="*/ 312259 w 503606"/>
                <a:gd name="connsiteY0" fmla="*/ 730904 h 1038747"/>
                <a:gd name="connsiteX1" fmla="*/ 209975 w 503606"/>
                <a:gd name="connsiteY1" fmla="*/ 437784 h 1038747"/>
                <a:gd name="connsiteX2" fmla="*/ 110533 w 503606"/>
                <a:gd name="connsiteY2" fmla="*/ 47354 h 1038747"/>
                <a:gd name="connsiteX3" fmla="*/ 124502 w 503606"/>
                <a:gd name="connsiteY3" fmla="*/ 0 h 1038747"/>
                <a:gd name="connsiteX4" fmla="*/ 249042 w 503606"/>
                <a:gd name="connsiteY4" fmla="*/ 464066 h 1038747"/>
                <a:gd name="connsiteX5" fmla="*/ 415490 w 503606"/>
                <a:gd name="connsiteY5" fmla="*/ 853549 h 1038747"/>
                <a:gd name="connsiteX6" fmla="*/ 484626 w 503606"/>
                <a:gd name="connsiteY6" fmla="*/ 963883 h 1038747"/>
                <a:gd name="connsiteX7" fmla="*/ 503568 w 503606"/>
                <a:gd name="connsiteY7" fmla="*/ 1003897 h 1038747"/>
                <a:gd name="connsiteX8" fmla="*/ 477050 w 503606"/>
                <a:gd name="connsiteY8" fmla="*/ 1027574 h 1038747"/>
                <a:gd name="connsiteX9" fmla="*/ 379501 w 503606"/>
                <a:gd name="connsiteY9" fmla="*/ 1035151 h 1038747"/>
                <a:gd name="connsiteX10" fmla="*/ 267747 w 503606"/>
                <a:gd name="connsiteY10" fmla="*/ 981404 h 1038747"/>
                <a:gd name="connsiteX11" fmla="*/ 975 w 503606"/>
                <a:gd name="connsiteY11" fmla="*/ 714137 h 1038747"/>
                <a:gd name="connsiteX12" fmla="*/ 356061 w 503606"/>
                <a:gd name="connsiteY12" fmla="*/ 986140 h 1038747"/>
                <a:gd name="connsiteX13" fmla="*/ 415253 w 503606"/>
                <a:gd name="connsiteY13" fmla="*/ 1000819 h 1038747"/>
                <a:gd name="connsiteX14" fmla="*/ 437273 w 503606"/>
                <a:gd name="connsiteY14" fmla="*/ 967909 h 1038747"/>
                <a:gd name="connsiteX15" fmla="*/ 312259 w 503606"/>
                <a:gd name="connsiteY15" fmla="*/ 730904 h 1038747"/>
                <a:gd name="connsiteX0" fmla="*/ 318172 w 509519"/>
                <a:gd name="connsiteY0" fmla="*/ 730904 h 1038747"/>
                <a:gd name="connsiteX1" fmla="*/ 215888 w 509519"/>
                <a:gd name="connsiteY1" fmla="*/ 437784 h 1038747"/>
                <a:gd name="connsiteX2" fmla="*/ 116446 w 509519"/>
                <a:gd name="connsiteY2" fmla="*/ 47354 h 1038747"/>
                <a:gd name="connsiteX3" fmla="*/ 130415 w 509519"/>
                <a:gd name="connsiteY3" fmla="*/ 0 h 1038747"/>
                <a:gd name="connsiteX4" fmla="*/ 254955 w 509519"/>
                <a:gd name="connsiteY4" fmla="*/ 464066 h 1038747"/>
                <a:gd name="connsiteX5" fmla="*/ 421403 w 509519"/>
                <a:gd name="connsiteY5" fmla="*/ 853549 h 1038747"/>
                <a:gd name="connsiteX6" fmla="*/ 490539 w 509519"/>
                <a:gd name="connsiteY6" fmla="*/ 963883 h 1038747"/>
                <a:gd name="connsiteX7" fmla="*/ 509481 w 509519"/>
                <a:gd name="connsiteY7" fmla="*/ 1003897 h 1038747"/>
                <a:gd name="connsiteX8" fmla="*/ 482963 w 509519"/>
                <a:gd name="connsiteY8" fmla="*/ 1027574 h 1038747"/>
                <a:gd name="connsiteX9" fmla="*/ 385414 w 509519"/>
                <a:gd name="connsiteY9" fmla="*/ 1035151 h 1038747"/>
                <a:gd name="connsiteX10" fmla="*/ 23756 w 509519"/>
                <a:gd name="connsiteY10" fmla="*/ 757466 h 1038747"/>
                <a:gd name="connsiteX11" fmla="*/ 6888 w 509519"/>
                <a:gd name="connsiteY11" fmla="*/ 714137 h 1038747"/>
                <a:gd name="connsiteX12" fmla="*/ 361974 w 509519"/>
                <a:gd name="connsiteY12" fmla="*/ 986140 h 1038747"/>
                <a:gd name="connsiteX13" fmla="*/ 421166 w 509519"/>
                <a:gd name="connsiteY13" fmla="*/ 1000819 h 1038747"/>
                <a:gd name="connsiteX14" fmla="*/ 443186 w 509519"/>
                <a:gd name="connsiteY14" fmla="*/ 967909 h 1038747"/>
                <a:gd name="connsiteX15" fmla="*/ 318172 w 509519"/>
                <a:gd name="connsiteY15" fmla="*/ 730904 h 1038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9519" h="1038747">
                  <a:moveTo>
                    <a:pt x="318172" y="730904"/>
                  </a:moveTo>
                  <a:cubicBezTo>
                    <a:pt x="270582" y="637854"/>
                    <a:pt x="237434" y="540068"/>
                    <a:pt x="215888" y="437784"/>
                  </a:cubicBezTo>
                  <a:cubicBezTo>
                    <a:pt x="200735" y="366754"/>
                    <a:pt x="112657" y="58955"/>
                    <a:pt x="116446" y="47354"/>
                  </a:cubicBezTo>
                  <a:cubicBezTo>
                    <a:pt x="124496" y="35515"/>
                    <a:pt x="127337" y="1894"/>
                    <a:pt x="130415" y="0"/>
                  </a:cubicBezTo>
                  <a:cubicBezTo>
                    <a:pt x="156223" y="26281"/>
                    <a:pt x="236250" y="402269"/>
                    <a:pt x="254955" y="464066"/>
                  </a:cubicBezTo>
                  <a:cubicBezTo>
                    <a:pt x="297100" y="604469"/>
                    <a:pt x="345164" y="727352"/>
                    <a:pt x="421403" y="853549"/>
                  </a:cubicBezTo>
                  <a:cubicBezTo>
                    <a:pt x="422113" y="854497"/>
                    <a:pt x="467099" y="933814"/>
                    <a:pt x="490539" y="963883"/>
                  </a:cubicBezTo>
                  <a:cubicBezTo>
                    <a:pt x="506166" y="981404"/>
                    <a:pt x="509955" y="992059"/>
                    <a:pt x="509481" y="1003897"/>
                  </a:cubicBezTo>
                  <a:cubicBezTo>
                    <a:pt x="509244" y="1017867"/>
                    <a:pt x="503799" y="1016209"/>
                    <a:pt x="482963" y="1027574"/>
                  </a:cubicBezTo>
                  <a:cubicBezTo>
                    <a:pt x="451236" y="1039649"/>
                    <a:pt x="418562" y="1041543"/>
                    <a:pt x="385414" y="1035151"/>
                  </a:cubicBezTo>
                  <a:cubicBezTo>
                    <a:pt x="326933" y="1019050"/>
                    <a:pt x="48380" y="773803"/>
                    <a:pt x="23756" y="757466"/>
                  </a:cubicBezTo>
                  <a:cubicBezTo>
                    <a:pt x="14285" y="750126"/>
                    <a:pt x="-12527" y="710112"/>
                    <a:pt x="6888" y="714137"/>
                  </a:cubicBezTo>
                  <a:cubicBezTo>
                    <a:pt x="35537" y="723134"/>
                    <a:pt x="292928" y="938360"/>
                    <a:pt x="361974" y="986140"/>
                  </a:cubicBezTo>
                  <a:cubicBezTo>
                    <a:pt x="431020" y="1033920"/>
                    <a:pt x="405303" y="998925"/>
                    <a:pt x="421166" y="1000819"/>
                  </a:cubicBezTo>
                  <a:cubicBezTo>
                    <a:pt x="444606" y="1003661"/>
                    <a:pt x="447211" y="983772"/>
                    <a:pt x="443186" y="967909"/>
                  </a:cubicBezTo>
                  <a:cubicBezTo>
                    <a:pt x="434425" y="949677"/>
                    <a:pt x="348242" y="789859"/>
                    <a:pt x="318172" y="730904"/>
                  </a:cubicBezTo>
                  <a:close/>
                </a:path>
              </a:pathLst>
            </a:custGeom>
            <a:solidFill>
              <a:srgbClr val="FEFEFE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55">
              <a:extLst>
                <a:ext uri="{FF2B5EF4-FFF2-40B4-BE49-F238E27FC236}">
                  <a16:creationId xmlns:a16="http://schemas.microsoft.com/office/drawing/2014/main" id="{EDD817C0-BFAE-4FC4-A812-A194C1C81A08}"/>
                </a:ext>
              </a:extLst>
            </p:cNvPr>
            <p:cNvSpPr/>
            <p:nvPr/>
          </p:nvSpPr>
          <p:spPr>
            <a:xfrm>
              <a:off x="7056507" y="1368636"/>
              <a:ext cx="513155" cy="1043482"/>
            </a:xfrm>
            <a:custGeom>
              <a:avLst/>
              <a:gdLst>
                <a:gd name="connsiteX0" fmla="*/ 191584 w 390828"/>
                <a:gd name="connsiteY0" fmla="*/ 735639 h 1043482"/>
                <a:gd name="connsiteX1" fmla="*/ 293868 w 390828"/>
                <a:gd name="connsiteY1" fmla="*/ 442520 h 1043482"/>
                <a:gd name="connsiteX2" fmla="*/ 390706 w 390828"/>
                <a:gd name="connsiteY2" fmla="*/ 47354 h 1043482"/>
                <a:gd name="connsiteX3" fmla="*/ 376736 w 390828"/>
                <a:gd name="connsiteY3" fmla="*/ 0 h 1043482"/>
                <a:gd name="connsiteX4" fmla="*/ 254564 w 390828"/>
                <a:gd name="connsiteY4" fmla="*/ 468801 h 1043482"/>
                <a:gd name="connsiteX5" fmla="*/ 88116 w 390828"/>
                <a:gd name="connsiteY5" fmla="*/ 858285 h 1043482"/>
                <a:gd name="connsiteX6" fmla="*/ 18980 w 390828"/>
                <a:gd name="connsiteY6" fmla="*/ 968619 h 1043482"/>
                <a:gd name="connsiteX7" fmla="*/ 38 w 390828"/>
                <a:gd name="connsiteY7" fmla="*/ 1008633 h 1043482"/>
                <a:gd name="connsiteX8" fmla="*/ 26556 w 390828"/>
                <a:gd name="connsiteY8" fmla="*/ 1032309 h 1043482"/>
                <a:gd name="connsiteX9" fmla="*/ 124105 w 390828"/>
                <a:gd name="connsiteY9" fmla="*/ 1039886 h 1043482"/>
                <a:gd name="connsiteX10" fmla="*/ 252433 w 390828"/>
                <a:gd name="connsiteY10" fmla="*/ 981404 h 1043482"/>
                <a:gd name="connsiteX11" fmla="*/ 254564 w 390828"/>
                <a:gd name="connsiteY11" fmla="*/ 938076 h 1043482"/>
                <a:gd name="connsiteX12" fmla="*/ 147545 w 390828"/>
                <a:gd name="connsiteY12" fmla="*/ 990875 h 1043482"/>
                <a:gd name="connsiteX13" fmla="*/ 88353 w 390828"/>
                <a:gd name="connsiteY13" fmla="*/ 1005555 h 1043482"/>
                <a:gd name="connsiteX14" fmla="*/ 66333 w 390828"/>
                <a:gd name="connsiteY14" fmla="*/ 972644 h 1043482"/>
                <a:gd name="connsiteX15" fmla="*/ 191584 w 390828"/>
                <a:gd name="connsiteY15" fmla="*/ 735639 h 1043482"/>
                <a:gd name="connsiteX0" fmla="*/ 191584 w 508727"/>
                <a:gd name="connsiteY0" fmla="*/ 735639 h 1043482"/>
                <a:gd name="connsiteX1" fmla="*/ 293868 w 508727"/>
                <a:gd name="connsiteY1" fmla="*/ 442520 h 1043482"/>
                <a:gd name="connsiteX2" fmla="*/ 390706 w 508727"/>
                <a:gd name="connsiteY2" fmla="*/ 47354 h 1043482"/>
                <a:gd name="connsiteX3" fmla="*/ 376736 w 508727"/>
                <a:gd name="connsiteY3" fmla="*/ 0 h 1043482"/>
                <a:gd name="connsiteX4" fmla="*/ 254564 w 508727"/>
                <a:gd name="connsiteY4" fmla="*/ 468801 h 1043482"/>
                <a:gd name="connsiteX5" fmla="*/ 88116 w 508727"/>
                <a:gd name="connsiteY5" fmla="*/ 858285 h 1043482"/>
                <a:gd name="connsiteX6" fmla="*/ 18980 w 508727"/>
                <a:gd name="connsiteY6" fmla="*/ 968619 h 1043482"/>
                <a:gd name="connsiteX7" fmla="*/ 38 w 508727"/>
                <a:gd name="connsiteY7" fmla="*/ 1008633 h 1043482"/>
                <a:gd name="connsiteX8" fmla="*/ 26556 w 508727"/>
                <a:gd name="connsiteY8" fmla="*/ 1032309 h 1043482"/>
                <a:gd name="connsiteX9" fmla="*/ 124105 w 508727"/>
                <a:gd name="connsiteY9" fmla="*/ 1039886 h 1043482"/>
                <a:gd name="connsiteX10" fmla="*/ 252433 w 508727"/>
                <a:gd name="connsiteY10" fmla="*/ 981404 h 1043482"/>
                <a:gd name="connsiteX11" fmla="*/ 507712 w 508727"/>
                <a:gd name="connsiteY11" fmla="*/ 759573 h 1043482"/>
                <a:gd name="connsiteX12" fmla="*/ 147545 w 508727"/>
                <a:gd name="connsiteY12" fmla="*/ 990875 h 1043482"/>
                <a:gd name="connsiteX13" fmla="*/ 88353 w 508727"/>
                <a:gd name="connsiteY13" fmla="*/ 1005555 h 1043482"/>
                <a:gd name="connsiteX14" fmla="*/ 66333 w 508727"/>
                <a:gd name="connsiteY14" fmla="*/ 972644 h 1043482"/>
                <a:gd name="connsiteX15" fmla="*/ 191584 w 508727"/>
                <a:gd name="connsiteY15" fmla="*/ 735639 h 1043482"/>
                <a:gd name="connsiteX0" fmla="*/ 191584 w 513155"/>
                <a:gd name="connsiteY0" fmla="*/ 735639 h 1043482"/>
                <a:gd name="connsiteX1" fmla="*/ 293868 w 513155"/>
                <a:gd name="connsiteY1" fmla="*/ 442520 h 1043482"/>
                <a:gd name="connsiteX2" fmla="*/ 390706 w 513155"/>
                <a:gd name="connsiteY2" fmla="*/ 47354 h 1043482"/>
                <a:gd name="connsiteX3" fmla="*/ 376736 w 513155"/>
                <a:gd name="connsiteY3" fmla="*/ 0 h 1043482"/>
                <a:gd name="connsiteX4" fmla="*/ 254564 w 513155"/>
                <a:gd name="connsiteY4" fmla="*/ 468801 h 1043482"/>
                <a:gd name="connsiteX5" fmla="*/ 88116 w 513155"/>
                <a:gd name="connsiteY5" fmla="*/ 858285 h 1043482"/>
                <a:gd name="connsiteX6" fmla="*/ 18980 w 513155"/>
                <a:gd name="connsiteY6" fmla="*/ 968619 h 1043482"/>
                <a:gd name="connsiteX7" fmla="*/ 38 w 513155"/>
                <a:gd name="connsiteY7" fmla="*/ 1008633 h 1043482"/>
                <a:gd name="connsiteX8" fmla="*/ 26556 w 513155"/>
                <a:gd name="connsiteY8" fmla="*/ 1032309 h 1043482"/>
                <a:gd name="connsiteX9" fmla="*/ 124105 w 513155"/>
                <a:gd name="connsiteY9" fmla="*/ 1039886 h 1043482"/>
                <a:gd name="connsiteX10" fmla="*/ 479618 w 513155"/>
                <a:gd name="connsiteY10" fmla="*/ 806148 h 1043482"/>
                <a:gd name="connsiteX11" fmla="*/ 507712 w 513155"/>
                <a:gd name="connsiteY11" fmla="*/ 759573 h 1043482"/>
                <a:gd name="connsiteX12" fmla="*/ 147545 w 513155"/>
                <a:gd name="connsiteY12" fmla="*/ 990875 h 1043482"/>
                <a:gd name="connsiteX13" fmla="*/ 88353 w 513155"/>
                <a:gd name="connsiteY13" fmla="*/ 1005555 h 1043482"/>
                <a:gd name="connsiteX14" fmla="*/ 66333 w 513155"/>
                <a:gd name="connsiteY14" fmla="*/ 972644 h 1043482"/>
                <a:gd name="connsiteX15" fmla="*/ 191584 w 513155"/>
                <a:gd name="connsiteY15" fmla="*/ 735639 h 104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3155" h="1043482">
                  <a:moveTo>
                    <a:pt x="191584" y="735639"/>
                  </a:moveTo>
                  <a:cubicBezTo>
                    <a:pt x="239174" y="642589"/>
                    <a:pt x="272322" y="544804"/>
                    <a:pt x="293868" y="442520"/>
                  </a:cubicBezTo>
                  <a:cubicBezTo>
                    <a:pt x="309021" y="371489"/>
                    <a:pt x="394494" y="58719"/>
                    <a:pt x="390706" y="47354"/>
                  </a:cubicBezTo>
                  <a:cubicBezTo>
                    <a:pt x="382656" y="35515"/>
                    <a:pt x="379814" y="1894"/>
                    <a:pt x="376736" y="0"/>
                  </a:cubicBezTo>
                  <a:cubicBezTo>
                    <a:pt x="350929" y="26281"/>
                    <a:pt x="273269" y="407005"/>
                    <a:pt x="254564" y="468801"/>
                  </a:cubicBezTo>
                  <a:cubicBezTo>
                    <a:pt x="212419" y="609205"/>
                    <a:pt x="164355" y="732087"/>
                    <a:pt x="88116" y="858285"/>
                  </a:cubicBezTo>
                  <a:cubicBezTo>
                    <a:pt x="87406" y="859232"/>
                    <a:pt x="42420" y="938549"/>
                    <a:pt x="18980" y="968619"/>
                  </a:cubicBezTo>
                  <a:cubicBezTo>
                    <a:pt x="3353" y="986140"/>
                    <a:pt x="-435" y="996794"/>
                    <a:pt x="38" y="1008633"/>
                  </a:cubicBezTo>
                  <a:cubicBezTo>
                    <a:pt x="275" y="1022602"/>
                    <a:pt x="5721" y="1020945"/>
                    <a:pt x="26556" y="1032309"/>
                  </a:cubicBezTo>
                  <a:cubicBezTo>
                    <a:pt x="58283" y="1044385"/>
                    <a:pt x="90957" y="1046279"/>
                    <a:pt x="124105" y="1039886"/>
                  </a:cubicBezTo>
                  <a:cubicBezTo>
                    <a:pt x="182587" y="1023786"/>
                    <a:pt x="454994" y="822485"/>
                    <a:pt x="479618" y="806148"/>
                  </a:cubicBezTo>
                  <a:cubicBezTo>
                    <a:pt x="489089" y="798808"/>
                    <a:pt x="527127" y="755548"/>
                    <a:pt x="507712" y="759573"/>
                  </a:cubicBezTo>
                  <a:cubicBezTo>
                    <a:pt x="479063" y="768570"/>
                    <a:pt x="217438" y="949878"/>
                    <a:pt x="147545" y="990875"/>
                  </a:cubicBezTo>
                  <a:cubicBezTo>
                    <a:pt x="77652" y="1031872"/>
                    <a:pt x="104216" y="1003661"/>
                    <a:pt x="88353" y="1005555"/>
                  </a:cubicBezTo>
                  <a:cubicBezTo>
                    <a:pt x="64913" y="1008396"/>
                    <a:pt x="62308" y="988507"/>
                    <a:pt x="66333" y="972644"/>
                  </a:cubicBezTo>
                  <a:cubicBezTo>
                    <a:pt x="75331" y="954413"/>
                    <a:pt x="161514" y="794594"/>
                    <a:pt x="191584" y="735639"/>
                  </a:cubicBezTo>
                  <a:close/>
                </a:path>
              </a:pathLst>
            </a:custGeom>
            <a:solidFill>
              <a:srgbClr val="FEFEFE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9" name="Freeform: Shape 57">
            <a:extLst>
              <a:ext uri="{FF2B5EF4-FFF2-40B4-BE49-F238E27FC236}">
                <a16:creationId xmlns:a16="http://schemas.microsoft.com/office/drawing/2014/main" id="{AD64E81E-03B1-4C39-A699-3404642697F3}"/>
              </a:ext>
            </a:extLst>
          </p:cNvPr>
          <p:cNvSpPr/>
          <p:nvPr/>
        </p:nvSpPr>
        <p:spPr>
          <a:xfrm>
            <a:off x="10375459" y="1938384"/>
            <a:ext cx="443799" cy="431939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rgbClr val="FF0000">
              <a:alpha val="8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90" name="Freeform: Shape 59">
            <a:extLst>
              <a:ext uri="{FF2B5EF4-FFF2-40B4-BE49-F238E27FC236}">
                <a16:creationId xmlns:a16="http://schemas.microsoft.com/office/drawing/2014/main" id="{829790ED-1998-468A-97DB-32A7E8782E30}"/>
              </a:ext>
            </a:extLst>
          </p:cNvPr>
          <p:cNvSpPr/>
          <p:nvPr/>
        </p:nvSpPr>
        <p:spPr>
          <a:xfrm>
            <a:off x="8582389" y="6072003"/>
            <a:ext cx="660327" cy="642681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rgbClr val="FF0000">
              <a:alpha val="8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63">
            <a:extLst>
              <a:ext uri="{FF2B5EF4-FFF2-40B4-BE49-F238E27FC236}">
                <a16:creationId xmlns:a16="http://schemas.microsoft.com/office/drawing/2014/main" id="{DA256877-AF42-492C-AFCF-48D4A2D4BCB9}"/>
              </a:ext>
            </a:extLst>
          </p:cNvPr>
          <p:cNvSpPr/>
          <p:nvPr/>
        </p:nvSpPr>
        <p:spPr>
          <a:xfrm>
            <a:off x="11089740" y="3382799"/>
            <a:ext cx="288309" cy="280604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: Shape 65">
            <a:extLst>
              <a:ext uri="{FF2B5EF4-FFF2-40B4-BE49-F238E27FC236}">
                <a16:creationId xmlns:a16="http://schemas.microsoft.com/office/drawing/2014/main" id="{DD073423-DE79-40CB-B827-3370B9DF17A6}"/>
              </a:ext>
            </a:extLst>
          </p:cNvPr>
          <p:cNvSpPr/>
          <p:nvPr/>
        </p:nvSpPr>
        <p:spPr>
          <a:xfrm>
            <a:off x="10299260" y="6155850"/>
            <a:ext cx="596199" cy="58026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rgbClr val="FF0000">
              <a:alpha val="8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20E1EB5-077E-4873-8214-358325F6FC53}"/>
              </a:ext>
            </a:extLst>
          </p:cNvPr>
          <p:cNvSpPr txBox="1"/>
          <p:nvPr/>
        </p:nvSpPr>
        <p:spPr>
          <a:xfrm>
            <a:off x="981462" y="5778064"/>
            <a:ext cx="4100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Rockwell Condensed" panose="02060603050405020104" pitchFamily="18" charset="0"/>
              </a:rPr>
              <a:t>Menyentuh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benda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atau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permukaan</a:t>
            </a:r>
            <a:r>
              <a:rPr lang="en-US" dirty="0">
                <a:latin typeface="Rockwell Condensed" panose="02060603050405020104" pitchFamily="18" charset="0"/>
              </a:rPr>
              <a:t> yang </a:t>
            </a:r>
            <a:r>
              <a:rPr lang="en-US" dirty="0" err="1">
                <a:latin typeface="Rockwell Condensed" panose="02060603050405020104" pitchFamily="18" charset="0"/>
              </a:rPr>
              <a:t>terdapat</a:t>
            </a:r>
            <a:r>
              <a:rPr lang="en-US" dirty="0">
                <a:latin typeface="Rockwell Condensed" panose="02060603050405020104" pitchFamily="18" charset="0"/>
              </a:rPr>
              <a:t> virus </a:t>
            </a:r>
            <a:r>
              <a:rPr lang="en-US" dirty="0" err="1">
                <a:latin typeface="Rockwell Condensed" panose="02060603050405020104" pitchFamily="18" charset="0"/>
              </a:rPr>
              <a:t>dan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ketika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menyentuh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mulut</a:t>
            </a:r>
            <a:r>
              <a:rPr lang="en-US" dirty="0">
                <a:latin typeface="Rockwell Condensed" panose="02060603050405020104" pitchFamily="18" charset="0"/>
              </a:rPr>
              <a:t>, </a:t>
            </a:r>
            <a:r>
              <a:rPr lang="en-US" dirty="0" err="1">
                <a:latin typeface="Rockwell Condensed" panose="02060603050405020104" pitchFamily="18" charset="0"/>
              </a:rPr>
              <a:t>hidung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atau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mata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sebelum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cuci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tangan</a:t>
            </a:r>
            <a:endParaRPr lang="ko-KR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Rockwell Condensed" panose="020606030504050201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7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组合 11"/>
          <p:cNvGrpSpPr/>
          <p:nvPr/>
        </p:nvGrpSpPr>
        <p:grpSpPr>
          <a:xfrm>
            <a:off x="-109537" y="-77787"/>
            <a:ext cx="1314450" cy="1177925"/>
            <a:chOff x="-109727" y="-77911"/>
            <a:chExt cx="1315392" cy="1178239"/>
          </a:xfrm>
        </p:grpSpPr>
        <p:sp>
          <p:nvSpPr>
            <p:cNvPr id="67" name="任意多边形 66"/>
            <p:cNvSpPr/>
            <p:nvPr/>
          </p:nvSpPr>
          <p:spPr>
            <a:xfrm rot="2689883">
              <a:off x="-63907" y="-77911"/>
              <a:ext cx="374597" cy="438912"/>
            </a:xfrm>
            <a:custGeom>
              <a:avLst/>
              <a:gdLst>
                <a:gd name="connsiteX0" fmla="*/ 0 w 374597"/>
                <a:gd name="connsiteY0" fmla="*/ 206069 h 438912"/>
                <a:gd name="connsiteX1" fmla="*/ 207285 w 374597"/>
                <a:gd name="connsiteY1" fmla="*/ 0 h 438912"/>
                <a:gd name="connsiteX2" fmla="*/ 301444 w 374597"/>
                <a:gd name="connsiteY2" fmla="*/ 0 h 438912"/>
                <a:gd name="connsiteX3" fmla="*/ 374597 w 374597"/>
                <a:gd name="connsiteY3" fmla="*/ 73153 h 438912"/>
                <a:gd name="connsiteX4" fmla="*/ 374597 w 374597"/>
                <a:gd name="connsiteY4" fmla="*/ 365759 h 438912"/>
                <a:gd name="connsiteX5" fmla="*/ 301444 w 374597"/>
                <a:gd name="connsiteY5" fmla="*/ 438912 h 438912"/>
                <a:gd name="connsiteX6" fmla="*/ 231477 w 374597"/>
                <a:gd name="connsiteY6" fmla="*/ 438912 h 43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4597" h="438912">
                  <a:moveTo>
                    <a:pt x="0" y="206069"/>
                  </a:moveTo>
                  <a:lnTo>
                    <a:pt x="207285" y="0"/>
                  </a:lnTo>
                  <a:lnTo>
                    <a:pt x="301444" y="0"/>
                  </a:lnTo>
                  <a:cubicBezTo>
                    <a:pt x="341845" y="0"/>
                    <a:pt x="374597" y="32752"/>
                    <a:pt x="374597" y="73153"/>
                  </a:cubicBezTo>
                  <a:lnTo>
                    <a:pt x="374597" y="365759"/>
                  </a:lnTo>
                  <a:cubicBezTo>
                    <a:pt x="374597" y="406160"/>
                    <a:pt x="341845" y="438912"/>
                    <a:pt x="301444" y="438912"/>
                  </a:cubicBezTo>
                  <a:lnTo>
                    <a:pt x="231477" y="438912"/>
                  </a:lnTo>
                  <a:close/>
                </a:path>
              </a:pathLst>
            </a:custGeom>
            <a:solidFill>
              <a:srgbClr val="FCBA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 rot="2689883">
              <a:off x="237206" y="262128"/>
              <a:ext cx="438912" cy="438912"/>
            </a:xfrm>
            <a:prstGeom prst="roundRect">
              <a:avLst/>
            </a:prstGeom>
            <a:solidFill>
              <a:srgbClr val="F0E6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 rot="2689883">
              <a:off x="-109727" y="661416"/>
              <a:ext cx="438912" cy="438912"/>
            </a:xfrm>
            <a:custGeom>
              <a:avLst/>
              <a:gdLst>
                <a:gd name="connsiteX0" fmla="*/ 21426 w 438912"/>
                <a:gd name="connsiteY0" fmla="*/ 21426 h 438912"/>
                <a:gd name="connsiteX1" fmla="*/ 73153 w 438912"/>
                <a:gd name="connsiteY1" fmla="*/ 0 h 438912"/>
                <a:gd name="connsiteX2" fmla="*/ 365759 w 438912"/>
                <a:gd name="connsiteY2" fmla="*/ 0 h 438912"/>
                <a:gd name="connsiteX3" fmla="*/ 438912 w 438912"/>
                <a:gd name="connsiteY3" fmla="*/ 73153 h 438912"/>
                <a:gd name="connsiteX4" fmla="*/ 438912 w 438912"/>
                <a:gd name="connsiteY4" fmla="*/ 365759 h 438912"/>
                <a:gd name="connsiteX5" fmla="*/ 365759 w 438912"/>
                <a:gd name="connsiteY5" fmla="*/ 438912 h 438912"/>
                <a:gd name="connsiteX6" fmla="*/ 282899 w 438912"/>
                <a:gd name="connsiteY6" fmla="*/ 438912 h 438912"/>
                <a:gd name="connsiteX7" fmla="*/ 0 w 438912"/>
                <a:gd name="connsiteY7" fmla="*/ 154343 h 438912"/>
                <a:gd name="connsiteX8" fmla="*/ 0 w 438912"/>
                <a:gd name="connsiteY8" fmla="*/ 73153 h 438912"/>
                <a:gd name="connsiteX9" fmla="*/ 21426 w 438912"/>
                <a:gd name="connsiteY9" fmla="*/ 21426 h 43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8912" h="438912">
                  <a:moveTo>
                    <a:pt x="21426" y="21426"/>
                  </a:moveTo>
                  <a:cubicBezTo>
                    <a:pt x="34664" y="8188"/>
                    <a:pt x="52953" y="0"/>
                    <a:pt x="73153" y="0"/>
                  </a:cubicBezTo>
                  <a:lnTo>
                    <a:pt x="365759" y="0"/>
                  </a:lnTo>
                  <a:cubicBezTo>
                    <a:pt x="406160" y="0"/>
                    <a:pt x="438912" y="32752"/>
                    <a:pt x="438912" y="73153"/>
                  </a:cubicBezTo>
                  <a:lnTo>
                    <a:pt x="438912" y="365759"/>
                  </a:lnTo>
                  <a:cubicBezTo>
                    <a:pt x="438912" y="406160"/>
                    <a:pt x="406160" y="438912"/>
                    <a:pt x="365759" y="438912"/>
                  </a:cubicBezTo>
                  <a:lnTo>
                    <a:pt x="282899" y="438912"/>
                  </a:lnTo>
                  <a:lnTo>
                    <a:pt x="0" y="154343"/>
                  </a:lnTo>
                  <a:lnTo>
                    <a:pt x="0" y="73153"/>
                  </a:lnTo>
                  <a:cubicBezTo>
                    <a:pt x="0" y="52953"/>
                    <a:pt x="8188" y="34664"/>
                    <a:pt x="21426" y="21426"/>
                  </a:cubicBezTo>
                  <a:close/>
                </a:path>
              </a:pathLst>
            </a:custGeom>
            <a:solidFill>
              <a:srgbClr val="754C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 rot="2689883">
              <a:off x="593285" y="624841"/>
              <a:ext cx="438912" cy="438912"/>
            </a:xfrm>
            <a:prstGeom prst="roundRect">
              <a:avLst/>
            </a:prstGeom>
            <a:solidFill>
              <a:srgbClr val="BE1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 rot="2689883">
              <a:off x="766753" y="90359"/>
              <a:ext cx="438912" cy="438912"/>
            </a:xfrm>
            <a:prstGeom prst="roundRect">
              <a:avLst/>
            </a:prstGeom>
            <a:solidFill>
              <a:srgbClr val="AE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6151" name="组合 14"/>
          <p:cNvGrpSpPr/>
          <p:nvPr/>
        </p:nvGrpSpPr>
        <p:grpSpPr>
          <a:xfrm>
            <a:off x="11010900" y="5678488"/>
            <a:ext cx="1258888" cy="1246187"/>
            <a:chOff x="11010244" y="5677761"/>
            <a:chExt cx="1259178" cy="1246539"/>
          </a:xfrm>
        </p:grpSpPr>
        <p:sp>
          <p:nvSpPr>
            <p:cNvPr id="70" name="任意多边形 69"/>
            <p:cNvSpPr/>
            <p:nvPr/>
          </p:nvSpPr>
          <p:spPr>
            <a:xfrm rot="11754617">
              <a:off x="11987410" y="6318802"/>
              <a:ext cx="282012" cy="438912"/>
            </a:xfrm>
            <a:custGeom>
              <a:avLst/>
              <a:gdLst>
                <a:gd name="connsiteX0" fmla="*/ 208859 w 282012"/>
                <a:gd name="connsiteY0" fmla="*/ 438912 h 438912"/>
                <a:gd name="connsiteX1" fmla="*/ 125112 w 282012"/>
                <a:gd name="connsiteY1" fmla="*/ 438912 h 438912"/>
                <a:gd name="connsiteX2" fmla="*/ 0 w 282012"/>
                <a:gd name="connsiteY2" fmla="*/ 0 h 438912"/>
                <a:gd name="connsiteX3" fmla="*/ 208859 w 282012"/>
                <a:gd name="connsiteY3" fmla="*/ 0 h 438912"/>
                <a:gd name="connsiteX4" fmla="*/ 282012 w 282012"/>
                <a:gd name="connsiteY4" fmla="*/ 73153 h 438912"/>
                <a:gd name="connsiteX5" fmla="*/ 282012 w 282012"/>
                <a:gd name="connsiteY5" fmla="*/ 365759 h 438912"/>
                <a:gd name="connsiteX6" fmla="*/ 208859 w 282012"/>
                <a:gd name="connsiteY6" fmla="*/ 438912 h 43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2012" h="438912">
                  <a:moveTo>
                    <a:pt x="208859" y="438912"/>
                  </a:moveTo>
                  <a:lnTo>
                    <a:pt x="125112" y="438912"/>
                  </a:lnTo>
                  <a:lnTo>
                    <a:pt x="0" y="0"/>
                  </a:lnTo>
                  <a:lnTo>
                    <a:pt x="208859" y="0"/>
                  </a:lnTo>
                  <a:cubicBezTo>
                    <a:pt x="249260" y="0"/>
                    <a:pt x="282012" y="32752"/>
                    <a:pt x="282012" y="73153"/>
                  </a:cubicBezTo>
                  <a:lnTo>
                    <a:pt x="282012" y="365759"/>
                  </a:lnTo>
                  <a:cubicBezTo>
                    <a:pt x="282012" y="406160"/>
                    <a:pt x="249260" y="438912"/>
                    <a:pt x="208859" y="438912"/>
                  </a:cubicBezTo>
                  <a:close/>
                </a:path>
              </a:pathLst>
            </a:custGeom>
            <a:solidFill>
              <a:srgbClr val="FCBA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 rot="11754617">
              <a:off x="11497325" y="6195031"/>
              <a:ext cx="438912" cy="438912"/>
            </a:xfrm>
            <a:prstGeom prst="roundRect">
              <a:avLst/>
            </a:prstGeom>
            <a:solidFill>
              <a:srgbClr val="F0E6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" name="圆角矩形 58"/>
            <p:cNvSpPr/>
            <p:nvPr/>
          </p:nvSpPr>
          <p:spPr>
            <a:xfrm rot="11754617">
              <a:off x="11607893" y="5677761"/>
              <a:ext cx="438912" cy="438912"/>
            </a:xfrm>
            <a:prstGeom prst="roundRect">
              <a:avLst/>
            </a:prstGeom>
            <a:solidFill>
              <a:srgbClr val="754C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" name="圆角矩形 59"/>
            <p:cNvSpPr/>
            <p:nvPr/>
          </p:nvSpPr>
          <p:spPr>
            <a:xfrm rot="11754617">
              <a:off x="11010244" y="6049754"/>
              <a:ext cx="438912" cy="438912"/>
            </a:xfrm>
            <a:prstGeom prst="roundRect">
              <a:avLst/>
            </a:prstGeom>
            <a:solidFill>
              <a:srgbClr val="BE1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2" name="任意多边形 71"/>
            <p:cNvSpPr/>
            <p:nvPr/>
          </p:nvSpPr>
          <p:spPr>
            <a:xfrm rot="11754617">
              <a:off x="11133110" y="6603736"/>
              <a:ext cx="438912" cy="320564"/>
            </a:xfrm>
            <a:custGeom>
              <a:avLst/>
              <a:gdLst>
                <a:gd name="connsiteX0" fmla="*/ 394233 w 438912"/>
                <a:gd name="connsiteY0" fmla="*/ 314815 h 320564"/>
                <a:gd name="connsiteX1" fmla="*/ 365759 w 438912"/>
                <a:gd name="connsiteY1" fmla="*/ 320564 h 320564"/>
                <a:gd name="connsiteX2" fmla="*/ 73153 w 438912"/>
                <a:gd name="connsiteY2" fmla="*/ 320564 h 320564"/>
                <a:gd name="connsiteX3" fmla="*/ 0 w 438912"/>
                <a:gd name="connsiteY3" fmla="*/ 247411 h 320564"/>
                <a:gd name="connsiteX4" fmla="*/ 0 w 438912"/>
                <a:gd name="connsiteY4" fmla="*/ 125112 h 320564"/>
                <a:gd name="connsiteX5" fmla="*/ 438912 w 438912"/>
                <a:gd name="connsiteY5" fmla="*/ 0 h 320564"/>
                <a:gd name="connsiteX6" fmla="*/ 438912 w 438912"/>
                <a:gd name="connsiteY6" fmla="*/ 247411 h 320564"/>
                <a:gd name="connsiteX7" fmla="*/ 394233 w 438912"/>
                <a:gd name="connsiteY7" fmla="*/ 314815 h 32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8912" h="320564">
                  <a:moveTo>
                    <a:pt x="394233" y="314815"/>
                  </a:moveTo>
                  <a:cubicBezTo>
                    <a:pt x="385482" y="318517"/>
                    <a:pt x="375859" y="320564"/>
                    <a:pt x="365759" y="320564"/>
                  </a:cubicBezTo>
                  <a:lnTo>
                    <a:pt x="73153" y="320564"/>
                  </a:lnTo>
                  <a:cubicBezTo>
                    <a:pt x="32752" y="320564"/>
                    <a:pt x="0" y="287812"/>
                    <a:pt x="0" y="247411"/>
                  </a:cubicBezTo>
                  <a:lnTo>
                    <a:pt x="0" y="125112"/>
                  </a:lnTo>
                  <a:lnTo>
                    <a:pt x="438912" y="0"/>
                  </a:lnTo>
                  <a:lnTo>
                    <a:pt x="438912" y="247411"/>
                  </a:lnTo>
                  <a:cubicBezTo>
                    <a:pt x="438913" y="277711"/>
                    <a:pt x="420489" y="303710"/>
                    <a:pt x="394233" y="314815"/>
                  </a:cubicBezTo>
                  <a:close/>
                </a:path>
              </a:pathLst>
            </a:custGeom>
            <a:solidFill>
              <a:srgbClr val="AE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2" name="Rounded Rectangular Callout 21"/>
          <p:cNvSpPr/>
          <p:nvPr/>
        </p:nvSpPr>
        <p:spPr>
          <a:xfrm>
            <a:off x="982042" y="2922950"/>
            <a:ext cx="3479382" cy="948185"/>
          </a:xfrm>
          <a:prstGeom prst="wedgeRoundRectCallou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latin typeface="Rockwell Condensed" panose="02060603050405020104" pitchFamily="18" charset="0"/>
              </a:rPr>
              <a:t>Cegah</a:t>
            </a:r>
            <a:r>
              <a:rPr lang="en-US" sz="2000" dirty="0" smtClean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Penularan</a:t>
            </a:r>
            <a:r>
              <a:rPr lang="en-US" sz="2000" dirty="0">
                <a:latin typeface="Rockwell Condensed" panose="02060603050405020104" pitchFamily="18" charset="0"/>
              </a:rPr>
              <a:t> COVID-19 </a:t>
            </a:r>
            <a:endParaRPr lang="en-ID" altLang="zh-CN" sz="2800" b="1" dirty="0">
              <a:solidFill>
                <a:srgbClr val="002060"/>
              </a:solidFill>
              <a:latin typeface="Rockwell Condensed" panose="02060603050405020104" pitchFamily="18" charset="0"/>
              <a:ea typeface="Microsoft YaHei" panose="020B0503020204020204" pitchFamily="3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75720" y="794340"/>
            <a:ext cx="3479382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dirty="0">
                <a:latin typeface="Rockwell Condensed" panose="02060603050405020104" pitchFamily="18" charset="0"/>
              </a:rPr>
              <a:t>Higiene dan sanitasi </a:t>
            </a:r>
            <a:r>
              <a:rPr lang="fi-FI" dirty="0" smtClean="0">
                <a:latin typeface="Rockwell Condensed" panose="02060603050405020104" pitchFamily="18" charset="0"/>
              </a:rPr>
              <a:t>lingkungan </a:t>
            </a:r>
            <a:endParaRPr lang="en-US" dirty="0">
              <a:latin typeface="Rockwell Condensed" panose="02060603050405020104" pitchFamily="18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735960" y="3712401"/>
            <a:ext cx="3479382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ockwell Condensed" panose="02060603050405020104" pitchFamily="18" charset="0"/>
              </a:rPr>
              <a:t>Physical Distancing 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742087" y="2466637"/>
            <a:ext cx="3479382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Rockwell Condensed" panose="02060603050405020104" pitchFamily="18" charset="0"/>
              </a:rPr>
              <a:t>Sarana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cuci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tangan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541216" y="4959994"/>
            <a:ext cx="3479382" cy="15787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>
                <a:latin typeface="Rockwell Condensed" panose="02060603050405020104" pitchFamily="18" charset="0"/>
              </a:rPr>
              <a:t>Mengkampanyekan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Gerakan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Masyarakat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Hidup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latin typeface="Rockwell Condensed" panose="02060603050405020104" pitchFamily="18" charset="0"/>
              </a:rPr>
              <a:t>Sehat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smtClean="0">
                <a:latin typeface="Rockwell Condensed" panose="02060603050405020104" pitchFamily="18" charset="0"/>
              </a:rPr>
              <a:t>(GERMAS</a:t>
            </a:r>
            <a:r>
              <a:rPr lang="en-US" dirty="0">
                <a:latin typeface="Rockwell Condensed" panose="02060603050405020104" pitchFamily="18" charset="0"/>
              </a:rPr>
              <a:t>) </a:t>
            </a:r>
            <a:r>
              <a:rPr lang="en-US" dirty="0" err="1">
                <a:latin typeface="Rockwell Condensed" panose="02060603050405020104" pitchFamily="18" charset="0"/>
              </a:rPr>
              <a:t>melalui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latin typeface="Rockwell Condensed" panose="02060603050405020104" pitchFamily="18" charset="0"/>
              </a:rPr>
              <a:t>Pola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latin typeface="Rockwell Condensed" panose="02060603050405020104" pitchFamily="18" charset="0"/>
              </a:rPr>
              <a:t>Hidup</a:t>
            </a:r>
            <a:r>
              <a:rPr lang="en-US" dirty="0" smtClean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Sehat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dan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Perilaku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latin typeface="Rockwell Condensed" panose="02060603050405020104" pitchFamily="18" charset="0"/>
              </a:rPr>
              <a:t>Hidup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latin typeface="Rockwell Condensed" panose="02060603050405020104" pitchFamily="18" charset="0"/>
              </a:rPr>
              <a:t>Bersih</a:t>
            </a:r>
            <a:r>
              <a:rPr lang="en-US" dirty="0" smtClean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dan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Sehat</a:t>
            </a:r>
            <a:r>
              <a:rPr lang="en-US" dirty="0">
                <a:latin typeface="Rockwell Condensed" panose="02060603050405020104" pitchFamily="18" charset="0"/>
              </a:rPr>
              <a:t> (PHBS) </a:t>
            </a:r>
            <a:br>
              <a:rPr lang="en-US" dirty="0">
                <a:latin typeface="Rockwell Condensed" panose="02060603050405020104" pitchFamily="18" charset="0"/>
              </a:rPr>
            </a:br>
            <a:endParaRPr lang="en-US" dirty="0">
              <a:latin typeface="Rockwell Condensed" panose="02060603050405020104" pitchFamily="18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517293" y="4664618"/>
            <a:ext cx="3479382" cy="420566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Rockwell Condensed" panose="02060603050405020104" pitchFamily="18" charset="0"/>
              </a:rPr>
              <a:t>Cuci</a:t>
            </a:r>
            <a:r>
              <a:rPr lang="en-US" dirty="0" smtClean="0"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latin typeface="Rockwell Condensed" panose="02060603050405020104" pitchFamily="18" charset="0"/>
              </a:rPr>
              <a:t>Tangan</a:t>
            </a:r>
            <a:r>
              <a:rPr lang="en-US" dirty="0" smtClean="0"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latin typeface="Rockwell Condensed" panose="02060603050405020104" pitchFamily="18" charset="0"/>
              </a:rPr>
              <a:t>Pakai</a:t>
            </a:r>
            <a:r>
              <a:rPr lang="en-US" dirty="0" smtClean="0"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latin typeface="Rockwell Condensed" panose="02060603050405020104" pitchFamily="18" charset="0"/>
              </a:rPr>
              <a:t>Sabun</a:t>
            </a:r>
            <a:endParaRPr lang="en-US" dirty="0">
              <a:latin typeface="Rockwell Condensed" panose="02060603050405020104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517293" y="5215810"/>
            <a:ext cx="3479382" cy="420566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Rockwell Condensed" panose="02060603050405020104" pitchFamily="18" charset="0"/>
              </a:rPr>
              <a:t>Etika</a:t>
            </a:r>
            <a:r>
              <a:rPr lang="en-US" dirty="0" smtClean="0"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latin typeface="Rockwell Condensed" panose="02060603050405020104" pitchFamily="18" charset="0"/>
              </a:rPr>
              <a:t>Batuk</a:t>
            </a:r>
            <a:endParaRPr lang="en-US" dirty="0">
              <a:latin typeface="Rockwell Condensed" panose="02060603050405020104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511591" y="5753272"/>
            <a:ext cx="3479382" cy="420566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Rockwell Condensed" panose="02060603050405020104" pitchFamily="18" charset="0"/>
              </a:rPr>
              <a:t>Olahraga</a:t>
            </a:r>
            <a:endParaRPr lang="en-US" dirty="0">
              <a:latin typeface="Rockwell Condensed" panose="02060603050405020104" pitchFamily="18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507565" y="6335267"/>
            <a:ext cx="3479382" cy="420566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Rockwell Condensed" panose="02060603050405020104" pitchFamily="18" charset="0"/>
              </a:rPr>
              <a:t>Makan</a:t>
            </a:r>
            <a:r>
              <a:rPr lang="en-US" dirty="0" smtClean="0"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latin typeface="Rockwell Condensed" panose="02060603050405020104" pitchFamily="18" charset="0"/>
              </a:rPr>
              <a:t>dengan</a:t>
            </a:r>
            <a:r>
              <a:rPr lang="en-US" dirty="0" smtClean="0"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latin typeface="Rockwell Condensed" panose="02060603050405020104" pitchFamily="18" charset="0"/>
              </a:rPr>
              <a:t>Gizi</a:t>
            </a:r>
            <a:r>
              <a:rPr lang="en-US" dirty="0" smtClean="0"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latin typeface="Rockwell Condensed" panose="02060603050405020104" pitchFamily="18" charset="0"/>
              </a:rPr>
              <a:t>Seimbang</a:t>
            </a:r>
            <a:endParaRPr lang="en-US" dirty="0">
              <a:latin typeface="Rockwell Condensed" panose="02060603050405020104" pitchFamily="18" charset="0"/>
            </a:endParaRPr>
          </a:p>
        </p:txBody>
      </p:sp>
      <p:cxnSp>
        <p:nvCxnSpPr>
          <p:cNvPr id="6" name="Straight Arrow Connector 5"/>
          <p:cNvCxnSpPr>
            <a:stCxn id="22" idx="0"/>
            <a:endCxn id="4" idx="2"/>
          </p:cNvCxnSpPr>
          <p:nvPr/>
        </p:nvCxnSpPr>
        <p:spPr>
          <a:xfrm flipV="1">
            <a:off x="2721733" y="1514420"/>
            <a:ext cx="2593678" cy="1408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2" idx="3"/>
            <a:endCxn id="24" idx="1"/>
          </p:cNvCxnSpPr>
          <p:nvPr/>
        </p:nvCxnSpPr>
        <p:spPr>
          <a:xfrm flipV="1">
            <a:off x="4461424" y="2826677"/>
            <a:ext cx="1280663" cy="570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22" idx="3"/>
            <a:endCxn id="23" idx="1"/>
          </p:cNvCxnSpPr>
          <p:nvPr/>
        </p:nvCxnSpPr>
        <p:spPr>
          <a:xfrm>
            <a:off x="4461424" y="3397043"/>
            <a:ext cx="1274536" cy="675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22" idx="2"/>
            <a:endCxn id="25" idx="0"/>
          </p:cNvCxnSpPr>
          <p:nvPr/>
        </p:nvCxnSpPr>
        <p:spPr>
          <a:xfrm>
            <a:off x="2721733" y="3871135"/>
            <a:ext cx="2559174" cy="10888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25" idx="3"/>
            <a:endCxn id="26" idx="1"/>
          </p:cNvCxnSpPr>
          <p:nvPr/>
        </p:nvCxnSpPr>
        <p:spPr>
          <a:xfrm flipV="1">
            <a:off x="7020598" y="4874901"/>
            <a:ext cx="496695" cy="874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25" idx="3"/>
            <a:endCxn id="27" idx="1"/>
          </p:cNvCxnSpPr>
          <p:nvPr/>
        </p:nvCxnSpPr>
        <p:spPr>
          <a:xfrm flipV="1">
            <a:off x="7020598" y="5426093"/>
            <a:ext cx="496695" cy="323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25" idx="3"/>
            <a:endCxn id="28" idx="1"/>
          </p:cNvCxnSpPr>
          <p:nvPr/>
        </p:nvCxnSpPr>
        <p:spPr>
          <a:xfrm>
            <a:off x="7020598" y="5749368"/>
            <a:ext cx="490993" cy="214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5" idx="3"/>
            <a:endCxn id="29" idx="1"/>
          </p:cNvCxnSpPr>
          <p:nvPr/>
        </p:nvCxnSpPr>
        <p:spPr>
          <a:xfrm>
            <a:off x="7020598" y="5749368"/>
            <a:ext cx="486967" cy="796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5" name="Picture 2" descr="√ 9 Contoh tujuan penelitian dan Penulisan Karya Tulis, Skripsi ..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1" t="3094" r="21427" b="8227"/>
          <a:stretch/>
        </p:blipFill>
        <p:spPr bwMode="auto">
          <a:xfrm rot="21120142" flipH="1">
            <a:off x="9777278" y="257126"/>
            <a:ext cx="1860534" cy="286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 txBox="1">
            <a:spLocks/>
          </p:cNvSpPr>
          <p:nvPr/>
        </p:nvSpPr>
        <p:spPr>
          <a:xfrm>
            <a:off x="809956" y="91071"/>
            <a:ext cx="8421493" cy="64503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PENCEGAHAN COVID-19</a:t>
            </a:r>
            <a:endParaRPr lang="en-US" sz="24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32" name="Down Arrow 31"/>
          <p:cNvSpPr/>
          <p:nvPr/>
        </p:nvSpPr>
        <p:spPr>
          <a:xfrm>
            <a:off x="695482" y="1036101"/>
            <a:ext cx="1280980" cy="1352509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0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ECF14-2AA7-0D4D-8DBD-3760F6FD5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7688" y="1159051"/>
            <a:ext cx="6950902" cy="1824501"/>
          </a:xfr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i="1" spc="800" dirty="0">
                <a:latin typeface="Rockwell Condensed" panose="02060603050405020104" pitchFamily="18" charset="0"/>
              </a:rPr>
              <a:t>KKN </a:t>
            </a:r>
            <a:r>
              <a:rPr lang="en-US" sz="3600" i="1" spc="800" dirty="0" err="1">
                <a:latin typeface="Rockwell Condensed" panose="02060603050405020104" pitchFamily="18" charset="0"/>
              </a:rPr>
              <a:t>dalam</a:t>
            </a:r>
            <a:r>
              <a:rPr lang="en-US" sz="3600" i="1" spc="800" dirty="0">
                <a:latin typeface="Rockwell Condensed" panose="02060603050405020104" pitchFamily="18" charset="0"/>
              </a:rPr>
              <a:t> masa </a:t>
            </a:r>
            <a:r>
              <a:rPr lang="en-US" sz="3600" i="1" spc="800" dirty="0" err="1" smtClean="0">
                <a:latin typeface="Rockwell Condensed" panose="02060603050405020104" pitchFamily="18" charset="0"/>
              </a:rPr>
              <a:t>pandemi</a:t>
            </a:r>
            <a:r>
              <a:rPr lang="en-US" sz="3600" i="1" spc="800" dirty="0" smtClean="0">
                <a:latin typeface="Rockwell Condensed" panose="02060603050405020104" pitchFamily="18" charset="0"/>
              </a:rPr>
              <a:t> </a:t>
            </a:r>
            <a:r>
              <a:rPr lang="en-US" sz="3600" i="1" spc="800" dirty="0">
                <a:latin typeface="Rockwell Condensed" panose="02060603050405020104" pitchFamily="18" charset="0"/>
              </a:rPr>
              <a:t>dan </a:t>
            </a:r>
            <a:r>
              <a:rPr lang="en-US" sz="3600" i="1" spc="800" dirty="0" err="1">
                <a:latin typeface="Rockwell Condensed" panose="02060603050405020104" pitchFamily="18" charset="0"/>
              </a:rPr>
              <a:t>transisi</a:t>
            </a:r>
            <a:r>
              <a:rPr lang="en-US" sz="3600" i="1" spc="800" dirty="0">
                <a:latin typeface="Rockwell Condensed" panose="02060603050405020104" pitchFamily="18" charset="0"/>
              </a:rPr>
              <a:t> </a:t>
            </a:r>
            <a:r>
              <a:rPr lang="en-US" sz="3600" i="1" spc="800" dirty="0" err="1">
                <a:latin typeface="Rockwell Condensed" panose="02060603050405020104" pitchFamily="18" charset="0"/>
              </a:rPr>
              <a:t>menuju</a:t>
            </a:r>
            <a:r>
              <a:rPr lang="en-US" sz="3600" i="1" spc="800" dirty="0">
                <a:latin typeface="Rockwell Condensed" panose="02060603050405020104" pitchFamily="18" charset="0"/>
              </a:rPr>
              <a:t> New Normal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E07DA1-EEA4-4C9D-8971-B71DC46EE92F}"/>
              </a:ext>
            </a:extLst>
          </p:cNvPr>
          <p:cNvSpPr txBox="1"/>
          <p:nvPr/>
        </p:nvSpPr>
        <p:spPr>
          <a:xfrm>
            <a:off x="3287688" y="3335269"/>
            <a:ext cx="6950902" cy="246221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just"/>
            <a:r>
              <a:rPr lang="en-US" sz="2000" dirty="0" smtClean="0">
                <a:latin typeface="Rockwell Condensed" panose="02060603050405020104" pitchFamily="18" charset="0"/>
              </a:rPr>
              <a:t>New </a:t>
            </a:r>
            <a:r>
              <a:rPr lang="en-US" sz="2000" dirty="0">
                <a:latin typeface="Rockwell Condensed" panose="02060603050405020104" pitchFamily="18" charset="0"/>
              </a:rPr>
              <a:t>Normal </a:t>
            </a:r>
            <a:r>
              <a:rPr lang="en-US" sz="2000" dirty="0" err="1">
                <a:latin typeface="Rockwell Condensed" panose="02060603050405020104" pitchFamily="18" charset="0"/>
              </a:rPr>
              <a:t>adalah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 smtClean="0">
                <a:latin typeface="Rockwell Condensed" panose="02060603050405020104" pitchFamily="18" charset="0"/>
              </a:rPr>
              <a:t>langkah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 smtClean="0">
                <a:latin typeface="Rockwell Condensed" panose="02060603050405020104" pitchFamily="18" charset="0"/>
              </a:rPr>
              <a:t>percepatan</a:t>
            </a:r>
            <a:r>
              <a:rPr lang="en-US" sz="2000" dirty="0" smtClean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penanganan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Covid</a:t>
            </a:r>
            <a:r>
              <a:rPr lang="en-US" sz="2000" dirty="0">
                <a:latin typeface="Rockwell Condensed" panose="02060603050405020104" pitchFamily="18" charset="0"/>
              </a:rPr>
              <a:t> – 19 </a:t>
            </a:r>
            <a:r>
              <a:rPr lang="en-US" sz="2000" dirty="0" err="1">
                <a:latin typeface="Rockwell Condensed" panose="02060603050405020104" pitchFamily="18" charset="0"/>
              </a:rPr>
              <a:t>dalam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bidang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 smtClean="0">
                <a:latin typeface="Rockwell Condensed" panose="02060603050405020104" pitchFamily="18" charset="0"/>
              </a:rPr>
              <a:t>kesehatan</a:t>
            </a:r>
            <a:r>
              <a:rPr lang="en-US" sz="2000" dirty="0" smtClean="0">
                <a:latin typeface="Rockwell Condensed" panose="02060603050405020104" pitchFamily="18" charset="0"/>
              </a:rPr>
              <a:t>, </a:t>
            </a:r>
            <a:r>
              <a:rPr lang="en-US" sz="2000" dirty="0" err="1">
                <a:latin typeface="Rockwell Condensed" panose="02060603050405020104" pitchFamily="18" charset="0"/>
              </a:rPr>
              <a:t>sosial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 smtClean="0">
                <a:latin typeface="Rockwell Condensed" panose="02060603050405020104" pitchFamily="18" charset="0"/>
              </a:rPr>
              <a:t>dan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 smtClean="0">
                <a:latin typeface="Rockwell Condensed" panose="02060603050405020104" pitchFamily="18" charset="0"/>
              </a:rPr>
              <a:t>ekonomi</a:t>
            </a:r>
            <a:r>
              <a:rPr lang="en-US" sz="2000" dirty="0">
                <a:latin typeface="Rockwell Condensed" panose="02060603050405020104" pitchFamily="18" charset="0"/>
              </a:rPr>
              <a:t>. </a:t>
            </a:r>
            <a:r>
              <a:rPr lang="en-US" sz="2000" dirty="0" err="1">
                <a:latin typeface="Rockwell Condensed" panose="02060603050405020104" pitchFamily="18" charset="0"/>
              </a:rPr>
              <a:t>Skenario</a:t>
            </a:r>
            <a:r>
              <a:rPr lang="en-US" sz="2000" dirty="0">
                <a:latin typeface="Rockwell Condensed" panose="02060603050405020104" pitchFamily="18" charset="0"/>
              </a:rPr>
              <a:t> new normal </a:t>
            </a:r>
            <a:r>
              <a:rPr lang="en-US" sz="2000" dirty="0" err="1">
                <a:latin typeface="Rockwell Condensed" panose="02060603050405020104" pitchFamily="18" charset="0"/>
              </a:rPr>
              <a:t>dijalankan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dengan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 smtClean="0">
                <a:latin typeface="Rockwell Condensed" panose="02060603050405020104" pitchFamily="18" charset="0"/>
              </a:rPr>
              <a:t>mempertimbangkan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 smtClean="0">
                <a:latin typeface="Rockwell Condensed" panose="02060603050405020104" pitchFamily="18" charset="0"/>
              </a:rPr>
              <a:t>kesiapan</a:t>
            </a:r>
            <a:r>
              <a:rPr lang="en-US" sz="2000" dirty="0" smtClean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daerah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dan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hasil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riset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epidemiologis</a:t>
            </a:r>
            <a:r>
              <a:rPr lang="en-US" sz="2000" dirty="0">
                <a:latin typeface="Rockwell Condensed" panose="02060603050405020104" pitchFamily="18" charset="0"/>
              </a:rPr>
              <a:t> di </a:t>
            </a:r>
            <a:r>
              <a:rPr lang="en-US" sz="2000" dirty="0" err="1">
                <a:latin typeface="Rockwell Condensed" panose="02060603050405020104" pitchFamily="18" charset="0"/>
              </a:rPr>
              <a:t>wilayah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 smtClean="0">
                <a:latin typeface="Rockwell Condensed" panose="02060603050405020104" pitchFamily="18" charset="0"/>
              </a:rPr>
              <a:t>terkait</a:t>
            </a:r>
            <a:r>
              <a:rPr lang="en-US" sz="2000" dirty="0" smtClean="0">
                <a:latin typeface="Rockwell Condensed" panose="02060603050405020104" pitchFamily="18" charset="0"/>
              </a:rPr>
              <a:t>. </a:t>
            </a:r>
            <a:r>
              <a:rPr lang="en-US" sz="2000" dirty="0" err="1" smtClean="0">
                <a:latin typeface="Rockwell Condensed" panose="02060603050405020104" pitchFamily="18" charset="0"/>
              </a:rPr>
              <a:t>Merupakan</a:t>
            </a:r>
            <a:r>
              <a:rPr lang="en-US" sz="2000" dirty="0" smtClean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juga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perubahan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budaya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seperti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selalu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menerapkan</a:t>
            </a:r>
            <a:r>
              <a:rPr lang="en-US" sz="2000" dirty="0">
                <a:latin typeface="Rockwell Condensed" panose="02060603050405020104" pitchFamily="18" charset="0"/>
              </a:rPr>
              <a:t> PHBS (</a:t>
            </a:r>
            <a:r>
              <a:rPr lang="en-US" sz="2000" dirty="0" err="1">
                <a:latin typeface="Rockwell Condensed" panose="02060603050405020104" pitchFamily="18" charset="0"/>
              </a:rPr>
              <a:t>pola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hidup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bersih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dan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sehat</a:t>
            </a:r>
            <a:r>
              <a:rPr lang="en-US" sz="2000" dirty="0">
                <a:latin typeface="Rockwell Condensed" panose="02060603050405020104" pitchFamily="18" charset="0"/>
              </a:rPr>
              <a:t>), </a:t>
            </a:r>
            <a:r>
              <a:rPr lang="en-US" sz="2000" dirty="0" err="1">
                <a:latin typeface="Rockwell Condensed" panose="02060603050405020104" pitchFamily="18" charset="0"/>
              </a:rPr>
              <a:t>memakai</a:t>
            </a:r>
            <a:r>
              <a:rPr lang="en-US" sz="2000" dirty="0">
                <a:latin typeface="Rockwell Condensed" panose="02060603050405020104" pitchFamily="18" charset="0"/>
              </a:rPr>
              <a:t> masker </a:t>
            </a:r>
            <a:r>
              <a:rPr lang="en-US" sz="2000" dirty="0" err="1">
                <a:latin typeface="Rockwell Condensed" panose="02060603050405020104" pitchFamily="18" charset="0"/>
              </a:rPr>
              <a:t>keluar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rumah</a:t>
            </a:r>
            <a:r>
              <a:rPr lang="en-US" sz="2000" dirty="0">
                <a:latin typeface="Rockwell Condensed" panose="02060603050405020104" pitchFamily="18" charset="0"/>
              </a:rPr>
              <a:t>, </a:t>
            </a:r>
            <a:r>
              <a:rPr lang="en-US" sz="2000" dirty="0" err="1" smtClean="0">
                <a:latin typeface="Rockwell Condensed" panose="02060603050405020104" pitchFamily="18" charset="0"/>
              </a:rPr>
              <a:t>mencuci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 smtClean="0">
                <a:latin typeface="Rockwell Condensed" panose="02060603050405020104" pitchFamily="18" charset="0"/>
              </a:rPr>
              <a:t>tangan</a:t>
            </a:r>
            <a:r>
              <a:rPr lang="en-US" sz="2000" dirty="0">
                <a:latin typeface="Rockwell Condensed" panose="02060603050405020104" pitchFamily="18" charset="0"/>
              </a:rPr>
              <a:t>, </a:t>
            </a:r>
            <a:r>
              <a:rPr lang="en-US" sz="2000" dirty="0" err="1">
                <a:latin typeface="Rockwell Condensed" panose="02060603050405020104" pitchFamily="18" charset="0"/>
              </a:rPr>
              <a:t>jaga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jarak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 smtClean="0">
                <a:latin typeface="Rockwell Condensed" panose="02060603050405020104" pitchFamily="18" charset="0"/>
              </a:rPr>
              <a:t>fisik</a:t>
            </a:r>
            <a:r>
              <a:rPr lang="en-US" sz="2000" dirty="0" smtClean="0">
                <a:latin typeface="Rockwell Condensed" panose="02060603050405020104" pitchFamily="18" charset="0"/>
              </a:rPr>
              <a:t>.</a:t>
            </a:r>
          </a:p>
          <a:p>
            <a:pPr algn="just"/>
            <a:r>
              <a:rPr lang="en-US" sz="2000" dirty="0" err="1">
                <a:latin typeface="Rockwell Condensed" panose="02060603050405020104" pitchFamily="18" charset="0"/>
              </a:rPr>
              <a:t>Merupakan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skenario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untuk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mempercepat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penanganan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Covid</a:t>
            </a:r>
            <a:r>
              <a:rPr lang="en-US" sz="2000" dirty="0">
                <a:latin typeface="Rockwell Condensed" panose="02060603050405020104" pitchFamily="18" charset="0"/>
              </a:rPr>
              <a:t>- 19 </a:t>
            </a:r>
            <a:r>
              <a:rPr lang="en-US" sz="2000" dirty="0" err="1">
                <a:latin typeface="Rockwell Condensed" panose="02060603050405020104" pitchFamily="18" charset="0"/>
              </a:rPr>
              <a:t>dalam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aspek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kesehatan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dan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sosial</a:t>
            </a:r>
            <a:r>
              <a:rPr lang="en-US" sz="2000" dirty="0"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latin typeface="Rockwell Condensed" panose="02060603050405020104" pitchFamily="18" charset="0"/>
              </a:rPr>
              <a:t>ekonomi</a:t>
            </a:r>
            <a:r>
              <a:rPr lang="en-US" sz="2000" dirty="0">
                <a:latin typeface="Rockwell Condensed" panose="02060603050405020104" pitchFamily="18" charset="0"/>
              </a:rPr>
              <a:t>.</a:t>
            </a:r>
          </a:p>
        </p:txBody>
      </p:sp>
      <p:sp>
        <p:nvSpPr>
          <p:cNvPr id="16" name="Freeform: Shape 6">
            <a:extLst>
              <a:ext uri="{FF2B5EF4-FFF2-40B4-BE49-F238E27FC236}">
                <a16:creationId xmlns:a16="http://schemas.microsoft.com/office/drawing/2014/main" id="{C10ECA38-D32C-4141-BC6E-17F24F2B14B6}"/>
              </a:ext>
            </a:extLst>
          </p:cNvPr>
          <p:cNvSpPr/>
          <p:nvPr/>
        </p:nvSpPr>
        <p:spPr>
          <a:xfrm>
            <a:off x="905304" y="2274753"/>
            <a:ext cx="2208364" cy="4583247"/>
          </a:xfrm>
          <a:custGeom>
            <a:avLst/>
            <a:gdLst>
              <a:gd name="connsiteX0" fmla="*/ 1391553 w 1392710"/>
              <a:gd name="connsiteY0" fmla="*/ 361443 h 2854310"/>
              <a:gd name="connsiteX1" fmla="*/ 1337872 w 1392710"/>
              <a:gd name="connsiteY1" fmla="*/ 20540 h 2854310"/>
              <a:gd name="connsiteX2" fmla="*/ 1309094 w 1392710"/>
              <a:gd name="connsiteY2" fmla="*/ 3937 h 2854310"/>
              <a:gd name="connsiteX3" fmla="*/ 936093 w 1392710"/>
              <a:gd name="connsiteY3" fmla="*/ 142291 h 2854310"/>
              <a:gd name="connsiteX4" fmla="*/ 850314 w 1392710"/>
              <a:gd name="connsiteY4" fmla="*/ 173282 h 2854310"/>
              <a:gd name="connsiteX5" fmla="*/ 767302 w 1392710"/>
              <a:gd name="connsiteY5" fmla="*/ 203166 h 2854310"/>
              <a:gd name="connsiteX6" fmla="*/ 682630 w 1392710"/>
              <a:gd name="connsiteY6" fmla="*/ 235264 h 2854310"/>
              <a:gd name="connsiteX7" fmla="*/ 607366 w 1392710"/>
              <a:gd name="connsiteY7" fmla="*/ 256294 h 2854310"/>
              <a:gd name="connsiteX8" fmla="*/ 555898 w 1392710"/>
              <a:gd name="connsiteY8" fmla="*/ 255187 h 2854310"/>
              <a:gd name="connsiteX9" fmla="*/ 488935 w 1392710"/>
              <a:gd name="connsiteY9" fmla="*/ 318830 h 2854310"/>
              <a:gd name="connsiteX10" fmla="*/ 542063 w 1392710"/>
              <a:gd name="connsiteY10" fmla="*/ 423978 h 2854310"/>
              <a:gd name="connsiteX11" fmla="*/ 554238 w 1392710"/>
              <a:gd name="connsiteY11" fmla="*/ 447222 h 2854310"/>
              <a:gd name="connsiteX12" fmla="*/ 520480 w 1392710"/>
              <a:gd name="connsiteY12" fmla="*/ 578380 h 2854310"/>
              <a:gd name="connsiteX13" fmla="*/ 429167 w 1392710"/>
              <a:gd name="connsiteY13" fmla="*/ 587235 h 2854310"/>
              <a:gd name="connsiteX14" fmla="*/ 356116 w 1392710"/>
              <a:gd name="connsiteY14" fmla="*/ 528573 h 2854310"/>
              <a:gd name="connsiteX15" fmla="*/ 355009 w 1392710"/>
              <a:gd name="connsiteY15" fmla="*/ 505883 h 2854310"/>
              <a:gd name="connsiteX16" fmla="*/ 382127 w 1392710"/>
              <a:gd name="connsiteY16" fmla="*/ 451649 h 2854310"/>
              <a:gd name="connsiteX17" fmla="*/ 384894 w 1392710"/>
              <a:gd name="connsiteY17" fmla="*/ 443901 h 2854310"/>
              <a:gd name="connsiteX18" fmla="*/ 378253 w 1392710"/>
              <a:gd name="connsiteY18" fmla="*/ 389666 h 2854310"/>
              <a:gd name="connsiteX19" fmla="*/ 386554 w 1392710"/>
              <a:gd name="connsiteY19" fmla="*/ 342073 h 2854310"/>
              <a:gd name="connsiteX20" fmla="*/ 410351 w 1392710"/>
              <a:gd name="connsiteY20" fmla="*/ 259061 h 2854310"/>
              <a:gd name="connsiteX21" fmla="*/ 407030 w 1392710"/>
              <a:gd name="connsiteY21" fmla="*/ 254634 h 2854310"/>
              <a:gd name="connsiteX22" fmla="*/ 351135 w 1392710"/>
              <a:gd name="connsiteY22" fmla="*/ 186564 h 2854310"/>
              <a:gd name="connsiteX23" fmla="*/ 337300 w 1392710"/>
              <a:gd name="connsiteY23" fmla="*/ 173282 h 2854310"/>
              <a:gd name="connsiteX24" fmla="*/ 294134 w 1392710"/>
              <a:gd name="connsiteY24" fmla="*/ 120708 h 2854310"/>
              <a:gd name="connsiteX25" fmla="*/ 257055 w 1392710"/>
              <a:gd name="connsiteY25" fmla="*/ 82522 h 2854310"/>
              <a:gd name="connsiteX26" fmla="*/ 9679 w 1392710"/>
              <a:gd name="connsiteY26" fmla="*/ 158340 h 2854310"/>
              <a:gd name="connsiteX27" fmla="*/ 3592 w 1392710"/>
              <a:gd name="connsiteY27" fmla="*/ 203166 h 2854310"/>
              <a:gd name="connsiteX28" fmla="*/ 13553 w 1392710"/>
              <a:gd name="connsiteY28" fmla="*/ 265148 h 2854310"/>
              <a:gd name="connsiteX29" fmla="*/ 81070 w 1392710"/>
              <a:gd name="connsiteY29" fmla="*/ 416784 h 2854310"/>
              <a:gd name="connsiteX30" fmla="*/ 39564 w 1392710"/>
              <a:gd name="connsiteY30" fmla="*/ 426745 h 2854310"/>
              <a:gd name="connsiteX31" fmla="*/ 5252 w 1392710"/>
              <a:gd name="connsiteY31" fmla="*/ 465484 h 2854310"/>
              <a:gd name="connsiteX32" fmla="*/ 9126 w 1392710"/>
              <a:gd name="connsiteY32" fmla="*/ 489834 h 2854310"/>
              <a:gd name="connsiteX33" fmla="*/ 19641 w 1392710"/>
              <a:gd name="connsiteY33" fmla="*/ 612139 h 2854310"/>
              <a:gd name="connsiteX34" fmla="*/ 65574 w 1392710"/>
              <a:gd name="connsiteY34" fmla="*/ 941420 h 2854310"/>
              <a:gd name="connsiteX35" fmla="*/ 129217 w 1392710"/>
              <a:gd name="connsiteY35" fmla="*/ 1097482 h 2854310"/>
              <a:gd name="connsiteX36" fmla="*/ 138071 w 1392710"/>
              <a:gd name="connsiteY36" fmla="*/ 1132347 h 2854310"/>
              <a:gd name="connsiteX37" fmla="*/ 122022 w 1392710"/>
              <a:gd name="connsiteY37" fmla="*/ 1220340 h 2854310"/>
              <a:gd name="connsiteX38" fmla="*/ 55059 w 1392710"/>
              <a:gd name="connsiteY38" fmla="*/ 1579505 h 2854310"/>
              <a:gd name="connsiteX39" fmla="*/ 94352 w 1392710"/>
              <a:gd name="connsiteY39" fmla="*/ 1630419 h 2854310"/>
              <a:gd name="connsiteX40" fmla="*/ 121469 w 1392710"/>
              <a:gd name="connsiteY40" fmla="*/ 1663624 h 2854310"/>
              <a:gd name="connsiteX41" fmla="*/ 125896 w 1392710"/>
              <a:gd name="connsiteY41" fmla="*/ 2003420 h 2854310"/>
              <a:gd name="connsiteX42" fmla="*/ 110401 w 1392710"/>
              <a:gd name="connsiteY42" fmla="*/ 2190474 h 2854310"/>
              <a:gd name="connsiteX43" fmla="*/ 78303 w 1392710"/>
              <a:gd name="connsiteY43" fmla="*/ 2609961 h 2854310"/>
              <a:gd name="connsiteX44" fmla="*/ 76642 w 1392710"/>
              <a:gd name="connsiteY44" fmla="*/ 2632098 h 2854310"/>
              <a:gd name="connsiteX45" fmla="*/ 94905 w 1392710"/>
              <a:gd name="connsiteY45" fmla="*/ 2764917 h 2854310"/>
              <a:gd name="connsiteX46" fmla="*/ 117042 w 1392710"/>
              <a:gd name="connsiteY46" fmla="*/ 2784286 h 2854310"/>
              <a:gd name="connsiteX47" fmla="*/ 159654 w 1392710"/>
              <a:gd name="connsiteY47" fmla="*/ 2795355 h 2854310"/>
              <a:gd name="connsiteX48" fmla="*/ 303542 w 1392710"/>
              <a:gd name="connsiteY48" fmla="*/ 2831880 h 2854310"/>
              <a:gd name="connsiteX49" fmla="*/ 491702 w 1392710"/>
              <a:gd name="connsiteY49" fmla="*/ 2853463 h 2854310"/>
              <a:gd name="connsiteX50" fmla="*/ 532102 w 1392710"/>
              <a:gd name="connsiteY50" fmla="*/ 2819151 h 2854310"/>
              <a:gd name="connsiteX51" fmla="*/ 490042 w 1392710"/>
              <a:gd name="connsiteY51" fmla="*/ 2752188 h 2854310"/>
              <a:gd name="connsiteX52" fmla="*/ 410904 w 1392710"/>
              <a:gd name="connsiteY52" fmla="*/ 2707362 h 2854310"/>
              <a:gd name="connsiteX53" fmla="*/ 356116 w 1392710"/>
              <a:gd name="connsiteY53" fmla="*/ 2634311 h 2854310"/>
              <a:gd name="connsiteX54" fmla="*/ 351689 w 1392710"/>
              <a:gd name="connsiteY54" fmla="*/ 2565688 h 2854310"/>
              <a:gd name="connsiteX55" fmla="*/ 369398 w 1392710"/>
              <a:gd name="connsiteY55" fmla="*/ 2541338 h 2854310"/>
              <a:gd name="connsiteX56" fmla="*/ 449090 w 1392710"/>
              <a:gd name="connsiteY56" fmla="*/ 2518648 h 2854310"/>
              <a:gd name="connsiteX57" fmla="*/ 481741 w 1392710"/>
              <a:gd name="connsiteY57" fmla="*/ 2479356 h 2854310"/>
              <a:gd name="connsiteX58" fmla="*/ 441895 w 1392710"/>
              <a:gd name="connsiteY58" fmla="*/ 2441723 h 2854310"/>
              <a:gd name="connsiteX59" fmla="*/ 392641 w 1392710"/>
              <a:gd name="connsiteY59" fmla="*/ 2436189 h 2854310"/>
              <a:gd name="connsiteX60" fmla="*/ 369952 w 1392710"/>
              <a:gd name="connsiteY60" fmla="*/ 2420694 h 2854310"/>
              <a:gd name="connsiteX61" fmla="*/ 368845 w 1392710"/>
              <a:gd name="connsiteY61" fmla="*/ 2347090 h 2854310"/>
              <a:gd name="connsiteX62" fmla="*/ 380466 w 1392710"/>
              <a:gd name="connsiteY62" fmla="*/ 2293409 h 2854310"/>
              <a:gd name="connsiteX63" fmla="*/ 407584 w 1392710"/>
              <a:gd name="connsiteY63" fmla="*/ 2091413 h 2854310"/>
              <a:gd name="connsiteX64" fmla="*/ 439682 w 1392710"/>
              <a:gd name="connsiteY64" fmla="*/ 1965788 h 2854310"/>
              <a:gd name="connsiteX65" fmla="*/ 522694 w 1392710"/>
              <a:gd name="connsiteY65" fmla="*/ 1625438 h 2854310"/>
              <a:gd name="connsiteX66" fmla="*/ 563093 w 1392710"/>
              <a:gd name="connsiteY66" fmla="*/ 1595001 h 2854310"/>
              <a:gd name="connsiteX67" fmla="*/ 644445 w 1392710"/>
              <a:gd name="connsiteY67" fmla="*/ 1539106 h 2854310"/>
              <a:gd name="connsiteX68" fmla="*/ 671562 w 1392710"/>
              <a:gd name="connsiteY68" fmla="*/ 1401860 h 2854310"/>
              <a:gd name="connsiteX69" fmla="*/ 666581 w 1392710"/>
              <a:gd name="connsiteY69" fmla="*/ 1208718 h 2854310"/>
              <a:gd name="connsiteX70" fmla="*/ 652192 w 1392710"/>
              <a:gd name="connsiteY70" fmla="*/ 1133454 h 2854310"/>
              <a:gd name="connsiteX71" fmla="*/ 595191 w 1392710"/>
              <a:gd name="connsiteY71" fmla="*/ 937546 h 2854310"/>
              <a:gd name="connsiteX72" fmla="*/ 572501 w 1392710"/>
              <a:gd name="connsiteY72" fmla="*/ 852320 h 2854310"/>
              <a:gd name="connsiteX73" fmla="*/ 587996 w 1392710"/>
              <a:gd name="connsiteY73" fmla="*/ 826863 h 2854310"/>
              <a:gd name="connsiteX74" fmla="*/ 763428 w 1392710"/>
              <a:gd name="connsiteY74" fmla="*/ 779270 h 2854310"/>
              <a:gd name="connsiteX75" fmla="*/ 916724 w 1392710"/>
              <a:gd name="connsiteY75" fmla="*/ 716180 h 2854310"/>
              <a:gd name="connsiteX76" fmla="*/ 965978 w 1392710"/>
              <a:gd name="connsiteY76" fmla="*/ 653091 h 2854310"/>
              <a:gd name="connsiteX77" fmla="*/ 969298 w 1392710"/>
              <a:gd name="connsiteY77" fmla="*/ 626527 h 2854310"/>
              <a:gd name="connsiteX78" fmla="*/ 1037368 w 1392710"/>
              <a:gd name="connsiteY78" fmla="*/ 562885 h 2854310"/>
              <a:gd name="connsiteX79" fmla="*/ 1089389 w 1392710"/>
              <a:gd name="connsiteY79" fmla="*/ 503670 h 2854310"/>
              <a:gd name="connsiteX80" fmla="*/ 1145284 w 1392710"/>
              <a:gd name="connsiteY80" fmla="*/ 432279 h 2854310"/>
              <a:gd name="connsiteX81" fmla="*/ 1162440 w 1392710"/>
              <a:gd name="connsiteY81" fmla="*/ 405162 h 2854310"/>
              <a:gd name="connsiteX82" fmla="*/ 1187343 w 1392710"/>
              <a:gd name="connsiteY82" fmla="*/ 383579 h 2854310"/>
              <a:gd name="connsiteX83" fmla="*/ 1367202 w 1392710"/>
              <a:gd name="connsiteY83" fmla="*/ 389113 h 2854310"/>
              <a:gd name="connsiteX84" fmla="*/ 1391553 w 1392710"/>
              <a:gd name="connsiteY84" fmla="*/ 361443 h 2854310"/>
              <a:gd name="connsiteX85" fmla="*/ 885179 w 1392710"/>
              <a:gd name="connsiteY85" fmla="*/ 518058 h 2854310"/>
              <a:gd name="connsiteX86" fmla="*/ 734651 w 1392710"/>
              <a:gd name="connsiteY86" fmla="*/ 578380 h 2854310"/>
              <a:gd name="connsiteX87" fmla="*/ 719709 w 1392710"/>
              <a:gd name="connsiteY87" fmla="*/ 577827 h 2854310"/>
              <a:gd name="connsiteX88" fmla="*/ 723583 w 1392710"/>
              <a:gd name="connsiteY88" fmla="*/ 562885 h 2854310"/>
              <a:gd name="connsiteX89" fmla="*/ 708087 w 1392710"/>
              <a:gd name="connsiteY89" fmla="*/ 483193 h 2854310"/>
              <a:gd name="connsiteX90" fmla="*/ 688164 w 1392710"/>
              <a:gd name="connsiteY90" fmla="*/ 440581 h 2854310"/>
              <a:gd name="connsiteX91" fmla="*/ 673222 w 1392710"/>
              <a:gd name="connsiteY91" fmla="*/ 412356 h 2854310"/>
              <a:gd name="connsiteX92" fmla="*/ 662154 w 1392710"/>
              <a:gd name="connsiteY92" fmla="*/ 384132 h 2854310"/>
              <a:gd name="connsiteX93" fmla="*/ 689271 w 1392710"/>
              <a:gd name="connsiteY93" fmla="*/ 377491 h 2854310"/>
              <a:gd name="connsiteX94" fmla="*/ 832605 w 1392710"/>
              <a:gd name="connsiteY94" fmla="*/ 376938 h 2854310"/>
              <a:gd name="connsiteX95" fmla="*/ 894034 w 1392710"/>
              <a:gd name="connsiteY95" fmla="*/ 410143 h 2854310"/>
              <a:gd name="connsiteX96" fmla="*/ 924472 w 1392710"/>
              <a:gd name="connsiteY96" fmla="*/ 480426 h 2854310"/>
              <a:gd name="connsiteX97" fmla="*/ 885179 w 1392710"/>
              <a:gd name="connsiteY97" fmla="*/ 518058 h 2854310"/>
              <a:gd name="connsiteX98" fmla="*/ 957677 w 1392710"/>
              <a:gd name="connsiteY98" fmla="*/ 410696 h 2854310"/>
              <a:gd name="connsiteX99" fmla="*/ 916171 w 1392710"/>
              <a:gd name="connsiteY99" fmla="*/ 389666 h 2854310"/>
              <a:gd name="connsiteX100" fmla="*/ 928899 w 1392710"/>
              <a:gd name="connsiteY100" fmla="*/ 380812 h 2854310"/>
              <a:gd name="connsiteX101" fmla="*/ 994755 w 1392710"/>
              <a:gd name="connsiteY101" fmla="*/ 380812 h 2854310"/>
              <a:gd name="connsiteX102" fmla="*/ 957677 w 1392710"/>
              <a:gd name="connsiteY102" fmla="*/ 410696 h 2854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1392710" h="2854310">
                <a:moveTo>
                  <a:pt x="1391553" y="361443"/>
                </a:moveTo>
                <a:cubicBezTo>
                  <a:pt x="1372183" y="247993"/>
                  <a:pt x="1354474" y="133990"/>
                  <a:pt x="1337872" y="20540"/>
                </a:cubicBezTo>
                <a:cubicBezTo>
                  <a:pt x="1334551" y="-2150"/>
                  <a:pt x="1328464" y="-3257"/>
                  <a:pt x="1309094" y="3937"/>
                </a:cubicBezTo>
                <a:cubicBezTo>
                  <a:pt x="1185129" y="50424"/>
                  <a:pt x="1060611" y="96357"/>
                  <a:pt x="936093" y="142291"/>
                </a:cubicBezTo>
                <a:cubicBezTo>
                  <a:pt x="907316" y="152806"/>
                  <a:pt x="879092" y="162767"/>
                  <a:pt x="850314" y="173282"/>
                </a:cubicBezTo>
                <a:cubicBezTo>
                  <a:pt x="822644" y="183243"/>
                  <a:pt x="794973" y="193205"/>
                  <a:pt x="767302" y="203166"/>
                </a:cubicBezTo>
                <a:cubicBezTo>
                  <a:pt x="738525" y="213681"/>
                  <a:pt x="706427" y="218662"/>
                  <a:pt x="682630" y="235264"/>
                </a:cubicBezTo>
                <a:cubicBezTo>
                  <a:pt x="658280" y="251867"/>
                  <a:pt x="625075" y="224749"/>
                  <a:pt x="607366" y="256294"/>
                </a:cubicBezTo>
                <a:cubicBezTo>
                  <a:pt x="590763" y="240245"/>
                  <a:pt x="574161" y="259614"/>
                  <a:pt x="555898" y="255187"/>
                </a:cubicBezTo>
                <a:cubicBezTo>
                  <a:pt x="521033" y="246886"/>
                  <a:pt x="486168" y="283965"/>
                  <a:pt x="488935" y="318830"/>
                </a:cubicBezTo>
                <a:cubicBezTo>
                  <a:pt x="492256" y="361443"/>
                  <a:pt x="512732" y="394647"/>
                  <a:pt x="542063" y="423978"/>
                </a:cubicBezTo>
                <a:cubicBezTo>
                  <a:pt x="548704" y="430619"/>
                  <a:pt x="554238" y="436707"/>
                  <a:pt x="554238" y="447222"/>
                </a:cubicBezTo>
                <a:cubicBezTo>
                  <a:pt x="555345" y="494262"/>
                  <a:pt x="530441" y="534661"/>
                  <a:pt x="520480" y="578380"/>
                </a:cubicBezTo>
                <a:cubicBezTo>
                  <a:pt x="514946" y="603284"/>
                  <a:pt x="454624" y="607158"/>
                  <a:pt x="429167" y="587235"/>
                </a:cubicBezTo>
                <a:cubicBezTo>
                  <a:pt x="404263" y="567866"/>
                  <a:pt x="380466" y="547943"/>
                  <a:pt x="356116" y="528573"/>
                </a:cubicBezTo>
                <a:cubicBezTo>
                  <a:pt x="346708" y="520825"/>
                  <a:pt x="342834" y="515845"/>
                  <a:pt x="355009" y="505883"/>
                </a:cubicBezTo>
                <a:cubicBezTo>
                  <a:pt x="371058" y="492048"/>
                  <a:pt x="387661" y="477106"/>
                  <a:pt x="382127" y="451649"/>
                </a:cubicBezTo>
                <a:cubicBezTo>
                  <a:pt x="381573" y="449435"/>
                  <a:pt x="383233" y="446115"/>
                  <a:pt x="384894" y="443901"/>
                </a:cubicBezTo>
                <a:cubicBezTo>
                  <a:pt x="403710" y="423425"/>
                  <a:pt x="396515" y="407376"/>
                  <a:pt x="378253" y="389666"/>
                </a:cubicBezTo>
                <a:cubicBezTo>
                  <a:pt x="359437" y="370850"/>
                  <a:pt x="363311" y="355355"/>
                  <a:pt x="386554" y="342073"/>
                </a:cubicBezTo>
                <a:cubicBezTo>
                  <a:pt x="395962" y="337092"/>
                  <a:pt x="415331" y="268469"/>
                  <a:pt x="410351" y="259061"/>
                </a:cubicBezTo>
                <a:cubicBezTo>
                  <a:pt x="409244" y="257401"/>
                  <a:pt x="408137" y="255741"/>
                  <a:pt x="407030" y="254634"/>
                </a:cubicBezTo>
                <a:cubicBezTo>
                  <a:pt x="383233" y="236371"/>
                  <a:pt x="359990" y="217555"/>
                  <a:pt x="351135" y="186564"/>
                </a:cubicBezTo>
                <a:cubicBezTo>
                  <a:pt x="349475" y="181030"/>
                  <a:pt x="342281" y="177709"/>
                  <a:pt x="337300" y="173282"/>
                </a:cubicBezTo>
                <a:cubicBezTo>
                  <a:pt x="321251" y="157233"/>
                  <a:pt x="302435" y="141737"/>
                  <a:pt x="294134" y="120708"/>
                </a:cubicBezTo>
                <a:cubicBezTo>
                  <a:pt x="286386" y="101338"/>
                  <a:pt x="274211" y="90270"/>
                  <a:pt x="257055" y="82522"/>
                </a:cubicBezTo>
                <a:cubicBezTo>
                  <a:pt x="185111" y="49317"/>
                  <a:pt x="50632" y="90823"/>
                  <a:pt x="9679" y="158340"/>
                </a:cubicBezTo>
                <a:cubicBezTo>
                  <a:pt x="825" y="172729"/>
                  <a:pt x="-3602" y="188777"/>
                  <a:pt x="3592" y="203166"/>
                </a:cubicBezTo>
                <a:cubicBezTo>
                  <a:pt x="13553" y="223642"/>
                  <a:pt x="11340" y="244119"/>
                  <a:pt x="13553" y="265148"/>
                </a:cubicBezTo>
                <a:cubicBezTo>
                  <a:pt x="19641" y="321597"/>
                  <a:pt x="17427" y="382472"/>
                  <a:pt x="81070" y="416784"/>
                </a:cubicBezTo>
                <a:cubicBezTo>
                  <a:pt x="65574" y="425638"/>
                  <a:pt x="52846" y="426192"/>
                  <a:pt x="39564" y="426745"/>
                </a:cubicBezTo>
                <a:cubicBezTo>
                  <a:pt x="4145" y="427852"/>
                  <a:pt x="1378" y="431172"/>
                  <a:pt x="5252" y="465484"/>
                </a:cubicBezTo>
                <a:cubicBezTo>
                  <a:pt x="6359" y="473785"/>
                  <a:pt x="6912" y="482087"/>
                  <a:pt x="9126" y="489834"/>
                </a:cubicBezTo>
                <a:cubicBezTo>
                  <a:pt x="19087" y="530234"/>
                  <a:pt x="24068" y="572846"/>
                  <a:pt x="19641" y="612139"/>
                </a:cubicBezTo>
                <a:cubicBezTo>
                  <a:pt x="5806" y="726695"/>
                  <a:pt x="21855" y="835718"/>
                  <a:pt x="65574" y="941420"/>
                </a:cubicBezTo>
                <a:cubicBezTo>
                  <a:pt x="87157" y="993440"/>
                  <a:pt x="107634" y="1045461"/>
                  <a:pt x="129217" y="1097482"/>
                </a:cubicBezTo>
                <a:cubicBezTo>
                  <a:pt x="133644" y="1108551"/>
                  <a:pt x="136411" y="1120172"/>
                  <a:pt x="138071" y="1132347"/>
                </a:cubicBezTo>
                <a:cubicBezTo>
                  <a:pt x="141392" y="1163338"/>
                  <a:pt x="134197" y="1191009"/>
                  <a:pt x="122022" y="1220340"/>
                </a:cubicBezTo>
                <a:cubicBezTo>
                  <a:pt x="76089" y="1335450"/>
                  <a:pt x="66681" y="1457754"/>
                  <a:pt x="55059" y="1579505"/>
                </a:cubicBezTo>
                <a:cubicBezTo>
                  <a:pt x="51739" y="1612157"/>
                  <a:pt x="66128" y="1626545"/>
                  <a:pt x="94352" y="1630419"/>
                </a:cubicBezTo>
                <a:cubicBezTo>
                  <a:pt x="115381" y="1633186"/>
                  <a:pt x="120362" y="1644255"/>
                  <a:pt x="121469" y="1663624"/>
                </a:cubicBezTo>
                <a:cubicBezTo>
                  <a:pt x="127556" y="1777074"/>
                  <a:pt x="119809" y="1889970"/>
                  <a:pt x="125896" y="2003420"/>
                </a:cubicBezTo>
                <a:cubicBezTo>
                  <a:pt x="129217" y="2064849"/>
                  <a:pt x="114828" y="2127938"/>
                  <a:pt x="110401" y="2190474"/>
                </a:cubicBezTo>
                <a:cubicBezTo>
                  <a:pt x="100439" y="2330487"/>
                  <a:pt x="72769" y="2468841"/>
                  <a:pt x="78303" y="2609961"/>
                </a:cubicBezTo>
                <a:cubicBezTo>
                  <a:pt x="78303" y="2617155"/>
                  <a:pt x="78303" y="2624903"/>
                  <a:pt x="76642" y="2632098"/>
                </a:cubicBezTo>
                <a:cubicBezTo>
                  <a:pt x="66128" y="2678584"/>
                  <a:pt x="83837" y="2721751"/>
                  <a:pt x="94905" y="2764917"/>
                </a:cubicBezTo>
                <a:cubicBezTo>
                  <a:pt x="97672" y="2775432"/>
                  <a:pt x="107080" y="2781519"/>
                  <a:pt x="117042" y="2784286"/>
                </a:cubicBezTo>
                <a:cubicBezTo>
                  <a:pt x="130877" y="2788713"/>
                  <a:pt x="145266" y="2793694"/>
                  <a:pt x="159654" y="2795355"/>
                </a:cubicBezTo>
                <a:cubicBezTo>
                  <a:pt x="209462" y="2801442"/>
                  <a:pt x="256502" y="2813617"/>
                  <a:pt x="303542" y="2831880"/>
                </a:cubicBezTo>
                <a:cubicBezTo>
                  <a:pt x="363864" y="2855123"/>
                  <a:pt x="428060" y="2855677"/>
                  <a:pt x="491702" y="2853463"/>
                </a:cubicBezTo>
                <a:cubicBezTo>
                  <a:pt x="513286" y="2852910"/>
                  <a:pt x="527121" y="2841288"/>
                  <a:pt x="532102" y="2819151"/>
                </a:cubicBezTo>
                <a:cubicBezTo>
                  <a:pt x="537082" y="2795908"/>
                  <a:pt x="524907" y="2773218"/>
                  <a:pt x="490042" y="2752188"/>
                </a:cubicBezTo>
                <a:cubicBezTo>
                  <a:pt x="464032" y="2736693"/>
                  <a:pt x="436915" y="2722857"/>
                  <a:pt x="410904" y="2707362"/>
                </a:cubicBezTo>
                <a:cubicBezTo>
                  <a:pt x="382680" y="2690759"/>
                  <a:pt x="364971" y="2666409"/>
                  <a:pt x="356116" y="2634311"/>
                </a:cubicBezTo>
                <a:cubicBezTo>
                  <a:pt x="349475" y="2611621"/>
                  <a:pt x="354456" y="2588378"/>
                  <a:pt x="351689" y="2565688"/>
                </a:cubicBezTo>
                <a:cubicBezTo>
                  <a:pt x="349475" y="2549639"/>
                  <a:pt x="355563" y="2544658"/>
                  <a:pt x="369398" y="2541338"/>
                </a:cubicBezTo>
                <a:cubicBezTo>
                  <a:pt x="395962" y="2534697"/>
                  <a:pt x="423079" y="2528056"/>
                  <a:pt x="449090" y="2518648"/>
                </a:cubicBezTo>
                <a:cubicBezTo>
                  <a:pt x="466245" y="2512007"/>
                  <a:pt x="484508" y="2498725"/>
                  <a:pt x="481741" y="2479356"/>
                </a:cubicBezTo>
                <a:cubicBezTo>
                  <a:pt x="478974" y="2460539"/>
                  <a:pt x="462372" y="2445597"/>
                  <a:pt x="441895" y="2441723"/>
                </a:cubicBezTo>
                <a:cubicBezTo>
                  <a:pt x="425846" y="2438403"/>
                  <a:pt x="409244" y="2437296"/>
                  <a:pt x="392641" y="2436189"/>
                </a:cubicBezTo>
                <a:cubicBezTo>
                  <a:pt x="381573" y="2435636"/>
                  <a:pt x="372165" y="2432869"/>
                  <a:pt x="369952" y="2420694"/>
                </a:cubicBezTo>
                <a:cubicBezTo>
                  <a:pt x="364417" y="2396344"/>
                  <a:pt x="359437" y="2371440"/>
                  <a:pt x="368845" y="2347090"/>
                </a:cubicBezTo>
                <a:cubicBezTo>
                  <a:pt x="375486" y="2329380"/>
                  <a:pt x="378806" y="2311671"/>
                  <a:pt x="380466" y="2293409"/>
                </a:cubicBezTo>
                <a:cubicBezTo>
                  <a:pt x="386001" y="2225892"/>
                  <a:pt x="386001" y="2157269"/>
                  <a:pt x="407584" y="2091413"/>
                </a:cubicBezTo>
                <a:cubicBezTo>
                  <a:pt x="420866" y="2050460"/>
                  <a:pt x="433041" y="2008401"/>
                  <a:pt x="439682" y="1965788"/>
                </a:cubicBezTo>
                <a:cubicBezTo>
                  <a:pt x="457944" y="1849571"/>
                  <a:pt x="495576" y="1738888"/>
                  <a:pt x="522694" y="1625438"/>
                </a:cubicBezTo>
                <a:cubicBezTo>
                  <a:pt x="528228" y="1602195"/>
                  <a:pt x="539849" y="1594447"/>
                  <a:pt x="563093" y="1595001"/>
                </a:cubicBezTo>
                <a:cubicBezTo>
                  <a:pt x="609026" y="1595554"/>
                  <a:pt x="628949" y="1581165"/>
                  <a:pt x="644445" y="1539106"/>
                </a:cubicBezTo>
                <a:cubicBezTo>
                  <a:pt x="661047" y="1494833"/>
                  <a:pt x="671008" y="1449453"/>
                  <a:pt x="671562" y="1401860"/>
                </a:cubicBezTo>
                <a:cubicBezTo>
                  <a:pt x="672669" y="1337664"/>
                  <a:pt x="658833" y="1273468"/>
                  <a:pt x="666581" y="1208718"/>
                </a:cubicBezTo>
                <a:cubicBezTo>
                  <a:pt x="669902" y="1182708"/>
                  <a:pt x="659940" y="1157804"/>
                  <a:pt x="652192" y="1133454"/>
                </a:cubicBezTo>
                <a:cubicBezTo>
                  <a:pt x="632823" y="1068151"/>
                  <a:pt x="602939" y="1006169"/>
                  <a:pt x="595191" y="937546"/>
                </a:cubicBezTo>
                <a:cubicBezTo>
                  <a:pt x="591870" y="908215"/>
                  <a:pt x="585783" y="878884"/>
                  <a:pt x="572501" y="852320"/>
                </a:cubicBezTo>
                <a:cubicBezTo>
                  <a:pt x="563093" y="833504"/>
                  <a:pt x="570287" y="827970"/>
                  <a:pt x="587996" y="826863"/>
                </a:cubicBezTo>
                <a:cubicBezTo>
                  <a:pt x="649425" y="822989"/>
                  <a:pt x="706980" y="803066"/>
                  <a:pt x="763428" y="779270"/>
                </a:cubicBezTo>
                <a:cubicBezTo>
                  <a:pt x="814342" y="757686"/>
                  <a:pt x="864703" y="735550"/>
                  <a:pt x="916724" y="716180"/>
                </a:cubicBezTo>
                <a:cubicBezTo>
                  <a:pt x="952142" y="702898"/>
                  <a:pt x="963764" y="690723"/>
                  <a:pt x="965978" y="653091"/>
                </a:cubicBezTo>
                <a:cubicBezTo>
                  <a:pt x="966531" y="644237"/>
                  <a:pt x="961550" y="632615"/>
                  <a:pt x="969298" y="626527"/>
                </a:cubicBezTo>
                <a:cubicBezTo>
                  <a:pt x="994202" y="607711"/>
                  <a:pt x="1015785" y="586128"/>
                  <a:pt x="1037368" y="562885"/>
                </a:cubicBezTo>
                <a:cubicBezTo>
                  <a:pt x="1055631" y="543515"/>
                  <a:pt x="1077214" y="528020"/>
                  <a:pt x="1089389" y="503670"/>
                </a:cubicBezTo>
                <a:cubicBezTo>
                  <a:pt x="1103224" y="475999"/>
                  <a:pt x="1122594" y="452756"/>
                  <a:pt x="1145284" y="432279"/>
                </a:cubicBezTo>
                <a:cubicBezTo>
                  <a:pt x="1153585" y="424532"/>
                  <a:pt x="1163546" y="416784"/>
                  <a:pt x="1162440" y="405162"/>
                </a:cubicBezTo>
                <a:cubicBezTo>
                  <a:pt x="1159672" y="383579"/>
                  <a:pt x="1171848" y="383026"/>
                  <a:pt x="1187343" y="383579"/>
                </a:cubicBezTo>
                <a:cubicBezTo>
                  <a:pt x="1247112" y="385239"/>
                  <a:pt x="1307434" y="386346"/>
                  <a:pt x="1367202" y="389113"/>
                </a:cubicBezTo>
                <a:cubicBezTo>
                  <a:pt x="1387679" y="389666"/>
                  <a:pt x="1395980" y="386899"/>
                  <a:pt x="1391553" y="361443"/>
                </a:cubicBezTo>
                <a:close/>
                <a:moveTo>
                  <a:pt x="885179" y="518058"/>
                </a:moveTo>
                <a:cubicBezTo>
                  <a:pt x="836479" y="540748"/>
                  <a:pt x="786672" y="563438"/>
                  <a:pt x="734651" y="578380"/>
                </a:cubicBezTo>
                <a:cubicBezTo>
                  <a:pt x="729670" y="580041"/>
                  <a:pt x="723583" y="583361"/>
                  <a:pt x="719709" y="577827"/>
                </a:cubicBezTo>
                <a:cubicBezTo>
                  <a:pt x="715835" y="572293"/>
                  <a:pt x="721369" y="567866"/>
                  <a:pt x="723583" y="562885"/>
                </a:cubicBezTo>
                <a:cubicBezTo>
                  <a:pt x="737418" y="532447"/>
                  <a:pt x="729117" y="505883"/>
                  <a:pt x="708087" y="483193"/>
                </a:cubicBezTo>
                <a:cubicBezTo>
                  <a:pt x="696465" y="470465"/>
                  <a:pt x="686504" y="458843"/>
                  <a:pt x="688164" y="440581"/>
                </a:cubicBezTo>
                <a:cubicBezTo>
                  <a:pt x="689271" y="428959"/>
                  <a:pt x="682077" y="418997"/>
                  <a:pt x="673222" y="412356"/>
                </a:cubicBezTo>
                <a:cubicBezTo>
                  <a:pt x="663261" y="404609"/>
                  <a:pt x="657726" y="395754"/>
                  <a:pt x="662154" y="384132"/>
                </a:cubicBezTo>
                <a:cubicBezTo>
                  <a:pt x="667135" y="371404"/>
                  <a:pt x="679863" y="377491"/>
                  <a:pt x="689271" y="377491"/>
                </a:cubicBezTo>
                <a:cubicBezTo>
                  <a:pt x="736865" y="376938"/>
                  <a:pt x="785012" y="378598"/>
                  <a:pt x="832605" y="376938"/>
                </a:cubicBezTo>
                <a:cubicBezTo>
                  <a:pt x="860829" y="375831"/>
                  <a:pt x="879092" y="386899"/>
                  <a:pt x="894034" y="410143"/>
                </a:cubicBezTo>
                <a:cubicBezTo>
                  <a:pt x="907316" y="431726"/>
                  <a:pt x="916171" y="454416"/>
                  <a:pt x="924472" y="480426"/>
                </a:cubicBezTo>
                <a:cubicBezTo>
                  <a:pt x="916724" y="497582"/>
                  <a:pt x="900675" y="510864"/>
                  <a:pt x="885179" y="518058"/>
                </a:cubicBezTo>
                <a:close/>
                <a:moveTo>
                  <a:pt x="957677" y="410696"/>
                </a:moveTo>
                <a:cubicBezTo>
                  <a:pt x="942734" y="420104"/>
                  <a:pt x="918938" y="406822"/>
                  <a:pt x="916171" y="389666"/>
                </a:cubicBezTo>
                <a:cubicBezTo>
                  <a:pt x="914510" y="378598"/>
                  <a:pt x="922811" y="380812"/>
                  <a:pt x="928899" y="380812"/>
                </a:cubicBezTo>
                <a:cubicBezTo>
                  <a:pt x="948822" y="380259"/>
                  <a:pt x="968745" y="380812"/>
                  <a:pt x="994755" y="380812"/>
                </a:cubicBezTo>
                <a:cubicBezTo>
                  <a:pt x="982027" y="398521"/>
                  <a:pt x="969298" y="404055"/>
                  <a:pt x="957677" y="410696"/>
                </a:cubicBezTo>
                <a:close/>
              </a:path>
            </a:pathLst>
          </a:custGeom>
          <a:solidFill>
            <a:srgbClr val="002060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7" name="Picture 2" descr="logo upgris(1) - Universitas PGRI Semarang">
            <a:extLst>
              <a:ext uri="{FF2B5EF4-FFF2-40B4-BE49-F238E27FC236}">
                <a16:creationId xmlns:a16="http://schemas.microsoft.com/office/drawing/2014/main" id="{9A70AD2C-D2CF-A84E-B31C-2D09CA5520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" r="2085" b="-2"/>
          <a:stretch/>
        </p:blipFill>
        <p:spPr bwMode="auto">
          <a:xfrm>
            <a:off x="10416480" y="96790"/>
            <a:ext cx="1436914" cy="177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75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9DBA3C2-C92B-4CEB-868F-52A62295B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28A023-A96F-904C-BC41-968B10A82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32" y="281492"/>
            <a:ext cx="4426911" cy="1113295"/>
          </a:xfrm>
        </p:spPr>
        <p:txBody>
          <a:bodyPr anchor="b">
            <a:normAutofit/>
          </a:bodyPr>
          <a:lstStyle/>
          <a:p>
            <a:pPr algn="ctr"/>
            <a:r>
              <a:rPr lang="en-US" dirty="0">
                <a:latin typeface="Rockwell Condensed" panose="02060603050405020104" pitchFamily="18" charset="0"/>
              </a:rPr>
              <a:t>POTENSI DESA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95937-0FF9-E64E-A42C-D24D5B016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7" y="1282369"/>
            <a:ext cx="10668004" cy="344053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Sumber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Daya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Alam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melimpah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>
              <a:lnSpc>
                <a:spcPct val="100000"/>
              </a:lnSpc>
            </a:pP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Jumlah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Desa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di Indonesia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ada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ribuan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Desa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dengan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potensi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berbeda-beda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.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Mulai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dari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Edukasi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Hutan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Pantai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Mangrove,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Religi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Agro,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alam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Garam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Danau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masih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banyak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lagi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Potensi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UMKM (Usaha </a:t>
            </a:r>
            <a:r>
              <a:rPr lang="en-ID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Mikro</a:t>
            </a:r>
            <a:r>
              <a:rPr lang="en-ID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Kecil </a:t>
            </a:r>
            <a:r>
              <a:rPr lang="en-ID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dan</a:t>
            </a:r>
            <a:r>
              <a:rPr lang="en-ID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Menengah</a:t>
            </a:r>
            <a:r>
              <a:rPr lang="en-ID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)</a:t>
            </a:r>
            <a:endParaRPr lang="en-ID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>
              <a:lnSpc>
                <a:spcPct val="100000"/>
              </a:lnSpc>
            </a:pP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Sumber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Daya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Manusia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mumpuni</a:t>
            </a:r>
            <a:endParaRPr lang="en-ID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>
              <a:lnSpc>
                <a:spcPct val="100000"/>
              </a:lnSpc>
            </a:pP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Sehingga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jika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dikelola</a:t>
            </a:r>
            <a:r>
              <a:rPr lang="en-ID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menjadi</a:t>
            </a:r>
            <a:r>
              <a:rPr lang="en-ID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BUMDES (</a:t>
            </a:r>
            <a:r>
              <a:rPr lang="en-ID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Badan</a:t>
            </a:r>
            <a:r>
              <a:rPr lang="en-ID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Usaha </a:t>
            </a:r>
            <a:r>
              <a:rPr lang="en-ID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Milik</a:t>
            </a:r>
            <a:r>
              <a:rPr lang="en-ID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Desa</a:t>
            </a:r>
            <a:r>
              <a:rPr lang="en-ID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)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5C11C9-65D2-491A-A266-6ADBD2CB44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006736"/>
            <a:ext cx="12191998" cy="851265"/>
          </a:xfrm>
          <a:custGeom>
            <a:avLst/>
            <a:gdLst>
              <a:gd name="connsiteX0" fmla="*/ 619389 w 12191998"/>
              <a:gd name="connsiteY0" fmla="*/ 0 h 851265"/>
              <a:gd name="connsiteX1" fmla="*/ 687652 w 12191998"/>
              <a:gd name="connsiteY1" fmla="*/ 3175 h 851265"/>
              <a:gd name="connsiteX2" fmla="*/ 747977 w 12191998"/>
              <a:gd name="connsiteY2" fmla="*/ 9525 h 851265"/>
              <a:gd name="connsiteX3" fmla="*/ 800364 w 12191998"/>
              <a:gd name="connsiteY3" fmla="*/ 20637 h 851265"/>
              <a:gd name="connsiteX4" fmla="*/ 846402 w 12191998"/>
              <a:gd name="connsiteY4" fmla="*/ 36512 h 851265"/>
              <a:gd name="connsiteX5" fmla="*/ 887677 w 12191998"/>
              <a:gd name="connsiteY5" fmla="*/ 52387 h 851265"/>
              <a:gd name="connsiteX6" fmla="*/ 924189 w 12191998"/>
              <a:gd name="connsiteY6" fmla="*/ 68262 h 851265"/>
              <a:gd name="connsiteX7" fmla="*/ 962289 w 12191998"/>
              <a:gd name="connsiteY7" fmla="*/ 87312 h 851265"/>
              <a:gd name="connsiteX8" fmla="*/ 1000389 w 12191998"/>
              <a:gd name="connsiteY8" fmla="*/ 106362 h 851265"/>
              <a:gd name="connsiteX9" fmla="*/ 1036902 w 12191998"/>
              <a:gd name="connsiteY9" fmla="*/ 125412 h 851265"/>
              <a:gd name="connsiteX10" fmla="*/ 1078177 w 12191998"/>
              <a:gd name="connsiteY10" fmla="*/ 141287 h 851265"/>
              <a:gd name="connsiteX11" fmla="*/ 1124214 w 12191998"/>
              <a:gd name="connsiteY11" fmla="*/ 155575 h 851265"/>
              <a:gd name="connsiteX12" fmla="*/ 1176602 w 12191998"/>
              <a:gd name="connsiteY12" fmla="*/ 166687 h 851265"/>
              <a:gd name="connsiteX13" fmla="*/ 1236927 w 12191998"/>
              <a:gd name="connsiteY13" fmla="*/ 174625 h 851265"/>
              <a:gd name="connsiteX14" fmla="*/ 1305189 w 12191998"/>
              <a:gd name="connsiteY14" fmla="*/ 176212 h 851265"/>
              <a:gd name="connsiteX15" fmla="*/ 1373452 w 12191998"/>
              <a:gd name="connsiteY15" fmla="*/ 174625 h 851265"/>
              <a:gd name="connsiteX16" fmla="*/ 1433777 w 12191998"/>
              <a:gd name="connsiteY16" fmla="*/ 166687 h 851265"/>
              <a:gd name="connsiteX17" fmla="*/ 1486164 w 12191998"/>
              <a:gd name="connsiteY17" fmla="*/ 155575 h 851265"/>
              <a:gd name="connsiteX18" fmla="*/ 1532202 w 12191998"/>
              <a:gd name="connsiteY18" fmla="*/ 141287 h 851265"/>
              <a:gd name="connsiteX19" fmla="*/ 1573477 w 12191998"/>
              <a:gd name="connsiteY19" fmla="*/ 125412 h 851265"/>
              <a:gd name="connsiteX20" fmla="*/ 1609989 w 12191998"/>
              <a:gd name="connsiteY20" fmla="*/ 106362 h 851265"/>
              <a:gd name="connsiteX21" fmla="*/ 1648089 w 12191998"/>
              <a:gd name="connsiteY21" fmla="*/ 87312 h 851265"/>
              <a:gd name="connsiteX22" fmla="*/ 1686189 w 12191998"/>
              <a:gd name="connsiteY22" fmla="*/ 68262 h 851265"/>
              <a:gd name="connsiteX23" fmla="*/ 1722702 w 12191998"/>
              <a:gd name="connsiteY23" fmla="*/ 52387 h 851265"/>
              <a:gd name="connsiteX24" fmla="*/ 1763977 w 12191998"/>
              <a:gd name="connsiteY24" fmla="*/ 36512 h 851265"/>
              <a:gd name="connsiteX25" fmla="*/ 1810014 w 12191998"/>
              <a:gd name="connsiteY25" fmla="*/ 20637 h 851265"/>
              <a:gd name="connsiteX26" fmla="*/ 1862402 w 12191998"/>
              <a:gd name="connsiteY26" fmla="*/ 9525 h 851265"/>
              <a:gd name="connsiteX27" fmla="*/ 1922727 w 12191998"/>
              <a:gd name="connsiteY27" fmla="*/ 3175 h 851265"/>
              <a:gd name="connsiteX28" fmla="*/ 1990989 w 12191998"/>
              <a:gd name="connsiteY28" fmla="*/ 0 h 851265"/>
              <a:gd name="connsiteX29" fmla="*/ 2059252 w 12191998"/>
              <a:gd name="connsiteY29" fmla="*/ 3175 h 851265"/>
              <a:gd name="connsiteX30" fmla="*/ 2119577 w 12191998"/>
              <a:gd name="connsiteY30" fmla="*/ 9525 h 851265"/>
              <a:gd name="connsiteX31" fmla="*/ 2171964 w 12191998"/>
              <a:gd name="connsiteY31" fmla="*/ 20637 h 851265"/>
              <a:gd name="connsiteX32" fmla="*/ 2218002 w 12191998"/>
              <a:gd name="connsiteY32" fmla="*/ 36512 h 851265"/>
              <a:gd name="connsiteX33" fmla="*/ 2259277 w 12191998"/>
              <a:gd name="connsiteY33" fmla="*/ 52387 h 851265"/>
              <a:gd name="connsiteX34" fmla="*/ 2295789 w 12191998"/>
              <a:gd name="connsiteY34" fmla="*/ 68262 h 851265"/>
              <a:gd name="connsiteX35" fmla="*/ 2333889 w 12191998"/>
              <a:gd name="connsiteY35" fmla="*/ 87312 h 851265"/>
              <a:gd name="connsiteX36" fmla="*/ 2371989 w 12191998"/>
              <a:gd name="connsiteY36" fmla="*/ 106362 h 851265"/>
              <a:gd name="connsiteX37" fmla="*/ 2408502 w 12191998"/>
              <a:gd name="connsiteY37" fmla="*/ 125412 h 851265"/>
              <a:gd name="connsiteX38" fmla="*/ 2449777 w 12191998"/>
              <a:gd name="connsiteY38" fmla="*/ 141287 h 851265"/>
              <a:gd name="connsiteX39" fmla="*/ 2495814 w 12191998"/>
              <a:gd name="connsiteY39" fmla="*/ 155575 h 851265"/>
              <a:gd name="connsiteX40" fmla="*/ 2548202 w 12191998"/>
              <a:gd name="connsiteY40" fmla="*/ 166687 h 851265"/>
              <a:gd name="connsiteX41" fmla="*/ 2608527 w 12191998"/>
              <a:gd name="connsiteY41" fmla="*/ 174625 h 851265"/>
              <a:gd name="connsiteX42" fmla="*/ 2676789 w 12191998"/>
              <a:gd name="connsiteY42" fmla="*/ 176212 h 851265"/>
              <a:gd name="connsiteX43" fmla="*/ 2745052 w 12191998"/>
              <a:gd name="connsiteY43" fmla="*/ 174625 h 851265"/>
              <a:gd name="connsiteX44" fmla="*/ 2805377 w 12191998"/>
              <a:gd name="connsiteY44" fmla="*/ 166687 h 851265"/>
              <a:gd name="connsiteX45" fmla="*/ 2857764 w 12191998"/>
              <a:gd name="connsiteY45" fmla="*/ 155575 h 851265"/>
              <a:gd name="connsiteX46" fmla="*/ 2903802 w 12191998"/>
              <a:gd name="connsiteY46" fmla="*/ 141287 h 851265"/>
              <a:gd name="connsiteX47" fmla="*/ 2945077 w 12191998"/>
              <a:gd name="connsiteY47" fmla="*/ 125412 h 851265"/>
              <a:gd name="connsiteX48" fmla="*/ 2981589 w 12191998"/>
              <a:gd name="connsiteY48" fmla="*/ 106362 h 851265"/>
              <a:gd name="connsiteX49" fmla="*/ 3019689 w 12191998"/>
              <a:gd name="connsiteY49" fmla="*/ 87312 h 851265"/>
              <a:gd name="connsiteX50" fmla="*/ 3057789 w 12191998"/>
              <a:gd name="connsiteY50" fmla="*/ 68262 h 851265"/>
              <a:gd name="connsiteX51" fmla="*/ 3094302 w 12191998"/>
              <a:gd name="connsiteY51" fmla="*/ 52387 h 851265"/>
              <a:gd name="connsiteX52" fmla="*/ 3135577 w 12191998"/>
              <a:gd name="connsiteY52" fmla="*/ 36512 h 851265"/>
              <a:gd name="connsiteX53" fmla="*/ 3181614 w 12191998"/>
              <a:gd name="connsiteY53" fmla="*/ 20637 h 851265"/>
              <a:gd name="connsiteX54" fmla="*/ 3234002 w 12191998"/>
              <a:gd name="connsiteY54" fmla="*/ 9525 h 851265"/>
              <a:gd name="connsiteX55" fmla="*/ 3294327 w 12191998"/>
              <a:gd name="connsiteY55" fmla="*/ 3175 h 851265"/>
              <a:gd name="connsiteX56" fmla="*/ 3361002 w 12191998"/>
              <a:gd name="connsiteY56" fmla="*/ 0 h 851265"/>
              <a:gd name="connsiteX57" fmla="*/ 3430852 w 12191998"/>
              <a:gd name="connsiteY57" fmla="*/ 3175 h 851265"/>
              <a:gd name="connsiteX58" fmla="*/ 3491177 w 12191998"/>
              <a:gd name="connsiteY58" fmla="*/ 9525 h 851265"/>
              <a:gd name="connsiteX59" fmla="*/ 3543564 w 12191998"/>
              <a:gd name="connsiteY59" fmla="*/ 20637 h 851265"/>
              <a:gd name="connsiteX60" fmla="*/ 3589602 w 12191998"/>
              <a:gd name="connsiteY60" fmla="*/ 36512 h 851265"/>
              <a:gd name="connsiteX61" fmla="*/ 3630877 w 12191998"/>
              <a:gd name="connsiteY61" fmla="*/ 52387 h 851265"/>
              <a:gd name="connsiteX62" fmla="*/ 3667389 w 12191998"/>
              <a:gd name="connsiteY62" fmla="*/ 68262 h 851265"/>
              <a:gd name="connsiteX63" fmla="*/ 3705489 w 12191998"/>
              <a:gd name="connsiteY63" fmla="*/ 87312 h 851265"/>
              <a:gd name="connsiteX64" fmla="*/ 3743589 w 12191998"/>
              <a:gd name="connsiteY64" fmla="*/ 106362 h 851265"/>
              <a:gd name="connsiteX65" fmla="*/ 3780102 w 12191998"/>
              <a:gd name="connsiteY65" fmla="*/ 125412 h 851265"/>
              <a:gd name="connsiteX66" fmla="*/ 3821377 w 12191998"/>
              <a:gd name="connsiteY66" fmla="*/ 141287 h 851265"/>
              <a:gd name="connsiteX67" fmla="*/ 3867414 w 12191998"/>
              <a:gd name="connsiteY67" fmla="*/ 155575 h 851265"/>
              <a:gd name="connsiteX68" fmla="*/ 3919802 w 12191998"/>
              <a:gd name="connsiteY68" fmla="*/ 166687 h 851265"/>
              <a:gd name="connsiteX69" fmla="*/ 3980127 w 12191998"/>
              <a:gd name="connsiteY69" fmla="*/ 174625 h 851265"/>
              <a:gd name="connsiteX70" fmla="*/ 4048389 w 12191998"/>
              <a:gd name="connsiteY70" fmla="*/ 176212 h 851265"/>
              <a:gd name="connsiteX71" fmla="*/ 4116652 w 12191998"/>
              <a:gd name="connsiteY71" fmla="*/ 174625 h 851265"/>
              <a:gd name="connsiteX72" fmla="*/ 4176977 w 12191998"/>
              <a:gd name="connsiteY72" fmla="*/ 166687 h 851265"/>
              <a:gd name="connsiteX73" fmla="*/ 4229364 w 12191998"/>
              <a:gd name="connsiteY73" fmla="*/ 155575 h 851265"/>
              <a:gd name="connsiteX74" fmla="*/ 4275402 w 12191998"/>
              <a:gd name="connsiteY74" fmla="*/ 141287 h 851265"/>
              <a:gd name="connsiteX75" fmla="*/ 4316677 w 12191998"/>
              <a:gd name="connsiteY75" fmla="*/ 125412 h 851265"/>
              <a:gd name="connsiteX76" fmla="*/ 4353189 w 12191998"/>
              <a:gd name="connsiteY76" fmla="*/ 106362 h 851265"/>
              <a:gd name="connsiteX77" fmla="*/ 4429389 w 12191998"/>
              <a:gd name="connsiteY77" fmla="*/ 68262 h 851265"/>
              <a:gd name="connsiteX78" fmla="*/ 4465902 w 12191998"/>
              <a:gd name="connsiteY78" fmla="*/ 52387 h 851265"/>
              <a:gd name="connsiteX79" fmla="*/ 4507177 w 12191998"/>
              <a:gd name="connsiteY79" fmla="*/ 36512 h 851265"/>
              <a:gd name="connsiteX80" fmla="*/ 4553216 w 12191998"/>
              <a:gd name="connsiteY80" fmla="*/ 20637 h 851265"/>
              <a:gd name="connsiteX81" fmla="*/ 4605602 w 12191998"/>
              <a:gd name="connsiteY81" fmla="*/ 9525 h 851265"/>
              <a:gd name="connsiteX82" fmla="*/ 4665928 w 12191998"/>
              <a:gd name="connsiteY82" fmla="*/ 3175 h 851265"/>
              <a:gd name="connsiteX83" fmla="*/ 4734189 w 12191998"/>
              <a:gd name="connsiteY83" fmla="*/ 0 h 851265"/>
              <a:gd name="connsiteX84" fmla="*/ 4802453 w 12191998"/>
              <a:gd name="connsiteY84" fmla="*/ 3175 h 851265"/>
              <a:gd name="connsiteX85" fmla="*/ 4862777 w 12191998"/>
              <a:gd name="connsiteY85" fmla="*/ 9525 h 851265"/>
              <a:gd name="connsiteX86" fmla="*/ 4915165 w 12191998"/>
              <a:gd name="connsiteY86" fmla="*/ 20637 h 851265"/>
              <a:gd name="connsiteX87" fmla="*/ 4961202 w 12191998"/>
              <a:gd name="connsiteY87" fmla="*/ 36512 h 851265"/>
              <a:gd name="connsiteX88" fmla="*/ 5002478 w 12191998"/>
              <a:gd name="connsiteY88" fmla="*/ 52387 h 851265"/>
              <a:gd name="connsiteX89" fmla="*/ 5038989 w 12191998"/>
              <a:gd name="connsiteY89" fmla="*/ 68262 h 851265"/>
              <a:gd name="connsiteX90" fmla="*/ 5077091 w 12191998"/>
              <a:gd name="connsiteY90" fmla="*/ 87312 h 851265"/>
              <a:gd name="connsiteX91" fmla="*/ 5115189 w 12191998"/>
              <a:gd name="connsiteY91" fmla="*/ 106362 h 851265"/>
              <a:gd name="connsiteX92" fmla="*/ 5151702 w 12191998"/>
              <a:gd name="connsiteY92" fmla="*/ 125412 h 851265"/>
              <a:gd name="connsiteX93" fmla="*/ 5192978 w 12191998"/>
              <a:gd name="connsiteY93" fmla="*/ 141287 h 851265"/>
              <a:gd name="connsiteX94" fmla="*/ 5239014 w 12191998"/>
              <a:gd name="connsiteY94" fmla="*/ 155575 h 851265"/>
              <a:gd name="connsiteX95" fmla="*/ 5291401 w 12191998"/>
              <a:gd name="connsiteY95" fmla="*/ 166687 h 851265"/>
              <a:gd name="connsiteX96" fmla="*/ 5351727 w 12191998"/>
              <a:gd name="connsiteY96" fmla="*/ 174625 h 851265"/>
              <a:gd name="connsiteX97" fmla="*/ 5410199 w 12191998"/>
              <a:gd name="connsiteY97" fmla="*/ 175985 h 851265"/>
              <a:gd name="connsiteX98" fmla="*/ 5468671 w 12191998"/>
              <a:gd name="connsiteY98" fmla="*/ 174625 h 851265"/>
              <a:gd name="connsiteX99" fmla="*/ 5528996 w 12191998"/>
              <a:gd name="connsiteY99" fmla="*/ 166687 h 851265"/>
              <a:gd name="connsiteX100" fmla="*/ 5581383 w 12191998"/>
              <a:gd name="connsiteY100" fmla="*/ 155575 h 851265"/>
              <a:gd name="connsiteX101" fmla="*/ 5627421 w 12191998"/>
              <a:gd name="connsiteY101" fmla="*/ 141287 h 851265"/>
              <a:gd name="connsiteX102" fmla="*/ 5668696 w 12191998"/>
              <a:gd name="connsiteY102" fmla="*/ 125412 h 851265"/>
              <a:gd name="connsiteX103" fmla="*/ 5705210 w 12191998"/>
              <a:gd name="connsiteY103" fmla="*/ 106362 h 851265"/>
              <a:gd name="connsiteX104" fmla="*/ 5743308 w 12191998"/>
              <a:gd name="connsiteY104" fmla="*/ 87312 h 851265"/>
              <a:gd name="connsiteX105" fmla="*/ 5781408 w 12191998"/>
              <a:gd name="connsiteY105" fmla="*/ 68262 h 851265"/>
              <a:gd name="connsiteX106" fmla="*/ 5817921 w 12191998"/>
              <a:gd name="connsiteY106" fmla="*/ 52387 h 851265"/>
              <a:gd name="connsiteX107" fmla="*/ 5859196 w 12191998"/>
              <a:gd name="connsiteY107" fmla="*/ 36512 h 851265"/>
              <a:gd name="connsiteX108" fmla="*/ 5905234 w 12191998"/>
              <a:gd name="connsiteY108" fmla="*/ 20637 h 851265"/>
              <a:gd name="connsiteX109" fmla="*/ 5957621 w 12191998"/>
              <a:gd name="connsiteY109" fmla="*/ 9525 h 851265"/>
              <a:gd name="connsiteX110" fmla="*/ 6017948 w 12191998"/>
              <a:gd name="connsiteY110" fmla="*/ 3175 h 851265"/>
              <a:gd name="connsiteX111" fmla="*/ 6086210 w 12191998"/>
              <a:gd name="connsiteY111" fmla="*/ 0 h 851265"/>
              <a:gd name="connsiteX112" fmla="*/ 6095999 w 12191998"/>
              <a:gd name="connsiteY112" fmla="*/ 455 h 851265"/>
              <a:gd name="connsiteX113" fmla="*/ 6105789 w 12191998"/>
              <a:gd name="connsiteY113" fmla="*/ 0 h 851265"/>
              <a:gd name="connsiteX114" fmla="*/ 6174052 w 12191998"/>
              <a:gd name="connsiteY114" fmla="*/ 3175 h 851265"/>
              <a:gd name="connsiteX115" fmla="*/ 6234377 w 12191998"/>
              <a:gd name="connsiteY115" fmla="*/ 9525 h 851265"/>
              <a:gd name="connsiteX116" fmla="*/ 6286764 w 12191998"/>
              <a:gd name="connsiteY116" fmla="*/ 20637 h 851265"/>
              <a:gd name="connsiteX117" fmla="*/ 6332802 w 12191998"/>
              <a:gd name="connsiteY117" fmla="*/ 36512 h 851265"/>
              <a:gd name="connsiteX118" fmla="*/ 6374077 w 12191998"/>
              <a:gd name="connsiteY118" fmla="*/ 52387 h 851265"/>
              <a:gd name="connsiteX119" fmla="*/ 6410589 w 12191998"/>
              <a:gd name="connsiteY119" fmla="*/ 68262 h 851265"/>
              <a:gd name="connsiteX120" fmla="*/ 6448689 w 12191998"/>
              <a:gd name="connsiteY120" fmla="*/ 87312 h 851265"/>
              <a:gd name="connsiteX121" fmla="*/ 6486789 w 12191998"/>
              <a:gd name="connsiteY121" fmla="*/ 106362 h 851265"/>
              <a:gd name="connsiteX122" fmla="*/ 6523302 w 12191998"/>
              <a:gd name="connsiteY122" fmla="*/ 125412 h 851265"/>
              <a:gd name="connsiteX123" fmla="*/ 6564577 w 12191998"/>
              <a:gd name="connsiteY123" fmla="*/ 141287 h 851265"/>
              <a:gd name="connsiteX124" fmla="*/ 6610614 w 12191998"/>
              <a:gd name="connsiteY124" fmla="*/ 155575 h 851265"/>
              <a:gd name="connsiteX125" fmla="*/ 6663002 w 12191998"/>
              <a:gd name="connsiteY125" fmla="*/ 166687 h 851265"/>
              <a:gd name="connsiteX126" fmla="*/ 6723327 w 12191998"/>
              <a:gd name="connsiteY126" fmla="*/ 174625 h 851265"/>
              <a:gd name="connsiteX127" fmla="*/ 6781799 w 12191998"/>
              <a:gd name="connsiteY127" fmla="*/ 175985 h 851265"/>
              <a:gd name="connsiteX128" fmla="*/ 6840271 w 12191998"/>
              <a:gd name="connsiteY128" fmla="*/ 174625 h 851265"/>
              <a:gd name="connsiteX129" fmla="*/ 6900596 w 12191998"/>
              <a:gd name="connsiteY129" fmla="*/ 166687 h 851265"/>
              <a:gd name="connsiteX130" fmla="*/ 6952983 w 12191998"/>
              <a:gd name="connsiteY130" fmla="*/ 155575 h 851265"/>
              <a:gd name="connsiteX131" fmla="*/ 6999021 w 12191998"/>
              <a:gd name="connsiteY131" fmla="*/ 141287 h 851265"/>
              <a:gd name="connsiteX132" fmla="*/ 7040296 w 12191998"/>
              <a:gd name="connsiteY132" fmla="*/ 125412 h 851265"/>
              <a:gd name="connsiteX133" fmla="*/ 7076808 w 12191998"/>
              <a:gd name="connsiteY133" fmla="*/ 106362 h 851265"/>
              <a:gd name="connsiteX134" fmla="*/ 7114908 w 12191998"/>
              <a:gd name="connsiteY134" fmla="*/ 87312 h 851265"/>
              <a:gd name="connsiteX135" fmla="*/ 7153008 w 12191998"/>
              <a:gd name="connsiteY135" fmla="*/ 68262 h 851265"/>
              <a:gd name="connsiteX136" fmla="*/ 7189521 w 12191998"/>
              <a:gd name="connsiteY136" fmla="*/ 52387 h 851265"/>
              <a:gd name="connsiteX137" fmla="*/ 7230796 w 12191998"/>
              <a:gd name="connsiteY137" fmla="*/ 36512 h 851265"/>
              <a:gd name="connsiteX138" fmla="*/ 7276833 w 12191998"/>
              <a:gd name="connsiteY138" fmla="*/ 20637 h 851265"/>
              <a:gd name="connsiteX139" fmla="*/ 7329221 w 12191998"/>
              <a:gd name="connsiteY139" fmla="*/ 9525 h 851265"/>
              <a:gd name="connsiteX140" fmla="*/ 7389546 w 12191998"/>
              <a:gd name="connsiteY140" fmla="*/ 3175 h 851265"/>
              <a:gd name="connsiteX141" fmla="*/ 7457808 w 12191998"/>
              <a:gd name="connsiteY141" fmla="*/ 0 h 851265"/>
              <a:gd name="connsiteX142" fmla="*/ 7526071 w 12191998"/>
              <a:gd name="connsiteY142" fmla="*/ 3175 h 851265"/>
              <a:gd name="connsiteX143" fmla="*/ 7586396 w 12191998"/>
              <a:gd name="connsiteY143" fmla="*/ 9525 h 851265"/>
              <a:gd name="connsiteX144" fmla="*/ 7638783 w 12191998"/>
              <a:gd name="connsiteY144" fmla="*/ 20637 h 851265"/>
              <a:gd name="connsiteX145" fmla="*/ 7684821 w 12191998"/>
              <a:gd name="connsiteY145" fmla="*/ 36512 h 851265"/>
              <a:gd name="connsiteX146" fmla="*/ 7726096 w 12191998"/>
              <a:gd name="connsiteY146" fmla="*/ 52387 h 851265"/>
              <a:gd name="connsiteX147" fmla="*/ 7762608 w 12191998"/>
              <a:gd name="connsiteY147" fmla="*/ 68262 h 851265"/>
              <a:gd name="connsiteX148" fmla="*/ 7800708 w 12191998"/>
              <a:gd name="connsiteY148" fmla="*/ 87312 h 851265"/>
              <a:gd name="connsiteX149" fmla="*/ 7838808 w 12191998"/>
              <a:gd name="connsiteY149" fmla="*/ 106362 h 851265"/>
              <a:gd name="connsiteX150" fmla="*/ 7875321 w 12191998"/>
              <a:gd name="connsiteY150" fmla="*/ 125412 h 851265"/>
              <a:gd name="connsiteX151" fmla="*/ 7916596 w 12191998"/>
              <a:gd name="connsiteY151" fmla="*/ 141287 h 851265"/>
              <a:gd name="connsiteX152" fmla="*/ 7962633 w 12191998"/>
              <a:gd name="connsiteY152" fmla="*/ 155575 h 851265"/>
              <a:gd name="connsiteX153" fmla="*/ 8015021 w 12191998"/>
              <a:gd name="connsiteY153" fmla="*/ 166687 h 851265"/>
              <a:gd name="connsiteX154" fmla="*/ 8075346 w 12191998"/>
              <a:gd name="connsiteY154" fmla="*/ 174625 h 851265"/>
              <a:gd name="connsiteX155" fmla="*/ 8143608 w 12191998"/>
              <a:gd name="connsiteY155" fmla="*/ 176212 h 851265"/>
              <a:gd name="connsiteX156" fmla="*/ 8211871 w 12191998"/>
              <a:gd name="connsiteY156" fmla="*/ 174625 h 851265"/>
              <a:gd name="connsiteX157" fmla="*/ 8272196 w 12191998"/>
              <a:gd name="connsiteY157" fmla="*/ 166687 h 851265"/>
              <a:gd name="connsiteX158" fmla="*/ 8324583 w 12191998"/>
              <a:gd name="connsiteY158" fmla="*/ 155575 h 851265"/>
              <a:gd name="connsiteX159" fmla="*/ 8370621 w 12191998"/>
              <a:gd name="connsiteY159" fmla="*/ 141287 h 851265"/>
              <a:gd name="connsiteX160" fmla="*/ 8411896 w 12191998"/>
              <a:gd name="connsiteY160" fmla="*/ 125412 h 851265"/>
              <a:gd name="connsiteX161" fmla="*/ 8448408 w 12191998"/>
              <a:gd name="connsiteY161" fmla="*/ 106362 h 851265"/>
              <a:gd name="connsiteX162" fmla="*/ 8486508 w 12191998"/>
              <a:gd name="connsiteY162" fmla="*/ 87312 h 851265"/>
              <a:gd name="connsiteX163" fmla="*/ 8524608 w 12191998"/>
              <a:gd name="connsiteY163" fmla="*/ 68262 h 851265"/>
              <a:gd name="connsiteX164" fmla="*/ 8561120 w 12191998"/>
              <a:gd name="connsiteY164" fmla="*/ 52387 h 851265"/>
              <a:gd name="connsiteX165" fmla="*/ 8602396 w 12191998"/>
              <a:gd name="connsiteY165" fmla="*/ 36512 h 851265"/>
              <a:gd name="connsiteX166" fmla="*/ 8648432 w 12191998"/>
              <a:gd name="connsiteY166" fmla="*/ 20637 h 851265"/>
              <a:gd name="connsiteX167" fmla="*/ 8700820 w 12191998"/>
              <a:gd name="connsiteY167" fmla="*/ 9525 h 851265"/>
              <a:gd name="connsiteX168" fmla="*/ 8761146 w 12191998"/>
              <a:gd name="connsiteY168" fmla="*/ 3175 h 851265"/>
              <a:gd name="connsiteX169" fmla="*/ 8827820 w 12191998"/>
              <a:gd name="connsiteY169" fmla="*/ 0 h 851265"/>
              <a:gd name="connsiteX170" fmla="*/ 8897670 w 12191998"/>
              <a:gd name="connsiteY170" fmla="*/ 3175 h 851265"/>
              <a:gd name="connsiteX171" fmla="*/ 8957996 w 12191998"/>
              <a:gd name="connsiteY171" fmla="*/ 9525 h 851265"/>
              <a:gd name="connsiteX172" fmla="*/ 9010382 w 12191998"/>
              <a:gd name="connsiteY172" fmla="*/ 20637 h 851265"/>
              <a:gd name="connsiteX173" fmla="*/ 9056420 w 12191998"/>
              <a:gd name="connsiteY173" fmla="*/ 36512 h 851265"/>
              <a:gd name="connsiteX174" fmla="*/ 9097696 w 12191998"/>
              <a:gd name="connsiteY174" fmla="*/ 52387 h 851265"/>
              <a:gd name="connsiteX175" fmla="*/ 9134208 w 12191998"/>
              <a:gd name="connsiteY175" fmla="*/ 68262 h 851265"/>
              <a:gd name="connsiteX176" fmla="*/ 9172308 w 12191998"/>
              <a:gd name="connsiteY176" fmla="*/ 87312 h 851265"/>
              <a:gd name="connsiteX177" fmla="*/ 9210408 w 12191998"/>
              <a:gd name="connsiteY177" fmla="*/ 106362 h 851265"/>
              <a:gd name="connsiteX178" fmla="*/ 9246920 w 12191998"/>
              <a:gd name="connsiteY178" fmla="*/ 125412 h 851265"/>
              <a:gd name="connsiteX179" fmla="*/ 9288196 w 12191998"/>
              <a:gd name="connsiteY179" fmla="*/ 141287 h 851265"/>
              <a:gd name="connsiteX180" fmla="*/ 9334232 w 12191998"/>
              <a:gd name="connsiteY180" fmla="*/ 155575 h 851265"/>
              <a:gd name="connsiteX181" fmla="*/ 9386620 w 12191998"/>
              <a:gd name="connsiteY181" fmla="*/ 166687 h 851265"/>
              <a:gd name="connsiteX182" fmla="*/ 9446946 w 12191998"/>
              <a:gd name="connsiteY182" fmla="*/ 174625 h 851265"/>
              <a:gd name="connsiteX183" fmla="*/ 9515208 w 12191998"/>
              <a:gd name="connsiteY183" fmla="*/ 176212 h 851265"/>
              <a:gd name="connsiteX184" fmla="*/ 9583470 w 12191998"/>
              <a:gd name="connsiteY184" fmla="*/ 174625 h 851265"/>
              <a:gd name="connsiteX185" fmla="*/ 9643796 w 12191998"/>
              <a:gd name="connsiteY185" fmla="*/ 166687 h 851265"/>
              <a:gd name="connsiteX186" fmla="*/ 9696182 w 12191998"/>
              <a:gd name="connsiteY186" fmla="*/ 155575 h 851265"/>
              <a:gd name="connsiteX187" fmla="*/ 9742220 w 12191998"/>
              <a:gd name="connsiteY187" fmla="*/ 141287 h 851265"/>
              <a:gd name="connsiteX188" fmla="*/ 9783496 w 12191998"/>
              <a:gd name="connsiteY188" fmla="*/ 125412 h 851265"/>
              <a:gd name="connsiteX189" fmla="*/ 9820008 w 12191998"/>
              <a:gd name="connsiteY189" fmla="*/ 106362 h 851265"/>
              <a:gd name="connsiteX190" fmla="*/ 9896208 w 12191998"/>
              <a:gd name="connsiteY190" fmla="*/ 68262 h 851265"/>
              <a:gd name="connsiteX191" fmla="*/ 9932720 w 12191998"/>
              <a:gd name="connsiteY191" fmla="*/ 52387 h 851265"/>
              <a:gd name="connsiteX192" fmla="*/ 9973996 w 12191998"/>
              <a:gd name="connsiteY192" fmla="*/ 36512 h 851265"/>
              <a:gd name="connsiteX193" fmla="*/ 10020032 w 12191998"/>
              <a:gd name="connsiteY193" fmla="*/ 20637 h 851265"/>
              <a:gd name="connsiteX194" fmla="*/ 10072420 w 12191998"/>
              <a:gd name="connsiteY194" fmla="*/ 9525 h 851265"/>
              <a:gd name="connsiteX195" fmla="*/ 10132746 w 12191998"/>
              <a:gd name="connsiteY195" fmla="*/ 3175 h 851265"/>
              <a:gd name="connsiteX196" fmla="*/ 10201008 w 12191998"/>
              <a:gd name="connsiteY196" fmla="*/ 0 h 851265"/>
              <a:gd name="connsiteX197" fmla="*/ 10269270 w 12191998"/>
              <a:gd name="connsiteY197" fmla="*/ 3175 h 851265"/>
              <a:gd name="connsiteX198" fmla="*/ 10329596 w 12191998"/>
              <a:gd name="connsiteY198" fmla="*/ 9525 h 851265"/>
              <a:gd name="connsiteX199" fmla="*/ 10381982 w 12191998"/>
              <a:gd name="connsiteY199" fmla="*/ 20637 h 851265"/>
              <a:gd name="connsiteX200" fmla="*/ 10428020 w 12191998"/>
              <a:gd name="connsiteY200" fmla="*/ 36512 h 851265"/>
              <a:gd name="connsiteX201" fmla="*/ 10469296 w 12191998"/>
              <a:gd name="connsiteY201" fmla="*/ 52387 h 851265"/>
              <a:gd name="connsiteX202" fmla="*/ 10505808 w 12191998"/>
              <a:gd name="connsiteY202" fmla="*/ 68262 h 851265"/>
              <a:gd name="connsiteX203" fmla="*/ 10543908 w 12191998"/>
              <a:gd name="connsiteY203" fmla="*/ 87312 h 851265"/>
              <a:gd name="connsiteX204" fmla="*/ 10582008 w 12191998"/>
              <a:gd name="connsiteY204" fmla="*/ 106362 h 851265"/>
              <a:gd name="connsiteX205" fmla="*/ 10618520 w 12191998"/>
              <a:gd name="connsiteY205" fmla="*/ 125412 h 851265"/>
              <a:gd name="connsiteX206" fmla="*/ 10659796 w 12191998"/>
              <a:gd name="connsiteY206" fmla="*/ 141287 h 851265"/>
              <a:gd name="connsiteX207" fmla="*/ 10705832 w 12191998"/>
              <a:gd name="connsiteY207" fmla="*/ 155575 h 851265"/>
              <a:gd name="connsiteX208" fmla="*/ 10758220 w 12191998"/>
              <a:gd name="connsiteY208" fmla="*/ 166687 h 851265"/>
              <a:gd name="connsiteX209" fmla="*/ 10818546 w 12191998"/>
              <a:gd name="connsiteY209" fmla="*/ 174625 h 851265"/>
              <a:gd name="connsiteX210" fmla="*/ 10886808 w 12191998"/>
              <a:gd name="connsiteY210" fmla="*/ 176212 h 851265"/>
              <a:gd name="connsiteX211" fmla="*/ 10955070 w 12191998"/>
              <a:gd name="connsiteY211" fmla="*/ 174625 h 851265"/>
              <a:gd name="connsiteX212" fmla="*/ 11015396 w 12191998"/>
              <a:gd name="connsiteY212" fmla="*/ 166687 h 851265"/>
              <a:gd name="connsiteX213" fmla="*/ 11067782 w 12191998"/>
              <a:gd name="connsiteY213" fmla="*/ 155575 h 851265"/>
              <a:gd name="connsiteX214" fmla="*/ 11113820 w 12191998"/>
              <a:gd name="connsiteY214" fmla="*/ 141287 h 851265"/>
              <a:gd name="connsiteX215" fmla="*/ 11155096 w 12191998"/>
              <a:gd name="connsiteY215" fmla="*/ 125412 h 851265"/>
              <a:gd name="connsiteX216" fmla="*/ 11191608 w 12191998"/>
              <a:gd name="connsiteY216" fmla="*/ 106362 h 851265"/>
              <a:gd name="connsiteX217" fmla="*/ 11229708 w 12191998"/>
              <a:gd name="connsiteY217" fmla="*/ 87312 h 851265"/>
              <a:gd name="connsiteX218" fmla="*/ 11267808 w 12191998"/>
              <a:gd name="connsiteY218" fmla="*/ 68262 h 851265"/>
              <a:gd name="connsiteX219" fmla="*/ 11304320 w 12191998"/>
              <a:gd name="connsiteY219" fmla="*/ 52387 h 851265"/>
              <a:gd name="connsiteX220" fmla="*/ 11345596 w 12191998"/>
              <a:gd name="connsiteY220" fmla="*/ 36512 h 851265"/>
              <a:gd name="connsiteX221" fmla="*/ 11391632 w 12191998"/>
              <a:gd name="connsiteY221" fmla="*/ 20637 h 851265"/>
              <a:gd name="connsiteX222" fmla="*/ 11444020 w 12191998"/>
              <a:gd name="connsiteY222" fmla="*/ 9525 h 851265"/>
              <a:gd name="connsiteX223" fmla="*/ 11504346 w 12191998"/>
              <a:gd name="connsiteY223" fmla="*/ 3175 h 851265"/>
              <a:gd name="connsiteX224" fmla="*/ 11572608 w 12191998"/>
              <a:gd name="connsiteY224" fmla="*/ 0 h 851265"/>
              <a:gd name="connsiteX225" fmla="*/ 11640870 w 12191998"/>
              <a:gd name="connsiteY225" fmla="*/ 3175 h 851265"/>
              <a:gd name="connsiteX226" fmla="*/ 11701196 w 12191998"/>
              <a:gd name="connsiteY226" fmla="*/ 9525 h 851265"/>
              <a:gd name="connsiteX227" fmla="*/ 11753582 w 12191998"/>
              <a:gd name="connsiteY227" fmla="*/ 20637 h 851265"/>
              <a:gd name="connsiteX228" fmla="*/ 11799620 w 12191998"/>
              <a:gd name="connsiteY228" fmla="*/ 36512 h 851265"/>
              <a:gd name="connsiteX229" fmla="*/ 11840896 w 12191998"/>
              <a:gd name="connsiteY229" fmla="*/ 52387 h 851265"/>
              <a:gd name="connsiteX230" fmla="*/ 11877408 w 12191998"/>
              <a:gd name="connsiteY230" fmla="*/ 68262 h 851265"/>
              <a:gd name="connsiteX231" fmla="*/ 11915508 w 12191998"/>
              <a:gd name="connsiteY231" fmla="*/ 87312 h 851265"/>
              <a:gd name="connsiteX232" fmla="*/ 11953608 w 12191998"/>
              <a:gd name="connsiteY232" fmla="*/ 106362 h 851265"/>
              <a:gd name="connsiteX233" fmla="*/ 11990120 w 12191998"/>
              <a:gd name="connsiteY233" fmla="*/ 125412 h 851265"/>
              <a:gd name="connsiteX234" fmla="*/ 12031396 w 12191998"/>
              <a:gd name="connsiteY234" fmla="*/ 141287 h 851265"/>
              <a:gd name="connsiteX235" fmla="*/ 12077432 w 12191998"/>
              <a:gd name="connsiteY235" fmla="*/ 155575 h 851265"/>
              <a:gd name="connsiteX236" fmla="*/ 12129820 w 12191998"/>
              <a:gd name="connsiteY236" fmla="*/ 166688 h 851265"/>
              <a:gd name="connsiteX237" fmla="*/ 12190146 w 12191998"/>
              <a:gd name="connsiteY237" fmla="*/ 174625 h 851265"/>
              <a:gd name="connsiteX238" fmla="*/ 12191998 w 12191998"/>
              <a:gd name="connsiteY238" fmla="*/ 174668 h 851265"/>
              <a:gd name="connsiteX239" fmla="*/ 12191998 w 12191998"/>
              <a:gd name="connsiteY239" fmla="*/ 851265 h 851265"/>
              <a:gd name="connsiteX240" fmla="*/ 0 w 12191998"/>
              <a:gd name="connsiteY240" fmla="*/ 851265 h 851265"/>
              <a:gd name="connsiteX241" fmla="*/ 0 w 12191998"/>
              <a:gd name="connsiteY241" fmla="*/ 174668 h 851265"/>
              <a:gd name="connsiteX242" fmla="*/ 1852 w 12191998"/>
              <a:gd name="connsiteY242" fmla="*/ 174625 h 851265"/>
              <a:gd name="connsiteX243" fmla="*/ 62177 w 12191998"/>
              <a:gd name="connsiteY243" fmla="*/ 166687 h 851265"/>
              <a:gd name="connsiteX244" fmla="*/ 114564 w 12191998"/>
              <a:gd name="connsiteY244" fmla="*/ 155575 h 851265"/>
              <a:gd name="connsiteX245" fmla="*/ 160602 w 12191998"/>
              <a:gd name="connsiteY245" fmla="*/ 141287 h 851265"/>
              <a:gd name="connsiteX246" fmla="*/ 201877 w 12191998"/>
              <a:gd name="connsiteY246" fmla="*/ 125412 h 851265"/>
              <a:gd name="connsiteX247" fmla="*/ 238389 w 12191998"/>
              <a:gd name="connsiteY247" fmla="*/ 106362 h 851265"/>
              <a:gd name="connsiteX248" fmla="*/ 276489 w 12191998"/>
              <a:gd name="connsiteY248" fmla="*/ 87312 h 851265"/>
              <a:gd name="connsiteX249" fmla="*/ 314589 w 12191998"/>
              <a:gd name="connsiteY249" fmla="*/ 68262 h 851265"/>
              <a:gd name="connsiteX250" fmla="*/ 351102 w 12191998"/>
              <a:gd name="connsiteY250" fmla="*/ 52387 h 851265"/>
              <a:gd name="connsiteX251" fmla="*/ 392377 w 12191998"/>
              <a:gd name="connsiteY251" fmla="*/ 36512 h 851265"/>
              <a:gd name="connsiteX252" fmla="*/ 438414 w 12191998"/>
              <a:gd name="connsiteY252" fmla="*/ 20637 h 851265"/>
              <a:gd name="connsiteX253" fmla="*/ 490802 w 12191998"/>
              <a:gd name="connsiteY253" fmla="*/ 9525 h 851265"/>
              <a:gd name="connsiteX254" fmla="*/ 551127 w 12191998"/>
              <a:gd name="connsiteY254" fmla="*/ 317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1998" h="851265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6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2" y="36512"/>
                </a:lnTo>
                <a:lnTo>
                  <a:pt x="5002478" y="52387"/>
                </a:lnTo>
                <a:lnTo>
                  <a:pt x="5038989" y="68262"/>
                </a:lnTo>
                <a:lnTo>
                  <a:pt x="5077091" y="87312"/>
                </a:lnTo>
                <a:lnTo>
                  <a:pt x="5115189" y="106362"/>
                </a:lnTo>
                <a:lnTo>
                  <a:pt x="5151702" y="125412"/>
                </a:lnTo>
                <a:lnTo>
                  <a:pt x="5192978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10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8" y="3175"/>
                </a:lnTo>
                <a:lnTo>
                  <a:pt x="6086210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8" y="174668"/>
                </a:lnTo>
                <a:lnTo>
                  <a:pt x="12191998" y="851265"/>
                </a:lnTo>
                <a:lnTo>
                  <a:pt x="0" y="851265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AC18AD12-6A8D-4475-9A9C-59D1E60208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0015707"/>
              </p:ext>
            </p:extLst>
          </p:nvPr>
        </p:nvGraphicFramePr>
        <p:xfrm>
          <a:off x="5087888" y="3173243"/>
          <a:ext cx="7638256" cy="2523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705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7C615D28-8D37-47CB-9D5B-9ACFDA3089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1883DA-E6A4-B94C-B240-3DEBF27DB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465" y="207383"/>
            <a:ext cx="5648671" cy="40373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>
                <a:latin typeface="Rockwell Condensed" panose="02060603050405020104" pitchFamily="18" charset="0"/>
              </a:rPr>
              <a:t>Kegiatan</a:t>
            </a:r>
            <a:r>
              <a:rPr lang="en-US" sz="2200" dirty="0">
                <a:latin typeface="Rockwell Condensed" panose="02060603050405020104" pitchFamily="18" charset="0"/>
              </a:rPr>
              <a:t> 1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1FDC264-1201-436C-919B-101837D607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72465" cy="6858000"/>
          </a:xfrm>
          <a:custGeom>
            <a:avLst/>
            <a:gdLst>
              <a:gd name="connsiteX0" fmla="*/ 0 w 672465"/>
              <a:gd name="connsiteY0" fmla="*/ 0 h 6858000"/>
              <a:gd name="connsiteX1" fmla="*/ 496253 w 672465"/>
              <a:gd name="connsiteY1" fmla="*/ 0 h 6858000"/>
              <a:gd name="connsiteX2" fmla="*/ 497840 w 672465"/>
              <a:gd name="connsiteY2" fmla="*/ 68263 h 6858000"/>
              <a:gd name="connsiteX3" fmla="*/ 505778 w 672465"/>
              <a:gd name="connsiteY3" fmla="*/ 128588 h 6858000"/>
              <a:gd name="connsiteX4" fmla="*/ 516890 w 672465"/>
              <a:gd name="connsiteY4" fmla="*/ 180975 h 6858000"/>
              <a:gd name="connsiteX5" fmla="*/ 531178 w 672465"/>
              <a:gd name="connsiteY5" fmla="*/ 227013 h 6858000"/>
              <a:gd name="connsiteX6" fmla="*/ 547053 w 672465"/>
              <a:gd name="connsiteY6" fmla="*/ 268288 h 6858000"/>
              <a:gd name="connsiteX7" fmla="*/ 566103 w 672465"/>
              <a:gd name="connsiteY7" fmla="*/ 304800 h 6858000"/>
              <a:gd name="connsiteX8" fmla="*/ 585153 w 672465"/>
              <a:gd name="connsiteY8" fmla="*/ 342900 h 6858000"/>
              <a:gd name="connsiteX9" fmla="*/ 604203 w 672465"/>
              <a:gd name="connsiteY9" fmla="*/ 381000 h 6858000"/>
              <a:gd name="connsiteX10" fmla="*/ 620078 w 672465"/>
              <a:gd name="connsiteY10" fmla="*/ 417513 h 6858000"/>
              <a:gd name="connsiteX11" fmla="*/ 635953 w 672465"/>
              <a:gd name="connsiteY11" fmla="*/ 458788 h 6858000"/>
              <a:gd name="connsiteX12" fmla="*/ 651828 w 672465"/>
              <a:gd name="connsiteY12" fmla="*/ 504825 h 6858000"/>
              <a:gd name="connsiteX13" fmla="*/ 662940 w 672465"/>
              <a:gd name="connsiteY13" fmla="*/ 557213 h 6858000"/>
              <a:gd name="connsiteX14" fmla="*/ 669290 w 672465"/>
              <a:gd name="connsiteY14" fmla="*/ 617538 h 6858000"/>
              <a:gd name="connsiteX15" fmla="*/ 672465 w 672465"/>
              <a:gd name="connsiteY15" fmla="*/ 685800 h 6858000"/>
              <a:gd name="connsiteX16" fmla="*/ 669290 w 672465"/>
              <a:gd name="connsiteY16" fmla="*/ 754063 h 6858000"/>
              <a:gd name="connsiteX17" fmla="*/ 662940 w 672465"/>
              <a:gd name="connsiteY17" fmla="*/ 814388 h 6858000"/>
              <a:gd name="connsiteX18" fmla="*/ 651828 w 672465"/>
              <a:gd name="connsiteY18" fmla="*/ 866775 h 6858000"/>
              <a:gd name="connsiteX19" fmla="*/ 635953 w 672465"/>
              <a:gd name="connsiteY19" fmla="*/ 912813 h 6858000"/>
              <a:gd name="connsiteX20" fmla="*/ 620078 w 672465"/>
              <a:gd name="connsiteY20" fmla="*/ 954088 h 6858000"/>
              <a:gd name="connsiteX21" fmla="*/ 604203 w 672465"/>
              <a:gd name="connsiteY21" fmla="*/ 990600 h 6858000"/>
              <a:gd name="connsiteX22" fmla="*/ 585153 w 672465"/>
              <a:gd name="connsiteY22" fmla="*/ 1028700 h 6858000"/>
              <a:gd name="connsiteX23" fmla="*/ 566103 w 672465"/>
              <a:gd name="connsiteY23" fmla="*/ 1066800 h 6858000"/>
              <a:gd name="connsiteX24" fmla="*/ 547053 w 672465"/>
              <a:gd name="connsiteY24" fmla="*/ 1103313 h 6858000"/>
              <a:gd name="connsiteX25" fmla="*/ 531178 w 672465"/>
              <a:gd name="connsiteY25" fmla="*/ 1144588 h 6858000"/>
              <a:gd name="connsiteX26" fmla="*/ 516890 w 672465"/>
              <a:gd name="connsiteY26" fmla="*/ 1190625 h 6858000"/>
              <a:gd name="connsiteX27" fmla="*/ 505778 w 672465"/>
              <a:gd name="connsiteY27" fmla="*/ 1243013 h 6858000"/>
              <a:gd name="connsiteX28" fmla="*/ 497840 w 672465"/>
              <a:gd name="connsiteY28" fmla="*/ 1303338 h 6858000"/>
              <a:gd name="connsiteX29" fmla="*/ 496253 w 672465"/>
              <a:gd name="connsiteY29" fmla="*/ 1371600 h 6858000"/>
              <a:gd name="connsiteX30" fmla="*/ 497840 w 672465"/>
              <a:gd name="connsiteY30" fmla="*/ 1439863 h 6858000"/>
              <a:gd name="connsiteX31" fmla="*/ 505778 w 672465"/>
              <a:gd name="connsiteY31" fmla="*/ 1500188 h 6858000"/>
              <a:gd name="connsiteX32" fmla="*/ 516890 w 672465"/>
              <a:gd name="connsiteY32" fmla="*/ 1552575 h 6858000"/>
              <a:gd name="connsiteX33" fmla="*/ 531178 w 672465"/>
              <a:gd name="connsiteY33" fmla="*/ 1598613 h 6858000"/>
              <a:gd name="connsiteX34" fmla="*/ 547053 w 672465"/>
              <a:gd name="connsiteY34" fmla="*/ 1639888 h 6858000"/>
              <a:gd name="connsiteX35" fmla="*/ 566103 w 672465"/>
              <a:gd name="connsiteY35" fmla="*/ 1676400 h 6858000"/>
              <a:gd name="connsiteX36" fmla="*/ 585153 w 672465"/>
              <a:gd name="connsiteY36" fmla="*/ 1714500 h 6858000"/>
              <a:gd name="connsiteX37" fmla="*/ 604203 w 672465"/>
              <a:gd name="connsiteY37" fmla="*/ 1752600 h 6858000"/>
              <a:gd name="connsiteX38" fmla="*/ 620078 w 672465"/>
              <a:gd name="connsiteY38" fmla="*/ 1789113 h 6858000"/>
              <a:gd name="connsiteX39" fmla="*/ 635953 w 672465"/>
              <a:gd name="connsiteY39" fmla="*/ 1830388 h 6858000"/>
              <a:gd name="connsiteX40" fmla="*/ 651828 w 672465"/>
              <a:gd name="connsiteY40" fmla="*/ 1876425 h 6858000"/>
              <a:gd name="connsiteX41" fmla="*/ 662940 w 672465"/>
              <a:gd name="connsiteY41" fmla="*/ 1928813 h 6858000"/>
              <a:gd name="connsiteX42" fmla="*/ 669290 w 672465"/>
              <a:gd name="connsiteY42" fmla="*/ 1989138 h 6858000"/>
              <a:gd name="connsiteX43" fmla="*/ 672465 w 672465"/>
              <a:gd name="connsiteY43" fmla="*/ 2057400 h 6858000"/>
              <a:gd name="connsiteX44" fmla="*/ 669290 w 672465"/>
              <a:gd name="connsiteY44" fmla="*/ 2125663 h 6858000"/>
              <a:gd name="connsiteX45" fmla="*/ 662940 w 672465"/>
              <a:gd name="connsiteY45" fmla="*/ 2185988 h 6858000"/>
              <a:gd name="connsiteX46" fmla="*/ 651828 w 672465"/>
              <a:gd name="connsiteY46" fmla="*/ 2238375 h 6858000"/>
              <a:gd name="connsiteX47" fmla="*/ 635953 w 672465"/>
              <a:gd name="connsiteY47" fmla="*/ 2284413 h 6858000"/>
              <a:gd name="connsiteX48" fmla="*/ 620078 w 672465"/>
              <a:gd name="connsiteY48" fmla="*/ 2325688 h 6858000"/>
              <a:gd name="connsiteX49" fmla="*/ 604203 w 672465"/>
              <a:gd name="connsiteY49" fmla="*/ 2362200 h 6858000"/>
              <a:gd name="connsiteX50" fmla="*/ 585153 w 672465"/>
              <a:gd name="connsiteY50" fmla="*/ 2400300 h 6858000"/>
              <a:gd name="connsiteX51" fmla="*/ 566103 w 672465"/>
              <a:gd name="connsiteY51" fmla="*/ 2438400 h 6858000"/>
              <a:gd name="connsiteX52" fmla="*/ 547053 w 672465"/>
              <a:gd name="connsiteY52" fmla="*/ 2474913 h 6858000"/>
              <a:gd name="connsiteX53" fmla="*/ 531178 w 672465"/>
              <a:gd name="connsiteY53" fmla="*/ 2516188 h 6858000"/>
              <a:gd name="connsiteX54" fmla="*/ 516890 w 672465"/>
              <a:gd name="connsiteY54" fmla="*/ 2562225 h 6858000"/>
              <a:gd name="connsiteX55" fmla="*/ 505778 w 672465"/>
              <a:gd name="connsiteY55" fmla="*/ 2614613 h 6858000"/>
              <a:gd name="connsiteX56" fmla="*/ 497840 w 672465"/>
              <a:gd name="connsiteY56" fmla="*/ 2674938 h 6858000"/>
              <a:gd name="connsiteX57" fmla="*/ 496253 w 672465"/>
              <a:gd name="connsiteY57" fmla="*/ 2743200 h 6858000"/>
              <a:gd name="connsiteX58" fmla="*/ 497840 w 672465"/>
              <a:gd name="connsiteY58" fmla="*/ 2811463 h 6858000"/>
              <a:gd name="connsiteX59" fmla="*/ 505778 w 672465"/>
              <a:gd name="connsiteY59" fmla="*/ 2871788 h 6858000"/>
              <a:gd name="connsiteX60" fmla="*/ 516890 w 672465"/>
              <a:gd name="connsiteY60" fmla="*/ 2924175 h 6858000"/>
              <a:gd name="connsiteX61" fmla="*/ 531178 w 672465"/>
              <a:gd name="connsiteY61" fmla="*/ 2970213 h 6858000"/>
              <a:gd name="connsiteX62" fmla="*/ 547053 w 672465"/>
              <a:gd name="connsiteY62" fmla="*/ 3011488 h 6858000"/>
              <a:gd name="connsiteX63" fmla="*/ 566103 w 672465"/>
              <a:gd name="connsiteY63" fmla="*/ 3048000 h 6858000"/>
              <a:gd name="connsiteX64" fmla="*/ 585153 w 672465"/>
              <a:gd name="connsiteY64" fmla="*/ 3086100 h 6858000"/>
              <a:gd name="connsiteX65" fmla="*/ 604203 w 672465"/>
              <a:gd name="connsiteY65" fmla="*/ 3124200 h 6858000"/>
              <a:gd name="connsiteX66" fmla="*/ 620078 w 672465"/>
              <a:gd name="connsiteY66" fmla="*/ 3160713 h 6858000"/>
              <a:gd name="connsiteX67" fmla="*/ 635953 w 672465"/>
              <a:gd name="connsiteY67" fmla="*/ 3201988 h 6858000"/>
              <a:gd name="connsiteX68" fmla="*/ 651828 w 672465"/>
              <a:gd name="connsiteY68" fmla="*/ 3248025 h 6858000"/>
              <a:gd name="connsiteX69" fmla="*/ 662940 w 672465"/>
              <a:gd name="connsiteY69" fmla="*/ 3300413 h 6858000"/>
              <a:gd name="connsiteX70" fmla="*/ 669290 w 672465"/>
              <a:gd name="connsiteY70" fmla="*/ 3360738 h 6858000"/>
              <a:gd name="connsiteX71" fmla="*/ 672465 w 672465"/>
              <a:gd name="connsiteY71" fmla="*/ 3427413 h 6858000"/>
              <a:gd name="connsiteX72" fmla="*/ 669290 w 672465"/>
              <a:gd name="connsiteY72" fmla="*/ 3497263 h 6858000"/>
              <a:gd name="connsiteX73" fmla="*/ 662940 w 672465"/>
              <a:gd name="connsiteY73" fmla="*/ 3557588 h 6858000"/>
              <a:gd name="connsiteX74" fmla="*/ 651828 w 672465"/>
              <a:gd name="connsiteY74" fmla="*/ 3609975 h 6858000"/>
              <a:gd name="connsiteX75" fmla="*/ 635953 w 672465"/>
              <a:gd name="connsiteY75" fmla="*/ 3656013 h 6858000"/>
              <a:gd name="connsiteX76" fmla="*/ 620078 w 672465"/>
              <a:gd name="connsiteY76" fmla="*/ 3697288 h 6858000"/>
              <a:gd name="connsiteX77" fmla="*/ 604203 w 672465"/>
              <a:gd name="connsiteY77" fmla="*/ 3733800 h 6858000"/>
              <a:gd name="connsiteX78" fmla="*/ 585153 w 672465"/>
              <a:gd name="connsiteY78" fmla="*/ 3771900 h 6858000"/>
              <a:gd name="connsiteX79" fmla="*/ 566103 w 672465"/>
              <a:gd name="connsiteY79" fmla="*/ 3810000 h 6858000"/>
              <a:gd name="connsiteX80" fmla="*/ 547053 w 672465"/>
              <a:gd name="connsiteY80" fmla="*/ 3846513 h 6858000"/>
              <a:gd name="connsiteX81" fmla="*/ 531178 w 672465"/>
              <a:gd name="connsiteY81" fmla="*/ 3887788 h 6858000"/>
              <a:gd name="connsiteX82" fmla="*/ 516890 w 672465"/>
              <a:gd name="connsiteY82" fmla="*/ 3933825 h 6858000"/>
              <a:gd name="connsiteX83" fmla="*/ 505778 w 672465"/>
              <a:gd name="connsiteY83" fmla="*/ 3986213 h 6858000"/>
              <a:gd name="connsiteX84" fmla="*/ 497840 w 672465"/>
              <a:gd name="connsiteY84" fmla="*/ 4046538 h 6858000"/>
              <a:gd name="connsiteX85" fmla="*/ 496253 w 672465"/>
              <a:gd name="connsiteY85" fmla="*/ 4114800 h 6858000"/>
              <a:gd name="connsiteX86" fmla="*/ 497840 w 672465"/>
              <a:gd name="connsiteY86" fmla="*/ 4183063 h 6858000"/>
              <a:gd name="connsiteX87" fmla="*/ 505778 w 672465"/>
              <a:gd name="connsiteY87" fmla="*/ 4243388 h 6858000"/>
              <a:gd name="connsiteX88" fmla="*/ 516890 w 672465"/>
              <a:gd name="connsiteY88" fmla="*/ 4295775 h 6858000"/>
              <a:gd name="connsiteX89" fmla="*/ 531178 w 672465"/>
              <a:gd name="connsiteY89" fmla="*/ 4341813 h 6858000"/>
              <a:gd name="connsiteX90" fmla="*/ 547053 w 672465"/>
              <a:gd name="connsiteY90" fmla="*/ 4383088 h 6858000"/>
              <a:gd name="connsiteX91" fmla="*/ 566103 w 672465"/>
              <a:gd name="connsiteY91" fmla="*/ 4419600 h 6858000"/>
              <a:gd name="connsiteX92" fmla="*/ 604203 w 672465"/>
              <a:gd name="connsiteY92" fmla="*/ 4495800 h 6858000"/>
              <a:gd name="connsiteX93" fmla="*/ 620078 w 672465"/>
              <a:gd name="connsiteY93" fmla="*/ 4532313 h 6858000"/>
              <a:gd name="connsiteX94" fmla="*/ 635953 w 672465"/>
              <a:gd name="connsiteY94" fmla="*/ 4573588 h 6858000"/>
              <a:gd name="connsiteX95" fmla="*/ 651828 w 672465"/>
              <a:gd name="connsiteY95" fmla="*/ 4619625 h 6858000"/>
              <a:gd name="connsiteX96" fmla="*/ 662940 w 672465"/>
              <a:gd name="connsiteY96" fmla="*/ 4672013 h 6858000"/>
              <a:gd name="connsiteX97" fmla="*/ 669290 w 672465"/>
              <a:gd name="connsiteY97" fmla="*/ 4732338 h 6858000"/>
              <a:gd name="connsiteX98" fmla="*/ 672465 w 672465"/>
              <a:gd name="connsiteY98" fmla="*/ 4800600 h 6858000"/>
              <a:gd name="connsiteX99" fmla="*/ 669290 w 672465"/>
              <a:gd name="connsiteY99" fmla="*/ 4868863 h 6858000"/>
              <a:gd name="connsiteX100" fmla="*/ 662940 w 672465"/>
              <a:gd name="connsiteY100" fmla="*/ 4929188 h 6858000"/>
              <a:gd name="connsiteX101" fmla="*/ 651828 w 672465"/>
              <a:gd name="connsiteY101" fmla="*/ 4981575 h 6858000"/>
              <a:gd name="connsiteX102" fmla="*/ 635953 w 672465"/>
              <a:gd name="connsiteY102" fmla="*/ 5027613 h 6858000"/>
              <a:gd name="connsiteX103" fmla="*/ 620078 w 672465"/>
              <a:gd name="connsiteY103" fmla="*/ 5068888 h 6858000"/>
              <a:gd name="connsiteX104" fmla="*/ 604203 w 672465"/>
              <a:gd name="connsiteY104" fmla="*/ 5105400 h 6858000"/>
              <a:gd name="connsiteX105" fmla="*/ 585153 w 672465"/>
              <a:gd name="connsiteY105" fmla="*/ 5143500 h 6858000"/>
              <a:gd name="connsiteX106" fmla="*/ 566103 w 672465"/>
              <a:gd name="connsiteY106" fmla="*/ 5181600 h 6858000"/>
              <a:gd name="connsiteX107" fmla="*/ 547053 w 672465"/>
              <a:gd name="connsiteY107" fmla="*/ 5218113 h 6858000"/>
              <a:gd name="connsiteX108" fmla="*/ 531178 w 672465"/>
              <a:gd name="connsiteY108" fmla="*/ 5259388 h 6858000"/>
              <a:gd name="connsiteX109" fmla="*/ 516890 w 672465"/>
              <a:gd name="connsiteY109" fmla="*/ 5305425 h 6858000"/>
              <a:gd name="connsiteX110" fmla="*/ 505778 w 672465"/>
              <a:gd name="connsiteY110" fmla="*/ 5357813 h 6858000"/>
              <a:gd name="connsiteX111" fmla="*/ 497840 w 672465"/>
              <a:gd name="connsiteY111" fmla="*/ 5418138 h 6858000"/>
              <a:gd name="connsiteX112" fmla="*/ 496253 w 672465"/>
              <a:gd name="connsiteY112" fmla="*/ 5486400 h 6858000"/>
              <a:gd name="connsiteX113" fmla="*/ 497840 w 672465"/>
              <a:gd name="connsiteY113" fmla="*/ 5554663 h 6858000"/>
              <a:gd name="connsiteX114" fmla="*/ 505778 w 672465"/>
              <a:gd name="connsiteY114" fmla="*/ 5614988 h 6858000"/>
              <a:gd name="connsiteX115" fmla="*/ 516890 w 672465"/>
              <a:gd name="connsiteY115" fmla="*/ 5667375 h 6858000"/>
              <a:gd name="connsiteX116" fmla="*/ 531178 w 672465"/>
              <a:gd name="connsiteY116" fmla="*/ 5713413 h 6858000"/>
              <a:gd name="connsiteX117" fmla="*/ 547053 w 672465"/>
              <a:gd name="connsiteY117" fmla="*/ 5754688 h 6858000"/>
              <a:gd name="connsiteX118" fmla="*/ 566103 w 672465"/>
              <a:gd name="connsiteY118" fmla="*/ 5791200 h 6858000"/>
              <a:gd name="connsiteX119" fmla="*/ 585153 w 672465"/>
              <a:gd name="connsiteY119" fmla="*/ 5829300 h 6858000"/>
              <a:gd name="connsiteX120" fmla="*/ 604203 w 672465"/>
              <a:gd name="connsiteY120" fmla="*/ 5867400 h 6858000"/>
              <a:gd name="connsiteX121" fmla="*/ 620078 w 672465"/>
              <a:gd name="connsiteY121" fmla="*/ 5903913 h 6858000"/>
              <a:gd name="connsiteX122" fmla="*/ 635953 w 672465"/>
              <a:gd name="connsiteY122" fmla="*/ 5945188 h 6858000"/>
              <a:gd name="connsiteX123" fmla="*/ 651828 w 672465"/>
              <a:gd name="connsiteY123" fmla="*/ 5991225 h 6858000"/>
              <a:gd name="connsiteX124" fmla="*/ 662940 w 672465"/>
              <a:gd name="connsiteY124" fmla="*/ 6043613 h 6858000"/>
              <a:gd name="connsiteX125" fmla="*/ 669290 w 672465"/>
              <a:gd name="connsiteY125" fmla="*/ 6103938 h 6858000"/>
              <a:gd name="connsiteX126" fmla="*/ 672465 w 672465"/>
              <a:gd name="connsiteY126" fmla="*/ 6172200 h 6858000"/>
              <a:gd name="connsiteX127" fmla="*/ 669290 w 672465"/>
              <a:gd name="connsiteY127" fmla="*/ 6240463 h 6858000"/>
              <a:gd name="connsiteX128" fmla="*/ 662940 w 672465"/>
              <a:gd name="connsiteY128" fmla="*/ 6300788 h 6858000"/>
              <a:gd name="connsiteX129" fmla="*/ 651828 w 672465"/>
              <a:gd name="connsiteY129" fmla="*/ 6353175 h 6858000"/>
              <a:gd name="connsiteX130" fmla="*/ 635953 w 672465"/>
              <a:gd name="connsiteY130" fmla="*/ 6399213 h 6858000"/>
              <a:gd name="connsiteX131" fmla="*/ 620078 w 672465"/>
              <a:gd name="connsiteY131" fmla="*/ 6440488 h 6858000"/>
              <a:gd name="connsiteX132" fmla="*/ 604203 w 672465"/>
              <a:gd name="connsiteY132" fmla="*/ 6477000 h 6858000"/>
              <a:gd name="connsiteX133" fmla="*/ 585153 w 672465"/>
              <a:gd name="connsiteY133" fmla="*/ 6515100 h 6858000"/>
              <a:gd name="connsiteX134" fmla="*/ 566103 w 672465"/>
              <a:gd name="connsiteY134" fmla="*/ 6553200 h 6858000"/>
              <a:gd name="connsiteX135" fmla="*/ 547053 w 672465"/>
              <a:gd name="connsiteY135" fmla="*/ 6589713 h 6858000"/>
              <a:gd name="connsiteX136" fmla="*/ 531178 w 672465"/>
              <a:gd name="connsiteY136" fmla="*/ 6630988 h 6858000"/>
              <a:gd name="connsiteX137" fmla="*/ 516890 w 672465"/>
              <a:gd name="connsiteY137" fmla="*/ 6677025 h 6858000"/>
              <a:gd name="connsiteX138" fmla="*/ 505778 w 672465"/>
              <a:gd name="connsiteY138" fmla="*/ 6729413 h 6858000"/>
              <a:gd name="connsiteX139" fmla="*/ 497840 w 672465"/>
              <a:gd name="connsiteY139" fmla="*/ 6789738 h 6858000"/>
              <a:gd name="connsiteX140" fmla="*/ 496253 w 672465"/>
              <a:gd name="connsiteY140" fmla="*/ 6858000 h 6858000"/>
              <a:gd name="connsiteX141" fmla="*/ 0 w 67246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72465" h="6858000">
                <a:moveTo>
                  <a:pt x="0" y="0"/>
                </a:moveTo>
                <a:lnTo>
                  <a:pt x="496253" y="0"/>
                </a:lnTo>
                <a:lnTo>
                  <a:pt x="497840" y="68263"/>
                </a:lnTo>
                <a:lnTo>
                  <a:pt x="505778" y="128588"/>
                </a:lnTo>
                <a:lnTo>
                  <a:pt x="516890" y="180975"/>
                </a:lnTo>
                <a:lnTo>
                  <a:pt x="531178" y="227013"/>
                </a:lnTo>
                <a:lnTo>
                  <a:pt x="547053" y="268288"/>
                </a:lnTo>
                <a:lnTo>
                  <a:pt x="566103" y="304800"/>
                </a:lnTo>
                <a:lnTo>
                  <a:pt x="585153" y="342900"/>
                </a:lnTo>
                <a:lnTo>
                  <a:pt x="604203" y="381000"/>
                </a:lnTo>
                <a:lnTo>
                  <a:pt x="620078" y="417513"/>
                </a:lnTo>
                <a:lnTo>
                  <a:pt x="635953" y="458788"/>
                </a:lnTo>
                <a:lnTo>
                  <a:pt x="651828" y="504825"/>
                </a:lnTo>
                <a:lnTo>
                  <a:pt x="662940" y="557213"/>
                </a:lnTo>
                <a:lnTo>
                  <a:pt x="669290" y="617538"/>
                </a:lnTo>
                <a:lnTo>
                  <a:pt x="672465" y="685800"/>
                </a:lnTo>
                <a:lnTo>
                  <a:pt x="669290" y="754063"/>
                </a:lnTo>
                <a:lnTo>
                  <a:pt x="662940" y="814388"/>
                </a:lnTo>
                <a:lnTo>
                  <a:pt x="651828" y="866775"/>
                </a:lnTo>
                <a:lnTo>
                  <a:pt x="635953" y="912813"/>
                </a:lnTo>
                <a:lnTo>
                  <a:pt x="620078" y="954088"/>
                </a:lnTo>
                <a:lnTo>
                  <a:pt x="604203" y="990600"/>
                </a:lnTo>
                <a:lnTo>
                  <a:pt x="585153" y="1028700"/>
                </a:lnTo>
                <a:lnTo>
                  <a:pt x="566103" y="1066800"/>
                </a:lnTo>
                <a:lnTo>
                  <a:pt x="547053" y="1103313"/>
                </a:lnTo>
                <a:lnTo>
                  <a:pt x="531178" y="1144588"/>
                </a:lnTo>
                <a:lnTo>
                  <a:pt x="516890" y="1190625"/>
                </a:lnTo>
                <a:lnTo>
                  <a:pt x="505778" y="1243013"/>
                </a:lnTo>
                <a:lnTo>
                  <a:pt x="497840" y="1303338"/>
                </a:lnTo>
                <a:lnTo>
                  <a:pt x="496253" y="1371600"/>
                </a:lnTo>
                <a:lnTo>
                  <a:pt x="497840" y="1439863"/>
                </a:lnTo>
                <a:lnTo>
                  <a:pt x="505778" y="1500188"/>
                </a:lnTo>
                <a:lnTo>
                  <a:pt x="516890" y="1552575"/>
                </a:lnTo>
                <a:lnTo>
                  <a:pt x="531178" y="1598613"/>
                </a:lnTo>
                <a:lnTo>
                  <a:pt x="547053" y="1639888"/>
                </a:lnTo>
                <a:lnTo>
                  <a:pt x="566103" y="1676400"/>
                </a:lnTo>
                <a:lnTo>
                  <a:pt x="585153" y="1714500"/>
                </a:lnTo>
                <a:lnTo>
                  <a:pt x="604203" y="1752600"/>
                </a:lnTo>
                <a:lnTo>
                  <a:pt x="620078" y="1789113"/>
                </a:lnTo>
                <a:lnTo>
                  <a:pt x="635953" y="1830388"/>
                </a:lnTo>
                <a:lnTo>
                  <a:pt x="651828" y="1876425"/>
                </a:lnTo>
                <a:lnTo>
                  <a:pt x="662940" y="1928813"/>
                </a:lnTo>
                <a:lnTo>
                  <a:pt x="669290" y="1989138"/>
                </a:lnTo>
                <a:lnTo>
                  <a:pt x="672465" y="2057400"/>
                </a:lnTo>
                <a:lnTo>
                  <a:pt x="669290" y="2125663"/>
                </a:lnTo>
                <a:lnTo>
                  <a:pt x="662940" y="2185988"/>
                </a:lnTo>
                <a:lnTo>
                  <a:pt x="651828" y="2238375"/>
                </a:lnTo>
                <a:lnTo>
                  <a:pt x="635953" y="2284413"/>
                </a:lnTo>
                <a:lnTo>
                  <a:pt x="620078" y="2325688"/>
                </a:lnTo>
                <a:lnTo>
                  <a:pt x="604203" y="2362200"/>
                </a:lnTo>
                <a:lnTo>
                  <a:pt x="585153" y="2400300"/>
                </a:lnTo>
                <a:lnTo>
                  <a:pt x="566103" y="2438400"/>
                </a:lnTo>
                <a:lnTo>
                  <a:pt x="547053" y="2474913"/>
                </a:lnTo>
                <a:lnTo>
                  <a:pt x="531178" y="2516188"/>
                </a:lnTo>
                <a:lnTo>
                  <a:pt x="516890" y="2562225"/>
                </a:lnTo>
                <a:lnTo>
                  <a:pt x="505778" y="2614613"/>
                </a:lnTo>
                <a:lnTo>
                  <a:pt x="497840" y="2674938"/>
                </a:lnTo>
                <a:lnTo>
                  <a:pt x="496253" y="2743200"/>
                </a:lnTo>
                <a:lnTo>
                  <a:pt x="497840" y="2811463"/>
                </a:lnTo>
                <a:lnTo>
                  <a:pt x="505778" y="2871788"/>
                </a:lnTo>
                <a:lnTo>
                  <a:pt x="516890" y="2924175"/>
                </a:lnTo>
                <a:lnTo>
                  <a:pt x="531178" y="2970213"/>
                </a:lnTo>
                <a:lnTo>
                  <a:pt x="547053" y="3011488"/>
                </a:lnTo>
                <a:lnTo>
                  <a:pt x="566103" y="3048000"/>
                </a:lnTo>
                <a:lnTo>
                  <a:pt x="585153" y="3086100"/>
                </a:lnTo>
                <a:lnTo>
                  <a:pt x="604203" y="3124200"/>
                </a:lnTo>
                <a:lnTo>
                  <a:pt x="620078" y="3160713"/>
                </a:lnTo>
                <a:lnTo>
                  <a:pt x="635953" y="3201988"/>
                </a:lnTo>
                <a:lnTo>
                  <a:pt x="651828" y="3248025"/>
                </a:lnTo>
                <a:lnTo>
                  <a:pt x="662940" y="3300413"/>
                </a:lnTo>
                <a:lnTo>
                  <a:pt x="669290" y="3360738"/>
                </a:lnTo>
                <a:lnTo>
                  <a:pt x="672465" y="3427413"/>
                </a:lnTo>
                <a:lnTo>
                  <a:pt x="669290" y="3497263"/>
                </a:lnTo>
                <a:lnTo>
                  <a:pt x="662940" y="3557588"/>
                </a:lnTo>
                <a:lnTo>
                  <a:pt x="651828" y="3609975"/>
                </a:lnTo>
                <a:lnTo>
                  <a:pt x="635953" y="3656013"/>
                </a:lnTo>
                <a:lnTo>
                  <a:pt x="620078" y="3697288"/>
                </a:lnTo>
                <a:lnTo>
                  <a:pt x="604203" y="3733800"/>
                </a:lnTo>
                <a:lnTo>
                  <a:pt x="585153" y="3771900"/>
                </a:lnTo>
                <a:lnTo>
                  <a:pt x="566103" y="3810000"/>
                </a:lnTo>
                <a:lnTo>
                  <a:pt x="547053" y="3846513"/>
                </a:lnTo>
                <a:lnTo>
                  <a:pt x="531178" y="3887788"/>
                </a:lnTo>
                <a:lnTo>
                  <a:pt x="516890" y="3933825"/>
                </a:lnTo>
                <a:lnTo>
                  <a:pt x="505778" y="3986213"/>
                </a:lnTo>
                <a:lnTo>
                  <a:pt x="497840" y="4046538"/>
                </a:lnTo>
                <a:lnTo>
                  <a:pt x="496253" y="4114800"/>
                </a:lnTo>
                <a:lnTo>
                  <a:pt x="497840" y="4183063"/>
                </a:lnTo>
                <a:lnTo>
                  <a:pt x="505778" y="4243388"/>
                </a:lnTo>
                <a:lnTo>
                  <a:pt x="516890" y="4295775"/>
                </a:lnTo>
                <a:lnTo>
                  <a:pt x="531178" y="4341813"/>
                </a:lnTo>
                <a:lnTo>
                  <a:pt x="547053" y="4383088"/>
                </a:lnTo>
                <a:lnTo>
                  <a:pt x="566103" y="4419600"/>
                </a:lnTo>
                <a:lnTo>
                  <a:pt x="604203" y="4495800"/>
                </a:lnTo>
                <a:lnTo>
                  <a:pt x="620078" y="4532313"/>
                </a:lnTo>
                <a:lnTo>
                  <a:pt x="635953" y="4573588"/>
                </a:lnTo>
                <a:lnTo>
                  <a:pt x="651828" y="4619625"/>
                </a:lnTo>
                <a:lnTo>
                  <a:pt x="662940" y="4672013"/>
                </a:lnTo>
                <a:lnTo>
                  <a:pt x="669290" y="4732338"/>
                </a:lnTo>
                <a:lnTo>
                  <a:pt x="672465" y="4800600"/>
                </a:lnTo>
                <a:lnTo>
                  <a:pt x="669290" y="4868863"/>
                </a:lnTo>
                <a:lnTo>
                  <a:pt x="662940" y="4929188"/>
                </a:lnTo>
                <a:lnTo>
                  <a:pt x="651828" y="4981575"/>
                </a:lnTo>
                <a:lnTo>
                  <a:pt x="635953" y="5027613"/>
                </a:lnTo>
                <a:lnTo>
                  <a:pt x="620078" y="5068888"/>
                </a:lnTo>
                <a:lnTo>
                  <a:pt x="604203" y="5105400"/>
                </a:lnTo>
                <a:lnTo>
                  <a:pt x="585153" y="5143500"/>
                </a:lnTo>
                <a:lnTo>
                  <a:pt x="566103" y="5181600"/>
                </a:lnTo>
                <a:lnTo>
                  <a:pt x="547053" y="5218113"/>
                </a:lnTo>
                <a:lnTo>
                  <a:pt x="531178" y="5259388"/>
                </a:lnTo>
                <a:lnTo>
                  <a:pt x="516890" y="5305425"/>
                </a:lnTo>
                <a:lnTo>
                  <a:pt x="505778" y="5357813"/>
                </a:lnTo>
                <a:lnTo>
                  <a:pt x="497840" y="5418138"/>
                </a:lnTo>
                <a:lnTo>
                  <a:pt x="496253" y="5486400"/>
                </a:lnTo>
                <a:lnTo>
                  <a:pt x="497840" y="5554663"/>
                </a:lnTo>
                <a:lnTo>
                  <a:pt x="505778" y="5614988"/>
                </a:lnTo>
                <a:lnTo>
                  <a:pt x="516890" y="5667375"/>
                </a:lnTo>
                <a:lnTo>
                  <a:pt x="531178" y="5713413"/>
                </a:lnTo>
                <a:lnTo>
                  <a:pt x="547053" y="5754688"/>
                </a:lnTo>
                <a:lnTo>
                  <a:pt x="566103" y="5791200"/>
                </a:lnTo>
                <a:lnTo>
                  <a:pt x="585153" y="5829300"/>
                </a:lnTo>
                <a:lnTo>
                  <a:pt x="604203" y="5867400"/>
                </a:lnTo>
                <a:lnTo>
                  <a:pt x="620078" y="5903913"/>
                </a:lnTo>
                <a:lnTo>
                  <a:pt x="635953" y="5945188"/>
                </a:lnTo>
                <a:lnTo>
                  <a:pt x="651828" y="5991225"/>
                </a:lnTo>
                <a:lnTo>
                  <a:pt x="662940" y="6043613"/>
                </a:lnTo>
                <a:lnTo>
                  <a:pt x="669290" y="6103938"/>
                </a:lnTo>
                <a:lnTo>
                  <a:pt x="672465" y="6172200"/>
                </a:lnTo>
                <a:lnTo>
                  <a:pt x="669290" y="6240463"/>
                </a:lnTo>
                <a:lnTo>
                  <a:pt x="662940" y="6300788"/>
                </a:lnTo>
                <a:lnTo>
                  <a:pt x="651828" y="6353175"/>
                </a:lnTo>
                <a:lnTo>
                  <a:pt x="635953" y="6399213"/>
                </a:lnTo>
                <a:lnTo>
                  <a:pt x="620078" y="6440488"/>
                </a:lnTo>
                <a:lnTo>
                  <a:pt x="604203" y="6477000"/>
                </a:lnTo>
                <a:lnTo>
                  <a:pt x="585153" y="6515100"/>
                </a:lnTo>
                <a:lnTo>
                  <a:pt x="566103" y="6553200"/>
                </a:lnTo>
                <a:lnTo>
                  <a:pt x="547053" y="6589713"/>
                </a:lnTo>
                <a:lnTo>
                  <a:pt x="531178" y="6630988"/>
                </a:lnTo>
                <a:lnTo>
                  <a:pt x="516890" y="6677025"/>
                </a:lnTo>
                <a:lnTo>
                  <a:pt x="505778" y="6729413"/>
                </a:lnTo>
                <a:lnTo>
                  <a:pt x="497840" y="6789738"/>
                </a:lnTo>
                <a:lnTo>
                  <a:pt x="4962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384E0-617F-F742-9FAB-33AC1C293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527" y="4165780"/>
            <a:ext cx="7549714" cy="2227438"/>
          </a:xfrm>
        </p:spPr>
        <p:txBody>
          <a:bodyPr anchor="t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Program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berorientasi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kepada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pendampingan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masyarakat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menuju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new normal,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bidang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ekonomi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menggali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potensi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kombinasi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media daring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mempersiapkan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potensi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sumberdaya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manusia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Contoh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melakukan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online (webinar)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terkait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hortikultura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permakultura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hidroponik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bertani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pada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lahan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terbatas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meningkatkan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ketahanan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pangan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rumah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tangga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6B215F4-747D-4CC6-A400-179A94AB89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9668" y="0"/>
            <a:ext cx="4232332" cy="3701000"/>
          </a:xfrm>
          <a:custGeom>
            <a:avLst/>
            <a:gdLst>
              <a:gd name="connsiteX0" fmla="*/ 319701 w 4232332"/>
              <a:gd name="connsiteY0" fmla="*/ 0 h 3701000"/>
              <a:gd name="connsiteX1" fmla="*/ 4232332 w 4232332"/>
              <a:gd name="connsiteY1" fmla="*/ 0 h 3701000"/>
              <a:gd name="connsiteX2" fmla="*/ 4232332 w 4232332"/>
              <a:gd name="connsiteY2" fmla="*/ 3034486 h 3701000"/>
              <a:gd name="connsiteX3" fmla="*/ 4230268 w 4232332"/>
              <a:gd name="connsiteY3" fmla="*/ 3035198 h 3701000"/>
              <a:gd name="connsiteX4" fmla="*/ 4185051 w 4232332"/>
              <a:gd name="connsiteY4" fmla="*/ 3049231 h 3701000"/>
              <a:gd name="connsiteX5" fmla="*/ 4136714 w 4232332"/>
              <a:gd name="connsiteY5" fmla="*/ 3061706 h 3701000"/>
              <a:gd name="connsiteX6" fmla="*/ 4089935 w 4232332"/>
              <a:gd name="connsiteY6" fmla="*/ 3074180 h 3701000"/>
              <a:gd name="connsiteX7" fmla="*/ 4043158 w 4232332"/>
              <a:gd name="connsiteY7" fmla="*/ 3088214 h 3701000"/>
              <a:gd name="connsiteX8" fmla="*/ 3997940 w 4232332"/>
              <a:gd name="connsiteY8" fmla="*/ 3103806 h 3701000"/>
              <a:gd name="connsiteX9" fmla="*/ 3955840 w 4232332"/>
              <a:gd name="connsiteY9" fmla="*/ 3122518 h 3701000"/>
              <a:gd name="connsiteX10" fmla="*/ 3916860 w 4232332"/>
              <a:gd name="connsiteY10" fmla="*/ 3144346 h 3701000"/>
              <a:gd name="connsiteX11" fmla="*/ 3882555 w 4232332"/>
              <a:gd name="connsiteY11" fmla="*/ 3172413 h 3701000"/>
              <a:gd name="connsiteX12" fmla="*/ 3846692 w 4232332"/>
              <a:gd name="connsiteY12" fmla="*/ 3203599 h 3701000"/>
              <a:gd name="connsiteX13" fmla="*/ 3815506 w 4232332"/>
              <a:gd name="connsiteY13" fmla="*/ 3239461 h 3701000"/>
              <a:gd name="connsiteX14" fmla="*/ 3785881 w 4232332"/>
              <a:gd name="connsiteY14" fmla="*/ 3276884 h 3701000"/>
              <a:gd name="connsiteX15" fmla="*/ 3756254 w 4232332"/>
              <a:gd name="connsiteY15" fmla="*/ 3315864 h 3701000"/>
              <a:gd name="connsiteX16" fmla="*/ 3726629 w 4232332"/>
              <a:gd name="connsiteY16" fmla="*/ 3354846 h 3701000"/>
              <a:gd name="connsiteX17" fmla="*/ 3697003 w 4232332"/>
              <a:gd name="connsiteY17" fmla="*/ 3392268 h 3701000"/>
              <a:gd name="connsiteX18" fmla="*/ 3664258 w 4232332"/>
              <a:gd name="connsiteY18" fmla="*/ 3428131 h 3701000"/>
              <a:gd name="connsiteX19" fmla="*/ 3631513 w 4232332"/>
              <a:gd name="connsiteY19" fmla="*/ 3459315 h 3701000"/>
              <a:gd name="connsiteX20" fmla="*/ 3594093 w 4232332"/>
              <a:gd name="connsiteY20" fmla="*/ 3485823 h 3701000"/>
              <a:gd name="connsiteX21" fmla="*/ 3555111 w 4232332"/>
              <a:gd name="connsiteY21" fmla="*/ 3506094 h 3701000"/>
              <a:gd name="connsiteX22" fmla="*/ 3508332 w 4232332"/>
              <a:gd name="connsiteY22" fmla="*/ 3520128 h 3701000"/>
              <a:gd name="connsiteX23" fmla="*/ 3459994 w 4232332"/>
              <a:gd name="connsiteY23" fmla="*/ 3526365 h 3701000"/>
              <a:gd name="connsiteX24" fmla="*/ 3410100 w 4232332"/>
              <a:gd name="connsiteY24" fmla="*/ 3527923 h 3701000"/>
              <a:gd name="connsiteX25" fmla="*/ 3357084 w 4232332"/>
              <a:gd name="connsiteY25" fmla="*/ 3523245 h 3701000"/>
              <a:gd name="connsiteX26" fmla="*/ 3304070 w 4232332"/>
              <a:gd name="connsiteY26" fmla="*/ 3517009 h 3701000"/>
              <a:gd name="connsiteX27" fmla="*/ 3251054 w 4232332"/>
              <a:gd name="connsiteY27" fmla="*/ 3509211 h 3701000"/>
              <a:gd name="connsiteX28" fmla="*/ 3198040 w 4232332"/>
              <a:gd name="connsiteY28" fmla="*/ 3502976 h 3701000"/>
              <a:gd name="connsiteX29" fmla="*/ 3145024 w 4232332"/>
              <a:gd name="connsiteY29" fmla="*/ 3499857 h 3701000"/>
              <a:gd name="connsiteX30" fmla="*/ 3093569 w 4232332"/>
              <a:gd name="connsiteY30" fmla="*/ 3499857 h 3701000"/>
              <a:gd name="connsiteX31" fmla="*/ 3045233 w 4232332"/>
              <a:gd name="connsiteY31" fmla="*/ 3506094 h 3701000"/>
              <a:gd name="connsiteX32" fmla="*/ 2995337 w 4232332"/>
              <a:gd name="connsiteY32" fmla="*/ 3518569 h 3701000"/>
              <a:gd name="connsiteX33" fmla="*/ 2950118 w 4232332"/>
              <a:gd name="connsiteY33" fmla="*/ 3537278 h 3701000"/>
              <a:gd name="connsiteX34" fmla="*/ 2903340 w 4232332"/>
              <a:gd name="connsiteY34" fmla="*/ 3562227 h 3701000"/>
              <a:gd name="connsiteX35" fmla="*/ 2856564 w 4232332"/>
              <a:gd name="connsiteY35" fmla="*/ 3587176 h 3701000"/>
              <a:gd name="connsiteX36" fmla="*/ 2809785 w 4232332"/>
              <a:gd name="connsiteY36" fmla="*/ 3615241 h 3701000"/>
              <a:gd name="connsiteX37" fmla="*/ 2764565 w 4232332"/>
              <a:gd name="connsiteY37" fmla="*/ 3641749 h 3701000"/>
              <a:gd name="connsiteX38" fmla="*/ 2716230 w 4232332"/>
              <a:gd name="connsiteY38" fmla="*/ 3665138 h 3701000"/>
              <a:gd name="connsiteX39" fmla="*/ 2669451 w 4232332"/>
              <a:gd name="connsiteY39" fmla="*/ 3683850 h 3701000"/>
              <a:gd name="connsiteX40" fmla="*/ 2621114 w 4232332"/>
              <a:gd name="connsiteY40" fmla="*/ 3696324 h 3701000"/>
              <a:gd name="connsiteX41" fmla="*/ 2571219 w 4232332"/>
              <a:gd name="connsiteY41" fmla="*/ 3701000 h 3701000"/>
              <a:gd name="connsiteX42" fmla="*/ 2521322 w 4232332"/>
              <a:gd name="connsiteY42" fmla="*/ 3696324 h 3701000"/>
              <a:gd name="connsiteX43" fmla="*/ 2472985 w 4232332"/>
              <a:gd name="connsiteY43" fmla="*/ 3683850 h 3701000"/>
              <a:gd name="connsiteX44" fmla="*/ 2426209 w 4232332"/>
              <a:gd name="connsiteY44" fmla="*/ 3665138 h 3701000"/>
              <a:gd name="connsiteX45" fmla="*/ 2377871 w 4232332"/>
              <a:gd name="connsiteY45" fmla="*/ 3641749 h 3701000"/>
              <a:gd name="connsiteX46" fmla="*/ 2332651 w 4232332"/>
              <a:gd name="connsiteY46" fmla="*/ 3615241 h 3701000"/>
              <a:gd name="connsiteX47" fmla="*/ 2285874 w 4232332"/>
              <a:gd name="connsiteY47" fmla="*/ 3587176 h 3701000"/>
              <a:gd name="connsiteX48" fmla="*/ 2239096 w 4232332"/>
              <a:gd name="connsiteY48" fmla="*/ 3562227 h 3701000"/>
              <a:gd name="connsiteX49" fmla="*/ 2192319 w 4232332"/>
              <a:gd name="connsiteY49" fmla="*/ 3537278 h 3701000"/>
              <a:gd name="connsiteX50" fmla="*/ 2145542 w 4232332"/>
              <a:gd name="connsiteY50" fmla="*/ 3518569 h 3701000"/>
              <a:gd name="connsiteX51" fmla="*/ 2097204 w 4232332"/>
              <a:gd name="connsiteY51" fmla="*/ 3506094 h 3701000"/>
              <a:gd name="connsiteX52" fmla="*/ 2048867 w 4232332"/>
              <a:gd name="connsiteY52" fmla="*/ 3499857 h 3701000"/>
              <a:gd name="connsiteX53" fmla="*/ 1997410 w 4232332"/>
              <a:gd name="connsiteY53" fmla="*/ 3499857 h 3701000"/>
              <a:gd name="connsiteX54" fmla="*/ 1944396 w 4232332"/>
              <a:gd name="connsiteY54" fmla="*/ 3502976 h 3701000"/>
              <a:gd name="connsiteX55" fmla="*/ 1891382 w 4232332"/>
              <a:gd name="connsiteY55" fmla="*/ 3509211 h 3701000"/>
              <a:gd name="connsiteX56" fmla="*/ 1838366 w 4232332"/>
              <a:gd name="connsiteY56" fmla="*/ 3517009 h 3701000"/>
              <a:gd name="connsiteX57" fmla="*/ 1785350 w 4232332"/>
              <a:gd name="connsiteY57" fmla="*/ 3523245 h 3701000"/>
              <a:gd name="connsiteX58" fmla="*/ 1732336 w 4232332"/>
              <a:gd name="connsiteY58" fmla="*/ 3527923 h 3701000"/>
              <a:gd name="connsiteX59" fmla="*/ 1682442 w 4232332"/>
              <a:gd name="connsiteY59" fmla="*/ 3526365 h 3701000"/>
              <a:gd name="connsiteX60" fmla="*/ 1634105 w 4232332"/>
              <a:gd name="connsiteY60" fmla="*/ 3520128 h 3701000"/>
              <a:gd name="connsiteX61" fmla="*/ 1587326 w 4232332"/>
              <a:gd name="connsiteY61" fmla="*/ 3506094 h 3701000"/>
              <a:gd name="connsiteX62" fmla="*/ 1548345 w 4232332"/>
              <a:gd name="connsiteY62" fmla="*/ 3485823 h 3701000"/>
              <a:gd name="connsiteX63" fmla="*/ 1510922 w 4232332"/>
              <a:gd name="connsiteY63" fmla="*/ 3459315 h 3701000"/>
              <a:gd name="connsiteX64" fmla="*/ 1478179 w 4232332"/>
              <a:gd name="connsiteY64" fmla="*/ 3428131 h 3701000"/>
              <a:gd name="connsiteX65" fmla="*/ 1445433 w 4232332"/>
              <a:gd name="connsiteY65" fmla="*/ 3392268 h 3701000"/>
              <a:gd name="connsiteX66" fmla="*/ 1415807 w 4232332"/>
              <a:gd name="connsiteY66" fmla="*/ 3354846 h 3701000"/>
              <a:gd name="connsiteX67" fmla="*/ 1386182 w 4232332"/>
              <a:gd name="connsiteY67" fmla="*/ 3315864 h 3701000"/>
              <a:gd name="connsiteX68" fmla="*/ 1356556 w 4232332"/>
              <a:gd name="connsiteY68" fmla="*/ 3276884 h 3701000"/>
              <a:gd name="connsiteX69" fmla="*/ 1326930 w 4232332"/>
              <a:gd name="connsiteY69" fmla="*/ 3239461 h 3701000"/>
              <a:gd name="connsiteX70" fmla="*/ 1295744 w 4232332"/>
              <a:gd name="connsiteY70" fmla="*/ 3203599 h 3701000"/>
              <a:gd name="connsiteX71" fmla="*/ 1259881 w 4232332"/>
              <a:gd name="connsiteY71" fmla="*/ 3172413 h 3701000"/>
              <a:gd name="connsiteX72" fmla="*/ 1225577 w 4232332"/>
              <a:gd name="connsiteY72" fmla="*/ 3144346 h 3701000"/>
              <a:gd name="connsiteX73" fmla="*/ 1186596 w 4232332"/>
              <a:gd name="connsiteY73" fmla="*/ 3122518 h 3701000"/>
              <a:gd name="connsiteX74" fmla="*/ 1144496 w 4232332"/>
              <a:gd name="connsiteY74" fmla="*/ 3103806 h 3701000"/>
              <a:gd name="connsiteX75" fmla="*/ 1099278 w 4232332"/>
              <a:gd name="connsiteY75" fmla="*/ 3088214 h 3701000"/>
              <a:gd name="connsiteX76" fmla="*/ 1052499 w 4232332"/>
              <a:gd name="connsiteY76" fmla="*/ 3074180 h 3701000"/>
              <a:gd name="connsiteX77" fmla="*/ 1005723 w 4232332"/>
              <a:gd name="connsiteY77" fmla="*/ 3061706 h 3701000"/>
              <a:gd name="connsiteX78" fmla="*/ 957386 w 4232332"/>
              <a:gd name="connsiteY78" fmla="*/ 3049231 h 3701000"/>
              <a:gd name="connsiteX79" fmla="*/ 912167 w 4232332"/>
              <a:gd name="connsiteY79" fmla="*/ 3035198 h 3701000"/>
              <a:gd name="connsiteX80" fmla="*/ 866948 w 4232332"/>
              <a:gd name="connsiteY80" fmla="*/ 3019606 h 3701000"/>
              <a:gd name="connsiteX81" fmla="*/ 824850 w 4232332"/>
              <a:gd name="connsiteY81" fmla="*/ 3000894 h 3701000"/>
              <a:gd name="connsiteX82" fmla="*/ 787426 w 4232332"/>
              <a:gd name="connsiteY82" fmla="*/ 2977505 h 3701000"/>
              <a:gd name="connsiteX83" fmla="*/ 753122 w 4232332"/>
              <a:gd name="connsiteY83" fmla="*/ 2949439 h 3701000"/>
              <a:gd name="connsiteX84" fmla="*/ 725057 w 4232332"/>
              <a:gd name="connsiteY84" fmla="*/ 2915136 h 3701000"/>
              <a:gd name="connsiteX85" fmla="*/ 701668 w 4232332"/>
              <a:gd name="connsiteY85" fmla="*/ 2877713 h 3701000"/>
              <a:gd name="connsiteX86" fmla="*/ 682956 w 4232332"/>
              <a:gd name="connsiteY86" fmla="*/ 2835613 h 3701000"/>
              <a:gd name="connsiteX87" fmla="*/ 667364 w 4232332"/>
              <a:gd name="connsiteY87" fmla="*/ 2790396 h 3701000"/>
              <a:gd name="connsiteX88" fmla="*/ 653331 w 4232332"/>
              <a:gd name="connsiteY88" fmla="*/ 2745177 h 3701000"/>
              <a:gd name="connsiteX89" fmla="*/ 640857 w 4232332"/>
              <a:gd name="connsiteY89" fmla="*/ 2696840 h 3701000"/>
              <a:gd name="connsiteX90" fmla="*/ 628382 w 4232332"/>
              <a:gd name="connsiteY90" fmla="*/ 2650063 h 3701000"/>
              <a:gd name="connsiteX91" fmla="*/ 614349 w 4232332"/>
              <a:gd name="connsiteY91" fmla="*/ 2603285 h 3701000"/>
              <a:gd name="connsiteX92" fmla="*/ 598756 w 4232332"/>
              <a:gd name="connsiteY92" fmla="*/ 2558065 h 3701000"/>
              <a:gd name="connsiteX93" fmla="*/ 580044 w 4232332"/>
              <a:gd name="connsiteY93" fmla="*/ 2515965 h 3701000"/>
              <a:gd name="connsiteX94" fmla="*/ 558214 w 4232332"/>
              <a:gd name="connsiteY94" fmla="*/ 2476984 h 3701000"/>
              <a:gd name="connsiteX95" fmla="*/ 530150 w 4232332"/>
              <a:gd name="connsiteY95" fmla="*/ 2442681 h 3701000"/>
              <a:gd name="connsiteX96" fmla="*/ 498963 w 4232332"/>
              <a:gd name="connsiteY96" fmla="*/ 2406817 h 3701000"/>
              <a:gd name="connsiteX97" fmla="*/ 463101 w 4232332"/>
              <a:gd name="connsiteY97" fmla="*/ 2375633 h 3701000"/>
              <a:gd name="connsiteX98" fmla="*/ 424118 w 4232332"/>
              <a:gd name="connsiteY98" fmla="*/ 2346007 h 3701000"/>
              <a:gd name="connsiteX99" fmla="*/ 385138 w 4232332"/>
              <a:gd name="connsiteY99" fmla="*/ 2316382 h 3701000"/>
              <a:gd name="connsiteX100" fmla="*/ 346157 w 4232332"/>
              <a:gd name="connsiteY100" fmla="*/ 2286756 h 3701000"/>
              <a:gd name="connsiteX101" fmla="*/ 308733 w 4232332"/>
              <a:gd name="connsiteY101" fmla="*/ 2257129 h 3701000"/>
              <a:gd name="connsiteX102" fmla="*/ 272871 w 4232332"/>
              <a:gd name="connsiteY102" fmla="*/ 2224386 h 3701000"/>
              <a:gd name="connsiteX103" fmla="*/ 241686 w 4232332"/>
              <a:gd name="connsiteY103" fmla="*/ 2191641 h 3701000"/>
              <a:gd name="connsiteX104" fmla="*/ 215179 w 4232332"/>
              <a:gd name="connsiteY104" fmla="*/ 2154219 h 3701000"/>
              <a:gd name="connsiteX105" fmla="*/ 194909 w 4232332"/>
              <a:gd name="connsiteY105" fmla="*/ 2115238 h 3701000"/>
              <a:gd name="connsiteX106" fmla="*/ 180876 w 4232332"/>
              <a:gd name="connsiteY106" fmla="*/ 2068461 h 3701000"/>
              <a:gd name="connsiteX107" fmla="*/ 174638 w 4232332"/>
              <a:gd name="connsiteY107" fmla="*/ 2020123 h 3701000"/>
              <a:gd name="connsiteX108" fmla="*/ 173078 w 4232332"/>
              <a:gd name="connsiteY108" fmla="*/ 1970225 h 3701000"/>
              <a:gd name="connsiteX109" fmla="*/ 177756 w 4232332"/>
              <a:gd name="connsiteY109" fmla="*/ 1917211 h 3701000"/>
              <a:gd name="connsiteX110" fmla="*/ 183993 w 4232332"/>
              <a:gd name="connsiteY110" fmla="*/ 1864197 h 3701000"/>
              <a:gd name="connsiteX111" fmla="*/ 191789 w 4232332"/>
              <a:gd name="connsiteY111" fmla="*/ 1811182 h 3701000"/>
              <a:gd name="connsiteX112" fmla="*/ 198027 w 4232332"/>
              <a:gd name="connsiteY112" fmla="*/ 1758167 h 3701000"/>
              <a:gd name="connsiteX113" fmla="*/ 201146 w 4232332"/>
              <a:gd name="connsiteY113" fmla="*/ 1705153 h 3701000"/>
              <a:gd name="connsiteX114" fmla="*/ 201146 w 4232332"/>
              <a:gd name="connsiteY114" fmla="*/ 1653697 h 3701000"/>
              <a:gd name="connsiteX115" fmla="*/ 194909 w 4232332"/>
              <a:gd name="connsiteY115" fmla="*/ 1605362 h 3701000"/>
              <a:gd name="connsiteX116" fmla="*/ 182434 w 4232332"/>
              <a:gd name="connsiteY116" fmla="*/ 1557024 h 3701000"/>
              <a:gd name="connsiteX117" fmla="*/ 163723 w 4232332"/>
              <a:gd name="connsiteY117" fmla="*/ 1511804 h 3701000"/>
              <a:gd name="connsiteX118" fmla="*/ 140335 w 4232332"/>
              <a:gd name="connsiteY118" fmla="*/ 1465027 h 3701000"/>
              <a:gd name="connsiteX119" fmla="*/ 113826 w 4232332"/>
              <a:gd name="connsiteY119" fmla="*/ 1418251 h 3701000"/>
              <a:gd name="connsiteX120" fmla="*/ 85761 w 4232332"/>
              <a:gd name="connsiteY120" fmla="*/ 1371472 h 3701000"/>
              <a:gd name="connsiteX121" fmla="*/ 59253 w 4232332"/>
              <a:gd name="connsiteY121" fmla="*/ 1326252 h 3701000"/>
              <a:gd name="connsiteX122" fmla="*/ 35863 w 4232332"/>
              <a:gd name="connsiteY122" fmla="*/ 1277917 h 3701000"/>
              <a:gd name="connsiteX123" fmla="*/ 17153 w 4232332"/>
              <a:gd name="connsiteY123" fmla="*/ 1231139 h 3701000"/>
              <a:gd name="connsiteX124" fmla="*/ 4679 w 4232332"/>
              <a:gd name="connsiteY124" fmla="*/ 1182801 h 3701000"/>
              <a:gd name="connsiteX125" fmla="*/ 0 w 4232332"/>
              <a:gd name="connsiteY125" fmla="*/ 1132905 h 3701000"/>
              <a:gd name="connsiteX126" fmla="*/ 4679 w 4232332"/>
              <a:gd name="connsiteY126" fmla="*/ 1083010 h 3701000"/>
              <a:gd name="connsiteX127" fmla="*/ 17153 w 4232332"/>
              <a:gd name="connsiteY127" fmla="*/ 1034673 h 3701000"/>
              <a:gd name="connsiteX128" fmla="*/ 35863 w 4232332"/>
              <a:gd name="connsiteY128" fmla="*/ 987895 h 3701000"/>
              <a:gd name="connsiteX129" fmla="*/ 59253 w 4232332"/>
              <a:gd name="connsiteY129" fmla="*/ 939559 h 3701000"/>
              <a:gd name="connsiteX130" fmla="*/ 85761 w 4232332"/>
              <a:gd name="connsiteY130" fmla="*/ 894339 h 3701000"/>
              <a:gd name="connsiteX131" fmla="*/ 113826 w 4232332"/>
              <a:gd name="connsiteY131" fmla="*/ 847563 h 3701000"/>
              <a:gd name="connsiteX132" fmla="*/ 140335 w 4232332"/>
              <a:gd name="connsiteY132" fmla="*/ 800784 h 3701000"/>
              <a:gd name="connsiteX133" fmla="*/ 163723 w 4232332"/>
              <a:gd name="connsiteY133" fmla="*/ 754007 h 3701000"/>
              <a:gd name="connsiteX134" fmla="*/ 182434 w 4232332"/>
              <a:gd name="connsiteY134" fmla="*/ 708787 h 3701000"/>
              <a:gd name="connsiteX135" fmla="*/ 194909 w 4232332"/>
              <a:gd name="connsiteY135" fmla="*/ 660451 h 3701000"/>
              <a:gd name="connsiteX136" fmla="*/ 201146 w 4232332"/>
              <a:gd name="connsiteY136" fmla="*/ 612115 h 3701000"/>
              <a:gd name="connsiteX137" fmla="*/ 201146 w 4232332"/>
              <a:gd name="connsiteY137" fmla="*/ 560659 h 3701000"/>
              <a:gd name="connsiteX138" fmla="*/ 198027 w 4232332"/>
              <a:gd name="connsiteY138" fmla="*/ 507644 h 3701000"/>
              <a:gd name="connsiteX139" fmla="*/ 191789 w 4232332"/>
              <a:gd name="connsiteY139" fmla="*/ 454630 h 3701000"/>
              <a:gd name="connsiteX140" fmla="*/ 183993 w 4232332"/>
              <a:gd name="connsiteY140" fmla="*/ 401614 h 3701000"/>
              <a:gd name="connsiteX141" fmla="*/ 177756 w 4232332"/>
              <a:gd name="connsiteY141" fmla="*/ 348600 h 3701000"/>
              <a:gd name="connsiteX142" fmla="*/ 173078 w 4232332"/>
              <a:gd name="connsiteY142" fmla="*/ 295586 h 3701000"/>
              <a:gd name="connsiteX143" fmla="*/ 174638 w 4232332"/>
              <a:gd name="connsiteY143" fmla="*/ 245689 h 3701000"/>
              <a:gd name="connsiteX144" fmla="*/ 180876 w 4232332"/>
              <a:gd name="connsiteY144" fmla="*/ 197353 h 3701000"/>
              <a:gd name="connsiteX145" fmla="*/ 194909 w 4232332"/>
              <a:gd name="connsiteY145" fmla="*/ 150574 h 3701000"/>
              <a:gd name="connsiteX146" fmla="*/ 215179 w 4232332"/>
              <a:gd name="connsiteY146" fmla="*/ 111594 h 3701000"/>
              <a:gd name="connsiteX147" fmla="*/ 241686 w 4232332"/>
              <a:gd name="connsiteY147" fmla="*/ 74171 h 3701000"/>
              <a:gd name="connsiteX148" fmla="*/ 272871 w 4232332"/>
              <a:gd name="connsiteY148" fmla="*/ 41427 h 3701000"/>
              <a:gd name="connsiteX149" fmla="*/ 308733 w 4232332"/>
              <a:gd name="connsiteY149" fmla="*/ 8683 h 370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4232332" h="3701000">
                <a:moveTo>
                  <a:pt x="319701" y="0"/>
                </a:moveTo>
                <a:lnTo>
                  <a:pt x="4232332" y="0"/>
                </a:lnTo>
                <a:lnTo>
                  <a:pt x="4232332" y="3034486"/>
                </a:lnTo>
                <a:lnTo>
                  <a:pt x="4230268" y="3035198"/>
                </a:lnTo>
                <a:lnTo>
                  <a:pt x="4185051" y="3049231"/>
                </a:lnTo>
                <a:lnTo>
                  <a:pt x="4136714" y="3061706"/>
                </a:lnTo>
                <a:lnTo>
                  <a:pt x="4089935" y="3074180"/>
                </a:lnTo>
                <a:lnTo>
                  <a:pt x="4043158" y="3088214"/>
                </a:lnTo>
                <a:lnTo>
                  <a:pt x="3997940" y="3103806"/>
                </a:lnTo>
                <a:lnTo>
                  <a:pt x="3955840" y="3122518"/>
                </a:lnTo>
                <a:lnTo>
                  <a:pt x="3916860" y="3144346"/>
                </a:lnTo>
                <a:lnTo>
                  <a:pt x="3882555" y="3172413"/>
                </a:lnTo>
                <a:lnTo>
                  <a:pt x="3846692" y="3203599"/>
                </a:lnTo>
                <a:lnTo>
                  <a:pt x="3815506" y="3239461"/>
                </a:lnTo>
                <a:lnTo>
                  <a:pt x="3785881" y="3276884"/>
                </a:lnTo>
                <a:lnTo>
                  <a:pt x="3756254" y="3315864"/>
                </a:lnTo>
                <a:lnTo>
                  <a:pt x="3726629" y="3354846"/>
                </a:lnTo>
                <a:lnTo>
                  <a:pt x="3697003" y="3392268"/>
                </a:lnTo>
                <a:lnTo>
                  <a:pt x="3664258" y="3428131"/>
                </a:lnTo>
                <a:lnTo>
                  <a:pt x="3631513" y="3459315"/>
                </a:lnTo>
                <a:lnTo>
                  <a:pt x="3594093" y="3485823"/>
                </a:lnTo>
                <a:lnTo>
                  <a:pt x="3555111" y="3506094"/>
                </a:lnTo>
                <a:lnTo>
                  <a:pt x="3508332" y="3520128"/>
                </a:lnTo>
                <a:lnTo>
                  <a:pt x="3459994" y="3526365"/>
                </a:lnTo>
                <a:lnTo>
                  <a:pt x="3410100" y="3527923"/>
                </a:lnTo>
                <a:lnTo>
                  <a:pt x="3357084" y="3523245"/>
                </a:lnTo>
                <a:lnTo>
                  <a:pt x="3304070" y="3517009"/>
                </a:lnTo>
                <a:lnTo>
                  <a:pt x="3251054" y="3509211"/>
                </a:lnTo>
                <a:lnTo>
                  <a:pt x="3198040" y="3502976"/>
                </a:lnTo>
                <a:lnTo>
                  <a:pt x="3145024" y="3499857"/>
                </a:lnTo>
                <a:lnTo>
                  <a:pt x="3093569" y="3499857"/>
                </a:lnTo>
                <a:lnTo>
                  <a:pt x="3045233" y="3506094"/>
                </a:lnTo>
                <a:lnTo>
                  <a:pt x="2995337" y="3518569"/>
                </a:lnTo>
                <a:lnTo>
                  <a:pt x="2950118" y="3537278"/>
                </a:lnTo>
                <a:lnTo>
                  <a:pt x="2903340" y="3562227"/>
                </a:lnTo>
                <a:lnTo>
                  <a:pt x="2856564" y="3587176"/>
                </a:lnTo>
                <a:lnTo>
                  <a:pt x="2809785" y="3615241"/>
                </a:lnTo>
                <a:lnTo>
                  <a:pt x="2764565" y="3641749"/>
                </a:lnTo>
                <a:lnTo>
                  <a:pt x="2716230" y="3665138"/>
                </a:lnTo>
                <a:lnTo>
                  <a:pt x="2669451" y="3683850"/>
                </a:lnTo>
                <a:lnTo>
                  <a:pt x="2621114" y="3696324"/>
                </a:lnTo>
                <a:lnTo>
                  <a:pt x="2571219" y="3701000"/>
                </a:lnTo>
                <a:lnTo>
                  <a:pt x="2521322" y="3696324"/>
                </a:lnTo>
                <a:lnTo>
                  <a:pt x="2472985" y="3683850"/>
                </a:lnTo>
                <a:lnTo>
                  <a:pt x="2426209" y="3665138"/>
                </a:lnTo>
                <a:lnTo>
                  <a:pt x="2377871" y="3641749"/>
                </a:lnTo>
                <a:lnTo>
                  <a:pt x="2332651" y="3615241"/>
                </a:lnTo>
                <a:lnTo>
                  <a:pt x="2285874" y="3587176"/>
                </a:lnTo>
                <a:lnTo>
                  <a:pt x="2239096" y="3562227"/>
                </a:lnTo>
                <a:lnTo>
                  <a:pt x="2192319" y="3537278"/>
                </a:lnTo>
                <a:lnTo>
                  <a:pt x="2145542" y="3518569"/>
                </a:lnTo>
                <a:lnTo>
                  <a:pt x="2097204" y="3506094"/>
                </a:lnTo>
                <a:lnTo>
                  <a:pt x="2048867" y="3499857"/>
                </a:lnTo>
                <a:lnTo>
                  <a:pt x="1997410" y="3499857"/>
                </a:lnTo>
                <a:lnTo>
                  <a:pt x="1944396" y="3502976"/>
                </a:lnTo>
                <a:lnTo>
                  <a:pt x="1891382" y="3509211"/>
                </a:lnTo>
                <a:lnTo>
                  <a:pt x="1838366" y="3517009"/>
                </a:lnTo>
                <a:lnTo>
                  <a:pt x="1785350" y="3523245"/>
                </a:lnTo>
                <a:lnTo>
                  <a:pt x="1732336" y="3527923"/>
                </a:lnTo>
                <a:lnTo>
                  <a:pt x="1682442" y="3526365"/>
                </a:lnTo>
                <a:lnTo>
                  <a:pt x="1634105" y="3520128"/>
                </a:lnTo>
                <a:lnTo>
                  <a:pt x="1587326" y="3506094"/>
                </a:lnTo>
                <a:lnTo>
                  <a:pt x="1548345" y="3485823"/>
                </a:lnTo>
                <a:lnTo>
                  <a:pt x="1510922" y="3459315"/>
                </a:lnTo>
                <a:lnTo>
                  <a:pt x="1478179" y="3428131"/>
                </a:lnTo>
                <a:lnTo>
                  <a:pt x="1445433" y="3392268"/>
                </a:lnTo>
                <a:lnTo>
                  <a:pt x="1415807" y="3354846"/>
                </a:lnTo>
                <a:lnTo>
                  <a:pt x="1386182" y="3315864"/>
                </a:lnTo>
                <a:lnTo>
                  <a:pt x="1356556" y="3276884"/>
                </a:lnTo>
                <a:lnTo>
                  <a:pt x="1326930" y="3239461"/>
                </a:lnTo>
                <a:lnTo>
                  <a:pt x="1295744" y="3203599"/>
                </a:lnTo>
                <a:lnTo>
                  <a:pt x="1259881" y="3172413"/>
                </a:lnTo>
                <a:lnTo>
                  <a:pt x="1225577" y="3144346"/>
                </a:lnTo>
                <a:lnTo>
                  <a:pt x="1186596" y="3122518"/>
                </a:lnTo>
                <a:lnTo>
                  <a:pt x="1144496" y="3103806"/>
                </a:lnTo>
                <a:lnTo>
                  <a:pt x="1099278" y="3088214"/>
                </a:lnTo>
                <a:lnTo>
                  <a:pt x="1052499" y="3074180"/>
                </a:lnTo>
                <a:lnTo>
                  <a:pt x="1005723" y="3061706"/>
                </a:lnTo>
                <a:lnTo>
                  <a:pt x="957386" y="3049231"/>
                </a:lnTo>
                <a:lnTo>
                  <a:pt x="912167" y="3035198"/>
                </a:lnTo>
                <a:lnTo>
                  <a:pt x="866948" y="3019606"/>
                </a:lnTo>
                <a:lnTo>
                  <a:pt x="824850" y="3000894"/>
                </a:lnTo>
                <a:lnTo>
                  <a:pt x="787426" y="2977505"/>
                </a:lnTo>
                <a:lnTo>
                  <a:pt x="753122" y="2949439"/>
                </a:lnTo>
                <a:lnTo>
                  <a:pt x="725057" y="2915136"/>
                </a:lnTo>
                <a:lnTo>
                  <a:pt x="701668" y="2877713"/>
                </a:lnTo>
                <a:lnTo>
                  <a:pt x="682956" y="2835613"/>
                </a:lnTo>
                <a:lnTo>
                  <a:pt x="667364" y="2790396"/>
                </a:lnTo>
                <a:lnTo>
                  <a:pt x="653331" y="2745177"/>
                </a:lnTo>
                <a:lnTo>
                  <a:pt x="640857" y="2696840"/>
                </a:lnTo>
                <a:lnTo>
                  <a:pt x="628382" y="2650063"/>
                </a:lnTo>
                <a:lnTo>
                  <a:pt x="614349" y="2603285"/>
                </a:lnTo>
                <a:lnTo>
                  <a:pt x="598756" y="2558065"/>
                </a:lnTo>
                <a:lnTo>
                  <a:pt x="580044" y="2515965"/>
                </a:lnTo>
                <a:lnTo>
                  <a:pt x="558214" y="2476984"/>
                </a:lnTo>
                <a:lnTo>
                  <a:pt x="530150" y="2442681"/>
                </a:lnTo>
                <a:lnTo>
                  <a:pt x="498963" y="2406817"/>
                </a:lnTo>
                <a:lnTo>
                  <a:pt x="463101" y="2375633"/>
                </a:lnTo>
                <a:lnTo>
                  <a:pt x="424118" y="2346007"/>
                </a:lnTo>
                <a:lnTo>
                  <a:pt x="385138" y="2316382"/>
                </a:lnTo>
                <a:lnTo>
                  <a:pt x="346157" y="2286756"/>
                </a:lnTo>
                <a:lnTo>
                  <a:pt x="308733" y="2257129"/>
                </a:lnTo>
                <a:lnTo>
                  <a:pt x="272871" y="2224386"/>
                </a:lnTo>
                <a:lnTo>
                  <a:pt x="241686" y="2191641"/>
                </a:lnTo>
                <a:lnTo>
                  <a:pt x="215179" y="2154219"/>
                </a:lnTo>
                <a:lnTo>
                  <a:pt x="194909" y="2115238"/>
                </a:lnTo>
                <a:lnTo>
                  <a:pt x="180876" y="2068461"/>
                </a:lnTo>
                <a:lnTo>
                  <a:pt x="174638" y="2020123"/>
                </a:lnTo>
                <a:lnTo>
                  <a:pt x="173078" y="1970225"/>
                </a:lnTo>
                <a:lnTo>
                  <a:pt x="177756" y="1917211"/>
                </a:lnTo>
                <a:lnTo>
                  <a:pt x="183993" y="1864197"/>
                </a:lnTo>
                <a:lnTo>
                  <a:pt x="191789" y="1811182"/>
                </a:lnTo>
                <a:lnTo>
                  <a:pt x="198027" y="1758167"/>
                </a:lnTo>
                <a:lnTo>
                  <a:pt x="201146" y="1705153"/>
                </a:lnTo>
                <a:lnTo>
                  <a:pt x="201146" y="1653697"/>
                </a:lnTo>
                <a:lnTo>
                  <a:pt x="194909" y="1605362"/>
                </a:lnTo>
                <a:lnTo>
                  <a:pt x="182434" y="1557024"/>
                </a:lnTo>
                <a:lnTo>
                  <a:pt x="163723" y="1511804"/>
                </a:lnTo>
                <a:lnTo>
                  <a:pt x="140335" y="1465027"/>
                </a:lnTo>
                <a:lnTo>
                  <a:pt x="113826" y="1418251"/>
                </a:lnTo>
                <a:lnTo>
                  <a:pt x="85761" y="1371472"/>
                </a:lnTo>
                <a:lnTo>
                  <a:pt x="59253" y="1326252"/>
                </a:lnTo>
                <a:lnTo>
                  <a:pt x="35863" y="1277917"/>
                </a:lnTo>
                <a:lnTo>
                  <a:pt x="17153" y="1231139"/>
                </a:lnTo>
                <a:lnTo>
                  <a:pt x="4679" y="1182801"/>
                </a:lnTo>
                <a:lnTo>
                  <a:pt x="0" y="1132905"/>
                </a:lnTo>
                <a:lnTo>
                  <a:pt x="4679" y="1083010"/>
                </a:lnTo>
                <a:lnTo>
                  <a:pt x="17153" y="1034673"/>
                </a:lnTo>
                <a:lnTo>
                  <a:pt x="35863" y="987895"/>
                </a:lnTo>
                <a:lnTo>
                  <a:pt x="59253" y="939559"/>
                </a:lnTo>
                <a:lnTo>
                  <a:pt x="85761" y="894339"/>
                </a:lnTo>
                <a:lnTo>
                  <a:pt x="113826" y="847563"/>
                </a:lnTo>
                <a:lnTo>
                  <a:pt x="140335" y="800784"/>
                </a:lnTo>
                <a:lnTo>
                  <a:pt x="163723" y="754007"/>
                </a:lnTo>
                <a:lnTo>
                  <a:pt x="182434" y="708787"/>
                </a:lnTo>
                <a:lnTo>
                  <a:pt x="194909" y="660451"/>
                </a:lnTo>
                <a:lnTo>
                  <a:pt x="201146" y="612115"/>
                </a:lnTo>
                <a:lnTo>
                  <a:pt x="201146" y="560659"/>
                </a:lnTo>
                <a:lnTo>
                  <a:pt x="198027" y="507644"/>
                </a:lnTo>
                <a:lnTo>
                  <a:pt x="191789" y="454630"/>
                </a:lnTo>
                <a:lnTo>
                  <a:pt x="183993" y="401614"/>
                </a:lnTo>
                <a:lnTo>
                  <a:pt x="177756" y="348600"/>
                </a:lnTo>
                <a:lnTo>
                  <a:pt x="173078" y="295586"/>
                </a:lnTo>
                <a:lnTo>
                  <a:pt x="174638" y="245689"/>
                </a:lnTo>
                <a:lnTo>
                  <a:pt x="180876" y="197353"/>
                </a:lnTo>
                <a:lnTo>
                  <a:pt x="194909" y="150574"/>
                </a:lnTo>
                <a:lnTo>
                  <a:pt x="215179" y="111594"/>
                </a:lnTo>
                <a:lnTo>
                  <a:pt x="241686" y="74171"/>
                </a:lnTo>
                <a:lnTo>
                  <a:pt x="272871" y="41427"/>
                </a:lnTo>
                <a:lnTo>
                  <a:pt x="308733" y="868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336FE1A-0BAD-4B17-A0E2-47F328026E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5116" y="0"/>
            <a:ext cx="4116885" cy="3585722"/>
          </a:xfrm>
          <a:custGeom>
            <a:avLst/>
            <a:gdLst>
              <a:gd name="connsiteX0" fmla="*/ 371204 w 4116885"/>
              <a:gd name="connsiteY0" fmla="*/ 0 h 3585722"/>
              <a:gd name="connsiteX1" fmla="*/ 4116885 w 4116885"/>
              <a:gd name="connsiteY1" fmla="*/ 0 h 3585722"/>
              <a:gd name="connsiteX2" fmla="*/ 4116885 w 4116885"/>
              <a:gd name="connsiteY2" fmla="*/ 2920084 h 3585722"/>
              <a:gd name="connsiteX3" fmla="*/ 4083518 w 4116885"/>
              <a:gd name="connsiteY3" fmla="*/ 2934914 h 3585722"/>
              <a:gd name="connsiteX4" fmla="*/ 4040331 w 4116885"/>
              <a:gd name="connsiteY4" fmla="*/ 2949806 h 3585722"/>
              <a:gd name="connsiteX5" fmla="*/ 3997143 w 4116885"/>
              <a:gd name="connsiteY5" fmla="*/ 2963209 h 3585722"/>
              <a:gd name="connsiteX6" fmla="*/ 3950976 w 4116885"/>
              <a:gd name="connsiteY6" fmla="*/ 2975125 h 3585722"/>
              <a:gd name="connsiteX7" fmla="*/ 3906298 w 4116885"/>
              <a:gd name="connsiteY7" fmla="*/ 2987039 h 3585722"/>
              <a:gd name="connsiteX8" fmla="*/ 3861622 w 4116885"/>
              <a:gd name="connsiteY8" fmla="*/ 3000442 h 3585722"/>
              <a:gd name="connsiteX9" fmla="*/ 3818433 w 4116885"/>
              <a:gd name="connsiteY9" fmla="*/ 3015336 h 3585722"/>
              <a:gd name="connsiteX10" fmla="*/ 3778225 w 4116885"/>
              <a:gd name="connsiteY10" fmla="*/ 3033207 h 3585722"/>
              <a:gd name="connsiteX11" fmla="*/ 3740994 w 4116885"/>
              <a:gd name="connsiteY11" fmla="*/ 3054056 h 3585722"/>
              <a:gd name="connsiteX12" fmla="*/ 3708230 w 4116885"/>
              <a:gd name="connsiteY12" fmla="*/ 3080861 h 3585722"/>
              <a:gd name="connsiteX13" fmla="*/ 3673977 w 4116885"/>
              <a:gd name="connsiteY13" fmla="*/ 3110649 h 3585722"/>
              <a:gd name="connsiteX14" fmla="*/ 3644190 w 4116885"/>
              <a:gd name="connsiteY14" fmla="*/ 3144902 h 3585722"/>
              <a:gd name="connsiteX15" fmla="*/ 3615895 w 4116885"/>
              <a:gd name="connsiteY15" fmla="*/ 3180643 h 3585722"/>
              <a:gd name="connsiteX16" fmla="*/ 3587600 w 4116885"/>
              <a:gd name="connsiteY16" fmla="*/ 3217874 h 3585722"/>
              <a:gd name="connsiteX17" fmla="*/ 3559305 w 4116885"/>
              <a:gd name="connsiteY17" fmla="*/ 3255107 h 3585722"/>
              <a:gd name="connsiteX18" fmla="*/ 3531009 w 4116885"/>
              <a:gd name="connsiteY18" fmla="*/ 3290849 h 3585722"/>
              <a:gd name="connsiteX19" fmla="*/ 3499734 w 4116885"/>
              <a:gd name="connsiteY19" fmla="*/ 3325101 h 3585722"/>
              <a:gd name="connsiteX20" fmla="*/ 3468459 w 4116885"/>
              <a:gd name="connsiteY20" fmla="*/ 3354887 h 3585722"/>
              <a:gd name="connsiteX21" fmla="*/ 3432719 w 4116885"/>
              <a:gd name="connsiteY21" fmla="*/ 3380204 h 3585722"/>
              <a:gd name="connsiteX22" fmla="*/ 3395487 w 4116885"/>
              <a:gd name="connsiteY22" fmla="*/ 3399565 h 3585722"/>
              <a:gd name="connsiteX23" fmla="*/ 3350809 w 4116885"/>
              <a:gd name="connsiteY23" fmla="*/ 3412968 h 3585722"/>
              <a:gd name="connsiteX24" fmla="*/ 3304642 w 4116885"/>
              <a:gd name="connsiteY24" fmla="*/ 3418925 h 3585722"/>
              <a:gd name="connsiteX25" fmla="*/ 3256988 w 4116885"/>
              <a:gd name="connsiteY25" fmla="*/ 3420415 h 3585722"/>
              <a:gd name="connsiteX26" fmla="*/ 3206353 w 4116885"/>
              <a:gd name="connsiteY26" fmla="*/ 3415946 h 3585722"/>
              <a:gd name="connsiteX27" fmla="*/ 3155719 w 4116885"/>
              <a:gd name="connsiteY27" fmla="*/ 3409991 h 3585722"/>
              <a:gd name="connsiteX28" fmla="*/ 3105083 w 4116885"/>
              <a:gd name="connsiteY28" fmla="*/ 3402543 h 3585722"/>
              <a:gd name="connsiteX29" fmla="*/ 3054450 w 4116885"/>
              <a:gd name="connsiteY29" fmla="*/ 3396587 h 3585722"/>
              <a:gd name="connsiteX30" fmla="*/ 3003814 w 4116885"/>
              <a:gd name="connsiteY30" fmla="*/ 3393607 h 3585722"/>
              <a:gd name="connsiteX31" fmla="*/ 2954669 w 4116885"/>
              <a:gd name="connsiteY31" fmla="*/ 3393607 h 3585722"/>
              <a:gd name="connsiteX32" fmla="*/ 2908503 w 4116885"/>
              <a:gd name="connsiteY32" fmla="*/ 3399565 h 3585722"/>
              <a:gd name="connsiteX33" fmla="*/ 2860847 w 4116885"/>
              <a:gd name="connsiteY33" fmla="*/ 3411479 h 3585722"/>
              <a:gd name="connsiteX34" fmla="*/ 2817659 w 4116885"/>
              <a:gd name="connsiteY34" fmla="*/ 3429350 h 3585722"/>
              <a:gd name="connsiteX35" fmla="*/ 2772981 w 4116885"/>
              <a:gd name="connsiteY35" fmla="*/ 3453178 h 3585722"/>
              <a:gd name="connsiteX36" fmla="*/ 2728305 w 4116885"/>
              <a:gd name="connsiteY36" fmla="*/ 3477008 h 3585722"/>
              <a:gd name="connsiteX37" fmla="*/ 2683627 w 4116885"/>
              <a:gd name="connsiteY37" fmla="*/ 3503814 h 3585722"/>
              <a:gd name="connsiteX38" fmla="*/ 2640437 w 4116885"/>
              <a:gd name="connsiteY38" fmla="*/ 3529131 h 3585722"/>
              <a:gd name="connsiteX39" fmla="*/ 2594272 w 4116885"/>
              <a:gd name="connsiteY39" fmla="*/ 3551469 h 3585722"/>
              <a:gd name="connsiteX40" fmla="*/ 2549594 w 4116885"/>
              <a:gd name="connsiteY40" fmla="*/ 3569341 h 3585722"/>
              <a:gd name="connsiteX41" fmla="*/ 2503426 w 4116885"/>
              <a:gd name="connsiteY41" fmla="*/ 3581255 h 3585722"/>
              <a:gd name="connsiteX42" fmla="*/ 2455772 w 4116885"/>
              <a:gd name="connsiteY42" fmla="*/ 3585722 h 3585722"/>
              <a:gd name="connsiteX43" fmla="*/ 2408116 w 4116885"/>
              <a:gd name="connsiteY43" fmla="*/ 3581255 h 3585722"/>
              <a:gd name="connsiteX44" fmla="*/ 2361949 w 4116885"/>
              <a:gd name="connsiteY44" fmla="*/ 3569341 h 3585722"/>
              <a:gd name="connsiteX45" fmla="*/ 2317272 w 4116885"/>
              <a:gd name="connsiteY45" fmla="*/ 3551469 h 3585722"/>
              <a:gd name="connsiteX46" fmla="*/ 2271105 w 4116885"/>
              <a:gd name="connsiteY46" fmla="*/ 3529131 h 3585722"/>
              <a:gd name="connsiteX47" fmla="*/ 2227917 w 4116885"/>
              <a:gd name="connsiteY47" fmla="*/ 3503814 h 3585722"/>
              <a:gd name="connsiteX48" fmla="*/ 2183239 w 4116885"/>
              <a:gd name="connsiteY48" fmla="*/ 3477008 h 3585722"/>
              <a:gd name="connsiteX49" fmla="*/ 2138561 w 4116885"/>
              <a:gd name="connsiteY49" fmla="*/ 3453178 h 3585722"/>
              <a:gd name="connsiteX50" fmla="*/ 2093885 w 4116885"/>
              <a:gd name="connsiteY50" fmla="*/ 3429350 h 3585722"/>
              <a:gd name="connsiteX51" fmla="*/ 2049208 w 4116885"/>
              <a:gd name="connsiteY51" fmla="*/ 3411479 h 3585722"/>
              <a:gd name="connsiteX52" fmla="*/ 2003041 w 4116885"/>
              <a:gd name="connsiteY52" fmla="*/ 3399565 h 3585722"/>
              <a:gd name="connsiteX53" fmla="*/ 1956874 w 4116885"/>
              <a:gd name="connsiteY53" fmla="*/ 3393607 h 3585722"/>
              <a:gd name="connsiteX54" fmla="*/ 1907728 w 4116885"/>
              <a:gd name="connsiteY54" fmla="*/ 3393607 h 3585722"/>
              <a:gd name="connsiteX55" fmla="*/ 1857094 w 4116885"/>
              <a:gd name="connsiteY55" fmla="*/ 3396587 h 3585722"/>
              <a:gd name="connsiteX56" fmla="*/ 1806460 w 4116885"/>
              <a:gd name="connsiteY56" fmla="*/ 3402543 h 3585722"/>
              <a:gd name="connsiteX57" fmla="*/ 1755825 w 4116885"/>
              <a:gd name="connsiteY57" fmla="*/ 3409991 h 3585722"/>
              <a:gd name="connsiteX58" fmla="*/ 1705189 w 4116885"/>
              <a:gd name="connsiteY58" fmla="*/ 3415946 h 3585722"/>
              <a:gd name="connsiteX59" fmla="*/ 1654555 w 4116885"/>
              <a:gd name="connsiteY59" fmla="*/ 3420415 h 3585722"/>
              <a:gd name="connsiteX60" fmla="*/ 1606901 w 4116885"/>
              <a:gd name="connsiteY60" fmla="*/ 3418925 h 3585722"/>
              <a:gd name="connsiteX61" fmla="*/ 1560733 w 4116885"/>
              <a:gd name="connsiteY61" fmla="*/ 3412968 h 3585722"/>
              <a:gd name="connsiteX62" fmla="*/ 1516055 w 4116885"/>
              <a:gd name="connsiteY62" fmla="*/ 3399565 h 3585722"/>
              <a:gd name="connsiteX63" fmla="*/ 1478825 w 4116885"/>
              <a:gd name="connsiteY63" fmla="*/ 3380204 h 3585722"/>
              <a:gd name="connsiteX64" fmla="*/ 1443081 w 4116885"/>
              <a:gd name="connsiteY64" fmla="*/ 3354887 h 3585722"/>
              <a:gd name="connsiteX65" fmla="*/ 1411808 w 4116885"/>
              <a:gd name="connsiteY65" fmla="*/ 3325101 h 3585722"/>
              <a:gd name="connsiteX66" fmla="*/ 1380533 w 4116885"/>
              <a:gd name="connsiteY66" fmla="*/ 3290849 h 3585722"/>
              <a:gd name="connsiteX67" fmla="*/ 1352239 w 4116885"/>
              <a:gd name="connsiteY67" fmla="*/ 3255107 h 3585722"/>
              <a:gd name="connsiteX68" fmla="*/ 1323942 w 4116885"/>
              <a:gd name="connsiteY68" fmla="*/ 3217874 h 3585722"/>
              <a:gd name="connsiteX69" fmla="*/ 1295647 w 4116885"/>
              <a:gd name="connsiteY69" fmla="*/ 3180643 h 3585722"/>
              <a:gd name="connsiteX70" fmla="*/ 1267352 w 4116885"/>
              <a:gd name="connsiteY70" fmla="*/ 3144902 h 3585722"/>
              <a:gd name="connsiteX71" fmla="*/ 1237566 w 4116885"/>
              <a:gd name="connsiteY71" fmla="*/ 3110649 h 3585722"/>
              <a:gd name="connsiteX72" fmla="*/ 1203314 w 4116885"/>
              <a:gd name="connsiteY72" fmla="*/ 3080861 h 3585722"/>
              <a:gd name="connsiteX73" fmla="*/ 1170550 w 4116885"/>
              <a:gd name="connsiteY73" fmla="*/ 3054056 h 3585722"/>
              <a:gd name="connsiteX74" fmla="*/ 1133319 w 4116885"/>
              <a:gd name="connsiteY74" fmla="*/ 3033207 h 3585722"/>
              <a:gd name="connsiteX75" fmla="*/ 1093109 w 4116885"/>
              <a:gd name="connsiteY75" fmla="*/ 3015336 h 3585722"/>
              <a:gd name="connsiteX76" fmla="*/ 1049921 w 4116885"/>
              <a:gd name="connsiteY76" fmla="*/ 3000442 h 3585722"/>
              <a:gd name="connsiteX77" fmla="*/ 1005242 w 4116885"/>
              <a:gd name="connsiteY77" fmla="*/ 2987039 h 3585722"/>
              <a:gd name="connsiteX78" fmla="*/ 960566 w 4116885"/>
              <a:gd name="connsiteY78" fmla="*/ 2975125 h 3585722"/>
              <a:gd name="connsiteX79" fmla="*/ 914400 w 4116885"/>
              <a:gd name="connsiteY79" fmla="*/ 2963209 h 3585722"/>
              <a:gd name="connsiteX80" fmla="*/ 871211 w 4116885"/>
              <a:gd name="connsiteY80" fmla="*/ 2949806 h 3585722"/>
              <a:gd name="connsiteX81" fmla="*/ 828022 w 4116885"/>
              <a:gd name="connsiteY81" fmla="*/ 2934914 h 3585722"/>
              <a:gd name="connsiteX82" fmla="*/ 787813 w 4116885"/>
              <a:gd name="connsiteY82" fmla="*/ 2917043 h 3585722"/>
              <a:gd name="connsiteX83" fmla="*/ 752072 w 4116885"/>
              <a:gd name="connsiteY83" fmla="*/ 2894704 h 3585722"/>
              <a:gd name="connsiteX84" fmla="*/ 719306 w 4116885"/>
              <a:gd name="connsiteY84" fmla="*/ 2867898 h 3585722"/>
              <a:gd name="connsiteX85" fmla="*/ 692502 w 4116885"/>
              <a:gd name="connsiteY85" fmla="*/ 2835134 h 3585722"/>
              <a:gd name="connsiteX86" fmla="*/ 670163 w 4116885"/>
              <a:gd name="connsiteY86" fmla="*/ 2799391 h 3585722"/>
              <a:gd name="connsiteX87" fmla="*/ 652291 w 4116885"/>
              <a:gd name="connsiteY87" fmla="*/ 2759180 h 3585722"/>
              <a:gd name="connsiteX88" fmla="*/ 637399 w 4116885"/>
              <a:gd name="connsiteY88" fmla="*/ 2715993 h 3585722"/>
              <a:gd name="connsiteX89" fmla="*/ 623997 w 4116885"/>
              <a:gd name="connsiteY89" fmla="*/ 2672804 h 3585722"/>
              <a:gd name="connsiteX90" fmla="*/ 612083 w 4116885"/>
              <a:gd name="connsiteY90" fmla="*/ 2626638 h 3585722"/>
              <a:gd name="connsiteX91" fmla="*/ 600169 w 4116885"/>
              <a:gd name="connsiteY91" fmla="*/ 2581960 h 3585722"/>
              <a:gd name="connsiteX92" fmla="*/ 586764 w 4116885"/>
              <a:gd name="connsiteY92" fmla="*/ 2537281 h 3585722"/>
              <a:gd name="connsiteX93" fmla="*/ 571872 w 4116885"/>
              <a:gd name="connsiteY93" fmla="*/ 2494092 h 3585722"/>
              <a:gd name="connsiteX94" fmla="*/ 554000 w 4116885"/>
              <a:gd name="connsiteY94" fmla="*/ 2453882 h 3585722"/>
              <a:gd name="connsiteX95" fmla="*/ 533152 w 4116885"/>
              <a:gd name="connsiteY95" fmla="*/ 2416651 h 3585722"/>
              <a:gd name="connsiteX96" fmla="*/ 506346 w 4116885"/>
              <a:gd name="connsiteY96" fmla="*/ 2383887 h 3585722"/>
              <a:gd name="connsiteX97" fmla="*/ 476561 w 4116885"/>
              <a:gd name="connsiteY97" fmla="*/ 2349633 h 3585722"/>
              <a:gd name="connsiteX98" fmla="*/ 442308 w 4116885"/>
              <a:gd name="connsiteY98" fmla="*/ 2319849 h 3585722"/>
              <a:gd name="connsiteX99" fmla="*/ 405075 w 4116885"/>
              <a:gd name="connsiteY99" fmla="*/ 2291554 h 3585722"/>
              <a:gd name="connsiteX100" fmla="*/ 367844 w 4116885"/>
              <a:gd name="connsiteY100" fmla="*/ 2263257 h 3585722"/>
              <a:gd name="connsiteX101" fmla="*/ 330615 w 4116885"/>
              <a:gd name="connsiteY101" fmla="*/ 2234962 h 3585722"/>
              <a:gd name="connsiteX102" fmla="*/ 294872 w 4116885"/>
              <a:gd name="connsiteY102" fmla="*/ 2206664 h 3585722"/>
              <a:gd name="connsiteX103" fmla="*/ 260619 w 4116885"/>
              <a:gd name="connsiteY103" fmla="*/ 2175390 h 3585722"/>
              <a:gd name="connsiteX104" fmla="*/ 230835 w 4116885"/>
              <a:gd name="connsiteY104" fmla="*/ 2144116 h 3585722"/>
              <a:gd name="connsiteX105" fmla="*/ 205519 w 4116885"/>
              <a:gd name="connsiteY105" fmla="*/ 2108372 h 3585722"/>
              <a:gd name="connsiteX106" fmla="*/ 186158 w 4116885"/>
              <a:gd name="connsiteY106" fmla="*/ 2071141 h 3585722"/>
              <a:gd name="connsiteX107" fmla="*/ 172755 w 4116885"/>
              <a:gd name="connsiteY107" fmla="*/ 2026465 h 3585722"/>
              <a:gd name="connsiteX108" fmla="*/ 166797 w 4116885"/>
              <a:gd name="connsiteY108" fmla="*/ 1980297 h 3585722"/>
              <a:gd name="connsiteX109" fmla="*/ 165306 w 4116885"/>
              <a:gd name="connsiteY109" fmla="*/ 1932640 h 3585722"/>
              <a:gd name="connsiteX110" fmla="*/ 169775 w 4116885"/>
              <a:gd name="connsiteY110" fmla="*/ 1882006 h 3585722"/>
              <a:gd name="connsiteX111" fmla="*/ 175733 w 4116885"/>
              <a:gd name="connsiteY111" fmla="*/ 1831370 h 3585722"/>
              <a:gd name="connsiteX112" fmla="*/ 183178 w 4116885"/>
              <a:gd name="connsiteY112" fmla="*/ 1780735 h 3585722"/>
              <a:gd name="connsiteX113" fmla="*/ 189136 w 4116885"/>
              <a:gd name="connsiteY113" fmla="*/ 1730101 h 3585722"/>
              <a:gd name="connsiteX114" fmla="*/ 192116 w 4116885"/>
              <a:gd name="connsiteY114" fmla="*/ 1679466 h 3585722"/>
              <a:gd name="connsiteX115" fmla="*/ 192116 w 4116885"/>
              <a:gd name="connsiteY115" fmla="*/ 1630319 h 3585722"/>
              <a:gd name="connsiteX116" fmla="*/ 186158 w 4116885"/>
              <a:gd name="connsiteY116" fmla="*/ 1584152 h 3585722"/>
              <a:gd name="connsiteX117" fmla="*/ 174244 w 4116885"/>
              <a:gd name="connsiteY117" fmla="*/ 1537986 h 3585722"/>
              <a:gd name="connsiteX118" fmla="*/ 156372 w 4116885"/>
              <a:gd name="connsiteY118" fmla="*/ 1494795 h 3585722"/>
              <a:gd name="connsiteX119" fmla="*/ 134033 w 4116885"/>
              <a:gd name="connsiteY119" fmla="*/ 1450119 h 3585722"/>
              <a:gd name="connsiteX120" fmla="*/ 108716 w 4116885"/>
              <a:gd name="connsiteY120" fmla="*/ 1405442 h 3585722"/>
              <a:gd name="connsiteX121" fmla="*/ 81910 w 4116885"/>
              <a:gd name="connsiteY121" fmla="*/ 1360762 h 3585722"/>
              <a:gd name="connsiteX122" fmla="*/ 56594 w 4116885"/>
              <a:gd name="connsiteY122" fmla="*/ 1317574 h 3585722"/>
              <a:gd name="connsiteX123" fmla="*/ 34253 w 4116885"/>
              <a:gd name="connsiteY123" fmla="*/ 1271407 h 3585722"/>
              <a:gd name="connsiteX124" fmla="*/ 16383 w 4116885"/>
              <a:gd name="connsiteY124" fmla="*/ 1226729 h 3585722"/>
              <a:gd name="connsiteX125" fmla="*/ 4469 w 4116885"/>
              <a:gd name="connsiteY125" fmla="*/ 1180561 h 3585722"/>
              <a:gd name="connsiteX126" fmla="*/ 0 w 4116885"/>
              <a:gd name="connsiteY126" fmla="*/ 1132905 h 3585722"/>
              <a:gd name="connsiteX127" fmla="*/ 4469 w 4116885"/>
              <a:gd name="connsiteY127" fmla="*/ 1085249 h 3585722"/>
              <a:gd name="connsiteX128" fmla="*/ 16383 w 4116885"/>
              <a:gd name="connsiteY128" fmla="*/ 1039083 h 3585722"/>
              <a:gd name="connsiteX129" fmla="*/ 34253 w 4116885"/>
              <a:gd name="connsiteY129" fmla="*/ 994403 h 3585722"/>
              <a:gd name="connsiteX130" fmla="*/ 56594 w 4116885"/>
              <a:gd name="connsiteY130" fmla="*/ 948238 h 3585722"/>
              <a:gd name="connsiteX131" fmla="*/ 81910 w 4116885"/>
              <a:gd name="connsiteY131" fmla="*/ 905048 h 3585722"/>
              <a:gd name="connsiteX132" fmla="*/ 108716 w 4116885"/>
              <a:gd name="connsiteY132" fmla="*/ 860370 h 3585722"/>
              <a:gd name="connsiteX133" fmla="*/ 134033 w 4116885"/>
              <a:gd name="connsiteY133" fmla="*/ 815693 h 3585722"/>
              <a:gd name="connsiteX134" fmla="*/ 156372 w 4116885"/>
              <a:gd name="connsiteY134" fmla="*/ 771015 h 3585722"/>
              <a:gd name="connsiteX135" fmla="*/ 174244 w 4116885"/>
              <a:gd name="connsiteY135" fmla="*/ 727825 h 3585722"/>
              <a:gd name="connsiteX136" fmla="*/ 186158 w 4116885"/>
              <a:gd name="connsiteY136" fmla="*/ 681658 h 3585722"/>
              <a:gd name="connsiteX137" fmla="*/ 192116 w 4116885"/>
              <a:gd name="connsiteY137" fmla="*/ 635491 h 3585722"/>
              <a:gd name="connsiteX138" fmla="*/ 192116 w 4116885"/>
              <a:gd name="connsiteY138" fmla="*/ 586346 h 3585722"/>
              <a:gd name="connsiteX139" fmla="*/ 189136 w 4116885"/>
              <a:gd name="connsiteY139" fmla="*/ 535711 h 3585722"/>
              <a:gd name="connsiteX140" fmla="*/ 183178 w 4116885"/>
              <a:gd name="connsiteY140" fmla="*/ 485075 h 3585722"/>
              <a:gd name="connsiteX141" fmla="*/ 175733 w 4116885"/>
              <a:gd name="connsiteY141" fmla="*/ 434440 h 3585722"/>
              <a:gd name="connsiteX142" fmla="*/ 169775 w 4116885"/>
              <a:gd name="connsiteY142" fmla="*/ 383806 h 3585722"/>
              <a:gd name="connsiteX143" fmla="*/ 165306 w 4116885"/>
              <a:gd name="connsiteY143" fmla="*/ 333172 h 3585722"/>
              <a:gd name="connsiteX144" fmla="*/ 166797 w 4116885"/>
              <a:gd name="connsiteY144" fmla="*/ 285515 h 3585722"/>
              <a:gd name="connsiteX145" fmla="*/ 172755 w 4116885"/>
              <a:gd name="connsiteY145" fmla="*/ 239348 h 3585722"/>
              <a:gd name="connsiteX146" fmla="*/ 186158 w 4116885"/>
              <a:gd name="connsiteY146" fmla="*/ 194669 h 3585722"/>
              <a:gd name="connsiteX147" fmla="*/ 205519 w 4116885"/>
              <a:gd name="connsiteY147" fmla="*/ 157438 h 3585722"/>
              <a:gd name="connsiteX148" fmla="*/ 230835 w 4116885"/>
              <a:gd name="connsiteY148" fmla="*/ 121696 h 3585722"/>
              <a:gd name="connsiteX149" fmla="*/ 260619 w 4116885"/>
              <a:gd name="connsiteY149" fmla="*/ 90421 h 3585722"/>
              <a:gd name="connsiteX150" fmla="*/ 294872 w 4116885"/>
              <a:gd name="connsiteY150" fmla="*/ 59147 h 3585722"/>
              <a:gd name="connsiteX151" fmla="*/ 330615 w 4116885"/>
              <a:gd name="connsiteY151" fmla="*/ 30850 h 3585722"/>
              <a:gd name="connsiteX152" fmla="*/ 367844 w 4116885"/>
              <a:gd name="connsiteY152" fmla="*/ 2553 h 358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4116885" h="3585722">
                <a:moveTo>
                  <a:pt x="371204" y="0"/>
                </a:moveTo>
                <a:lnTo>
                  <a:pt x="4116885" y="0"/>
                </a:lnTo>
                <a:lnTo>
                  <a:pt x="4116885" y="2920084"/>
                </a:lnTo>
                <a:lnTo>
                  <a:pt x="4083518" y="2934914"/>
                </a:lnTo>
                <a:lnTo>
                  <a:pt x="4040331" y="2949806"/>
                </a:lnTo>
                <a:lnTo>
                  <a:pt x="3997143" y="2963209"/>
                </a:lnTo>
                <a:lnTo>
                  <a:pt x="3950976" y="2975125"/>
                </a:lnTo>
                <a:lnTo>
                  <a:pt x="3906298" y="2987039"/>
                </a:lnTo>
                <a:lnTo>
                  <a:pt x="3861622" y="3000442"/>
                </a:lnTo>
                <a:lnTo>
                  <a:pt x="3818433" y="3015336"/>
                </a:lnTo>
                <a:lnTo>
                  <a:pt x="3778225" y="3033207"/>
                </a:lnTo>
                <a:lnTo>
                  <a:pt x="3740994" y="3054056"/>
                </a:lnTo>
                <a:lnTo>
                  <a:pt x="3708230" y="3080861"/>
                </a:lnTo>
                <a:lnTo>
                  <a:pt x="3673977" y="3110649"/>
                </a:lnTo>
                <a:lnTo>
                  <a:pt x="3644190" y="3144902"/>
                </a:lnTo>
                <a:lnTo>
                  <a:pt x="3615895" y="3180643"/>
                </a:lnTo>
                <a:lnTo>
                  <a:pt x="3587600" y="3217874"/>
                </a:lnTo>
                <a:lnTo>
                  <a:pt x="3559305" y="3255107"/>
                </a:lnTo>
                <a:lnTo>
                  <a:pt x="3531009" y="3290849"/>
                </a:lnTo>
                <a:lnTo>
                  <a:pt x="3499734" y="3325101"/>
                </a:lnTo>
                <a:lnTo>
                  <a:pt x="3468459" y="3354887"/>
                </a:lnTo>
                <a:lnTo>
                  <a:pt x="3432719" y="3380204"/>
                </a:lnTo>
                <a:lnTo>
                  <a:pt x="3395487" y="3399565"/>
                </a:lnTo>
                <a:lnTo>
                  <a:pt x="3350809" y="3412968"/>
                </a:lnTo>
                <a:lnTo>
                  <a:pt x="3304642" y="3418925"/>
                </a:lnTo>
                <a:lnTo>
                  <a:pt x="3256988" y="3420415"/>
                </a:lnTo>
                <a:lnTo>
                  <a:pt x="3206353" y="3415946"/>
                </a:lnTo>
                <a:lnTo>
                  <a:pt x="3155719" y="3409991"/>
                </a:lnTo>
                <a:lnTo>
                  <a:pt x="3105083" y="3402543"/>
                </a:lnTo>
                <a:lnTo>
                  <a:pt x="3054450" y="3396587"/>
                </a:lnTo>
                <a:lnTo>
                  <a:pt x="3003814" y="3393607"/>
                </a:lnTo>
                <a:lnTo>
                  <a:pt x="2954669" y="3393607"/>
                </a:lnTo>
                <a:lnTo>
                  <a:pt x="2908503" y="3399565"/>
                </a:lnTo>
                <a:lnTo>
                  <a:pt x="2860847" y="3411479"/>
                </a:lnTo>
                <a:lnTo>
                  <a:pt x="2817659" y="3429350"/>
                </a:lnTo>
                <a:lnTo>
                  <a:pt x="2772981" y="3453178"/>
                </a:lnTo>
                <a:lnTo>
                  <a:pt x="2728305" y="3477008"/>
                </a:lnTo>
                <a:lnTo>
                  <a:pt x="2683627" y="3503814"/>
                </a:lnTo>
                <a:lnTo>
                  <a:pt x="2640437" y="3529131"/>
                </a:lnTo>
                <a:lnTo>
                  <a:pt x="2594272" y="3551469"/>
                </a:lnTo>
                <a:lnTo>
                  <a:pt x="2549594" y="3569341"/>
                </a:lnTo>
                <a:lnTo>
                  <a:pt x="2503426" y="3581255"/>
                </a:lnTo>
                <a:lnTo>
                  <a:pt x="2455772" y="3585722"/>
                </a:lnTo>
                <a:lnTo>
                  <a:pt x="2408116" y="3581255"/>
                </a:lnTo>
                <a:lnTo>
                  <a:pt x="2361949" y="3569341"/>
                </a:lnTo>
                <a:lnTo>
                  <a:pt x="2317272" y="3551469"/>
                </a:lnTo>
                <a:lnTo>
                  <a:pt x="2271105" y="3529131"/>
                </a:lnTo>
                <a:lnTo>
                  <a:pt x="2227917" y="3503814"/>
                </a:lnTo>
                <a:lnTo>
                  <a:pt x="2183239" y="3477008"/>
                </a:lnTo>
                <a:lnTo>
                  <a:pt x="2138561" y="3453178"/>
                </a:lnTo>
                <a:lnTo>
                  <a:pt x="2093885" y="3429350"/>
                </a:lnTo>
                <a:lnTo>
                  <a:pt x="2049208" y="3411479"/>
                </a:lnTo>
                <a:lnTo>
                  <a:pt x="2003041" y="3399565"/>
                </a:lnTo>
                <a:lnTo>
                  <a:pt x="1956874" y="3393607"/>
                </a:lnTo>
                <a:lnTo>
                  <a:pt x="1907728" y="3393607"/>
                </a:lnTo>
                <a:lnTo>
                  <a:pt x="1857094" y="3396587"/>
                </a:lnTo>
                <a:lnTo>
                  <a:pt x="1806460" y="3402543"/>
                </a:lnTo>
                <a:lnTo>
                  <a:pt x="1755825" y="3409991"/>
                </a:lnTo>
                <a:lnTo>
                  <a:pt x="1705189" y="3415946"/>
                </a:lnTo>
                <a:lnTo>
                  <a:pt x="1654555" y="3420415"/>
                </a:lnTo>
                <a:lnTo>
                  <a:pt x="1606901" y="3418925"/>
                </a:lnTo>
                <a:lnTo>
                  <a:pt x="1560733" y="3412968"/>
                </a:lnTo>
                <a:lnTo>
                  <a:pt x="1516055" y="3399565"/>
                </a:lnTo>
                <a:lnTo>
                  <a:pt x="1478825" y="3380204"/>
                </a:lnTo>
                <a:lnTo>
                  <a:pt x="1443081" y="3354887"/>
                </a:lnTo>
                <a:lnTo>
                  <a:pt x="1411808" y="3325101"/>
                </a:lnTo>
                <a:lnTo>
                  <a:pt x="1380533" y="3290849"/>
                </a:lnTo>
                <a:lnTo>
                  <a:pt x="1352239" y="3255107"/>
                </a:lnTo>
                <a:lnTo>
                  <a:pt x="1323942" y="3217874"/>
                </a:lnTo>
                <a:lnTo>
                  <a:pt x="1295647" y="3180643"/>
                </a:lnTo>
                <a:lnTo>
                  <a:pt x="1267352" y="3144902"/>
                </a:lnTo>
                <a:lnTo>
                  <a:pt x="1237566" y="3110649"/>
                </a:lnTo>
                <a:lnTo>
                  <a:pt x="1203314" y="3080861"/>
                </a:lnTo>
                <a:lnTo>
                  <a:pt x="1170550" y="3054056"/>
                </a:lnTo>
                <a:lnTo>
                  <a:pt x="1133319" y="3033207"/>
                </a:lnTo>
                <a:lnTo>
                  <a:pt x="1093109" y="3015336"/>
                </a:lnTo>
                <a:lnTo>
                  <a:pt x="1049921" y="3000442"/>
                </a:lnTo>
                <a:lnTo>
                  <a:pt x="1005242" y="2987039"/>
                </a:lnTo>
                <a:lnTo>
                  <a:pt x="960566" y="2975125"/>
                </a:lnTo>
                <a:lnTo>
                  <a:pt x="914400" y="2963209"/>
                </a:lnTo>
                <a:lnTo>
                  <a:pt x="871211" y="2949806"/>
                </a:lnTo>
                <a:lnTo>
                  <a:pt x="828022" y="2934914"/>
                </a:lnTo>
                <a:lnTo>
                  <a:pt x="787813" y="2917043"/>
                </a:lnTo>
                <a:lnTo>
                  <a:pt x="752072" y="2894704"/>
                </a:lnTo>
                <a:lnTo>
                  <a:pt x="719306" y="2867898"/>
                </a:lnTo>
                <a:lnTo>
                  <a:pt x="692502" y="2835134"/>
                </a:lnTo>
                <a:lnTo>
                  <a:pt x="670163" y="2799391"/>
                </a:lnTo>
                <a:lnTo>
                  <a:pt x="652291" y="2759180"/>
                </a:lnTo>
                <a:lnTo>
                  <a:pt x="637399" y="2715993"/>
                </a:lnTo>
                <a:lnTo>
                  <a:pt x="623997" y="2672804"/>
                </a:lnTo>
                <a:lnTo>
                  <a:pt x="612083" y="2626638"/>
                </a:lnTo>
                <a:lnTo>
                  <a:pt x="600169" y="2581960"/>
                </a:lnTo>
                <a:lnTo>
                  <a:pt x="586764" y="2537281"/>
                </a:lnTo>
                <a:lnTo>
                  <a:pt x="571872" y="2494092"/>
                </a:lnTo>
                <a:lnTo>
                  <a:pt x="554000" y="2453882"/>
                </a:lnTo>
                <a:lnTo>
                  <a:pt x="533152" y="2416651"/>
                </a:lnTo>
                <a:lnTo>
                  <a:pt x="506346" y="2383887"/>
                </a:lnTo>
                <a:lnTo>
                  <a:pt x="476561" y="2349633"/>
                </a:lnTo>
                <a:lnTo>
                  <a:pt x="442308" y="2319849"/>
                </a:lnTo>
                <a:lnTo>
                  <a:pt x="405075" y="2291554"/>
                </a:lnTo>
                <a:lnTo>
                  <a:pt x="367844" y="2263257"/>
                </a:lnTo>
                <a:lnTo>
                  <a:pt x="330615" y="2234962"/>
                </a:lnTo>
                <a:lnTo>
                  <a:pt x="294872" y="2206664"/>
                </a:lnTo>
                <a:lnTo>
                  <a:pt x="260619" y="2175390"/>
                </a:lnTo>
                <a:lnTo>
                  <a:pt x="230835" y="2144116"/>
                </a:lnTo>
                <a:lnTo>
                  <a:pt x="205519" y="2108372"/>
                </a:lnTo>
                <a:lnTo>
                  <a:pt x="186158" y="2071141"/>
                </a:lnTo>
                <a:lnTo>
                  <a:pt x="172755" y="2026465"/>
                </a:lnTo>
                <a:lnTo>
                  <a:pt x="166797" y="1980297"/>
                </a:lnTo>
                <a:lnTo>
                  <a:pt x="165306" y="1932640"/>
                </a:lnTo>
                <a:lnTo>
                  <a:pt x="169775" y="1882006"/>
                </a:lnTo>
                <a:lnTo>
                  <a:pt x="175733" y="1831370"/>
                </a:lnTo>
                <a:lnTo>
                  <a:pt x="183178" y="1780735"/>
                </a:lnTo>
                <a:lnTo>
                  <a:pt x="189136" y="1730101"/>
                </a:lnTo>
                <a:lnTo>
                  <a:pt x="192116" y="1679466"/>
                </a:lnTo>
                <a:lnTo>
                  <a:pt x="192116" y="1630319"/>
                </a:lnTo>
                <a:lnTo>
                  <a:pt x="186158" y="1584152"/>
                </a:lnTo>
                <a:lnTo>
                  <a:pt x="174244" y="1537986"/>
                </a:lnTo>
                <a:lnTo>
                  <a:pt x="156372" y="1494795"/>
                </a:lnTo>
                <a:lnTo>
                  <a:pt x="134033" y="1450119"/>
                </a:lnTo>
                <a:lnTo>
                  <a:pt x="108716" y="1405442"/>
                </a:lnTo>
                <a:lnTo>
                  <a:pt x="81910" y="1360762"/>
                </a:lnTo>
                <a:lnTo>
                  <a:pt x="56594" y="1317574"/>
                </a:lnTo>
                <a:lnTo>
                  <a:pt x="34253" y="1271407"/>
                </a:lnTo>
                <a:lnTo>
                  <a:pt x="16383" y="1226729"/>
                </a:lnTo>
                <a:lnTo>
                  <a:pt x="4469" y="1180561"/>
                </a:lnTo>
                <a:lnTo>
                  <a:pt x="0" y="1132905"/>
                </a:lnTo>
                <a:lnTo>
                  <a:pt x="4469" y="1085249"/>
                </a:lnTo>
                <a:lnTo>
                  <a:pt x="16383" y="1039083"/>
                </a:lnTo>
                <a:lnTo>
                  <a:pt x="34253" y="994403"/>
                </a:lnTo>
                <a:lnTo>
                  <a:pt x="56594" y="948238"/>
                </a:lnTo>
                <a:lnTo>
                  <a:pt x="81910" y="905048"/>
                </a:lnTo>
                <a:lnTo>
                  <a:pt x="108716" y="860370"/>
                </a:lnTo>
                <a:lnTo>
                  <a:pt x="134033" y="815693"/>
                </a:lnTo>
                <a:lnTo>
                  <a:pt x="156372" y="771015"/>
                </a:lnTo>
                <a:lnTo>
                  <a:pt x="174244" y="727825"/>
                </a:lnTo>
                <a:lnTo>
                  <a:pt x="186158" y="681658"/>
                </a:lnTo>
                <a:lnTo>
                  <a:pt x="192116" y="635491"/>
                </a:lnTo>
                <a:lnTo>
                  <a:pt x="192116" y="586346"/>
                </a:lnTo>
                <a:lnTo>
                  <a:pt x="189136" y="535711"/>
                </a:lnTo>
                <a:lnTo>
                  <a:pt x="183178" y="485075"/>
                </a:lnTo>
                <a:lnTo>
                  <a:pt x="175733" y="434440"/>
                </a:lnTo>
                <a:lnTo>
                  <a:pt x="169775" y="383806"/>
                </a:lnTo>
                <a:lnTo>
                  <a:pt x="165306" y="333172"/>
                </a:lnTo>
                <a:lnTo>
                  <a:pt x="166797" y="285515"/>
                </a:lnTo>
                <a:lnTo>
                  <a:pt x="172755" y="239348"/>
                </a:lnTo>
                <a:lnTo>
                  <a:pt x="186158" y="194669"/>
                </a:lnTo>
                <a:lnTo>
                  <a:pt x="205519" y="157438"/>
                </a:lnTo>
                <a:lnTo>
                  <a:pt x="230835" y="121696"/>
                </a:lnTo>
                <a:lnTo>
                  <a:pt x="260619" y="90421"/>
                </a:lnTo>
                <a:lnTo>
                  <a:pt x="294872" y="59147"/>
                </a:lnTo>
                <a:lnTo>
                  <a:pt x="330615" y="30850"/>
                </a:lnTo>
                <a:lnTo>
                  <a:pt x="367844" y="25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8A47A4-C926-7A4C-9F42-4D08A85393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04" r="17675" b="-1"/>
          <a:stretch/>
        </p:blipFill>
        <p:spPr>
          <a:xfrm>
            <a:off x="8878598" y="-3"/>
            <a:ext cx="3329719" cy="3389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D3DD866-9865-42E4-989A-17A2755F22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78598" y="3909952"/>
            <a:ext cx="3313402" cy="2948047"/>
          </a:xfrm>
          <a:custGeom>
            <a:avLst/>
            <a:gdLst>
              <a:gd name="connsiteX0" fmla="*/ 1934947 w 3313402"/>
              <a:gd name="connsiteY0" fmla="*/ 0 h 2948047"/>
              <a:gd name="connsiteX1" fmla="*/ 1972495 w 3313402"/>
              <a:gd name="connsiteY1" fmla="*/ 3519 h 2948047"/>
              <a:gd name="connsiteX2" fmla="*/ 2008871 w 3313402"/>
              <a:gd name="connsiteY2" fmla="*/ 12907 h 2948047"/>
              <a:gd name="connsiteX3" fmla="*/ 2044074 w 3313402"/>
              <a:gd name="connsiteY3" fmla="*/ 26988 h 2948047"/>
              <a:gd name="connsiteX4" fmla="*/ 2080448 w 3313402"/>
              <a:gd name="connsiteY4" fmla="*/ 44589 h 2948047"/>
              <a:gd name="connsiteX5" fmla="*/ 2114478 w 3313402"/>
              <a:gd name="connsiteY5" fmla="*/ 64537 h 2948047"/>
              <a:gd name="connsiteX6" fmla="*/ 2149681 w 3313402"/>
              <a:gd name="connsiteY6" fmla="*/ 85659 h 2948047"/>
              <a:gd name="connsiteX7" fmla="*/ 2184882 w 3313402"/>
              <a:gd name="connsiteY7" fmla="*/ 104433 h 2948047"/>
              <a:gd name="connsiteX8" fmla="*/ 2220084 w 3313402"/>
              <a:gd name="connsiteY8" fmla="*/ 123208 h 2948047"/>
              <a:gd name="connsiteX9" fmla="*/ 2254113 w 3313402"/>
              <a:gd name="connsiteY9" fmla="*/ 137288 h 2948047"/>
              <a:gd name="connsiteX10" fmla="*/ 2291662 w 3313402"/>
              <a:gd name="connsiteY10" fmla="*/ 146675 h 2948047"/>
              <a:gd name="connsiteX11" fmla="*/ 2328037 w 3313402"/>
              <a:gd name="connsiteY11" fmla="*/ 151369 h 2948047"/>
              <a:gd name="connsiteX12" fmla="*/ 2366759 w 3313402"/>
              <a:gd name="connsiteY12" fmla="*/ 151369 h 2948047"/>
              <a:gd name="connsiteX13" fmla="*/ 2406656 w 3313402"/>
              <a:gd name="connsiteY13" fmla="*/ 149023 h 2948047"/>
              <a:gd name="connsiteX14" fmla="*/ 2446551 w 3313402"/>
              <a:gd name="connsiteY14" fmla="*/ 144329 h 2948047"/>
              <a:gd name="connsiteX15" fmla="*/ 2486448 w 3313402"/>
              <a:gd name="connsiteY15" fmla="*/ 138462 h 2948047"/>
              <a:gd name="connsiteX16" fmla="*/ 2526343 w 3313402"/>
              <a:gd name="connsiteY16" fmla="*/ 133769 h 2948047"/>
              <a:gd name="connsiteX17" fmla="*/ 2566239 w 3313402"/>
              <a:gd name="connsiteY17" fmla="*/ 130247 h 2948047"/>
              <a:gd name="connsiteX18" fmla="*/ 2603787 w 3313402"/>
              <a:gd name="connsiteY18" fmla="*/ 131421 h 2948047"/>
              <a:gd name="connsiteX19" fmla="*/ 2640163 w 3313402"/>
              <a:gd name="connsiteY19" fmla="*/ 136115 h 2948047"/>
              <a:gd name="connsiteX20" fmla="*/ 2675366 w 3313402"/>
              <a:gd name="connsiteY20" fmla="*/ 146675 h 2948047"/>
              <a:gd name="connsiteX21" fmla="*/ 2704702 w 3313402"/>
              <a:gd name="connsiteY21" fmla="*/ 161930 h 2948047"/>
              <a:gd name="connsiteX22" fmla="*/ 2732862 w 3313402"/>
              <a:gd name="connsiteY22" fmla="*/ 181878 h 2948047"/>
              <a:gd name="connsiteX23" fmla="*/ 2757504 w 3313402"/>
              <a:gd name="connsiteY23" fmla="*/ 205346 h 2948047"/>
              <a:gd name="connsiteX24" fmla="*/ 2782146 w 3313402"/>
              <a:gd name="connsiteY24" fmla="*/ 232334 h 2948047"/>
              <a:gd name="connsiteX25" fmla="*/ 2804440 w 3313402"/>
              <a:gd name="connsiteY25" fmla="*/ 260495 h 2948047"/>
              <a:gd name="connsiteX26" fmla="*/ 2826735 w 3313402"/>
              <a:gd name="connsiteY26" fmla="*/ 289831 h 2948047"/>
              <a:gd name="connsiteX27" fmla="*/ 2849030 w 3313402"/>
              <a:gd name="connsiteY27" fmla="*/ 319166 h 2948047"/>
              <a:gd name="connsiteX28" fmla="*/ 2871324 w 3313402"/>
              <a:gd name="connsiteY28" fmla="*/ 347327 h 2948047"/>
              <a:gd name="connsiteX29" fmla="*/ 2894793 w 3313402"/>
              <a:gd name="connsiteY29" fmla="*/ 374315 h 2948047"/>
              <a:gd name="connsiteX30" fmla="*/ 2921781 w 3313402"/>
              <a:gd name="connsiteY30" fmla="*/ 397785 h 2948047"/>
              <a:gd name="connsiteX31" fmla="*/ 2947597 w 3313402"/>
              <a:gd name="connsiteY31" fmla="*/ 418906 h 2948047"/>
              <a:gd name="connsiteX32" fmla="*/ 2976931 w 3313402"/>
              <a:gd name="connsiteY32" fmla="*/ 435332 h 2948047"/>
              <a:gd name="connsiteX33" fmla="*/ 3008614 w 3313402"/>
              <a:gd name="connsiteY33" fmla="*/ 449413 h 2948047"/>
              <a:gd name="connsiteX34" fmla="*/ 3042641 w 3313402"/>
              <a:gd name="connsiteY34" fmla="*/ 461147 h 2948047"/>
              <a:gd name="connsiteX35" fmla="*/ 3077843 w 3313402"/>
              <a:gd name="connsiteY35" fmla="*/ 471708 h 2948047"/>
              <a:gd name="connsiteX36" fmla="*/ 3113046 w 3313402"/>
              <a:gd name="connsiteY36" fmla="*/ 481096 h 2948047"/>
              <a:gd name="connsiteX37" fmla="*/ 3149422 w 3313402"/>
              <a:gd name="connsiteY37" fmla="*/ 490483 h 2948047"/>
              <a:gd name="connsiteX38" fmla="*/ 3183450 w 3313402"/>
              <a:gd name="connsiteY38" fmla="*/ 501044 h 2948047"/>
              <a:gd name="connsiteX39" fmla="*/ 3217478 w 3313402"/>
              <a:gd name="connsiteY39" fmla="*/ 512777 h 2948047"/>
              <a:gd name="connsiteX40" fmla="*/ 3249161 w 3313402"/>
              <a:gd name="connsiteY40" fmla="*/ 526859 h 2948047"/>
              <a:gd name="connsiteX41" fmla="*/ 3277323 w 3313402"/>
              <a:gd name="connsiteY41" fmla="*/ 544460 h 2948047"/>
              <a:gd name="connsiteX42" fmla="*/ 3303139 w 3313402"/>
              <a:gd name="connsiteY42" fmla="*/ 565581 h 2948047"/>
              <a:gd name="connsiteX43" fmla="*/ 3313402 w 3313402"/>
              <a:gd name="connsiteY43" fmla="*/ 578126 h 2948047"/>
              <a:gd name="connsiteX44" fmla="*/ 3313402 w 3313402"/>
              <a:gd name="connsiteY44" fmla="*/ 2948047 h 2948047"/>
              <a:gd name="connsiteX45" fmla="*/ 422306 w 3313402"/>
              <a:gd name="connsiteY45" fmla="*/ 2948047 h 2948047"/>
              <a:gd name="connsiteX46" fmla="*/ 420079 w 3313402"/>
              <a:gd name="connsiteY46" fmla="*/ 2944070 h 2948047"/>
              <a:gd name="connsiteX47" fmla="*/ 398960 w 3313402"/>
              <a:gd name="connsiteY47" fmla="*/ 2918255 h 2948047"/>
              <a:gd name="connsiteX48" fmla="*/ 375490 w 3313402"/>
              <a:gd name="connsiteY48" fmla="*/ 2891267 h 2948047"/>
              <a:gd name="connsiteX49" fmla="*/ 348502 w 3313402"/>
              <a:gd name="connsiteY49" fmla="*/ 2867799 h 2948047"/>
              <a:gd name="connsiteX50" fmla="*/ 319166 w 3313402"/>
              <a:gd name="connsiteY50" fmla="*/ 2845505 h 2948047"/>
              <a:gd name="connsiteX51" fmla="*/ 289832 w 3313402"/>
              <a:gd name="connsiteY51" fmla="*/ 2823210 h 2948047"/>
              <a:gd name="connsiteX52" fmla="*/ 260497 w 3313402"/>
              <a:gd name="connsiteY52" fmla="*/ 2800916 h 2948047"/>
              <a:gd name="connsiteX53" fmla="*/ 232334 w 3313402"/>
              <a:gd name="connsiteY53" fmla="*/ 2778620 h 2948047"/>
              <a:gd name="connsiteX54" fmla="*/ 205346 w 3313402"/>
              <a:gd name="connsiteY54" fmla="*/ 2753979 h 2948047"/>
              <a:gd name="connsiteX55" fmla="*/ 181878 w 3313402"/>
              <a:gd name="connsiteY55" fmla="*/ 2729338 h 2948047"/>
              <a:gd name="connsiteX56" fmla="*/ 161931 w 3313402"/>
              <a:gd name="connsiteY56" fmla="*/ 2701176 h 2948047"/>
              <a:gd name="connsiteX57" fmla="*/ 146677 w 3313402"/>
              <a:gd name="connsiteY57" fmla="*/ 2671841 h 2948047"/>
              <a:gd name="connsiteX58" fmla="*/ 136116 w 3313402"/>
              <a:gd name="connsiteY58" fmla="*/ 2636640 h 2948047"/>
              <a:gd name="connsiteX59" fmla="*/ 131422 w 3313402"/>
              <a:gd name="connsiteY59" fmla="*/ 2600264 h 2948047"/>
              <a:gd name="connsiteX60" fmla="*/ 130248 w 3313402"/>
              <a:gd name="connsiteY60" fmla="*/ 2562713 h 2948047"/>
              <a:gd name="connsiteX61" fmla="*/ 133769 w 3313402"/>
              <a:gd name="connsiteY61" fmla="*/ 2522818 h 2948047"/>
              <a:gd name="connsiteX62" fmla="*/ 138462 w 3313402"/>
              <a:gd name="connsiteY62" fmla="*/ 2482923 h 2948047"/>
              <a:gd name="connsiteX63" fmla="*/ 144329 w 3313402"/>
              <a:gd name="connsiteY63" fmla="*/ 2443026 h 2948047"/>
              <a:gd name="connsiteX64" fmla="*/ 149023 w 3313402"/>
              <a:gd name="connsiteY64" fmla="*/ 2403131 h 2948047"/>
              <a:gd name="connsiteX65" fmla="*/ 151371 w 3313402"/>
              <a:gd name="connsiteY65" fmla="*/ 2363236 h 2948047"/>
              <a:gd name="connsiteX66" fmla="*/ 151371 w 3313402"/>
              <a:gd name="connsiteY66" fmla="*/ 2324513 h 2948047"/>
              <a:gd name="connsiteX67" fmla="*/ 146677 w 3313402"/>
              <a:gd name="connsiteY67" fmla="*/ 2288138 h 2948047"/>
              <a:gd name="connsiteX68" fmla="*/ 137289 w 3313402"/>
              <a:gd name="connsiteY68" fmla="*/ 2251763 h 2948047"/>
              <a:gd name="connsiteX69" fmla="*/ 123208 w 3313402"/>
              <a:gd name="connsiteY69" fmla="*/ 2217733 h 2948047"/>
              <a:gd name="connsiteX70" fmla="*/ 105607 w 3313402"/>
              <a:gd name="connsiteY70" fmla="*/ 2182531 h 2948047"/>
              <a:gd name="connsiteX71" fmla="*/ 85659 w 3313402"/>
              <a:gd name="connsiteY71" fmla="*/ 2147330 h 2948047"/>
              <a:gd name="connsiteX72" fmla="*/ 64538 w 3313402"/>
              <a:gd name="connsiteY72" fmla="*/ 2112127 h 2948047"/>
              <a:gd name="connsiteX73" fmla="*/ 44590 w 3313402"/>
              <a:gd name="connsiteY73" fmla="*/ 2078098 h 2948047"/>
              <a:gd name="connsiteX74" fmla="*/ 26988 w 3313402"/>
              <a:gd name="connsiteY74" fmla="*/ 2041723 h 2948047"/>
              <a:gd name="connsiteX75" fmla="*/ 12908 w 3313402"/>
              <a:gd name="connsiteY75" fmla="*/ 2006521 h 2948047"/>
              <a:gd name="connsiteX76" fmla="*/ 3521 w 3313402"/>
              <a:gd name="connsiteY76" fmla="*/ 1970145 h 2948047"/>
              <a:gd name="connsiteX77" fmla="*/ 0 w 3313402"/>
              <a:gd name="connsiteY77" fmla="*/ 1932596 h 2948047"/>
              <a:gd name="connsiteX78" fmla="*/ 3521 w 3313402"/>
              <a:gd name="connsiteY78" fmla="*/ 1895048 h 2948047"/>
              <a:gd name="connsiteX79" fmla="*/ 12908 w 3313402"/>
              <a:gd name="connsiteY79" fmla="*/ 1858672 h 2948047"/>
              <a:gd name="connsiteX80" fmla="*/ 26988 w 3313402"/>
              <a:gd name="connsiteY80" fmla="*/ 1823470 h 2948047"/>
              <a:gd name="connsiteX81" fmla="*/ 44590 w 3313402"/>
              <a:gd name="connsiteY81" fmla="*/ 1787095 h 2948047"/>
              <a:gd name="connsiteX82" fmla="*/ 64538 w 3313402"/>
              <a:gd name="connsiteY82" fmla="*/ 1753065 h 2948047"/>
              <a:gd name="connsiteX83" fmla="*/ 85659 w 3313402"/>
              <a:gd name="connsiteY83" fmla="*/ 1717864 h 2948047"/>
              <a:gd name="connsiteX84" fmla="*/ 105607 w 3313402"/>
              <a:gd name="connsiteY84" fmla="*/ 1682661 h 2948047"/>
              <a:gd name="connsiteX85" fmla="*/ 123208 w 3313402"/>
              <a:gd name="connsiteY85" fmla="*/ 1647460 h 2948047"/>
              <a:gd name="connsiteX86" fmla="*/ 137289 w 3313402"/>
              <a:gd name="connsiteY86" fmla="*/ 1613430 h 2948047"/>
              <a:gd name="connsiteX87" fmla="*/ 146677 w 3313402"/>
              <a:gd name="connsiteY87" fmla="*/ 1577054 h 2948047"/>
              <a:gd name="connsiteX88" fmla="*/ 151371 w 3313402"/>
              <a:gd name="connsiteY88" fmla="*/ 1540680 h 2948047"/>
              <a:gd name="connsiteX89" fmla="*/ 151371 w 3313402"/>
              <a:gd name="connsiteY89" fmla="*/ 1501958 h 2948047"/>
              <a:gd name="connsiteX90" fmla="*/ 149023 w 3313402"/>
              <a:gd name="connsiteY90" fmla="*/ 1462061 h 2948047"/>
              <a:gd name="connsiteX91" fmla="*/ 144329 w 3313402"/>
              <a:gd name="connsiteY91" fmla="*/ 1422166 h 2948047"/>
              <a:gd name="connsiteX92" fmla="*/ 138462 w 3313402"/>
              <a:gd name="connsiteY92" fmla="*/ 1382269 h 2948047"/>
              <a:gd name="connsiteX93" fmla="*/ 133769 w 3313402"/>
              <a:gd name="connsiteY93" fmla="*/ 1342374 h 2948047"/>
              <a:gd name="connsiteX94" fmla="*/ 130248 w 3313402"/>
              <a:gd name="connsiteY94" fmla="*/ 1302479 h 2948047"/>
              <a:gd name="connsiteX95" fmla="*/ 131422 w 3313402"/>
              <a:gd name="connsiteY95" fmla="*/ 1264930 h 2948047"/>
              <a:gd name="connsiteX96" fmla="*/ 136116 w 3313402"/>
              <a:gd name="connsiteY96" fmla="*/ 1228554 h 2948047"/>
              <a:gd name="connsiteX97" fmla="*/ 146677 w 3313402"/>
              <a:gd name="connsiteY97" fmla="*/ 1193352 h 2948047"/>
              <a:gd name="connsiteX98" fmla="*/ 161931 w 3313402"/>
              <a:gd name="connsiteY98" fmla="*/ 1164017 h 2948047"/>
              <a:gd name="connsiteX99" fmla="*/ 181878 w 3313402"/>
              <a:gd name="connsiteY99" fmla="*/ 1135856 h 2948047"/>
              <a:gd name="connsiteX100" fmla="*/ 205346 w 3313402"/>
              <a:gd name="connsiteY100" fmla="*/ 1111214 h 2948047"/>
              <a:gd name="connsiteX101" fmla="*/ 232334 w 3313402"/>
              <a:gd name="connsiteY101" fmla="*/ 1086573 h 2948047"/>
              <a:gd name="connsiteX102" fmla="*/ 260497 w 3313402"/>
              <a:gd name="connsiteY102" fmla="*/ 1064277 h 2948047"/>
              <a:gd name="connsiteX103" fmla="*/ 289832 w 3313402"/>
              <a:gd name="connsiteY103" fmla="*/ 1041982 h 2948047"/>
              <a:gd name="connsiteX104" fmla="*/ 319166 w 3313402"/>
              <a:gd name="connsiteY104" fmla="*/ 1019688 h 2948047"/>
              <a:gd name="connsiteX105" fmla="*/ 348502 w 3313402"/>
              <a:gd name="connsiteY105" fmla="*/ 997393 h 2948047"/>
              <a:gd name="connsiteX106" fmla="*/ 375490 w 3313402"/>
              <a:gd name="connsiteY106" fmla="*/ 973926 h 2948047"/>
              <a:gd name="connsiteX107" fmla="*/ 398960 w 3313402"/>
              <a:gd name="connsiteY107" fmla="*/ 946938 h 2948047"/>
              <a:gd name="connsiteX108" fmla="*/ 420079 w 3313402"/>
              <a:gd name="connsiteY108" fmla="*/ 921122 h 2948047"/>
              <a:gd name="connsiteX109" fmla="*/ 436507 w 3313402"/>
              <a:gd name="connsiteY109" fmla="*/ 891788 h 2948047"/>
              <a:gd name="connsiteX110" fmla="*/ 450588 w 3313402"/>
              <a:gd name="connsiteY110" fmla="*/ 860106 h 2948047"/>
              <a:gd name="connsiteX111" fmla="*/ 462322 w 3313402"/>
              <a:gd name="connsiteY111" fmla="*/ 826076 h 2948047"/>
              <a:gd name="connsiteX112" fmla="*/ 472883 w 3313402"/>
              <a:gd name="connsiteY112" fmla="*/ 790874 h 2948047"/>
              <a:gd name="connsiteX113" fmla="*/ 482271 w 3313402"/>
              <a:gd name="connsiteY113" fmla="*/ 755672 h 2948047"/>
              <a:gd name="connsiteX114" fmla="*/ 491658 w 3313402"/>
              <a:gd name="connsiteY114" fmla="*/ 719297 h 2948047"/>
              <a:gd name="connsiteX115" fmla="*/ 502219 w 3313402"/>
              <a:gd name="connsiteY115" fmla="*/ 685268 h 2948047"/>
              <a:gd name="connsiteX116" fmla="*/ 513952 w 3313402"/>
              <a:gd name="connsiteY116" fmla="*/ 651238 h 2948047"/>
              <a:gd name="connsiteX117" fmla="*/ 528034 w 3313402"/>
              <a:gd name="connsiteY117" fmla="*/ 619558 h 2948047"/>
              <a:gd name="connsiteX118" fmla="*/ 545635 w 3313402"/>
              <a:gd name="connsiteY118" fmla="*/ 591396 h 2948047"/>
              <a:gd name="connsiteX119" fmla="*/ 566755 w 3313402"/>
              <a:gd name="connsiteY119" fmla="*/ 565581 h 2948047"/>
              <a:gd name="connsiteX120" fmla="*/ 592570 w 3313402"/>
              <a:gd name="connsiteY120" fmla="*/ 544460 h 2948047"/>
              <a:gd name="connsiteX121" fmla="*/ 620733 w 3313402"/>
              <a:gd name="connsiteY121" fmla="*/ 526859 h 2948047"/>
              <a:gd name="connsiteX122" fmla="*/ 652413 w 3313402"/>
              <a:gd name="connsiteY122" fmla="*/ 512777 h 2948047"/>
              <a:gd name="connsiteX123" fmla="*/ 686443 w 3313402"/>
              <a:gd name="connsiteY123" fmla="*/ 501044 h 2948047"/>
              <a:gd name="connsiteX124" fmla="*/ 720472 w 3313402"/>
              <a:gd name="connsiteY124" fmla="*/ 490483 h 2948047"/>
              <a:gd name="connsiteX125" fmla="*/ 756848 w 3313402"/>
              <a:gd name="connsiteY125" fmla="*/ 481096 h 2948047"/>
              <a:gd name="connsiteX126" fmla="*/ 792049 w 3313402"/>
              <a:gd name="connsiteY126" fmla="*/ 471708 h 2948047"/>
              <a:gd name="connsiteX127" fmla="*/ 827252 w 3313402"/>
              <a:gd name="connsiteY127" fmla="*/ 461147 h 2948047"/>
              <a:gd name="connsiteX128" fmla="*/ 861280 w 3313402"/>
              <a:gd name="connsiteY128" fmla="*/ 449413 h 2948047"/>
              <a:gd name="connsiteX129" fmla="*/ 892962 w 3313402"/>
              <a:gd name="connsiteY129" fmla="*/ 435332 h 2948047"/>
              <a:gd name="connsiteX130" fmla="*/ 922297 w 3313402"/>
              <a:gd name="connsiteY130" fmla="*/ 418906 h 2948047"/>
              <a:gd name="connsiteX131" fmla="*/ 948112 w 3313402"/>
              <a:gd name="connsiteY131" fmla="*/ 397785 h 2948047"/>
              <a:gd name="connsiteX132" fmla="*/ 975101 w 3313402"/>
              <a:gd name="connsiteY132" fmla="*/ 374315 h 2948047"/>
              <a:gd name="connsiteX133" fmla="*/ 998569 w 3313402"/>
              <a:gd name="connsiteY133" fmla="*/ 347327 h 2948047"/>
              <a:gd name="connsiteX134" fmla="*/ 1020864 w 3313402"/>
              <a:gd name="connsiteY134" fmla="*/ 319166 h 2948047"/>
              <a:gd name="connsiteX135" fmla="*/ 1043158 w 3313402"/>
              <a:gd name="connsiteY135" fmla="*/ 289831 h 2948047"/>
              <a:gd name="connsiteX136" fmla="*/ 1065453 w 3313402"/>
              <a:gd name="connsiteY136" fmla="*/ 260495 h 2948047"/>
              <a:gd name="connsiteX137" fmla="*/ 1087747 w 3313402"/>
              <a:gd name="connsiteY137" fmla="*/ 232334 h 2948047"/>
              <a:gd name="connsiteX138" fmla="*/ 1112390 w 3313402"/>
              <a:gd name="connsiteY138" fmla="*/ 205346 h 2948047"/>
              <a:gd name="connsiteX139" fmla="*/ 1137030 w 3313402"/>
              <a:gd name="connsiteY139" fmla="*/ 181878 h 2948047"/>
              <a:gd name="connsiteX140" fmla="*/ 1165193 w 3313402"/>
              <a:gd name="connsiteY140" fmla="*/ 161930 h 2948047"/>
              <a:gd name="connsiteX141" fmla="*/ 1194528 w 3313402"/>
              <a:gd name="connsiteY141" fmla="*/ 146675 h 2948047"/>
              <a:gd name="connsiteX142" fmla="*/ 1229731 w 3313402"/>
              <a:gd name="connsiteY142" fmla="*/ 136115 h 2948047"/>
              <a:gd name="connsiteX143" fmla="*/ 1266106 w 3313402"/>
              <a:gd name="connsiteY143" fmla="*/ 131421 h 2948047"/>
              <a:gd name="connsiteX144" fmla="*/ 1303654 w 3313402"/>
              <a:gd name="connsiteY144" fmla="*/ 130247 h 2948047"/>
              <a:gd name="connsiteX145" fmla="*/ 1343549 w 3313402"/>
              <a:gd name="connsiteY145" fmla="*/ 133769 h 2948047"/>
              <a:gd name="connsiteX146" fmla="*/ 1383446 w 3313402"/>
              <a:gd name="connsiteY146" fmla="*/ 138462 h 2948047"/>
              <a:gd name="connsiteX147" fmla="*/ 1423342 w 3313402"/>
              <a:gd name="connsiteY147" fmla="*/ 144329 h 2948047"/>
              <a:gd name="connsiteX148" fmla="*/ 1463237 w 3313402"/>
              <a:gd name="connsiteY148" fmla="*/ 149023 h 2948047"/>
              <a:gd name="connsiteX149" fmla="*/ 1503133 w 3313402"/>
              <a:gd name="connsiteY149" fmla="*/ 151369 h 2948047"/>
              <a:gd name="connsiteX150" fmla="*/ 1541856 w 3313402"/>
              <a:gd name="connsiteY150" fmla="*/ 151369 h 2948047"/>
              <a:gd name="connsiteX151" fmla="*/ 1578232 w 3313402"/>
              <a:gd name="connsiteY151" fmla="*/ 146675 h 2948047"/>
              <a:gd name="connsiteX152" fmla="*/ 1614608 w 3313402"/>
              <a:gd name="connsiteY152" fmla="*/ 137288 h 2948047"/>
              <a:gd name="connsiteX153" fmla="*/ 1649810 w 3313402"/>
              <a:gd name="connsiteY153" fmla="*/ 123208 h 2948047"/>
              <a:gd name="connsiteX154" fmla="*/ 1685011 w 3313402"/>
              <a:gd name="connsiteY154" fmla="*/ 104433 h 2948047"/>
              <a:gd name="connsiteX155" fmla="*/ 1720214 w 3313402"/>
              <a:gd name="connsiteY155" fmla="*/ 85659 h 2948047"/>
              <a:gd name="connsiteX156" fmla="*/ 1755415 w 3313402"/>
              <a:gd name="connsiteY156" fmla="*/ 64537 h 2948047"/>
              <a:gd name="connsiteX157" fmla="*/ 1789445 w 3313402"/>
              <a:gd name="connsiteY157" fmla="*/ 44589 h 2948047"/>
              <a:gd name="connsiteX158" fmla="*/ 1825821 w 3313402"/>
              <a:gd name="connsiteY158" fmla="*/ 26988 h 2948047"/>
              <a:gd name="connsiteX159" fmla="*/ 1861022 w 3313402"/>
              <a:gd name="connsiteY159" fmla="*/ 12907 h 2948047"/>
              <a:gd name="connsiteX160" fmla="*/ 1897398 w 3313402"/>
              <a:gd name="connsiteY160" fmla="*/ 3519 h 294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3313402" h="2948047">
                <a:moveTo>
                  <a:pt x="1934947" y="0"/>
                </a:moveTo>
                <a:lnTo>
                  <a:pt x="1972495" y="3519"/>
                </a:lnTo>
                <a:lnTo>
                  <a:pt x="2008871" y="12907"/>
                </a:lnTo>
                <a:lnTo>
                  <a:pt x="2044074" y="26988"/>
                </a:lnTo>
                <a:lnTo>
                  <a:pt x="2080448" y="44589"/>
                </a:lnTo>
                <a:lnTo>
                  <a:pt x="2114478" y="64537"/>
                </a:lnTo>
                <a:lnTo>
                  <a:pt x="2149681" y="85659"/>
                </a:lnTo>
                <a:lnTo>
                  <a:pt x="2184882" y="104433"/>
                </a:lnTo>
                <a:lnTo>
                  <a:pt x="2220084" y="123208"/>
                </a:lnTo>
                <a:lnTo>
                  <a:pt x="2254113" y="137288"/>
                </a:lnTo>
                <a:lnTo>
                  <a:pt x="2291662" y="146675"/>
                </a:lnTo>
                <a:lnTo>
                  <a:pt x="2328037" y="151369"/>
                </a:lnTo>
                <a:lnTo>
                  <a:pt x="2366759" y="151369"/>
                </a:lnTo>
                <a:lnTo>
                  <a:pt x="2406656" y="149023"/>
                </a:lnTo>
                <a:lnTo>
                  <a:pt x="2446551" y="144329"/>
                </a:lnTo>
                <a:lnTo>
                  <a:pt x="2486448" y="138462"/>
                </a:lnTo>
                <a:lnTo>
                  <a:pt x="2526343" y="133769"/>
                </a:lnTo>
                <a:lnTo>
                  <a:pt x="2566239" y="130247"/>
                </a:lnTo>
                <a:lnTo>
                  <a:pt x="2603787" y="131421"/>
                </a:lnTo>
                <a:lnTo>
                  <a:pt x="2640163" y="136115"/>
                </a:lnTo>
                <a:lnTo>
                  <a:pt x="2675366" y="146675"/>
                </a:lnTo>
                <a:lnTo>
                  <a:pt x="2704702" y="161930"/>
                </a:lnTo>
                <a:lnTo>
                  <a:pt x="2732862" y="181878"/>
                </a:lnTo>
                <a:lnTo>
                  <a:pt x="2757504" y="205346"/>
                </a:lnTo>
                <a:lnTo>
                  <a:pt x="2782146" y="232334"/>
                </a:lnTo>
                <a:lnTo>
                  <a:pt x="2804440" y="260495"/>
                </a:lnTo>
                <a:lnTo>
                  <a:pt x="2826735" y="289831"/>
                </a:lnTo>
                <a:lnTo>
                  <a:pt x="2849030" y="319166"/>
                </a:lnTo>
                <a:lnTo>
                  <a:pt x="2871324" y="347327"/>
                </a:lnTo>
                <a:lnTo>
                  <a:pt x="2894793" y="374315"/>
                </a:lnTo>
                <a:lnTo>
                  <a:pt x="2921781" y="397785"/>
                </a:lnTo>
                <a:lnTo>
                  <a:pt x="2947597" y="418906"/>
                </a:lnTo>
                <a:lnTo>
                  <a:pt x="2976931" y="435332"/>
                </a:lnTo>
                <a:lnTo>
                  <a:pt x="3008614" y="449413"/>
                </a:lnTo>
                <a:lnTo>
                  <a:pt x="3042641" y="461147"/>
                </a:lnTo>
                <a:lnTo>
                  <a:pt x="3077843" y="471708"/>
                </a:lnTo>
                <a:lnTo>
                  <a:pt x="3113046" y="481096"/>
                </a:lnTo>
                <a:lnTo>
                  <a:pt x="3149422" y="490483"/>
                </a:lnTo>
                <a:lnTo>
                  <a:pt x="3183450" y="501044"/>
                </a:lnTo>
                <a:lnTo>
                  <a:pt x="3217478" y="512777"/>
                </a:lnTo>
                <a:lnTo>
                  <a:pt x="3249161" y="526859"/>
                </a:lnTo>
                <a:lnTo>
                  <a:pt x="3277323" y="544460"/>
                </a:lnTo>
                <a:lnTo>
                  <a:pt x="3303139" y="565581"/>
                </a:lnTo>
                <a:lnTo>
                  <a:pt x="3313402" y="578126"/>
                </a:lnTo>
                <a:lnTo>
                  <a:pt x="3313402" y="2948047"/>
                </a:lnTo>
                <a:lnTo>
                  <a:pt x="422306" y="2948047"/>
                </a:lnTo>
                <a:lnTo>
                  <a:pt x="420079" y="2944070"/>
                </a:lnTo>
                <a:lnTo>
                  <a:pt x="398960" y="2918255"/>
                </a:lnTo>
                <a:lnTo>
                  <a:pt x="375490" y="2891267"/>
                </a:lnTo>
                <a:lnTo>
                  <a:pt x="348502" y="2867799"/>
                </a:lnTo>
                <a:lnTo>
                  <a:pt x="319166" y="2845505"/>
                </a:lnTo>
                <a:lnTo>
                  <a:pt x="289832" y="2823210"/>
                </a:lnTo>
                <a:lnTo>
                  <a:pt x="260497" y="2800916"/>
                </a:lnTo>
                <a:lnTo>
                  <a:pt x="232334" y="2778620"/>
                </a:lnTo>
                <a:lnTo>
                  <a:pt x="205346" y="2753979"/>
                </a:lnTo>
                <a:lnTo>
                  <a:pt x="181878" y="2729338"/>
                </a:lnTo>
                <a:lnTo>
                  <a:pt x="161931" y="2701176"/>
                </a:lnTo>
                <a:lnTo>
                  <a:pt x="146677" y="2671841"/>
                </a:lnTo>
                <a:lnTo>
                  <a:pt x="136116" y="2636640"/>
                </a:lnTo>
                <a:lnTo>
                  <a:pt x="131422" y="2600264"/>
                </a:lnTo>
                <a:lnTo>
                  <a:pt x="130248" y="2562713"/>
                </a:lnTo>
                <a:lnTo>
                  <a:pt x="133769" y="2522818"/>
                </a:lnTo>
                <a:lnTo>
                  <a:pt x="138462" y="2482923"/>
                </a:lnTo>
                <a:lnTo>
                  <a:pt x="144329" y="2443026"/>
                </a:lnTo>
                <a:lnTo>
                  <a:pt x="149023" y="2403131"/>
                </a:lnTo>
                <a:lnTo>
                  <a:pt x="151371" y="2363236"/>
                </a:lnTo>
                <a:lnTo>
                  <a:pt x="151371" y="2324513"/>
                </a:lnTo>
                <a:lnTo>
                  <a:pt x="146677" y="2288138"/>
                </a:lnTo>
                <a:lnTo>
                  <a:pt x="137289" y="2251763"/>
                </a:lnTo>
                <a:lnTo>
                  <a:pt x="123208" y="2217733"/>
                </a:lnTo>
                <a:lnTo>
                  <a:pt x="105607" y="2182531"/>
                </a:lnTo>
                <a:lnTo>
                  <a:pt x="85659" y="2147330"/>
                </a:lnTo>
                <a:lnTo>
                  <a:pt x="64538" y="2112127"/>
                </a:lnTo>
                <a:lnTo>
                  <a:pt x="44590" y="2078098"/>
                </a:lnTo>
                <a:lnTo>
                  <a:pt x="26988" y="2041723"/>
                </a:lnTo>
                <a:lnTo>
                  <a:pt x="12908" y="2006521"/>
                </a:lnTo>
                <a:lnTo>
                  <a:pt x="3521" y="1970145"/>
                </a:lnTo>
                <a:lnTo>
                  <a:pt x="0" y="1932596"/>
                </a:lnTo>
                <a:lnTo>
                  <a:pt x="3521" y="1895048"/>
                </a:lnTo>
                <a:lnTo>
                  <a:pt x="12908" y="1858672"/>
                </a:lnTo>
                <a:lnTo>
                  <a:pt x="26988" y="1823470"/>
                </a:lnTo>
                <a:lnTo>
                  <a:pt x="44590" y="1787095"/>
                </a:lnTo>
                <a:lnTo>
                  <a:pt x="64538" y="1753065"/>
                </a:lnTo>
                <a:lnTo>
                  <a:pt x="85659" y="1717864"/>
                </a:lnTo>
                <a:lnTo>
                  <a:pt x="105607" y="1682661"/>
                </a:lnTo>
                <a:lnTo>
                  <a:pt x="123208" y="1647460"/>
                </a:lnTo>
                <a:lnTo>
                  <a:pt x="137289" y="1613430"/>
                </a:lnTo>
                <a:lnTo>
                  <a:pt x="146677" y="1577054"/>
                </a:lnTo>
                <a:lnTo>
                  <a:pt x="151371" y="1540680"/>
                </a:lnTo>
                <a:lnTo>
                  <a:pt x="151371" y="1501958"/>
                </a:lnTo>
                <a:lnTo>
                  <a:pt x="149023" y="1462061"/>
                </a:lnTo>
                <a:lnTo>
                  <a:pt x="144329" y="1422166"/>
                </a:lnTo>
                <a:lnTo>
                  <a:pt x="138462" y="1382269"/>
                </a:lnTo>
                <a:lnTo>
                  <a:pt x="133769" y="1342374"/>
                </a:lnTo>
                <a:lnTo>
                  <a:pt x="130248" y="1302479"/>
                </a:lnTo>
                <a:lnTo>
                  <a:pt x="131422" y="1264930"/>
                </a:lnTo>
                <a:lnTo>
                  <a:pt x="136116" y="1228554"/>
                </a:lnTo>
                <a:lnTo>
                  <a:pt x="146677" y="1193352"/>
                </a:lnTo>
                <a:lnTo>
                  <a:pt x="161931" y="1164017"/>
                </a:lnTo>
                <a:lnTo>
                  <a:pt x="181878" y="1135856"/>
                </a:lnTo>
                <a:lnTo>
                  <a:pt x="205346" y="1111214"/>
                </a:lnTo>
                <a:lnTo>
                  <a:pt x="232334" y="1086573"/>
                </a:lnTo>
                <a:lnTo>
                  <a:pt x="260497" y="1064277"/>
                </a:lnTo>
                <a:lnTo>
                  <a:pt x="289832" y="1041982"/>
                </a:lnTo>
                <a:lnTo>
                  <a:pt x="319166" y="1019688"/>
                </a:lnTo>
                <a:lnTo>
                  <a:pt x="348502" y="997393"/>
                </a:lnTo>
                <a:lnTo>
                  <a:pt x="375490" y="973926"/>
                </a:lnTo>
                <a:lnTo>
                  <a:pt x="398960" y="946938"/>
                </a:lnTo>
                <a:lnTo>
                  <a:pt x="420079" y="921122"/>
                </a:lnTo>
                <a:lnTo>
                  <a:pt x="436507" y="891788"/>
                </a:lnTo>
                <a:lnTo>
                  <a:pt x="450588" y="860106"/>
                </a:lnTo>
                <a:lnTo>
                  <a:pt x="462322" y="826076"/>
                </a:lnTo>
                <a:lnTo>
                  <a:pt x="472883" y="790874"/>
                </a:lnTo>
                <a:lnTo>
                  <a:pt x="482271" y="755672"/>
                </a:lnTo>
                <a:lnTo>
                  <a:pt x="491658" y="719297"/>
                </a:lnTo>
                <a:lnTo>
                  <a:pt x="502219" y="685268"/>
                </a:lnTo>
                <a:lnTo>
                  <a:pt x="513952" y="651238"/>
                </a:lnTo>
                <a:lnTo>
                  <a:pt x="528034" y="619558"/>
                </a:lnTo>
                <a:lnTo>
                  <a:pt x="545635" y="591396"/>
                </a:lnTo>
                <a:lnTo>
                  <a:pt x="566755" y="565581"/>
                </a:lnTo>
                <a:lnTo>
                  <a:pt x="592570" y="544460"/>
                </a:lnTo>
                <a:lnTo>
                  <a:pt x="620733" y="526859"/>
                </a:lnTo>
                <a:lnTo>
                  <a:pt x="652413" y="512777"/>
                </a:lnTo>
                <a:lnTo>
                  <a:pt x="686443" y="501044"/>
                </a:lnTo>
                <a:lnTo>
                  <a:pt x="720472" y="490483"/>
                </a:lnTo>
                <a:lnTo>
                  <a:pt x="756848" y="481096"/>
                </a:lnTo>
                <a:lnTo>
                  <a:pt x="792049" y="471708"/>
                </a:lnTo>
                <a:lnTo>
                  <a:pt x="827252" y="461147"/>
                </a:lnTo>
                <a:lnTo>
                  <a:pt x="861280" y="449413"/>
                </a:lnTo>
                <a:lnTo>
                  <a:pt x="892962" y="435332"/>
                </a:lnTo>
                <a:lnTo>
                  <a:pt x="922297" y="418906"/>
                </a:lnTo>
                <a:lnTo>
                  <a:pt x="948112" y="397785"/>
                </a:lnTo>
                <a:lnTo>
                  <a:pt x="975101" y="374315"/>
                </a:lnTo>
                <a:lnTo>
                  <a:pt x="998569" y="347327"/>
                </a:lnTo>
                <a:lnTo>
                  <a:pt x="1020864" y="319166"/>
                </a:lnTo>
                <a:lnTo>
                  <a:pt x="1043158" y="289831"/>
                </a:lnTo>
                <a:lnTo>
                  <a:pt x="1065453" y="260495"/>
                </a:lnTo>
                <a:lnTo>
                  <a:pt x="1087747" y="232334"/>
                </a:lnTo>
                <a:lnTo>
                  <a:pt x="1112390" y="205346"/>
                </a:lnTo>
                <a:lnTo>
                  <a:pt x="1137030" y="181878"/>
                </a:lnTo>
                <a:lnTo>
                  <a:pt x="1165193" y="161930"/>
                </a:lnTo>
                <a:lnTo>
                  <a:pt x="1194528" y="146675"/>
                </a:lnTo>
                <a:lnTo>
                  <a:pt x="1229731" y="136115"/>
                </a:lnTo>
                <a:lnTo>
                  <a:pt x="1266106" y="131421"/>
                </a:lnTo>
                <a:lnTo>
                  <a:pt x="1303654" y="130247"/>
                </a:lnTo>
                <a:lnTo>
                  <a:pt x="1343549" y="133769"/>
                </a:lnTo>
                <a:lnTo>
                  <a:pt x="1383446" y="138462"/>
                </a:lnTo>
                <a:lnTo>
                  <a:pt x="1423342" y="144329"/>
                </a:lnTo>
                <a:lnTo>
                  <a:pt x="1463237" y="149023"/>
                </a:lnTo>
                <a:lnTo>
                  <a:pt x="1503133" y="151369"/>
                </a:lnTo>
                <a:lnTo>
                  <a:pt x="1541856" y="151369"/>
                </a:lnTo>
                <a:lnTo>
                  <a:pt x="1578232" y="146675"/>
                </a:lnTo>
                <a:lnTo>
                  <a:pt x="1614608" y="137288"/>
                </a:lnTo>
                <a:lnTo>
                  <a:pt x="1649810" y="123208"/>
                </a:lnTo>
                <a:lnTo>
                  <a:pt x="1685011" y="104433"/>
                </a:lnTo>
                <a:lnTo>
                  <a:pt x="1720214" y="85659"/>
                </a:lnTo>
                <a:lnTo>
                  <a:pt x="1755415" y="64537"/>
                </a:lnTo>
                <a:lnTo>
                  <a:pt x="1789445" y="44589"/>
                </a:lnTo>
                <a:lnTo>
                  <a:pt x="1825821" y="26988"/>
                </a:lnTo>
                <a:lnTo>
                  <a:pt x="1861022" y="12907"/>
                </a:lnTo>
                <a:lnTo>
                  <a:pt x="1897398" y="351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9E2E6A6E-803E-4838-AD5C-113793CC20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7890" y="4009102"/>
            <a:ext cx="3214111" cy="2848897"/>
          </a:xfrm>
          <a:custGeom>
            <a:avLst/>
            <a:gdLst>
              <a:gd name="connsiteX0" fmla="*/ 1835656 w 3214111"/>
              <a:gd name="connsiteY0" fmla="*/ 0 h 2848897"/>
              <a:gd name="connsiteX1" fmla="*/ 1871276 w 3214111"/>
              <a:gd name="connsiteY1" fmla="*/ 3339 h 2848897"/>
              <a:gd name="connsiteX2" fmla="*/ 1905787 w 3214111"/>
              <a:gd name="connsiteY2" fmla="*/ 12245 h 2848897"/>
              <a:gd name="connsiteX3" fmla="*/ 1939183 w 3214111"/>
              <a:gd name="connsiteY3" fmla="*/ 25604 h 2848897"/>
              <a:gd name="connsiteX4" fmla="*/ 1973690 w 3214111"/>
              <a:gd name="connsiteY4" fmla="*/ 42302 h 2848897"/>
              <a:gd name="connsiteX5" fmla="*/ 2005974 w 3214111"/>
              <a:gd name="connsiteY5" fmla="*/ 61227 h 2848897"/>
              <a:gd name="connsiteX6" fmla="*/ 2039370 w 3214111"/>
              <a:gd name="connsiteY6" fmla="*/ 81264 h 2848897"/>
              <a:gd name="connsiteX7" fmla="*/ 2072765 w 3214111"/>
              <a:gd name="connsiteY7" fmla="*/ 99075 h 2848897"/>
              <a:gd name="connsiteX8" fmla="*/ 2106161 w 3214111"/>
              <a:gd name="connsiteY8" fmla="*/ 116887 h 2848897"/>
              <a:gd name="connsiteX9" fmla="*/ 2138444 w 3214111"/>
              <a:gd name="connsiteY9" fmla="*/ 130245 h 2848897"/>
              <a:gd name="connsiteX10" fmla="*/ 2174066 w 3214111"/>
              <a:gd name="connsiteY10" fmla="*/ 139150 h 2848897"/>
              <a:gd name="connsiteX11" fmla="*/ 2208575 w 3214111"/>
              <a:gd name="connsiteY11" fmla="*/ 143604 h 2848897"/>
              <a:gd name="connsiteX12" fmla="*/ 2245310 w 3214111"/>
              <a:gd name="connsiteY12" fmla="*/ 143604 h 2848897"/>
              <a:gd name="connsiteX13" fmla="*/ 2283159 w 3214111"/>
              <a:gd name="connsiteY13" fmla="*/ 141378 h 2848897"/>
              <a:gd name="connsiteX14" fmla="*/ 2321007 w 3214111"/>
              <a:gd name="connsiteY14" fmla="*/ 136924 h 2848897"/>
              <a:gd name="connsiteX15" fmla="*/ 2358857 w 3214111"/>
              <a:gd name="connsiteY15" fmla="*/ 131359 h 2848897"/>
              <a:gd name="connsiteX16" fmla="*/ 2396705 w 3214111"/>
              <a:gd name="connsiteY16" fmla="*/ 126906 h 2848897"/>
              <a:gd name="connsiteX17" fmla="*/ 2434554 w 3214111"/>
              <a:gd name="connsiteY17" fmla="*/ 123565 h 2848897"/>
              <a:gd name="connsiteX18" fmla="*/ 2470175 w 3214111"/>
              <a:gd name="connsiteY18" fmla="*/ 124678 h 2848897"/>
              <a:gd name="connsiteX19" fmla="*/ 2504683 w 3214111"/>
              <a:gd name="connsiteY19" fmla="*/ 129132 h 2848897"/>
              <a:gd name="connsiteX20" fmla="*/ 2538079 w 3214111"/>
              <a:gd name="connsiteY20" fmla="*/ 139150 h 2848897"/>
              <a:gd name="connsiteX21" fmla="*/ 2565910 w 3214111"/>
              <a:gd name="connsiteY21" fmla="*/ 153622 h 2848897"/>
              <a:gd name="connsiteX22" fmla="*/ 2592625 w 3214111"/>
              <a:gd name="connsiteY22" fmla="*/ 172547 h 2848897"/>
              <a:gd name="connsiteX23" fmla="*/ 2616003 w 3214111"/>
              <a:gd name="connsiteY23" fmla="*/ 194811 h 2848897"/>
              <a:gd name="connsiteX24" fmla="*/ 2639380 w 3214111"/>
              <a:gd name="connsiteY24" fmla="*/ 220414 h 2848897"/>
              <a:gd name="connsiteX25" fmla="*/ 2660531 w 3214111"/>
              <a:gd name="connsiteY25" fmla="*/ 247131 h 2848897"/>
              <a:gd name="connsiteX26" fmla="*/ 2681682 w 3214111"/>
              <a:gd name="connsiteY26" fmla="*/ 274961 h 2848897"/>
              <a:gd name="connsiteX27" fmla="*/ 2702832 w 3214111"/>
              <a:gd name="connsiteY27" fmla="*/ 302791 h 2848897"/>
              <a:gd name="connsiteX28" fmla="*/ 2723982 w 3214111"/>
              <a:gd name="connsiteY28" fmla="*/ 329509 h 2848897"/>
              <a:gd name="connsiteX29" fmla="*/ 2746247 w 3214111"/>
              <a:gd name="connsiteY29" fmla="*/ 355112 h 2848897"/>
              <a:gd name="connsiteX30" fmla="*/ 2771851 w 3214111"/>
              <a:gd name="connsiteY30" fmla="*/ 377377 h 2848897"/>
              <a:gd name="connsiteX31" fmla="*/ 2796341 w 3214111"/>
              <a:gd name="connsiteY31" fmla="*/ 397415 h 2848897"/>
              <a:gd name="connsiteX32" fmla="*/ 2824171 w 3214111"/>
              <a:gd name="connsiteY32" fmla="*/ 412999 h 2848897"/>
              <a:gd name="connsiteX33" fmla="*/ 2854227 w 3214111"/>
              <a:gd name="connsiteY33" fmla="*/ 426357 h 2848897"/>
              <a:gd name="connsiteX34" fmla="*/ 2886509 w 3214111"/>
              <a:gd name="connsiteY34" fmla="*/ 437489 h 2848897"/>
              <a:gd name="connsiteX35" fmla="*/ 2919904 w 3214111"/>
              <a:gd name="connsiteY35" fmla="*/ 447507 h 2848897"/>
              <a:gd name="connsiteX36" fmla="*/ 2953300 w 3214111"/>
              <a:gd name="connsiteY36" fmla="*/ 456413 h 2848897"/>
              <a:gd name="connsiteX37" fmla="*/ 2987809 w 3214111"/>
              <a:gd name="connsiteY37" fmla="*/ 465320 h 2848897"/>
              <a:gd name="connsiteX38" fmla="*/ 3020092 w 3214111"/>
              <a:gd name="connsiteY38" fmla="*/ 475338 h 2848897"/>
              <a:gd name="connsiteX39" fmla="*/ 3052373 w 3214111"/>
              <a:gd name="connsiteY39" fmla="*/ 486470 h 2848897"/>
              <a:gd name="connsiteX40" fmla="*/ 3082430 w 3214111"/>
              <a:gd name="connsiteY40" fmla="*/ 499829 h 2848897"/>
              <a:gd name="connsiteX41" fmla="*/ 3109148 w 3214111"/>
              <a:gd name="connsiteY41" fmla="*/ 516527 h 2848897"/>
              <a:gd name="connsiteX42" fmla="*/ 3133639 w 3214111"/>
              <a:gd name="connsiteY42" fmla="*/ 536565 h 2848897"/>
              <a:gd name="connsiteX43" fmla="*/ 3153674 w 3214111"/>
              <a:gd name="connsiteY43" fmla="*/ 561055 h 2848897"/>
              <a:gd name="connsiteX44" fmla="*/ 3170373 w 3214111"/>
              <a:gd name="connsiteY44" fmla="*/ 587772 h 2848897"/>
              <a:gd name="connsiteX45" fmla="*/ 3183731 w 3214111"/>
              <a:gd name="connsiteY45" fmla="*/ 617827 h 2848897"/>
              <a:gd name="connsiteX46" fmla="*/ 3194863 w 3214111"/>
              <a:gd name="connsiteY46" fmla="*/ 650112 h 2848897"/>
              <a:gd name="connsiteX47" fmla="*/ 3204881 w 3214111"/>
              <a:gd name="connsiteY47" fmla="*/ 682393 h 2848897"/>
              <a:gd name="connsiteX48" fmla="*/ 3213788 w 3214111"/>
              <a:gd name="connsiteY48" fmla="*/ 716904 h 2848897"/>
              <a:gd name="connsiteX49" fmla="*/ 3214111 w 3214111"/>
              <a:gd name="connsiteY49" fmla="*/ 718115 h 2848897"/>
              <a:gd name="connsiteX50" fmla="*/ 3214111 w 3214111"/>
              <a:gd name="connsiteY50" fmla="*/ 2848897 h 2848897"/>
              <a:gd name="connsiteX51" fmla="*/ 426570 w 3214111"/>
              <a:gd name="connsiteY51" fmla="*/ 2848897 h 2848897"/>
              <a:gd name="connsiteX52" fmla="*/ 414108 w 3214111"/>
              <a:gd name="connsiteY52" fmla="*/ 2820857 h 2848897"/>
              <a:gd name="connsiteX53" fmla="*/ 398524 w 3214111"/>
              <a:gd name="connsiteY53" fmla="*/ 2793028 h 2848897"/>
              <a:gd name="connsiteX54" fmla="*/ 378487 w 3214111"/>
              <a:gd name="connsiteY54" fmla="*/ 2768537 h 2848897"/>
              <a:gd name="connsiteX55" fmla="*/ 356222 w 3214111"/>
              <a:gd name="connsiteY55" fmla="*/ 2742933 h 2848897"/>
              <a:gd name="connsiteX56" fmla="*/ 330619 w 3214111"/>
              <a:gd name="connsiteY56" fmla="*/ 2720669 h 2848897"/>
              <a:gd name="connsiteX57" fmla="*/ 302788 w 3214111"/>
              <a:gd name="connsiteY57" fmla="*/ 2699519 h 2848897"/>
              <a:gd name="connsiteX58" fmla="*/ 274959 w 3214111"/>
              <a:gd name="connsiteY58" fmla="*/ 2678368 h 2848897"/>
              <a:gd name="connsiteX59" fmla="*/ 247130 w 3214111"/>
              <a:gd name="connsiteY59" fmla="*/ 2657218 h 2848897"/>
              <a:gd name="connsiteX60" fmla="*/ 220413 w 3214111"/>
              <a:gd name="connsiteY60" fmla="*/ 2636065 h 2848897"/>
              <a:gd name="connsiteX61" fmla="*/ 194809 w 3214111"/>
              <a:gd name="connsiteY61" fmla="*/ 2612689 h 2848897"/>
              <a:gd name="connsiteX62" fmla="*/ 172546 w 3214111"/>
              <a:gd name="connsiteY62" fmla="*/ 2589312 h 2848897"/>
              <a:gd name="connsiteX63" fmla="*/ 153622 w 3214111"/>
              <a:gd name="connsiteY63" fmla="*/ 2562594 h 2848897"/>
              <a:gd name="connsiteX64" fmla="*/ 139150 w 3214111"/>
              <a:gd name="connsiteY64" fmla="*/ 2534764 h 2848897"/>
              <a:gd name="connsiteX65" fmla="*/ 129132 w 3214111"/>
              <a:gd name="connsiteY65" fmla="*/ 2501370 h 2848897"/>
              <a:gd name="connsiteX66" fmla="*/ 124678 w 3214111"/>
              <a:gd name="connsiteY66" fmla="*/ 2466860 h 2848897"/>
              <a:gd name="connsiteX67" fmla="*/ 123564 w 3214111"/>
              <a:gd name="connsiteY67" fmla="*/ 2431236 h 2848897"/>
              <a:gd name="connsiteX68" fmla="*/ 126904 w 3214111"/>
              <a:gd name="connsiteY68" fmla="*/ 2393388 h 2848897"/>
              <a:gd name="connsiteX69" fmla="*/ 131358 w 3214111"/>
              <a:gd name="connsiteY69" fmla="*/ 2355539 h 2848897"/>
              <a:gd name="connsiteX70" fmla="*/ 136923 w 3214111"/>
              <a:gd name="connsiteY70" fmla="*/ 2317690 h 2848897"/>
              <a:gd name="connsiteX71" fmla="*/ 141376 w 3214111"/>
              <a:gd name="connsiteY71" fmla="*/ 2279842 h 2848897"/>
              <a:gd name="connsiteX72" fmla="*/ 143604 w 3214111"/>
              <a:gd name="connsiteY72" fmla="*/ 2241992 h 2848897"/>
              <a:gd name="connsiteX73" fmla="*/ 143604 w 3214111"/>
              <a:gd name="connsiteY73" fmla="*/ 2205256 h 2848897"/>
              <a:gd name="connsiteX74" fmla="*/ 139150 w 3214111"/>
              <a:gd name="connsiteY74" fmla="*/ 2170747 h 2848897"/>
              <a:gd name="connsiteX75" fmla="*/ 130245 w 3214111"/>
              <a:gd name="connsiteY75" fmla="*/ 2136238 h 2848897"/>
              <a:gd name="connsiteX76" fmla="*/ 116886 w 3214111"/>
              <a:gd name="connsiteY76" fmla="*/ 2103954 h 2848897"/>
              <a:gd name="connsiteX77" fmla="*/ 100188 w 3214111"/>
              <a:gd name="connsiteY77" fmla="*/ 2070559 h 2848897"/>
              <a:gd name="connsiteX78" fmla="*/ 81264 w 3214111"/>
              <a:gd name="connsiteY78" fmla="*/ 2037163 h 2848897"/>
              <a:gd name="connsiteX79" fmla="*/ 61227 w 3214111"/>
              <a:gd name="connsiteY79" fmla="*/ 2003766 h 2848897"/>
              <a:gd name="connsiteX80" fmla="*/ 42303 w 3214111"/>
              <a:gd name="connsiteY80" fmla="*/ 1971483 h 2848897"/>
              <a:gd name="connsiteX81" fmla="*/ 25603 w 3214111"/>
              <a:gd name="connsiteY81" fmla="*/ 1936974 h 2848897"/>
              <a:gd name="connsiteX82" fmla="*/ 12246 w 3214111"/>
              <a:gd name="connsiteY82" fmla="*/ 1903578 h 2848897"/>
              <a:gd name="connsiteX83" fmla="*/ 3340 w 3214111"/>
              <a:gd name="connsiteY83" fmla="*/ 1869068 h 2848897"/>
              <a:gd name="connsiteX84" fmla="*/ 0 w 3214111"/>
              <a:gd name="connsiteY84" fmla="*/ 1833446 h 2848897"/>
              <a:gd name="connsiteX85" fmla="*/ 3340 w 3214111"/>
              <a:gd name="connsiteY85" fmla="*/ 1797824 h 2848897"/>
              <a:gd name="connsiteX86" fmla="*/ 12246 w 3214111"/>
              <a:gd name="connsiteY86" fmla="*/ 1763315 h 2848897"/>
              <a:gd name="connsiteX87" fmla="*/ 25603 w 3214111"/>
              <a:gd name="connsiteY87" fmla="*/ 1729918 h 2848897"/>
              <a:gd name="connsiteX88" fmla="*/ 42303 w 3214111"/>
              <a:gd name="connsiteY88" fmla="*/ 1695410 h 2848897"/>
              <a:gd name="connsiteX89" fmla="*/ 61227 w 3214111"/>
              <a:gd name="connsiteY89" fmla="*/ 1663126 h 2848897"/>
              <a:gd name="connsiteX90" fmla="*/ 81264 w 3214111"/>
              <a:gd name="connsiteY90" fmla="*/ 1629730 h 2848897"/>
              <a:gd name="connsiteX91" fmla="*/ 100188 w 3214111"/>
              <a:gd name="connsiteY91" fmla="*/ 1596334 h 2848897"/>
              <a:gd name="connsiteX92" fmla="*/ 116886 w 3214111"/>
              <a:gd name="connsiteY92" fmla="*/ 1562938 h 2848897"/>
              <a:gd name="connsiteX93" fmla="*/ 130245 w 3214111"/>
              <a:gd name="connsiteY93" fmla="*/ 1530654 h 2848897"/>
              <a:gd name="connsiteX94" fmla="*/ 139150 w 3214111"/>
              <a:gd name="connsiteY94" fmla="*/ 1496145 h 2848897"/>
              <a:gd name="connsiteX95" fmla="*/ 143604 w 3214111"/>
              <a:gd name="connsiteY95" fmla="*/ 1461636 h 2848897"/>
              <a:gd name="connsiteX96" fmla="*/ 143604 w 3214111"/>
              <a:gd name="connsiteY96" fmla="*/ 1424901 h 2848897"/>
              <a:gd name="connsiteX97" fmla="*/ 141376 w 3214111"/>
              <a:gd name="connsiteY97" fmla="*/ 1387052 h 2848897"/>
              <a:gd name="connsiteX98" fmla="*/ 136923 w 3214111"/>
              <a:gd name="connsiteY98" fmla="*/ 1349203 h 2848897"/>
              <a:gd name="connsiteX99" fmla="*/ 131358 w 3214111"/>
              <a:gd name="connsiteY99" fmla="*/ 1311353 h 2848897"/>
              <a:gd name="connsiteX100" fmla="*/ 126904 w 3214111"/>
              <a:gd name="connsiteY100" fmla="*/ 1273505 h 2848897"/>
              <a:gd name="connsiteX101" fmla="*/ 123564 w 3214111"/>
              <a:gd name="connsiteY101" fmla="*/ 1235657 h 2848897"/>
              <a:gd name="connsiteX102" fmla="*/ 124678 w 3214111"/>
              <a:gd name="connsiteY102" fmla="*/ 1200034 h 2848897"/>
              <a:gd name="connsiteX103" fmla="*/ 129132 w 3214111"/>
              <a:gd name="connsiteY103" fmla="*/ 1165525 h 2848897"/>
              <a:gd name="connsiteX104" fmla="*/ 139150 w 3214111"/>
              <a:gd name="connsiteY104" fmla="*/ 1132128 h 2848897"/>
              <a:gd name="connsiteX105" fmla="*/ 153622 w 3214111"/>
              <a:gd name="connsiteY105" fmla="*/ 1104298 h 2848897"/>
              <a:gd name="connsiteX106" fmla="*/ 172546 w 3214111"/>
              <a:gd name="connsiteY106" fmla="*/ 1077582 h 2848897"/>
              <a:gd name="connsiteX107" fmla="*/ 194809 w 3214111"/>
              <a:gd name="connsiteY107" fmla="*/ 1054204 h 2848897"/>
              <a:gd name="connsiteX108" fmla="*/ 220413 w 3214111"/>
              <a:gd name="connsiteY108" fmla="*/ 1030827 h 2848897"/>
              <a:gd name="connsiteX109" fmla="*/ 247130 w 3214111"/>
              <a:gd name="connsiteY109" fmla="*/ 1009676 h 2848897"/>
              <a:gd name="connsiteX110" fmla="*/ 274959 w 3214111"/>
              <a:gd name="connsiteY110" fmla="*/ 988524 h 2848897"/>
              <a:gd name="connsiteX111" fmla="*/ 302788 w 3214111"/>
              <a:gd name="connsiteY111" fmla="*/ 967374 h 2848897"/>
              <a:gd name="connsiteX112" fmla="*/ 330619 w 3214111"/>
              <a:gd name="connsiteY112" fmla="*/ 946223 h 2848897"/>
              <a:gd name="connsiteX113" fmla="*/ 356222 w 3214111"/>
              <a:gd name="connsiteY113" fmla="*/ 923960 h 2848897"/>
              <a:gd name="connsiteX114" fmla="*/ 378487 w 3214111"/>
              <a:gd name="connsiteY114" fmla="*/ 898356 h 2848897"/>
              <a:gd name="connsiteX115" fmla="*/ 398524 w 3214111"/>
              <a:gd name="connsiteY115" fmla="*/ 873865 h 2848897"/>
              <a:gd name="connsiteX116" fmla="*/ 414108 w 3214111"/>
              <a:gd name="connsiteY116" fmla="*/ 846035 h 2848897"/>
              <a:gd name="connsiteX117" fmla="*/ 427466 w 3214111"/>
              <a:gd name="connsiteY117" fmla="*/ 815980 h 2848897"/>
              <a:gd name="connsiteX118" fmla="*/ 438598 w 3214111"/>
              <a:gd name="connsiteY118" fmla="*/ 783695 h 2848897"/>
              <a:gd name="connsiteX119" fmla="*/ 448618 w 3214111"/>
              <a:gd name="connsiteY119" fmla="*/ 750298 h 2848897"/>
              <a:gd name="connsiteX120" fmla="*/ 457523 w 3214111"/>
              <a:gd name="connsiteY120" fmla="*/ 716904 h 2848897"/>
              <a:gd name="connsiteX121" fmla="*/ 466429 w 3214111"/>
              <a:gd name="connsiteY121" fmla="*/ 682393 h 2848897"/>
              <a:gd name="connsiteX122" fmla="*/ 476447 w 3214111"/>
              <a:gd name="connsiteY122" fmla="*/ 650112 h 2848897"/>
              <a:gd name="connsiteX123" fmla="*/ 487579 w 3214111"/>
              <a:gd name="connsiteY123" fmla="*/ 617827 h 2848897"/>
              <a:gd name="connsiteX124" fmla="*/ 500938 w 3214111"/>
              <a:gd name="connsiteY124" fmla="*/ 587772 h 2848897"/>
              <a:gd name="connsiteX125" fmla="*/ 517636 w 3214111"/>
              <a:gd name="connsiteY125" fmla="*/ 561055 h 2848897"/>
              <a:gd name="connsiteX126" fmla="*/ 537671 w 3214111"/>
              <a:gd name="connsiteY126" fmla="*/ 536565 h 2848897"/>
              <a:gd name="connsiteX127" fmla="*/ 562163 w 3214111"/>
              <a:gd name="connsiteY127" fmla="*/ 516527 h 2848897"/>
              <a:gd name="connsiteX128" fmla="*/ 588880 w 3214111"/>
              <a:gd name="connsiteY128" fmla="*/ 499829 h 2848897"/>
              <a:gd name="connsiteX129" fmla="*/ 618935 w 3214111"/>
              <a:gd name="connsiteY129" fmla="*/ 486470 h 2848897"/>
              <a:gd name="connsiteX130" fmla="*/ 651218 w 3214111"/>
              <a:gd name="connsiteY130" fmla="*/ 475338 h 2848897"/>
              <a:gd name="connsiteX131" fmla="*/ 683501 w 3214111"/>
              <a:gd name="connsiteY131" fmla="*/ 465320 h 2848897"/>
              <a:gd name="connsiteX132" fmla="*/ 718010 w 3214111"/>
              <a:gd name="connsiteY132" fmla="*/ 456413 h 2848897"/>
              <a:gd name="connsiteX133" fmla="*/ 751405 w 3214111"/>
              <a:gd name="connsiteY133" fmla="*/ 447507 h 2848897"/>
              <a:gd name="connsiteX134" fmla="*/ 784802 w 3214111"/>
              <a:gd name="connsiteY134" fmla="*/ 437489 h 2848897"/>
              <a:gd name="connsiteX135" fmla="*/ 817083 w 3214111"/>
              <a:gd name="connsiteY135" fmla="*/ 426357 h 2848897"/>
              <a:gd name="connsiteX136" fmla="*/ 847140 w 3214111"/>
              <a:gd name="connsiteY136" fmla="*/ 412999 h 2848897"/>
              <a:gd name="connsiteX137" fmla="*/ 874970 w 3214111"/>
              <a:gd name="connsiteY137" fmla="*/ 397415 h 2848897"/>
              <a:gd name="connsiteX138" fmla="*/ 899460 w 3214111"/>
              <a:gd name="connsiteY138" fmla="*/ 377377 h 2848897"/>
              <a:gd name="connsiteX139" fmla="*/ 925064 w 3214111"/>
              <a:gd name="connsiteY139" fmla="*/ 355112 h 2848897"/>
              <a:gd name="connsiteX140" fmla="*/ 947328 w 3214111"/>
              <a:gd name="connsiteY140" fmla="*/ 329509 h 2848897"/>
              <a:gd name="connsiteX141" fmla="*/ 968478 w 3214111"/>
              <a:gd name="connsiteY141" fmla="*/ 302791 h 2848897"/>
              <a:gd name="connsiteX142" fmla="*/ 989628 w 3214111"/>
              <a:gd name="connsiteY142" fmla="*/ 274961 h 2848897"/>
              <a:gd name="connsiteX143" fmla="*/ 1010780 w 3214111"/>
              <a:gd name="connsiteY143" fmla="*/ 247131 h 2848897"/>
              <a:gd name="connsiteX144" fmla="*/ 1031930 w 3214111"/>
              <a:gd name="connsiteY144" fmla="*/ 220414 h 2848897"/>
              <a:gd name="connsiteX145" fmla="*/ 1055307 w 3214111"/>
              <a:gd name="connsiteY145" fmla="*/ 194811 h 2848897"/>
              <a:gd name="connsiteX146" fmla="*/ 1078683 w 3214111"/>
              <a:gd name="connsiteY146" fmla="*/ 172547 h 2848897"/>
              <a:gd name="connsiteX147" fmla="*/ 1105401 w 3214111"/>
              <a:gd name="connsiteY147" fmla="*/ 153622 h 2848897"/>
              <a:gd name="connsiteX148" fmla="*/ 1133231 w 3214111"/>
              <a:gd name="connsiteY148" fmla="*/ 139150 h 2848897"/>
              <a:gd name="connsiteX149" fmla="*/ 1166627 w 3214111"/>
              <a:gd name="connsiteY149" fmla="*/ 129132 h 2848897"/>
              <a:gd name="connsiteX150" fmla="*/ 1201137 w 3214111"/>
              <a:gd name="connsiteY150" fmla="*/ 124678 h 2848897"/>
              <a:gd name="connsiteX151" fmla="*/ 1236757 w 3214111"/>
              <a:gd name="connsiteY151" fmla="*/ 123565 h 2848897"/>
              <a:gd name="connsiteX152" fmla="*/ 1274605 w 3214111"/>
              <a:gd name="connsiteY152" fmla="*/ 126906 h 2848897"/>
              <a:gd name="connsiteX153" fmla="*/ 1312455 w 3214111"/>
              <a:gd name="connsiteY153" fmla="*/ 131359 h 2848897"/>
              <a:gd name="connsiteX154" fmla="*/ 1350304 w 3214111"/>
              <a:gd name="connsiteY154" fmla="*/ 136924 h 2848897"/>
              <a:gd name="connsiteX155" fmla="*/ 1388152 w 3214111"/>
              <a:gd name="connsiteY155" fmla="*/ 141378 h 2848897"/>
              <a:gd name="connsiteX156" fmla="*/ 1426000 w 3214111"/>
              <a:gd name="connsiteY156" fmla="*/ 143604 h 2848897"/>
              <a:gd name="connsiteX157" fmla="*/ 1462737 w 3214111"/>
              <a:gd name="connsiteY157" fmla="*/ 143604 h 2848897"/>
              <a:gd name="connsiteX158" fmla="*/ 1497245 w 3214111"/>
              <a:gd name="connsiteY158" fmla="*/ 139150 h 2848897"/>
              <a:gd name="connsiteX159" fmla="*/ 1531755 w 3214111"/>
              <a:gd name="connsiteY159" fmla="*/ 130245 h 2848897"/>
              <a:gd name="connsiteX160" fmla="*/ 1565150 w 3214111"/>
              <a:gd name="connsiteY160" fmla="*/ 116887 h 2848897"/>
              <a:gd name="connsiteX161" fmla="*/ 1598545 w 3214111"/>
              <a:gd name="connsiteY161" fmla="*/ 99075 h 2848897"/>
              <a:gd name="connsiteX162" fmla="*/ 1631941 w 3214111"/>
              <a:gd name="connsiteY162" fmla="*/ 81264 h 2848897"/>
              <a:gd name="connsiteX163" fmla="*/ 1665337 w 3214111"/>
              <a:gd name="connsiteY163" fmla="*/ 61227 h 2848897"/>
              <a:gd name="connsiteX164" fmla="*/ 1697620 w 3214111"/>
              <a:gd name="connsiteY164" fmla="*/ 42302 h 2848897"/>
              <a:gd name="connsiteX165" fmla="*/ 1732129 w 3214111"/>
              <a:gd name="connsiteY165" fmla="*/ 25604 h 2848897"/>
              <a:gd name="connsiteX166" fmla="*/ 1765525 w 3214111"/>
              <a:gd name="connsiteY166" fmla="*/ 12245 h 2848897"/>
              <a:gd name="connsiteX167" fmla="*/ 1800034 w 3214111"/>
              <a:gd name="connsiteY167" fmla="*/ 3339 h 284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3214111" h="2848897">
                <a:moveTo>
                  <a:pt x="1835656" y="0"/>
                </a:moveTo>
                <a:lnTo>
                  <a:pt x="1871276" y="3339"/>
                </a:lnTo>
                <a:lnTo>
                  <a:pt x="1905787" y="12245"/>
                </a:lnTo>
                <a:lnTo>
                  <a:pt x="1939183" y="25604"/>
                </a:lnTo>
                <a:lnTo>
                  <a:pt x="1973690" y="42302"/>
                </a:lnTo>
                <a:lnTo>
                  <a:pt x="2005974" y="61227"/>
                </a:lnTo>
                <a:lnTo>
                  <a:pt x="2039370" y="81264"/>
                </a:lnTo>
                <a:lnTo>
                  <a:pt x="2072765" y="99075"/>
                </a:lnTo>
                <a:lnTo>
                  <a:pt x="2106161" y="116887"/>
                </a:lnTo>
                <a:lnTo>
                  <a:pt x="2138444" y="130245"/>
                </a:lnTo>
                <a:lnTo>
                  <a:pt x="2174066" y="139150"/>
                </a:lnTo>
                <a:lnTo>
                  <a:pt x="2208575" y="143604"/>
                </a:lnTo>
                <a:lnTo>
                  <a:pt x="2245310" y="143604"/>
                </a:lnTo>
                <a:lnTo>
                  <a:pt x="2283159" y="141378"/>
                </a:lnTo>
                <a:lnTo>
                  <a:pt x="2321007" y="136924"/>
                </a:lnTo>
                <a:lnTo>
                  <a:pt x="2358857" y="131359"/>
                </a:lnTo>
                <a:lnTo>
                  <a:pt x="2396705" y="126906"/>
                </a:lnTo>
                <a:lnTo>
                  <a:pt x="2434554" y="123565"/>
                </a:lnTo>
                <a:lnTo>
                  <a:pt x="2470175" y="124678"/>
                </a:lnTo>
                <a:lnTo>
                  <a:pt x="2504683" y="129132"/>
                </a:lnTo>
                <a:lnTo>
                  <a:pt x="2538079" y="139150"/>
                </a:lnTo>
                <a:lnTo>
                  <a:pt x="2565910" y="153622"/>
                </a:lnTo>
                <a:lnTo>
                  <a:pt x="2592625" y="172547"/>
                </a:lnTo>
                <a:lnTo>
                  <a:pt x="2616003" y="194811"/>
                </a:lnTo>
                <a:lnTo>
                  <a:pt x="2639380" y="220414"/>
                </a:lnTo>
                <a:lnTo>
                  <a:pt x="2660531" y="247131"/>
                </a:lnTo>
                <a:lnTo>
                  <a:pt x="2681682" y="274961"/>
                </a:lnTo>
                <a:lnTo>
                  <a:pt x="2702832" y="302791"/>
                </a:lnTo>
                <a:lnTo>
                  <a:pt x="2723982" y="329509"/>
                </a:lnTo>
                <a:lnTo>
                  <a:pt x="2746247" y="355112"/>
                </a:lnTo>
                <a:lnTo>
                  <a:pt x="2771851" y="377377"/>
                </a:lnTo>
                <a:lnTo>
                  <a:pt x="2796341" y="397415"/>
                </a:lnTo>
                <a:lnTo>
                  <a:pt x="2824171" y="412999"/>
                </a:lnTo>
                <a:lnTo>
                  <a:pt x="2854227" y="426357"/>
                </a:lnTo>
                <a:lnTo>
                  <a:pt x="2886509" y="437489"/>
                </a:lnTo>
                <a:lnTo>
                  <a:pt x="2919904" y="447507"/>
                </a:lnTo>
                <a:lnTo>
                  <a:pt x="2953300" y="456413"/>
                </a:lnTo>
                <a:lnTo>
                  <a:pt x="2987809" y="465320"/>
                </a:lnTo>
                <a:lnTo>
                  <a:pt x="3020092" y="475338"/>
                </a:lnTo>
                <a:lnTo>
                  <a:pt x="3052373" y="486470"/>
                </a:lnTo>
                <a:lnTo>
                  <a:pt x="3082430" y="499829"/>
                </a:lnTo>
                <a:lnTo>
                  <a:pt x="3109148" y="516527"/>
                </a:lnTo>
                <a:lnTo>
                  <a:pt x="3133639" y="536565"/>
                </a:lnTo>
                <a:lnTo>
                  <a:pt x="3153674" y="561055"/>
                </a:lnTo>
                <a:lnTo>
                  <a:pt x="3170373" y="587772"/>
                </a:lnTo>
                <a:lnTo>
                  <a:pt x="3183731" y="617827"/>
                </a:lnTo>
                <a:lnTo>
                  <a:pt x="3194863" y="650112"/>
                </a:lnTo>
                <a:lnTo>
                  <a:pt x="3204881" y="682393"/>
                </a:lnTo>
                <a:lnTo>
                  <a:pt x="3213788" y="716904"/>
                </a:lnTo>
                <a:lnTo>
                  <a:pt x="3214111" y="718115"/>
                </a:lnTo>
                <a:lnTo>
                  <a:pt x="3214111" y="2848897"/>
                </a:lnTo>
                <a:lnTo>
                  <a:pt x="426570" y="2848897"/>
                </a:lnTo>
                <a:lnTo>
                  <a:pt x="414108" y="2820857"/>
                </a:lnTo>
                <a:lnTo>
                  <a:pt x="398524" y="2793028"/>
                </a:lnTo>
                <a:lnTo>
                  <a:pt x="378487" y="2768537"/>
                </a:lnTo>
                <a:lnTo>
                  <a:pt x="356222" y="2742933"/>
                </a:lnTo>
                <a:lnTo>
                  <a:pt x="330619" y="2720669"/>
                </a:lnTo>
                <a:lnTo>
                  <a:pt x="302788" y="2699519"/>
                </a:lnTo>
                <a:lnTo>
                  <a:pt x="274959" y="2678368"/>
                </a:lnTo>
                <a:lnTo>
                  <a:pt x="247130" y="2657218"/>
                </a:lnTo>
                <a:lnTo>
                  <a:pt x="220413" y="2636065"/>
                </a:lnTo>
                <a:lnTo>
                  <a:pt x="194809" y="2612689"/>
                </a:lnTo>
                <a:lnTo>
                  <a:pt x="172546" y="2589312"/>
                </a:lnTo>
                <a:lnTo>
                  <a:pt x="153622" y="2562594"/>
                </a:lnTo>
                <a:lnTo>
                  <a:pt x="139150" y="2534764"/>
                </a:lnTo>
                <a:lnTo>
                  <a:pt x="129132" y="2501370"/>
                </a:lnTo>
                <a:lnTo>
                  <a:pt x="124678" y="2466860"/>
                </a:lnTo>
                <a:lnTo>
                  <a:pt x="123564" y="2431236"/>
                </a:lnTo>
                <a:lnTo>
                  <a:pt x="126904" y="2393388"/>
                </a:lnTo>
                <a:lnTo>
                  <a:pt x="131358" y="2355539"/>
                </a:lnTo>
                <a:lnTo>
                  <a:pt x="136923" y="2317690"/>
                </a:lnTo>
                <a:lnTo>
                  <a:pt x="141376" y="2279842"/>
                </a:lnTo>
                <a:lnTo>
                  <a:pt x="143604" y="2241992"/>
                </a:lnTo>
                <a:lnTo>
                  <a:pt x="143604" y="2205256"/>
                </a:lnTo>
                <a:lnTo>
                  <a:pt x="139150" y="2170747"/>
                </a:lnTo>
                <a:lnTo>
                  <a:pt x="130245" y="2136238"/>
                </a:lnTo>
                <a:lnTo>
                  <a:pt x="116886" y="2103954"/>
                </a:lnTo>
                <a:lnTo>
                  <a:pt x="100188" y="2070559"/>
                </a:lnTo>
                <a:lnTo>
                  <a:pt x="81264" y="2037163"/>
                </a:lnTo>
                <a:lnTo>
                  <a:pt x="61227" y="2003766"/>
                </a:lnTo>
                <a:lnTo>
                  <a:pt x="42303" y="1971483"/>
                </a:lnTo>
                <a:lnTo>
                  <a:pt x="25603" y="1936974"/>
                </a:lnTo>
                <a:lnTo>
                  <a:pt x="12246" y="1903578"/>
                </a:lnTo>
                <a:lnTo>
                  <a:pt x="3340" y="1869068"/>
                </a:lnTo>
                <a:lnTo>
                  <a:pt x="0" y="1833446"/>
                </a:lnTo>
                <a:lnTo>
                  <a:pt x="3340" y="1797824"/>
                </a:lnTo>
                <a:lnTo>
                  <a:pt x="12246" y="1763315"/>
                </a:lnTo>
                <a:lnTo>
                  <a:pt x="25603" y="1729918"/>
                </a:lnTo>
                <a:lnTo>
                  <a:pt x="42303" y="1695410"/>
                </a:lnTo>
                <a:lnTo>
                  <a:pt x="61227" y="1663126"/>
                </a:lnTo>
                <a:lnTo>
                  <a:pt x="81264" y="1629730"/>
                </a:lnTo>
                <a:lnTo>
                  <a:pt x="100188" y="1596334"/>
                </a:lnTo>
                <a:lnTo>
                  <a:pt x="116886" y="1562938"/>
                </a:lnTo>
                <a:lnTo>
                  <a:pt x="130245" y="1530654"/>
                </a:lnTo>
                <a:lnTo>
                  <a:pt x="139150" y="1496145"/>
                </a:lnTo>
                <a:lnTo>
                  <a:pt x="143604" y="1461636"/>
                </a:lnTo>
                <a:lnTo>
                  <a:pt x="143604" y="1424901"/>
                </a:lnTo>
                <a:lnTo>
                  <a:pt x="141376" y="1387052"/>
                </a:lnTo>
                <a:lnTo>
                  <a:pt x="136923" y="1349203"/>
                </a:lnTo>
                <a:lnTo>
                  <a:pt x="131358" y="1311353"/>
                </a:lnTo>
                <a:lnTo>
                  <a:pt x="126904" y="1273505"/>
                </a:lnTo>
                <a:lnTo>
                  <a:pt x="123564" y="1235657"/>
                </a:lnTo>
                <a:lnTo>
                  <a:pt x="124678" y="1200034"/>
                </a:lnTo>
                <a:lnTo>
                  <a:pt x="129132" y="1165525"/>
                </a:lnTo>
                <a:lnTo>
                  <a:pt x="139150" y="1132128"/>
                </a:lnTo>
                <a:lnTo>
                  <a:pt x="153622" y="1104298"/>
                </a:lnTo>
                <a:lnTo>
                  <a:pt x="172546" y="1077582"/>
                </a:lnTo>
                <a:lnTo>
                  <a:pt x="194809" y="1054204"/>
                </a:lnTo>
                <a:lnTo>
                  <a:pt x="220413" y="1030827"/>
                </a:lnTo>
                <a:lnTo>
                  <a:pt x="247130" y="1009676"/>
                </a:lnTo>
                <a:lnTo>
                  <a:pt x="274959" y="988524"/>
                </a:lnTo>
                <a:lnTo>
                  <a:pt x="302788" y="967374"/>
                </a:lnTo>
                <a:lnTo>
                  <a:pt x="330619" y="946223"/>
                </a:lnTo>
                <a:lnTo>
                  <a:pt x="356222" y="923960"/>
                </a:lnTo>
                <a:lnTo>
                  <a:pt x="378487" y="898356"/>
                </a:lnTo>
                <a:lnTo>
                  <a:pt x="398524" y="873865"/>
                </a:lnTo>
                <a:lnTo>
                  <a:pt x="414108" y="846035"/>
                </a:lnTo>
                <a:lnTo>
                  <a:pt x="427466" y="815980"/>
                </a:lnTo>
                <a:lnTo>
                  <a:pt x="438598" y="783695"/>
                </a:lnTo>
                <a:lnTo>
                  <a:pt x="448618" y="750298"/>
                </a:lnTo>
                <a:lnTo>
                  <a:pt x="457523" y="716904"/>
                </a:lnTo>
                <a:lnTo>
                  <a:pt x="466429" y="682393"/>
                </a:lnTo>
                <a:lnTo>
                  <a:pt x="476447" y="650112"/>
                </a:lnTo>
                <a:lnTo>
                  <a:pt x="487579" y="617827"/>
                </a:lnTo>
                <a:lnTo>
                  <a:pt x="500938" y="587772"/>
                </a:lnTo>
                <a:lnTo>
                  <a:pt x="517636" y="561055"/>
                </a:lnTo>
                <a:lnTo>
                  <a:pt x="537671" y="536565"/>
                </a:lnTo>
                <a:lnTo>
                  <a:pt x="562163" y="516527"/>
                </a:lnTo>
                <a:lnTo>
                  <a:pt x="588880" y="499829"/>
                </a:lnTo>
                <a:lnTo>
                  <a:pt x="618935" y="486470"/>
                </a:lnTo>
                <a:lnTo>
                  <a:pt x="651218" y="475338"/>
                </a:lnTo>
                <a:lnTo>
                  <a:pt x="683501" y="465320"/>
                </a:lnTo>
                <a:lnTo>
                  <a:pt x="718010" y="456413"/>
                </a:lnTo>
                <a:lnTo>
                  <a:pt x="751405" y="447507"/>
                </a:lnTo>
                <a:lnTo>
                  <a:pt x="784802" y="437489"/>
                </a:lnTo>
                <a:lnTo>
                  <a:pt x="817083" y="426357"/>
                </a:lnTo>
                <a:lnTo>
                  <a:pt x="847140" y="412999"/>
                </a:lnTo>
                <a:lnTo>
                  <a:pt x="874970" y="397415"/>
                </a:lnTo>
                <a:lnTo>
                  <a:pt x="899460" y="377377"/>
                </a:lnTo>
                <a:lnTo>
                  <a:pt x="925064" y="355112"/>
                </a:lnTo>
                <a:lnTo>
                  <a:pt x="947328" y="329509"/>
                </a:lnTo>
                <a:lnTo>
                  <a:pt x="968478" y="302791"/>
                </a:lnTo>
                <a:lnTo>
                  <a:pt x="989628" y="274961"/>
                </a:lnTo>
                <a:lnTo>
                  <a:pt x="1010780" y="247131"/>
                </a:lnTo>
                <a:lnTo>
                  <a:pt x="1031930" y="220414"/>
                </a:lnTo>
                <a:lnTo>
                  <a:pt x="1055307" y="194811"/>
                </a:lnTo>
                <a:lnTo>
                  <a:pt x="1078683" y="172547"/>
                </a:lnTo>
                <a:lnTo>
                  <a:pt x="1105401" y="153622"/>
                </a:lnTo>
                <a:lnTo>
                  <a:pt x="1133231" y="139150"/>
                </a:lnTo>
                <a:lnTo>
                  <a:pt x="1166627" y="129132"/>
                </a:lnTo>
                <a:lnTo>
                  <a:pt x="1201137" y="124678"/>
                </a:lnTo>
                <a:lnTo>
                  <a:pt x="1236757" y="123565"/>
                </a:lnTo>
                <a:lnTo>
                  <a:pt x="1274605" y="126906"/>
                </a:lnTo>
                <a:lnTo>
                  <a:pt x="1312455" y="131359"/>
                </a:lnTo>
                <a:lnTo>
                  <a:pt x="1350304" y="136924"/>
                </a:lnTo>
                <a:lnTo>
                  <a:pt x="1388152" y="141378"/>
                </a:lnTo>
                <a:lnTo>
                  <a:pt x="1426000" y="143604"/>
                </a:lnTo>
                <a:lnTo>
                  <a:pt x="1462737" y="143604"/>
                </a:lnTo>
                <a:lnTo>
                  <a:pt x="1497245" y="139150"/>
                </a:lnTo>
                <a:lnTo>
                  <a:pt x="1531755" y="130245"/>
                </a:lnTo>
                <a:lnTo>
                  <a:pt x="1565150" y="116887"/>
                </a:lnTo>
                <a:lnTo>
                  <a:pt x="1598545" y="99075"/>
                </a:lnTo>
                <a:lnTo>
                  <a:pt x="1631941" y="81264"/>
                </a:lnTo>
                <a:lnTo>
                  <a:pt x="1665337" y="61227"/>
                </a:lnTo>
                <a:lnTo>
                  <a:pt x="1697620" y="42302"/>
                </a:lnTo>
                <a:lnTo>
                  <a:pt x="1732129" y="25604"/>
                </a:lnTo>
                <a:lnTo>
                  <a:pt x="1765525" y="12245"/>
                </a:lnTo>
                <a:lnTo>
                  <a:pt x="1800034" y="33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6F328FD-67E4-B046-BA15-5F5984F4C017}"/>
              </a:ext>
            </a:extLst>
          </p:cNvPr>
          <p:cNvSpPr txBox="1">
            <a:spLocks/>
          </p:cNvSpPr>
          <p:nvPr/>
        </p:nvSpPr>
        <p:spPr>
          <a:xfrm>
            <a:off x="706526" y="3771035"/>
            <a:ext cx="5095939" cy="32040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err="1" smtClean="0">
                <a:latin typeface="Rockwell Condensed" panose="02060603050405020104" pitchFamily="18" charset="0"/>
              </a:rPr>
              <a:t>Kegiatan</a:t>
            </a:r>
            <a:r>
              <a:rPr lang="en-US" sz="2400" dirty="0" smtClean="0">
                <a:latin typeface="Rockwell Condensed" panose="02060603050405020104" pitchFamily="18" charset="0"/>
              </a:rPr>
              <a:t> 2</a:t>
            </a:r>
            <a:endParaRPr lang="en-US" sz="2400" dirty="0">
              <a:latin typeface="Rockwell Condensed" panose="02060603050405020104" pitchFamily="18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15ABF23-F4A6-6A4A-9709-164EBBF16D8D}"/>
              </a:ext>
            </a:extLst>
          </p:cNvPr>
          <p:cNvSpPr txBox="1">
            <a:spLocks/>
          </p:cNvSpPr>
          <p:nvPr/>
        </p:nvSpPr>
        <p:spPr>
          <a:xfrm>
            <a:off x="706526" y="611119"/>
            <a:ext cx="7465546" cy="17760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Program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menumbuhkan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rasa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semangat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ditengah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pandemic,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menghilangkan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kecemasan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dapat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mengisi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kebutuhan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hiburan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masyarakat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Misalnya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melibatkan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teknologi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/game digital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program therapy and coaching yang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menimbulkan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rasa relax.</a:t>
            </a:r>
          </a:p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Contoh</a:t>
            </a:r>
            <a:endParaRPr lang="en-US" dirty="0" smtClean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Permainan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daring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berkelompok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dapat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dimainkan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oleh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tim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dari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jarak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jauh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sehingga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tetap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terjadi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interaksi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antar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manusia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mempertimbangkan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i="1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physical distancing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</a:p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1F608D6-5034-9E47-BBDF-6D10EC72B0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056" r="14300" b="5"/>
          <a:stretch/>
        </p:blipFill>
        <p:spPr>
          <a:xfrm>
            <a:off x="8862282" y="3476131"/>
            <a:ext cx="3329718" cy="33818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4015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7C615D28-8D37-47CB-9D5B-9ACFDA3089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F5AEDC-05CC-394A-AAD5-64435F93F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896" y="150883"/>
            <a:ext cx="4232333" cy="536433"/>
          </a:xfrm>
        </p:spPr>
        <p:txBody>
          <a:bodyPr anchor="ctr">
            <a:normAutofit/>
          </a:bodyPr>
          <a:lstStyle/>
          <a:p>
            <a:r>
              <a:rPr lang="en-US" sz="2400" dirty="0" err="1">
                <a:latin typeface="Rockwell Condensed" panose="02060603050405020104" pitchFamily="18" charset="0"/>
              </a:rPr>
              <a:t>Kegiatan</a:t>
            </a:r>
            <a:r>
              <a:rPr lang="en-US" sz="2400" dirty="0">
                <a:latin typeface="Rockwell Condensed" panose="02060603050405020104" pitchFamily="18" charset="0"/>
              </a:rPr>
              <a:t> 3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26DFDB9-08FE-4B26-8D4D-91B23D8FBA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72465" cy="6858000"/>
          </a:xfrm>
          <a:custGeom>
            <a:avLst/>
            <a:gdLst>
              <a:gd name="connsiteX0" fmla="*/ 0 w 672465"/>
              <a:gd name="connsiteY0" fmla="*/ 0 h 6858000"/>
              <a:gd name="connsiteX1" fmla="*/ 496253 w 672465"/>
              <a:gd name="connsiteY1" fmla="*/ 0 h 6858000"/>
              <a:gd name="connsiteX2" fmla="*/ 497840 w 672465"/>
              <a:gd name="connsiteY2" fmla="*/ 68263 h 6858000"/>
              <a:gd name="connsiteX3" fmla="*/ 505778 w 672465"/>
              <a:gd name="connsiteY3" fmla="*/ 128588 h 6858000"/>
              <a:gd name="connsiteX4" fmla="*/ 516890 w 672465"/>
              <a:gd name="connsiteY4" fmla="*/ 180975 h 6858000"/>
              <a:gd name="connsiteX5" fmla="*/ 531178 w 672465"/>
              <a:gd name="connsiteY5" fmla="*/ 227013 h 6858000"/>
              <a:gd name="connsiteX6" fmla="*/ 547053 w 672465"/>
              <a:gd name="connsiteY6" fmla="*/ 268288 h 6858000"/>
              <a:gd name="connsiteX7" fmla="*/ 566103 w 672465"/>
              <a:gd name="connsiteY7" fmla="*/ 304800 h 6858000"/>
              <a:gd name="connsiteX8" fmla="*/ 585153 w 672465"/>
              <a:gd name="connsiteY8" fmla="*/ 342900 h 6858000"/>
              <a:gd name="connsiteX9" fmla="*/ 604203 w 672465"/>
              <a:gd name="connsiteY9" fmla="*/ 381000 h 6858000"/>
              <a:gd name="connsiteX10" fmla="*/ 620078 w 672465"/>
              <a:gd name="connsiteY10" fmla="*/ 417513 h 6858000"/>
              <a:gd name="connsiteX11" fmla="*/ 635953 w 672465"/>
              <a:gd name="connsiteY11" fmla="*/ 458788 h 6858000"/>
              <a:gd name="connsiteX12" fmla="*/ 651828 w 672465"/>
              <a:gd name="connsiteY12" fmla="*/ 504825 h 6858000"/>
              <a:gd name="connsiteX13" fmla="*/ 662940 w 672465"/>
              <a:gd name="connsiteY13" fmla="*/ 557213 h 6858000"/>
              <a:gd name="connsiteX14" fmla="*/ 669290 w 672465"/>
              <a:gd name="connsiteY14" fmla="*/ 617538 h 6858000"/>
              <a:gd name="connsiteX15" fmla="*/ 672465 w 672465"/>
              <a:gd name="connsiteY15" fmla="*/ 685800 h 6858000"/>
              <a:gd name="connsiteX16" fmla="*/ 669290 w 672465"/>
              <a:gd name="connsiteY16" fmla="*/ 754063 h 6858000"/>
              <a:gd name="connsiteX17" fmla="*/ 662940 w 672465"/>
              <a:gd name="connsiteY17" fmla="*/ 814388 h 6858000"/>
              <a:gd name="connsiteX18" fmla="*/ 651828 w 672465"/>
              <a:gd name="connsiteY18" fmla="*/ 866775 h 6858000"/>
              <a:gd name="connsiteX19" fmla="*/ 635953 w 672465"/>
              <a:gd name="connsiteY19" fmla="*/ 912813 h 6858000"/>
              <a:gd name="connsiteX20" fmla="*/ 620078 w 672465"/>
              <a:gd name="connsiteY20" fmla="*/ 954088 h 6858000"/>
              <a:gd name="connsiteX21" fmla="*/ 604203 w 672465"/>
              <a:gd name="connsiteY21" fmla="*/ 990600 h 6858000"/>
              <a:gd name="connsiteX22" fmla="*/ 585153 w 672465"/>
              <a:gd name="connsiteY22" fmla="*/ 1028700 h 6858000"/>
              <a:gd name="connsiteX23" fmla="*/ 566103 w 672465"/>
              <a:gd name="connsiteY23" fmla="*/ 1066800 h 6858000"/>
              <a:gd name="connsiteX24" fmla="*/ 547053 w 672465"/>
              <a:gd name="connsiteY24" fmla="*/ 1103313 h 6858000"/>
              <a:gd name="connsiteX25" fmla="*/ 531178 w 672465"/>
              <a:gd name="connsiteY25" fmla="*/ 1144588 h 6858000"/>
              <a:gd name="connsiteX26" fmla="*/ 516890 w 672465"/>
              <a:gd name="connsiteY26" fmla="*/ 1190625 h 6858000"/>
              <a:gd name="connsiteX27" fmla="*/ 505778 w 672465"/>
              <a:gd name="connsiteY27" fmla="*/ 1243013 h 6858000"/>
              <a:gd name="connsiteX28" fmla="*/ 497840 w 672465"/>
              <a:gd name="connsiteY28" fmla="*/ 1303338 h 6858000"/>
              <a:gd name="connsiteX29" fmla="*/ 496253 w 672465"/>
              <a:gd name="connsiteY29" fmla="*/ 1371600 h 6858000"/>
              <a:gd name="connsiteX30" fmla="*/ 497840 w 672465"/>
              <a:gd name="connsiteY30" fmla="*/ 1439863 h 6858000"/>
              <a:gd name="connsiteX31" fmla="*/ 505778 w 672465"/>
              <a:gd name="connsiteY31" fmla="*/ 1500188 h 6858000"/>
              <a:gd name="connsiteX32" fmla="*/ 516890 w 672465"/>
              <a:gd name="connsiteY32" fmla="*/ 1552575 h 6858000"/>
              <a:gd name="connsiteX33" fmla="*/ 531178 w 672465"/>
              <a:gd name="connsiteY33" fmla="*/ 1598613 h 6858000"/>
              <a:gd name="connsiteX34" fmla="*/ 547053 w 672465"/>
              <a:gd name="connsiteY34" fmla="*/ 1639888 h 6858000"/>
              <a:gd name="connsiteX35" fmla="*/ 566103 w 672465"/>
              <a:gd name="connsiteY35" fmla="*/ 1676400 h 6858000"/>
              <a:gd name="connsiteX36" fmla="*/ 585153 w 672465"/>
              <a:gd name="connsiteY36" fmla="*/ 1714500 h 6858000"/>
              <a:gd name="connsiteX37" fmla="*/ 604203 w 672465"/>
              <a:gd name="connsiteY37" fmla="*/ 1752600 h 6858000"/>
              <a:gd name="connsiteX38" fmla="*/ 620078 w 672465"/>
              <a:gd name="connsiteY38" fmla="*/ 1789113 h 6858000"/>
              <a:gd name="connsiteX39" fmla="*/ 635953 w 672465"/>
              <a:gd name="connsiteY39" fmla="*/ 1830388 h 6858000"/>
              <a:gd name="connsiteX40" fmla="*/ 651828 w 672465"/>
              <a:gd name="connsiteY40" fmla="*/ 1876425 h 6858000"/>
              <a:gd name="connsiteX41" fmla="*/ 662940 w 672465"/>
              <a:gd name="connsiteY41" fmla="*/ 1928813 h 6858000"/>
              <a:gd name="connsiteX42" fmla="*/ 669290 w 672465"/>
              <a:gd name="connsiteY42" fmla="*/ 1989138 h 6858000"/>
              <a:gd name="connsiteX43" fmla="*/ 672465 w 672465"/>
              <a:gd name="connsiteY43" fmla="*/ 2057400 h 6858000"/>
              <a:gd name="connsiteX44" fmla="*/ 669290 w 672465"/>
              <a:gd name="connsiteY44" fmla="*/ 2125663 h 6858000"/>
              <a:gd name="connsiteX45" fmla="*/ 662940 w 672465"/>
              <a:gd name="connsiteY45" fmla="*/ 2185988 h 6858000"/>
              <a:gd name="connsiteX46" fmla="*/ 651828 w 672465"/>
              <a:gd name="connsiteY46" fmla="*/ 2238375 h 6858000"/>
              <a:gd name="connsiteX47" fmla="*/ 635953 w 672465"/>
              <a:gd name="connsiteY47" fmla="*/ 2284413 h 6858000"/>
              <a:gd name="connsiteX48" fmla="*/ 620078 w 672465"/>
              <a:gd name="connsiteY48" fmla="*/ 2325688 h 6858000"/>
              <a:gd name="connsiteX49" fmla="*/ 604203 w 672465"/>
              <a:gd name="connsiteY49" fmla="*/ 2362200 h 6858000"/>
              <a:gd name="connsiteX50" fmla="*/ 585153 w 672465"/>
              <a:gd name="connsiteY50" fmla="*/ 2400300 h 6858000"/>
              <a:gd name="connsiteX51" fmla="*/ 566103 w 672465"/>
              <a:gd name="connsiteY51" fmla="*/ 2438400 h 6858000"/>
              <a:gd name="connsiteX52" fmla="*/ 547053 w 672465"/>
              <a:gd name="connsiteY52" fmla="*/ 2474913 h 6858000"/>
              <a:gd name="connsiteX53" fmla="*/ 531178 w 672465"/>
              <a:gd name="connsiteY53" fmla="*/ 2516188 h 6858000"/>
              <a:gd name="connsiteX54" fmla="*/ 516890 w 672465"/>
              <a:gd name="connsiteY54" fmla="*/ 2562225 h 6858000"/>
              <a:gd name="connsiteX55" fmla="*/ 505778 w 672465"/>
              <a:gd name="connsiteY55" fmla="*/ 2614613 h 6858000"/>
              <a:gd name="connsiteX56" fmla="*/ 497840 w 672465"/>
              <a:gd name="connsiteY56" fmla="*/ 2674938 h 6858000"/>
              <a:gd name="connsiteX57" fmla="*/ 496253 w 672465"/>
              <a:gd name="connsiteY57" fmla="*/ 2743200 h 6858000"/>
              <a:gd name="connsiteX58" fmla="*/ 497840 w 672465"/>
              <a:gd name="connsiteY58" fmla="*/ 2811463 h 6858000"/>
              <a:gd name="connsiteX59" fmla="*/ 505778 w 672465"/>
              <a:gd name="connsiteY59" fmla="*/ 2871788 h 6858000"/>
              <a:gd name="connsiteX60" fmla="*/ 516890 w 672465"/>
              <a:gd name="connsiteY60" fmla="*/ 2924175 h 6858000"/>
              <a:gd name="connsiteX61" fmla="*/ 531178 w 672465"/>
              <a:gd name="connsiteY61" fmla="*/ 2970213 h 6858000"/>
              <a:gd name="connsiteX62" fmla="*/ 547053 w 672465"/>
              <a:gd name="connsiteY62" fmla="*/ 3011488 h 6858000"/>
              <a:gd name="connsiteX63" fmla="*/ 566103 w 672465"/>
              <a:gd name="connsiteY63" fmla="*/ 3048000 h 6858000"/>
              <a:gd name="connsiteX64" fmla="*/ 585153 w 672465"/>
              <a:gd name="connsiteY64" fmla="*/ 3086100 h 6858000"/>
              <a:gd name="connsiteX65" fmla="*/ 604203 w 672465"/>
              <a:gd name="connsiteY65" fmla="*/ 3124200 h 6858000"/>
              <a:gd name="connsiteX66" fmla="*/ 620078 w 672465"/>
              <a:gd name="connsiteY66" fmla="*/ 3160713 h 6858000"/>
              <a:gd name="connsiteX67" fmla="*/ 635953 w 672465"/>
              <a:gd name="connsiteY67" fmla="*/ 3201988 h 6858000"/>
              <a:gd name="connsiteX68" fmla="*/ 651828 w 672465"/>
              <a:gd name="connsiteY68" fmla="*/ 3248025 h 6858000"/>
              <a:gd name="connsiteX69" fmla="*/ 662940 w 672465"/>
              <a:gd name="connsiteY69" fmla="*/ 3300413 h 6858000"/>
              <a:gd name="connsiteX70" fmla="*/ 669290 w 672465"/>
              <a:gd name="connsiteY70" fmla="*/ 3360738 h 6858000"/>
              <a:gd name="connsiteX71" fmla="*/ 672465 w 672465"/>
              <a:gd name="connsiteY71" fmla="*/ 3427413 h 6858000"/>
              <a:gd name="connsiteX72" fmla="*/ 669290 w 672465"/>
              <a:gd name="connsiteY72" fmla="*/ 3497263 h 6858000"/>
              <a:gd name="connsiteX73" fmla="*/ 662940 w 672465"/>
              <a:gd name="connsiteY73" fmla="*/ 3557588 h 6858000"/>
              <a:gd name="connsiteX74" fmla="*/ 651828 w 672465"/>
              <a:gd name="connsiteY74" fmla="*/ 3609975 h 6858000"/>
              <a:gd name="connsiteX75" fmla="*/ 635953 w 672465"/>
              <a:gd name="connsiteY75" fmla="*/ 3656013 h 6858000"/>
              <a:gd name="connsiteX76" fmla="*/ 620078 w 672465"/>
              <a:gd name="connsiteY76" fmla="*/ 3697288 h 6858000"/>
              <a:gd name="connsiteX77" fmla="*/ 604203 w 672465"/>
              <a:gd name="connsiteY77" fmla="*/ 3733800 h 6858000"/>
              <a:gd name="connsiteX78" fmla="*/ 585153 w 672465"/>
              <a:gd name="connsiteY78" fmla="*/ 3771900 h 6858000"/>
              <a:gd name="connsiteX79" fmla="*/ 566103 w 672465"/>
              <a:gd name="connsiteY79" fmla="*/ 3810000 h 6858000"/>
              <a:gd name="connsiteX80" fmla="*/ 547053 w 672465"/>
              <a:gd name="connsiteY80" fmla="*/ 3846513 h 6858000"/>
              <a:gd name="connsiteX81" fmla="*/ 531178 w 672465"/>
              <a:gd name="connsiteY81" fmla="*/ 3887788 h 6858000"/>
              <a:gd name="connsiteX82" fmla="*/ 516890 w 672465"/>
              <a:gd name="connsiteY82" fmla="*/ 3933825 h 6858000"/>
              <a:gd name="connsiteX83" fmla="*/ 505778 w 672465"/>
              <a:gd name="connsiteY83" fmla="*/ 3986213 h 6858000"/>
              <a:gd name="connsiteX84" fmla="*/ 497840 w 672465"/>
              <a:gd name="connsiteY84" fmla="*/ 4046538 h 6858000"/>
              <a:gd name="connsiteX85" fmla="*/ 496253 w 672465"/>
              <a:gd name="connsiteY85" fmla="*/ 4114800 h 6858000"/>
              <a:gd name="connsiteX86" fmla="*/ 497840 w 672465"/>
              <a:gd name="connsiteY86" fmla="*/ 4183063 h 6858000"/>
              <a:gd name="connsiteX87" fmla="*/ 505778 w 672465"/>
              <a:gd name="connsiteY87" fmla="*/ 4243388 h 6858000"/>
              <a:gd name="connsiteX88" fmla="*/ 516890 w 672465"/>
              <a:gd name="connsiteY88" fmla="*/ 4295775 h 6858000"/>
              <a:gd name="connsiteX89" fmla="*/ 531178 w 672465"/>
              <a:gd name="connsiteY89" fmla="*/ 4341813 h 6858000"/>
              <a:gd name="connsiteX90" fmla="*/ 547053 w 672465"/>
              <a:gd name="connsiteY90" fmla="*/ 4383088 h 6858000"/>
              <a:gd name="connsiteX91" fmla="*/ 566103 w 672465"/>
              <a:gd name="connsiteY91" fmla="*/ 4419600 h 6858000"/>
              <a:gd name="connsiteX92" fmla="*/ 604203 w 672465"/>
              <a:gd name="connsiteY92" fmla="*/ 4495800 h 6858000"/>
              <a:gd name="connsiteX93" fmla="*/ 620078 w 672465"/>
              <a:gd name="connsiteY93" fmla="*/ 4532313 h 6858000"/>
              <a:gd name="connsiteX94" fmla="*/ 635953 w 672465"/>
              <a:gd name="connsiteY94" fmla="*/ 4573588 h 6858000"/>
              <a:gd name="connsiteX95" fmla="*/ 651828 w 672465"/>
              <a:gd name="connsiteY95" fmla="*/ 4619625 h 6858000"/>
              <a:gd name="connsiteX96" fmla="*/ 662940 w 672465"/>
              <a:gd name="connsiteY96" fmla="*/ 4672013 h 6858000"/>
              <a:gd name="connsiteX97" fmla="*/ 669290 w 672465"/>
              <a:gd name="connsiteY97" fmla="*/ 4732338 h 6858000"/>
              <a:gd name="connsiteX98" fmla="*/ 672465 w 672465"/>
              <a:gd name="connsiteY98" fmla="*/ 4800600 h 6858000"/>
              <a:gd name="connsiteX99" fmla="*/ 669290 w 672465"/>
              <a:gd name="connsiteY99" fmla="*/ 4868863 h 6858000"/>
              <a:gd name="connsiteX100" fmla="*/ 662940 w 672465"/>
              <a:gd name="connsiteY100" fmla="*/ 4929188 h 6858000"/>
              <a:gd name="connsiteX101" fmla="*/ 651828 w 672465"/>
              <a:gd name="connsiteY101" fmla="*/ 4981575 h 6858000"/>
              <a:gd name="connsiteX102" fmla="*/ 635953 w 672465"/>
              <a:gd name="connsiteY102" fmla="*/ 5027613 h 6858000"/>
              <a:gd name="connsiteX103" fmla="*/ 620078 w 672465"/>
              <a:gd name="connsiteY103" fmla="*/ 5068888 h 6858000"/>
              <a:gd name="connsiteX104" fmla="*/ 604203 w 672465"/>
              <a:gd name="connsiteY104" fmla="*/ 5105400 h 6858000"/>
              <a:gd name="connsiteX105" fmla="*/ 585153 w 672465"/>
              <a:gd name="connsiteY105" fmla="*/ 5143500 h 6858000"/>
              <a:gd name="connsiteX106" fmla="*/ 566103 w 672465"/>
              <a:gd name="connsiteY106" fmla="*/ 5181600 h 6858000"/>
              <a:gd name="connsiteX107" fmla="*/ 547053 w 672465"/>
              <a:gd name="connsiteY107" fmla="*/ 5218113 h 6858000"/>
              <a:gd name="connsiteX108" fmla="*/ 531178 w 672465"/>
              <a:gd name="connsiteY108" fmla="*/ 5259388 h 6858000"/>
              <a:gd name="connsiteX109" fmla="*/ 516890 w 672465"/>
              <a:gd name="connsiteY109" fmla="*/ 5305425 h 6858000"/>
              <a:gd name="connsiteX110" fmla="*/ 505778 w 672465"/>
              <a:gd name="connsiteY110" fmla="*/ 5357813 h 6858000"/>
              <a:gd name="connsiteX111" fmla="*/ 497840 w 672465"/>
              <a:gd name="connsiteY111" fmla="*/ 5418138 h 6858000"/>
              <a:gd name="connsiteX112" fmla="*/ 496253 w 672465"/>
              <a:gd name="connsiteY112" fmla="*/ 5486400 h 6858000"/>
              <a:gd name="connsiteX113" fmla="*/ 497840 w 672465"/>
              <a:gd name="connsiteY113" fmla="*/ 5554663 h 6858000"/>
              <a:gd name="connsiteX114" fmla="*/ 505778 w 672465"/>
              <a:gd name="connsiteY114" fmla="*/ 5614988 h 6858000"/>
              <a:gd name="connsiteX115" fmla="*/ 516890 w 672465"/>
              <a:gd name="connsiteY115" fmla="*/ 5667375 h 6858000"/>
              <a:gd name="connsiteX116" fmla="*/ 531178 w 672465"/>
              <a:gd name="connsiteY116" fmla="*/ 5713413 h 6858000"/>
              <a:gd name="connsiteX117" fmla="*/ 547053 w 672465"/>
              <a:gd name="connsiteY117" fmla="*/ 5754688 h 6858000"/>
              <a:gd name="connsiteX118" fmla="*/ 566103 w 672465"/>
              <a:gd name="connsiteY118" fmla="*/ 5791200 h 6858000"/>
              <a:gd name="connsiteX119" fmla="*/ 585153 w 672465"/>
              <a:gd name="connsiteY119" fmla="*/ 5829300 h 6858000"/>
              <a:gd name="connsiteX120" fmla="*/ 604203 w 672465"/>
              <a:gd name="connsiteY120" fmla="*/ 5867400 h 6858000"/>
              <a:gd name="connsiteX121" fmla="*/ 620078 w 672465"/>
              <a:gd name="connsiteY121" fmla="*/ 5903913 h 6858000"/>
              <a:gd name="connsiteX122" fmla="*/ 635953 w 672465"/>
              <a:gd name="connsiteY122" fmla="*/ 5945188 h 6858000"/>
              <a:gd name="connsiteX123" fmla="*/ 651828 w 672465"/>
              <a:gd name="connsiteY123" fmla="*/ 5991225 h 6858000"/>
              <a:gd name="connsiteX124" fmla="*/ 662940 w 672465"/>
              <a:gd name="connsiteY124" fmla="*/ 6043613 h 6858000"/>
              <a:gd name="connsiteX125" fmla="*/ 669290 w 672465"/>
              <a:gd name="connsiteY125" fmla="*/ 6103938 h 6858000"/>
              <a:gd name="connsiteX126" fmla="*/ 672465 w 672465"/>
              <a:gd name="connsiteY126" fmla="*/ 6172200 h 6858000"/>
              <a:gd name="connsiteX127" fmla="*/ 669290 w 672465"/>
              <a:gd name="connsiteY127" fmla="*/ 6240463 h 6858000"/>
              <a:gd name="connsiteX128" fmla="*/ 662940 w 672465"/>
              <a:gd name="connsiteY128" fmla="*/ 6300788 h 6858000"/>
              <a:gd name="connsiteX129" fmla="*/ 651828 w 672465"/>
              <a:gd name="connsiteY129" fmla="*/ 6353175 h 6858000"/>
              <a:gd name="connsiteX130" fmla="*/ 635953 w 672465"/>
              <a:gd name="connsiteY130" fmla="*/ 6399213 h 6858000"/>
              <a:gd name="connsiteX131" fmla="*/ 620078 w 672465"/>
              <a:gd name="connsiteY131" fmla="*/ 6440488 h 6858000"/>
              <a:gd name="connsiteX132" fmla="*/ 604203 w 672465"/>
              <a:gd name="connsiteY132" fmla="*/ 6477000 h 6858000"/>
              <a:gd name="connsiteX133" fmla="*/ 585153 w 672465"/>
              <a:gd name="connsiteY133" fmla="*/ 6515100 h 6858000"/>
              <a:gd name="connsiteX134" fmla="*/ 566103 w 672465"/>
              <a:gd name="connsiteY134" fmla="*/ 6553200 h 6858000"/>
              <a:gd name="connsiteX135" fmla="*/ 547053 w 672465"/>
              <a:gd name="connsiteY135" fmla="*/ 6589713 h 6858000"/>
              <a:gd name="connsiteX136" fmla="*/ 531178 w 672465"/>
              <a:gd name="connsiteY136" fmla="*/ 6630988 h 6858000"/>
              <a:gd name="connsiteX137" fmla="*/ 516890 w 672465"/>
              <a:gd name="connsiteY137" fmla="*/ 6677025 h 6858000"/>
              <a:gd name="connsiteX138" fmla="*/ 505778 w 672465"/>
              <a:gd name="connsiteY138" fmla="*/ 6729413 h 6858000"/>
              <a:gd name="connsiteX139" fmla="*/ 497840 w 672465"/>
              <a:gd name="connsiteY139" fmla="*/ 6789738 h 6858000"/>
              <a:gd name="connsiteX140" fmla="*/ 496253 w 672465"/>
              <a:gd name="connsiteY140" fmla="*/ 6858000 h 6858000"/>
              <a:gd name="connsiteX141" fmla="*/ 0 w 67246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72465" h="6858000">
                <a:moveTo>
                  <a:pt x="0" y="0"/>
                </a:moveTo>
                <a:lnTo>
                  <a:pt x="496253" y="0"/>
                </a:lnTo>
                <a:lnTo>
                  <a:pt x="497840" y="68263"/>
                </a:lnTo>
                <a:lnTo>
                  <a:pt x="505778" y="128588"/>
                </a:lnTo>
                <a:lnTo>
                  <a:pt x="516890" y="180975"/>
                </a:lnTo>
                <a:lnTo>
                  <a:pt x="531178" y="227013"/>
                </a:lnTo>
                <a:lnTo>
                  <a:pt x="547053" y="268288"/>
                </a:lnTo>
                <a:lnTo>
                  <a:pt x="566103" y="304800"/>
                </a:lnTo>
                <a:lnTo>
                  <a:pt x="585153" y="342900"/>
                </a:lnTo>
                <a:lnTo>
                  <a:pt x="604203" y="381000"/>
                </a:lnTo>
                <a:lnTo>
                  <a:pt x="620078" y="417513"/>
                </a:lnTo>
                <a:lnTo>
                  <a:pt x="635953" y="458788"/>
                </a:lnTo>
                <a:lnTo>
                  <a:pt x="651828" y="504825"/>
                </a:lnTo>
                <a:lnTo>
                  <a:pt x="662940" y="557213"/>
                </a:lnTo>
                <a:lnTo>
                  <a:pt x="669290" y="617538"/>
                </a:lnTo>
                <a:lnTo>
                  <a:pt x="672465" y="685800"/>
                </a:lnTo>
                <a:lnTo>
                  <a:pt x="669290" y="754063"/>
                </a:lnTo>
                <a:lnTo>
                  <a:pt x="662940" y="814388"/>
                </a:lnTo>
                <a:lnTo>
                  <a:pt x="651828" y="866775"/>
                </a:lnTo>
                <a:lnTo>
                  <a:pt x="635953" y="912813"/>
                </a:lnTo>
                <a:lnTo>
                  <a:pt x="620078" y="954088"/>
                </a:lnTo>
                <a:lnTo>
                  <a:pt x="604203" y="990600"/>
                </a:lnTo>
                <a:lnTo>
                  <a:pt x="585153" y="1028700"/>
                </a:lnTo>
                <a:lnTo>
                  <a:pt x="566103" y="1066800"/>
                </a:lnTo>
                <a:lnTo>
                  <a:pt x="547053" y="1103313"/>
                </a:lnTo>
                <a:lnTo>
                  <a:pt x="531178" y="1144588"/>
                </a:lnTo>
                <a:lnTo>
                  <a:pt x="516890" y="1190625"/>
                </a:lnTo>
                <a:lnTo>
                  <a:pt x="505778" y="1243013"/>
                </a:lnTo>
                <a:lnTo>
                  <a:pt x="497840" y="1303338"/>
                </a:lnTo>
                <a:lnTo>
                  <a:pt x="496253" y="1371600"/>
                </a:lnTo>
                <a:lnTo>
                  <a:pt x="497840" y="1439863"/>
                </a:lnTo>
                <a:lnTo>
                  <a:pt x="505778" y="1500188"/>
                </a:lnTo>
                <a:lnTo>
                  <a:pt x="516890" y="1552575"/>
                </a:lnTo>
                <a:lnTo>
                  <a:pt x="531178" y="1598613"/>
                </a:lnTo>
                <a:lnTo>
                  <a:pt x="547053" y="1639888"/>
                </a:lnTo>
                <a:lnTo>
                  <a:pt x="566103" y="1676400"/>
                </a:lnTo>
                <a:lnTo>
                  <a:pt x="585153" y="1714500"/>
                </a:lnTo>
                <a:lnTo>
                  <a:pt x="604203" y="1752600"/>
                </a:lnTo>
                <a:lnTo>
                  <a:pt x="620078" y="1789113"/>
                </a:lnTo>
                <a:lnTo>
                  <a:pt x="635953" y="1830388"/>
                </a:lnTo>
                <a:lnTo>
                  <a:pt x="651828" y="1876425"/>
                </a:lnTo>
                <a:lnTo>
                  <a:pt x="662940" y="1928813"/>
                </a:lnTo>
                <a:lnTo>
                  <a:pt x="669290" y="1989138"/>
                </a:lnTo>
                <a:lnTo>
                  <a:pt x="672465" y="2057400"/>
                </a:lnTo>
                <a:lnTo>
                  <a:pt x="669290" y="2125663"/>
                </a:lnTo>
                <a:lnTo>
                  <a:pt x="662940" y="2185988"/>
                </a:lnTo>
                <a:lnTo>
                  <a:pt x="651828" y="2238375"/>
                </a:lnTo>
                <a:lnTo>
                  <a:pt x="635953" y="2284413"/>
                </a:lnTo>
                <a:lnTo>
                  <a:pt x="620078" y="2325688"/>
                </a:lnTo>
                <a:lnTo>
                  <a:pt x="604203" y="2362200"/>
                </a:lnTo>
                <a:lnTo>
                  <a:pt x="585153" y="2400300"/>
                </a:lnTo>
                <a:lnTo>
                  <a:pt x="566103" y="2438400"/>
                </a:lnTo>
                <a:lnTo>
                  <a:pt x="547053" y="2474913"/>
                </a:lnTo>
                <a:lnTo>
                  <a:pt x="531178" y="2516188"/>
                </a:lnTo>
                <a:lnTo>
                  <a:pt x="516890" y="2562225"/>
                </a:lnTo>
                <a:lnTo>
                  <a:pt x="505778" y="2614613"/>
                </a:lnTo>
                <a:lnTo>
                  <a:pt x="497840" y="2674938"/>
                </a:lnTo>
                <a:lnTo>
                  <a:pt x="496253" y="2743200"/>
                </a:lnTo>
                <a:lnTo>
                  <a:pt x="497840" y="2811463"/>
                </a:lnTo>
                <a:lnTo>
                  <a:pt x="505778" y="2871788"/>
                </a:lnTo>
                <a:lnTo>
                  <a:pt x="516890" y="2924175"/>
                </a:lnTo>
                <a:lnTo>
                  <a:pt x="531178" y="2970213"/>
                </a:lnTo>
                <a:lnTo>
                  <a:pt x="547053" y="3011488"/>
                </a:lnTo>
                <a:lnTo>
                  <a:pt x="566103" y="3048000"/>
                </a:lnTo>
                <a:lnTo>
                  <a:pt x="585153" y="3086100"/>
                </a:lnTo>
                <a:lnTo>
                  <a:pt x="604203" y="3124200"/>
                </a:lnTo>
                <a:lnTo>
                  <a:pt x="620078" y="3160713"/>
                </a:lnTo>
                <a:lnTo>
                  <a:pt x="635953" y="3201988"/>
                </a:lnTo>
                <a:lnTo>
                  <a:pt x="651828" y="3248025"/>
                </a:lnTo>
                <a:lnTo>
                  <a:pt x="662940" y="3300413"/>
                </a:lnTo>
                <a:lnTo>
                  <a:pt x="669290" y="3360738"/>
                </a:lnTo>
                <a:lnTo>
                  <a:pt x="672465" y="3427413"/>
                </a:lnTo>
                <a:lnTo>
                  <a:pt x="669290" y="3497263"/>
                </a:lnTo>
                <a:lnTo>
                  <a:pt x="662940" y="3557588"/>
                </a:lnTo>
                <a:lnTo>
                  <a:pt x="651828" y="3609975"/>
                </a:lnTo>
                <a:lnTo>
                  <a:pt x="635953" y="3656013"/>
                </a:lnTo>
                <a:lnTo>
                  <a:pt x="620078" y="3697288"/>
                </a:lnTo>
                <a:lnTo>
                  <a:pt x="604203" y="3733800"/>
                </a:lnTo>
                <a:lnTo>
                  <a:pt x="585153" y="3771900"/>
                </a:lnTo>
                <a:lnTo>
                  <a:pt x="566103" y="3810000"/>
                </a:lnTo>
                <a:lnTo>
                  <a:pt x="547053" y="3846513"/>
                </a:lnTo>
                <a:lnTo>
                  <a:pt x="531178" y="3887788"/>
                </a:lnTo>
                <a:lnTo>
                  <a:pt x="516890" y="3933825"/>
                </a:lnTo>
                <a:lnTo>
                  <a:pt x="505778" y="3986213"/>
                </a:lnTo>
                <a:lnTo>
                  <a:pt x="497840" y="4046538"/>
                </a:lnTo>
                <a:lnTo>
                  <a:pt x="496253" y="4114800"/>
                </a:lnTo>
                <a:lnTo>
                  <a:pt x="497840" y="4183063"/>
                </a:lnTo>
                <a:lnTo>
                  <a:pt x="505778" y="4243388"/>
                </a:lnTo>
                <a:lnTo>
                  <a:pt x="516890" y="4295775"/>
                </a:lnTo>
                <a:lnTo>
                  <a:pt x="531178" y="4341813"/>
                </a:lnTo>
                <a:lnTo>
                  <a:pt x="547053" y="4383088"/>
                </a:lnTo>
                <a:lnTo>
                  <a:pt x="566103" y="4419600"/>
                </a:lnTo>
                <a:lnTo>
                  <a:pt x="604203" y="4495800"/>
                </a:lnTo>
                <a:lnTo>
                  <a:pt x="620078" y="4532313"/>
                </a:lnTo>
                <a:lnTo>
                  <a:pt x="635953" y="4573588"/>
                </a:lnTo>
                <a:lnTo>
                  <a:pt x="651828" y="4619625"/>
                </a:lnTo>
                <a:lnTo>
                  <a:pt x="662940" y="4672013"/>
                </a:lnTo>
                <a:lnTo>
                  <a:pt x="669290" y="4732338"/>
                </a:lnTo>
                <a:lnTo>
                  <a:pt x="672465" y="4800600"/>
                </a:lnTo>
                <a:lnTo>
                  <a:pt x="669290" y="4868863"/>
                </a:lnTo>
                <a:lnTo>
                  <a:pt x="662940" y="4929188"/>
                </a:lnTo>
                <a:lnTo>
                  <a:pt x="651828" y="4981575"/>
                </a:lnTo>
                <a:lnTo>
                  <a:pt x="635953" y="5027613"/>
                </a:lnTo>
                <a:lnTo>
                  <a:pt x="620078" y="5068888"/>
                </a:lnTo>
                <a:lnTo>
                  <a:pt x="604203" y="5105400"/>
                </a:lnTo>
                <a:lnTo>
                  <a:pt x="585153" y="5143500"/>
                </a:lnTo>
                <a:lnTo>
                  <a:pt x="566103" y="5181600"/>
                </a:lnTo>
                <a:lnTo>
                  <a:pt x="547053" y="5218113"/>
                </a:lnTo>
                <a:lnTo>
                  <a:pt x="531178" y="5259388"/>
                </a:lnTo>
                <a:lnTo>
                  <a:pt x="516890" y="5305425"/>
                </a:lnTo>
                <a:lnTo>
                  <a:pt x="505778" y="5357813"/>
                </a:lnTo>
                <a:lnTo>
                  <a:pt x="497840" y="5418138"/>
                </a:lnTo>
                <a:lnTo>
                  <a:pt x="496253" y="5486400"/>
                </a:lnTo>
                <a:lnTo>
                  <a:pt x="497840" y="5554663"/>
                </a:lnTo>
                <a:lnTo>
                  <a:pt x="505778" y="5614988"/>
                </a:lnTo>
                <a:lnTo>
                  <a:pt x="516890" y="5667375"/>
                </a:lnTo>
                <a:lnTo>
                  <a:pt x="531178" y="5713413"/>
                </a:lnTo>
                <a:lnTo>
                  <a:pt x="547053" y="5754688"/>
                </a:lnTo>
                <a:lnTo>
                  <a:pt x="566103" y="5791200"/>
                </a:lnTo>
                <a:lnTo>
                  <a:pt x="585153" y="5829300"/>
                </a:lnTo>
                <a:lnTo>
                  <a:pt x="604203" y="5867400"/>
                </a:lnTo>
                <a:lnTo>
                  <a:pt x="620078" y="5903913"/>
                </a:lnTo>
                <a:lnTo>
                  <a:pt x="635953" y="5945188"/>
                </a:lnTo>
                <a:lnTo>
                  <a:pt x="651828" y="5991225"/>
                </a:lnTo>
                <a:lnTo>
                  <a:pt x="662940" y="6043613"/>
                </a:lnTo>
                <a:lnTo>
                  <a:pt x="669290" y="6103938"/>
                </a:lnTo>
                <a:lnTo>
                  <a:pt x="672465" y="6172200"/>
                </a:lnTo>
                <a:lnTo>
                  <a:pt x="669290" y="6240463"/>
                </a:lnTo>
                <a:lnTo>
                  <a:pt x="662940" y="6300788"/>
                </a:lnTo>
                <a:lnTo>
                  <a:pt x="651828" y="6353175"/>
                </a:lnTo>
                <a:lnTo>
                  <a:pt x="635953" y="6399213"/>
                </a:lnTo>
                <a:lnTo>
                  <a:pt x="620078" y="6440488"/>
                </a:lnTo>
                <a:lnTo>
                  <a:pt x="604203" y="6477000"/>
                </a:lnTo>
                <a:lnTo>
                  <a:pt x="585153" y="6515100"/>
                </a:lnTo>
                <a:lnTo>
                  <a:pt x="566103" y="6553200"/>
                </a:lnTo>
                <a:lnTo>
                  <a:pt x="547053" y="6589713"/>
                </a:lnTo>
                <a:lnTo>
                  <a:pt x="531178" y="6630988"/>
                </a:lnTo>
                <a:lnTo>
                  <a:pt x="516890" y="6677025"/>
                </a:lnTo>
                <a:lnTo>
                  <a:pt x="505778" y="6729413"/>
                </a:lnTo>
                <a:lnTo>
                  <a:pt x="497840" y="6789738"/>
                </a:lnTo>
                <a:lnTo>
                  <a:pt x="4962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69EB6E3-B389-4409-9000-94D2AF2786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8580" y="325510"/>
            <a:ext cx="2192733" cy="2190068"/>
          </a:xfrm>
          <a:custGeom>
            <a:avLst/>
            <a:gdLst>
              <a:gd name="connsiteX0" fmla="*/ 3095991 w 6191980"/>
              <a:gd name="connsiteY0" fmla="*/ 0 h 6184462"/>
              <a:gd name="connsiteX1" fmla="*/ 3156069 w 6191980"/>
              <a:gd name="connsiteY1" fmla="*/ 5631 h 6184462"/>
              <a:gd name="connsiteX2" fmla="*/ 3214272 w 6191980"/>
              <a:gd name="connsiteY2" fmla="*/ 20652 h 6184462"/>
              <a:gd name="connsiteX3" fmla="*/ 3270598 w 6191980"/>
              <a:gd name="connsiteY3" fmla="*/ 43182 h 6184462"/>
              <a:gd name="connsiteX4" fmla="*/ 3328798 w 6191980"/>
              <a:gd name="connsiteY4" fmla="*/ 71344 h 6184462"/>
              <a:gd name="connsiteX5" fmla="*/ 3383247 w 6191980"/>
              <a:gd name="connsiteY5" fmla="*/ 103262 h 6184462"/>
              <a:gd name="connsiteX6" fmla="*/ 3439573 w 6191980"/>
              <a:gd name="connsiteY6" fmla="*/ 137057 h 6184462"/>
              <a:gd name="connsiteX7" fmla="*/ 3495897 w 6191980"/>
              <a:gd name="connsiteY7" fmla="*/ 167096 h 6184462"/>
              <a:gd name="connsiteX8" fmla="*/ 3552221 w 6191980"/>
              <a:gd name="connsiteY8" fmla="*/ 197137 h 6184462"/>
              <a:gd name="connsiteX9" fmla="*/ 3606669 w 6191980"/>
              <a:gd name="connsiteY9" fmla="*/ 219666 h 6184462"/>
              <a:gd name="connsiteX10" fmla="*/ 3666749 w 6191980"/>
              <a:gd name="connsiteY10" fmla="*/ 234686 h 6184462"/>
              <a:gd name="connsiteX11" fmla="*/ 3724950 w 6191980"/>
              <a:gd name="connsiteY11" fmla="*/ 242197 h 6184462"/>
              <a:gd name="connsiteX12" fmla="*/ 3786907 w 6191980"/>
              <a:gd name="connsiteY12" fmla="*/ 242197 h 6184462"/>
              <a:gd name="connsiteX13" fmla="*/ 3850743 w 6191980"/>
              <a:gd name="connsiteY13" fmla="*/ 238443 h 6184462"/>
              <a:gd name="connsiteX14" fmla="*/ 3914577 w 6191980"/>
              <a:gd name="connsiteY14" fmla="*/ 230932 h 6184462"/>
              <a:gd name="connsiteX15" fmla="*/ 3978413 w 6191980"/>
              <a:gd name="connsiteY15" fmla="*/ 221545 h 6184462"/>
              <a:gd name="connsiteX16" fmla="*/ 4042247 w 6191980"/>
              <a:gd name="connsiteY16" fmla="*/ 214035 h 6184462"/>
              <a:gd name="connsiteX17" fmla="*/ 4106083 w 6191980"/>
              <a:gd name="connsiteY17" fmla="*/ 208401 h 6184462"/>
              <a:gd name="connsiteX18" fmla="*/ 4166161 w 6191980"/>
              <a:gd name="connsiteY18" fmla="*/ 210279 h 6184462"/>
              <a:gd name="connsiteX19" fmla="*/ 4224364 w 6191980"/>
              <a:gd name="connsiteY19" fmla="*/ 217789 h 6184462"/>
              <a:gd name="connsiteX20" fmla="*/ 4280690 w 6191980"/>
              <a:gd name="connsiteY20" fmla="*/ 234686 h 6184462"/>
              <a:gd name="connsiteX21" fmla="*/ 4327628 w 6191980"/>
              <a:gd name="connsiteY21" fmla="*/ 259094 h 6184462"/>
              <a:gd name="connsiteX22" fmla="*/ 4372686 w 6191980"/>
              <a:gd name="connsiteY22" fmla="*/ 291012 h 6184462"/>
              <a:gd name="connsiteX23" fmla="*/ 4412114 w 6191980"/>
              <a:gd name="connsiteY23" fmla="*/ 328561 h 6184462"/>
              <a:gd name="connsiteX24" fmla="*/ 4451542 w 6191980"/>
              <a:gd name="connsiteY24" fmla="*/ 371743 h 6184462"/>
              <a:gd name="connsiteX25" fmla="*/ 4487214 w 6191980"/>
              <a:gd name="connsiteY25" fmla="*/ 416803 h 6184462"/>
              <a:gd name="connsiteX26" fmla="*/ 4522886 w 6191980"/>
              <a:gd name="connsiteY26" fmla="*/ 463741 h 6184462"/>
              <a:gd name="connsiteX27" fmla="*/ 4558559 w 6191980"/>
              <a:gd name="connsiteY27" fmla="*/ 510678 h 6184462"/>
              <a:gd name="connsiteX28" fmla="*/ 4594231 w 6191980"/>
              <a:gd name="connsiteY28" fmla="*/ 555737 h 6184462"/>
              <a:gd name="connsiteX29" fmla="*/ 4631782 w 6191980"/>
              <a:gd name="connsiteY29" fmla="*/ 598919 h 6184462"/>
              <a:gd name="connsiteX30" fmla="*/ 4674964 w 6191980"/>
              <a:gd name="connsiteY30" fmla="*/ 636471 h 6184462"/>
              <a:gd name="connsiteX31" fmla="*/ 4716270 w 6191980"/>
              <a:gd name="connsiteY31" fmla="*/ 670266 h 6184462"/>
              <a:gd name="connsiteX32" fmla="*/ 4763206 w 6191980"/>
              <a:gd name="connsiteY32" fmla="*/ 696549 h 6184462"/>
              <a:gd name="connsiteX33" fmla="*/ 4813899 w 6191980"/>
              <a:gd name="connsiteY33" fmla="*/ 719079 h 6184462"/>
              <a:gd name="connsiteX34" fmla="*/ 4868345 w 6191980"/>
              <a:gd name="connsiteY34" fmla="*/ 737854 h 6184462"/>
              <a:gd name="connsiteX35" fmla="*/ 4924669 w 6191980"/>
              <a:gd name="connsiteY35" fmla="*/ 754751 h 6184462"/>
              <a:gd name="connsiteX36" fmla="*/ 4980995 w 6191980"/>
              <a:gd name="connsiteY36" fmla="*/ 769772 h 6184462"/>
              <a:gd name="connsiteX37" fmla="*/ 5039198 w 6191980"/>
              <a:gd name="connsiteY37" fmla="*/ 784792 h 6184462"/>
              <a:gd name="connsiteX38" fmla="*/ 5093644 w 6191980"/>
              <a:gd name="connsiteY38" fmla="*/ 801690 h 6184462"/>
              <a:gd name="connsiteX39" fmla="*/ 5148091 w 6191980"/>
              <a:gd name="connsiteY39" fmla="*/ 820464 h 6184462"/>
              <a:gd name="connsiteX40" fmla="*/ 5198784 w 6191980"/>
              <a:gd name="connsiteY40" fmla="*/ 842995 h 6184462"/>
              <a:gd name="connsiteX41" fmla="*/ 5243845 w 6191980"/>
              <a:gd name="connsiteY41" fmla="*/ 871157 h 6184462"/>
              <a:gd name="connsiteX42" fmla="*/ 5285151 w 6191980"/>
              <a:gd name="connsiteY42" fmla="*/ 904952 h 6184462"/>
              <a:gd name="connsiteX43" fmla="*/ 5318944 w 6191980"/>
              <a:gd name="connsiteY43" fmla="*/ 946257 h 6184462"/>
              <a:gd name="connsiteX44" fmla="*/ 5347108 w 6191980"/>
              <a:gd name="connsiteY44" fmla="*/ 991317 h 6184462"/>
              <a:gd name="connsiteX45" fmla="*/ 5369636 w 6191980"/>
              <a:gd name="connsiteY45" fmla="*/ 1042007 h 6184462"/>
              <a:gd name="connsiteX46" fmla="*/ 5388410 w 6191980"/>
              <a:gd name="connsiteY46" fmla="*/ 1096456 h 6184462"/>
              <a:gd name="connsiteX47" fmla="*/ 5405308 w 6191980"/>
              <a:gd name="connsiteY47" fmla="*/ 1150903 h 6184462"/>
              <a:gd name="connsiteX48" fmla="*/ 5420328 w 6191980"/>
              <a:gd name="connsiteY48" fmla="*/ 1209105 h 6184462"/>
              <a:gd name="connsiteX49" fmla="*/ 5435349 w 6191980"/>
              <a:gd name="connsiteY49" fmla="*/ 1265429 h 6184462"/>
              <a:gd name="connsiteX50" fmla="*/ 5452246 w 6191980"/>
              <a:gd name="connsiteY50" fmla="*/ 1321755 h 6184462"/>
              <a:gd name="connsiteX51" fmla="*/ 5471021 w 6191980"/>
              <a:gd name="connsiteY51" fmla="*/ 1376203 h 6184462"/>
              <a:gd name="connsiteX52" fmla="*/ 5493550 w 6191980"/>
              <a:gd name="connsiteY52" fmla="*/ 1426896 h 6184462"/>
              <a:gd name="connsiteX53" fmla="*/ 5519836 w 6191980"/>
              <a:gd name="connsiteY53" fmla="*/ 1473832 h 6184462"/>
              <a:gd name="connsiteX54" fmla="*/ 5553632 w 6191980"/>
              <a:gd name="connsiteY54" fmla="*/ 1515138 h 6184462"/>
              <a:gd name="connsiteX55" fmla="*/ 5591181 w 6191980"/>
              <a:gd name="connsiteY55" fmla="*/ 1558320 h 6184462"/>
              <a:gd name="connsiteX56" fmla="*/ 5634364 w 6191980"/>
              <a:gd name="connsiteY56" fmla="*/ 1595869 h 6184462"/>
              <a:gd name="connsiteX57" fmla="*/ 5679425 w 6191980"/>
              <a:gd name="connsiteY57" fmla="*/ 1631541 h 6184462"/>
              <a:gd name="connsiteX58" fmla="*/ 5728238 w 6191980"/>
              <a:gd name="connsiteY58" fmla="*/ 1667213 h 6184462"/>
              <a:gd name="connsiteX59" fmla="*/ 5775175 w 6191980"/>
              <a:gd name="connsiteY59" fmla="*/ 1702885 h 6184462"/>
              <a:gd name="connsiteX60" fmla="*/ 5820236 w 6191980"/>
              <a:gd name="connsiteY60" fmla="*/ 1738560 h 6184462"/>
              <a:gd name="connsiteX61" fmla="*/ 5863416 w 6191980"/>
              <a:gd name="connsiteY61" fmla="*/ 1777986 h 6184462"/>
              <a:gd name="connsiteX62" fmla="*/ 5900968 w 6191980"/>
              <a:gd name="connsiteY62" fmla="*/ 1817414 h 6184462"/>
              <a:gd name="connsiteX63" fmla="*/ 5932886 w 6191980"/>
              <a:gd name="connsiteY63" fmla="*/ 1862474 h 6184462"/>
              <a:gd name="connsiteX64" fmla="*/ 5957294 w 6191980"/>
              <a:gd name="connsiteY64" fmla="*/ 1909410 h 6184462"/>
              <a:gd name="connsiteX65" fmla="*/ 5974191 w 6191980"/>
              <a:gd name="connsiteY65" fmla="*/ 1965736 h 6184462"/>
              <a:gd name="connsiteX66" fmla="*/ 5981700 w 6191980"/>
              <a:gd name="connsiteY66" fmla="*/ 2023938 h 6184462"/>
              <a:gd name="connsiteX67" fmla="*/ 5983578 w 6191980"/>
              <a:gd name="connsiteY67" fmla="*/ 2084018 h 6184462"/>
              <a:gd name="connsiteX68" fmla="*/ 5977945 w 6191980"/>
              <a:gd name="connsiteY68" fmla="*/ 2147852 h 6184462"/>
              <a:gd name="connsiteX69" fmla="*/ 5970435 w 6191980"/>
              <a:gd name="connsiteY69" fmla="*/ 2211686 h 6184462"/>
              <a:gd name="connsiteX70" fmla="*/ 5961048 w 6191980"/>
              <a:gd name="connsiteY70" fmla="*/ 2275522 h 6184462"/>
              <a:gd name="connsiteX71" fmla="*/ 5953538 w 6191980"/>
              <a:gd name="connsiteY71" fmla="*/ 2339356 h 6184462"/>
              <a:gd name="connsiteX72" fmla="*/ 5949784 w 6191980"/>
              <a:gd name="connsiteY72" fmla="*/ 2403192 h 6184462"/>
              <a:gd name="connsiteX73" fmla="*/ 5949784 w 6191980"/>
              <a:gd name="connsiteY73" fmla="*/ 2465149 h 6184462"/>
              <a:gd name="connsiteX74" fmla="*/ 5957294 w 6191980"/>
              <a:gd name="connsiteY74" fmla="*/ 2523350 h 6184462"/>
              <a:gd name="connsiteX75" fmla="*/ 5972312 w 6191980"/>
              <a:gd name="connsiteY75" fmla="*/ 2581552 h 6184462"/>
              <a:gd name="connsiteX76" fmla="*/ 5994843 w 6191980"/>
              <a:gd name="connsiteY76" fmla="*/ 2636001 h 6184462"/>
              <a:gd name="connsiteX77" fmla="*/ 6024884 w 6191980"/>
              <a:gd name="connsiteY77" fmla="*/ 2692325 h 6184462"/>
              <a:gd name="connsiteX78" fmla="*/ 6054922 w 6191980"/>
              <a:gd name="connsiteY78" fmla="*/ 2748651 h 6184462"/>
              <a:gd name="connsiteX79" fmla="*/ 6088718 w 6191980"/>
              <a:gd name="connsiteY79" fmla="*/ 2804974 h 6184462"/>
              <a:gd name="connsiteX80" fmla="*/ 6120634 w 6191980"/>
              <a:gd name="connsiteY80" fmla="*/ 2859423 h 6184462"/>
              <a:gd name="connsiteX81" fmla="*/ 6148798 w 6191980"/>
              <a:gd name="connsiteY81" fmla="*/ 2917624 h 6184462"/>
              <a:gd name="connsiteX82" fmla="*/ 6171326 w 6191980"/>
              <a:gd name="connsiteY82" fmla="*/ 2973950 h 6184462"/>
              <a:gd name="connsiteX83" fmla="*/ 6186347 w 6191980"/>
              <a:gd name="connsiteY83" fmla="*/ 3032152 h 6184462"/>
              <a:gd name="connsiteX84" fmla="*/ 6191980 w 6191980"/>
              <a:gd name="connsiteY84" fmla="*/ 3092230 h 6184462"/>
              <a:gd name="connsiteX85" fmla="*/ 6186347 w 6191980"/>
              <a:gd name="connsiteY85" fmla="*/ 3152310 h 6184462"/>
              <a:gd name="connsiteX86" fmla="*/ 6171326 w 6191980"/>
              <a:gd name="connsiteY86" fmla="*/ 3210513 h 6184462"/>
              <a:gd name="connsiteX87" fmla="*/ 6148798 w 6191980"/>
              <a:gd name="connsiteY87" fmla="*/ 3266839 h 6184462"/>
              <a:gd name="connsiteX88" fmla="*/ 6120634 w 6191980"/>
              <a:gd name="connsiteY88" fmla="*/ 3325039 h 6184462"/>
              <a:gd name="connsiteX89" fmla="*/ 6088718 w 6191980"/>
              <a:gd name="connsiteY89" fmla="*/ 3379488 h 6184462"/>
              <a:gd name="connsiteX90" fmla="*/ 6054922 w 6191980"/>
              <a:gd name="connsiteY90" fmla="*/ 3435814 h 6184462"/>
              <a:gd name="connsiteX91" fmla="*/ 6024884 w 6191980"/>
              <a:gd name="connsiteY91" fmla="*/ 3492137 h 6184462"/>
              <a:gd name="connsiteX92" fmla="*/ 5994843 w 6191980"/>
              <a:gd name="connsiteY92" fmla="*/ 3548461 h 6184462"/>
              <a:gd name="connsiteX93" fmla="*/ 5972312 w 6191980"/>
              <a:gd name="connsiteY93" fmla="*/ 3602910 h 6184462"/>
              <a:gd name="connsiteX94" fmla="*/ 5957294 w 6191980"/>
              <a:gd name="connsiteY94" fmla="*/ 3661113 h 6184462"/>
              <a:gd name="connsiteX95" fmla="*/ 5949784 w 6191980"/>
              <a:gd name="connsiteY95" fmla="*/ 3719313 h 6184462"/>
              <a:gd name="connsiteX96" fmla="*/ 5949784 w 6191980"/>
              <a:gd name="connsiteY96" fmla="*/ 3781272 h 6184462"/>
              <a:gd name="connsiteX97" fmla="*/ 5953538 w 6191980"/>
              <a:gd name="connsiteY97" fmla="*/ 3845106 h 6184462"/>
              <a:gd name="connsiteX98" fmla="*/ 5961048 w 6191980"/>
              <a:gd name="connsiteY98" fmla="*/ 3908940 h 6184462"/>
              <a:gd name="connsiteX99" fmla="*/ 5970435 w 6191980"/>
              <a:gd name="connsiteY99" fmla="*/ 3972776 h 6184462"/>
              <a:gd name="connsiteX100" fmla="*/ 5977945 w 6191980"/>
              <a:gd name="connsiteY100" fmla="*/ 4036610 h 6184462"/>
              <a:gd name="connsiteX101" fmla="*/ 5983578 w 6191980"/>
              <a:gd name="connsiteY101" fmla="*/ 4100444 h 6184462"/>
              <a:gd name="connsiteX102" fmla="*/ 5981700 w 6191980"/>
              <a:gd name="connsiteY102" fmla="*/ 4160526 h 6184462"/>
              <a:gd name="connsiteX103" fmla="*/ 5974191 w 6191980"/>
              <a:gd name="connsiteY103" fmla="*/ 4218729 h 6184462"/>
              <a:gd name="connsiteX104" fmla="*/ 5957294 w 6191980"/>
              <a:gd name="connsiteY104" fmla="*/ 4275053 h 6184462"/>
              <a:gd name="connsiteX105" fmla="*/ 5932886 w 6191980"/>
              <a:gd name="connsiteY105" fmla="*/ 4321989 h 6184462"/>
              <a:gd name="connsiteX106" fmla="*/ 5900968 w 6191980"/>
              <a:gd name="connsiteY106" fmla="*/ 4367050 h 6184462"/>
              <a:gd name="connsiteX107" fmla="*/ 5863416 w 6191980"/>
              <a:gd name="connsiteY107" fmla="*/ 4406477 h 6184462"/>
              <a:gd name="connsiteX108" fmla="*/ 5820236 w 6191980"/>
              <a:gd name="connsiteY108" fmla="*/ 4445903 h 6184462"/>
              <a:gd name="connsiteX109" fmla="*/ 5775175 w 6191980"/>
              <a:gd name="connsiteY109" fmla="*/ 4481577 h 6184462"/>
              <a:gd name="connsiteX110" fmla="*/ 5728238 w 6191980"/>
              <a:gd name="connsiteY110" fmla="*/ 4517249 h 6184462"/>
              <a:gd name="connsiteX111" fmla="*/ 5679425 w 6191980"/>
              <a:gd name="connsiteY111" fmla="*/ 4552921 h 6184462"/>
              <a:gd name="connsiteX112" fmla="*/ 5634364 w 6191980"/>
              <a:gd name="connsiteY112" fmla="*/ 4588593 h 6184462"/>
              <a:gd name="connsiteX113" fmla="*/ 5591181 w 6191980"/>
              <a:gd name="connsiteY113" fmla="*/ 4626142 h 6184462"/>
              <a:gd name="connsiteX114" fmla="*/ 5553632 w 6191980"/>
              <a:gd name="connsiteY114" fmla="*/ 4669325 h 6184462"/>
              <a:gd name="connsiteX115" fmla="*/ 5519836 w 6191980"/>
              <a:gd name="connsiteY115" fmla="*/ 4710630 h 6184462"/>
              <a:gd name="connsiteX116" fmla="*/ 5493550 w 6191980"/>
              <a:gd name="connsiteY116" fmla="*/ 4757566 h 6184462"/>
              <a:gd name="connsiteX117" fmla="*/ 5471021 w 6191980"/>
              <a:gd name="connsiteY117" fmla="*/ 4808259 h 6184462"/>
              <a:gd name="connsiteX118" fmla="*/ 5452246 w 6191980"/>
              <a:gd name="connsiteY118" fmla="*/ 4862708 h 6184462"/>
              <a:gd name="connsiteX119" fmla="*/ 5435349 w 6191980"/>
              <a:gd name="connsiteY119" fmla="*/ 4919033 h 6184462"/>
              <a:gd name="connsiteX120" fmla="*/ 5420328 w 6191980"/>
              <a:gd name="connsiteY120" fmla="*/ 4975357 h 6184462"/>
              <a:gd name="connsiteX121" fmla="*/ 5405308 w 6191980"/>
              <a:gd name="connsiteY121" fmla="*/ 5033560 h 6184462"/>
              <a:gd name="connsiteX122" fmla="*/ 5388410 w 6191980"/>
              <a:gd name="connsiteY122" fmla="*/ 5088007 h 6184462"/>
              <a:gd name="connsiteX123" fmla="*/ 5369636 w 6191980"/>
              <a:gd name="connsiteY123" fmla="*/ 5142453 h 6184462"/>
              <a:gd name="connsiteX124" fmla="*/ 5347108 w 6191980"/>
              <a:gd name="connsiteY124" fmla="*/ 5193146 h 6184462"/>
              <a:gd name="connsiteX125" fmla="*/ 5318944 w 6191980"/>
              <a:gd name="connsiteY125" fmla="*/ 5238207 h 6184462"/>
              <a:gd name="connsiteX126" fmla="*/ 5285151 w 6191980"/>
              <a:gd name="connsiteY126" fmla="*/ 5279510 h 6184462"/>
              <a:gd name="connsiteX127" fmla="*/ 5243845 w 6191980"/>
              <a:gd name="connsiteY127" fmla="*/ 5313305 h 6184462"/>
              <a:gd name="connsiteX128" fmla="*/ 5198784 w 6191980"/>
              <a:gd name="connsiteY128" fmla="*/ 5341467 h 6184462"/>
              <a:gd name="connsiteX129" fmla="*/ 5148091 w 6191980"/>
              <a:gd name="connsiteY129" fmla="*/ 5363998 h 6184462"/>
              <a:gd name="connsiteX130" fmla="*/ 5093644 w 6191980"/>
              <a:gd name="connsiteY130" fmla="*/ 5382773 h 6184462"/>
              <a:gd name="connsiteX131" fmla="*/ 5039198 w 6191980"/>
              <a:gd name="connsiteY131" fmla="*/ 5399670 h 6184462"/>
              <a:gd name="connsiteX132" fmla="*/ 4980995 w 6191980"/>
              <a:gd name="connsiteY132" fmla="*/ 5414691 h 6184462"/>
              <a:gd name="connsiteX133" fmla="*/ 4924669 w 6191980"/>
              <a:gd name="connsiteY133" fmla="*/ 5429711 h 6184462"/>
              <a:gd name="connsiteX134" fmla="*/ 4868345 w 6191980"/>
              <a:gd name="connsiteY134" fmla="*/ 5446609 h 6184462"/>
              <a:gd name="connsiteX135" fmla="*/ 4813899 w 6191980"/>
              <a:gd name="connsiteY135" fmla="*/ 5465383 h 6184462"/>
              <a:gd name="connsiteX136" fmla="*/ 4763206 w 6191980"/>
              <a:gd name="connsiteY136" fmla="*/ 5487914 h 6184462"/>
              <a:gd name="connsiteX137" fmla="*/ 4716270 w 6191980"/>
              <a:gd name="connsiteY137" fmla="*/ 5514197 h 6184462"/>
              <a:gd name="connsiteX138" fmla="*/ 4674964 w 6191980"/>
              <a:gd name="connsiteY138" fmla="*/ 5547992 h 6184462"/>
              <a:gd name="connsiteX139" fmla="*/ 4631782 w 6191980"/>
              <a:gd name="connsiteY139" fmla="*/ 5585543 h 6184462"/>
              <a:gd name="connsiteX140" fmla="*/ 4594231 w 6191980"/>
              <a:gd name="connsiteY140" fmla="*/ 5628725 h 6184462"/>
              <a:gd name="connsiteX141" fmla="*/ 4558559 w 6191980"/>
              <a:gd name="connsiteY141" fmla="*/ 5673785 h 6184462"/>
              <a:gd name="connsiteX142" fmla="*/ 4522886 w 6191980"/>
              <a:gd name="connsiteY142" fmla="*/ 5720721 h 6184462"/>
              <a:gd name="connsiteX143" fmla="*/ 4487214 w 6191980"/>
              <a:gd name="connsiteY143" fmla="*/ 5767659 h 6184462"/>
              <a:gd name="connsiteX144" fmla="*/ 4451542 w 6191980"/>
              <a:gd name="connsiteY144" fmla="*/ 5812719 h 6184462"/>
              <a:gd name="connsiteX145" fmla="*/ 4412114 w 6191980"/>
              <a:gd name="connsiteY145" fmla="*/ 5855901 h 6184462"/>
              <a:gd name="connsiteX146" fmla="*/ 4372686 w 6191980"/>
              <a:gd name="connsiteY146" fmla="*/ 5893450 h 6184462"/>
              <a:gd name="connsiteX147" fmla="*/ 4327628 w 6191980"/>
              <a:gd name="connsiteY147" fmla="*/ 5925368 h 6184462"/>
              <a:gd name="connsiteX148" fmla="*/ 4280690 w 6191980"/>
              <a:gd name="connsiteY148" fmla="*/ 5949776 h 6184462"/>
              <a:gd name="connsiteX149" fmla="*/ 4224364 w 6191980"/>
              <a:gd name="connsiteY149" fmla="*/ 5966674 h 6184462"/>
              <a:gd name="connsiteX150" fmla="*/ 4166161 w 6191980"/>
              <a:gd name="connsiteY150" fmla="*/ 5974184 h 6184462"/>
              <a:gd name="connsiteX151" fmla="*/ 4106083 w 6191980"/>
              <a:gd name="connsiteY151" fmla="*/ 5976061 h 6184462"/>
              <a:gd name="connsiteX152" fmla="*/ 4042247 w 6191980"/>
              <a:gd name="connsiteY152" fmla="*/ 5970428 h 6184462"/>
              <a:gd name="connsiteX153" fmla="*/ 3978413 w 6191980"/>
              <a:gd name="connsiteY153" fmla="*/ 5962919 h 6184462"/>
              <a:gd name="connsiteX154" fmla="*/ 3914577 w 6191980"/>
              <a:gd name="connsiteY154" fmla="*/ 5953530 h 6184462"/>
              <a:gd name="connsiteX155" fmla="*/ 3850743 w 6191980"/>
              <a:gd name="connsiteY155" fmla="*/ 5946022 h 6184462"/>
              <a:gd name="connsiteX156" fmla="*/ 3786907 w 6191980"/>
              <a:gd name="connsiteY156" fmla="*/ 5942266 h 6184462"/>
              <a:gd name="connsiteX157" fmla="*/ 3724950 w 6191980"/>
              <a:gd name="connsiteY157" fmla="*/ 5942266 h 6184462"/>
              <a:gd name="connsiteX158" fmla="*/ 3666749 w 6191980"/>
              <a:gd name="connsiteY158" fmla="*/ 5949776 h 6184462"/>
              <a:gd name="connsiteX159" fmla="*/ 3606669 w 6191980"/>
              <a:gd name="connsiteY159" fmla="*/ 5964797 h 6184462"/>
              <a:gd name="connsiteX160" fmla="*/ 3552221 w 6191980"/>
              <a:gd name="connsiteY160" fmla="*/ 5987325 h 6184462"/>
              <a:gd name="connsiteX161" fmla="*/ 3495897 w 6191980"/>
              <a:gd name="connsiteY161" fmla="*/ 6017366 h 6184462"/>
              <a:gd name="connsiteX162" fmla="*/ 3439573 w 6191980"/>
              <a:gd name="connsiteY162" fmla="*/ 6047407 h 6184462"/>
              <a:gd name="connsiteX163" fmla="*/ 3383247 w 6191980"/>
              <a:gd name="connsiteY163" fmla="*/ 6081200 h 6184462"/>
              <a:gd name="connsiteX164" fmla="*/ 3328798 w 6191980"/>
              <a:gd name="connsiteY164" fmla="*/ 6113118 h 6184462"/>
              <a:gd name="connsiteX165" fmla="*/ 3270598 w 6191980"/>
              <a:gd name="connsiteY165" fmla="*/ 6141280 h 6184462"/>
              <a:gd name="connsiteX166" fmla="*/ 3214272 w 6191980"/>
              <a:gd name="connsiteY166" fmla="*/ 6163811 h 6184462"/>
              <a:gd name="connsiteX167" fmla="*/ 3156069 w 6191980"/>
              <a:gd name="connsiteY167" fmla="*/ 6178831 h 6184462"/>
              <a:gd name="connsiteX168" fmla="*/ 3095991 w 6191980"/>
              <a:gd name="connsiteY168" fmla="*/ 6184462 h 6184462"/>
              <a:gd name="connsiteX169" fmla="*/ 3035911 w 6191980"/>
              <a:gd name="connsiteY169" fmla="*/ 6178831 h 6184462"/>
              <a:gd name="connsiteX170" fmla="*/ 2977708 w 6191980"/>
              <a:gd name="connsiteY170" fmla="*/ 6163811 h 6184462"/>
              <a:gd name="connsiteX171" fmla="*/ 2921385 w 6191980"/>
              <a:gd name="connsiteY171" fmla="*/ 6141280 h 6184462"/>
              <a:gd name="connsiteX172" fmla="*/ 2863182 w 6191980"/>
              <a:gd name="connsiteY172" fmla="*/ 6113118 h 6184462"/>
              <a:gd name="connsiteX173" fmla="*/ 2808733 w 6191980"/>
              <a:gd name="connsiteY173" fmla="*/ 6081200 h 6184462"/>
              <a:gd name="connsiteX174" fmla="*/ 2752409 w 6191980"/>
              <a:gd name="connsiteY174" fmla="*/ 6047407 h 6184462"/>
              <a:gd name="connsiteX175" fmla="*/ 2696083 w 6191980"/>
              <a:gd name="connsiteY175" fmla="*/ 6017366 h 6184462"/>
              <a:gd name="connsiteX176" fmla="*/ 2639760 w 6191980"/>
              <a:gd name="connsiteY176" fmla="*/ 5987325 h 6184462"/>
              <a:gd name="connsiteX177" fmla="*/ 2583436 w 6191980"/>
              <a:gd name="connsiteY177" fmla="*/ 5964797 h 6184462"/>
              <a:gd name="connsiteX178" fmla="*/ 2525233 w 6191980"/>
              <a:gd name="connsiteY178" fmla="*/ 5949776 h 6184462"/>
              <a:gd name="connsiteX179" fmla="*/ 2467030 w 6191980"/>
              <a:gd name="connsiteY179" fmla="*/ 5942266 h 6184462"/>
              <a:gd name="connsiteX180" fmla="*/ 2405071 w 6191980"/>
              <a:gd name="connsiteY180" fmla="*/ 5942266 h 6184462"/>
              <a:gd name="connsiteX181" fmla="*/ 2341237 w 6191980"/>
              <a:gd name="connsiteY181" fmla="*/ 5946022 h 6184462"/>
              <a:gd name="connsiteX182" fmla="*/ 2277403 w 6191980"/>
              <a:gd name="connsiteY182" fmla="*/ 5953530 h 6184462"/>
              <a:gd name="connsiteX183" fmla="*/ 2213567 w 6191980"/>
              <a:gd name="connsiteY183" fmla="*/ 5962919 h 6184462"/>
              <a:gd name="connsiteX184" fmla="*/ 2149731 w 6191980"/>
              <a:gd name="connsiteY184" fmla="*/ 5970428 h 6184462"/>
              <a:gd name="connsiteX185" fmla="*/ 2085897 w 6191980"/>
              <a:gd name="connsiteY185" fmla="*/ 5976061 h 6184462"/>
              <a:gd name="connsiteX186" fmla="*/ 2025819 w 6191980"/>
              <a:gd name="connsiteY186" fmla="*/ 5974184 h 6184462"/>
              <a:gd name="connsiteX187" fmla="*/ 1967617 w 6191980"/>
              <a:gd name="connsiteY187" fmla="*/ 5966674 h 6184462"/>
              <a:gd name="connsiteX188" fmla="*/ 1911291 w 6191980"/>
              <a:gd name="connsiteY188" fmla="*/ 5949776 h 6184462"/>
              <a:gd name="connsiteX189" fmla="*/ 1864354 w 6191980"/>
              <a:gd name="connsiteY189" fmla="*/ 5925368 h 6184462"/>
              <a:gd name="connsiteX190" fmla="*/ 1819293 w 6191980"/>
              <a:gd name="connsiteY190" fmla="*/ 5893450 h 6184462"/>
              <a:gd name="connsiteX191" fmla="*/ 1779867 w 6191980"/>
              <a:gd name="connsiteY191" fmla="*/ 5855901 h 6184462"/>
              <a:gd name="connsiteX192" fmla="*/ 1740438 w 6191980"/>
              <a:gd name="connsiteY192" fmla="*/ 5812719 h 6184462"/>
              <a:gd name="connsiteX193" fmla="*/ 1704766 w 6191980"/>
              <a:gd name="connsiteY193" fmla="*/ 5767659 h 6184462"/>
              <a:gd name="connsiteX194" fmla="*/ 1669094 w 6191980"/>
              <a:gd name="connsiteY194" fmla="*/ 5720721 h 6184462"/>
              <a:gd name="connsiteX195" fmla="*/ 1633422 w 6191980"/>
              <a:gd name="connsiteY195" fmla="*/ 5673785 h 6184462"/>
              <a:gd name="connsiteX196" fmla="*/ 1597750 w 6191980"/>
              <a:gd name="connsiteY196" fmla="*/ 5628725 h 6184462"/>
              <a:gd name="connsiteX197" fmla="*/ 1560199 w 6191980"/>
              <a:gd name="connsiteY197" fmla="*/ 5585543 h 6184462"/>
              <a:gd name="connsiteX198" fmla="*/ 1517016 w 6191980"/>
              <a:gd name="connsiteY198" fmla="*/ 5547992 h 6184462"/>
              <a:gd name="connsiteX199" fmla="*/ 1475711 w 6191980"/>
              <a:gd name="connsiteY199" fmla="*/ 5514197 h 6184462"/>
              <a:gd name="connsiteX200" fmla="*/ 1428774 w 6191980"/>
              <a:gd name="connsiteY200" fmla="*/ 5487914 h 6184462"/>
              <a:gd name="connsiteX201" fmla="*/ 1378082 w 6191980"/>
              <a:gd name="connsiteY201" fmla="*/ 5465383 h 6184462"/>
              <a:gd name="connsiteX202" fmla="*/ 1323635 w 6191980"/>
              <a:gd name="connsiteY202" fmla="*/ 5446609 h 6184462"/>
              <a:gd name="connsiteX203" fmla="*/ 1267309 w 6191980"/>
              <a:gd name="connsiteY203" fmla="*/ 5429711 h 6184462"/>
              <a:gd name="connsiteX204" fmla="*/ 1210986 w 6191980"/>
              <a:gd name="connsiteY204" fmla="*/ 5414691 h 6184462"/>
              <a:gd name="connsiteX205" fmla="*/ 1152783 w 6191980"/>
              <a:gd name="connsiteY205" fmla="*/ 5399670 h 6184462"/>
              <a:gd name="connsiteX206" fmla="*/ 1098336 w 6191980"/>
              <a:gd name="connsiteY206" fmla="*/ 5382773 h 6184462"/>
              <a:gd name="connsiteX207" fmla="*/ 1043887 w 6191980"/>
              <a:gd name="connsiteY207" fmla="*/ 5363998 h 6184462"/>
              <a:gd name="connsiteX208" fmla="*/ 993197 w 6191980"/>
              <a:gd name="connsiteY208" fmla="*/ 5341467 h 6184462"/>
              <a:gd name="connsiteX209" fmla="*/ 948135 w 6191980"/>
              <a:gd name="connsiteY209" fmla="*/ 5313305 h 6184462"/>
              <a:gd name="connsiteX210" fmla="*/ 906830 w 6191980"/>
              <a:gd name="connsiteY210" fmla="*/ 5279510 h 6184462"/>
              <a:gd name="connsiteX211" fmla="*/ 873037 w 6191980"/>
              <a:gd name="connsiteY211" fmla="*/ 5238207 h 6184462"/>
              <a:gd name="connsiteX212" fmla="*/ 844875 w 6191980"/>
              <a:gd name="connsiteY212" fmla="*/ 5193146 h 6184462"/>
              <a:gd name="connsiteX213" fmla="*/ 822344 w 6191980"/>
              <a:gd name="connsiteY213" fmla="*/ 5142453 h 6184462"/>
              <a:gd name="connsiteX214" fmla="*/ 803570 w 6191980"/>
              <a:gd name="connsiteY214" fmla="*/ 5088007 h 6184462"/>
              <a:gd name="connsiteX215" fmla="*/ 786672 w 6191980"/>
              <a:gd name="connsiteY215" fmla="*/ 5033560 h 6184462"/>
              <a:gd name="connsiteX216" fmla="*/ 771652 w 6191980"/>
              <a:gd name="connsiteY216" fmla="*/ 4975357 h 6184462"/>
              <a:gd name="connsiteX217" fmla="*/ 756631 w 6191980"/>
              <a:gd name="connsiteY217" fmla="*/ 4919033 h 6184462"/>
              <a:gd name="connsiteX218" fmla="*/ 739734 w 6191980"/>
              <a:gd name="connsiteY218" fmla="*/ 4862708 h 6184462"/>
              <a:gd name="connsiteX219" fmla="*/ 720959 w 6191980"/>
              <a:gd name="connsiteY219" fmla="*/ 4808259 h 6184462"/>
              <a:gd name="connsiteX220" fmla="*/ 698428 w 6191980"/>
              <a:gd name="connsiteY220" fmla="*/ 4757566 h 6184462"/>
              <a:gd name="connsiteX221" fmla="*/ 672143 w 6191980"/>
              <a:gd name="connsiteY221" fmla="*/ 4710630 h 6184462"/>
              <a:gd name="connsiteX222" fmla="*/ 638351 w 6191980"/>
              <a:gd name="connsiteY222" fmla="*/ 4669325 h 6184462"/>
              <a:gd name="connsiteX223" fmla="*/ 600799 w 6191980"/>
              <a:gd name="connsiteY223" fmla="*/ 4626142 h 6184462"/>
              <a:gd name="connsiteX224" fmla="*/ 557617 w 6191980"/>
              <a:gd name="connsiteY224" fmla="*/ 4588593 h 6184462"/>
              <a:gd name="connsiteX225" fmla="*/ 510678 w 6191980"/>
              <a:gd name="connsiteY225" fmla="*/ 4552921 h 6184462"/>
              <a:gd name="connsiteX226" fmla="*/ 463742 w 6191980"/>
              <a:gd name="connsiteY226" fmla="*/ 4517249 h 6184462"/>
              <a:gd name="connsiteX227" fmla="*/ 416805 w 6191980"/>
              <a:gd name="connsiteY227" fmla="*/ 4481577 h 6184462"/>
              <a:gd name="connsiteX228" fmla="*/ 371744 w 6191980"/>
              <a:gd name="connsiteY228" fmla="*/ 4445903 h 6184462"/>
              <a:gd name="connsiteX229" fmla="*/ 328562 w 6191980"/>
              <a:gd name="connsiteY229" fmla="*/ 4406477 h 6184462"/>
              <a:gd name="connsiteX230" fmla="*/ 291012 w 6191980"/>
              <a:gd name="connsiteY230" fmla="*/ 4367050 h 6184462"/>
              <a:gd name="connsiteX231" fmla="*/ 259096 w 6191980"/>
              <a:gd name="connsiteY231" fmla="*/ 4321989 h 6184462"/>
              <a:gd name="connsiteX232" fmla="*/ 234689 w 6191980"/>
              <a:gd name="connsiteY232" fmla="*/ 4275053 h 6184462"/>
              <a:gd name="connsiteX233" fmla="*/ 217791 w 6191980"/>
              <a:gd name="connsiteY233" fmla="*/ 4218729 h 6184462"/>
              <a:gd name="connsiteX234" fmla="*/ 210281 w 6191980"/>
              <a:gd name="connsiteY234" fmla="*/ 4160526 h 6184462"/>
              <a:gd name="connsiteX235" fmla="*/ 208402 w 6191980"/>
              <a:gd name="connsiteY235" fmla="*/ 4100444 h 6184462"/>
              <a:gd name="connsiteX236" fmla="*/ 214035 w 6191980"/>
              <a:gd name="connsiteY236" fmla="*/ 4036610 h 6184462"/>
              <a:gd name="connsiteX237" fmla="*/ 221545 w 6191980"/>
              <a:gd name="connsiteY237" fmla="*/ 3972776 h 6184462"/>
              <a:gd name="connsiteX238" fmla="*/ 230932 w 6191980"/>
              <a:gd name="connsiteY238" fmla="*/ 3908940 h 6184462"/>
              <a:gd name="connsiteX239" fmla="*/ 238443 w 6191980"/>
              <a:gd name="connsiteY239" fmla="*/ 3845106 h 6184462"/>
              <a:gd name="connsiteX240" fmla="*/ 242199 w 6191980"/>
              <a:gd name="connsiteY240" fmla="*/ 3781272 h 6184462"/>
              <a:gd name="connsiteX241" fmla="*/ 242199 w 6191980"/>
              <a:gd name="connsiteY241" fmla="*/ 3719313 h 6184462"/>
              <a:gd name="connsiteX242" fmla="*/ 234689 w 6191980"/>
              <a:gd name="connsiteY242" fmla="*/ 3661113 h 6184462"/>
              <a:gd name="connsiteX243" fmla="*/ 219668 w 6191980"/>
              <a:gd name="connsiteY243" fmla="*/ 3602910 h 6184462"/>
              <a:gd name="connsiteX244" fmla="*/ 197138 w 6191980"/>
              <a:gd name="connsiteY244" fmla="*/ 3548461 h 6184462"/>
              <a:gd name="connsiteX245" fmla="*/ 168976 w 6191980"/>
              <a:gd name="connsiteY245" fmla="*/ 3492137 h 6184462"/>
              <a:gd name="connsiteX246" fmla="*/ 137057 w 6191980"/>
              <a:gd name="connsiteY246" fmla="*/ 3435814 h 6184462"/>
              <a:gd name="connsiteX247" fmla="*/ 103264 w 6191980"/>
              <a:gd name="connsiteY247" fmla="*/ 3379488 h 6184462"/>
              <a:gd name="connsiteX248" fmla="*/ 71346 w 6191980"/>
              <a:gd name="connsiteY248" fmla="*/ 3325039 h 6184462"/>
              <a:gd name="connsiteX249" fmla="*/ 43182 w 6191980"/>
              <a:gd name="connsiteY249" fmla="*/ 3266839 h 6184462"/>
              <a:gd name="connsiteX250" fmla="*/ 20654 w 6191980"/>
              <a:gd name="connsiteY250" fmla="*/ 3210513 h 6184462"/>
              <a:gd name="connsiteX251" fmla="*/ 5634 w 6191980"/>
              <a:gd name="connsiteY251" fmla="*/ 3152310 h 6184462"/>
              <a:gd name="connsiteX252" fmla="*/ 0 w 6191980"/>
              <a:gd name="connsiteY252" fmla="*/ 3092230 h 6184462"/>
              <a:gd name="connsiteX253" fmla="*/ 5634 w 6191980"/>
              <a:gd name="connsiteY253" fmla="*/ 3032152 h 6184462"/>
              <a:gd name="connsiteX254" fmla="*/ 20654 w 6191980"/>
              <a:gd name="connsiteY254" fmla="*/ 2973950 h 6184462"/>
              <a:gd name="connsiteX255" fmla="*/ 43182 w 6191980"/>
              <a:gd name="connsiteY255" fmla="*/ 2917624 h 6184462"/>
              <a:gd name="connsiteX256" fmla="*/ 71346 w 6191980"/>
              <a:gd name="connsiteY256" fmla="*/ 2859423 h 6184462"/>
              <a:gd name="connsiteX257" fmla="*/ 103264 w 6191980"/>
              <a:gd name="connsiteY257" fmla="*/ 2804974 h 6184462"/>
              <a:gd name="connsiteX258" fmla="*/ 137057 w 6191980"/>
              <a:gd name="connsiteY258" fmla="*/ 2748651 h 6184462"/>
              <a:gd name="connsiteX259" fmla="*/ 168976 w 6191980"/>
              <a:gd name="connsiteY259" fmla="*/ 2692325 h 6184462"/>
              <a:gd name="connsiteX260" fmla="*/ 197138 w 6191980"/>
              <a:gd name="connsiteY260" fmla="*/ 2636001 h 6184462"/>
              <a:gd name="connsiteX261" fmla="*/ 219668 w 6191980"/>
              <a:gd name="connsiteY261" fmla="*/ 2581552 h 6184462"/>
              <a:gd name="connsiteX262" fmla="*/ 234689 w 6191980"/>
              <a:gd name="connsiteY262" fmla="*/ 2523350 h 6184462"/>
              <a:gd name="connsiteX263" fmla="*/ 242199 w 6191980"/>
              <a:gd name="connsiteY263" fmla="*/ 2465149 h 6184462"/>
              <a:gd name="connsiteX264" fmla="*/ 242199 w 6191980"/>
              <a:gd name="connsiteY264" fmla="*/ 2403192 h 6184462"/>
              <a:gd name="connsiteX265" fmla="*/ 238443 w 6191980"/>
              <a:gd name="connsiteY265" fmla="*/ 2339356 h 6184462"/>
              <a:gd name="connsiteX266" fmla="*/ 230932 w 6191980"/>
              <a:gd name="connsiteY266" fmla="*/ 2275522 h 6184462"/>
              <a:gd name="connsiteX267" fmla="*/ 221545 w 6191980"/>
              <a:gd name="connsiteY267" fmla="*/ 2211686 h 6184462"/>
              <a:gd name="connsiteX268" fmla="*/ 214035 w 6191980"/>
              <a:gd name="connsiteY268" fmla="*/ 2147852 h 6184462"/>
              <a:gd name="connsiteX269" fmla="*/ 208402 w 6191980"/>
              <a:gd name="connsiteY269" fmla="*/ 2084018 h 6184462"/>
              <a:gd name="connsiteX270" fmla="*/ 210281 w 6191980"/>
              <a:gd name="connsiteY270" fmla="*/ 2023938 h 6184462"/>
              <a:gd name="connsiteX271" fmla="*/ 217791 w 6191980"/>
              <a:gd name="connsiteY271" fmla="*/ 1965736 h 6184462"/>
              <a:gd name="connsiteX272" fmla="*/ 234689 w 6191980"/>
              <a:gd name="connsiteY272" fmla="*/ 1909410 h 6184462"/>
              <a:gd name="connsiteX273" fmla="*/ 259096 w 6191980"/>
              <a:gd name="connsiteY273" fmla="*/ 1862474 h 6184462"/>
              <a:gd name="connsiteX274" fmla="*/ 291012 w 6191980"/>
              <a:gd name="connsiteY274" fmla="*/ 1817414 h 6184462"/>
              <a:gd name="connsiteX275" fmla="*/ 328562 w 6191980"/>
              <a:gd name="connsiteY275" fmla="*/ 1777986 h 6184462"/>
              <a:gd name="connsiteX276" fmla="*/ 371744 w 6191980"/>
              <a:gd name="connsiteY276" fmla="*/ 1738560 h 6184462"/>
              <a:gd name="connsiteX277" fmla="*/ 416805 w 6191980"/>
              <a:gd name="connsiteY277" fmla="*/ 1702885 h 6184462"/>
              <a:gd name="connsiteX278" fmla="*/ 463742 w 6191980"/>
              <a:gd name="connsiteY278" fmla="*/ 1667213 h 6184462"/>
              <a:gd name="connsiteX279" fmla="*/ 510678 w 6191980"/>
              <a:gd name="connsiteY279" fmla="*/ 1631541 h 6184462"/>
              <a:gd name="connsiteX280" fmla="*/ 557617 w 6191980"/>
              <a:gd name="connsiteY280" fmla="*/ 1595869 h 6184462"/>
              <a:gd name="connsiteX281" fmla="*/ 600799 w 6191980"/>
              <a:gd name="connsiteY281" fmla="*/ 1558320 h 6184462"/>
              <a:gd name="connsiteX282" fmla="*/ 638351 w 6191980"/>
              <a:gd name="connsiteY282" fmla="*/ 1515138 h 6184462"/>
              <a:gd name="connsiteX283" fmla="*/ 672143 w 6191980"/>
              <a:gd name="connsiteY283" fmla="*/ 1473832 h 6184462"/>
              <a:gd name="connsiteX284" fmla="*/ 698428 w 6191980"/>
              <a:gd name="connsiteY284" fmla="*/ 1426896 h 6184462"/>
              <a:gd name="connsiteX285" fmla="*/ 720959 w 6191980"/>
              <a:gd name="connsiteY285" fmla="*/ 1376203 h 6184462"/>
              <a:gd name="connsiteX286" fmla="*/ 739734 w 6191980"/>
              <a:gd name="connsiteY286" fmla="*/ 1321755 h 6184462"/>
              <a:gd name="connsiteX287" fmla="*/ 756631 w 6191980"/>
              <a:gd name="connsiteY287" fmla="*/ 1265429 h 6184462"/>
              <a:gd name="connsiteX288" fmla="*/ 771652 w 6191980"/>
              <a:gd name="connsiteY288" fmla="*/ 1209105 h 6184462"/>
              <a:gd name="connsiteX289" fmla="*/ 786672 w 6191980"/>
              <a:gd name="connsiteY289" fmla="*/ 1150903 h 6184462"/>
              <a:gd name="connsiteX290" fmla="*/ 803570 w 6191980"/>
              <a:gd name="connsiteY290" fmla="*/ 1096456 h 6184462"/>
              <a:gd name="connsiteX291" fmla="*/ 822344 w 6191980"/>
              <a:gd name="connsiteY291" fmla="*/ 1042007 h 6184462"/>
              <a:gd name="connsiteX292" fmla="*/ 844875 w 6191980"/>
              <a:gd name="connsiteY292" fmla="*/ 991317 h 6184462"/>
              <a:gd name="connsiteX293" fmla="*/ 873037 w 6191980"/>
              <a:gd name="connsiteY293" fmla="*/ 946257 h 6184462"/>
              <a:gd name="connsiteX294" fmla="*/ 906830 w 6191980"/>
              <a:gd name="connsiteY294" fmla="*/ 904952 h 6184462"/>
              <a:gd name="connsiteX295" fmla="*/ 948135 w 6191980"/>
              <a:gd name="connsiteY295" fmla="*/ 871157 h 6184462"/>
              <a:gd name="connsiteX296" fmla="*/ 993197 w 6191980"/>
              <a:gd name="connsiteY296" fmla="*/ 842995 h 6184462"/>
              <a:gd name="connsiteX297" fmla="*/ 1043887 w 6191980"/>
              <a:gd name="connsiteY297" fmla="*/ 820464 h 6184462"/>
              <a:gd name="connsiteX298" fmla="*/ 1098336 w 6191980"/>
              <a:gd name="connsiteY298" fmla="*/ 801690 h 6184462"/>
              <a:gd name="connsiteX299" fmla="*/ 1152783 w 6191980"/>
              <a:gd name="connsiteY299" fmla="*/ 784792 h 6184462"/>
              <a:gd name="connsiteX300" fmla="*/ 1210986 w 6191980"/>
              <a:gd name="connsiteY300" fmla="*/ 769772 h 6184462"/>
              <a:gd name="connsiteX301" fmla="*/ 1267309 w 6191980"/>
              <a:gd name="connsiteY301" fmla="*/ 754751 h 6184462"/>
              <a:gd name="connsiteX302" fmla="*/ 1323635 w 6191980"/>
              <a:gd name="connsiteY302" fmla="*/ 737854 h 6184462"/>
              <a:gd name="connsiteX303" fmla="*/ 1378082 w 6191980"/>
              <a:gd name="connsiteY303" fmla="*/ 719079 h 6184462"/>
              <a:gd name="connsiteX304" fmla="*/ 1428774 w 6191980"/>
              <a:gd name="connsiteY304" fmla="*/ 696549 h 6184462"/>
              <a:gd name="connsiteX305" fmla="*/ 1475711 w 6191980"/>
              <a:gd name="connsiteY305" fmla="*/ 670266 h 6184462"/>
              <a:gd name="connsiteX306" fmla="*/ 1517016 w 6191980"/>
              <a:gd name="connsiteY306" fmla="*/ 636471 h 6184462"/>
              <a:gd name="connsiteX307" fmla="*/ 1560199 w 6191980"/>
              <a:gd name="connsiteY307" fmla="*/ 598919 h 6184462"/>
              <a:gd name="connsiteX308" fmla="*/ 1597750 w 6191980"/>
              <a:gd name="connsiteY308" fmla="*/ 555737 h 6184462"/>
              <a:gd name="connsiteX309" fmla="*/ 1633422 w 6191980"/>
              <a:gd name="connsiteY309" fmla="*/ 510678 h 6184462"/>
              <a:gd name="connsiteX310" fmla="*/ 1669094 w 6191980"/>
              <a:gd name="connsiteY310" fmla="*/ 463741 h 6184462"/>
              <a:gd name="connsiteX311" fmla="*/ 1704766 w 6191980"/>
              <a:gd name="connsiteY311" fmla="*/ 416803 h 6184462"/>
              <a:gd name="connsiteX312" fmla="*/ 1740438 w 6191980"/>
              <a:gd name="connsiteY312" fmla="*/ 371743 h 6184462"/>
              <a:gd name="connsiteX313" fmla="*/ 1779867 w 6191980"/>
              <a:gd name="connsiteY313" fmla="*/ 328561 h 6184462"/>
              <a:gd name="connsiteX314" fmla="*/ 1819293 w 6191980"/>
              <a:gd name="connsiteY314" fmla="*/ 291012 h 6184462"/>
              <a:gd name="connsiteX315" fmla="*/ 1864354 w 6191980"/>
              <a:gd name="connsiteY315" fmla="*/ 259094 h 6184462"/>
              <a:gd name="connsiteX316" fmla="*/ 1911291 w 6191980"/>
              <a:gd name="connsiteY316" fmla="*/ 234686 h 6184462"/>
              <a:gd name="connsiteX317" fmla="*/ 1967617 w 6191980"/>
              <a:gd name="connsiteY317" fmla="*/ 217789 h 6184462"/>
              <a:gd name="connsiteX318" fmla="*/ 2025819 w 6191980"/>
              <a:gd name="connsiteY318" fmla="*/ 210279 h 6184462"/>
              <a:gd name="connsiteX319" fmla="*/ 2085897 w 6191980"/>
              <a:gd name="connsiteY319" fmla="*/ 208401 h 6184462"/>
              <a:gd name="connsiteX320" fmla="*/ 2149731 w 6191980"/>
              <a:gd name="connsiteY320" fmla="*/ 214035 h 6184462"/>
              <a:gd name="connsiteX321" fmla="*/ 2213567 w 6191980"/>
              <a:gd name="connsiteY321" fmla="*/ 221545 h 6184462"/>
              <a:gd name="connsiteX322" fmla="*/ 2277403 w 6191980"/>
              <a:gd name="connsiteY322" fmla="*/ 230932 h 6184462"/>
              <a:gd name="connsiteX323" fmla="*/ 2341237 w 6191980"/>
              <a:gd name="connsiteY323" fmla="*/ 238443 h 6184462"/>
              <a:gd name="connsiteX324" fmla="*/ 2405071 w 6191980"/>
              <a:gd name="connsiteY324" fmla="*/ 242197 h 6184462"/>
              <a:gd name="connsiteX325" fmla="*/ 2467030 w 6191980"/>
              <a:gd name="connsiteY325" fmla="*/ 242197 h 6184462"/>
              <a:gd name="connsiteX326" fmla="*/ 2525233 w 6191980"/>
              <a:gd name="connsiteY326" fmla="*/ 234686 h 6184462"/>
              <a:gd name="connsiteX327" fmla="*/ 2583436 w 6191980"/>
              <a:gd name="connsiteY327" fmla="*/ 219666 h 6184462"/>
              <a:gd name="connsiteX328" fmla="*/ 2639760 w 6191980"/>
              <a:gd name="connsiteY328" fmla="*/ 197137 h 6184462"/>
              <a:gd name="connsiteX329" fmla="*/ 2696083 w 6191980"/>
              <a:gd name="connsiteY329" fmla="*/ 167096 h 6184462"/>
              <a:gd name="connsiteX330" fmla="*/ 2752409 w 6191980"/>
              <a:gd name="connsiteY330" fmla="*/ 137057 h 6184462"/>
              <a:gd name="connsiteX331" fmla="*/ 2808733 w 6191980"/>
              <a:gd name="connsiteY331" fmla="*/ 103262 h 6184462"/>
              <a:gd name="connsiteX332" fmla="*/ 2863182 w 6191980"/>
              <a:gd name="connsiteY332" fmla="*/ 71344 h 6184462"/>
              <a:gd name="connsiteX333" fmla="*/ 2921385 w 6191980"/>
              <a:gd name="connsiteY333" fmla="*/ 43182 h 6184462"/>
              <a:gd name="connsiteX334" fmla="*/ 2977708 w 6191980"/>
              <a:gd name="connsiteY334" fmla="*/ 20652 h 6184462"/>
              <a:gd name="connsiteX335" fmla="*/ 3035911 w 6191980"/>
              <a:gd name="connsiteY335" fmla="*/ 5631 h 618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191980" h="6184462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7214" y="416803"/>
                </a:lnTo>
                <a:lnTo>
                  <a:pt x="4522886" y="463741"/>
                </a:lnTo>
                <a:lnTo>
                  <a:pt x="4558559" y="510678"/>
                </a:lnTo>
                <a:lnTo>
                  <a:pt x="4594231" y="555737"/>
                </a:lnTo>
                <a:lnTo>
                  <a:pt x="4631782" y="598919"/>
                </a:lnTo>
                <a:lnTo>
                  <a:pt x="4674964" y="636471"/>
                </a:lnTo>
                <a:lnTo>
                  <a:pt x="4716270" y="670266"/>
                </a:lnTo>
                <a:lnTo>
                  <a:pt x="4763206" y="696549"/>
                </a:lnTo>
                <a:lnTo>
                  <a:pt x="4813899" y="719079"/>
                </a:lnTo>
                <a:lnTo>
                  <a:pt x="4868345" y="737854"/>
                </a:lnTo>
                <a:lnTo>
                  <a:pt x="4924669" y="754751"/>
                </a:lnTo>
                <a:lnTo>
                  <a:pt x="4980995" y="769772"/>
                </a:lnTo>
                <a:lnTo>
                  <a:pt x="5039198" y="784792"/>
                </a:lnTo>
                <a:lnTo>
                  <a:pt x="5093644" y="801690"/>
                </a:lnTo>
                <a:lnTo>
                  <a:pt x="5148091" y="820464"/>
                </a:lnTo>
                <a:lnTo>
                  <a:pt x="5198784" y="842995"/>
                </a:lnTo>
                <a:lnTo>
                  <a:pt x="5243845" y="871157"/>
                </a:lnTo>
                <a:lnTo>
                  <a:pt x="5285151" y="904952"/>
                </a:lnTo>
                <a:lnTo>
                  <a:pt x="5318944" y="946257"/>
                </a:lnTo>
                <a:lnTo>
                  <a:pt x="5347108" y="991317"/>
                </a:lnTo>
                <a:lnTo>
                  <a:pt x="5369636" y="1042007"/>
                </a:lnTo>
                <a:lnTo>
                  <a:pt x="5388410" y="1096456"/>
                </a:lnTo>
                <a:lnTo>
                  <a:pt x="5405308" y="1150903"/>
                </a:lnTo>
                <a:lnTo>
                  <a:pt x="5420328" y="1209105"/>
                </a:lnTo>
                <a:lnTo>
                  <a:pt x="5435349" y="1265429"/>
                </a:lnTo>
                <a:lnTo>
                  <a:pt x="5452246" y="1321755"/>
                </a:lnTo>
                <a:lnTo>
                  <a:pt x="5471021" y="1376203"/>
                </a:lnTo>
                <a:lnTo>
                  <a:pt x="5493550" y="1426896"/>
                </a:lnTo>
                <a:lnTo>
                  <a:pt x="5519836" y="1473832"/>
                </a:lnTo>
                <a:lnTo>
                  <a:pt x="5553632" y="1515138"/>
                </a:lnTo>
                <a:lnTo>
                  <a:pt x="5591181" y="1558320"/>
                </a:lnTo>
                <a:lnTo>
                  <a:pt x="5634364" y="1595869"/>
                </a:lnTo>
                <a:lnTo>
                  <a:pt x="5679425" y="1631541"/>
                </a:lnTo>
                <a:lnTo>
                  <a:pt x="5728238" y="1667213"/>
                </a:lnTo>
                <a:lnTo>
                  <a:pt x="5775175" y="1702885"/>
                </a:lnTo>
                <a:lnTo>
                  <a:pt x="5820236" y="1738560"/>
                </a:lnTo>
                <a:lnTo>
                  <a:pt x="5863416" y="1777986"/>
                </a:lnTo>
                <a:lnTo>
                  <a:pt x="5900968" y="1817414"/>
                </a:lnTo>
                <a:lnTo>
                  <a:pt x="5932886" y="1862474"/>
                </a:lnTo>
                <a:lnTo>
                  <a:pt x="5957294" y="1909410"/>
                </a:lnTo>
                <a:lnTo>
                  <a:pt x="5974191" y="1965736"/>
                </a:lnTo>
                <a:lnTo>
                  <a:pt x="5981700" y="2023938"/>
                </a:lnTo>
                <a:lnTo>
                  <a:pt x="5983578" y="2084018"/>
                </a:lnTo>
                <a:lnTo>
                  <a:pt x="5977945" y="2147852"/>
                </a:lnTo>
                <a:lnTo>
                  <a:pt x="5970435" y="2211686"/>
                </a:lnTo>
                <a:lnTo>
                  <a:pt x="5961048" y="2275522"/>
                </a:lnTo>
                <a:lnTo>
                  <a:pt x="5953538" y="2339356"/>
                </a:lnTo>
                <a:lnTo>
                  <a:pt x="5949784" y="2403192"/>
                </a:lnTo>
                <a:lnTo>
                  <a:pt x="5949784" y="2465149"/>
                </a:lnTo>
                <a:lnTo>
                  <a:pt x="5957294" y="2523350"/>
                </a:lnTo>
                <a:lnTo>
                  <a:pt x="5972312" y="2581552"/>
                </a:lnTo>
                <a:lnTo>
                  <a:pt x="5994843" y="2636001"/>
                </a:lnTo>
                <a:lnTo>
                  <a:pt x="6024884" y="2692325"/>
                </a:lnTo>
                <a:lnTo>
                  <a:pt x="6054922" y="2748651"/>
                </a:lnTo>
                <a:lnTo>
                  <a:pt x="6088718" y="2804974"/>
                </a:lnTo>
                <a:lnTo>
                  <a:pt x="6120634" y="2859423"/>
                </a:lnTo>
                <a:lnTo>
                  <a:pt x="6148798" y="2917624"/>
                </a:lnTo>
                <a:lnTo>
                  <a:pt x="6171326" y="2973950"/>
                </a:lnTo>
                <a:lnTo>
                  <a:pt x="6186347" y="3032152"/>
                </a:lnTo>
                <a:lnTo>
                  <a:pt x="6191980" y="3092230"/>
                </a:lnTo>
                <a:lnTo>
                  <a:pt x="6186347" y="3152310"/>
                </a:lnTo>
                <a:lnTo>
                  <a:pt x="6171326" y="3210513"/>
                </a:lnTo>
                <a:lnTo>
                  <a:pt x="6148798" y="3266839"/>
                </a:lnTo>
                <a:lnTo>
                  <a:pt x="6120634" y="3325039"/>
                </a:lnTo>
                <a:lnTo>
                  <a:pt x="6088718" y="3379488"/>
                </a:lnTo>
                <a:lnTo>
                  <a:pt x="6054922" y="3435814"/>
                </a:lnTo>
                <a:lnTo>
                  <a:pt x="6024884" y="3492137"/>
                </a:lnTo>
                <a:lnTo>
                  <a:pt x="5994843" y="3548461"/>
                </a:lnTo>
                <a:lnTo>
                  <a:pt x="5972312" y="3602910"/>
                </a:lnTo>
                <a:lnTo>
                  <a:pt x="5957294" y="3661113"/>
                </a:lnTo>
                <a:lnTo>
                  <a:pt x="5949784" y="3719313"/>
                </a:lnTo>
                <a:lnTo>
                  <a:pt x="5949784" y="3781272"/>
                </a:lnTo>
                <a:lnTo>
                  <a:pt x="5953538" y="3845106"/>
                </a:lnTo>
                <a:lnTo>
                  <a:pt x="5961048" y="3908940"/>
                </a:lnTo>
                <a:lnTo>
                  <a:pt x="5970435" y="3972776"/>
                </a:lnTo>
                <a:lnTo>
                  <a:pt x="5977945" y="4036610"/>
                </a:lnTo>
                <a:lnTo>
                  <a:pt x="5983578" y="4100444"/>
                </a:lnTo>
                <a:lnTo>
                  <a:pt x="5981700" y="4160526"/>
                </a:lnTo>
                <a:lnTo>
                  <a:pt x="5974191" y="4218729"/>
                </a:lnTo>
                <a:lnTo>
                  <a:pt x="5957294" y="4275053"/>
                </a:lnTo>
                <a:lnTo>
                  <a:pt x="5932886" y="4321989"/>
                </a:lnTo>
                <a:lnTo>
                  <a:pt x="5900968" y="4367050"/>
                </a:lnTo>
                <a:lnTo>
                  <a:pt x="5863416" y="4406477"/>
                </a:lnTo>
                <a:lnTo>
                  <a:pt x="5820236" y="4445903"/>
                </a:lnTo>
                <a:lnTo>
                  <a:pt x="5775175" y="4481577"/>
                </a:lnTo>
                <a:lnTo>
                  <a:pt x="5728238" y="4517249"/>
                </a:lnTo>
                <a:lnTo>
                  <a:pt x="5679425" y="4552921"/>
                </a:lnTo>
                <a:lnTo>
                  <a:pt x="5634364" y="4588593"/>
                </a:lnTo>
                <a:lnTo>
                  <a:pt x="5591181" y="4626142"/>
                </a:lnTo>
                <a:lnTo>
                  <a:pt x="5553632" y="4669325"/>
                </a:lnTo>
                <a:lnTo>
                  <a:pt x="5519836" y="4710630"/>
                </a:lnTo>
                <a:lnTo>
                  <a:pt x="5493550" y="4757566"/>
                </a:lnTo>
                <a:lnTo>
                  <a:pt x="5471021" y="4808259"/>
                </a:lnTo>
                <a:lnTo>
                  <a:pt x="5452246" y="4862708"/>
                </a:lnTo>
                <a:lnTo>
                  <a:pt x="5435349" y="4919033"/>
                </a:lnTo>
                <a:lnTo>
                  <a:pt x="5420328" y="4975357"/>
                </a:lnTo>
                <a:lnTo>
                  <a:pt x="5405308" y="5033560"/>
                </a:lnTo>
                <a:lnTo>
                  <a:pt x="5388410" y="5088007"/>
                </a:lnTo>
                <a:lnTo>
                  <a:pt x="5369636" y="5142453"/>
                </a:lnTo>
                <a:lnTo>
                  <a:pt x="5347108" y="5193146"/>
                </a:lnTo>
                <a:lnTo>
                  <a:pt x="5318944" y="5238207"/>
                </a:lnTo>
                <a:lnTo>
                  <a:pt x="5285151" y="5279510"/>
                </a:lnTo>
                <a:lnTo>
                  <a:pt x="5243845" y="5313305"/>
                </a:lnTo>
                <a:lnTo>
                  <a:pt x="5198784" y="5341467"/>
                </a:lnTo>
                <a:lnTo>
                  <a:pt x="5148091" y="5363998"/>
                </a:lnTo>
                <a:lnTo>
                  <a:pt x="5093644" y="5382773"/>
                </a:lnTo>
                <a:lnTo>
                  <a:pt x="5039198" y="5399670"/>
                </a:lnTo>
                <a:lnTo>
                  <a:pt x="4980995" y="5414691"/>
                </a:lnTo>
                <a:lnTo>
                  <a:pt x="4924669" y="5429711"/>
                </a:lnTo>
                <a:lnTo>
                  <a:pt x="4868345" y="5446609"/>
                </a:lnTo>
                <a:lnTo>
                  <a:pt x="4813899" y="5465383"/>
                </a:lnTo>
                <a:lnTo>
                  <a:pt x="4763206" y="5487914"/>
                </a:lnTo>
                <a:lnTo>
                  <a:pt x="4716270" y="5514197"/>
                </a:lnTo>
                <a:lnTo>
                  <a:pt x="4674964" y="5547992"/>
                </a:lnTo>
                <a:lnTo>
                  <a:pt x="4631782" y="5585543"/>
                </a:lnTo>
                <a:lnTo>
                  <a:pt x="4594231" y="5628725"/>
                </a:lnTo>
                <a:lnTo>
                  <a:pt x="4558559" y="5673785"/>
                </a:lnTo>
                <a:lnTo>
                  <a:pt x="4522886" y="5720721"/>
                </a:lnTo>
                <a:lnTo>
                  <a:pt x="4487214" y="5767659"/>
                </a:lnTo>
                <a:lnTo>
                  <a:pt x="4451542" y="5812719"/>
                </a:lnTo>
                <a:lnTo>
                  <a:pt x="4412114" y="5855901"/>
                </a:lnTo>
                <a:lnTo>
                  <a:pt x="4372686" y="5893450"/>
                </a:lnTo>
                <a:lnTo>
                  <a:pt x="4327628" y="5925368"/>
                </a:lnTo>
                <a:lnTo>
                  <a:pt x="4280690" y="5949776"/>
                </a:lnTo>
                <a:lnTo>
                  <a:pt x="4224364" y="5966674"/>
                </a:lnTo>
                <a:lnTo>
                  <a:pt x="4166161" y="5974184"/>
                </a:lnTo>
                <a:lnTo>
                  <a:pt x="4106083" y="5976061"/>
                </a:lnTo>
                <a:lnTo>
                  <a:pt x="4042247" y="5970428"/>
                </a:lnTo>
                <a:lnTo>
                  <a:pt x="3978413" y="5962919"/>
                </a:lnTo>
                <a:lnTo>
                  <a:pt x="3914577" y="5953530"/>
                </a:lnTo>
                <a:lnTo>
                  <a:pt x="3850743" y="5946022"/>
                </a:lnTo>
                <a:lnTo>
                  <a:pt x="3786907" y="5942266"/>
                </a:lnTo>
                <a:lnTo>
                  <a:pt x="3724950" y="5942266"/>
                </a:lnTo>
                <a:lnTo>
                  <a:pt x="3666749" y="5949776"/>
                </a:lnTo>
                <a:lnTo>
                  <a:pt x="3606669" y="5964797"/>
                </a:lnTo>
                <a:lnTo>
                  <a:pt x="3552221" y="5987325"/>
                </a:lnTo>
                <a:lnTo>
                  <a:pt x="3495897" y="6017366"/>
                </a:lnTo>
                <a:lnTo>
                  <a:pt x="3439573" y="6047407"/>
                </a:lnTo>
                <a:lnTo>
                  <a:pt x="3383247" y="6081200"/>
                </a:lnTo>
                <a:lnTo>
                  <a:pt x="3328798" y="6113118"/>
                </a:lnTo>
                <a:lnTo>
                  <a:pt x="3270598" y="6141280"/>
                </a:lnTo>
                <a:lnTo>
                  <a:pt x="3214272" y="6163811"/>
                </a:lnTo>
                <a:lnTo>
                  <a:pt x="3156069" y="6178831"/>
                </a:lnTo>
                <a:lnTo>
                  <a:pt x="3095991" y="6184462"/>
                </a:lnTo>
                <a:lnTo>
                  <a:pt x="3035911" y="6178831"/>
                </a:lnTo>
                <a:lnTo>
                  <a:pt x="2977708" y="6163811"/>
                </a:lnTo>
                <a:lnTo>
                  <a:pt x="2921385" y="6141280"/>
                </a:lnTo>
                <a:lnTo>
                  <a:pt x="2863182" y="6113118"/>
                </a:lnTo>
                <a:lnTo>
                  <a:pt x="2808733" y="6081200"/>
                </a:lnTo>
                <a:lnTo>
                  <a:pt x="2752409" y="6047407"/>
                </a:lnTo>
                <a:lnTo>
                  <a:pt x="2696083" y="6017366"/>
                </a:lnTo>
                <a:lnTo>
                  <a:pt x="2639760" y="5987325"/>
                </a:lnTo>
                <a:lnTo>
                  <a:pt x="2583436" y="5964797"/>
                </a:lnTo>
                <a:lnTo>
                  <a:pt x="2525233" y="5949776"/>
                </a:lnTo>
                <a:lnTo>
                  <a:pt x="2467030" y="5942266"/>
                </a:lnTo>
                <a:lnTo>
                  <a:pt x="2405071" y="5942266"/>
                </a:lnTo>
                <a:lnTo>
                  <a:pt x="2341237" y="5946022"/>
                </a:lnTo>
                <a:lnTo>
                  <a:pt x="2277403" y="5953530"/>
                </a:lnTo>
                <a:lnTo>
                  <a:pt x="2213567" y="5962919"/>
                </a:lnTo>
                <a:lnTo>
                  <a:pt x="2149731" y="5970428"/>
                </a:lnTo>
                <a:lnTo>
                  <a:pt x="2085897" y="5976061"/>
                </a:lnTo>
                <a:lnTo>
                  <a:pt x="2025819" y="5974184"/>
                </a:lnTo>
                <a:lnTo>
                  <a:pt x="1967617" y="5966674"/>
                </a:lnTo>
                <a:lnTo>
                  <a:pt x="1911291" y="5949776"/>
                </a:lnTo>
                <a:lnTo>
                  <a:pt x="1864354" y="5925368"/>
                </a:lnTo>
                <a:lnTo>
                  <a:pt x="1819293" y="5893450"/>
                </a:lnTo>
                <a:lnTo>
                  <a:pt x="1779867" y="5855901"/>
                </a:lnTo>
                <a:lnTo>
                  <a:pt x="1740438" y="5812719"/>
                </a:lnTo>
                <a:lnTo>
                  <a:pt x="1704766" y="5767659"/>
                </a:lnTo>
                <a:lnTo>
                  <a:pt x="1669094" y="5720721"/>
                </a:lnTo>
                <a:lnTo>
                  <a:pt x="1633422" y="5673785"/>
                </a:lnTo>
                <a:lnTo>
                  <a:pt x="1597750" y="5628725"/>
                </a:lnTo>
                <a:lnTo>
                  <a:pt x="1560199" y="5585543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73CA32C-93F1-4FE9-A123-24E2F57F6E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2284" y="419100"/>
            <a:ext cx="2005326" cy="2002888"/>
          </a:xfrm>
          <a:custGeom>
            <a:avLst/>
            <a:gdLst>
              <a:gd name="connsiteX0" fmla="*/ 3095991 w 6191980"/>
              <a:gd name="connsiteY0" fmla="*/ 0 h 6184462"/>
              <a:gd name="connsiteX1" fmla="*/ 3156069 w 6191980"/>
              <a:gd name="connsiteY1" fmla="*/ 5631 h 6184462"/>
              <a:gd name="connsiteX2" fmla="*/ 3214272 w 6191980"/>
              <a:gd name="connsiteY2" fmla="*/ 20652 h 6184462"/>
              <a:gd name="connsiteX3" fmla="*/ 3270598 w 6191980"/>
              <a:gd name="connsiteY3" fmla="*/ 43182 h 6184462"/>
              <a:gd name="connsiteX4" fmla="*/ 3328798 w 6191980"/>
              <a:gd name="connsiteY4" fmla="*/ 71344 h 6184462"/>
              <a:gd name="connsiteX5" fmla="*/ 3383247 w 6191980"/>
              <a:gd name="connsiteY5" fmla="*/ 103262 h 6184462"/>
              <a:gd name="connsiteX6" fmla="*/ 3439573 w 6191980"/>
              <a:gd name="connsiteY6" fmla="*/ 137057 h 6184462"/>
              <a:gd name="connsiteX7" fmla="*/ 3495897 w 6191980"/>
              <a:gd name="connsiteY7" fmla="*/ 167096 h 6184462"/>
              <a:gd name="connsiteX8" fmla="*/ 3552221 w 6191980"/>
              <a:gd name="connsiteY8" fmla="*/ 197137 h 6184462"/>
              <a:gd name="connsiteX9" fmla="*/ 3606669 w 6191980"/>
              <a:gd name="connsiteY9" fmla="*/ 219666 h 6184462"/>
              <a:gd name="connsiteX10" fmla="*/ 3666749 w 6191980"/>
              <a:gd name="connsiteY10" fmla="*/ 234686 h 6184462"/>
              <a:gd name="connsiteX11" fmla="*/ 3724950 w 6191980"/>
              <a:gd name="connsiteY11" fmla="*/ 242197 h 6184462"/>
              <a:gd name="connsiteX12" fmla="*/ 3786907 w 6191980"/>
              <a:gd name="connsiteY12" fmla="*/ 242197 h 6184462"/>
              <a:gd name="connsiteX13" fmla="*/ 3850743 w 6191980"/>
              <a:gd name="connsiteY13" fmla="*/ 238443 h 6184462"/>
              <a:gd name="connsiteX14" fmla="*/ 3914577 w 6191980"/>
              <a:gd name="connsiteY14" fmla="*/ 230932 h 6184462"/>
              <a:gd name="connsiteX15" fmla="*/ 3978413 w 6191980"/>
              <a:gd name="connsiteY15" fmla="*/ 221545 h 6184462"/>
              <a:gd name="connsiteX16" fmla="*/ 4042247 w 6191980"/>
              <a:gd name="connsiteY16" fmla="*/ 214035 h 6184462"/>
              <a:gd name="connsiteX17" fmla="*/ 4106083 w 6191980"/>
              <a:gd name="connsiteY17" fmla="*/ 208401 h 6184462"/>
              <a:gd name="connsiteX18" fmla="*/ 4166161 w 6191980"/>
              <a:gd name="connsiteY18" fmla="*/ 210279 h 6184462"/>
              <a:gd name="connsiteX19" fmla="*/ 4224364 w 6191980"/>
              <a:gd name="connsiteY19" fmla="*/ 217789 h 6184462"/>
              <a:gd name="connsiteX20" fmla="*/ 4280690 w 6191980"/>
              <a:gd name="connsiteY20" fmla="*/ 234686 h 6184462"/>
              <a:gd name="connsiteX21" fmla="*/ 4327628 w 6191980"/>
              <a:gd name="connsiteY21" fmla="*/ 259094 h 6184462"/>
              <a:gd name="connsiteX22" fmla="*/ 4372686 w 6191980"/>
              <a:gd name="connsiteY22" fmla="*/ 291012 h 6184462"/>
              <a:gd name="connsiteX23" fmla="*/ 4412114 w 6191980"/>
              <a:gd name="connsiteY23" fmla="*/ 328561 h 6184462"/>
              <a:gd name="connsiteX24" fmla="*/ 4451542 w 6191980"/>
              <a:gd name="connsiteY24" fmla="*/ 371743 h 6184462"/>
              <a:gd name="connsiteX25" fmla="*/ 4487214 w 6191980"/>
              <a:gd name="connsiteY25" fmla="*/ 416803 h 6184462"/>
              <a:gd name="connsiteX26" fmla="*/ 4522886 w 6191980"/>
              <a:gd name="connsiteY26" fmla="*/ 463741 h 6184462"/>
              <a:gd name="connsiteX27" fmla="*/ 4558559 w 6191980"/>
              <a:gd name="connsiteY27" fmla="*/ 510678 h 6184462"/>
              <a:gd name="connsiteX28" fmla="*/ 4594231 w 6191980"/>
              <a:gd name="connsiteY28" fmla="*/ 555737 h 6184462"/>
              <a:gd name="connsiteX29" fmla="*/ 4631782 w 6191980"/>
              <a:gd name="connsiteY29" fmla="*/ 598919 h 6184462"/>
              <a:gd name="connsiteX30" fmla="*/ 4674964 w 6191980"/>
              <a:gd name="connsiteY30" fmla="*/ 636471 h 6184462"/>
              <a:gd name="connsiteX31" fmla="*/ 4716270 w 6191980"/>
              <a:gd name="connsiteY31" fmla="*/ 670266 h 6184462"/>
              <a:gd name="connsiteX32" fmla="*/ 4763206 w 6191980"/>
              <a:gd name="connsiteY32" fmla="*/ 696549 h 6184462"/>
              <a:gd name="connsiteX33" fmla="*/ 4813899 w 6191980"/>
              <a:gd name="connsiteY33" fmla="*/ 719079 h 6184462"/>
              <a:gd name="connsiteX34" fmla="*/ 4868345 w 6191980"/>
              <a:gd name="connsiteY34" fmla="*/ 737854 h 6184462"/>
              <a:gd name="connsiteX35" fmla="*/ 4924669 w 6191980"/>
              <a:gd name="connsiteY35" fmla="*/ 754751 h 6184462"/>
              <a:gd name="connsiteX36" fmla="*/ 4980995 w 6191980"/>
              <a:gd name="connsiteY36" fmla="*/ 769772 h 6184462"/>
              <a:gd name="connsiteX37" fmla="*/ 5039198 w 6191980"/>
              <a:gd name="connsiteY37" fmla="*/ 784792 h 6184462"/>
              <a:gd name="connsiteX38" fmla="*/ 5093644 w 6191980"/>
              <a:gd name="connsiteY38" fmla="*/ 801690 h 6184462"/>
              <a:gd name="connsiteX39" fmla="*/ 5148091 w 6191980"/>
              <a:gd name="connsiteY39" fmla="*/ 820464 h 6184462"/>
              <a:gd name="connsiteX40" fmla="*/ 5198784 w 6191980"/>
              <a:gd name="connsiteY40" fmla="*/ 842995 h 6184462"/>
              <a:gd name="connsiteX41" fmla="*/ 5243845 w 6191980"/>
              <a:gd name="connsiteY41" fmla="*/ 871157 h 6184462"/>
              <a:gd name="connsiteX42" fmla="*/ 5285151 w 6191980"/>
              <a:gd name="connsiteY42" fmla="*/ 904952 h 6184462"/>
              <a:gd name="connsiteX43" fmla="*/ 5318944 w 6191980"/>
              <a:gd name="connsiteY43" fmla="*/ 946257 h 6184462"/>
              <a:gd name="connsiteX44" fmla="*/ 5347108 w 6191980"/>
              <a:gd name="connsiteY44" fmla="*/ 991317 h 6184462"/>
              <a:gd name="connsiteX45" fmla="*/ 5369636 w 6191980"/>
              <a:gd name="connsiteY45" fmla="*/ 1042007 h 6184462"/>
              <a:gd name="connsiteX46" fmla="*/ 5388410 w 6191980"/>
              <a:gd name="connsiteY46" fmla="*/ 1096456 h 6184462"/>
              <a:gd name="connsiteX47" fmla="*/ 5405308 w 6191980"/>
              <a:gd name="connsiteY47" fmla="*/ 1150903 h 6184462"/>
              <a:gd name="connsiteX48" fmla="*/ 5420328 w 6191980"/>
              <a:gd name="connsiteY48" fmla="*/ 1209105 h 6184462"/>
              <a:gd name="connsiteX49" fmla="*/ 5435349 w 6191980"/>
              <a:gd name="connsiteY49" fmla="*/ 1265429 h 6184462"/>
              <a:gd name="connsiteX50" fmla="*/ 5452246 w 6191980"/>
              <a:gd name="connsiteY50" fmla="*/ 1321755 h 6184462"/>
              <a:gd name="connsiteX51" fmla="*/ 5471021 w 6191980"/>
              <a:gd name="connsiteY51" fmla="*/ 1376203 h 6184462"/>
              <a:gd name="connsiteX52" fmla="*/ 5493550 w 6191980"/>
              <a:gd name="connsiteY52" fmla="*/ 1426896 h 6184462"/>
              <a:gd name="connsiteX53" fmla="*/ 5519836 w 6191980"/>
              <a:gd name="connsiteY53" fmla="*/ 1473832 h 6184462"/>
              <a:gd name="connsiteX54" fmla="*/ 5553632 w 6191980"/>
              <a:gd name="connsiteY54" fmla="*/ 1515138 h 6184462"/>
              <a:gd name="connsiteX55" fmla="*/ 5591181 w 6191980"/>
              <a:gd name="connsiteY55" fmla="*/ 1558320 h 6184462"/>
              <a:gd name="connsiteX56" fmla="*/ 5634364 w 6191980"/>
              <a:gd name="connsiteY56" fmla="*/ 1595869 h 6184462"/>
              <a:gd name="connsiteX57" fmla="*/ 5679425 w 6191980"/>
              <a:gd name="connsiteY57" fmla="*/ 1631541 h 6184462"/>
              <a:gd name="connsiteX58" fmla="*/ 5728238 w 6191980"/>
              <a:gd name="connsiteY58" fmla="*/ 1667213 h 6184462"/>
              <a:gd name="connsiteX59" fmla="*/ 5775175 w 6191980"/>
              <a:gd name="connsiteY59" fmla="*/ 1702885 h 6184462"/>
              <a:gd name="connsiteX60" fmla="*/ 5820236 w 6191980"/>
              <a:gd name="connsiteY60" fmla="*/ 1738560 h 6184462"/>
              <a:gd name="connsiteX61" fmla="*/ 5863416 w 6191980"/>
              <a:gd name="connsiteY61" fmla="*/ 1777986 h 6184462"/>
              <a:gd name="connsiteX62" fmla="*/ 5900968 w 6191980"/>
              <a:gd name="connsiteY62" fmla="*/ 1817414 h 6184462"/>
              <a:gd name="connsiteX63" fmla="*/ 5932886 w 6191980"/>
              <a:gd name="connsiteY63" fmla="*/ 1862474 h 6184462"/>
              <a:gd name="connsiteX64" fmla="*/ 5957294 w 6191980"/>
              <a:gd name="connsiteY64" fmla="*/ 1909410 h 6184462"/>
              <a:gd name="connsiteX65" fmla="*/ 5974191 w 6191980"/>
              <a:gd name="connsiteY65" fmla="*/ 1965736 h 6184462"/>
              <a:gd name="connsiteX66" fmla="*/ 5981700 w 6191980"/>
              <a:gd name="connsiteY66" fmla="*/ 2023938 h 6184462"/>
              <a:gd name="connsiteX67" fmla="*/ 5983578 w 6191980"/>
              <a:gd name="connsiteY67" fmla="*/ 2084018 h 6184462"/>
              <a:gd name="connsiteX68" fmla="*/ 5977945 w 6191980"/>
              <a:gd name="connsiteY68" fmla="*/ 2147852 h 6184462"/>
              <a:gd name="connsiteX69" fmla="*/ 5970435 w 6191980"/>
              <a:gd name="connsiteY69" fmla="*/ 2211686 h 6184462"/>
              <a:gd name="connsiteX70" fmla="*/ 5961048 w 6191980"/>
              <a:gd name="connsiteY70" fmla="*/ 2275522 h 6184462"/>
              <a:gd name="connsiteX71" fmla="*/ 5953538 w 6191980"/>
              <a:gd name="connsiteY71" fmla="*/ 2339356 h 6184462"/>
              <a:gd name="connsiteX72" fmla="*/ 5949784 w 6191980"/>
              <a:gd name="connsiteY72" fmla="*/ 2403192 h 6184462"/>
              <a:gd name="connsiteX73" fmla="*/ 5949784 w 6191980"/>
              <a:gd name="connsiteY73" fmla="*/ 2465149 h 6184462"/>
              <a:gd name="connsiteX74" fmla="*/ 5957294 w 6191980"/>
              <a:gd name="connsiteY74" fmla="*/ 2523350 h 6184462"/>
              <a:gd name="connsiteX75" fmla="*/ 5972312 w 6191980"/>
              <a:gd name="connsiteY75" fmla="*/ 2581552 h 6184462"/>
              <a:gd name="connsiteX76" fmla="*/ 5994843 w 6191980"/>
              <a:gd name="connsiteY76" fmla="*/ 2636001 h 6184462"/>
              <a:gd name="connsiteX77" fmla="*/ 6024884 w 6191980"/>
              <a:gd name="connsiteY77" fmla="*/ 2692325 h 6184462"/>
              <a:gd name="connsiteX78" fmla="*/ 6054922 w 6191980"/>
              <a:gd name="connsiteY78" fmla="*/ 2748651 h 6184462"/>
              <a:gd name="connsiteX79" fmla="*/ 6088718 w 6191980"/>
              <a:gd name="connsiteY79" fmla="*/ 2804974 h 6184462"/>
              <a:gd name="connsiteX80" fmla="*/ 6120634 w 6191980"/>
              <a:gd name="connsiteY80" fmla="*/ 2859423 h 6184462"/>
              <a:gd name="connsiteX81" fmla="*/ 6148798 w 6191980"/>
              <a:gd name="connsiteY81" fmla="*/ 2917624 h 6184462"/>
              <a:gd name="connsiteX82" fmla="*/ 6171326 w 6191980"/>
              <a:gd name="connsiteY82" fmla="*/ 2973950 h 6184462"/>
              <a:gd name="connsiteX83" fmla="*/ 6186347 w 6191980"/>
              <a:gd name="connsiteY83" fmla="*/ 3032152 h 6184462"/>
              <a:gd name="connsiteX84" fmla="*/ 6191980 w 6191980"/>
              <a:gd name="connsiteY84" fmla="*/ 3092230 h 6184462"/>
              <a:gd name="connsiteX85" fmla="*/ 6186347 w 6191980"/>
              <a:gd name="connsiteY85" fmla="*/ 3152310 h 6184462"/>
              <a:gd name="connsiteX86" fmla="*/ 6171326 w 6191980"/>
              <a:gd name="connsiteY86" fmla="*/ 3210513 h 6184462"/>
              <a:gd name="connsiteX87" fmla="*/ 6148798 w 6191980"/>
              <a:gd name="connsiteY87" fmla="*/ 3266839 h 6184462"/>
              <a:gd name="connsiteX88" fmla="*/ 6120634 w 6191980"/>
              <a:gd name="connsiteY88" fmla="*/ 3325039 h 6184462"/>
              <a:gd name="connsiteX89" fmla="*/ 6088718 w 6191980"/>
              <a:gd name="connsiteY89" fmla="*/ 3379488 h 6184462"/>
              <a:gd name="connsiteX90" fmla="*/ 6054922 w 6191980"/>
              <a:gd name="connsiteY90" fmla="*/ 3435814 h 6184462"/>
              <a:gd name="connsiteX91" fmla="*/ 6024884 w 6191980"/>
              <a:gd name="connsiteY91" fmla="*/ 3492137 h 6184462"/>
              <a:gd name="connsiteX92" fmla="*/ 5994843 w 6191980"/>
              <a:gd name="connsiteY92" fmla="*/ 3548461 h 6184462"/>
              <a:gd name="connsiteX93" fmla="*/ 5972312 w 6191980"/>
              <a:gd name="connsiteY93" fmla="*/ 3602910 h 6184462"/>
              <a:gd name="connsiteX94" fmla="*/ 5957294 w 6191980"/>
              <a:gd name="connsiteY94" fmla="*/ 3661113 h 6184462"/>
              <a:gd name="connsiteX95" fmla="*/ 5949784 w 6191980"/>
              <a:gd name="connsiteY95" fmla="*/ 3719313 h 6184462"/>
              <a:gd name="connsiteX96" fmla="*/ 5949784 w 6191980"/>
              <a:gd name="connsiteY96" fmla="*/ 3781272 h 6184462"/>
              <a:gd name="connsiteX97" fmla="*/ 5953538 w 6191980"/>
              <a:gd name="connsiteY97" fmla="*/ 3845106 h 6184462"/>
              <a:gd name="connsiteX98" fmla="*/ 5961048 w 6191980"/>
              <a:gd name="connsiteY98" fmla="*/ 3908940 h 6184462"/>
              <a:gd name="connsiteX99" fmla="*/ 5970435 w 6191980"/>
              <a:gd name="connsiteY99" fmla="*/ 3972776 h 6184462"/>
              <a:gd name="connsiteX100" fmla="*/ 5977945 w 6191980"/>
              <a:gd name="connsiteY100" fmla="*/ 4036610 h 6184462"/>
              <a:gd name="connsiteX101" fmla="*/ 5983578 w 6191980"/>
              <a:gd name="connsiteY101" fmla="*/ 4100444 h 6184462"/>
              <a:gd name="connsiteX102" fmla="*/ 5981700 w 6191980"/>
              <a:gd name="connsiteY102" fmla="*/ 4160526 h 6184462"/>
              <a:gd name="connsiteX103" fmla="*/ 5974191 w 6191980"/>
              <a:gd name="connsiteY103" fmla="*/ 4218729 h 6184462"/>
              <a:gd name="connsiteX104" fmla="*/ 5957294 w 6191980"/>
              <a:gd name="connsiteY104" fmla="*/ 4275053 h 6184462"/>
              <a:gd name="connsiteX105" fmla="*/ 5932886 w 6191980"/>
              <a:gd name="connsiteY105" fmla="*/ 4321989 h 6184462"/>
              <a:gd name="connsiteX106" fmla="*/ 5900968 w 6191980"/>
              <a:gd name="connsiteY106" fmla="*/ 4367050 h 6184462"/>
              <a:gd name="connsiteX107" fmla="*/ 5863416 w 6191980"/>
              <a:gd name="connsiteY107" fmla="*/ 4406477 h 6184462"/>
              <a:gd name="connsiteX108" fmla="*/ 5820236 w 6191980"/>
              <a:gd name="connsiteY108" fmla="*/ 4445903 h 6184462"/>
              <a:gd name="connsiteX109" fmla="*/ 5775175 w 6191980"/>
              <a:gd name="connsiteY109" fmla="*/ 4481577 h 6184462"/>
              <a:gd name="connsiteX110" fmla="*/ 5728238 w 6191980"/>
              <a:gd name="connsiteY110" fmla="*/ 4517249 h 6184462"/>
              <a:gd name="connsiteX111" fmla="*/ 5679425 w 6191980"/>
              <a:gd name="connsiteY111" fmla="*/ 4552921 h 6184462"/>
              <a:gd name="connsiteX112" fmla="*/ 5634364 w 6191980"/>
              <a:gd name="connsiteY112" fmla="*/ 4588593 h 6184462"/>
              <a:gd name="connsiteX113" fmla="*/ 5591181 w 6191980"/>
              <a:gd name="connsiteY113" fmla="*/ 4626142 h 6184462"/>
              <a:gd name="connsiteX114" fmla="*/ 5553632 w 6191980"/>
              <a:gd name="connsiteY114" fmla="*/ 4669325 h 6184462"/>
              <a:gd name="connsiteX115" fmla="*/ 5519836 w 6191980"/>
              <a:gd name="connsiteY115" fmla="*/ 4710630 h 6184462"/>
              <a:gd name="connsiteX116" fmla="*/ 5493550 w 6191980"/>
              <a:gd name="connsiteY116" fmla="*/ 4757566 h 6184462"/>
              <a:gd name="connsiteX117" fmla="*/ 5471021 w 6191980"/>
              <a:gd name="connsiteY117" fmla="*/ 4808259 h 6184462"/>
              <a:gd name="connsiteX118" fmla="*/ 5452246 w 6191980"/>
              <a:gd name="connsiteY118" fmla="*/ 4862708 h 6184462"/>
              <a:gd name="connsiteX119" fmla="*/ 5435349 w 6191980"/>
              <a:gd name="connsiteY119" fmla="*/ 4919033 h 6184462"/>
              <a:gd name="connsiteX120" fmla="*/ 5420328 w 6191980"/>
              <a:gd name="connsiteY120" fmla="*/ 4975357 h 6184462"/>
              <a:gd name="connsiteX121" fmla="*/ 5405308 w 6191980"/>
              <a:gd name="connsiteY121" fmla="*/ 5033560 h 6184462"/>
              <a:gd name="connsiteX122" fmla="*/ 5388410 w 6191980"/>
              <a:gd name="connsiteY122" fmla="*/ 5088007 h 6184462"/>
              <a:gd name="connsiteX123" fmla="*/ 5369636 w 6191980"/>
              <a:gd name="connsiteY123" fmla="*/ 5142453 h 6184462"/>
              <a:gd name="connsiteX124" fmla="*/ 5347108 w 6191980"/>
              <a:gd name="connsiteY124" fmla="*/ 5193146 h 6184462"/>
              <a:gd name="connsiteX125" fmla="*/ 5318944 w 6191980"/>
              <a:gd name="connsiteY125" fmla="*/ 5238207 h 6184462"/>
              <a:gd name="connsiteX126" fmla="*/ 5285151 w 6191980"/>
              <a:gd name="connsiteY126" fmla="*/ 5279510 h 6184462"/>
              <a:gd name="connsiteX127" fmla="*/ 5243845 w 6191980"/>
              <a:gd name="connsiteY127" fmla="*/ 5313305 h 6184462"/>
              <a:gd name="connsiteX128" fmla="*/ 5198784 w 6191980"/>
              <a:gd name="connsiteY128" fmla="*/ 5341467 h 6184462"/>
              <a:gd name="connsiteX129" fmla="*/ 5148091 w 6191980"/>
              <a:gd name="connsiteY129" fmla="*/ 5363998 h 6184462"/>
              <a:gd name="connsiteX130" fmla="*/ 5093644 w 6191980"/>
              <a:gd name="connsiteY130" fmla="*/ 5382773 h 6184462"/>
              <a:gd name="connsiteX131" fmla="*/ 5039198 w 6191980"/>
              <a:gd name="connsiteY131" fmla="*/ 5399670 h 6184462"/>
              <a:gd name="connsiteX132" fmla="*/ 4980995 w 6191980"/>
              <a:gd name="connsiteY132" fmla="*/ 5414691 h 6184462"/>
              <a:gd name="connsiteX133" fmla="*/ 4924669 w 6191980"/>
              <a:gd name="connsiteY133" fmla="*/ 5429711 h 6184462"/>
              <a:gd name="connsiteX134" fmla="*/ 4868345 w 6191980"/>
              <a:gd name="connsiteY134" fmla="*/ 5446609 h 6184462"/>
              <a:gd name="connsiteX135" fmla="*/ 4813899 w 6191980"/>
              <a:gd name="connsiteY135" fmla="*/ 5465383 h 6184462"/>
              <a:gd name="connsiteX136" fmla="*/ 4763206 w 6191980"/>
              <a:gd name="connsiteY136" fmla="*/ 5487914 h 6184462"/>
              <a:gd name="connsiteX137" fmla="*/ 4716270 w 6191980"/>
              <a:gd name="connsiteY137" fmla="*/ 5514197 h 6184462"/>
              <a:gd name="connsiteX138" fmla="*/ 4674964 w 6191980"/>
              <a:gd name="connsiteY138" fmla="*/ 5547992 h 6184462"/>
              <a:gd name="connsiteX139" fmla="*/ 4631782 w 6191980"/>
              <a:gd name="connsiteY139" fmla="*/ 5585543 h 6184462"/>
              <a:gd name="connsiteX140" fmla="*/ 4594231 w 6191980"/>
              <a:gd name="connsiteY140" fmla="*/ 5628725 h 6184462"/>
              <a:gd name="connsiteX141" fmla="*/ 4558559 w 6191980"/>
              <a:gd name="connsiteY141" fmla="*/ 5673785 h 6184462"/>
              <a:gd name="connsiteX142" fmla="*/ 4522886 w 6191980"/>
              <a:gd name="connsiteY142" fmla="*/ 5720721 h 6184462"/>
              <a:gd name="connsiteX143" fmla="*/ 4487214 w 6191980"/>
              <a:gd name="connsiteY143" fmla="*/ 5767659 h 6184462"/>
              <a:gd name="connsiteX144" fmla="*/ 4451542 w 6191980"/>
              <a:gd name="connsiteY144" fmla="*/ 5812719 h 6184462"/>
              <a:gd name="connsiteX145" fmla="*/ 4412114 w 6191980"/>
              <a:gd name="connsiteY145" fmla="*/ 5855901 h 6184462"/>
              <a:gd name="connsiteX146" fmla="*/ 4372686 w 6191980"/>
              <a:gd name="connsiteY146" fmla="*/ 5893450 h 6184462"/>
              <a:gd name="connsiteX147" fmla="*/ 4327628 w 6191980"/>
              <a:gd name="connsiteY147" fmla="*/ 5925368 h 6184462"/>
              <a:gd name="connsiteX148" fmla="*/ 4280690 w 6191980"/>
              <a:gd name="connsiteY148" fmla="*/ 5949776 h 6184462"/>
              <a:gd name="connsiteX149" fmla="*/ 4224364 w 6191980"/>
              <a:gd name="connsiteY149" fmla="*/ 5966674 h 6184462"/>
              <a:gd name="connsiteX150" fmla="*/ 4166161 w 6191980"/>
              <a:gd name="connsiteY150" fmla="*/ 5974184 h 6184462"/>
              <a:gd name="connsiteX151" fmla="*/ 4106083 w 6191980"/>
              <a:gd name="connsiteY151" fmla="*/ 5976061 h 6184462"/>
              <a:gd name="connsiteX152" fmla="*/ 4042247 w 6191980"/>
              <a:gd name="connsiteY152" fmla="*/ 5970428 h 6184462"/>
              <a:gd name="connsiteX153" fmla="*/ 3978413 w 6191980"/>
              <a:gd name="connsiteY153" fmla="*/ 5962919 h 6184462"/>
              <a:gd name="connsiteX154" fmla="*/ 3914577 w 6191980"/>
              <a:gd name="connsiteY154" fmla="*/ 5953530 h 6184462"/>
              <a:gd name="connsiteX155" fmla="*/ 3850743 w 6191980"/>
              <a:gd name="connsiteY155" fmla="*/ 5946022 h 6184462"/>
              <a:gd name="connsiteX156" fmla="*/ 3786907 w 6191980"/>
              <a:gd name="connsiteY156" fmla="*/ 5942266 h 6184462"/>
              <a:gd name="connsiteX157" fmla="*/ 3724950 w 6191980"/>
              <a:gd name="connsiteY157" fmla="*/ 5942266 h 6184462"/>
              <a:gd name="connsiteX158" fmla="*/ 3666749 w 6191980"/>
              <a:gd name="connsiteY158" fmla="*/ 5949776 h 6184462"/>
              <a:gd name="connsiteX159" fmla="*/ 3606669 w 6191980"/>
              <a:gd name="connsiteY159" fmla="*/ 5964797 h 6184462"/>
              <a:gd name="connsiteX160" fmla="*/ 3552221 w 6191980"/>
              <a:gd name="connsiteY160" fmla="*/ 5987325 h 6184462"/>
              <a:gd name="connsiteX161" fmla="*/ 3495897 w 6191980"/>
              <a:gd name="connsiteY161" fmla="*/ 6017366 h 6184462"/>
              <a:gd name="connsiteX162" fmla="*/ 3439573 w 6191980"/>
              <a:gd name="connsiteY162" fmla="*/ 6047407 h 6184462"/>
              <a:gd name="connsiteX163" fmla="*/ 3383247 w 6191980"/>
              <a:gd name="connsiteY163" fmla="*/ 6081200 h 6184462"/>
              <a:gd name="connsiteX164" fmla="*/ 3328798 w 6191980"/>
              <a:gd name="connsiteY164" fmla="*/ 6113118 h 6184462"/>
              <a:gd name="connsiteX165" fmla="*/ 3270598 w 6191980"/>
              <a:gd name="connsiteY165" fmla="*/ 6141280 h 6184462"/>
              <a:gd name="connsiteX166" fmla="*/ 3214272 w 6191980"/>
              <a:gd name="connsiteY166" fmla="*/ 6163811 h 6184462"/>
              <a:gd name="connsiteX167" fmla="*/ 3156069 w 6191980"/>
              <a:gd name="connsiteY167" fmla="*/ 6178831 h 6184462"/>
              <a:gd name="connsiteX168" fmla="*/ 3095991 w 6191980"/>
              <a:gd name="connsiteY168" fmla="*/ 6184462 h 6184462"/>
              <a:gd name="connsiteX169" fmla="*/ 3035911 w 6191980"/>
              <a:gd name="connsiteY169" fmla="*/ 6178831 h 6184462"/>
              <a:gd name="connsiteX170" fmla="*/ 2977708 w 6191980"/>
              <a:gd name="connsiteY170" fmla="*/ 6163811 h 6184462"/>
              <a:gd name="connsiteX171" fmla="*/ 2921385 w 6191980"/>
              <a:gd name="connsiteY171" fmla="*/ 6141280 h 6184462"/>
              <a:gd name="connsiteX172" fmla="*/ 2863182 w 6191980"/>
              <a:gd name="connsiteY172" fmla="*/ 6113118 h 6184462"/>
              <a:gd name="connsiteX173" fmla="*/ 2808733 w 6191980"/>
              <a:gd name="connsiteY173" fmla="*/ 6081200 h 6184462"/>
              <a:gd name="connsiteX174" fmla="*/ 2752409 w 6191980"/>
              <a:gd name="connsiteY174" fmla="*/ 6047407 h 6184462"/>
              <a:gd name="connsiteX175" fmla="*/ 2696083 w 6191980"/>
              <a:gd name="connsiteY175" fmla="*/ 6017366 h 6184462"/>
              <a:gd name="connsiteX176" fmla="*/ 2639760 w 6191980"/>
              <a:gd name="connsiteY176" fmla="*/ 5987325 h 6184462"/>
              <a:gd name="connsiteX177" fmla="*/ 2583436 w 6191980"/>
              <a:gd name="connsiteY177" fmla="*/ 5964797 h 6184462"/>
              <a:gd name="connsiteX178" fmla="*/ 2525233 w 6191980"/>
              <a:gd name="connsiteY178" fmla="*/ 5949776 h 6184462"/>
              <a:gd name="connsiteX179" fmla="*/ 2467030 w 6191980"/>
              <a:gd name="connsiteY179" fmla="*/ 5942266 h 6184462"/>
              <a:gd name="connsiteX180" fmla="*/ 2405071 w 6191980"/>
              <a:gd name="connsiteY180" fmla="*/ 5942266 h 6184462"/>
              <a:gd name="connsiteX181" fmla="*/ 2341237 w 6191980"/>
              <a:gd name="connsiteY181" fmla="*/ 5946022 h 6184462"/>
              <a:gd name="connsiteX182" fmla="*/ 2277403 w 6191980"/>
              <a:gd name="connsiteY182" fmla="*/ 5953530 h 6184462"/>
              <a:gd name="connsiteX183" fmla="*/ 2213567 w 6191980"/>
              <a:gd name="connsiteY183" fmla="*/ 5962919 h 6184462"/>
              <a:gd name="connsiteX184" fmla="*/ 2149731 w 6191980"/>
              <a:gd name="connsiteY184" fmla="*/ 5970428 h 6184462"/>
              <a:gd name="connsiteX185" fmla="*/ 2085897 w 6191980"/>
              <a:gd name="connsiteY185" fmla="*/ 5976061 h 6184462"/>
              <a:gd name="connsiteX186" fmla="*/ 2025819 w 6191980"/>
              <a:gd name="connsiteY186" fmla="*/ 5974184 h 6184462"/>
              <a:gd name="connsiteX187" fmla="*/ 1967617 w 6191980"/>
              <a:gd name="connsiteY187" fmla="*/ 5966674 h 6184462"/>
              <a:gd name="connsiteX188" fmla="*/ 1911291 w 6191980"/>
              <a:gd name="connsiteY188" fmla="*/ 5949776 h 6184462"/>
              <a:gd name="connsiteX189" fmla="*/ 1864354 w 6191980"/>
              <a:gd name="connsiteY189" fmla="*/ 5925368 h 6184462"/>
              <a:gd name="connsiteX190" fmla="*/ 1819293 w 6191980"/>
              <a:gd name="connsiteY190" fmla="*/ 5893450 h 6184462"/>
              <a:gd name="connsiteX191" fmla="*/ 1779867 w 6191980"/>
              <a:gd name="connsiteY191" fmla="*/ 5855901 h 6184462"/>
              <a:gd name="connsiteX192" fmla="*/ 1740438 w 6191980"/>
              <a:gd name="connsiteY192" fmla="*/ 5812719 h 6184462"/>
              <a:gd name="connsiteX193" fmla="*/ 1704766 w 6191980"/>
              <a:gd name="connsiteY193" fmla="*/ 5767659 h 6184462"/>
              <a:gd name="connsiteX194" fmla="*/ 1669094 w 6191980"/>
              <a:gd name="connsiteY194" fmla="*/ 5720721 h 6184462"/>
              <a:gd name="connsiteX195" fmla="*/ 1633422 w 6191980"/>
              <a:gd name="connsiteY195" fmla="*/ 5673785 h 6184462"/>
              <a:gd name="connsiteX196" fmla="*/ 1597750 w 6191980"/>
              <a:gd name="connsiteY196" fmla="*/ 5628725 h 6184462"/>
              <a:gd name="connsiteX197" fmla="*/ 1560199 w 6191980"/>
              <a:gd name="connsiteY197" fmla="*/ 5585543 h 6184462"/>
              <a:gd name="connsiteX198" fmla="*/ 1517016 w 6191980"/>
              <a:gd name="connsiteY198" fmla="*/ 5547992 h 6184462"/>
              <a:gd name="connsiteX199" fmla="*/ 1475711 w 6191980"/>
              <a:gd name="connsiteY199" fmla="*/ 5514197 h 6184462"/>
              <a:gd name="connsiteX200" fmla="*/ 1428774 w 6191980"/>
              <a:gd name="connsiteY200" fmla="*/ 5487914 h 6184462"/>
              <a:gd name="connsiteX201" fmla="*/ 1378082 w 6191980"/>
              <a:gd name="connsiteY201" fmla="*/ 5465383 h 6184462"/>
              <a:gd name="connsiteX202" fmla="*/ 1323635 w 6191980"/>
              <a:gd name="connsiteY202" fmla="*/ 5446609 h 6184462"/>
              <a:gd name="connsiteX203" fmla="*/ 1267309 w 6191980"/>
              <a:gd name="connsiteY203" fmla="*/ 5429711 h 6184462"/>
              <a:gd name="connsiteX204" fmla="*/ 1210986 w 6191980"/>
              <a:gd name="connsiteY204" fmla="*/ 5414691 h 6184462"/>
              <a:gd name="connsiteX205" fmla="*/ 1152783 w 6191980"/>
              <a:gd name="connsiteY205" fmla="*/ 5399670 h 6184462"/>
              <a:gd name="connsiteX206" fmla="*/ 1098336 w 6191980"/>
              <a:gd name="connsiteY206" fmla="*/ 5382773 h 6184462"/>
              <a:gd name="connsiteX207" fmla="*/ 1043887 w 6191980"/>
              <a:gd name="connsiteY207" fmla="*/ 5363998 h 6184462"/>
              <a:gd name="connsiteX208" fmla="*/ 993197 w 6191980"/>
              <a:gd name="connsiteY208" fmla="*/ 5341467 h 6184462"/>
              <a:gd name="connsiteX209" fmla="*/ 948135 w 6191980"/>
              <a:gd name="connsiteY209" fmla="*/ 5313305 h 6184462"/>
              <a:gd name="connsiteX210" fmla="*/ 906830 w 6191980"/>
              <a:gd name="connsiteY210" fmla="*/ 5279510 h 6184462"/>
              <a:gd name="connsiteX211" fmla="*/ 873037 w 6191980"/>
              <a:gd name="connsiteY211" fmla="*/ 5238207 h 6184462"/>
              <a:gd name="connsiteX212" fmla="*/ 844875 w 6191980"/>
              <a:gd name="connsiteY212" fmla="*/ 5193146 h 6184462"/>
              <a:gd name="connsiteX213" fmla="*/ 822344 w 6191980"/>
              <a:gd name="connsiteY213" fmla="*/ 5142453 h 6184462"/>
              <a:gd name="connsiteX214" fmla="*/ 803570 w 6191980"/>
              <a:gd name="connsiteY214" fmla="*/ 5088007 h 6184462"/>
              <a:gd name="connsiteX215" fmla="*/ 786672 w 6191980"/>
              <a:gd name="connsiteY215" fmla="*/ 5033560 h 6184462"/>
              <a:gd name="connsiteX216" fmla="*/ 771652 w 6191980"/>
              <a:gd name="connsiteY216" fmla="*/ 4975357 h 6184462"/>
              <a:gd name="connsiteX217" fmla="*/ 756631 w 6191980"/>
              <a:gd name="connsiteY217" fmla="*/ 4919033 h 6184462"/>
              <a:gd name="connsiteX218" fmla="*/ 739734 w 6191980"/>
              <a:gd name="connsiteY218" fmla="*/ 4862708 h 6184462"/>
              <a:gd name="connsiteX219" fmla="*/ 720959 w 6191980"/>
              <a:gd name="connsiteY219" fmla="*/ 4808259 h 6184462"/>
              <a:gd name="connsiteX220" fmla="*/ 698428 w 6191980"/>
              <a:gd name="connsiteY220" fmla="*/ 4757566 h 6184462"/>
              <a:gd name="connsiteX221" fmla="*/ 672143 w 6191980"/>
              <a:gd name="connsiteY221" fmla="*/ 4710630 h 6184462"/>
              <a:gd name="connsiteX222" fmla="*/ 638351 w 6191980"/>
              <a:gd name="connsiteY222" fmla="*/ 4669325 h 6184462"/>
              <a:gd name="connsiteX223" fmla="*/ 600799 w 6191980"/>
              <a:gd name="connsiteY223" fmla="*/ 4626142 h 6184462"/>
              <a:gd name="connsiteX224" fmla="*/ 557617 w 6191980"/>
              <a:gd name="connsiteY224" fmla="*/ 4588593 h 6184462"/>
              <a:gd name="connsiteX225" fmla="*/ 510678 w 6191980"/>
              <a:gd name="connsiteY225" fmla="*/ 4552921 h 6184462"/>
              <a:gd name="connsiteX226" fmla="*/ 463742 w 6191980"/>
              <a:gd name="connsiteY226" fmla="*/ 4517249 h 6184462"/>
              <a:gd name="connsiteX227" fmla="*/ 416805 w 6191980"/>
              <a:gd name="connsiteY227" fmla="*/ 4481577 h 6184462"/>
              <a:gd name="connsiteX228" fmla="*/ 371744 w 6191980"/>
              <a:gd name="connsiteY228" fmla="*/ 4445903 h 6184462"/>
              <a:gd name="connsiteX229" fmla="*/ 328562 w 6191980"/>
              <a:gd name="connsiteY229" fmla="*/ 4406477 h 6184462"/>
              <a:gd name="connsiteX230" fmla="*/ 291012 w 6191980"/>
              <a:gd name="connsiteY230" fmla="*/ 4367050 h 6184462"/>
              <a:gd name="connsiteX231" fmla="*/ 259096 w 6191980"/>
              <a:gd name="connsiteY231" fmla="*/ 4321989 h 6184462"/>
              <a:gd name="connsiteX232" fmla="*/ 234689 w 6191980"/>
              <a:gd name="connsiteY232" fmla="*/ 4275053 h 6184462"/>
              <a:gd name="connsiteX233" fmla="*/ 217791 w 6191980"/>
              <a:gd name="connsiteY233" fmla="*/ 4218729 h 6184462"/>
              <a:gd name="connsiteX234" fmla="*/ 210281 w 6191980"/>
              <a:gd name="connsiteY234" fmla="*/ 4160526 h 6184462"/>
              <a:gd name="connsiteX235" fmla="*/ 208402 w 6191980"/>
              <a:gd name="connsiteY235" fmla="*/ 4100444 h 6184462"/>
              <a:gd name="connsiteX236" fmla="*/ 214035 w 6191980"/>
              <a:gd name="connsiteY236" fmla="*/ 4036610 h 6184462"/>
              <a:gd name="connsiteX237" fmla="*/ 221545 w 6191980"/>
              <a:gd name="connsiteY237" fmla="*/ 3972776 h 6184462"/>
              <a:gd name="connsiteX238" fmla="*/ 230932 w 6191980"/>
              <a:gd name="connsiteY238" fmla="*/ 3908940 h 6184462"/>
              <a:gd name="connsiteX239" fmla="*/ 238443 w 6191980"/>
              <a:gd name="connsiteY239" fmla="*/ 3845106 h 6184462"/>
              <a:gd name="connsiteX240" fmla="*/ 242199 w 6191980"/>
              <a:gd name="connsiteY240" fmla="*/ 3781272 h 6184462"/>
              <a:gd name="connsiteX241" fmla="*/ 242199 w 6191980"/>
              <a:gd name="connsiteY241" fmla="*/ 3719313 h 6184462"/>
              <a:gd name="connsiteX242" fmla="*/ 234689 w 6191980"/>
              <a:gd name="connsiteY242" fmla="*/ 3661113 h 6184462"/>
              <a:gd name="connsiteX243" fmla="*/ 219668 w 6191980"/>
              <a:gd name="connsiteY243" fmla="*/ 3602910 h 6184462"/>
              <a:gd name="connsiteX244" fmla="*/ 197138 w 6191980"/>
              <a:gd name="connsiteY244" fmla="*/ 3548461 h 6184462"/>
              <a:gd name="connsiteX245" fmla="*/ 168976 w 6191980"/>
              <a:gd name="connsiteY245" fmla="*/ 3492137 h 6184462"/>
              <a:gd name="connsiteX246" fmla="*/ 137057 w 6191980"/>
              <a:gd name="connsiteY246" fmla="*/ 3435814 h 6184462"/>
              <a:gd name="connsiteX247" fmla="*/ 103264 w 6191980"/>
              <a:gd name="connsiteY247" fmla="*/ 3379488 h 6184462"/>
              <a:gd name="connsiteX248" fmla="*/ 71346 w 6191980"/>
              <a:gd name="connsiteY248" fmla="*/ 3325039 h 6184462"/>
              <a:gd name="connsiteX249" fmla="*/ 43182 w 6191980"/>
              <a:gd name="connsiteY249" fmla="*/ 3266839 h 6184462"/>
              <a:gd name="connsiteX250" fmla="*/ 20654 w 6191980"/>
              <a:gd name="connsiteY250" fmla="*/ 3210513 h 6184462"/>
              <a:gd name="connsiteX251" fmla="*/ 5634 w 6191980"/>
              <a:gd name="connsiteY251" fmla="*/ 3152310 h 6184462"/>
              <a:gd name="connsiteX252" fmla="*/ 0 w 6191980"/>
              <a:gd name="connsiteY252" fmla="*/ 3092230 h 6184462"/>
              <a:gd name="connsiteX253" fmla="*/ 5634 w 6191980"/>
              <a:gd name="connsiteY253" fmla="*/ 3032152 h 6184462"/>
              <a:gd name="connsiteX254" fmla="*/ 20654 w 6191980"/>
              <a:gd name="connsiteY254" fmla="*/ 2973950 h 6184462"/>
              <a:gd name="connsiteX255" fmla="*/ 43182 w 6191980"/>
              <a:gd name="connsiteY255" fmla="*/ 2917624 h 6184462"/>
              <a:gd name="connsiteX256" fmla="*/ 71346 w 6191980"/>
              <a:gd name="connsiteY256" fmla="*/ 2859423 h 6184462"/>
              <a:gd name="connsiteX257" fmla="*/ 103264 w 6191980"/>
              <a:gd name="connsiteY257" fmla="*/ 2804974 h 6184462"/>
              <a:gd name="connsiteX258" fmla="*/ 137057 w 6191980"/>
              <a:gd name="connsiteY258" fmla="*/ 2748651 h 6184462"/>
              <a:gd name="connsiteX259" fmla="*/ 168976 w 6191980"/>
              <a:gd name="connsiteY259" fmla="*/ 2692325 h 6184462"/>
              <a:gd name="connsiteX260" fmla="*/ 197138 w 6191980"/>
              <a:gd name="connsiteY260" fmla="*/ 2636001 h 6184462"/>
              <a:gd name="connsiteX261" fmla="*/ 219668 w 6191980"/>
              <a:gd name="connsiteY261" fmla="*/ 2581552 h 6184462"/>
              <a:gd name="connsiteX262" fmla="*/ 234689 w 6191980"/>
              <a:gd name="connsiteY262" fmla="*/ 2523350 h 6184462"/>
              <a:gd name="connsiteX263" fmla="*/ 242199 w 6191980"/>
              <a:gd name="connsiteY263" fmla="*/ 2465149 h 6184462"/>
              <a:gd name="connsiteX264" fmla="*/ 242199 w 6191980"/>
              <a:gd name="connsiteY264" fmla="*/ 2403192 h 6184462"/>
              <a:gd name="connsiteX265" fmla="*/ 238443 w 6191980"/>
              <a:gd name="connsiteY265" fmla="*/ 2339356 h 6184462"/>
              <a:gd name="connsiteX266" fmla="*/ 230932 w 6191980"/>
              <a:gd name="connsiteY266" fmla="*/ 2275522 h 6184462"/>
              <a:gd name="connsiteX267" fmla="*/ 221545 w 6191980"/>
              <a:gd name="connsiteY267" fmla="*/ 2211686 h 6184462"/>
              <a:gd name="connsiteX268" fmla="*/ 214035 w 6191980"/>
              <a:gd name="connsiteY268" fmla="*/ 2147852 h 6184462"/>
              <a:gd name="connsiteX269" fmla="*/ 208402 w 6191980"/>
              <a:gd name="connsiteY269" fmla="*/ 2084018 h 6184462"/>
              <a:gd name="connsiteX270" fmla="*/ 210281 w 6191980"/>
              <a:gd name="connsiteY270" fmla="*/ 2023938 h 6184462"/>
              <a:gd name="connsiteX271" fmla="*/ 217791 w 6191980"/>
              <a:gd name="connsiteY271" fmla="*/ 1965736 h 6184462"/>
              <a:gd name="connsiteX272" fmla="*/ 234689 w 6191980"/>
              <a:gd name="connsiteY272" fmla="*/ 1909410 h 6184462"/>
              <a:gd name="connsiteX273" fmla="*/ 259096 w 6191980"/>
              <a:gd name="connsiteY273" fmla="*/ 1862474 h 6184462"/>
              <a:gd name="connsiteX274" fmla="*/ 291012 w 6191980"/>
              <a:gd name="connsiteY274" fmla="*/ 1817414 h 6184462"/>
              <a:gd name="connsiteX275" fmla="*/ 328562 w 6191980"/>
              <a:gd name="connsiteY275" fmla="*/ 1777986 h 6184462"/>
              <a:gd name="connsiteX276" fmla="*/ 371744 w 6191980"/>
              <a:gd name="connsiteY276" fmla="*/ 1738560 h 6184462"/>
              <a:gd name="connsiteX277" fmla="*/ 416805 w 6191980"/>
              <a:gd name="connsiteY277" fmla="*/ 1702885 h 6184462"/>
              <a:gd name="connsiteX278" fmla="*/ 463742 w 6191980"/>
              <a:gd name="connsiteY278" fmla="*/ 1667213 h 6184462"/>
              <a:gd name="connsiteX279" fmla="*/ 510678 w 6191980"/>
              <a:gd name="connsiteY279" fmla="*/ 1631541 h 6184462"/>
              <a:gd name="connsiteX280" fmla="*/ 557617 w 6191980"/>
              <a:gd name="connsiteY280" fmla="*/ 1595869 h 6184462"/>
              <a:gd name="connsiteX281" fmla="*/ 600799 w 6191980"/>
              <a:gd name="connsiteY281" fmla="*/ 1558320 h 6184462"/>
              <a:gd name="connsiteX282" fmla="*/ 638351 w 6191980"/>
              <a:gd name="connsiteY282" fmla="*/ 1515138 h 6184462"/>
              <a:gd name="connsiteX283" fmla="*/ 672143 w 6191980"/>
              <a:gd name="connsiteY283" fmla="*/ 1473832 h 6184462"/>
              <a:gd name="connsiteX284" fmla="*/ 698428 w 6191980"/>
              <a:gd name="connsiteY284" fmla="*/ 1426896 h 6184462"/>
              <a:gd name="connsiteX285" fmla="*/ 720959 w 6191980"/>
              <a:gd name="connsiteY285" fmla="*/ 1376203 h 6184462"/>
              <a:gd name="connsiteX286" fmla="*/ 739734 w 6191980"/>
              <a:gd name="connsiteY286" fmla="*/ 1321755 h 6184462"/>
              <a:gd name="connsiteX287" fmla="*/ 756631 w 6191980"/>
              <a:gd name="connsiteY287" fmla="*/ 1265429 h 6184462"/>
              <a:gd name="connsiteX288" fmla="*/ 771652 w 6191980"/>
              <a:gd name="connsiteY288" fmla="*/ 1209105 h 6184462"/>
              <a:gd name="connsiteX289" fmla="*/ 786672 w 6191980"/>
              <a:gd name="connsiteY289" fmla="*/ 1150903 h 6184462"/>
              <a:gd name="connsiteX290" fmla="*/ 803570 w 6191980"/>
              <a:gd name="connsiteY290" fmla="*/ 1096456 h 6184462"/>
              <a:gd name="connsiteX291" fmla="*/ 822344 w 6191980"/>
              <a:gd name="connsiteY291" fmla="*/ 1042007 h 6184462"/>
              <a:gd name="connsiteX292" fmla="*/ 844875 w 6191980"/>
              <a:gd name="connsiteY292" fmla="*/ 991317 h 6184462"/>
              <a:gd name="connsiteX293" fmla="*/ 873037 w 6191980"/>
              <a:gd name="connsiteY293" fmla="*/ 946257 h 6184462"/>
              <a:gd name="connsiteX294" fmla="*/ 906830 w 6191980"/>
              <a:gd name="connsiteY294" fmla="*/ 904952 h 6184462"/>
              <a:gd name="connsiteX295" fmla="*/ 948135 w 6191980"/>
              <a:gd name="connsiteY295" fmla="*/ 871157 h 6184462"/>
              <a:gd name="connsiteX296" fmla="*/ 993197 w 6191980"/>
              <a:gd name="connsiteY296" fmla="*/ 842995 h 6184462"/>
              <a:gd name="connsiteX297" fmla="*/ 1043887 w 6191980"/>
              <a:gd name="connsiteY297" fmla="*/ 820464 h 6184462"/>
              <a:gd name="connsiteX298" fmla="*/ 1098336 w 6191980"/>
              <a:gd name="connsiteY298" fmla="*/ 801690 h 6184462"/>
              <a:gd name="connsiteX299" fmla="*/ 1152783 w 6191980"/>
              <a:gd name="connsiteY299" fmla="*/ 784792 h 6184462"/>
              <a:gd name="connsiteX300" fmla="*/ 1210986 w 6191980"/>
              <a:gd name="connsiteY300" fmla="*/ 769772 h 6184462"/>
              <a:gd name="connsiteX301" fmla="*/ 1267309 w 6191980"/>
              <a:gd name="connsiteY301" fmla="*/ 754751 h 6184462"/>
              <a:gd name="connsiteX302" fmla="*/ 1323635 w 6191980"/>
              <a:gd name="connsiteY302" fmla="*/ 737854 h 6184462"/>
              <a:gd name="connsiteX303" fmla="*/ 1378082 w 6191980"/>
              <a:gd name="connsiteY303" fmla="*/ 719079 h 6184462"/>
              <a:gd name="connsiteX304" fmla="*/ 1428774 w 6191980"/>
              <a:gd name="connsiteY304" fmla="*/ 696549 h 6184462"/>
              <a:gd name="connsiteX305" fmla="*/ 1475711 w 6191980"/>
              <a:gd name="connsiteY305" fmla="*/ 670266 h 6184462"/>
              <a:gd name="connsiteX306" fmla="*/ 1517016 w 6191980"/>
              <a:gd name="connsiteY306" fmla="*/ 636471 h 6184462"/>
              <a:gd name="connsiteX307" fmla="*/ 1560199 w 6191980"/>
              <a:gd name="connsiteY307" fmla="*/ 598919 h 6184462"/>
              <a:gd name="connsiteX308" fmla="*/ 1597750 w 6191980"/>
              <a:gd name="connsiteY308" fmla="*/ 555737 h 6184462"/>
              <a:gd name="connsiteX309" fmla="*/ 1633422 w 6191980"/>
              <a:gd name="connsiteY309" fmla="*/ 510678 h 6184462"/>
              <a:gd name="connsiteX310" fmla="*/ 1669094 w 6191980"/>
              <a:gd name="connsiteY310" fmla="*/ 463741 h 6184462"/>
              <a:gd name="connsiteX311" fmla="*/ 1704766 w 6191980"/>
              <a:gd name="connsiteY311" fmla="*/ 416803 h 6184462"/>
              <a:gd name="connsiteX312" fmla="*/ 1740438 w 6191980"/>
              <a:gd name="connsiteY312" fmla="*/ 371743 h 6184462"/>
              <a:gd name="connsiteX313" fmla="*/ 1779867 w 6191980"/>
              <a:gd name="connsiteY313" fmla="*/ 328561 h 6184462"/>
              <a:gd name="connsiteX314" fmla="*/ 1819293 w 6191980"/>
              <a:gd name="connsiteY314" fmla="*/ 291012 h 6184462"/>
              <a:gd name="connsiteX315" fmla="*/ 1864354 w 6191980"/>
              <a:gd name="connsiteY315" fmla="*/ 259094 h 6184462"/>
              <a:gd name="connsiteX316" fmla="*/ 1911291 w 6191980"/>
              <a:gd name="connsiteY316" fmla="*/ 234686 h 6184462"/>
              <a:gd name="connsiteX317" fmla="*/ 1967617 w 6191980"/>
              <a:gd name="connsiteY317" fmla="*/ 217789 h 6184462"/>
              <a:gd name="connsiteX318" fmla="*/ 2025819 w 6191980"/>
              <a:gd name="connsiteY318" fmla="*/ 210279 h 6184462"/>
              <a:gd name="connsiteX319" fmla="*/ 2085897 w 6191980"/>
              <a:gd name="connsiteY319" fmla="*/ 208401 h 6184462"/>
              <a:gd name="connsiteX320" fmla="*/ 2149731 w 6191980"/>
              <a:gd name="connsiteY320" fmla="*/ 214035 h 6184462"/>
              <a:gd name="connsiteX321" fmla="*/ 2213567 w 6191980"/>
              <a:gd name="connsiteY321" fmla="*/ 221545 h 6184462"/>
              <a:gd name="connsiteX322" fmla="*/ 2277403 w 6191980"/>
              <a:gd name="connsiteY322" fmla="*/ 230932 h 6184462"/>
              <a:gd name="connsiteX323" fmla="*/ 2341237 w 6191980"/>
              <a:gd name="connsiteY323" fmla="*/ 238443 h 6184462"/>
              <a:gd name="connsiteX324" fmla="*/ 2405071 w 6191980"/>
              <a:gd name="connsiteY324" fmla="*/ 242197 h 6184462"/>
              <a:gd name="connsiteX325" fmla="*/ 2467030 w 6191980"/>
              <a:gd name="connsiteY325" fmla="*/ 242197 h 6184462"/>
              <a:gd name="connsiteX326" fmla="*/ 2525233 w 6191980"/>
              <a:gd name="connsiteY326" fmla="*/ 234686 h 6184462"/>
              <a:gd name="connsiteX327" fmla="*/ 2583436 w 6191980"/>
              <a:gd name="connsiteY327" fmla="*/ 219666 h 6184462"/>
              <a:gd name="connsiteX328" fmla="*/ 2639760 w 6191980"/>
              <a:gd name="connsiteY328" fmla="*/ 197137 h 6184462"/>
              <a:gd name="connsiteX329" fmla="*/ 2696083 w 6191980"/>
              <a:gd name="connsiteY329" fmla="*/ 167096 h 6184462"/>
              <a:gd name="connsiteX330" fmla="*/ 2752409 w 6191980"/>
              <a:gd name="connsiteY330" fmla="*/ 137057 h 6184462"/>
              <a:gd name="connsiteX331" fmla="*/ 2808733 w 6191980"/>
              <a:gd name="connsiteY331" fmla="*/ 103262 h 6184462"/>
              <a:gd name="connsiteX332" fmla="*/ 2863182 w 6191980"/>
              <a:gd name="connsiteY332" fmla="*/ 71344 h 6184462"/>
              <a:gd name="connsiteX333" fmla="*/ 2921385 w 6191980"/>
              <a:gd name="connsiteY333" fmla="*/ 43182 h 6184462"/>
              <a:gd name="connsiteX334" fmla="*/ 2977708 w 6191980"/>
              <a:gd name="connsiteY334" fmla="*/ 20652 h 6184462"/>
              <a:gd name="connsiteX335" fmla="*/ 3035911 w 6191980"/>
              <a:gd name="connsiteY335" fmla="*/ 5631 h 618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191980" h="6184462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7214" y="416803"/>
                </a:lnTo>
                <a:lnTo>
                  <a:pt x="4522886" y="463741"/>
                </a:lnTo>
                <a:lnTo>
                  <a:pt x="4558559" y="510678"/>
                </a:lnTo>
                <a:lnTo>
                  <a:pt x="4594231" y="555737"/>
                </a:lnTo>
                <a:lnTo>
                  <a:pt x="4631782" y="598919"/>
                </a:lnTo>
                <a:lnTo>
                  <a:pt x="4674964" y="636471"/>
                </a:lnTo>
                <a:lnTo>
                  <a:pt x="4716270" y="670266"/>
                </a:lnTo>
                <a:lnTo>
                  <a:pt x="4763206" y="696549"/>
                </a:lnTo>
                <a:lnTo>
                  <a:pt x="4813899" y="719079"/>
                </a:lnTo>
                <a:lnTo>
                  <a:pt x="4868345" y="737854"/>
                </a:lnTo>
                <a:lnTo>
                  <a:pt x="4924669" y="754751"/>
                </a:lnTo>
                <a:lnTo>
                  <a:pt x="4980995" y="769772"/>
                </a:lnTo>
                <a:lnTo>
                  <a:pt x="5039198" y="784792"/>
                </a:lnTo>
                <a:lnTo>
                  <a:pt x="5093644" y="801690"/>
                </a:lnTo>
                <a:lnTo>
                  <a:pt x="5148091" y="820464"/>
                </a:lnTo>
                <a:lnTo>
                  <a:pt x="5198784" y="842995"/>
                </a:lnTo>
                <a:lnTo>
                  <a:pt x="5243845" y="871157"/>
                </a:lnTo>
                <a:lnTo>
                  <a:pt x="5285151" y="904952"/>
                </a:lnTo>
                <a:lnTo>
                  <a:pt x="5318944" y="946257"/>
                </a:lnTo>
                <a:lnTo>
                  <a:pt x="5347108" y="991317"/>
                </a:lnTo>
                <a:lnTo>
                  <a:pt x="5369636" y="1042007"/>
                </a:lnTo>
                <a:lnTo>
                  <a:pt x="5388410" y="1096456"/>
                </a:lnTo>
                <a:lnTo>
                  <a:pt x="5405308" y="1150903"/>
                </a:lnTo>
                <a:lnTo>
                  <a:pt x="5420328" y="1209105"/>
                </a:lnTo>
                <a:lnTo>
                  <a:pt x="5435349" y="1265429"/>
                </a:lnTo>
                <a:lnTo>
                  <a:pt x="5452246" y="1321755"/>
                </a:lnTo>
                <a:lnTo>
                  <a:pt x="5471021" y="1376203"/>
                </a:lnTo>
                <a:lnTo>
                  <a:pt x="5493550" y="1426896"/>
                </a:lnTo>
                <a:lnTo>
                  <a:pt x="5519836" y="1473832"/>
                </a:lnTo>
                <a:lnTo>
                  <a:pt x="5553632" y="1515138"/>
                </a:lnTo>
                <a:lnTo>
                  <a:pt x="5591181" y="1558320"/>
                </a:lnTo>
                <a:lnTo>
                  <a:pt x="5634364" y="1595869"/>
                </a:lnTo>
                <a:lnTo>
                  <a:pt x="5679425" y="1631541"/>
                </a:lnTo>
                <a:lnTo>
                  <a:pt x="5728238" y="1667213"/>
                </a:lnTo>
                <a:lnTo>
                  <a:pt x="5775175" y="1702885"/>
                </a:lnTo>
                <a:lnTo>
                  <a:pt x="5820236" y="1738560"/>
                </a:lnTo>
                <a:lnTo>
                  <a:pt x="5863416" y="1777986"/>
                </a:lnTo>
                <a:lnTo>
                  <a:pt x="5900968" y="1817414"/>
                </a:lnTo>
                <a:lnTo>
                  <a:pt x="5932886" y="1862474"/>
                </a:lnTo>
                <a:lnTo>
                  <a:pt x="5957294" y="1909410"/>
                </a:lnTo>
                <a:lnTo>
                  <a:pt x="5974191" y="1965736"/>
                </a:lnTo>
                <a:lnTo>
                  <a:pt x="5981700" y="2023938"/>
                </a:lnTo>
                <a:lnTo>
                  <a:pt x="5983578" y="2084018"/>
                </a:lnTo>
                <a:lnTo>
                  <a:pt x="5977945" y="2147852"/>
                </a:lnTo>
                <a:lnTo>
                  <a:pt x="5970435" y="2211686"/>
                </a:lnTo>
                <a:lnTo>
                  <a:pt x="5961048" y="2275522"/>
                </a:lnTo>
                <a:lnTo>
                  <a:pt x="5953538" y="2339356"/>
                </a:lnTo>
                <a:lnTo>
                  <a:pt x="5949784" y="2403192"/>
                </a:lnTo>
                <a:lnTo>
                  <a:pt x="5949784" y="2465149"/>
                </a:lnTo>
                <a:lnTo>
                  <a:pt x="5957294" y="2523350"/>
                </a:lnTo>
                <a:lnTo>
                  <a:pt x="5972312" y="2581552"/>
                </a:lnTo>
                <a:lnTo>
                  <a:pt x="5994843" y="2636001"/>
                </a:lnTo>
                <a:lnTo>
                  <a:pt x="6024884" y="2692325"/>
                </a:lnTo>
                <a:lnTo>
                  <a:pt x="6054922" y="2748651"/>
                </a:lnTo>
                <a:lnTo>
                  <a:pt x="6088718" y="2804974"/>
                </a:lnTo>
                <a:lnTo>
                  <a:pt x="6120634" y="2859423"/>
                </a:lnTo>
                <a:lnTo>
                  <a:pt x="6148798" y="2917624"/>
                </a:lnTo>
                <a:lnTo>
                  <a:pt x="6171326" y="2973950"/>
                </a:lnTo>
                <a:lnTo>
                  <a:pt x="6186347" y="3032152"/>
                </a:lnTo>
                <a:lnTo>
                  <a:pt x="6191980" y="3092230"/>
                </a:lnTo>
                <a:lnTo>
                  <a:pt x="6186347" y="3152310"/>
                </a:lnTo>
                <a:lnTo>
                  <a:pt x="6171326" y="3210513"/>
                </a:lnTo>
                <a:lnTo>
                  <a:pt x="6148798" y="3266839"/>
                </a:lnTo>
                <a:lnTo>
                  <a:pt x="6120634" y="3325039"/>
                </a:lnTo>
                <a:lnTo>
                  <a:pt x="6088718" y="3379488"/>
                </a:lnTo>
                <a:lnTo>
                  <a:pt x="6054922" y="3435814"/>
                </a:lnTo>
                <a:lnTo>
                  <a:pt x="6024884" y="3492137"/>
                </a:lnTo>
                <a:lnTo>
                  <a:pt x="5994843" y="3548461"/>
                </a:lnTo>
                <a:lnTo>
                  <a:pt x="5972312" y="3602910"/>
                </a:lnTo>
                <a:lnTo>
                  <a:pt x="5957294" y="3661113"/>
                </a:lnTo>
                <a:lnTo>
                  <a:pt x="5949784" y="3719313"/>
                </a:lnTo>
                <a:lnTo>
                  <a:pt x="5949784" y="3781272"/>
                </a:lnTo>
                <a:lnTo>
                  <a:pt x="5953538" y="3845106"/>
                </a:lnTo>
                <a:lnTo>
                  <a:pt x="5961048" y="3908940"/>
                </a:lnTo>
                <a:lnTo>
                  <a:pt x="5970435" y="3972776"/>
                </a:lnTo>
                <a:lnTo>
                  <a:pt x="5977945" y="4036610"/>
                </a:lnTo>
                <a:lnTo>
                  <a:pt x="5983578" y="4100444"/>
                </a:lnTo>
                <a:lnTo>
                  <a:pt x="5981700" y="4160526"/>
                </a:lnTo>
                <a:lnTo>
                  <a:pt x="5974191" y="4218729"/>
                </a:lnTo>
                <a:lnTo>
                  <a:pt x="5957294" y="4275053"/>
                </a:lnTo>
                <a:lnTo>
                  <a:pt x="5932886" y="4321989"/>
                </a:lnTo>
                <a:lnTo>
                  <a:pt x="5900968" y="4367050"/>
                </a:lnTo>
                <a:lnTo>
                  <a:pt x="5863416" y="4406477"/>
                </a:lnTo>
                <a:lnTo>
                  <a:pt x="5820236" y="4445903"/>
                </a:lnTo>
                <a:lnTo>
                  <a:pt x="5775175" y="4481577"/>
                </a:lnTo>
                <a:lnTo>
                  <a:pt x="5728238" y="4517249"/>
                </a:lnTo>
                <a:lnTo>
                  <a:pt x="5679425" y="4552921"/>
                </a:lnTo>
                <a:lnTo>
                  <a:pt x="5634364" y="4588593"/>
                </a:lnTo>
                <a:lnTo>
                  <a:pt x="5591181" y="4626142"/>
                </a:lnTo>
                <a:lnTo>
                  <a:pt x="5553632" y="4669325"/>
                </a:lnTo>
                <a:lnTo>
                  <a:pt x="5519836" y="4710630"/>
                </a:lnTo>
                <a:lnTo>
                  <a:pt x="5493550" y="4757566"/>
                </a:lnTo>
                <a:lnTo>
                  <a:pt x="5471021" y="4808259"/>
                </a:lnTo>
                <a:lnTo>
                  <a:pt x="5452246" y="4862708"/>
                </a:lnTo>
                <a:lnTo>
                  <a:pt x="5435349" y="4919033"/>
                </a:lnTo>
                <a:lnTo>
                  <a:pt x="5420328" y="4975357"/>
                </a:lnTo>
                <a:lnTo>
                  <a:pt x="5405308" y="5033560"/>
                </a:lnTo>
                <a:lnTo>
                  <a:pt x="5388410" y="5088007"/>
                </a:lnTo>
                <a:lnTo>
                  <a:pt x="5369636" y="5142453"/>
                </a:lnTo>
                <a:lnTo>
                  <a:pt x="5347108" y="5193146"/>
                </a:lnTo>
                <a:lnTo>
                  <a:pt x="5318944" y="5238207"/>
                </a:lnTo>
                <a:lnTo>
                  <a:pt x="5285151" y="5279510"/>
                </a:lnTo>
                <a:lnTo>
                  <a:pt x="5243845" y="5313305"/>
                </a:lnTo>
                <a:lnTo>
                  <a:pt x="5198784" y="5341467"/>
                </a:lnTo>
                <a:lnTo>
                  <a:pt x="5148091" y="5363998"/>
                </a:lnTo>
                <a:lnTo>
                  <a:pt x="5093644" y="5382773"/>
                </a:lnTo>
                <a:lnTo>
                  <a:pt x="5039198" y="5399670"/>
                </a:lnTo>
                <a:lnTo>
                  <a:pt x="4980995" y="5414691"/>
                </a:lnTo>
                <a:lnTo>
                  <a:pt x="4924669" y="5429711"/>
                </a:lnTo>
                <a:lnTo>
                  <a:pt x="4868345" y="5446609"/>
                </a:lnTo>
                <a:lnTo>
                  <a:pt x="4813899" y="5465383"/>
                </a:lnTo>
                <a:lnTo>
                  <a:pt x="4763206" y="5487914"/>
                </a:lnTo>
                <a:lnTo>
                  <a:pt x="4716270" y="5514197"/>
                </a:lnTo>
                <a:lnTo>
                  <a:pt x="4674964" y="5547992"/>
                </a:lnTo>
                <a:lnTo>
                  <a:pt x="4631782" y="5585543"/>
                </a:lnTo>
                <a:lnTo>
                  <a:pt x="4594231" y="5628725"/>
                </a:lnTo>
                <a:lnTo>
                  <a:pt x="4558559" y="5673785"/>
                </a:lnTo>
                <a:lnTo>
                  <a:pt x="4522886" y="5720721"/>
                </a:lnTo>
                <a:lnTo>
                  <a:pt x="4487214" y="5767659"/>
                </a:lnTo>
                <a:lnTo>
                  <a:pt x="4451542" y="5812719"/>
                </a:lnTo>
                <a:lnTo>
                  <a:pt x="4412114" y="5855901"/>
                </a:lnTo>
                <a:lnTo>
                  <a:pt x="4372686" y="5893450"/>
                </a:lnTo>
                <a:lnTo>
                  <a:pt x="4327628" y="5925368"/>
                </a:lnTo>
                <a:lnTo>
                  <a:pt x="4280690" y="5949776"/>
                </a:lnTo>
                <a:lnTo>
                  <a:pt x="4224364" y="5966674"/>
                </a:lnTo>
                <a:lnTo>
                  <a:pt x="4166161" y="5974184"/>
                </a:lnTo>
                <a:lnTo>
                  <a:pt x="4106083" y="5976061"/>
                </a:lnTo>
                <a:lnTo>
                  <a:pt x="4042247" y="5970428"/>
                </a:lnTo>
                <a:lnTo>
                  <a:pt x="3978413" y="5962919"/>
                </a:lnTo>
                <a:lnTo>
                  <a:pt x="3914577" y="5953530"/>
                </a:lnTo>
                <a:lnTo>
                  <a:pt x="3850743" y="5946022"/>
                </a:lnTo>
                <a:lnTo>
                  <a:pt x="3786907" y="5942266"/>
                </a:lnTo>
                <a:lnTo>
                  <a:pt x="3724950" y="5942266"/>
                </a:lnTo>
                <a:lnTo>
                  <a:pt x="3666749" y="5949776"/>
                </a:lnTo>
                <a:lnTo>
                  <a:pt x="3606669" y="5964797"/>
                </a:lnTo>
                <a:lnTo>
                  <a:pt x="3552221" y="5987325"/>
                </a:lnTo>
                <a:lnTo>
                  <a:pt x="3495897" y="6017366"/>
                </a:lnTo>
                <a:lnTo>
                  <a:pt x="3439573" y="6047407"/>
                </a:lnTo>
                <a:lnTo>
                  <a:pt x="3383247" y="6081200"/>
                </a:lnTo>
                <a:lnTo>
                  <a:pt x="3328798" y="6113118"/>
                </a:lnTo>
                <a:lnTo>
                  <a:pt x="3270598" y="6141280"/>
                </a:lnTo>
                <a:lnTo>
                  <a:pt x="3214272" y="6163811"/>
                </a:lnTo>
                <a:lnTo>
                  <a:pt x="3156069" y="6178831"/>
                </a:lnTo>
                <a:lnTo>
                  <a:pt x="3095991" y="6184462"/>
                </a:lnTo>
                <a:lnTo>
                  <a:pt x="3035911" y="6178831"/>
                </a:lnTo>
                <a:lnTo>
                  <a:pt x="2977708" y="6163811"/>
                </a:lnTo>
                <a:lnTo>
                  <a:pt x="2921385" y="6141280"/>
                </a:lnTo>
                <a:lnTo>
                  <a:pt x="2863182" y="6113118"/>
                </a:lnTo>
                <a:lnTo>
                  <a:pt x="2808733" y="6081200"/>
                </a:lnTo>
                <a:lnTo>
                  <a:pt x="2752409" y="6047407"/>
                </a:lnTo>
                <a:lnTo>
                  <a:pt x="2696083" y="6017366"/>
                </a:lnTo>
                <a:lnTo>
                  <a:pt x="2639760" y="5987325"/>
                </a:lnTo>
                <a:lnTo>
                  <a:pt x="2583436" y="5964797"/>
                </a:lnTo>
                <a:lnTo>
                  <a:pt x="2525233" y="5949776"/>
                </a:lnTo>
                <a:lnTo>
                  <a:pt x="2467030" y="5942266"/>
                </a:lnTo>
                <a:lnTo>
                  <a:pt x="2405071" y="5942266"/>
                </a:lnTo>
                <a:lnTo>
                  <a:pt x="2341237" y="5946022"/>
                </a:lnTo>
                <a:lnTo>
                  <a:pt x="2277403" y="5953530"/>
                </a:lnTo>
                <a:lnTo>
                  <a:pt x="2213567" y="5962919"/>
                </a:lnTo>
                <a:lnTo>
                  <a:pt x="2149731" y="5970428"/>
                </a:lnTo>
                <a:lnTo>
                  <a:pt x="2085897" y="5976061"/>
                </a:lnTo>
                <a:lnTo>
                  <a:pt x="2025819" y="5974184"/>
                </a:lnTo>
                <a:lnTo>
                  <a:pt x="1967617" y="5966674"/>
                </a:lnTo>
                <a:lnTo>
                  <a:pt x="1911291" y="5949776"/>
                </a:lnTo>
                <a:lnTo>
                  <a:pt x="1864354" y="5925368"/>
                </a:lnTo>
                <a:lnTo>
                  <a:pt x="1819293" y="5893450"/>
                </a:lnTo>
                <a:lnTo>
                  <a:pt x="1779867" y="5855901"/>
                </a:lnTo>
                <a:lnTo>
                  <a:pt x="1740438" y="5812719"/>
                </a:lnTo>
                <a:lnTo>
                  <a:pt x="1704766" y="5767659"/>
                </a:lnTo>
                <a:lnTo>
                  <a:pt x="1669094" y="5720721"/>
                </a:lnTo>
                <a:lnTo>
                  <a:pt x="1633422" y="5673785"/>
                </a:lnTo>
                <a:lnTo>
                  <a:pt x="1597750" y="5628725"/>
                </a:lnTo>
                <a:lnTo>
                  <a:pt x="1560199" y="5585543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1514A-6D31-9649-B491-FFF96F698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067" y="688934"/>
            <a:ext cx="3923230" cy="1624900"/>
          </a:xfrm>
        </p:spPr>
        <p:txBody>
          <a:bodyPr anchor="t">
            <a:normAutofit lnSpcReduction="10000"/>
          </a:bodyPr>
          <a:lstStyle/>
          <a:p>
            <a:pPr marL="0" indent="0" algn="just">
              <a:buNone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Pemanfaatan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teknologi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mendisain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website yang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berisi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peluang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kerja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selama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pandemi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berlangsung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disebabkan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meningkatnya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angka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pengangguran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di Indonesia. </a:t>
            </a:r>
          </a:p>
          <a:p>
            <a:pPr algn="just"/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FBD8C93-38E3-4D74-A212-DA02C0C7EA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3688" y="2584797"/>
            <a:ext cx="3261712" cy="3257750"/>
          </a:xfrm>
          <a:custGeom>
            <a:avLst/>
            <a:gdLst>
              <a:gd name="connsiteX0" fmla="*/ 3095991 w 6191980"/>
              <a:gd name="connsiteY0" fmla="*/ 0 h 6184462"/>
              <a:gd name="connsiteX1" fmla="*/ 3156069 w 6191980"/>
              <a:gd name="connsiteY1" fmla="*/ 5631 h 6184462"/>
              <a:gd name="connsiteX2" fmla="*/ 3214272 w 6191980"/>
              <a:gd name="connsiteY2" fmla="*/ 20652 h 6184462"/>
              <a:gd name="connsiteX3" fmla="*/ 3270598 w 6191980"/>
              <a:gd name="connsiteY3" fmla="*/ 43182 h 6184462"/>
              <a:gd name="connsiteX4" fmla="*/ 3328798 w 6191980"/>
              <a:gd name="connsiteY4" fmla="*/ 71344 h 6184462"/>
              <a:gd name="connsiteX5" fmla="*/ 3383247 w 6191980"/>
              <a:gd name="connsiteY5" fmla="*/ 103262 h 6184462"/>
              <a:gd name="connsiteX6" fmla="*/ 3439573 w 6191980"/>
              <a:gd name="connsiteY6" fmla="*/ 137057 h 6184462"/>
              <a:gd name="connsiteX7" fmla="*/ 3495897 w 6191980"/>
              <a:gd name="connsiteY7" fmla="*/ 167096 h 6184462"/>
              <a:gd name="connsiteX8" fmla="*/ 3552221 w 6191980"/>
              <a:gd name="connsiteY8" fmla="*/ 197137 h 6184462"/>
              <a:gd name="connsiteX9" fmla="*/ 3606669 w 6191980"/>
              <a:gd name="connsiteY9" fmla="*/ 219666 h 6184462"/>
              <a:gd name="connsiteX10" fmla="*/ 3666749 w 6191980"/>
              <a:gd name="connsiteY10" fmla="*/ 234686 h 6184462"/>
              <a:gd name="connsiteX11" fmla="*/ 3724950 w 6191980"/>
              <a:gd name="connsiteY11" fmla="*/ 242197 h 6184462"/>
              <a:gd name="connsiteX12" fmla="*/ 3786907 w 6191980"/>
              <a:gd name="connsiteY12" fmla="*/ 242197 h 6184462"/>
              <a:gd name="connsiteX13" fmla="*/ 3850743 w 6191980"/>
              <a:gd name="connsiteY13" fmla="*/ 238443 h 6184462"/>
              <a:gd name="connsiteX14" fmla="*/ 3914577 w 6191980"/>
              <a:gd name="connsiteY14" fmla="*/ 230932 h 6184462"/>
              <a:gd name="connsiteX15" fmla="*/ 3978413 w 6191980"/>
              <a:gd name="connsiteY15" fmla="*/ 221545 h 6184462"/>
              <a:gd name="connsiteX16" fmla="*/ 4042247 w 6191980"/>
              <a:gd name="connsiteY16" fmla="*/ 214035 h 6184462"/>
              <a:gd name="connsiteX17" fmla="*/ 4106083 w 6191980"/>
              <a:gd name="connsiteY17" fmla="*/ 208401 h 6184462"/>
              <a:gd name="connsiteX18" fmla="*/ 4166161 w 6191980"/>
              <a:gd name="connsiteY18" fmla="*/ 210279 h 6184462"/>
              <a:gd name="connsiteX19" fmla="*/ 4224364 w 6191980"/>
              <a:gd name="connsiteY19" fmla="*/ 217789 h 6184462"/>
              <a:gd name="connsiteX20" fmla="*/ 4280690 w 6191980"/>
              <a:gd name="connsiteY20" fmla="*/ 234686 h 6184462"/>
              <a:gd name="connsiteX21" fmla="*/ 4327628 w 6191980"/>
              <a:gd name="connsiteY21" fmla="*/ 259094 h 6184462"/>
              <a:gd name="connsiteX22" fmla="*/ 4372686 w 6191980"/>
              <a:gd name="connsiteY22" fmla="*/ 291012 h 6184462"/>
              <a:gd name="connsiteX23" fmla="*/ 4412114 w 6191980"/>
              <a:gd name="connsiteY23" fmla="*/ 328561 h 6184462"/>
              <a:gd name="connsiteX24" fmla="*/ 4451542 w 6191980"/>
              <a:gd name="connsiteY24" fmla="*/ 371743 h 6184462"/>
              <a:gd name="connsiteX25" fmla="*/ 4487214 w 6191980"/>
              <a:gd name="connsiteY25" fmla="*/ 416803 h 6184462"/>
              <a:gd name="connsiteX26" fmla="*/ 4522886 w 6191980"/>
              <a:gd name="connsiteY26" fmla="*/ 463741 h 6184462"/>
              <a:gd name="connsiteX27" fmla="*/ 4558559 w 6191980"/>
              <a:gd name="connsiteY27" fmla="*/ 510678 h 6184462"/>
              <a:gd name="connsiteX28" fmla="*/ 4594231 w 6191980"/>
              <a:gd name="connsiteY28" fmla="*/ 555737 h 6184462"/>
              <a:gd name="connsiteX29" fmla="*/ 4631782 w 6191980"/>
              <a:gd name="connsiteY29" fmla="*/ 598919 h 6184462"/>
              <a:gd name="connsiteX30" fmla="*/ 4674964 w 6191980"/>
              <a:gd name="connsiteY30" fmla="*/ 636471 h 6184462"/>
              <a:gd name="connsiteX31" fmla="*/ 4716270 w 6191980"/>
              <a:gd name="connsiteY31" fmla="*/ 670266 h 6184462"/>
              <a:gd name="connsiteX32" fmla="*/ 4763206 w 6191980"/>
              <a:gd name="connsiteY32" fmla="*/ 696549 h 6184462"/>
              <a:gd name="connsiteX33" fmla="*/ 4813899 w 6191980"/>
              <a:gd name="connsiteY33" fmla="*/ 719079 h 6184462"/>
              <a:gd name="connsiteX34" fmla="*/ 4868345 w 6191980"/>
              <a:gd name="connsiteY34" fmla="*/ 737854 h 6184462"/>
              <a:gd name="connsiteX35" fmla="*/ 4924669 w 6191980"/>
              <a:gd name="connsiteY35" fmla="*/ 754751 h 6184462"/>
              <a:gd name="connsiteX36" fmla="*/ 4980995 w 6191980"/>
              <a:gd name="connsiteY36" fmla="*/ 769772 h 6184462"/>
              <a:gd name="connsiteX37" fmla="*/ 5039198 w 6191980"/>
              <a:gd name="connsiteY37" fmla="*/ 784792 h 6184462"/>
              <a:gd name="connsiteX38" fmla="*/ 5093644 w 6191980"/>
              <a:gd name="connsiteY38" fmla="*/ 801690 h 6184462"/>
              <a:gd name="connsiteX39" fmla="*/ 5148091 w 6191980"/>
              <a:gd name="connsiteY39" fmla="*/ 820464 h 6184462"/>
              <a:gd name="connsiteX40" fmla="*/ 5198784 w 6191980"/>
              <a:gd name="connsiteY40" fmla="*/ 842995 h 6184462"/>
              <a:gd name="connsiteX41" fmla="*/ 5243845 w 6191980"/>
              <a:gd name="connsiteY41" fmla="*/ 871157 h 6184462"/>
              <a:gd name="connsiteX42" fmla="*/ 5285151 w 6191980"/>
              <a:gd name="connsiteY42" fmla="*/ 904952 h 6184462"/>
              <a:gd name="connsiteX43" fmla="*/ 5318944 w 6191980"/>
              <a:gd name="connsiteY43" fmla="*/ 946257 h 6184462"/>
              <a:gd name="connsiteX44" fmla="*/ 5347108 w 6191980"/>
              <a:gd name="connsiteY44" fmla="*/ 991317 h 6184462"/>
              <a:gd name="connsiteX45" fmla="*/ 5369636 w 6191980"/>
              <a:gd name="connsiteY45" fmla="*/ 1042007 h 6184462"/>
              <a:gd name="connsiteX46" fmla="*/ 5388410 w 6191980"/>
              <a:gd name="connsiteY46" fmla="*/ 1096456 h 6184462"/>
              <a:gd name="connsiteX47" fmla="*/ 5405308 w 6191980"/>
              <a:gd name="connsiteY47" fmla="*/ 1150903 h 6184462"/>
              <a:gd name="connsiteX48" fmla="*/ 5420328 w 6191980"/>
              <a:gd name="connsiteY48" fmla="*/ 1209105 h 6184462"/>
              <a:gd name="connsiteX49" fmla="*/ 5435349 w 6191980"/>
              <a:gd name="connsiteY49" fmla="*/ 1265429 h 6184462"/>
              <a:gd name="connsiteX50" fmla="*/ 5452246 w 6191980"/>
              <a:gd name="connsiteY50" fmla="*/ 1321755 h 6184462"/>
              <a:gd name="connsiteX51" fmla="*/ 5471021 w 6191980"/>
              <a:gd name="connsiteY51" fmla="*/ 1376203 h 6184462"/>
              <a:gd name="connsiteX52" fmla="*/ 5493550 w 6191980"/>
              <a:gd name="connsiteY52" fmla="*/ 1426896 h 6184462"/>
              <a:gd name="connsiteX53" fmla="*/ 5519836 w 6191980"/>
              <a:gd name="connsiteY53" fmla="*/ 1473832 h 6184462"/>
              <a:gd name="connsiteX54" fmla="*/ 5553632 w 6191980"/>
              <a:gd name="connsiteY54" fmla="*/ 1515138 h 6184462"/>
              <a:gd name="connsiteX55" fmla="*/ 5591181 w 6191980"/>
              <a:gd name="connsiteY55" fmla="*/ 1558320 h 6184462"/>
              <a:gd name="connsiteX56" fmla="*/ 5634364 w 6191980"/>
              <a:gd name="connsiteY56" fmla="*/ 1595869 h 6184462"/>
              <a:gd name="connsiteX57" fmla="*/ 5679425 w 6191980"/>
              <a:gd name="connsiteY57" fmla="*/ 1631541 h 6184462"/>
              <a:gd name="connsiteX58" fmla="*/ 5728238 w 6191980"/>
              <a:gd name="connsiteY58" fmla="*/ 1667213 h 6184462"/>
              <a:gd name="connsiteX59" fmla="*/ 5775175 w 6191980"/>
              <a:gd name="connsiteY59" fmla="*/ 1702885 h 6184462"/>
              <a:gd name="connsiteX60" fmla="*/ 5820236 w 6191980"/>
              <a:gd name="connsiteY60" fmla="*/ 1738560 h 6184462"/>
              <a:gd name="connsiteX61" fmla="*/ 5863416 w 6191980"/>
              <a:gd name="connsiteY61" fmla="*/ 1777986 h 6184462"/>
              <a:gd name="connsiteX62" fmla="*/ 5900968 w 6191980"/>
              <a:gd name="connsiteY62" fmla="*/ 1817414 h 6184462"/>
              <a:gd name="connsiteX63" fmla="*/ 5932886 w 6191980"/>
              <a:gd name="connsiteY63" fmla="*/ 1862474 h 6184462"/>
              <a:gd name="connsiteX64" fmla="*/ 5957294 w 6191980"/>
              <a:gd name="connsiteY64" fmla="*/ 1909410 h 6184462"/>
              <a:gd name="connsiteX65" fmla="*/ 5974191 w 6191980"/>
              <a:gd name="connsiteY65" fmla="*/ 1965736 h 6184462"/>
              <a:gd name="connsiteX66" fmla="*/ 5981700 w 6191980"/>
              <a:gd name="connsiteY66" fmla="*/ 2023938 h 6184462"/>
              <a:gd name="connsiteX67" fmla="*/ 5983578 w 6191980"/>
              <a:gd name="connsiteY67" fmla="*/ 2084018 h 6184462"/>
              <a:gd name="connsiteX68" fmla="*/ 5977945 w 6191980"/>
              <a:gd name="connsiteY68" fmla="*/ 2147852 h 6184462"/>
              <a:gd name="connsiteX69" fmla="*/ 5970435 w 6191980"/>
              <a:gd name="connsiteY69" fmla="*/ 2211686 h 6184462"/>
              <a:gd name="connsiteX70" fmla="*/ 5961048 w 6191980"/>
              <a:gd name="connsiteY70" fmla="*/ 2275522 h 6184462"/>
              <a:gd name="connsiteX71" fmla="*/ 5953538 w 6191980"/>
              <a:gd name="connsiteY71" fmla="*/ 2339356 h 6184462"/>
              <a:gd name="connsiteX72" fmla="*/ 5949784 w 6191980"/>
              <a:gd name="connsiteY72" fmla="*/ 2403192 h 6184462"/>
              <a:gd name="connsiteX73" fmla="*/ 5949784 w 6191980"/>
              <a:gd name="connsiteY73" fmla="*/ 2465149 h 6184462"/>
              <a:gd name="connsiteX74" fmla="*/ 5957294 w 6191980"/>
              <a:gd name="connsiteY74" fmla="*/ 2523350 h 6184462"/>
              <a:gd name="connsiteX75" fmla="*/ 5972312 w 6191980"/>
              <a:gd name="connsiteY75" fmla="*/ 2581552 h 6184462"/>
              <a:gd name="connsiteX76" fmla="*/ 5994843 w 6191980"/>
              <a:gd name="connsiteY76" fmla="*/ 2636001 h 6184462"/>
              <a:gd name="connsiteX77" fmla="*/ 6024884 w 6191980"/>
              <a:gd name="connsiteY77" fmla="*/ 2692325 h 6184462"/>
              <a:gd name="connsiteX78" fmla="*/ 6054922 w 6191980"/>
              <a:gd name="connsiteY78" fmla="*/ 2748651 h 6184462"/>
              <a:gd name="connsiteX79" fmla="*/ 6088718 w 6191980"/>
              <a:gd name="connsiteY79" fmla="*/ 2804974 h 6184462"/>
              <a:gd name="connsiteX80" fmla="*/ 6120634 w 6191980"/>
              <a:gd name="connsiteY80" fmla="*/ 2859423 h 6184462"/>
              <a:gd name="connsiteX81" fmla="*/ 6148798 w 6191980"/>
              <a:gd name="connsiteY81" fmla="*/ 2917624 h 6184462"/>
              <a:gd name="connsiteX82" fmla="*/ 6171326 w 6191980"/>
              <a:gd name="connsiteY82" fmla="*/ 2973950 h 6184462"/>
              <a:gd name="connsiteX83" fmla="*/ 6186347 w 6191980"/>
              <a:gd name="connsiteY83" fmla="*/ 3032152 h 6184462"/>
              <a:gd name="connsiteX84" fmla="*/ 6191980 w 6191980"/>
              <a:gd name="connsiteY84" fmla="*/ 3092230 h 6184462"/>
              <a:gd name="connsiteX85" fmla="*/ 6186347 w 6191980"/>
              <a:gd name="connsiteY85" fmla="*/ 3152310 h 6184462"/>
              <a:gd name="connsiteX86" fmla="*/ 6171326 w 6191980"/>
              <a:gd name="connsiteY86" fmla="*/ 3210513 h 6184462"/>
              <a:gd name="connsiteX87" fmla="*/ 6148798 w 6191980"/>
              <a:gd name="connsiteY87" fmla="*/ 3266839 h 6184462"/>
              <a:gd name="connsiteX88" fmla="*/ 6120634 w 6191980"/>
              <a:gd name="connsiteY88" fmla="*/ 3325039 h 6184462"/>
              <a:gd name="connsiteX89" fmla="*/ 6088718 w 6191980"/>
              <a:gd name="connsiteY89" fmla="*/ 3379488 h 6184462"/>
              <a:gd name="connsiteX90" fmla="*/ 6054922 w 6191980"/>
              <a:gd name="connsiteY90" fmla="*/ 3435814 h 6184462"/>
              <a:gd name="connsiteX91" fmla="*/ 6024884 w 6191980"/>
              <a:gd name="connsiteY91" fmla="*/ 3492137 h 6184462"/>
              <a:gd name="connsiteX92" fmla="*/ 5994843 w 6191980"/>
              <a:gd name="connsiteY92" fmla="*/ 3548461 h 6184462"/>
              <a:gd name="connsiteX93" fmla="*/ 5972312 w 6191980"/>
              <a:gd name="connsiteY93" fmla="*/ 3602910 h 6184462"/>
              <a:gd name="connsiteX94" fmla="*/ 5957294 w 6191980"/>
              <a:gd name="connsiteY94" fmla="*/ 3661113 h 6184462"/>
              <a:gd name="connsiteX95" fmla="*/ 5949784 w 6191980"/>
              <a:gd name="connsiteY95" fmla="*/ 3719313 h 6184462"/>
              <a:gd name="connsiteX96" fmla="*/ 5949784 w 6191980"/>
              <a:gd name="connsiteY96" fmla="*/ 3781272 h 6184462"/>
              <a:gd name="connsiteX97" fmla="*/ 5953538 w 6191980"/>
              <a:gd name="connsiteY97" fmla="*/ 3845106 h 6184462"/>
              <a:gd name="connsiteX98" fmla="*/ 5961048 w 6191980"/>
              <a:gd name="connsiteY98" fmla="*/ 3908940 h 6184462"/>
              <a:gd name="connsiteX99" fmla="*/ 5970435 w 6191980"/>
              <a:gd name="connsiteY99" fmla="*/ 3972776 h 6184462"/>
              <a:gd name="connsiteX100" fmla="*/ 5977945 w 6191980"/>
              <a:gd name="connsiteY100" fmla="*/ 4036610 h 6184462"/>
              <a:gd name="connsiteX101" fmla="*/ 5983578 w 6191980"/>
              <a:gd name="connsiteY101" fmla="*/ 4100444 h 6184462"/>
              <a:gd name="connsiteX102" fmla="*/ 5981700 w 6191980"/>
              <a:gd name="connsiteY102" fmla="*/ 4160526 h 6184462"/>
              <a:gd name="connsiteX103" fmla="*/ 5974191 w 6191980"/>
              <a:gd name="connsiteY103" fmla="*/ 4218729 h 6184462"/>
              <a:gd name="connsiteX104" fmla="*/ 5957294 w 6191980"/>
              <a:gd name="connsiteY104" fmla="*/ 4275053 h 6184462"/>
              <a:gd name="connsiteX105" fmla="*/ 5932886 w 6191980"/>
              <a:gd name="connsiteY105" fmla="*/ 4321989 h 6184462"/>
              <a:gd name="connsiteX106" fmla="*/ 5900968 w 6191980"/>
              <a:gd name="connsiteY106" fmla="*/ 4367050 h 6184462"/>
              <a:gd name="connsiteX107" fmla="*/ 5863416 w 6191980"/>
              <a:gd name="connsiteY107" fmla="*/ 4406477 h 6184462"/>
              <a:gd name="connsiteX108" fmla="*/ 5820236 w 6191980"/>
              <a:gd name="connsiteY108" fmla="*/ 4445903 h 6184462"/>
              <a:gd name="connsiteX109" fmla="*/ 5775175 w 6191980"/>
              <a:gd name="connsiteY109" fmla="*/ 4481577 h 6184462"/>
              <a:gd name="connsiteX110" fmla="*/ 5728238 w 6191980"/>
              <a:gd name="connsiteY110" fmla="*/ 4517249 h 6184462"/>
              <a:gd name="connsiteX111" fmla="*/ 5679425 w 6191980"/>
              <a:gd name="connsiteY111" fmla="*/ 4552921 h 6184462"/>
              <a:gd name="connsiteX112" fmla="*/ 5634364 w 6191980"/>
              <a:gd name="connsiteY112" fmla="*/ 4588593 h 6184462"/>
              <a:gd name="connsiteX113" fmla="*/ 5591181 w 6191980"/>
              <a:gd name="connsiteY113" fmla="*/ 4626142 h 6184462"/>
              <a:gd name="connsiteX114" fmla="*/ 5553632 w 6191980"/>
              <a:gd name="connsiteY114" fmla="*/ 4669325 h 6184462"/>
              <a:gd name="connsiteX115" fmla="*/ 5519836 w 6191980"/>
              <a:gd name="connsiteY115" fmla="*/ 4710630 h 6184462"/>
              <a:gd name="connsiteX116" fmla="*/ 5493550 w 6191980"/>
              <a:gd name="connsiteY116" fmla="*/ 4757566 h 6184462"/>
              <a:gd name="connsiteX117" fmla="*/ 5471021 w 6191980"/>
              <a:gd name="connsiteY117" fmla="*/ 4808259 h 6184462"/>
              <a:gd name="connsiteX118" fmla="*/ 5452246 w 6191980"/>
              <a:gd name="connsiteY118" fmla="*/ 4862708 h 6184462"/>
              <a:gd name="connsiteX119" fmla="*/ 5435349 w 6191980"/>
              <a:gd name="connsiteY119" fmla="*/ 4919033 h 6184462"/>
              <a:gd name="connsiteX120" fmla="*/ 5420328 w 6191980"/>
              <a:gd name="connsiteY120" fmla="*/ 4975357 h 6184462"/>
              <a:gd name="connsiteX121" fmla="*/ 5405308 w 6191980"/>
              <a:gd name="connsiteY121" fmla="*/ 5033560 h 6184462"/>
              <a:gd name="connsiteX122" fmla="*/ 5388410 w 6191980"/>
              <a:gd name="connsiteY122" fmla="*/ 5088007 h 6184462"/>
              <a:gd name="connsiteX123" fmla="*/ 5369636 w 6191980"/>
              <a:gd name="connsiteY123" fmla="*/ 5142453 h 6184462"/>
              <a:gd name="connsiteX124" fmla="*/ 5347108 w 6191980"/>
              <a:gd name="connsiteY124" fmla="*/ 5193146 h 6184462"/>
              <a:gd name="connsiteX125" fmla="*/ 5318944 w 6191980"/>
              <a:gd name="connsiteY125" fmla="*/ 5238207 h 6184462"/>
              <a:gd name="connsiteX126" fmla="*/ 5285151 w 6191980"/>
              <a:gd name="connsiteY126" fmla="*/ 5279510 h 6184462"/>
              <a:gd name="connsiteX127" fmla="*/ 5243845 w 6191980"/>
              <a:gd name="connsiteY127" fmla="*/ 5313305 h 6184462"/>
              <a:gd name="connsiteX128" fmla="*/ 5198784 w 6191980"/>
              <a:gd name="connsiteY128" fmla="*/ 5341467 h 6184462"/>
              <a:gd name="connsiteX129" fmla="*/ 5148091 w 6191980"/>
              <a:gd name="connsiteY129" fmla="*/ 5363998 h 6184462"/>
              <a:gd name="connsiteX130" fmla="*/ 5093644 w 6191980"/>
              <a:gd name="connsiteY130" fmla="*/ 5382773 h 6184462"/>
              <a:gd name="connsiteX131" fmla="*/ 5039198 w 6191980"/>
              <a:gd name="connsiteY131" fmla="*/ 5399670 h 6184462"/>
              <a:gd name="connsiteX132" fmla="*/ 4980995 w 6191980"/>
              <a:gd name="connsiteY132" fmla="*/ 5414691 h 6184462"/>
              <a:gd name="connsiteX133" fmla="*/ 4924669 w 6191980"/>
              <a:gd name="connsiteY133" fmla="*/ 5429711 h 6184462"/>
              <a:gd name="connsiteX134" fmla="*/ 4868345 w 6191980"/>
              <a:gd name="connsiteY134" fmla="*/ 5446609 h 6184462"/>
              <a:gd name="connsiteX135" fmla="*/ 4813899 w 6191980"/>
              <a:gd name="connsiteY135" fmla="*/ 5465383 h 6184462"/>
              <a:gd name="connsiteX136" fmla="*/ 4763206 w 6191980"/>
              <a:gd name="connsiteY136" fmla="*/ 5487914 h 6184462"/>
              <a:gd name="connsiteX137" fmla="*/ 4716270 w 6191980"/>
              <a:gd name="connsiteY137" fmla="*/ 5514197 h 6184462"/>
              <a:gd name="connsiteX138" fmla="*/ 4674964 w 6191980"/>
              <a:gd name="connsiteY138" fmla="*/ 5547992 h 6184462"/>
              <a:gd name="connsiteX139" fmla="*/ 4631782 w 6191980"/>
              <a:gd name="connsiteY139" fmla="*/ 5585543 h 6184462"/>
              <a:gd name="connsiteX140" fmla="*/ 4594231 w 6191980"/>
              <a:gd name="connsiteY140" fmla="*/ 5628725 h 6184462"/>
              <a:gd name="connsiteX141" fmla="*/ 4558559 w 6191980"/>
              <a:gd name="connsiteY141" fmla="*/ 5673785 h 6184462"/>
              <a:gd name="connsiteX142" fmla="*/ 4522886 w 6191980"/>
              <a:gd name="connsiteY142" fmla="*/ 5720721 h 6184462"/>
              <a:gd name="connsiteX143" fmla="*/ 4487214 w 6191980"/>
              <a:gd name="connsiteY143" fmla="*/ 5767659 h 6184462"/>
              <a:gd name="connsiteX144" fmla="*/ 4451542 w 6191980"/>
              <a:gd name="connsiteY144" fmla="*/ 5812719 h 6184462"/>
              <a:gd name="connsiteX145" fmla="*/ 4412114 w 6191980"/>
              <a:gd name="connsiteY145" fmla="*/ 5855901 h 6184462"/>
              <a:gd name="connsiteX146" fmla="*/ 4372686 w 6191980"/>
              <a:gd name="connsiteY146" fmla="*/ 5893450 h 6184462"/>
              <a:gd name="connsiteX147" fmla="*/ 4327628 w 6191980"/>
              <a:gd name="connsiteY147" fmla="*/ 5925368 h 6184462"/>
              <a:gd name="connsiteX148" fmla="*/ 4280690 w 6191980"/>
              <a:gd name="connsiteY148" fmla="*/ 5949776 h 6184462"/>
              <a:gd name="connsiteX149" fmla="*/ 4224364 w 6191980"/>
              <a:gd name="connsiteY149" fmla="*/ 5966674 h 6184462"/>
              <a:gd name="connsiteX150" fmla="*/ 4166161 w 6191980"/>
              <a:gd name="connsiteY150" fmla="*/ 5974184 h 6184462"/>
              <a:gd name="connsiteX151" fmla="*/ 4106083 w 6191980"/>
              <a:gd name="connsiteY151" fmla="*/ 5976061 h 6184462"/>
              <a:gd name="connsiteX152" fmla="*/ 4042247 w 6191980"/>
              <a:gd name="connsiteY152" fmla="*/ 5970428 h 6184462"/>
              <a:gd name="connsiteX153" fmla="*/ 3978413 w 6191980"/>
              <a:gd name="connsiteY153" fmla="*/ 5962919 h 6184462"/>
              <a:gd name="connsiteX154" fmla="*/ 3914577 w 6191980"/>
              <a:gd name="connsiteY154" fmla="*/ 5953530 h 6184462"/>
              <a:gd name="connsiteX155" fmla="*/ 3850743 w 6191980"/>
              <a:gd name="connsiteY155" fmla="*/ 5946022 h 6184462"/>
              <a:gd name="connsiteX156" fmla="*/ 3786907 w 6191980"/>
              <a:gd name="connsiteY156" fmla="*/ 5942266 h 6184462"/>
              <a:gd name="connsiteX157" fmla="*/ 3724950 w 6191980"/>
              <a:gd name="connsiteY157" fmla="*/ 5942266 h 6184462"/>
              <a:gd name="connsiteX158" fmla="*/ 3666749 w 6191980"/>
              <a:gd name="connsiteY158" fmla="*/ 5949776 h 6184462"/>
              <a:gd name="connsiteX159" fmla="*/ 3606669 w 6191980"/>
              <a:gd name="connsiteY159" fmla="*/ 5964797 h 6184462"/>
              <a:gd name="connsiteX160" fmla="*/ 3552221 w 6191980"/>
              <a:gd name="connsiteY160" fmla="*/ 5987325 h 6184462"/>
              <a:gd name="connsiteX161" fmla="*/ 3495897 w 6191980"/>
              <a:gd name="connsiteY161" fmla="*/ 6017366 h 6184462"/>
              <a:gd name="connsiteX162" fmla="*/ 3439573 w 6191980"/>
              <a:gd name="connsiteY162" fmla="*/ 6047407 h 6184462"/>
              <a:gd name="connsiteX163" fmla="*/ 3383247 w 6191980"/>
              <a:gd name="connsiteY163" fmla="*/ 6081200 h 6184462"/>
              <a:gd name="connsiteX164" fmla="*/ 3328798 w 6191980"/>
              <a:gd name="connsiteY164" fmla="*/ 6113118 h 6184462"/>
              <a:gd name="connsiteX165" fmla="*/ 3270598 w 6191980"/>
              <a:gd name="connsiteY165" fmla="*/ 6141280 h 6184462"/>
              <a:gd name="connsiteX166" fmla="*/ 3214272 w 6191980"/>
              <a:gd name="connsiteY166" fmla="*/ 6163811 h 6184462"/>
              <a:gd name="connsiteX167" fmla="*/ 3156069 w 6191980"/>
              <a:gd name="connsiteY167" fmla="*/ 6178831 h 6184462"/>
              <a:gd name="connsiteX168" fmla="*/ 3095991 w 6191980"/>
              <a:gd name="connsiteY168" fmla="*/ 6184462 h 6184462"/>
              <a:gd name="connsiteX169" fmla="*/ 3035911 w 6191980"/>
              <a:gd name="connsiteY169" fmla="*/ 6178831 h 6184462"/>
              <a:gd name="connsiteX170" fmla="*/ 2977708 w 6191980"/>
              <a:gd name="connsiteY170" fmla="*/ 6163811 h 6184462"/>
              <a:gd name="connsiteX171" fmla="*/ 2921385 w 6191980"/>
              <a:gd name="connsiteY171" fmla="*/ 6141280 h 6184462"/>
              <a:gd name="connsiteX172" fmla="*/ 2863182 w 6191980"/>
              <a:gd name="connsiteY172" fmla="*/ 6113118 h 6184462"/>
              <a:gd name="connsiteX173" fmla="*/ 2808733 w 6191980"/>
              <a:gd name="connsiteY173" fmla="*/ 6081200 h 6184462"/>
              <a:gd name="connsiteX174" fmla="*/ 2752409 w 6191980"/>
              <a:gd name="connsiteY174" fmla="*/ 6047407 h 6184462"/>
              <a:gd name="connsiteX175" fmla="*/ 2696083 w 6191980"/>
              <a:gd name="connsiteY175" fmla="*/ 6017366 h 6184462"/>
              <a:gd name="connsiteX176" fmla="*/ 2639760 w 6191980"/>
              <a:gd name="connsiteY176" fmla="*/ 5987325 h 6184462"/>
              <a:gd name="connsiteX177" fmla="*/ 2583436 w 6191980"/>
              <a:gd name="connsiteY177" fmla="*/ 5964797 h 6184462"/>
              <a:gd name="connsiteX178" fmla="*/ 2525233 w 6191980"/>
              <a:gd name="connsiteY178" fmla="*/ 5949776 h 6184462"/>
              <a:gd name="connsiteX179" fmla="*/ 2467030 w 6191980"/>
              <a:gd name="connsiteY179" fmla="*/ 5942266 h 6184462"/>
              <a:gd name="connsiteX180" fmla="*/ 2405071 w 6191980"/>
              <a:gd name="connsiteY180" fmla="*/ 5942266 h 6184462"/>
              <a:gd name="connsiteX181" fmla="*/ 2341237 w 6191980"/>
              <a:gd name="connsiteY181" fmla="*/ 5946022 h 6184462"/>
              <a:gd name="connsiteX182" fmla="*/ 2277403 w 6191980"/>
              <a:gd name="connsiteY182" fmla="*/ 5953530 h 6184462"/>
              <a:gd name="connsiteX183" fmla="*/ 2213567 w 6191980"/>
              <a:gd name="connsiteY183" fmla="*/ 5962919 h 6184462"/>
              <a:gd name="connsiteX184" fmla="*/ 2149731 w 6191980"/>
              <a:gd name="connsiteY184" fmla="*/ 5970428 h 6184462"/>
              <a:gd name="connsiteX185" fmla="*/ 2085897 w 6191980"/>
              <a:gd name="connsiteY185" fmla="*/ 5976061 h 6184462"/>
              <a:gd name="connsiteX186" fmla="*/ 2025819 w 6191980"/>
              <a:gd name="connsiteY186" fmla="*/ 5974184 h 6184462"/>
              <a:gd name="connsiteX187" fmla="*/ 1967617 w 6191980"/>
              <a:gd name="connsiteY187" fmla="*/ 5966674 h 6184462"/>
              <a:gd name="connsiteX188" fmla="*/ 1911291 w 6191980"/>
              <a:gd name="connsiteY188" fmla="*/ 5949776 h 6184462"/>
              <a:gd name="connsiteX189" fmla="*/ 1864354 w 6191980"/>
              <a:gd name="connsiteY189" fmla="*/ 5925368 h 6184462"/>
              <a:gd name="connsiteX190" fmla="*/ 1819293 w 6191980"/>
              <a:gd name="connsiteY190" fmla="*/ 5893450 h 6184462"/>
              <a:gd name="connsiteX191" fmla="*/ 1779867 w 6191980"/>
              <a:gd name="connsiteY191" fmla="*/ 5855901 h 6184462"/>
              <a:gd name="connsiteX192" fmla="*/ 1740438 w 6191980"/>
              <a:gd name="connsiteY192" fmla="*/ 5812719 h 6184462"/>
              <a:gd name="connsiteX193" fmla="*/ 1704766 w 6191980"/>
              <a:gd name="connsiteY193" fmla="*/ 5767659 h 6184462"/>
              <a:gd name="connsiteX194" fmla="*/ 1669094 w 6191980"/>
              <a:gd name="connsiteY194" fmla="*/ 5720721 h 6184462"/>
              <a:gd name="connsiteX195" fmla="*/ 1633422 w 6191980"/>
              <a:gd name="connsiteY195" fmla="*/ 5673785 h 6184462"/>
              <a:gd name="connsiteX196" fmla="*/ 1597750 w 6191980"/>
              <a:gd name="connsiteY196" fmla="*/ 5628725 h 6184462"/>
              <a:gd name="connsiteX197" fmla="*/ 1560199 w 6191980"/>
              <a:gd name="connsiteY197" fmla="*/ 5585543 h 6184462"/>
              <a:gd name="connsiteX198" fmla="*/ 1517016 w 6191980"/>
              <a:gd name="connsiteY198" fmla="*/ 5547992 h 6184462"/>
              <a:gd name="connsiteX199" fmla="*/ 1475711 w 6191980"/>
              <a:gd name="connsiteY199" fmla="*/ 5514197 h 6184462"/>
              <a:gd name="connsiteX200" fmla="*/ 1428774 w 6191980"/>
              <a:gd name="connsiteY200" fmla="*/ 5487914 h 6184462"/>
              <a:gd name="connsiteX201" fmla="*/ 1378082 w 6191980"/>
              <a:gd name="connsiteY201" fmla="*/ 5465383 h 6184462"/>
              <a:gd name="connsiteX202" fmla="*/ 1323635 w 6191980"/>
              <a:gd name="connsiteY202" fmla="*/ 5446609 h 6184462"/>
              <a:gd name="connsiteX203" fmla="*/ 1267309 w 6191980"/>
              <a:gd name="connsiteY203" fmla="*/ 5429711 h 6184462"/>
              <a:gd name="connsiteX204" fmla="*/ 1210986 w 6191980"/>
              <a:gd name="connsiteY204" fmla="*/ 5414691 h 6184462"/>
              <a:gd name="connsiteX205" fmla="*/ 1152783 w 6191980"/>
              <a:gd name="connsiteY205" fmla="*/ 5399670 h 6184462"/>
              <a:gd name="connsiteX206" fmla="*/ 1098336 w 6191980"/>
              <a:gd name="connsiteY206" fmla="*/ 5382773 h 6184462"/>
              <a:gd name="connsiteX207" fmla="*/ 1043887 w 6191980"/>
              <a:gd name="connsiteY207" fmla="*/ 5363998 h 6184462"/>
              <a:gd name="connsiteX208" fmla="*/ 993197 w 6191980"/>
              <a:gd name="connsiteY208" fmla="*/ 5341467 h 6184462"/>
              <a:gd name="connsiteX209" fmla="*/ 948135 w 6191980"/>
              <a:gd name="connsiteY209" fmla="*/ 5313305 h 6184462"/>
              <a:gd name="connsiteX210" fmla="*/ 906830 w 6191980"/>
              <a:gd name="connsiteY210" fmla="*/ 5279510 h 6184462"/>
              <a:gd name="connsiteX211" fmla="*/ 873037 w 6191980"/>
              <a:gd name="connsiteY211" fmla="*/ 5238207 h 6184462"/>
              <a:gd name="connsiteX212" fmla="*/ 844875 w 6191980"/>
              <a:gd name="connsiteY212" fmla="*/ 5193146 h 6184462"/>
              <a:gd name="connsiteX213" fmla="*/ 822344 w 6191980"/>
              <a:gd name="connsiteY213" fmla="*/ 5142453 h 6184462"/>
              <a:gd name="connsiteX214" fmla="*/ 803570 w 6191980"/>
              <a:gd name="connsiteY214" fmla="*/ 5088007 h 6184462"/>
              <a:gd name="connsiteX215" fmla="*/ 786672 w 6191980"/>
              <a:gd name="connsiteY215" fmla="*/ 5033560 h 6184462"/>
              <a:gd name="connsiteX216" fmla="*/ 771652 w 6191980"/>
              <a:gd name="connsiteY216" fmla="*/ 4975357 h 6184462"/>
              <a:gd name="connsiteX217" fmla="*/ 756631 w 6191980"/>
              <a:gd name="connsiteY217" fmla="*/ 4919033 h 6184462"/>
              <a:gd name="connsiteX218" fmla="*/ 739734 w 6191980"/>
              <a:gd name="connsiteY218" fmla="*/ 4862708 h 6184462"/>
              <a:gd name="connsiteX219" fmla="*/ 720959 w 6191980"/>
              <a:gd name="connsiteY219" fmla="*/ 4808259 h 6184462"/>
              <a:gd name="connsiteX220" fmla="*/ 698428 w 6191980"/>
              <a:gd name="connsiteY220" fmla="*/ 4757566 h 6184462"/>
              <a:gd name="connsiteX221" fmla="*/ 672143 w 6191980"/>
              <a:gd name="connsiteY221" fmla="*/ 4710630 h 6184462"/>
              <a:gd name="connsiteX222" fmla="*/ 638351 w 6191980"/>
              <a:gd name="connsiteY222" fmla="*/ 4669325 h 6184462"/>
              <a:gd name="connsiteX223" fmla="*/ 600799 w 6191980"/>
              <a:gd name="connsiteY223" fmla="*/ 4626142 h 6184462"/>
              <a:gd name="connsiteX224" fmla="*/ 557617 w 6191980"/>
              <a:gd name="connsiteY224" fmla="*/ 4588593 h 6184462"/>
              <a:gd name="connsiteX225" fmla="*/ 510678 w 6191980"/>
              <a:gd name="connsiteY225" fmla="*/ 4552921 h 6184462"/>
              <a:gd name="connsiteX226" fmla="*/ 463742 w 6191980"/>
              <a:gd name="connsiteY226" fmla="*/ 4517249 h 6184462"/>
              <a:gd name="connsiteX227" fmla="*/ 416805 w 6191980"/>
              <a:gd name="connsiteY227" fmla="*/ 4481577 h 6184462"/>
              <a:gd name="connsiteX228" fmla="*/ 371744 w 6191980"/>
              <a:gd name="connsiteY228" fmla="*/ 4445903 h 6184462"/>
              <a:gd name="connsiteX229" fmla="*/ 328562 w 6191980"/>
              <a:gd name="connsiteY229" fmla="*/ 4406477 h 6184462"/>
              <a:gd name="connsiteX230" fmla="*/ 291012 w 6191980"/>
              <a:gd name="connsiteY230" fmla="*/ 4367050 h 6184462"/>
              <a:gd name="connsiteX231" fmla="*/ 259096 w 6191980"/>
              <a:gd name="connsiteY231" fmla="*/ 4321989 h 6184462"/>
              <a:gd name="connsiteX232" fmla="*/ 234689 w 6191980"/>
              <a:gd name="connsiteY232" fmla="*/ 4275053 h 6184462"/>
              <a:gd name="connsiteX233" fmla="*/ 217791 w 6191980"/>
              <a:gd name="connsiteY233" fmla="*/ 4218729 h 6184462"/>
              <a:gd name="connsiteX234" fmla="*/ 210281 w 6191980"/>
              <a:gd name="connsiteY234" fmla="*/ 4160526 h 6184462"/>
              <a:gd name="connsiteX235" fmla="*/ 208402 w 6191980"/>
              <a:gd name="connsiteY235" fmla="*/ 4100444 h 6184462"/>
              <a:gd name="connsiteX236" fmla="*/ 214035 w 6191980"/>
              <a:gd name="connsiteY236" fmla="*/ 4036610 h 6184462"/>
              <a:gd name="connsiteX237" fmla="*/ 221545 w 6191980"/>
              <a:gd name="connsiteY237" fmla="*/ 3972776 h 6184462"/>
              <a:gd name="connsiteX238" fmla="*/ 230932 w 6191980"/>
              <a:gd name="connsiteY238" fmla="*/ 3908940 h 6184462"/>
              <a:gd name="connsiteX239" fmla="*/ 238443 w 6191980"/>
              <a:gd name="connsiteY239" fmla="*/ 3845106 h 6184462"/>
              <a:gd name="connsiteX240" fmla="*/ 242199 w 6191980"/>
              <a:gd name="connsiteY240" fmla="*/ 3781272 h 6184462"/>
              <a:gd name="connsiteX241" fmla="*/ 242199 w 6191980"/>
              <a:gd name="connsiteY241" fmla="*/ 3719313 h 6184462"/>
              <a:gd name="connsiteX242" fmla="*/ 234689 w 6191980"/>
              <a:gd name="connsiteY242" fmla="*/ 3661113 h 6184462"/>
              <a:gd name="connsiteX243" fmla="*/ 219668 w 6191980"/>
              <a:gd name="connsiteY243" fmla="*/ 3602910 h 6184462"/>
              <a:gd name="connsiteX244" fmla="*/ 197138 w 6191980"/>
              <a:gd name="connsiteY244" fmla="*/ 3548461 h 6184462"/>
              <a:gd name="connsiteX245" fmla="*/ 168976 w 6191980"/>
              <a:gd name="connsiteY245" fmla="*/ 3492137 h 6184462"/>
              <a:gd name="connsiteX246" fmla="*/ 137057 w 6191980"/>
              <a:gd name="connsiteY246" fmla="*/ 3435814 h 6184462"/>
              <a:gd name="connsiteX247" fmla="*/ 103264 w 6191980"/>
              <a:gd name="connsiteY247" fmla="*/ 3379488 h 6184462"/>
              <a:gd name="connsiteX248" fmla="*/ 71346 w 6191980"/>
              <a:gd name="connsiteY248" fmla="*/ 3325039 h 6184462"/>
              <a:gd name="connsiteX249" fmla="*/ 43182 w 6191980"/>
              <a:gd name="connsiteY249" fmla="*/ 3266839 h 6184462"/>
              <a:gd name="connsiteX250" fmla="*/ 20654 w 6191980"/>
              <a:gd name="connsiteY250" fmla="*/ 3210513 h 6184462"/>
              <a:gd name="connsiteX251" fmla="*/ 5634 w 6191980"/>
              <a:gd name="connsiteY251" fmla="*/ 3152310 h 6184462"/>
              <a:gd name="connsiteX252" fmla="*/ 0 w 6191980"/>
              <a:gd name="connsiteY252" fmla="*/ 3092230 h 6184462"/>
              <a:gd name="connsiteX253" fmla="*/ 5634 w 6191980"/>
              <a:gd name="connsiteY253" fmla="*/ 3032152 h 6184462"/>
              <a:gd name="connsiteX254" fmla="*/ 20654 w 6191980"/>
              <a:gd name="connsiteY254" fmla="*/ 2973950 h 6184462"/>
              <a:gd name="connsiteX255" fmla="*/ 43182 w 6191980"/>
              <a:gd name="connsiteY255" fmla="*/ 2917624 h 6184462"/>
              <a:gd name="connsiteX256" fmla="*/ 71346 w 6191980"/>
              <a:gd name="connsiteY256" fmla="*/ 2859423 h 6184462"/>
              <a:gd name="connsiteX257" fmla="*/ 103264 w 6191980"/>
              <a:gd name="connsiteY257" fmla="*/ 2804974 h 6184462"/>
              <a:gd name="connsiteX258" fmla="*/ 137057 w 6191980"/>
              <a:gd name="connsiteY258" fmla="*/ 2748651 h 6184462"/>
              <a:gd name="connsiteX259" fmla="*/ 168976 w 6191980"/>
              <a:gd name="connsiteY259" fmla="*/ 2692325 h 6184462"/>
              <a:gd name="connsiteX260" fmla="*/ 197138 w 6191980"/>
              <a:gd name="connsiteY260" fmla="*/ 2636001 h 6184462"/>
              <a:gd name="connsiteX261" fmla="*/ 219668 w 6191980"/>
              <a:gd name="connsiteY261" fmla="*/ 2581552 h 6184462"/>
              <a:gd name="connsiteX262" fmla="*/ 234689 w 6191980"/>
              <a:gd name="connsiteY262" fmla="*/ 2523350 h 6184462"/>
              <a:gd name="connsiteX263" fmla="*/ 242199 w 6191980"/>
              <a:gd name="connsiteY263" fmla="*/ 2465149 h 6184462"/>
              <a:gd name="connsiteX264" fmla="*/ 242199 w 6191980"/>
              <a:gd name="connsiteY264" fmla="*/ 2403192 h 6184462"/>
              <a:gd name="connsiteX265" fmla="*/ 238443 w 6191980"/>
              <a:gd name="connsiteY265" fmla="*/ 2339356 h 6184462"/>
              <a:gd name="connsiteX266" fmla="*/ 230932 w 6191980"/>
              <a:gd name="connsiteY266" fmla="*/ 2275522 h 6184462"/>
              <a:gd name="connsiteX267" fmla="*/ 221545 w 6191980"/>
              <a:gd name="connsiteY267" fmla="*/ 2211686 h 6184462"/>
              <a:gd name="connsiteX268" fmla="*/ 214035 w 6191980"/>
              <a:gd name="connsiteY268" fmla="*/ 2147852 h 6184462"/>
              <a:gd name="connsiteX269" fmla="*/ 208402 w 6191980"/>
              <a:gd name="connsiteY269" fmla="*/ 2084018 h 6184462"/>
              <a:gd name="connsiteX270" fmla="*/ 210281 w 6191980"/>
              <a:gd name="connsiteY270" fmla="*/ 2023938 h 6184462"/>
              <a:gd name="connsiteX271" fmla="*/ 217791 w 6191980"/>
              <a:gd name="connsiteY271" fmla="*/ 1965736 h 6184462"/>
              <a:gd name="connsiteX272" fmla="*/ 234689 w 6191980"/>
              <a:gd name="connsiteY272" fmla="*/ 1909410 h 6184462"/>
              <a:gd name="connsiteX273" fmla="*/ 259096 w 6191980"/>
              <a:gd name="connsiteY273" fmla="*/ 1862474 h 6184462"/>
              <a:gd name="connsiteX274" fmla="*/ 291012 w 6191980"/>
              <a:gd name="connsiteY274" fmla="*/ 1817414 h 6184462"/>
              <a:gd name="connsiteX275" fmla="*/ 328562 w 6191980"/>
              <a:gd name="connsiteY275" fmla="*/ 1777986 h 6184462"/>
              <a:gd name="connsiteX276" fmla="*/ 371744 w 6191980"/>
              <a:gd name="connsiteY276" fmla="*/ 1738560 h 6184462"/>
              <a:gd name="connsiteX277" fmla="*/ 416805 w 6191980"/>
              <a:gd name="connsiteY277" fmla="*/ 1702885 h 6184462"/>
              <a:gd name="connsiteX278" fmla="*/ 463742 w 6191980"/>
              <a:gd name="connsiteY278" fmla="*/ 1667213 h 6184462"/>
              <a:gd name="connsiteX279" fmla="*/ 510678 w 6191980"/>
              <a:gd name="connsiteY279" fmla="*/ 1631541 h 6184462"/>
              <a:gd name="connsiteX280" fmla="*/ 557617 w 6191980"/>
              <a:gd name="connsiteY280" fmla="*/ 1595869 h 6184462"/>
              <a:gd name="connsiteX281" fmla="*/ 600799 w 6191980"/>
              <a:gd name="connsiteY281" fmla="*/ 1558320 h 6184462"/>
              <a:gd name="connsiteX282" fmla="*/ 638351 w 6191980"/>
              <a:gd name="connsiteY282" fmla="*/ 1515138 h 6184462"/>
              <a:gd name="connsiteX283" fmla="*/ 672143 w 6191980"/>
              <a:gd name="connsiteY283" fmla="*/ 1473832 h 6184462"/>
              <a:gd name="connsiteX284" fmla="*/ 698428 w 6191980"/>
              <a:gd name="connsiteY284" fmla="*/ 1426896 h 6184462"/>
              <a:gd name="connsiteX285" fmla="*/ 720959 w 6191980"/>
              <a:gd name="connsiteY285" fmla="*/ 1376203 h 6184462"/>
              <a:gd name="connsiteX286" fmla="*/ 739734 w 6191980"/>
              <a:gd name="connsiteY286" fmla="*/ 1321755 h 6184462"/>
              <a:gd name="connsiteX287" fmla="*/ 756631 w 6191980"/>
              <a:gd name="connsiteY287" fmla="*/ 1265429 h 6184462"/>
              <a:gd name="connsiteX288" fmla="*/ 771652 w 6191980"/>
              <a:gd name="connsiteY288" fmla="*/ 1209105 h 6184462"/>
              <a:gd name="connsiteX289" fmla="*/ 786672 w 6191980"/>
              <a:gd name="connsiteY289" fmla="*/ 1150903 h 6184462"/>
              <a:gd name="connsiteX290" fmla="*/ 803570 w 6191980"/>
              <a:gd name="connsiteY290" fmla="*/ 1096456 h 6184462"/>
              <a:gd name="connsiteX291" fmla="*/ 822344 w 6191980"/>
              <a:gd name="connsiteY291" fmla="*/ 1042007 h 6184462"/>
              <a:gd name="connsiteX292" fmla="*/ 844875 w 6191980"/>
              <a:gd name="connsiteY292" fmla="*/ 991317 h 6184462"/>
              <a:gd name="connsiteX293" fmla="*/ 873037 w 6191980"/>
              <a:gd name="connsiteY293" fmla="*/ 946257 h 6184462"/>
              <a:gd name="connsiteX294" fmla="*/ 906830 w 6191980"/>
              <a:gd name="connsiteY294" fmla="*/ 904952 h 6184462"/>
              <a:gd name="connsiteX295" fmla="*/ 948135 w 6191980"/>
              <a:gd name="connsiteY295" fmla="*/ 871157 h 6184462"/>
              <a:gd name="connsiteX296" fmla="*/ 993197 w 6191980"/>
              <a:gd name="connsiteY296" fmla="*/ 842995 h 6184462"/>
              <a:gd name="connsiteX297" fmla="*/ 1043887 w 6191980"/>
              <a:gd name="connsiteY297" fmla="*/ 820464 h 6184462"/>
              <a:gd name="connsiteX298" fmla="*/ 1098336 w 6191980"/>
              <a:gd name="connsiteY298" fmla="*/ 801690 h 6184462"/>
              <a:gd name="connsiteX299" fmla="*/ 1152783 w 6191980"/>
              <a:gd name="connsiteY299" fmla="*/ 784792 h 6184462"/>
              <a:gd name="connsiteX300" fmla="*/ 1210986 w 6191980"/>
              <a:gd name="connsiteY300" fmla="*/ 769772 h 6184462"/>
              <a:gd name="connsiteX301" fmla="*/ 1267309 w 6191980"/>
              <a:gd name="connsiteY301" fmla="*/ 754751 h 6184462"/>
              <a:gd name="connsiteX302" fmla="*/ 1323635 w 6191980"/>
              <a:gd name="connsiteY302" fmla="*/ 737854 h 6184462"/>
              <a:gd name="connsiteX303" fmla="*/ 1378082 w 6191980"/>
              <a:gd name="connsiteY303" fmla="*/ 719079 h 6184462"/>
              <a:gd name="connsiteX304" fmla="*/ 1428774 w 6191980"/>
              <a:gd name="connsiteY304" fmla="*/ 696549 h 6184462"/>
              <a:gd name="connsiteX305" fmla="*/ 1475711 w 6191980"/>
              <a:gd name="connsiteY305" fmla="*/ 670266 h 6184462"/>
              <a:gd name="connsiteX306" fmla="*/ 1517016 w 6191980"/>
              <a:gd name="connsiteY306" fmla="*/ 636471 h 6184462"/>
              <a:gd name="connsiteX307" fmla="*/ 1560199 w 6191980"/>
              <a:gd name="connsiteY307" fmla="*/ 598919 h 6184462"/>
              <a:gd name="connsiteX308" fmla="*/ 1597750 w 6191980"/>
              <a:gd name="connsiteY308" fmla="*/ 555737 h 6184462"/>
              <a:gd name="connsiteX309" fmla="*/ 1633422 w 6191980"/>
              <a:gd name="connsiteY309" fmla="*/ 510678 h 6184462"/>
              <a:gd name="connsiteX310" fmla="*/ 1669094 w 6191980"/>
              <a:gd name="connsiteY310" fmla="*/ 463741 h 6184462"/>
              <a:gd name="connsiteX311" fmla="*/ 1704766 w 6191980"/>
              <a:gd name="connsiteY311" fmla="*/ 416803 h 6184462"/>
              <a:gd name="connsiteX312" fmla="*/ 1740438 w 6191980"/>
              <a:gd name="connsiteY312" fmla="*/ 371743 h 6184462"/>
              <a:gd name="connsiteX313" fmla="*/ 1779867 w 6191980"/>
              <a:gd name="connsiteY313" fmla="*/ 328561 h 6184462"/>
              <a:gd name="connsiteX314" fmla="*/ 1819293 w 6191980"/>
              <a:gd name="connsiteY314" fmla="*/ 291012 h 6184462"/>
              <a:gd name="connsiteX315" fmla="*/ 1864354 w 6191980"/>
              <a:gd name="connsiteY315" fmla="*/ 259094 h 6184462"/>
              <a:gd name="connsiteX316" fmla="*/ 1911291 w 6191980"/>
              <a:gd name="connsiteY316" fmla="*/ 234686 h 6184462"/>
              <a:gd name="connsiteX317" fmla="*/ 1967617 w 6191980"/>
              <a:gd name="connsiteY317" fmla="*/ 217789 h 6184462"/>
              <a:gd name="connsiteX318" fmla="*/ 2025819 w 6191980"/>
              <a:gd name="connsiteY318" fmla="*/ 210279 h 6184462"/>
              <a:gd name="connsiteX319" fmla="*/ 2085897 w 6191980"/>
              <a:gd name="connsiteY319" fmla="*/ 208401 h 6184462"/>
              <a:gd name="connsiteX320" fmla="*/ 2149731 w 6191980"/>
              <a:gd name="connsiteY320" fmla="*/ 214035 h 6184462"/>
              <a:gd name="connsiteX321" fmla="*/ 2213567 w 6191980"/>
              <a:gd name="connsiteY321" fmla="*/ 221545 h 6184462"/>
              <a:gd name="connsiteX322" fmla="*/ 2277403 w 6191980"/>
              <a:gd name="connsiteY322" fmla="*/ 230932 h 6184462"/>
              <a:gd name="connsiteX323" fmla="*/ 2341237 w 6191980"/>
              <a:gd name="connsiteY323" fmla="*/ 238443 h 6184462"/>
              <a:gd name="connsiteX324" fmla="*/ 2405071 w 6191980"/>
              <a:gd name="connsiteY324" fmla="*/ 242197 h 6184462"/>
              <a:gd name="connsiteX325" fmla="*/ 2467030 w 6191980"/>
              <a:gd name="connsiteY325" fmla="*/ 242197 h 6184462"/>
              <a:gd name="connsiteX326" fmla="*/ 2525233 w 6191980"/>
              <a:gd name="connsiteY326" fmla="*/ 234686 h 6184462"/>
              <a:gd name="connsiteX327" fmla="*/ 2583436 w 6191980"/>
              <a:gd name="connsiteY327" fmla="*/ 219666 h 6184462"/>
              <a:gd name="connsiteX328" fmla="*/ 2639760 w 6191980"/>
              <a:gd name="connsiteY328" fmla="*/ 197137 h 6184462"/>
              <a:gd name="connsiteX329" fmla="*/ 2696083 w 6191980"/>
              <a:gd name="connsiteY329" fmla="*/ 167096 h 6184462"/>
              <a:gd name="connsiteX330" fmla="*/ 2752409 w 6191980"/>
              <a:gd name="connsiteY330" fmla="*/ 137057 h 6184462"/>
              <a:gd name="connsiteX331" fmla="*/ 2808733 w 6191980"/>
              <a:gd name="connsiteY331" fmla="*/ 103262 h 6184462"/>
              <a:gd name="connsiteX332" fmla="*/ 2863182 w 6191980"/>
              <a:gd name="connsiteY332" fmla="*/ 71344 h 6184462"/>
              <a:gd name="connsiteX333" fmla="*/ 2921385 w 6191980"/>
              <a:gd name="connsiteY333" fmla="*/ 43182 h 6184462"/>
              <a:gd name="connsiteX334" fmla="*/ 2977708 w 6191980"/>
              <a:gd name="connsiteY334" fmla="*/ 20652 h 6184462"/>
              <a:gd name="connsiteX335" fmla="*/ 3035911 w 6191980"/>
              <a:gd name="connsiteY335" fmla="*/ 5631 h 618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191980" h="6184462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7214" y="416803"/>
                </a:lnTo>
                <a:lnTo>
                  <a:pt x="4522886" y="463741"/>
                </a:lnTo>
                <a:lnTo>
                  <a:pt x="4558559" y="510678"/>
                </a:lnTo>
                <a:lnTo>
                  <a:pt x="4594231" y="555737"/>
                </a:lnTo>
                <a:lnTo>
                  <a:pt x="4631782" y="598919"/>
                </a:lnTo>
                <a:lnTo>
                  <a:pt x="4674964" y="636471"/>
                </a:lnTo>
                <a:lnTo>
                  <a:pt x="4716270" y="670266"/>
                </a:lnTo>
                <a:lnTo>
                  <a:pt x="4763206" y="696549"/>
                </a:lnTo>
                <a:lnTo>
                  <a:pt x="4813899" y="719079"/>
                </a:lnTo>
                <a:lnTo>
                  <a:pt x="4868345" y="737854"/>
                </a:lnTo>
                <a:lnTo>
                  <a:pt x="4924669" y="754751"/>
                </a:lnTo>
                <a:lnTo>
                  <a:pt x="4980995" y="769772"/>
                </a:lnTo>
                <a:lnTo>
                  <a:pt x="5039198" y="784792"/>
                </a:lnTo>
                <a:lnTo>
                  <a:pt x="5093644" y="801690"/>
                </a:lnTo>
                <a:lnTo>
                  <a:pt x="5148091" y="820464"/>
                </a:lnTo>
                <a:lnTo>
                  <a:pt x="5198784" y="842995"/>
                </a:lnTo>
                <a:lnTo>
                  <a:pt x="5243845" y="871157"/>
                </a:lnTo>
                <a:lnTo>
                  <a:pt x="5285151" y="904952"/>
                </a:lnTo>
                <a:lnTo>
                  <a:pt x="5318944" y="946257"/>
                </a:lnTo>
                <a:lnTo>
                  <a:pt x="5347108" y="991317"/>
                </a:lnTo>
                <a:lnTo>
                  <a:pt x="5369636" y="1042007"/>
                </a:lnTo>
                <a:lnTo>
                  <a:pt x="5388410" y="1096456"/>
                </a:lnTo>
                <a:lnTo>
                  <a:pt x="5405308" y="1150903"/>
                </a:lnTo>
                <a:lnTo>
                  <a:pt x="5420328" y="1209105"/>
                </a:lnTo>
                <a:lnTo>
                  <a:pt x="5435349" y="1265429"/>
                </a:lnTo>
                <a:lnTo>
                  <a:pt x="5452246" y="1321755"/>
                </a:lnTo>
                <a:lnTo>
                  <a:pt x="5471021" y="1376203"/>
                </a:lnTo>
                <a:lnTo>
                  <a:pt x="5493550" y="1426896"/>
                </a:lnTo>
                <a:lnTo>
                  <a:pt x="5519836" y="1473832"/>
                </a:lnTo>
                <a:lnTo>
                  <a:pt x="5553632" y="1515138"/>
                </a:lnTo>
                <a:lnTo>
                  <a:pt x="5591181" y="1558320"/>
                </a:lnTo>
                <a:lnTo>
                  <a:pt x="5634364" y="1595869"/>
                </a:lnTo>
                <a:lnTo>
                  <a:pt x="5679425" y="1631541"/>
                </a:lnTo>
                <a:lnTo>
                  <a:pt x="5728238" y="1667213"/>
                </a:lnTo>
                <a:lnTo>
                  <a:pt x="5775175" y="1702885"/>
                </a:lnTo>
                <a:lnTo>
                  <a:pt x="5820236" y="1738560"/>
                </a:lnTo>
                <a:lnTo>
                  <a:pt x="5863416" y="1777986"/>
                </a:lnTo>
                <a:lnTo>
                  <a:pt x="5900968" y="1817414"/>
                </a:lnTo>
                <a:lnTo>
                  <a:pt x="5932886" y="1862474"/>
                </a:lnTo>
                <a:lnTo>
                  <a:pt x="5957294" y="1909410"/>
                </a:lnTo>
                <a:lnTo>
                  <a:pt x="5974191" y="1965736"/>
                </a:lnTo>
                <a:lnTo>
                  <a:pt x="5981700" y="2023938"/>
                </a:lnTo>
                <a:lnTo>
                  <a:pt x="5983578" y="2084018"/>
                </a:lnTo>
                <a:lnTo>
                  <a:pt x="5977945" y="2147852"/>
                </a:lnTo>
                <a:lnTo>
                  <a:pt x="5970435" y="2211686"/>
                </a:lnTo>
                <a:lnTo>
                  <a:pt x="5961048" y="2275522"/>
                </a:lnTo>
                <a:lnTo>
                  <a:pt x="5953538" y="2339356"/>
                </a:lnTo>
                <a:lnTo>
                  <a:pt x="5949784" y="2403192"/>
                </a:lnTo>
                <a:lnTo>
                  <a:pt x="5949784" y="2465149"/>
                </a:lnTo>
                <a:lnTo>
                  <a:pt x="5957294" y="2523350"/>
                </a:lnTo>
                <a:lnTo>
                  <a:pt x="5972312" y="2581552"/>
                </a:lnTo>
                <a:lnTo>
                  <a:pt x="5994843" y="2636001"/>
                </a:lnTo>
                <a:lnTo>
                  <a:pt x="6024884" y="2692325"/>
                </a:lnTo>
                <a:lnTo>
                  <a:pt x="6054922" y="2748651"/>
                </a:lnTo>
                <a:lnTo>
                  <a:pt x="6088718" y="2804974"/>
                </a:lnTo>
                <a:lnTo>
                  <a:pt x="6120634" y="2859423"/>
                </a:lnTo>
                <a:lnTo>
                  <a:pt x="6148798" y="2917624"/>
                </a:lnTo>
                <a:lnTo>
                  <a:pt x="6171326" y="2973950"/>
                </a:lnTo>
                <a:lnTo>
                  <a:pt x="6186347" y="3032152"/>
                </a:lnTo>
                <a:lnTo>
                  <a:pt x="6191980" y="3092230"/>
                </a:lnTo>
                <a:lnTo>
                  <a:pt x="6186347" y="3152310"/>
                </a:lnTo>
                <a:lnTo>
                  <a:pt x="6171326" y="3210513"/>
                </a:lnTo>
                <a:lnTo>
                  <a:pt x="6148798" y="3266839"/>
                </a:lnTo>
                <a:lnTo>
                  <a:pt x="6120634" y="3325039"/>
                </a:lnTo>
                <a:lnTo>
                  <a:pt x="6088718" y="3379488"/>
                </a:lnTo>
                <a:lnTo>
                  <a:pt x="6054922" y="3435814"/>
                </a:lnTo>
                <a:lnTo>
                  <a:pt x="6024884" y="3492137"/>
                </a:lnTo>
                <a:lnTo>
                  <a:pt x="5994843" y="3548461"/>
                </a:lnTo>
                <a:lnTo>
                  <a:pt x="5972312" y="3602910"/>
                </a:lnTo>
                <a:lnTo>
                  <a:pt x="5957294" y="3661113"/>
                </a:lnTo>
                <a:lnTo>
                  <a:pt x="5949784" y="3719313"/>
                </a:lnTo>
                <a:lnTo>
                  <a:pt x="5949784" y="3781272"/>
                </a:lnTo>
                <a:lnTo>
                  <a:pt x="5953538" y="3845106"/>
                </a:lnTo>
                <a:lnTo>
                  <a:pt x="5961048" y="3908940"/>
                </a:lnTo>
                <a:lnTo>
                  <a:pt x="5970435" y="3972776"/>
                </a:lnTo>
                <a:lnTo>
                  <a:pt x="5977945" y="4036610"/>
                </a:lnTo>
                <a:lnTo>
                  <a:pt x="5983578" y="4100444"/>
                </a:lnTo>
                <a:lnTo>
                  <a:pt x="5981700" y="4160526"/>
                </a:lnTo>
                <a:lnTo>
                  <a:pt x="5974191" y="4218729"/>
                </a:lnTo>
                <a:lnTo>
                  <a:pt x="5957294" y="4275053"/>
                </a:lnTo>
                <a:lnTo>
                  <a:pt x="5932886" y="4321989"/>
                </a:lnTo>
                <a:lnTo>
                  <a:pt x="5900968" y="4367050"/>
                </a:lnTo>
                <a:lnTo>
                  <a:pt x="5863416" y="4406477"/>
                </a:lnTo>
                <a:lnTo>
                  <a:pt x="5820236" y="4445903"/>
                </a:lnTo>
                <a:lnTo>
                  <a:pt x="5775175" y="4481577"/>
                </a:lnTo>
                <a:lnTo>
                  <a:pt x="5728238" y="4517249"/>
                </a:lnTo>
                <a:lnTo>
                  <a:pt x="5679425" y="4552921"/>
                </a:lnTo>
                <a:lnTo>
                  <a:pt x="5634364" y="4588593"/>
                </a:lnTo>
                <a:lnTo>
                  <a:pt x="5591181" y="4626142"/>
                </a:lnTo>
                <a:lnTo>
                  <a:pt x="5553632" y="4669325"/>
                </a:lnTo>
                <a:lnTo>
                  <a:pt x="5519836" y="4710630"/>
                </a:lnTo>
                <a:lnTo>
                  <a:pt x="5493550" y="4757566"/>
                </a:lnTo>
                <a:lnTo>
                  <a:pt x="5471021" y="4808259"/>
                </a:lnTo>
                <a:lnTo>
                  <a:pt x="5452246" y="4862708"/>
                </a:lnTo>
                <a:lnTo>
                  <a:pt x="5435349" y="4919033"/>
                </a:lnTo>
                <a:lnTo>
                  <a:pt x="5420328" y="4975357"/>
                </a:lnTo>
                <a:lnTo>
                  <a:pt x="5405308" y="5033560"/>
                </a:lnTo>
                <a:lnTo>
                  <a:pt x="5388410" y="5088007"/>
                </a:lnTo>
                <a:lnTo>
                  <a:pt x="5369636" y="5142453"/>
                </a:lnTo>
                <a:lnTo>
                  <a:pt x="5347108" y="5193146"/>
                </a:lnTo>
                <a:lnTo>
                  <a:pt x="5318944" y="5238207"/>
                </a:lnTo>
                <a:lnTo>
                  <a:pt x="5285151" y="5279510"/>
                </a:lnTo>
                <a:lnTo>
                  <a:pt x="5243845" y="5313305"/>
                </a:lnTo>
                <a:lnTo>
                  <a:pt x="5198784" y="5341467"/>
                </a:lnTo>
                <a:lnTo>
                  <a:pt x="5148091" y="5363998"/>
                </a:lnTo>
                <a:lnTo>
                  <a:pt x="5093644" y="5382773"/>
                </a:lnTo>
                <a:lnTo>
                  <a:pt x="5039198" y="5399670"/>
                </a:lnTo>
                <a:lnTo>
                  <a:pt x="4980995" y="5414691"/>
                </a:lnTo>
                <a:lnTo>
                  <a:pt x="4924669" y="5429711"/>
                </a:lnTo>
                <a:lnTo>
                  <a:pt x="4868345" y="5446609"/>
                </a:lnTo>
                <a:lnTo>
                  <a:pt x="4813899" y="5465383"/>
                </a:lnTo>
                <a:lnTo>
                  <a:pt x="4763206" y="5487914"/>
                </a:lnTo>
                <a:lnTo>
                  <a:pt x="4716270" y="5514197"/>
                </a:lnTo>
                <a:lnTo>
                  <a:pt x="4674964" y="5547992"/>
                </a:lnTo>
                <a:lnTo>
                  <a:pt x="4631782" y="5585543"/>
                </a:lnTo>
                <a:lnTo>
                  <a:pt x="4594231" y="5628725"/>
                </a:lnTo>
                <a:lnTo>
                  <a:pt x="4558559" y="5673785"/>
                </a:lnTo>
                <a:lnTo>
                  <a:pt x="4522886" y="5720721"/>
                </a:lnTo>
                <a:lnTo>
                  <a:pt x="4487214" y="5767659"/>
                </a:lnTo>
                <a:lnTo>
                  <a:pt x="4451542" y="5812719"/>
                </a:lnTo>
                <a:lnTo>
                  <a:pt x="4412114" y="5855901"/>
                </a:lnTo>
                <a:lnTo>
                  <a:pt x="4372686" y="5893450"/>
                </a:lnTo>
                <a:lnTo>
                  <a:pt x="4327628" y="5925368"/>
                </a:lnTo>
                <a:lnTo>
                  <a:pt x="4280690" y="5949776"/>
                </a:lnTo>
                <a:lnTo>
                  <a:pt x="4224364" y="5966674"/>
                </a:lnTo>
                <a:lnTo>
                  <a:pt x="4166161" y="5974184"/>
                </a:lnTo>
                <a:lnTo>
                  <a:pt x="4106083" y="5976061"/>
                </a:lnTo>
                <a:lnTo>
                  <a:pt x="4042247" y="5970428"/>
                </a:lnTo>
                <a:lnTo>
                  <a:pt x="3978413" y="5962919"/>
                </a:lnTo>
                <a:lnTo>
                  <a:pt x="3914577" y="5953530"/>
                </a:lnTo>
                <a:lnTo>
                  <a:pt x="3850743" y="5946022"/>
                </a:lnTo>
                <a:lnTo>
                  <a:pt x="3786907" y="5942266"/>
                </a:lnTo>
                <a:lnTo>
                  <a:pt x="3724950" y="5942266"/>
                </a:lnTo>
                <a:lnTo>
                  <a:pt x="3666749" y="5949776"/>
                </a:lnTo>
                <a:lnTo>
                  <a:pt x="3606669" y="5964797"/>
                </a:lnTo>
                <a:lnTo>
                  <a:pt x="3552221" y="5987325"/>
                </a:lnTo>
                <a:lnTo>
                  <a:pt x="3495897" y="6017366"/>
                </a:lnTo>
                <a:lnTo>
                  <a:pt x="3439573" y="6047407"/>
                </a:lnTo>
                <a:lnTo>
                  <a:pt x="3383247" y="6081200"/>
                </a:lnTo>
                <a:lnTo>
                  <a:pt x="3328798" y="6113118"/>
                </a:lnTo>
                <a:lnTo>
                  <a:pt x="3270598" y="6141280"/>
                </a:lnTo>
                <a:lnTo>
                  <a:pt x="3214272" y="6163811"/>
                </a:lnTo>
                <a:lnTo>
                  <a:pt x="3156069" y="6178831"/>
                </a:lnTo>
                <a:lnTo>
                  <a:pt x="3095991" y="6184462"/>
                </a:lnTo>
                <a:lnTo>
                  <a:pt x="3035911" y="6178831"/>
                </a:lnTo>
                <a:lnTo>
                  <a:pt x="2977708" y="6163811"/>
                </a:lnTo>
                <a:lnTo>
                  <a:pt x="2921385" y="6141280"/>
                </a:lnTo>
                <a:lnTo>
                  <a:pt x="2863182" y="6113118"/>
                </a:lnTo>
                <a:lnTo>
                  <a:pt x="2808733" y="6081200"/>
                </a:lnTo>
                <a:lnTo>
                  <a:pt x="2752409" y="6047407"/>
                </a:lnTo>
                <a:lnTo>
                  <a:pt x="2696083" y="6017366"/>
                </a:lnTo>
                <a:lnTo>
                  <a:pt x="2639760" y="5987325"/>
                </a:lnTo>
                <a:lnTo>
                  <a:pt x="2583436" y="5964797"/>
                </a:lnTo>
                <a:lnTo>
                  <a:pt x="2525233" y="5949776"/>
                </a:lnTo>
                <a:lnTo>
                  <a:pt x="2467030" y="5942266"/>
                </a:lnTo>
                <a:lnTo>
                  <a:pt x="2405071" y="5942266"/>
                </a:lnTo>
                <a:lnTo>
                  <a:pt x="2341237" y="5946022"/>
                </a:lnTo>
                <a:lnTo>
                  <a:pt x="2277403" y="5953530"/>
                </a:lnTo>
                <a:lnTo>
                  <a:pt x="2213567" y="5962919"/>
                </a:lnTo>
                <a:lnTo>
                  <a:pt x="2149731" y="5970428"/>
                </a:lnTo>
                <a:lnTo>
                  <a:pt x="2085897" y="5976061"/>
                </a:lnTo>
                <a:lnTo>
                  <a:pt x="2025819" y="5974184"/>
                </a:lnTo>
                <a:lnTo>
                  <a:pt x="1967617" y="5966674"/>
                </a:lnTo>
                <a:lnTo>
                  <a:pt x="1911291" y="5949776"/>
                </a:lnTo>
                <a:lnTo>
                  <a:pt x="1864354" y="5925368"/>
                </a:lnTo>
                <a:lnTo>
                  <a:pt x="1819293" y="5893450"/>
                </a:lnTo>
                <a:lnTo>
                  <a:pt x="1779867" y="5855901"/>
                </a:lnTo>
                <a:lnTo>
                  <a:pt x="1740438" y="5812719"/>
                </a:lnTo>
                <a:lnTo>
                  <a:pt x="1704766" y="5767659"/>
                </a:lnTo>
                <a:lnTo>
                  <a:pt x="1669094" y="5720721"/>
                </a:lnTo>
                <a:lnTo>
                  <a:pt x="1633422" y="5673785"/>
                </a:lnTo>
                <a:lnTo>
                  <a:pt x="1597750" y="5628725"/>
                </a:lnTo>
                <a:lnTo>
                  <a:pt x="1560199" y="5585543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DCB00779-0822-4229-98D1-F34B6A6350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48726" y="2679700"/>
            <a:ext cx="3071638" cy="3067942"/>
          </a:xfrm>
          <a:custGeom>
            <a:avLst/>
            <a:gdLst>
              <a:gd name="connsiteX0" fmla="*/ 1418354 w 2836707"/>
              <a:gd name="connsiteY0" fmla="*/ 0 h 2833294"/>
              <a:gd name="connsiteX1" fmla="*/ 1445877 w 2836707"/>
              <a:gd name="connsiteY1" fmla="*/ 2580 h 2833294"/>
              <a:gd name="connsiteX2" fmla="*/ 1472542 w 2836707"/>
              <a:gd name="connsiteY2" fmla="*/ 9461 h 2833294"/>
              <a:gd name="connsiteX3" fmla="*/ 1498346 w 2836707"/>
              <a:gd name="connsiteY3" fmla="*/ 19783 h 2833294"/>
              <a:gd name="connsiteX4" fmla="*/ 1525009 w 2836707"/>
              <a:gd name="connsiteY4" fmla="*/ 32685 h 2833294"/>
              <a:gd name="connsiteX5" fmla="*/ 1549954 w 2836707"/>
              <a:gd name="connsiteY5" fmla="*/ 47308 h 2833294"/>
              <a:gd name="connsiteX6" fmla="*/ 1575758 w 2836707"/>
              <a:gd name="connsiteY6" fmla="*/ 62790 h 2833294"/>
              <a:gd name="connsiteX7" fmla="*/ 1601561 w 2836707"/>
              <a:gd name="connsiteY7" fmla="*/ 76552 h 2833294"/>
              <a:gd name="connsiteX8" fmla="*/ 1627365 w 2836707"/>
              <a:gd name="connsiteY8" fmla="*/ 90315 h 2833294"/>
              <a:gd name="connsiteX9" fmla="*/ 1652309 w 2836707"/>
              <a:gd name="connsiteY9" fmla="*/ 100636 h 2833294"/>
              <a:gd name="connsiteX10" fmla="*/ 1679833 w 2836707"/>
              <a:gd name="connsiteY10" fmla="*/ 107517 h 2833294"/>
              <a:gd name="connsiteX11" fmla="*/ 1706497 w 2836707"/>
              <a:gd name="connsiteY11" fmla="*/ 110958 h 2833294"/>
              <a:gd name="connsiteX12" fmla="*/ 1734881 w 2836707"/>
              <a:gd name="connsiteY12" fmla="*/ 110958 h 2833294"/>
              <a:gd name="connsiteX13" fmla="*/ 1764126 w 2836707"/>
              <a:gd name="connsiteY13" fmla="*/ 109238 h 2833294"/>
              <a:gd name="connsiteX14" fmla="*/ 1793370 w 2836707"/>
              <a:gd name="connsiteY14" fmla="*/ 105797 h 2833294"/>
              <a:gd name="connsiteX15" fmla="*/ 1822615 w 2836707"/>
              <a:gd name="connsiteY15" fmla="*/ 101497 h 2833294"/>
              <a:gd name="connsiteX16" fmla="*/ 1851859 w 2836707"/>
              <a:gd name="connsiteY16" fmla="*/ 98056 h 2833294"/>
              <a:gd name="connsiteX17" fmla="*/ 1881104 w 2836707"/>
              <a:gd name="connsiteY17" fmla="*/ 95475 h 2833294"/>
              <a:gd name="connsiteX18" fmla="*/ 1908627 w 2836707"/>
              <a:gd name="connsiteY18" fmla="*/ 96335 h 2833294"/>
              <a:gd name="connsiteX19" fmla="*/ 1935291 w 2836707"/>
              <a:gd name="connsiteY19" fmla="*/ 99776 h 2833294"/>
              <a:gd name="connsiteX20" fmla="*/ 1961095 w 2836707"/>
              <a:gd name="connsiteY20" fmla="*/ 107517 h 2833294"/>
              <a:gd name="connsiteX21" fmla="*/ 1982599 w 2836707"/>
              <a:gd name="connsiteY21" fmla="*/ 118699 h 2833294"/>
              <a:gd name="connsiteX22" fmla="*/ 2003241 w 2836707"/>
              <a:gd name="connsiteY22" fmla="*/ 133322 h 2833294"/>
              <a:gd name="connsiteX23" fmla="*/ 2021304 w 2836707"/>
              <a:gd name="connsiteY23" fmla="*/ 150524 h 2833294"/>
              <a:gd name="connsiteX24" fmla="*/ 2039367 w 2836707"/>
              <a:gd name="connsiteY24" fmla="*/ 170307 h 2833294"/>
              <a:gd name="connsiteX25" fmla="*/ 2055710 w 2836707"/>
              <a:gd name="connsiteY25" fmla="*/ 190950 h 2833294"/>
              <a:gd name="connsiteX26" fmla="*/ 2072052 w 2836707"/>
              <a:gd name="connsiteY26" fmla="*/ 212454 h 2833294"/>
              <a:gd name="connsiteX27" fmla="*/ 2088394 w 2836707"/>
              <a:gd name="connsiteY27" fmla="*/ 233957 h 2833294"/>
              <a:gd name="connsiteX28" fmla="*/ 2104736 w 2836707"/>
              <a:gd name="connsiteY28" fmla="*/ 254601 h 2833294"/>
              <a:gd name="connsiteX29" fmla="*/ 2121940 w 2836707"/>
              <a:gd name="connsiteY29" fmla="*/ 274384 h 2833294"/>
              <a:gd name="connsiteX30" fmla="*/ 2141723 w 2836707"/>
              <a:gd name="connsiteY30" fmla="*/ 291587 h 2833294"/>
              <a:gd name="connsiteX31" fmla="*/ 2160646 w 2836707"/>
              <a:gd name="connsiteY31" fmla="*/ 307070 h 2833294"/>
              <a:gd name="connsiteX32" fmla="*/ 2182149 w 2836707"/>
              <a:gd name="connsiteY32" fmla="*/ 319111 h 2833294"/>
              <a:gd name="connsiteX33" fmla="*/ 2205372 w 2836707"/>
              <a:gd name="connsiteY33" fmla="*/ 329433 h 2833294"/>
              <a:gd name="connsiteX34" fmla="*/ 2230316 w 2836707"/>
              <a:gd name="connsiteY34" fmla="*/ 338034 h 2833294"/>
              <a:gd name="connsiteX35" fmla="*/ 2256119 w 2836707"/>
              <a:gd name="connsiteY35" fmla="*/ 345775 h 2833294"/>
              <a:gd name="connsiteX36" fmla="*/ 2281923 w 2836707"/>
              <a:gd name="connsiteY36" fmla="*/ 352656 h 2833294"/>
              <a:gd name="connsiteX37" fmla="*/ 2308587 w 2836707"/>
              <a:gd name="connsiteY37" fmla="*/ 359538 h 2833294"/>
              <a:gd name="connsiteX38" fmla="*/ 2333531 w 2836707"/>
              <a:gd name="connsiteY38" fmla="*/ 367279 h 2833294"/>
              <a:gd name="connsiteX39" fmla="*/ 2358474 w 2836707"/>
              <a:gd name="connsiteY39" fmla="*/ 375880 h 2833294"/>
              <a:gd name="connsiteX40" fmla="*/ 2381698 w 2836707"/>
              <a:gd name="connsiteY40" fmla="*/ 386202 h 2833294"/>
              <a:gd name="connsiteX41" fmla="*/ 2402342 w 2836707"/>
              <a:gd name="connsiteY41" fmla="*/ 399104 h 2833294"/>
              <a:gd name="connsiteX42" fmla="*/ 2421265 w 2836707"/>
              <a:gd name="connsiteY42" fmla="*/ 414587 h 2833294"/>
              <a:gd name="connsiteX43" fmla="*/ 2436746 w 2836707"/>
              <a:gd name="connsiteY43" fmla="*/ 433510 h 2833294"/>
              <a:gd name="connsiteX44" fmla="*/ 2449649 w 2836707"/>
              <a:gd name="connsiteY44" fmla="*/ 454153 h 2833294"/>
              <a:gd name="connsiteX45" fmla="*/ 2459970 w 2836707"/>
              <a:gd name="connsiteY45" fmla="*/ 477376 h 2833294"/>
              <a:gd name="connsiteX46" fmla="*/ 2468571 w 2836707"/>
              <a:gd name="connsiteY46" fmla="*/ 502321 h 2833294"/>
              <a:gd name="connsiteX47" fmla="*/ 2476312 w 2836707"/>
              <a:gd name="connsiteY47" fmla="*/ 527264 h 2833294"/>
              <a:gd name="connsiteX48" fmla="*/ 2483194 w 2836707"/>
              <a:gd name="connsiteY48" fmla="*/ 553929 h 2833294"/>
              <a:gd name="connsiteX49" fmla="*/ 2490075 w 2836707"/>
              <a:gd name="connsiteY49" fmla="*/ 579732 h 2833294"/>
              <a:gd name="connsiteX50" fmla="*/ 2497816 w 2836707"/>
              <a:gd name="connsiteY50" fmla="*/ 605537 h 2833294"/>
              <a:gd name="connsiteX51" fmla="*/ 2506417 w 2836707"/>
              <a:gd name="connsiteY51" fmla="*/ 630482 h 2833294"/>
              <a:gd name="connsiteX52" fmla="*/ 2516738 w 2836707"/>
              <a:gd name="connsiteY52" fmla="*/ 653705 h 2833294"/>
              <a:gd name="connsiteX53" fmla="*/ 2528781 w 2836707"/>
              <a:gd name="connsiteY53" fmla="*/ 675208 h 2833294"/>
              <a:gd name="connsiteX54" fmla="*/ 2544263 w 2836707"/>
              <a:gd name="connsiteY54" fmla="*/ 694132 h 2833294"/>
              <a:gd name="connsiteX55" fmla="*/ 2561465 w 2836707"/>
              <a:gd name="connsiteY55" fmla="*/ 713915 h 2833294"/>
              <a:gd name="connsiteX56" fmla="*/ 2581248 w 2836707"/>
              <a:gd name="connsiteY56" fmla="*/ 731117 h 2833294"/>
              <a:gd name="connsiteX57" fmla="*/ 2601892 w 2836707"/>
              <a:gd name="connsiteY57" fmla="*/ 747460 h 2833294"/>
              <a:gd name="connsiteX58" fmla="*/ 2624255 w 2836707"/>
              <a:gd name="connsiteY58" fmla="*/ 763802 h 2833294"/>
              <a:gd name="connsiteX59" fmla="*/ 2645758 w 2836707"/>
              <a:gd name="connsiteY59" fmla="*/ 780145 h 2833294"/>
              <a:gd name="connsiteX60" fmla="*/ 2666401 w 2836707"/>
              <a:gd name="connsiteY60" fmla="*/ 796488 h 2833294"/>
              <a:gd name="connsiteX61" fmla="*/ 2686183 w 2836707"/>
              <a:gd name="connsiteY61" fmla="*/ 814551 h 2833294"/>
              <a:gd name="connsiteX62" fmla="*/ 2703387 w 2836707"/>
              <a:gd name="connsiteY62" fmla="*/ 832614 h 2833294"/>
              <a:gd name="connsiteX63" fmla="*/ 2718009 w 2836707"/>
              <a:gd name="connsiteY63" fmla="*/ 853257 h 2833294"/>
              <a:gd name="connsiteX64" fmla="*/ 2729191 w 2836707"/>
              <a:gd name="connsiteY64" fmla="*/ 874760 h 2833294"/>
              <a:gd name="connsiteX65" fmla="*/ 2736932 w 2836707"/>
              <a:gd name="connsiteY65" fmla="*/ 900565 h 2833294"/>
              <a:gd name="connsiteX66" fmla="*/ 2740372 w 2836707"/>
              <a:gd name="connsiteY66" fmla="*/ 927229 h 2833294"/>
              <a:gd name="connsiteX67" fmla="*/ 2741233 w 2836707"/>
              <a:gd name="connsiteY67" fmla="*/ 954754 h 2833294"/>
              <a:gd name="connsiteX68" fmla="*/ 2738652 w 2836707"/>
              <a:gd name="connsiteY68" fmla="*/ 983998 h 2833294"/>
              <a:gd name="connsiteX69" fmla="*/ 2735211 w 2836707"/>
              <a:gd name="connsiteY69" fmla="*/ 1013242 h 2833294"/>
              <a:gd name="connsiteX70" fmla="*/ 2730911 w 2836707"/>
              <a:gd name="connsiteY70" fmla="*/ 1042487 h 2833294"/>
              <a:gd name="connsiteX71" fmla="*/ 2727470 w 2836707"/>
              <a:gd name="connsiteY71" fmla="*/ 1071732 h 2833294"/>
              <a:gd name="connsiteX72" fmla="*/ 2725751 w 2836707"/>
              <a:gd name="connsiteY72" fmla="*/ 1100977 h 2833294"/>
              <a:gd name="connsiteX73" fmla="*/ 2725751 w 2836707"/>
              <a:gd name="connsiteY73" fmla="*/ 1129361 h 2833294"/>
              <a:gd name="connsiteX74" fmla="*/ 2729191 w 2836707"/>
              <a:gd name="connsiteY74" fmla="*/ 1156025 h 2833294"/>
              <a:gd name="connsiteX75" fmla="*/ 2736071 w 2836707"/>
              <a:gd name="connsiteY75" fmla="*/ 1182689 h 2833294"/>
              <a:gd name="connsiteX76" fmla="*/ 2746393 w 2836707"/>
              <a:gd name="connsiteY76" fmla="*/ 1207634 h 2833294"/>
              <a:gd name="connsiteX77" fmla="*/ 2760156 w 2836707"/>
              <a:gd name="connsiteY77" fmla="*/ 1233438 h 2833294"/>
              <a:gd name="connsiteX78" fmla="*/ 2773917 w 2836707"/>
              <a:gd name="connsiteY78" fmla="*/ 1259242 h 2833294"/>
              <a:gd name="connsiteX79" fmla="*/ 2789400 w 2836707"/>
              <a:gd name="connsiteY79" fmla="*/ 1285046 h 2833294"/>
              <a:gd name="connsiteX80" fmla="*/ 2804021 w 2836707"/>
              <a:gd name="connsiteY80" fmla="*/ 1309991 h 2833294"/>
              <a:gd name="connsiteX81" fmla="*/ 2816924 w 2836707"/>
              <a:gd name="connsiteY81" fmla="*/ 1336654 h 2833294"/>
              <a:gd name="connsiteX82" fmla="*/ 2827245 w 2836707"/>
              <a:gd name="connsiteY82" fmla="*/ 1362459 h 2833294"/>
              <a:gd name="connsiteX83" fmla="*/ 2834126 w 2836707"/>
              <a:gd name="connsiteY83" fmla="*/ 1389123 h 2833294"/>
              <a:gd name="connsiteX84" fmla="*/ 2836707 w 2836707"/>
              <a:gd name="connsiteY84" fmla="*/ 1416647 h 2833294"/>
              <a:gd name="connsiteX85" fmla="*/ 2834126 w 2836707"/>
              <a:gd name="connsiteY85" fmla="*/ 1444171 h 2833294"/>
              <a:gd name="connsiteX86" fmla="*/ 2827245 w 2836707"/>
              <a:gd name="connsiteY86" fmla="*/ 1470836 h 2833294"/>
              <a:gd name="connsiteX87" fmla="*/ 2816924 w 2836707"/>
              <a:gd name="connsiteY87" fmla="*/ 1496640 h 2833294"/>
              <a:gd name="connsiteX88" fmla="*/ 2804021 w 2836707"/>
              <a:gd name="connsiteY88" fmla="*/ 1523304 h 2833294"/>
              <a:gd name="connsiteX89" fmla="*/ 2789400 w 2836707"/>
              <a:gd name="connsiteY89" fmla="*/ 1548248 h 2833294"/>
              <a:gd name="connsiteX90" fmla="*/ 2773917 w 2836707"/>
              <a:gd name="connsiteY90" fmla="*/ 1574053 h 2833294"/>
              <a:gd name="connsiteX91" fmla="*/ 2760156 w 2836707"/>
              <a:gd name="connsiteY91" fmla="*/ 1599857 h 2833294"/>
              <a:gd name="connsiteX92" fmla="*/ 2746393 w 2836707"/>
              <a:gd name="connsiteY92" fmla="*/ 1625660 h 2833294"/>
              <a:gd name="connsiteX93" fmla="*/ 2736071 w 2836707"/>
              <a:gd name="connsiteY93" fmla="*/ 1650605 h 2833294"/>
              <a:gd name="connsiteX94" fmla="*/ 2729191 w 2836707"/>
              <a:gd name="connsiteY94" fmla="*/ 1677269 h 2833294"/>
              <a:gd name="connsiteX95" fmla="*/ 2725751 w 2836707"/>
              <a:gd name="connsiteY95" fmla="*/ 1703933 h 2833294"/>
              <a:gd name="connsiteX96" fmla="*/ 2725751 w 2836707"/>
              <a:gd name="connsiteY96" fmla="*/ 1732318 h 2833294"/>
              <a:gd name="connsiteX97" fmla="*/ 2727470 w 2836707"/>
              <a:gd name="connsiteY97" fmla="*/ 1761563 h 2833294"/>
              <a:gd name="connsiteX98" fmla="*/ 2730911 w 2836707"/>
              <a:gd name="connsiteY98" fmla="*/ 1790807 h 2833294"/>
              <a:gd name="connsiteX99" fmla="*/ 2735211 w 2836707"/>
              <a:gd name="connsiteY99" fmla="*/ 1820052 h 2833294"/>
              <a:gd name="connsiteX100" fmla="*/ 2738652 w 2836707"/>
              <a:gd name="connsiteY100" fmla="*/ 1849297 h 2833294"/>
              <a:gd name="connsiteX101" fmla="*/ 2741233 w 2836707"/>
              <a:gd name="connsiteY101" fmla="*/ 1878541 h 2833294"/>
              <a:gd name="connsiteX102" fmla="*/ 2740372 w 2836707"/>
              <a:gd name="connsiteY102" fmla="*/ 1906066 h 2833294"/>
              <a:gd name="connsiteX103" fmla="*/ 2736932 w 2836707"/>
              <a:gd name="connsiteY103" fmla="*/ 1932731 h 2833294"/>
              <a:gd name="connsiteX104" fmla="*/ 2729191 w 2836707"/>
              <a:gd name="connsiteY104" fmla="*/ 1958534 h 2833294"/>
              <a:gd name="connsiteX105" fmla="*/ 2718009 w 2836707"/>
              <a:gd name="connsiteY105" fmla="*/ 1980037 h 2833294"/>
              <a:gd name="connsiteX106" fmla="*/ 2703387 w 2836707"/>
              <a:gd name="connsiteY106" fmla="*/ 2000681 h 2833294"/>
              <a:gd name="connsiteX107" fmla="*/ 2686183 w 2836707"/>
              <a:gd name="connsiteY107" fmla="*/ 2018744 h 2833294"/>
              <a:gd name="connsiteX108" fmla="*/ 2666401 w 2836707"/>
              <a:gd name="connsiteY108" fmla="*/ 2036806 h 2833294"/>
              <a:gd name="connsiteX109" fmla="*/ 2645758 w 2836707"/>
              <a:gd name="connsiteY109" fmla="*/ 2053150 h 2833294"/>
              <a:gd name="connsiteX110" fmla="*/ 2624255 w 2836707"/>
              <a:gd name="connsiteY110" fmla="*/ 2069492 h 2833294"/>
              <a:gd name="connsiteX111" fmla="*/ 2601892 w 2836707"/>
              <a:gd name="connsiteY111" fmla="*/ 2085835 h 2833294"/>
              <a:gd name="connsiteX112" fmla="*/ 2581248 w 2836707"/>
              <a:gd name="connsiteY112" fmla="*/ 2102177 h 2833294"/>
              <a:gd name="connsiteX113" fmla="*/ 2561465 w 2836707"/>
              <a:gd name="connsiteY113" fmla="*/ 2119379 h 2833294"/>
              <a:gd name="connsiteX114" fmla="*/ 2544263 w 2836707"/>
              <a:gd name="connsiteY114" fmla="*/ 2139163 h 2833294"/>
              <a:gd name="connsiteX115" fmla="*/ 2528781 w 2836707"/>
              <a:gd name="connsiteY115" fmla="*/ 2158086 h 2833294"/>
              <a:gd name="connsiteX116" fmla="*/ 2516738 w 2836707"/>
              <a:gd name="connsiteY116" fmla="*/ 2179589 h 2833294"/>
              <a:gd name="connsiteX117" fmla="*/ 2506417 w 2836707"/>
              <a:gd name="connsiteY117" fmla="*/ 2202813 h 2833294"/>
              <a:gd name="connsiteX118" fmla="*/ 2497816 w 2836707"/>
              <a:gd name="connsiteY118" fmla="*/ 2227757 h 2833294"/>
              <a:gd name="connsiteX119" fmla="*/ 2490075 w 2836707"/>
              <a:gd name="connsiteY119" fmla="*/ 2253562 h 2833294"/>
              <a:gd name="connsiteX120" fmla="*/ 2483194 w 2836707"/>
              <a:gd name="connsiteY120" fmla="*/ 2279366 h 2833294"/>
              <a:gd name="connsiteX121" fmla="*/ 2476312 w 2836707"/>
              <a:gd name="connsiteY121" fmla="*/ 2306030 h 2833294"/>
              <a:gd name="connsiteX122" fmla="*/ 2468571 w 2836707"/>
              <a:gd name="connsiteY122" fmla="*/ 2330974 h 2833294"/>
              <a:gd name="connsiteX123" fmla="*/ 2459970 w 2836707"/>
              <a:gd name="connsiteY123" fmla="*/ 2355917 h 2833294"/>
              <a:gd name="connsiteX124" fmla="*/ 2449649 w 2836707"/>
              <a:gd name="connsiteY124" fmla="*/ 2379141 h 2833294"/>
              <a:gd name="connsiteX125" fmla="*/ 2436746 w 2836707"/>
              <a:gd name="connsiteY125" fmla="*/ 2399785 h 2833294"/>
              <a:gd name="connsiteX126" fmla="*/ 2421265 w 2836707"/>
              <a:gd name="connsiteY126" fmla="*/ 2418708 h 2833294"/>
              <a:gd name="connsiteX127" fmla="*/ 2402342 w 2836707"/>
              <a:gd name="connsiteY127" fmla="*/ 2434190 h 2833294"/>
              <a:gd name="connsiteX128" fmla="*/ 2381698 w 2836707"/>
              <a:gd name="connsiteY128" fmla="*/ 2447092 h 2833294"/>
              <a:gd name="connsiteX129" fmla="*/ 2358474 w 2836707"/>
              <a:gd name="connsiteY129" fmla="*/ 2457414 h 2833294"/>
              <a:gd name="connsiteX130" fmla="*/ 2333531 w 2836707"/>
              <a:gd name="connsiteY130" fmla="*/ 2466015 h 2833294"/>
              <a:gd name="connsiteX131" fmla="*/ 2308587 w 2836707"/>
              <a:gd name="connsiteY131" fmla="*/ 2473756 h 2833294"/>
              <a:gd name="connsiteX132" fmla="*/ 2281923 w 2836707"/>
              <a:gd name="connsiteY132" fmla="*/ 2480638 h 2833294"/>
              <a:gd name="connsiteX133" fmla="*/ 2256119 w 2836707"/>
              <a:gd name="connsiteY133" fmla="*/ 2487519 h 2833294"/>
              <a:gd name="connsiteX134" fmla="*/ 2230316 w 2836707"/>
              <a:gd name="connsiteY134" fmla="*/ 2495260 h 2833294"/>
              <a:gd name="connsiteX135" fmla="*/ 2205372 w 2836707"/>
              <a:gd name="connsiteY135" fmla="*/ 2503862 h 2833294"/>
              <a:gd name="connsiteX136" fmla="*/ 2182149 w 2836707"/>
              <a:gd name="connsiteY136" fmla="*/ 2514184 h 2833294"/>
              <a:gd name="connsiteX137" fmla="*/ 2160646 w 2836707"/>
              <a:gd name="connsiteY137" fmla="*/ 2526225 h 2833294"/>
              <a:gd name="connsiteX138" fmla="*/ 2141723 w 2836707"/>
              <a:gd name="connsiteY138" fmla="*/ 2541707 h 2833294"/>
              <a:gd name="connsiteX139" fmla="*/ 2121940 w 2836707"/>
              <a:gd name="connsiteY139" fmla="*/ 2558911 h 2833294"/>
              <a:gd name="connsiteX140" fmla="*/ 2104736 w 2836707"/>
              <a:gd name="connsiteY140" fmla="*/ 2578694 h 2833294"/>
              <a:gd name="connsiteX141" fmla="*/ 2088394 w 2836707"/>
              <a:gd name="connsiteY141" fmla="*/ 2599337 h 2833294"/>
              <a:gd name="connsiteX142" fmla="*/ 2072052 w 2836707"/>
              <a:gd name="connsiteY142" fmla="*/ 2620840 h 2833294"/>
              <a:gd name="connsiteX143" fmla="*/ 2055710 w 2836707"/>
              <a:gd name="connsiteY143" fmla="*/ 2642344 h 2833294"/>
              <a:gd name="connsiteX144" fmla="*/ 2039367 w 2836707"/>
              <a:gd name="connsiteY144" fmla="*/ 2662987 h 2833294"/>
              <a:gd name="connsiteX145" fmla="*/ 2021304 w 2836707"/>
              <a:gd name="connsiteY145" fmla="*/ 2682770 h 2833294"/>
              <a:gd name="connsiteX146" fmla="*/ 2003241 w 2836707"/>
              <a:gd name="connsiteY146" fmla="*/ 2699973 h 2833294"/>
              <a:gd name="connsiteX147" fmla="*/ 1982599 w 2836707"/>
              <a:gd name="connsiteY147" fmla="*/ 2714595 h 2833294"/>
              <a:gd name="connsiteX148" fmla="*/ 1961095 w 2836707"/>
              <a:gd name="connsiteY148" fmla="*/ 2725777 h 2833294"/>
              <a:gd name="connsiteX149" fmla="*/ 1935291 w 2836707"/>
              <a:gd name="connsiteY149" fmla="*/ 2733518 h 2833294"/>
              <a:gd name="connsiteX150" fmla="*/ 1908627 w 2836707"/>
              <a:gd name="connsiteY150" fmla="*/ 2736959 h 2833294"/>
              <a:gd name="connsiteX151" fmla="*/ 1881104 w 2836707"/>
              <a:gd name="connsiteY151" fmla="*/ 2737819 h 2833294"/>
              <a:gd name="connsiteX152" fmla="*/ 1851859 w 2836707"/>
              <a:gd name="connsiteY152" fmla="*/ 2735238 h 2833294"/>
              <a:gd name="connsiteX153" fmla="*/ 1822615 w 2836707"/>
              <a:gd name="connsiteY153" fmla="*/ 2731799 h 2833294"/>
              <a:gd name="connsiteX154" fmla="*/ 1793370 w 2836707"/>
              <a:gd name="connsiteY154" fmla="*/ 2727497 h 2833294"/>
              <a:gd name="connsiteX155" fmla="*/ 1764126 w 2836707"/>
              <a:gd name="connsiteY155" fmla="*/ 2724057 h 2833294"/>
              <a:gd name="connsiteX156" fmla="*/ 1734881 w 2836707"/>
              <a:gd name="connsiteY156" fmla="*/ 2722336 h 2833294"/>
              <a:gd name="connsiteX157" fmla="*/ 1706497 w 2836707"/>
              <a:gd name="connsiteY157" fmla="*/ 2722336 h 2833294"/>
              <a:gd name="connsiteX158" fmla="*/ 1679833 w 2836707"/>
              <a:gd name="connsiteY158" fmla="*/ 2725777 h 2833294"/>
              <a:gd name="connsiteX159" fmla="*/ 1652309 w 2836707"/>
              <a:gd name="connsiteY159" fmla="*/ 2732658 h 2833294"/>
              <a:gd name="connsiteX160" fmla="*/ 1627365 w 2836707"/>
              <a:gd name="connsiteY160" fmla="*/ 2742980 h 2833294"/>
              <a:gd name="connsiteX161" fmla="*/ 1601561 w 2836707"/>
              <a:gd name="connsiteY161" fmla="*/ 2756742 h 2833294"/>
              <a:gd name="connsiteX162" fmla="*/ 1575758 w 2836707"/>
              <a:gd name="connsiteY162" fmla="*/ 2770505 h 2833294"/>
              <a:gd name="connsiteX163" fmla="*/ 1549954 w 2836707"/>
              <a:gd name="connsiteY163" fmla="*/ 2785987 h 2833294"/>
              <a:gd name="connsiteX164" fmla="*/ 1525009 w 2836707"/>
              <a:gd name="connsiteY164" fmla="*/ 2800609 h 2833294"/>
              <a:gd name="connsiteX165" fmla="*/ 1498346 w 2836707"/>
              <a:gd name="connsiteY165" fmla="*/ 2813511 h 2833294"/>
              <a:gd name="connsiteX166" fmla="*/ 1472542 w 2836707"/>
              <a:gd name="connsiteY166" fmla="*/ 2823833 h 2833294"/>
              <a:gd name="connsiteX167" fmla="*/ 1445877 w 2836707"/>
              <a:gd name="connsiteY167" fmla="*/ 2830714 h 2833294"/>
              <a:gd name="connsiteX168" fmla="*/ 1418354 w 2836707"/>
              <a:gd name="connsiteY168" fmla="*/ 2833294 h 2833294"/>
              <a:gd name="connsiteX169" fmla="*/ 1390830 w 2836707"/>
              <a:gd name="connsiteY169" fmla="*/ 2830714 h 2833294"/>
              <a:gd name="connsiteX170" fmla="*/ 1364166 w 2836707"/>
              <a:gd name="connsiteY170" fmla="*/ 2823833 h 2833294"/>
              <a:gd name="connsiteX171" fmla="*/ 1338362 w 2836707"/>
              <a:gd name="connsiteY171" fmla="*/ 2813511 h 2833294"/>
              <a:gd name="connsiteX172" fmla="*/ 1311698 w 2836707"/>
              <a:gd name="connsiteY172" fmla="*/ 2800609 h 2833294"/>
              <a:gd name="connsiteX173" fmla="*/ 1286754 w 2836707"/>
              <a:gd name="connsiteY173" fmla="*/ 2785987 h 2833294"/>
              <a:gd name="connsiteX174" fmla="*/ 1260950 w 2836707"/>
              <a:gd name="connsiteY174" fmla="*/ 2770505 h 2833294"/>
              <a:gd name="connsiteX175" fmla="*/ 1235146 w 2836707"/>
              <a:gd name="connsiteY175" fmla="*/ 2756742 h 2833294"/>
              <a:gd name="connsiteX176" fmla="*/ 1209343 w 2836707"/>
              <a:gd name="connsiteY176" fmla="*/ 2742980 h 2833294"/>
              <a:gd name="connsiteX177" fmla="*/ 1183539 w 2836707"/>
              <a:gd name="connsiteY177" fmla="*/ 2732658 h 2833294"/>
              <a:gd name="connsiteX178" fmla="*/ 1156875 w 2836707"/>
              <a:gd name="connsiteY178" fmla="*/ 2725777 h 2833294"/>
              <a:gd name="connsiteX179" fmla="*/ 1130211 w 2836707"/>
              <a:gd name="connsiteY179" fmla="*/ 2722336 h 2833294"/>
              <a:gd name="connsiteX180" fmla="*/ 1101826 w 2836707"/>
              <a:gd name="connsiteY180" fmla="*/ 2722336 h 2833294"/>
              <a:gd name="connsiteX181" fmla="*/ 1072582 w 2836707"/>
              <a:gd name="connsiteY181" fmla="*/ 2724057 h 2833294"/>
              <a:gd name="connsiteX182" fmla="*/ 1043338 w 2836707"/>
              <a:gd name="connsiteY182" fmla="*/ 2727497 h 2833294"/>
              <a:gd name="connsiteX183" fmla="*/ 1014093 w 2836707"/>
              <a:gd name="connsiteY183" fmla="*/ 2731799 h 2833294"/>
              <a:gd name="connsiteX184" fmla="*/ 984848 w 2836707"/>
              <a:gd name="connsiteY184" fmla="*/ 2735238 h 2833294"/>
              <a:gd name="connsiteX185" fmla="*/ 955604 w 2836707"/>
              <a:gd name="connsiteY185" fmla="*/ 2737819 h 2833294"/>
              <a:gd name="connsiteX186" fmla="*/ 928081 w 2836707"/>
              <a:gd name="connsiteY186" fmla="*/ 2736959 h 2833294"/>
              <a:gd name="connsiteX187" fmla="*/ 901416 w 2836707"/>
              <a:gd name="connsiteY187" fmla="*/ 2733518 h 2833294"/>
              <a:gd name="connsiteX188" fmla="*/ 875612 w 2836707"/>
              <a:gd name="connsiteY188" fmla="*/ 2725777 h 2833294"/>
              <a:gd name="connsiteX189" fmla="*/ 854109 w 2836707"/>
              <a:gd name="connsiteY189" fmla="*/ 2714595 h 2833294"/>
              <a:gd name="connsiteX190" fmla="*/ 833465 w 2836707"/>
              <a:gd name="connsiteY190" fmla="*/ 2699973 h 2833294"/>
              <a:gd name="connsiteX191" fmla="*/ 815403 w 2836707"/>
              <a:gd name="connsiteY191" fmla="*/ 2682770 h 2833294"/>
              <a:gd name="connsiteX192" fmla="*/ 797340 w 2836707"/>
              <a:gd name="connsiteY192" fmla="*/ 2662987 h 2833294"/>
              <a:gd name="connsiteX193" fmla="*/ 780998 w 2836707"/>
              <a:gd name="connsiteY193" fmla="*/ 2642344 h 2833294"/>
              <a:gd name="connsiteX194" fmla="*/ 764655 w 2836707"/>
              <a:gd name="connsiteY194" fmla="*/ 2620840 h 2833294"/>
              <a:gd name="connsiteX195" fmla="*/ 748313 w 2836707"/>
              <a:gd name="connsiteY195" fmla="*/ 2599337 h 2833294"/>
              <a:gd name="connsiteX196" fmla="*/ 731971 w 2836707"/>
              <a:gd name="connsiteY196" fmla="*/ 2578694 h 2833294"/>
              <a:gd name="connsiteX197" fmla="*/ 714768 w 2836707"/>
              <a:gd name="connsiteY197" fmla="*/ 2558911 h 2833294"/>
              <a:gd name="connsiteX198" fmla="*/ 694985 w 2836707"/>
              <a:gd name="connsiteY198" fmla="*/ 2541707 h 2833294"/>
              <a:gd name="connsiteX199" fmla="*/ 676062 w 2836707"/>
              <a:gd name="connsiteY199" fmla="*/ 2526225 h 2833294"/>
              <a:gd name="connsiteX200" fmla="*/ 654559 w 2836707"/>
              <a:gd name="connsiteY200" fmla="*/ 2514184 h 2833294"/>
              <a:gd name="connsiteX201" fmla="*/ 631335 w 2836707"/>
              <a:gd name="connsiteY201" fmla="*/ 2503862 h 2833294"/>
              <a:gd name="connsiteX202" fmla="*/ 606392 w 2836707"/>
              <a:gd name="connsiteY202" fmla="*/ 2495260 h 2833294"/>
              <a:gd name="connsiteX203" fmla="*/ 580587 w 2836707"/>
              <a:gd name="connsiteY203" fmla="*/ 2487519 h 2833294"/>
              <a:gd name="connsiteX204" fmla="*/ 554784 w 2836707"/>
              <a:gd name="connsiteY204" fmla="*/ 2480638 h 2833294"/>
              <a:gd name="connsiteX205" fmla="*/ 528120 w 2836707"/>
              <a:gd name="connsiteY205" fmla="*/ 2473756 h 2833294"/>
              <a:gd name="connsiteX206" fmla="*/ 503176 w 2836707"/>
              <a:gd name="connsiteY206" fmla="*/ 2466015 h 2833294"/>
              <a:gd name="connsiteX207" fmla="*/ 478232 w 2836707"/>
              <a:gd name="connsiteY207" fmla="*/ 2457414 h 2833294"/>
              <a:gd name="connsiteX208" fmla="*/ 455009 w 2836707"/>
              <a:gd name="connsiteY208" fmla="*/ 2447092 h 2833294"/>
              <a:gd name="connsiteX209" fmla="*/ 434366 w 2836707"/>
              <a:gd name="connsiteY209" fmla="*/ 2434190 h 2833294"/>
              <a:gd name="connsiteX210" fmla="*/ 415442 w 2836707"/>
              <a:gd name="connsiteY210" fmla="*/ 2418708 h 2833294"/>
              <a:gd name="connsiteX211" fmla="*/ 399961 w 2836707"/>
              <a:gd name="connsiteY211" fmla="*/ 2399785 h 2833294"/>
              <a:gd name="connsiteX212" fmla="*/ 387059 w 2836707"/>
              <a:gd name="connsiteY212" fmla="*/ 2379141 h 2833294"/>
              <a:gd name="connsiteX213" fmla="*/ 376737 w 2836707"/>
              <a:gd name="connsiteY213" fmla="*/ 2355917 h 2833294"/>
              <a:gd name="connsiteX214" fmla="*/ 368136 w 2836707"/>
              <a:gd name="connsiteY214" fmla="*/ 2330974 h 2833294"/>
              <a:gd name="connsiteX215" fmla="*/ 360395 w 2836707"/>
              <a:gd name="connsiteY215" fmla="*/ 2306030 h 2833294"/>
              <a:gd name="connsiteX216" fmla="*/ 353514 w 2836707"/>
              <a:gd name="connsiteY216" fmla="*/ 2279366 h 2833294"/>
              <a:gd name="connsiteX217" fmla="*/ 346633 w 2836707"/>
              <a:gd name="connsiteY217" fmla="*/ 2253562 h 2833294"/>
              <a:gd name="connsiteX218" fmla="*/ 338891 w 2836707"/>
              <a:gd name="connsiteY218" fmla="*/ 2227757 h 2833294"/>
              <a:gd name="connsiteX219" fmla="*/ 330290 w 2836707"/>
              <a:gd name="connsiteY219" fmla="*/ 2202813 h 2833294"/>
              <a:gd name="connsiteX220" fmla="*/ 319968 w 2836707"/>
              <a:gd name="connsiteY220" fmla="*/ 2179589 h 2833294"/>
              <a:gd name="connsiteX221" fmla="*/ 307927 w 2836707"/>
              <a:gd name="connsiteY221" fmla="*/ 2158086 h 2833294"/>
              <a:gd name="connsiteX222" fmla="*/ 292445 w 2836707"/>
              <a:gd name="connsiteY222" fmla="*/ 2139163 h 2833294"/>
              <a:gd name="connsiteX223" fmla="*/ 275242 w 2836707"/>
              <a:gd name="connsiteY223" fmla="*/ 2119379 h 2833294"/>
              <a:gd name="connsiteX224" fmla="*/ 255459 w 2836707"/>
              <a:gd name="connsiteY224" fmla="*/ 2102177 h 2833294"/>
              <a:gd name="connsiteX225" fmla="*/ 233955 w 2836707"/>
              <a:gd name="connsiteY225" fmla="*/ 2085835 h 2833294"/>
              <a:gd name="connsiteX226" fmla="*/ 212452 w 2836707"/>
              <a:gd name="connsiteY226" fmla="*/ 2069492 h 2833294"/>
              <a:gd name="connsiteX227" fmla="*/ 190950 w 2836707"/>
              <a:gd name="connsiteY227" fmla="*/ 2053150 h 2833294"/>
              <a:gd name="connsiteX228" fmla="*/ 170306 w 2836707"/>
              <a:gd name="connsiteY228" fmla="*/ 2036806 h 2833294"/>
              <a:gd name="connsiteX229" fmla="*/ 150523 w 2836707"/>
              <a:gd name="connsiteY229" fmla="*/ 2018744 h 2833294"/>
              <a:gd name="connsiteX230" fmla="*/ 133321 w 2836707"/>
              <a:gd name="connsiteY230" fmla="*/ 2000681 h 2833294"/>
              <a:gd name="connsiteX231" fmla="*/ 118699 w 2836707"/>
              <a:gd name="connsiteY231" fmla="*/ 1980037 h 2833294"/>
              <a:gd name="connsiteX232" fmla="*/ 107517 w 2836707"/>
              <a:gd name="connsiteY232" fmla="*/ 1958534 h 2833294"/>
              <a:gd name="connsiteX233" fmla="*/ 99776 w 2836707"/>
              <a:gd name="connsiteY233" fmla="*/ 1932731 h 2833294"/>
              <a:gd name="connsiteX234" fmla="*/ 96335 w 2836707"/>
              <a:gd name="connsiteY234" fmla="*/ 1906066 h 2833294"/>
              <a:gd name="connsiteX235" fmla="*/ 95474 w 2836707"/>
              <a:gd name="connsiteY235" fmla="*/ 1878541 h 2833294"/>
              <a:gd name="connsiteX236" fmla="*/ 98055 w 2836707"/>
              <a:gd name="connsiteY236" fmla="*/ 1849297 h 2833294"/>
              <a:gd name="connsiteX237" fmla="*/ 101496 w 2836707"/>
              <a:gd name="connsiteY237" fmla="*/ 1820052 h 2833294"/>
              <a:gd name="connsiteX238" fmla="*/ 105796 w 2836707"/>
              <a:gd name="connsiteY238" fmla="*/ 1790807 h 2833294"/>
              <a:gd name="connsiteX239" fmla="*/ 109237 w 2836707"/>
              <a:gd name="connsiteY239" fmla="*/ 1761563 h 2833294"/>
              <a:gd name="connsiteX240" fmla="*/ 110958 w 2836707"/>
              <a:gd name="connsiteY240" fmla="*/ 1732318 h 2833294"/>
              <a:gd name="connsiteX241" fmla="*/ 110958 w 2836707"/>
              <a:gd name="connsiteY241" fmla="*/ 1703933 h 2833294"/>
              <a:gd name="connsiteX242" fmla="*/ 107517 w 2836707"/>
              <a:gd name="connsiteY242" fmla="*/ 1677269 h 2833294"/>
              <a:gd name="connsiteX243" fmla="*/ 100636 w 2836707"/>
              <a:gd name="connsiteY243" fmla="*/ 1650605 h 2833294"/>
              <a:gd name="connsiteX244" fmla="*/ 90314 w 2836707"/>
              <a:gd name="connsiteY244" fmla="*/ 1625660 h 2833294"/>
              <a:gd name="connsiteX245" fmla="*/ 77412 w 2836707"/>
              <a:gd name="connsiteY245" fmla="*/ 1599857 h 2833294"/>
              <a:gd name="connsiteX246" fmla="*/ 62790 w 2836707"/>
              <a:gd name="connsiteY246" fmla="*/ 1574053 h 2833294"/>
              <a:gd name="connsiteX247" fmla="*/ 47308 w 2836707"/>
              <a:gd name="connsiteY247" fmla="*/ 1548248 h 2833294"/>
              <a:gd name="connsiteX248" fmla="*/ 32686 w 2836707"/>
              <a:gd name="connsiteY248" fmla="*/ 1523304 h 2833294"/>
              <a:gd name="connsiteX249" fmla="*/ 19783 w 2836707"/>
              <a:gd name="connsiteY249" fmla="*/ 1496640 h 2833294"/>
              <a:gd name="connsiteX250" fmla="*/ 9462 w 2836707"/>
              <a:gd name="connsiteY250" fmla="*/ 1470836 h 2833294"/>
              <a:gd name="connsiteX251" fmla="*/ 2581 w 2836707"/>
              <a:gd name="connsiteY251" fmla="*/ 1444171 h 2833294"/>
              <a:gd name="connsiteX252" fmla="*/ 0 w 2836707"/>
              <a:gd name="connsiteY252" fmla="*/ 1416647 h 2833294"/>
              <a:gd name="connsiteX253" fmla="*/ 2581 w 2836707"/>
              <a:gd name="connsiteY253" fmla="*/ 1389123 h 2833294"/>
              <a:gd name="connsiteX254" fmla="*/ 9462 w 2836707"/>
              <a:gd name="connsiteY254" fmla="*/ 1362459 h 2833294"/>
              <a:gd name="connsiteX255" fmla="*/ 19783 w 2836707"/>
              <a:gd name="connsiteY255" fmla="*/ 1336654 h 2833294"/>
              <a:gd name="connsiteX256" fmla="*/ 32686 w 2836707"/>
              <a:gd name="connsiteY256" fmla="*/ 1309991 h 2833294"/>
              <a:gd name="connsiteX257" fmla="*/ 47308 w 2836707"/>
              <a:gd name="connsiteY257" fmla="*/ 1285046 h 2833294"/>
              <a:gd name="connsiteX258" fmla="*/ 62790 w 2836707"/>
              <a:gd name="connsiteY258" fmla="*/ 1259242 h 2833294"/>
              <a:gd name="connsiteX259" fmla="*/ 77412 w 2836707"/>
              <a:gd name="connsiteY259" fmla="*/ 1233438 h 2833294"/>
              <a:gd name="connsiteX260" fmla="*/ 90314 w 2836707"/>
              <a:gd name="connsiteY260" fmla="*/ 1207634 h 2833294"/>
              <a:gd name="connsiteX261" fmla="*/ 100636 w 2836707"/>
              <a:gd name="connsiteY261" fmla="*/ 1182689 h 2833294"/>
              <a:gd name="connsiteX262" fmla="*/ 107517 w 2836707"/>
              <a:gd name="connsiteY262" fmla="*/ 1156025 h 2833294"/>
              <a:gd name="connsiteX263" fmla="*/ 110958 w 2836707"/>
              <a:gd name="connsiteY263" fmla="*/ 1129361 h 2833294"/>
              <a:gd name="connsiteX264" fmla="*/ 110958 w 2836707"/>
              <a:gd name="connsiteY264" fmla="*/ 1100977 h 2833294"/>
              <a:gd name="connsiteX265" fmla="*/ 109237 w 2836707"/>
              <a:gd name="connsiteY265" fmla="*/ 1071732 h 2833294"/>
              <a:gd name="connsiteX266" fmla="*/ 105796 w 2836707"/>
              <a:gd name="connsiteY266" fmla="*/ 1042487 h 2833294"/>
              <a:gd name="connsiteX267" fmla="*/ 101496 w 2836707"/>
              <a:gd name="connsiteY267" fmla="*/ 1013242 h 2833294"/>
              <a:gd name="connsiteX268" fmla="*/ 98055 w 2836707"/>
              <a:gd name="connsiteY268" fmla="*/ 983998 h 2833294"/>
              <a:gd name="connsiteX269" fmla="*/ 95474 w 2836707"/>
              <a:gd name="connsiteY269" fmla="*/ 954754 h 2833294"/>
              <a:gd name="connsiteX270" fmla="*/ 96335 w 2836707"/>
              <a:gd name="connsiteY270" fmla="*/ 927229 h 2833294"/>
              <a:gd name="connsiteX271" fmla="*/ 99776 w 2836707"/>
              <a:gd name="connsiteY271" fmla="*/ 900565 h 2833294"/>
              <a:gd name="connsiteX272" fmla="*/ 107517 w 2836707"/>
              <a:gd name="connsiteY272" fmla="*/ 874760 h 2833294"/>
              <a:gd name="connsiteX273" fmla="*/ 118699 w 2836707"/>
              <a:gd name="connsiteY273" fmla="*/ 853257 h 2833294"/>
              <a:gd name="connsiteX274" fmla="*/ 133321 w 2836707"/>
              <a:gd name="connsiteY274" fmla="*/ 832614 h 2833294"/>
              <a:gd name="connsiteX275" fmla="*/ 150523 w 2836707"/>
              <a:gd name="connsiteY275" fmla="*/ 814551 h 2833294"/>
              <a:gd name="connsiteX276" fmla="*/ 170306 w 2836707"/>
              <a:gd name="connsiteY276" fmla="*/ 796488 h 2833294"/>
              <a:gd name="connsiteX277" fmla="*/ 190950 w 2836707"/>
              <a:gd name="connsiteY277" fmla="*/ 780145 h 2833294"/>
              <a:gd name="connsiteX278" fmla="*/ 212452 w 2836707"/>
              <a:gd name="connsiteY278" fmla="*/ 763802 h 2833294"/>
              <a:gd name="connsiteX279" fmla="*/ 233955 w 2836707"/>
              <a:gd name="connsiteY279" fmla="*/ 747460 h 2833294"/>
              <a:gd name="connsiteX280" fmla="*/ 255459 w 2836707"/>
              <a:gd name="connsiteY280" fmla="*/ 731117 h 2833294"/>
              <a:gd name="connsiteX281" fmla="*/ 275242 w 2836707"/>
              <a:gd name="connsiteY281" fmla="*/ 713915 h 2833294"/>
              <a:gd name="connsiteX282" fmla="*/ 292445 w 2836707"/>
              <a:gd name="connsiteY282" fmla="*/ 694132 h 2833294"/>
              <a:gd name="connsiteX283" fmla="*/ 307927 w 2836707"/>
              <a:gd name="connsiteY283" fmla="*/ 675208 h 2833294"/>
              <a:gd name="connsiteX284" fmla="*/ 319968 w 2836707"/>
              <a:gd name="connsiteY284" fmla="*/ 653705 h 2833294"/>
              <a:gd name="connsiteX285" fmla="*/ 330290 w 2836707"/>
              <a:gd name="connsiteY285" fmla="*/ 630482 h 2833294"/>
              <a:gd name="connsiteX286" fmla="*/ 338891 w 2836707"/>
              <a:gd name="connsiteY286" fmla="*/ 605537 h 2833294"/>
              <a:gd name="connsiteX287" fmla="*/ 346633 w 2836707"/>
              <a:gd name="connsiteY287" fmla="*/ 579732 h 2833294"/>
              <a:gd name="connsiteX288" fmla="*/ 353514 w 2836707"/>
              <a:gd name="connsiteY288" fmla="*/ 553929 h 2833294"/>
              <a:gd name="connsiteX289" fmla="*/ 360395 w 2836707"/>
              <a:gd name="connsiteY289" fmla="*/ 527264 h 2833294"/>
              <a:gd name="connsiteX290" fmla="*/ 368136 w 2836707"/>
              <a:gd name="connsiteY290" fmla="*/ 502321 h 2833294"/>
              <a:gd name="connsiteX291" fmla="*/ 376737 w 2836707"/>
              <a:gd name="connsiteY291" fmla="*/ 477376 h 2833294"/>
              <a:gd name="connsiteX292" fmla="*/ 387059 w 2836707"/>
              <a:gd name="connsiteY292" fmla="*/ 454153 h 2833294"/>
              <a:gd name="connsiteX293" fmla="*/ 399961 w 2836707"/>
              <a:gd name="connsiteY293" fmla="*/ 433510 h 2833294"/>
              <a:gd name="connsiteX294" fmla="*/ 415442 w 2836707"/>
              <a:gd name="connsiteY294" fmla="*/ 414587 h 2833294"/>
              <a:gd name="connsiteX295" fmla="*/ 434366 w 2836707"/>
              <a:gd name="connsiteY295" fmla="*/ 399104 h 2833294"/>
              <a:gd name="connsiteX296" fmla="*/ 455009 w 2836707"/>
              <a:gd name="connsiteY296" fmla="*/ 386202 h 2833294"/>
              <a:gd name="connsiteX297" fmla="*/ 478232 w 2836707"/>
              <a:gd name="connsiteY297" fmla="*/ 375880 h 2833294"/>
              <a:gd name="connsiteX298" fmla="*/ 503176 w 2836707"/>
              <a:gd name="connsiteY298" fmla="*/ 367279 h 2833294"/>
              <a:gd name="connsiteX299" fmla="*/ 528120 w 2836707"/>
              <a:gd name="connsiteY299" fmla="*/ 359538 h 2833294"/>
              <a:gd name="connsiteX300" fmla="*/ 554784 w 2836707"/>
              <a:gd name="connsiteY300" fmla="*/ 352656 h 2833294"/>
              <a:gd name="connsiteX301" fmla="*/ 580587 w 2836707"/>
              <a:gd name="connsiteY301" fmla="*/ 345775 h 2833294"/>
              <a:gd name="connsiteX302" fmla="*/ 606392 w 2836707"/>
              <a:gd name="connsiteY302" fmla="*/ 338034 h 2833294"/>
              <a:gd name="connsiteX303" fmla="*/ 631335 w 2836707"/>
              <a:gd name="connsiteY303" fmla="*/ 329433 h 2833294"/>
              <a:gd name="connsiteX304" fmla="*/ 654559 w 2836707"/>
              <a:gd name="connsiteY304" fmla="*/ 319111 h 2833294"/>
              <a:gd name="connsiteX305" fmla="*/ 676062 w 2836707"/>
              <a:gd name="connsiteY305" fmla="*/ 307070 h 2833294"/>
              <a:gd name="connsiteX306" fmla="*/ 694985 w 2836707"/>
              <a:gd name="connsiteY306" fmla="*/ 291587 h 2833294"/>
              <a:gd name="connsiteX307" fmla="*/ 714768 w 2836707"/>
              <a:gd name="connsiteY307" fmla="*/ 274384 h 2833294"/>
              <a:gd name="connsiteX308" fmla="*/ 731971 w 2836707"/>
              <a:gd name="connsiteY308" fmla="*/ 254601 h 2833294"/>
              <a:gd name="connsiteX309" fmla="*/ 748313 w 2836707"/>
              <a:gd name="connsiteY309" fmla="*/ 233957 h 2833294"/>
              <a:gd name="connsiteX310" fmla="*/ 764655 w 2836707"/>
              <a:gd name="connsiteY310" fmla="*/ 212454 h 2833294"/>
              <a:gd name="connsiteX311" fmla="*/ 780998 w 2836707"/>
              <a:gd name="connsiteY311" fmla="*/ 190950 h 2833294"/>
              <a:gd name="connsiteX312" fmla="*/ 797340 w 2836707"/>
              <a:gd name="connsiteY312" fmla="*/ 170307 h 2833294"/>
              <a:gd name="connsiteX313" fmla="*/ 815403 w 2836707"/>
              <a:gd name="connsiteY313" fmla="*/ 150524 h 2833294"/>
              <a:gd name="connsiteX314" fmla="*/ 833465 w 2836707"/>
              <a:gd name="connsiteY314" fmla="*/ 133322 h 2833294"/>
              <a:gd name="connsiteX315" fmla="*/ 854109 w 2836707"/>
              <a:gd name="connsiteY315" fmla="*/ 118699 h 2833294"/>
              <a:gd name="connsiteX316" fmla="*/ 875612 w 2836707"/>
              <a:gd name="connsiteY316" fmla="*/ 107517 h 2833294"/>
              <a:gd name="connsiteX317" fmla="*/ 901416 w 2836707"/>
              <a:gd name="connsiteY317" fmla="*/ 99776 h 2833294"/>
              <a:gd name="connsiteX318" fmla="*/ 928081 w 2836707"/>
              <a:gd name="connsiteY318" fmla="*/ 96335 h 2833294"/>
              <a:gd name="connsiteX319" fmla="*/ 955604 w 2836707"/>
              <a:gd name="connsiteY319" fmla="*/ 95475 h 2833294"/>
              <a:gd name="connsiteX320" fmla="*/ 984848 w 2836707"/>
              <a:gd name="connsiteY320" fmla="*/ 98056 h 2833294"/>
              <a:gd name="connsiteX321" fmla="*/ 1014093 w 2836707"/>
              <a:gd name="connsiteY321" fmla="*/ 101497 h 2833294"/>
              <a:gd name="connsiteX322" fmla="*/ 1043338 w 2836707"/>
              <a:gd name="connsiteY322" fmla="*/ 105797 h 2833294"/>
              <a:gd name="connsiteX323" fmla="*/ 1072582 w 2836707"/>
              <a:gd name="connsiteY323" fmla="*/ 109238 h 2833294"/>
              <a:gd name="connsiteX324" fmla="*/ 1101826 w 2836707"/>
              <a:gd name="connsiteY324" fmla="*/ 110958 h 2833294"/>
              <a:gd name="connsiteX325" fmla="*/ 1130211 w 2836707"/>
              <a:gd name="connsiteY325" fmla="*/ 110958 h 2833294"/>
              <a:gd name="connsiteX326" fmla="*/ 1156875 w 2836707"/>
              <a:gd name="connsiteY326" fmla="*/ 107517 h 2833294"/>
              <a:gd name="connsiteX327" fmla="*/ 1183539 w 2836707"/>
              <a:gd name="connsiteY327" fmla="*/ 100636 h 2833294"/>
              <a:gd name="connsiteX328" fmla="*/ 1209343 w 2836707"/>
              <a:gd name="connsiteY328" fmla="*/ 90315 h 2833294"/>
              <a:gd name="connsiteX329" fmla="*/ 1235146 w 2836707"/>
              <a:gd name="connsiteY329" fmla="*/ 76552 h 2833294"/>
              <a:gd name="connsiteX330" fmla="*/ 1260950 w 2836707"/>
              <a:gd name="connsiteY330" fmla="*/ 62790 h 2833294"/>
              <a:gd name="connsiteX331" fmla="*/ 1286754 w 2836707"/>
              <a:gd name="connsiteY331" fmla="*/ 47308 h 2833294"/>
              <a:gd name="connsiteX332" fmla="*/ 1311698 w 2836707"/>
              <a:gd name="connsiteY332" fmla="*/ 32685 h 2833294"/>
              <a:gd name="connsiteX333" fmla="*/ 1338362 w 2836707"/>
              <a:gd name="connsiteY333" fmla="*/ 19783 h 2833294"/>
              <a:gd name="connsiteX334" fmla="*/ 1364166 w 2836707"/>
              <a:gd name="connsiteY334" fmla="*/ 9461 h 2833294"/>
              <a:gd name="connsiteX335" fmla="*/ 1390830 w 2836707"/>
              <a:gd name="connsiteY335" fmla="*/ 2580 h 283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2836707" h="2833294">
                <a:moveTo>
                  <a:pt x="1418354" y="0"/>
                </a:moveTo>
                <a:lnTo>
                  <a:pt x="1445877" y="2580"/>
                </a:lnTo>
                <a:lnTo>
                  <a:pt x="1472542" y="9461"/>
                </a:lnTo>
                <a:lnTo>
                  <a:pt x="1498346" y="19783"/>
                </a:lnTo>
                <a:lnTo>
                  <a:pt x="1525009" y="32685"/>
                </a:lnTo>
                <a:lnTo>
                  <a:pt x="1549954" y="47308"/>
                </a:lnTo>
                <a:lnTo>
                  <a:pt x="1575758" y="62790"/>
                </a:lnTo>
                <a:lnTo>
                  <a:pt x="1601561" y="76552"/>
                </a:lnTo>
                <a:lnTo>
                  <a:pt x="1627365" y="90315"/>
                </a:lnTo>
                <a:lnTo>
                  <a:pt x="1652309" y="100636"/>
                </a:lnTo>
                <a:lnTo>
                  <a:pt x="1679833" y="107517"/>
                </a:lnTo>
                <a:lnTo>
                  <a:pt x="1706497" y="110958"/>
                </a:lnTo>
                <a:lnTo>
                  <a:pt x="1734881" y="110958"/>
                </a:lnTo>
                <a:lnTo>
                  <a:pt x="1764126" y="109238"/>
                </a:lnTo>
                <a:lnTo>
                  <a:pt x="1793370" y="105797"/>
                </a:lnTo>
                <a:lnTo>
                  <a:pt x="1822615" y="101497"/>
                </a:lnTo>
                <a:lnTo>
                  <a:pt x="1851859" y="98056"/>
                </a:lnTo>
                <a:lnTo>
                  <a:pt x="1881104" y="95475"/>
                </a:lnTo>
                <a:lnTo>
                  <a:pt x="1908627" y="96335"/>
                </a:lnTo>
                <a:lnTo>
                  <a:pt x="1935291" y="99776"/>
                </a:lnTo>
                <a:lnTo>
                  <a:pt x="1961095" y="107517"/>
                </a:lnTo>
                <a:lnTo>
                  <a:pt x="1982599" y="118699"/>
                </a:lnTo>
                <a:lnTo>
                  <a:pt x="2003241" y="133322"/>
                </a:lnTo>
                <a:lnTo>
                  <a:pt x="2021304" y="150524"/>
                </a:lnTo>
                <a:lnTo>
                  <a:pt x="2039367" y="170307"/>
                </a:lnTo>
                <a:lnTo>
                  <a:pt x="2055710" y="190950"/>
                </a:lnTo>
                <a:lnTo>
                  <a:pt x="2072052" y="212454"/>
                </a:lnTo>
                <a:lnTo>
                  <a:pt x="2088394" y="233957"/>
                </a:lnTo>
                <a:lnTo>
                  <a:pt x="2104736" y="254601"/>
                </a:lnTo>
                <a:lnTo>
                  <a:pt x="2121940" y="274384"/>
                </a:lnTo>
                <a:lnTo>
                  <a:pt x="2141723" y="291587"/>
                </a:lnTo>
                <a:lnTo>
                  <a:pt x="2160646" y="307070"/>
                </a:lnTo>
                <a:lnTo>
                  <a:pt x="2182149" y="319111"/>
                </a:lnTo>
                <a:lnTo>
                  <a:pt x="2205372" y="329433"/>
                </a:lnTo>
                <a:lnTo>
                  <a:pt x="2230316" y="338034"/>
                </a:lnTo>
                <a:lnTo>
                  <a:pt x="2256119" y="345775"/>
                </a:lnTo>
                <a:lnTo>
                  <a:pt x="2281923" y="352656"/>
                </a:lnTo>
                <a:lnTo>
                  <a:pt x="2308587" y="359538"/>
                </a:lnTo>
                <a:lnTo>
                  <a:pt x="2333531" y="367279"/>
                </a:lnTo>
                <a:lnTo>
                  <a:pt x="2358474" y="375880"/>
                </a:lnTo>
                <a:lnTo>
                  <a:pt x="2381698" y="386202"/>
                </a:lnTo>
                <a:lnTo>
                  <a:pt x="2402342" y="399104"/>
                </a:lnTo>
                <a:lnTo>
                  <a:pt x="2421265" y="414587"/>
                </a:lnTo>
                <a:lnTo>
                  <a:pt x="2436746" y="433510"/>
                </a:lnTo>
                <a:lnTo>
                  <a:pt x="2449649" y="454153"/>
                </a:lnTo>
                <a:lnTo>
                  <a:pt x="2459970" y="477376"/>
                </a:lnTo>
                <a:lnTo>
                  <a:pt x="2468571" y="502321"/>
                </a:lnTo>
                <a:lnTo>
                  <a:pt x="2476312" y="527264"/>
                </a:lnTo>
                <a:lnTo>
                  <a:pt x="2483194" y="553929"/>
                </a:lnTo>
                <a:lnTo>
                  <a:pt x="2490075" y="579732"/>
                </a:lnTo>
                <a:lnTo>
                  <a:pt x="2497816" y="605537"/>
                </a:lnTo>
                <a:lnTo>
                  <a:pt x="2506417" y="630482"/>
                </a:lnTo>
                <a:lnTo>
                  <a:pt x="2516738" y="653705"/>
                </a:lnTo>
                <a:lnTo>
                  <a:pt x="2528781" y="675208"/>
                </a:lnTo>
                <a:lnTo>
                  <a:pt x="2544263" y="694132"/>
                </a:lnTo>
                <a:lnTo>
                  <a:pt x="2561465" y="713915"/>
                </a:lnTo>
                <a:lnTo>
                  <a:pt x="2581248" y="731117"/>
                </a:lnTo>
                <a:lnTo>
                  <a:pt x="2601892" y="747460"/>
                </a:lnTo>
                <a:lnTo>
                  <a:pt x="2624255" y="763802"/>
                </a:lnTo>
                <a:lnTo>
                  <a:pt x="2645758" y="780145"/>
                </a:lnTo>
                <a:lnTo>
                  <a:pt x="2666401" y="796488"/>
                </a:lnTo>
                <a:lnTo>
                  <a:pt x="2686183" y="814551"/>
                </a:lnTo>
                <a:lnTo>
                  <a:pt x="2703387" y="832614"/>
                </a:lnTo>
                <a:lnTo>
                  <a:pt x="2718009" y="853257"/>
                </a:lnTo>
                <a:lnTo>
                  <a:pt x="2729191" y="874760"/>
                </a:lnTo>
                <a:lnTo>
                  <a:pt x="2736932" y="900565"/>
                </a:lnTo>
                <a:lnTo>
                  <a:pt x="2740372" y="927229"/>
                </a:lnTo>
                <a:lnTo>
                  <a:pt x="2741233" y="954754"/>
                </a:lnTo>
                <a:lnTo>
                  <a:pt x="2738652" y="983998"/>
                </a:lnTo>
                <a:lnTo>
                  <a:pt x="2735211" y="1013242"/>
                </a:lnTo>
                <a:lnTo>
                  <a:pt x="2730911" y="1042487"/>
                </a:lnTo>
                <a:lnTo>
                  <a:pt x="2727470" y="1071732"/>
                </a:lnTo>
                <a:lnTo>
                  <a:pt x="2725751" y="1100977"/>
                </a:lnTo>
                <a:lnTo>
                  <a:pt x="2725751" y="1129361"/>
                </a:lnTo>
                <a:lnTo>
                  <a:pt x="2729191" y="1156025"/>
                </a:lnTo>
                <a:lnTo>
                  <a:pt x="2736071" y="1182689"/>
                </a:lnTo>
                <a:lnTo>
                  <a:pt x="2746393" y="1207634"/>
                </a:lnTo>
                <a:lnTo>
                  <a:pt x="2760156" y="1233438"/>
                </a:lnTo>
                <a:lnTo>
                  <a:pt x="2773917" y="1259242"/>
                </a:lnTo>
                <a:lnTo>
                  <a:pt x="2789400" y="1285046"/>
                </a:lnTo>
                <a:lnTo>
                  <a:pt x="2804021" y="1309991"/>
                </a:lnTo>
                <a:lnTo>
                  <a:pt x="2816924" y="1336654"/>
                </a:lnTo>
                <a:lnTo>
                  <a:pt x="2827245" y="1362459"/>
                </a:lnTo>
                <a:lnTo>
                  <a:pt x="2834126" y="1389123"/>
                </a:lnTo>
                <a:lnTo>
                  <a:pt x="2836707" y="1416647"/>
                </a:lnTo>
                <a:lnTo>
                  <a:pt x="2834126" y="1444171"/>
                </a:lnTo>
                <a:lnTo>
                  <a:pt x="2827245" y="1470836"/>
                </a:lnTo>
                <a:lnTo>
                  <a:pt x="2816924" y="1496640"/>
                </a:lnTo>
                <a:lnTo>
                  <a:pt x="2804021" y="1523304"/>
                </a:lnTo>
                <a:lnTo>
                  <a:pt x="2789400" y="1548248"/>
                </a:lnTo>
                <a:lnTo>
                  <a:pt x="2773917" y="1574053"/>
                </a:lnTo>
                <a:lnTo>
                  <a:pt x="2760156" y="1599857"/>
                </a:lnTo>
                <a:lnTo>
                  <a:pt x="2746393" y="1625660"/>
                </a:lnTo>
                <a:lnTo>
                  <a:pt x="2736071" y="1650605"/>
                </a:lnTo>
                <a:lnTo>
                  <a:pt x="2729191" y="1677269"/>
                </a:lnTo>
                <a:lnTo>
                  <a:pt x="2725751" y="1703933"/>
                </a:lnTo>
                <a:lnTo>
                  <a:pt x="2725751" y="1732318"/>
                </a:lnTo>
                <a:lnTo>
                  <a:pt x="2727470" y="1761563"/>
                </a:lnTo>
                <a:lnTo>
                  <a:pt x="2730911" y="1790807"/>
                </a:lnTo>
                <a:lnTo>
                  <a:pt x="2735211" y="1820052"/>
                </a:lnTo>
                <a:lnTo>
                  <a:pt x="2738652" y="1849297"/>
                </a:lnTo>
                <a:lnTo>
                  <a:pt x="2741233" y="1878541"/>
                </a:lnTo>
                <a:lnTo>
                  <a:pt x="2740372" y="1906066"/>
                </a:lnTo>
                <a:lnTo>
                  <a:pt x="2736932" y="1932731"/>
                </a:lnTo>
                <a:lnTo>
                  <a:pt x="2729191" y="1958534"/>
                </a:lnTo>
                <a:lnTo>
                  <a:pt x="2718009" y="1980037"/>
                </a:lnTo>
                <a:lnTo>
                  <a:pt x="2703387" y="2000681"/>
                </a:lnTo>
                <a:lnTo>
                  <a:pt x="2686183" y="2018744"/>
                </a:lnTo>
                <a:lnTo>
                  <a:pt x="2666401" y="2036806"/>
                </a:lnTo>
                <a:lnTo>
                  <a:pt x="2645758" y="2053150"/>
                </a:lnTo>
                <a:lnTo>
                  <a:pt x="2624255" y="2069492"/>
                </a:lnTo>
                <a:lnTo>
                  <a:pt x="2601892" y="2085835"/>
                </a:lnTo>
                <a:lnTo>
                  <a:pt x="2581248" y="2102177"/>
                </a:lnTo>
                <a:lnTo>
                  <a:pt x="2561465" y="2119379"/>
                </a:lnTo>
                <a:lnTo>
                  <a:pt x="2544263" y="2139163"/>
                </a:lnTo>
                <a:lnTo>
                  <a:pt x="2528781" y="2158086"/>
                </a:lnTo>
                <a:lnTo>
                  <a:pt x="2516738" y="2179589"/>
                </a:lnTo>
                <a:lnTo>
                  <a:pt x="2506417" y="2202813"/>
                </a:lnTo>
                <a:lnTo>
                  <a:pt x="2497816" y="2227757"/>
                </a:lnTo>
                <a:lnTo>
                  <a:pt x="2490075" y="2253562"/>
                </a:lnTo>
                <a:lnTo>
                  <a:pt x="2483194" y="2279366"/>
                </a:lnTo>
                <a:lnTo>
                  <a:pt x="2476312" y="2306030"/>
                </a:lnTo>
                <a:lnTo>
                  <a:pt x="2468571" y="2330974"/>
                </a:lnTo>
                <a:lnTo>
                  <a:pt x="2459970" y="2355917"/>
                </a:lnTo>
                <a:lnTo>
                  <a:pt x="2449649" y="2379141"/>
                </a:lnTo>
                <a:lnTo>
                  <a:pt x="2436746" y="2399785"/>
                </a:lnTo>
                <a:lnTo>
                  <a:pt x="2421265" y="2418708"/>
                </a:lnTo>
                <a:lnTo>
                  <a:pt x="2402342" y="2434190"/>
                </a:lnTo>
                <a:lnTo>
                  <a:pt x="2381698" y="2447092"/>
                </a:lnTo>
                <a:lnTo>
                  <a:pt x="2358474" y="2457414"/>
                </a:lnTo>
                <a:lnTo>
                  <a:pt x="2333531" y="2466015"/>
                </a:lnTo>
                <a:lnTo>
                  <a:pt x="2308587" y="2473756"/>
                </a:lnTo>
                <a:lnTo>
                  <a:pt x="2281923" y="2480638"/>
                </a:lnTo>
                <a:lnTo>
                  <a:pt x="2256119" y="2487519"/>
                </a:lnTo>
                <a:lnTo>
                  <a:pt x="2230316" y="2495260"/>
                </a:lnTo>
                <a:lnTo>
                  <a:pt x="2205372" y="2503862"/>
                </a:lnTo>
                <a:lnTo>
                  <a:pt x="2182149" y="2514184"/>
                </a:lnTo>
                <a:lnTo>
                  <a:pt x="2160646" y="2526225"/>
                </a:lnTo>
                <a:lnTo>
                  <a:pt x="2141723" y="2541707"/>
                </a:lnTo>
                <a:lnTo>
                  <a:pt x="2121940" y="2558911"/>
                </a:lnTo>
                <a:lnTo>
                  <a:pt x="2104736" y="2578694"/>
                </a:lnTo>
                <a:lnTo>
                  <a:pt x="2088394" y="2599337"/>
                </a:lnTo>
                <a:lnTo>
                  <a:pt x="2072052" y="2620840"/>
                </a:lnTo>
                <a:lnTo>
                  <a:pt x="2055710" y="2642344"/>
                </a:lnTo>
                <a:lnTo>
                  <a:pt x="2039367" y="2662987"/>
                </a:lnTo>
                <a:lnTo>
                  <a:pt x="2021304" y="2682770"/>
                </a:lnTo>
                <a:lnTo>
                  <a:pt x="2003241" y="2699973"/>
                </a:lnTo>
                <a:lnTo>
                  <a:pt x="1982599" y="2714595"/>
                </a:lnTo>
                <a:lnTo>
                  <a:pt x="1961095" y="2725777"/>
                </a:lnTo>
                <a:lnTo>
                  <a:pt x="1935291" y="2733518"/>
                </a:lnTo>
                <a:lnTo>
                  <a:pt x="1908627" y="2736959"/>
                </a:lnTo>
                <a:lnTo>
                  <a:pt x="1881104" y="2737819"/>
                </a:lnTo>
                <a:lnTo>
                  <a:pt x="1851859" y="2735238"/>
                </a:lnTo>
                <a:lnTo>
                  <a:pt x="1822615" y="2731799"/>
                </a:lnTo>
                <a:lnTo>
                  <a:pt x="1793370" y="2727497"/>
                </a:lnTo>
                <a:lnTo>
                  <a:pt x="1764126" y="2724057"/>
                </a:lnTo>
                <a:lnTo>
                  <a:pt x="1734881" y="2722336"/>
                </a:lnTo>
                <a:lnTo>
                  <a:pt x="1706497" y="2722336"/>
                </a:lnTo>
                <a:lnTo>
                  <a:pt x="1679833" y="2725777"/>
                </a:lnTo>
                <a:lnTo>
                  <a:pt x="1652309" y="2732658"/>
                </a:lnTo>
                <a:lnTo>
                  <a:pt x="1627365" y="2742980"/>
                </a:lnTo>
                <a:lnTo>
                  <a:pt x="1601561" y="2756742"/>
                </a:lnTo>
                <a:lnTo>
                  <a:pt x="1575758" y="2770505"/>
                </a:lnTo>
                <a:lnTo>
                  <a:pt x="1549954" y="2785987"/>
                </a:lnTo>
                <a:lnTo>
                  <a:pt x="1525009" y="2800609"/>
                </a:lnTo>
                <a:lnTo>
                  <a:pt x="1498346" y="2813511"/>
                </a:lnTo>
                <a:lnTo>
                  <a:pt x="1472542" y="2823833"/>
                </a:lnTo>
                <a:lnTo>
                  <a:pt x="1445877" y="2830714"/>
                </a:lnTo>
                <a:lnTo>
                  <a:pt x="1418354" y="2833294"/>
                </a:lnTo>
                <a:lnTo>
                  <a:pt x="1390830" y="2830714"/>
                </a:lnTo>
                <a:lnTo>
                  <a:pt x="1364166" y="2823833"/>
                </a:lnTo>
                <a:lnTo>
                  <a:pt x="1338362" y="2813511"/>
                </a:lnTo>
                <a:lnTo>
                  <a:pt x="1311698" y="2800609"/>
                </a:lnTo>
                <a:lnTo>
                  <a:pt x="1286754" y="2785987"/>
                </a:lnTo>
                <a:lnTo>
                  <a:pt x="1260950" y="2770505"/>
                </a:lnTo>
                <a:lnTo>
                  <a:pt x="1235146" y="2756742"/>
                </a:lnTo>
                <a:lnTo>
                  <a:pt x="1209343" y="2742980"/>
                </a:lnTo>
                <a:lnTo>
                  <a:pt x="1183539" y="2732658"/>
                </a:lnTo>
                <a:lnTo>
                  <a:pt x="1156875" y="2725777"/>
                </a:lnTo>
                <a:lnTo>
                  <a:pt x="1130211" y="2722336"/>
                </a:lnTo>
                <a:lnTo>
                  <a:pt x="1101826" y="2722336"/>
                </a:lnTo>
                <a:lnTo>
                  <a:pt x="1072582" y="2724057"/>
                </a:lnTo>
                <a:lnTo>
                  <a:pt x="1043338" y="2727497"/>
                </a:lnTo>
                <a:lnTo>
                  <a:pt x="1014093" y="2731799"/>
                </a:lnTo>
                <a:lnTo>
                  <a:pt x="984848" y="2735238"/>
                </a:lnTo>
                <a:lnTo>
                  <a:pt x="955604" y="2737819"/>
                </a:lnTo>
                <a:lnTo>
                  <a:pt x="928081" y="2736959"/>
                </a:lnTo>
                <a:lnTo>
                  <a:pt x="901416" y="2733518"/>
                </a:lnTo>
                <a:lnTo>
                  <a:pt x="875612" y="2725777"/>
                </a:lnTo>
                <a:lnTo>
                  <a:pt x="854109" y="2714595"/>
                </a:lnTo>
                <a:lnTo>
                  <a:pt x="833465" y="2699973"/>
                </a:lnTo>
                <a:lnTo>
                  <a:pt x="815403" y="2682770"/>
                </a:lnTo>
                <a:lnTo>
                  <a:pt x="797340" y="2662987"/>
                </a:lnTo>
                <a:lnTo>
                  <a:pt x="780998" y="2642344"/>
                </a:lnTo>
                <a:lnTo>
                  <a:pt x="764655" y="2620840"/>
                </a:lnTo>
                <a:lnTo>
                  <a:pt x="748313" y="2599337"/>
                </a:lnTo>
                <a:lnTo>
                  <a:pt x="731971" y="2578694"/>
                </a:lnTo>
                <a:lnTo>
                  <a:pt x="714768" y="2558911"/>
                </a:lnTo>
                <a:lnTo>
                  <a:pt x="694985" y="2541707"/>
                </a:lnTo>
                <a:lnTo>
                  <a:pt x="676062" y="2526225"/>
                </a:lnTo>
                <a:lnTo>
                  <a:pt x="654559" y="2514184"/>
                </a:lnTo>
                <a:lnTo>
                  <a:pt x="631335" y="2503862"/>
                </a:lnTo>
                <a:lnTo>
                  <a:pt x="606392" y="2495260"/>
                </a:lnTo>
                <a:lnTo>
                  <a:pt x="580587" y="2487519"/>
                </a:lnTo>
                <a:lnTo>
                  <a:pt x="554784" y="2480638"/>
                </a:lnTo>
                <a:lnTo>
                  <a:pt x="528120" y="2473756"/>
                </a:lnTo>
                <a:lnTo>
                  <a:pt x="503176" y="2466015"/>
                </a:lnTo>
                <a:lnTo>
                  <a:pt x="478232" y="2457414"/>
                </a:lnTo>
                <a:lnTo>
                  <a:pt x="455009" y="2447092"/>
                </a:lnTo>
                <a:lnTo>
                  <a:pt x="434366" y="2434190"/>
                </a:lnTo>
                <a:lnTo>
                  <a:pt x="415442" y="2418708"/>
                </a:lnTo>
                <a:lnTo>
                  <a:pt x="399961" y="2399785"/>
                </a:lnTo>
                <a:lnTo>
                  <a:pt x="387059" y="2379141"/>
                </a:lnTo>
                <a:lnTo>
                  <a:pt x="376737" y="2355917"/>
                </a:lnTo>
                <a:lnTo>
                  <a:pt x="368136" y="2330974"/>
                </a:lnTo>
                <a:lnTo>
                  <a:pt x="360395" y="2306030"/>
                </a:lnTo>
                <a:lnTo>
                  <a:pt x="353514" y="2279366"/>
                </a:lnTo>
                <a:lnTo>
                  <a:pt x="346633" y="2253562"/>
                </a:lnTo>
                <a:lnTo>
                  <a:pt x="338891" y="2227757"/>
                </a:lnTo>
                <a:lnTo>
                  <a:pt x="330290" y="2202813"/>
                </a:lnTo>
                <a:lnTo>
                  <a:pt x="319968" y="2179589"/>
                </a:lnTo>
                <a:lnTo>
                  <a:pt x="307927" y="2158086"/>
                </a:lnTo>
                <a:lnTo>
                  <a:pt x="292445" y="2139163"/>
                </a:lnTo>
                <a:lnTo>
                  <a:pt x="275242" y="2119379"/>
                </a:lnTo>
                <a:lnTo>
                  <a:pt x="255459" y="2102177"/>
                </a:lnTo>
                <a:lnTo>
                  <a:pt x="233955" y="2085835"/>
                </a:lnTo>
                <a:lnTo>
                  <a:pt x="212452" y="2069492"/>
                </a:lnTo>
                <a:lnTo>
                  <a:pt x="190950" y="2053150"/>
                </a:lnTo>
                <a:lnTo>
                  <a:pt x="170306" y="2036806"/>
                </a:lnTo>
                <a:lnTo>
                  <a:pt x="150523" y="2018744"/>
                </a:lnTo>
                <a:lnTo>
                  <a:pt x="133321" y="2000681"/>
                </a:lnTo>
                <a:lnTo>
                  <a:pt x="118699" y="1980037"/>
                </a:lnTo>
                <a:lnTo>
                  <a:pt x="107517" y="1958534"/>
                </a:lnTo>
                <a:lnTo>
                  <a:pt x="99776" y="1932731"/>
                </a:lnTo>
                <a:lnTo>
                  <a:pt x="96335" y="1906066"/>
                </a:lnTo>
                <a:lnTo>
                  <a:pt x="95474" y="1878541"/>
                </a:lnTo>
                <a:lnTo>
                  <a:pt x="98055" y="1849297"/>
                </a:lnTo>
                <a:lnTo>
                  <a:pt x="101496" y="1820052"/>
                </a:lnTo>
                <a:lnTo>
                  <a:pt x="105796" y="1790807"/>
                </a:lnTo>
                <a:lnTo>
                  <a:pt x="109237" y="1761563"/>
                </a:lnTo>
                <a:lnTo>
                  <a:pt x="110958" y="1732318"/>
                </a:lnTo>
                <a:lnTo>
                  <a:pt x="110958" y="1703933"/>
                </a:lnTo>
                <a:lnTo>
                  <a:pt x="107517" y="1677269"/>
                </a:lnTo>
                <a:lnTo>
                  <a:pt x="100636" y="1650605"/>
                </a:lnTo>
                <a:lnTo>
                  <a:pt x="90314" y="1625660"/>
                </a:lnTo>
                <a:lnTo>
                  <a:pt x="77412" y="1599857"/>
                </a:lnTo>
                <a:lnTo>
                  <a:pt x="62790" y="1574053"/>
                </a:lnTo>
                <a:lnTo>
                  <a:pt x="47308" y="1548248"/>
                </a:lnTo>
                <a:lnTo>
                  <a:pt x="32686" y="1523304"/>
                </a:lnTo>
                <a:lnTo>
                  <a:pt x="19783" y="1496640"/>
                </a:lnTo>
                <a:lnTo>
                  <a:pt x="9462" y="1470836"/>
                </a:lnTo>
                <a:lnTo>
                  <a:pt x="2581" y="1444171"/>
                </a:lnTo>
                <a:lnTo>
                  <a:pt x="0" y="1416647"/>
                </a:lnTo>
                <a:lnTo>
                  <a:pt x="2581" y="1389123"/>
                </a:lnTo>
                <a:lnTo>
                  <a:pt x="9462" y="1362459"/>
                </a:lnTo>
                <a:lnTo>
                  <a:pt x="19783" y="1336654"/>
                </a:lnTo>
                <a:lnTo>
                  <a:pt x="32686" y="1309991"/>
                </a:lnTo>
                <a:lnTo>
                  <a:pt x="47308" y="1285046"/>
                </a:lnTo>
                <a:lnTo>
                  <a:pt x="62790" y="1259242"/>
                </a:lnTo>
                <a:lnTo>
                  <a:pt x="77412" y="1233438"/>
                </a:lnTo>
                <a:lnTo>
                  <a:pt x="90314" y="1207634"/>
                </a:lnTo>
                <a:lnTo>
                  <a:pt x="100636" y="1182689"/>
                </a:lnTo>
                <a:lnTo>
                  <a:pt x="107517" y="1156025"/>
                </a:lnTo>
                <a:lnTo>
                  <a:pt x="110958" y="1129361"/>
                </a:lnTo>
                <a:lnTo>
                  <a:pt x="110958" y="1100977"/>
                </a:lnTo>
                <a:lnTo>
                  <a:pt x="109237" y="1071732"/>
                </a:lnTo>
                <a:lnTo>
                  <a:pt x="105796" y="1042487"/>
                </a:lnTo>
                <a:lnTo>
                  <a:pt x="101496" y="1013242"/>
                </a:lnTo>
                <a:lnTo>
                  <a:pt x="98055" y="983998"/>
                </a:lnTo>
                <a:lnTo>
                  <a:pt x="95474" y="954754"/>
                </a:lnTo>
                <a:lnTo>
                  <a:pt x="96335" y="927229"/>
                </a:lnTo>
                <a:lnTo>
                  <a:pt x="99776" y="900565"/>
                </a:lnTo>
                <a:lnTo>
                  <a:pt x="107517" y="874760"/>
                </a:lnTo>
                <a:lnTo>
                  <a:pt x="118699" y="853257"/>
                </a:lnTo>
                <a:lnTo>
                  <a:pt x="133321" y="832614"/>
                </a:lnTo>
                <a:lnTo>
                  <a:pt x="150523" y="814551"/>
                </a:lnTo>
                <a:lnTo>
                  <a:pt x="170306" y="796488"/>
                </a:lnTo>
                <a:lnTo>
                  <a:pt x="190950" y="780145"/>
                </a:lnTo>
                <a:lnTo>
                  <a:pt x="212452" y="763802"/>
                </a:lnTo>
                <a:lnTo>
                  <a:pt x="233955" y="747460"/>
                </a:lnTo>
                <a:lnTo>
                  <a:pt x="255459" y="731117"/>
                </a:lnTo>
                <a:lnTo>
                  <a:pt x="275242" y="713915"/>
                </a:lnTo>
                <a:lnTo>
                  <a:pt x="292445" y="694132"/>
                </a:lnTo>
                <a:lnTo>
                  <a:pt x="307927" y="675208"/>
                </a:lnTo>
                <a:lnTo>
                  <a:pt x="319968" y="653705"/>
                </a:lnTo>
                <a:lnTo>
                  <a:pt x="330290" y="630482"/>
                </a:lnTo>
                <a:lnTo>
                  <a:pt x="338891" y="605537"/>
                </a:lnTo>
                <a:lnTo>
                  <a:pt x="346633" y="579732"/>
                </a:lnTo>
                <a:lnTo>
                  <a:pt x="353514" y="553929"/>
                </a:lnTo>
                <a:lnTo>
                  <a:pt x="360395" y="527264"/>
                </a:lnTo>
                <a:lnTo>
                  <a:pt x="368136" y="502321"/>
                </a:lnTo>
                <a:lnTo>
                  <a:pt x="376737" y="477376"/>
                </a:lnTo>
                <a:lnTo>
                  <a:pt x="387059" y="454153"/>
                </a:lnTo>
                <a:lnTo>
                  <a:pt x="399961" y="433510"/>
                </a:lnTo>
                <a:lnTo>
                  <a:pt x="415442" y="414587"/>
                </a:lnTo>
                <a:lnTo>
                  <a:pt x="434366" y="399104"/>
                </a:lnTo>
                <a:lnTo>
                  <a:pt x="455009" y="386202"/>
                </a:lnTo>
                <a:lnTo>
                  <a:pt x="478232" y="375880"/>
                </a:lnTo>
                <a:lnTo>
                  <a:pt x="503176" y="367279"/>
                </a:lnTo>
                <a:lnTo>
                  <a:pt x="528120" y="359538"/>
                </a:lnTo>
                <a:lnTo>
                  <a:pt x="554784" y="352656"/>
                </a:lnTo>
                <a:lnTo>
                  <a:pt x="580587" y="345775"/>
                </a:lnTo>
                <a:lnTo>
                  <a:pt x="606392" y="338034"/>
                </a:lnTo>
                <a:lnTo>
                  <a:pt x="631335" y="329433"/>
                </a:lnTo>
                <a:lnTo>
                  <a:pt x="654559" y="319111"/>
                </a:lnTo>
                <a:lnTo>
                  <a:pt x="676062" y="307070"/>
                </a:lnTo>
                <a:lnTo>
                  <a:pt x="694985" y="291587"/>
                </a:lnTo>
                <a:lnTo>
                  <a:pt x="714768" y="274384"/>
                </a:lnTo>
                <a:lnTo>
                  <a:pt x="731971" y="254601"/>
                </a:lnTo>
                <a:lnTo>
                  <a:pt x="748313" y="233957"/>
                </a:lnTo>
                <a:lnTo>
                  <a:pt x="764655" y="212454"/>
                </a:lnTo>
                <a:lnTo>
                  <a:pt x="780998" y="190950"/>
                </a:lnTo>
                <a:lnTo>
                  <a:pt x="797340" y="170307"/>
                </a:lnTo>
                <a:lnTo>
                  <a:pt x="815403" y="150524"/>
                </a:lnTo>
                <a:lnTo>
                  <a:pt x="833465" y="133322"/>
                </a:lnTo>
                <a:lnTo>
                  <a:pt x="854109" y="118699"/>
                </a:lnTo>
                <a:lnTo>
                  <a:pt x="875612" y="107517"/>
                </a:lnTo>
                <a:lnTo>
                  <a:pt x="901416" y="99776"/>
                </a:lnTo>
                <a:lnTo>
                  <a:pt x="928081" y="96335"/>
                </a:lnTo>
                <a:lnTo>
                  <a:pt x="955604" y="95475"/>
                </a:lnTo>
                <a:lnTo>
                  <a:pt x="984848" y="98056"/>
                </a:lnTo>
                <a:lnTo>
                  <a:pt x="1014093" y="101497"/>
                </a:lnTo>
                <a:lnTo>
                  <a:pt x="1043338" y="105797"/>
                </a:lnTo>
                <a:lnTo>
                  <a:pt x="1072582" y="109238"/>
                </a:lnTo>
                <a:lnTo>
                  <a:pt x="1101826" y="110958"/>
                </a:lnTo>
                <a:lnTo>
                  <a:pt x="1130211" y="110958"/>
                </a:lnTo>
                <a:lnTo>
                  <a:pt x="1156875" y="107517"/>
                </a:lnTo>
                <a:lnTo>
                  <a:pt x="1183539" y="100636"/>
                </a:lnTo>
                <a:lnTo>
                  <a:pt x="1209343" y="90315"/>
                </a:lnTo>
                <a:lnTo>
                  <a:pt x="1235146" y="76552"/>
                </a:lnTo>
                <a:lnTo>
                  <a:pt x="1260950" y="62790"/>
                </a:lnTo>
                <a:lnTo>
                  <a:pt x="1286754" y="47308"/>
                </a:lnTo>
                <a:lnTo>
                  <a:pt x="1311698" y="32685"/>
                </a:lnTo>
                <a:lnTo>
                  <a:pt x="1338362" y="19783"/>
                </a:lnTo>
                <a:lnTo>
                  <a:pt x="1364166" y="9461"/>
                </a:lnTo>
                <a:lnTo>
                  <a:pt x="1390830" y="25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CA0DBD-4384-A242-82DE-7E28DC014F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78" b="4"/>
          <a:stretch/>
        </p:blipFill>
        <p:spPr>
          <a:xfrm>
            <a:off x="5780492" y="385748"/>
            <a:ext cx="2773378" cy="2741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CD9FC7B-396F-44B5-BF35-8E5C14B86A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6992" y="0"/>
            <a:ext cx="4255008" cy="3750846"/>
          </a:xfrm>
          <a:custGeom>
            <a:avLst/>
            <a:gdLst>
              <a:gd name="connsiteX0" fmla="*/ 439240 w 4255008"/>
              <a:gd name="connsiteY0" fmla="*/ 0 h 3750846"/>
              <a:gd name="connsiteX1" fmla="*/ 4255008 w 4255008"/>
              <a:gd name="connsiteY1" fmla="*/ 0 h 3750846"/>
              <a:gd name="connsiteX2" fmla="*/ 4255008 w 4255008"/>
              <a:gd name="connsiteY2" fmla="*/ 3063810 h 3750846"/>
              <a:gd name="connsiteX3" fmla="*/ 4223768 w 4255008"/>
              <a:gd name="connsiteY3" fmla="*/ 3077695 h 3750846"/>
              <a:gd name="connsiteX4" fmla="*/ 4179098 w 4255008"/>
              <a:gd name="connsiteY4" fmla="*/ 3093099 h 3750846"/>
              <a:gd name="connsiteX5" fmla="*/ 4134427 w 4255008"/>
              <a:gd name="connsiteY5" fmla="*/ 3106962 h 3750846"/>
              <a:gd name="connsiteX6" fmla="*/ 4086674 w 4255008"/>
              <a:gd name="connsiteY6" fmla="*/ 3119286 h 3750846"/>
              <a:gd name="connsiteX7" fmla="*/ 4040462 w 4255008"/>
              <a:gd name="connsiteY7" fmla="*/ 3131609 h 3750846"/>
              <a:gd name="connsiteX8" fmla="*/ 3994250 w 4255008"/>
              <a:gd name="connsiteY8" fmla="*/ 3145473 h 3750846"/>
              <a:gd name="connsiteX9" fmla="*/ 3949580 w 4255008"/>
              <a:gd name="connsiteY9" fmla="*/ 3160876 h 3750846"/>
              <a:gd name="connsiteX10" fmla="*/ 3907988 w 4255008"/>
              <a:gd name="connsiteY10" fmla="*/ 3179362 h 3750846"/>
              <a:gd name="connsiteX11" fmla="*/ 3869480 w 4255008"/>
              <a:gd name="connsiteY11" fmla="*/ 3200926 h 3750846"/>
              <a:gd name="connsiteX12" fmla="*/ 3835590 w 4255008"/>
              <a:gd name="connsiteY12" fmla="*/ 3228653 h 3750846"/>
              <a:gd name="connsiteX13" fmla="*/ 3800161 w 4255008"/>
              <a:gd name="connsiteY13" fmla="*/ 3259462 h 3750846"/>
              <a:gd name="connsiteX14" fmla="*/ 3769352 w 4255008"/>
              <a:gd name="connsiteY14" fmla="*/ 3294890 h 3750846"/>
              <a:gd name="connsiteX15" fmla="*/ 3740085 w 4255008"/>
              <a:gd name="connsiteY15" fmla="*/ 3331860 h 3750846"/>
              <a:gd name="connsiteX16" fmla="*/ 3710817 w 4255008"/>
              <a:gd name="connsiteY16" fmla="*/ 3370369 h 3750846"/>
              <a:gd name="connsiteX17" fmla="*/ 3681550 w 4255008"/>
              <a:gd name="connsiteY17" fmla="*/ 3408879 h 3750846"/>
              <a:gd name="connsiteX18" fmla="*/ 3652283 w 4255008"/>
              <a:gd name="connsiteY18" fmla="*/ 3445849 h 3750846"/>
              <a:gd name="connsiteX19" fmla="*/ 3619934 w 4255008"/>
              <a:gd name="connsiteY19" fmla="*/ 3481278 h 3750846"/>
              <a:gd name="connsiteX20" fmla="*/ 3587585 w 4255008"/>
              <a:gd name="connsiteY20" fmla="*/ 3512085 h 3750846"/>
              <a:gd name="connsiteX21" fmla="*/ 3550617 w 4255008"/>
              <a:gd name="connsiteY21" fmla="*/ 3538272 h 3750846"/>
              <a:gd name="connsiteX22" fmla="*/ 3512107 w 4255008"/>
              <a:gd name="connsiteY22" fmla="*/ 3558298 h 3750846"/>
              <a:gd name="connsiteX23" fmla="*/ 3465894 w 4255008"/>
              <a:gd name="connsiteY23" fmla="*/ 3572162 h 3750846"/>
              <a:gd name="connsiteX24" fmla="*/ 3418141 w 4255008"/>
              <a:gd name="connsiteY24" fmla="*/ 3578323 h 3750846"/>
              <a:gd name="connsiteX25" fmla="*/ 3368850 w 4255008"/>
              <a:gd name="connsiteY25" fmla="*/ 3579863 h 3750846"/>
              <a:gd name="connsiteX26" fmla="*/ 3316475 w 4255008"/>
              <a:gd name="connsiteY26" fmla="*/ 3575242 h 3750846"/>
              <a:gd name="connsiteX27" fmla="*/ 3264102 w 4255008"/>
              <a:gd name="connsiteY27" fmla="*/ 3569081 h 3750846"/>
              <a:gd name="connsiteX28" fmla="*/ 3211728 w 4255008"/>
              <a:gd name="connsiteY28" fmla="*/ 3561378 h 3750846"/>
              <a:gd name="connsiteX29" fmla="*/ 3159355 w 4255008"/>
              <a:gd name="connsiteY29" fmla="*/ 3555218 h 3750846"/>
              <a:gd name="connsiteX30" fmla="*/ 3106981 w 4255008"/>
              <a:gd name="connsiteY30" fmla="*/ 3552136 h 3750846"/>
              <a:gd name="connsiteX31" fmla="*/ 3056148 w 4255008"/>
              <a:gd name="connsiteY31" fmla="*/ 3552136 h 3750846"/>
              <a:gd name="connsiteX32" fmla="*/ 3008397 w 4255008"/>
              <a:gd name="connsiteY32" fmla="*/ 3558298 h 3750846"/>
              <a:gd name="connsiteX33" fmla="*/ 2959104 w 4255008"/>
              <a:gd name="connsiteY33" fmla="*/ 3570622 h 3750846"/>
              <a:gd name="connsiteX34" fmla="*/ 2914432 w 4255008"/>
              <a:gd name="connsiteY34" fmla="*/ 3589105 h 3750846"/>
              <a:gd name="connsiteX35" fmla="*/ 2868220 w 4255008"/>
              <a:gd name="connsiteY35" fmla="*/ 3613752 h 3750846"/>
              <a:gd name="connsiteX36" fmla="*/ 2822009 w 4255008"/>
              <a:gd name="connsiteY36" fmla="*/ 3638399 h 3750846"/>
              <a:gd name="connsiteX37" fmla="*/ 2775796 w 4255008"/>
              <a:gd name="connsiteY37" fmla="*/ 3666125 h 3750846"/>
              <a:gd name="connsiteX38" fmla="*/ 2731124 w 4255008"/>
              <a:gd name="connsiteY38" fmla="*/ 3692312 h 3750846"/>
              <a:gd name="connsiteX39" fmla="*/ 2683373 w 4255008"/>
              <a:gd name="connsiteY39" fmla="*/ 3715417 h 3750846"/>
              <a:gd name="connsiteX40" fmla="*/ 2637160 w 4255008"/>
              <a:gd name="connsiteY40" fmla="*/ 3733903 h 3750846"/>
              <a:gd name="connsiteX41" fmla="*/ 2589408 w 4255008"/>
              <a:gd name="connsiteY41" fmla="*/ 3746226 h 3750846"/>
              <a:gd name="connsiteX42" fmla="*/ 2540116 w 4255008"/>
              <a:gd name="connsiteY42" fmla="*/ 3750846 h 3750846"/>
              <a:gd name="connsiteX43" fmla="*/ 2490824 w 4255008"/>
              <a:gd name="connsiteY43" fmla="*/ 3746226 h 3750846"/>
              <a:gd name="connsiteX44" fmla="*/ 2443071 w 4255008"/>
              <a:gd name="connsiteY44" fmla="*/ 3733903 h 3750846"/>
              <a:gd name="connsiteX45" fmla="*/ 2396860 w 4255008"/>
              <a:gd name="connsiteY45" fmla="*/ 3715417 h 3750846"/>
              <a:gd name="connsiteX46" fmla="*/ 2349108 w 4255008"/>
              <a:gd name="connsiteY46" fmla="*/ 3692312 h 3750846"/>
              <a:gd name="connsiteX47" fmla="*/ 2304434 w 4255008"/>
              <a:gd name="connsiteY47" fmla="*/ 3666125 h 3750846"/>
              <a:gd name="connsiteX48" fmla="*/ 2258223 w 4255008"/>
              <a:gd name="connsiteY48" fmla="*/ 3638399 h 3750846"/>
              <a:gd name="connsiteX49" fmla="*/ 2212010 w 4255008"/>
              <a:gd name="connsiteY49" fmla="*/ 3613752 h 3750846"/>
              <a:gd name="connsiteX50" fmla="*/ 2165800 w 4255008"/>
              <a:gd name="connsiteY50" fmla="*/ 3589105 h 3750846"/>
              <a:gd name="connsiteX51" fmla="*/ 2119589 w 4255008"/>
              <a:gd name="connsiteY51" fmla="*/ 3570622 h 3750846"/>
              <a:gd name="connsiteX52" fmla="*/ 2071836 w 4255008"/>
              <a:gd name="connsiteY52" fmla="*/ 3558298 h 3750846"/>
              <a:gd name="connsiteX53" fmla="*/ 2024083 w 4255008"/>
              <a:gd name="connsiteY53" fmla="*/ 3552136 h 3750846"/>
              <a:gd name="connsiteX54" fmla="*/ 1973249 w 4255008"/>
              <a:gd name="connsiteY54" fmla="*/ 3552136 h 3750846"/>
              <a:gd name="connsiteX55" fmla="*/ 1920876 w 4255008"/>
              <a:gd name="connsiteY55" fmla="*/ 3555218 h 3750846"/>
              <a:gd name="connsiteX56" fmla="*/ 1868503 w 4255008"/>
              <a:gd name="connsiteY56" fmla="*/ 3561378 h 3750846"/>
              <a:gd name="connsiteX57" fmla="*/ 1816128 w 4255008"/>
              <a:gd name="connsiteY57" fmla="*/ 3569081 h 3750846"/>
              <a:gd name="connsiteX58" fmla="*/ 1763754 w 4255008"/>
              <a:gd name="connsiteY58" fmla="*/ 3575242 h 3750846"/>
              <a:gd name="connsiteX59" fmla="*/ 1711381 w 4255008"/>
              <a:gd name="connsiteY59" fmla="*/ 3579863 h 3750846"/>
              <a:gd name="connsiteX60" fmla="*/ 1662090 w 4255008"/>
              <a:gd name="connsiteY60" fmla="*/ 3578323 h 3750846"/>
              <a:gd name="connsiteX61" fmla="*/ 1614338 w 4255008"/>
              <a:gd name="connsiteY61" fmla="*/ 3572162 h 3750846"/>
              <a:gd name="connsiteX62" fmla="*/ 1568125 w 4255008"/>
              <a:gd name="connsiteY62" fmla="*/ 3558298 h 3750846"/>
              <a:gd name="connsiteX63" fmla="*/ 1529616 w 4255008"/>
              <a:gd name="connsiteY63" fmla="*/ 3538272 h 3750846"/>
              <a:gd name="connsiteX64" fmla="*/ 1492645 w 4255008"/>
              <a:gd name="connsiteY64" fmla="*/ 3512085 h 3750846"/>
              <a:gd name="connsiteX65" fmla="*/ 1460298 w 4255008"/>
              <a:gd name="connsiteY65" fmla="*/ 3481278 h 3750846"/>
              <a:gd name="connsiteX66" fmla="*/ 1427948 w 4255008"/>
              <a:gd name="connsiteY66" fmla="*/ 3445849 h 3750846"/>
              <a:gd name="connsiteX67" fmla="*/ 1398681 w 4255008"/>
              <a:gd name="connsiteY67" fmla="*/ 3408879 h 3750846"/>
              <a:gd name="connsiteX68" fmla="*/ 1369414 w 4255008"/>
              <a:gd name="connsiteY68" fmla="*/ 3370369 h 3750846"/>
              <a:gd name="connsiteX69" fmla="*/ 1340147 w 4255008"/>
              <a:gd name="connsiteY69" fmla="*/ 3331860 h 3750846"/>
              <a:gd name="connsiteX70" fmla="*/ 1310879 w 4255008"/>
              <a:gd name="connsiteY70" fmla="*/ 3294890 h 3750846"/>
              <a:gd name="connsiteX71" fmla="*/ 1280071 w 4255008"/>
              <a:gd name="connsiteY71" fmla="*/ 3259462 h 3750846"/>
              <a:gd name="connsiteX72" fmla="*/ 1244641 w 4255008"/>
              <a:gd name="connsiteY72" fmla="*/ 3228653 h 3750846"/>
              <a:gd name="connsiteX73" fmla="*/ 1210752 w 4255008"/>
              <a:gd name="connsiteY73" fmla="*/ 3200926 h 3750846"/>
              <a:gd name="connsiteX74" fmla="*/ 1172242 w 4255008"/>
              <a:gd name="connsiteY74" fmla="*/ 3179362 h 3750846"/>
              <a:gd name="connsiteX75" fmla="*/ 1130652 w 4255008"/>
              <a:gd name="connsiteY75" fmla="*/ 3160876 h 3750846"/>
              <a:gd name="connsiteX76" fmla="*/ 1085981 w 4255008"/>
              <a:gd name="connsiteY76" fmla="*/ 3145473 h 3750846"/>
              <a:gd name="connsiteX77" fmla="*/ 1039768 w 4255008"/>
              <a:gd name="connsiteY77" fmla="*/ 3131609 h 3750846"/>
              <a:gd name="connsiteX78" fmla="*/ 993558 w 4255008"/>
              <a:gd name="connsiteY78" fmla="*/ 3119286 h 3750846"/>
              <a:gd name="connsiteX79" fmla="*/ 945805 w 4255008"/>
              <a:gd name="connsiteY79" fmla="*/ 3106962 h 3750846"/>
              <a:gd name="connsiteX80" fmla="*/ 901134 w 4255008"/>
              <a:gd name="connsiteY80" fmla="*/ 3093099 h 3750846"/>
              <a:gd name="connsiteX81" fmla="*/ 856461 w 4255008"/>
              <a:gd name="connsiteY81" fmla="*/ 3077695 h 3750846"/>
              <a:gd name="connsiteX82" fmla="*/ 814872 w 4255008"/>
              <a:gd name="connsiteY82" fmla="*/ 3059209 h 3750846"/>
              <a:gd name="connsiteX83" fmla="*/ 777901 w 4255008"/>
              <a:gd name="connsiteY83" fmla="*/ 3036103 h 3750846"/>
              <a:gd name="connsiteX84" fmla="*/ 744012 w 4255008"/>
              <a:gd name="connsiteY84" fmla="*/ 3008376 h 3750846"/>
              <a:gd name="connsiteX85" fmla="*/ 716286 w 4255008"/>
              <a:gd name="connsiteY85" fmla="*/ 2974489 h 3750846"/>
              <a:gd name="connsiteX86" fmla="*/ 693181 w 4255008"/>
              <a:gd name="connsiteY86" fmla="*/ 2937519 h 3750846"/>
              <a:gd name="connsiteX87" fmla="*/ 674695 w 4255008"/>
              <a:gd name="connsiteY87" fmla="*/ 2895927 h 3750846"/>
              <a:gd name="connsiteX88" fmla="*/ 659292 w 4255008"/>
              <a:gd name="connsiteY88" fmla="*/ 2851257 h 3750846"/>
              <a:gd name="connsiteX89" fmla="*/ 645428 w 4255008"/>
              <a:gd name="connsiteY89" fmla="*/ 2806586 h 3750846"/>
              <a:gd name="connsiteX90" fmla="*/ 633104 w 4255008"/>
              <a:gd name="connsiteY90" fmla="*/ 2758833 h 3750846"/>
              <a:gd name="connsiteX91" fmla="*/ 620780 w 4255008"/>
              <a:gd name="connsiteY91" fmla="*/ 2712622 h 3750846"/>
              <a:gd name="connsiteX92" fmla="*/ 606917 w 4255008"/>
              <a:gd name="connsiteY92" fmla="*/ 2666410 h 3750846"/>
              <a:gd name="connsiteX93" fmla="*/ 591513 w 4255008"/>
              <a:gd name="connsiteY93" fmla="*/ 2621737 h 3750846"/>
              <a:gd name="connsiteX94" fmla="*/ 573028 w 4255008"/>
              <a:gd name="connsiteY94" fmla="*/ 2580146 h 3750846"/>
              <a:gd name="connsiteX95" fmla="*/ 551462 w 4255008"/>
              <a:gd name="connsiteY95" fmla="*/ 2541637 h 3750846"/>
              <a:gd name="connsiteX96" fmla="*/ 523737 w 4255008"/>
              <a:gd name="connsiteY96" fmla="*/ 2507748 h 3750846"/>
              <a:gd name="connsiteX97" fmla="*/ 492928 w 4255008"/>
              <a:gd name="connsiteY97" fmla="*/ 2472319 h 3750846"/>
              <a:gd name="connsiteX98" fmla="*/ 457499 w 4255008"/>
              <a:gd name="connsiteY98" fmla="*/ 2441511 h 3750846"/>
              <a:gd name="connsiteX99" fmla="*/ 418988 w 4255008"/>
              <a:gd name="connsiteY99" fmla="*/ 2412245 h 3750846"/>
              <a:gd name="connsiteX100" fmla="*/ 380479 w 4255008"/>
              <a:gd name="connsiteY100" fmla="*/ 2382977 h 3750846"/>
              <a:gd name="connsiteX101" fmla="*/ 341969 w 4255008"/>
              <a:gd name="connsiteY101" fmla="*/ 2353710 h 3750846"/>
              <a:gd name="connsiteX102" fmla="*/ 304999 w 4255008"/>
              <a:gd name="connsiteY102" fmla="*/ 2324441 h 3750846"/>
              <a:gd name="connsiteX103" fmla="*/ 269570 w 4255008"/>
              <a:gd name="connsiteY103" fmla="*/ 2292094 h 3750846"/>
              <a:gd name="connsiteX104" fmla="*/ 238762 w 4255008"/>
              <a:gd name="connsiteY104" fmla="*/ 2259746 h 3750846"/>
              <a:gd name="connsiteX105" fmla="*/ 212576 w 4255008"/>
              <a:gd name="connsiteY105" fmla="*/ 2222776 h 3750846"/>
              <a:gd name="connsiteX106" fmla="*/ 192552 w 4255008"/>
              <a:gd name="connsiteY106" fmla="*/ 2184267 h 3750846"/>
              <a:gd name="connsiteX107" fmla="*/ 178688 w 4255008"/>
              <a:gd name="connsiteY107" fmla="*/ 2138056 h 3750846"/>
              <a:gd name="connsiteX108" fmla="*/ 172526 w 4255008"/>
              <a:gd name="connsiteY108" fmla="*/ 2090303 h 3750846"/>
              <a:gd name="connsiteX109" fmla="*/ 170984 w 4255008"/>
              <a:gd name="connsiteY109" fmla="*/ 2041008 h 3750846"/>
              <a:gd name="connsiteX110" fmla="*/ 175606 w 4255008"/>
              <a:gd name="connsiteY110" fmla="*/ 1988636 h 3750846"/>
              <a:gd name="connsiteX111" fmla="*/ 181768 w 4255008"/>
              <a:gd name="connsiteY111" fmla="*/ 1936263 h 3750846"/>
              <a:gd name="connsiteX112" fmla="*/ 189469 w 4255008"/>
              <a:gd name="connsiteY112" fmla="*/ 1883889 h 3750846"/>
              <a:gd name="connsiteX113" fmla="*/ 195632 w 4255008"/>
              <a:gd name="connsiteY113" fmla="*/ 1831516 h 3750846"/>
              <a:gd name="connsiteX114" fmla="*/ 198713 w 4255008"/>
              <a:gd name="connsiteY114" fmla="*/ 1779143 h 3750846"/>
              <a:gd name="connsiteX115" fmla="*/ 198713 w 4255008"/>
              <a:gd name="connsiteY115" fmla="*/ 1728309 h 3750846"/>
              <a:gd name="connsiteX116" fmla="*/ 192552 w 4255008"/>
              <a:gd name="connsiteY116" fmla="*/ 1680558 h 3750846"/>
              <a:gd name="connsiteX117" fmla="*/ 180228 w 4255008"/>
              <a:gd name="connsiteY117" fmla="*/ 1632805 h 3750846"/>
              <a:gd name="connsiteX118" fmla="*/ 161743 w 4255008"/>
              <a:gd name="connsiteY118" fmla="*/ 1588133 h 3750846"/>
              <a:gd name="connsiteX119" fmla="*/ 138637 w 4255008"/>
              <a:gd name="connsiteY119" fmla="*/ 1541921 h 3750846"/>
              <a:gd name="connsiteX120" fmla="*/ 112449 w 4255008"/>
              <a:gd name="connsiteY120" fmla="*/ 1495711 h 3750846"/>
              <a:gd name="connsiteX121" fmla="*/ 84724 w 4255008"/>
              <a:gd name="connsiteY121" fmla="*/ 1449498 h 3750846"/>
              <a:gd name="connsiteX122" fmla="*/ 58536 w 4255008"/>
              <a:gd name="connsiteY122" fmla="*/ 1404826 h 3750846"/>
              <a:gd name="connsiteX123" fmla="*/ 35429 w 4255008"/>
              <a:gd name="connsiteY123" fmla="*/ 1357075 h 3750846"/>
              <a:gd name="connsiteX124" fmla="*/ 16946 w 4255008"/>
              <a:gd name="connsiteY124" fmla="*/ 1310862 h 3750846"/>
              <a:gd name="connsiteX125" fmla="*/ 4623 w 4255008"/>
              <a:gd name="connsiteY125" fmla="*/ 1263110 h 3750846"/>
              <a:gd name="connsiteX126" fmla="*/ 0 w 4255008"/>
              <a:gd name="connsiteY126" fmla="*/ 1213817 h 3750846"/>
              <a:gd name="connsiteX127" fmla="*/ 4623 w 4255008"/>
              <a:gd name="connsiteY127" fmla="*/ 1164526 h 3750846"/>
              <a:gd name="connsiteX128" fmla="*/ 16946 w 4255008"/>
              <a:gd name="connsiteY128" fmla="*/ 1116774 h 3750846"/>
              <a:gd name="connsiteX129" fmla="*/ 35429 w 4255008"/>
              <a:gd name="connsiteY129" fmla="*/ 1070561 h 3750846"/>
              <a:gd name="connsiteX130" fmla="*/ 58536 w 4255008"/>
              <a:gd name="connsiteY130" fmla="*/ 1022810 h 3750846"/>
              <a:gd name="connsiteX131" fmla="*/ 84724 w 4255008"/>
              <a:gd name="connsiteY131" fmla="*/ 978137 h 3750846"/>
              <a:gd name="connsiteX132" fmla="*/ 112449 w 4255008"/>
              <a:gd name="connsiteY132" fmla="*/ 931927 h 3750846"/>
              <a:gd name="connsiteX133" fmla="*/ 138637 w 4255008"/>
              <a:gd name="connsiteY133" fmla="*/ 885714 h 3750846"/>
              <a:gd name="connsiteX134" fmla="*/ 161743 w 4255008"/>
              <a:gd name="connsiteY134" fmla="*/ 839503 h 3750846"/>
              <a:gd name="connsiteX135" fmla="*/ 180228 w 4255008"/>
              <a:gd name="connsiteY135" fmla="*/ 794830 h 3750846"/>
              <a:gd name="connsiteX136" fmla="*/ 192552 w 4255008"/>
              <a:gd name="connsiteY136" fmla="*/ 747078 h 3750846"/>
              <a:gd name="connsiteX137" fmla="*/ 198713 w 4255008"/>
              <a:gd name="connsiteY137" fmla="*/ 699327 h 3750846"/>
              <a:gd name="connsiteX138" fmla="*/ 198713 w 4255008"/>
              <a:gd name="connsiteY138" fmla="*/ 648494 h 3750846"/>
              <a:gd name="connsiteX139" fmla="*/ 195632 w 4255008"/>
              <a:gd name="connsiteY139" fmla="*/ 596120 h 3750846"/>
              <a:gd name="connsiteX140" fmla="*/ 189469 w 4255008"/>
              <a:gd name="connsiteY140" fmla="*/ 543747 h 3750846"/>
              <a:gd name="connsiteX141" fmla="*/ 181768 w 4255008"/>
              <a:gd name="connsiteY141" fmla="*/ 491372 h 3750846"/>
              <a:gd name="connsiteX142" fmla="*/ 175606 w 4255008"/>
              <a:gd name="connsiteY142" fmla="*/ 438999 h 3750846"/>
              <a:gd name="connsiteX143" fmla="*/ 170984 w 4255008"/>
              <a:gd name="connsiteY143" fmla="*/ 386627 h 3750846"/>
              <a:gd name="connsiteX144" fmla="*/ 172526 w 4255008"/>
              <a:gd name="connsiteY144" fmla="*/ 337334 h 3750846"/>
              <a:gd name="connsiteX145" fmla="*/ 178688 w 4255008"/>
              <a:gd name="connsiteY145" fmla="*/ 289582 h 3750846"/>
              <a:gd name="connsiteX146" fmla="*/ 192552 w 4255008"/>
              <a:gd name="connsiteY146" fmla="*/ 243369 h 3750846"/>
              <a:gd name="connsiteX147" fmla="*/ 212576 w 4255008"/>
              <a:gd name="connsiteY147" fmla="*/ 204861 h 3750846"/>
              <a:gd name="connsiteX148" fmla="*/ 238762 w 4255008"/>
              <a:gd name="connsiteY148" fmla="*/ 167891 h 3750846"/>
              <a:gd name="connsiteX149" fmla="*/ 269570 w 4255008"/>
              <a:gd name="connsiteY149" fmla="*/ 135542 h 3750846"/>
              <a:gd name="connsiteX150" fmla="*/ 304999 w 4255008"/>
              <a:gd name="connsiteY150" fmla="*/ 103195 h 3750846"/>
              <a:gd name="connsiteX151" fmla="*/ 341969 w 4255008"/>
              <a:gd name="connsiteY151" fmla="*/ 73925 h 3750846"/>
              <a:gd name="connsiteX152" fmla="*/ 380479 w 4255008"/>
              <a:gd name="connsiteY152" fmla="*/ 44658 h 3750846"/>
              <a:gd name="connsiteX153" fmla="*/ 418988 w 4255008"/>
              <a:gd name="connsiteY153" fmla="*/ 15391 h 375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4255008" h="3750846">
                <a:moveTo>
                  <a:pt x="439240" y="0"/>
                </a:moveTo>
                <a:lnTo>
                  <a:pt x="4255008" y="0"/>
                </a:lnTo>
                <a:lnTo>
                  <a:pt x="4255008" y="3063810"/>
                </a:lnTo>
                <a:lnTo>
                  <a:pt x="4223768" y="3077695"/>
                </a:lnTo>
                <a:lnTo>
                  <a:pt x="4179098" y="3093099"/>
                </a:lnTo>
                <a:lnTo>
                  <a:pt x="4134427" y="3106962"/>
                </a:lnTo>
                <a:lnTo>
                  <a:pt x="4086674" y="3119286"/>
                </a:lnTo>
                <a:lnTo>
                  <a:pt x="4040462" y="3131609"/>
                </a:lnTo>
                <a:lnTo>
                  <a:pt x="3994250" y="3145473"/>
                </a:lnTo>
                <a:lnTo>
                  <a:pt x="3949580" y="3160876"/>
                </a:lnTo>
                <a:lnTo>
                  <a:pt x="3907988" y="3179362"/>
                </a:lnTo>
                <a:lnTo>
                  <a:pt x="3869480" y="3200926"/>
                </a:lnTo>
                <a:lnTo>
                  <a:pt x="3835590" y="3228653"/>
                </a:lnTo>
                <a:lnTo>
                  <a:pt x="3800161" y="3259462"/>
                </a:lnTo>
                <a:lnTo>
                  <a:pt x="3769352" y="3294890"/>
                </a:lnTo>
                <a:lnTo>
                  <a:pt x="3740085" y="3331860"/>
                </a:lnTo>
                <a:lnTo>
                  <a:pt x="3710817" y="3370369"/>
                </a:lnTo>
                <a:lnTo>
                  <a:pt x="3681550" y="3408879"/>
                </a:lnTo>
                <a:lnTo>
                  <a:pt x="3652283" y="3445849"/>
                </a:lnTo>
                <a:lnTo>
                  <a:pt x="3619934" y="3481278"/>
                </a:lnTo>
                <a:lnTo>
                  <a:pt x="3587585" y="3512085"/>
                </a:lnTo>
                <a:lnTo>
                  <a:pt x="3550617" y="3538272"/>
                </a:lnTo>
                <a:lnTo>
                  <a:pt x="3512107" y="3558298"/>
                </a:lnTo>
                <a:lnTo>
                  <a:pt x="3465894" y="3572162"/>
                </a:lnTo>
                <a:lnTo>
                  <a:pt x="3418141" y="3578323"/>
                </a:lnTo>
                <a:lnTo>
                  <a:pt x="3368850" y="3579863"/>
                </a:lnTo>
                <a:lnTo>
                  <a:pt x="3316475" y="3575242"/>
                </a:lnTo>
                <a:lnTo>
                  <a:pt x="3264102" y="3569081"/>
                </a:lnTo>
                <a:lnTo>
                  <a:pt x="3211728" y="3561378"/>
                </a:lnTo>
                <a:lnTo>
                  <a:pt x="3159355" y="3555218"/>
                </a:lnTo>
                <a:lnTo>
                  <a:pt x="3106981" y="3552136"/>
                </a:lnTo>
                <a:lnTo>
                  <a:pt x="3056148" y="3552136"/>
                </a:lnTo>
                <a:lnTo>
                  <a:pt x="3008397" y="3558298"/>
                </a:lnTo>
                <a:lnTo>
                  <a:pt x="2959104" y="3570622"/>
                </a:lnTo>
                <a:lnTo>
                  <a:pt x="2914432" y="3589105"/>
                </a:lnTo>
                <a:lnTo>
                  <a:pt x="2868220" y="3613752"/>
                </a:lnTo>
                <a:lnTo>
                  <a:pt x="2822009" y="3638399"/>
                </a:lnTo>
                <a:lnTo>
                  <a:pt x="2775796" y="3666125"/>
                </a:lnTo>
                <a:lnTo>
                  <a:pt x="2731124" y="3692312"/>
                </a:lnTo>
                <a:lnTo>
                  <a:pt x="2683373" y="3715417"/>
                </a:lnTo>
                <a:lnTo>
                  <a:pt x="2637160" y="3733903"/>
                </a:lnTo>
                <a:lnTo>
                  <a:pt x="2589408" y="3746226"/>
                </a:lnTo>
                <a:lnTo>
                  <a:pt x="2540116" y="3750846"/>
                </a:lnTo>
                <a:lnTo>
                  <a:pt x="2490824" y="3746226"/>
                </a:lnTo>
                <a:lnTo>
                  <a:pt x="2443071" y="3733903"/>
                </a:lnTo>
                <a:lnTo>
                  <a:pt x="2396860" y="3715417"/>
                </a:lnTo>
                <a:lnTo>
                  <a:pt x="2349108" y="3692312"/>
                </a:lnTo>
                <a:lnTo>
                  <a:pt x="2304434" y="3666125"/>
                </a:lnTo>
                <a:lnTo>
                  <a:pt x="2258223" y="3638399"/>
                </a:lnTo>
                <a:lnTo>
                  <a:pt x="2212010" y="3613752"/>
                </a:lnTo>
                <a:lnTo>
                  <a:pt x="2165800" y="3589105"/>
                </a:lnTo>
                <a:lnTo>
                  <a:pt x="2119589" y="3570622"/>
                </a:lnTo>
                <a:lnTo>
                  <a:pt x="2071836" y="3558298"/>
                </a:lnTo>
                <a:lnTo>
                  <a:pt x="2024083" y="3552136"/>
                </a:lnTo>
                <a:lnTo>
                  <a:pt x="1973249" y="3552136"/>
                </a:lnTo>
                <a:lnTo>
                  <a:pt x="1920876" y="3555218"/>
                </a:lnTo>
                <a:lnTo>
                  <a:pt x="1868503" y="3561378"/>
                </a:lnTo>
                <a:lnTo>
                  <a:pt x="1816128" y="3569081"/>
                </a:lnTo>
                <a:lnTo>
                  <a:pt x="1763754" y="3575242"/>
                </a:lnTo>
                <a:lnTo>
                  <a:pt x="1711381" y="3579863"/>
                </a:lnTo>
                <a:lnTo>
                  <a:pt x="1662090" y="3578323"/>
                </a:lnTo>
                <a:lnTo>
                  <a:pt x="1614338" y="3572162"/>
                </a:lnTo>
                <a:lnTo>
                  <a:pt x="1568125" y="3558298"/>
                </a:lnTo>
                <a:lnTo>
                  <a:pt x="1529616" y="3538272"/>
                </a:lnTo>
                <a:lnTo>
                  <a:pt x="1492645" y="3512085"/>
                </a:lnTo>
                <a:lnTo>
                  <a:pt x="1460298" y="3481278"/>
                </a:lnTo>
                <a:lnTo>
                  <a:pt x="1427948" y="3445849"/>
                </a:lnTo>
                <a:lnTo>
                  <a:pt x="1398681" y="3408879"/>
                </a:lnTo>
                <a:lnTo>
                  <a:pt x="1369414" y="3370369"/>
                </a:lnTo>
                <a:lnTo>
                  <a:pt x="1340147" y="3331860"/>
                </a:lnTo>
                <a:lnTo>
                  <a:pt x="1310879" y="3294890"/>
                </a:lnTo>
                <a:lnTo>
                  <a:pt x="1280071" y="3259462"/>
                </a:lnTo>
                <a:lnTo>
                  <a:pt x="1244641" y="3228653"/>
                </a:lnTo>
                <a:lnTo>
                  <a:pt x="1210752" y="3200926"/>
                </a:lnTo>
                <a:lnTo>
                  <a:pt x="1172242" y="3179362"/>
                </a:lnTo>
                <a:lnTo>
                  <a:pt x="1130652" y="3160876"/>
                </a:lnTo>
                <a:lnTo>
                  <a:pt x="1085981" y="3145473"/>
                </a:lnTo>
                <a:lnTo>
                  <a:pt x="1039768" y="3131609"/>
                </a:lnTo>
                <a:lnTo>
                  <a:pt x="993558" y="3119286"/>
                </a:lnTo>
                <a:lnTo>
                  <a:pt x="945805" y="3106962"/>
                </a:lnTo>
                <a:lnTo>
                  <a:pt x="901134" y="3093099"/>
                </a:lnTo>
                <a:lnTo>
                  <a:pt x="856461" y="3077695"/>
                </a:lnTo>
                <a:lnTo>
                  <a:pt x="814872" y="3059209"/>
                </a:lnTo>
                <a:lnTo>
                  <a:pt x="777901" y="3036103"/>
                </a:lnTo>
                <a:lnTo>
                  <a:pt x="744012" y="3008376"/>
                </a:lnTo>
                <a:lnTo>
                  <a:pt x="716286" y="2974489"/>
                </a:lnTo>
                <a:lnTo>
                  <a:pt x="693181" y="2937519"/>
                </a:lnTo>
                <a:lnTo>
                  <a:pt x="674695" y="2895927"/>
                </a:lnTo>
                <a:lnTo>
                  <a:pt x="659292" y="2851257"/>
                </a:lnTo>
                <a:lnTo>
                  <a:pt x="645428" y="2806586"/>
                </a:lnTo>
                <a:lnTo>
                  <a:pt x="633104" y="2758833"/>
                </a:lnTo>
                <a:lnTo>
                  <a:pt x="620780" y="2712622"/>
                </a:lnTo>
                <a:lnTo>
                  <a:pt x="606917" y="2666410"/>
                </a:lnTo>
                <a:lnTo>
                  <a:pt x="591513" y="2621737"/>
                </a:lnTo>
                <a:lnTo>
                  <a:pt x="573028" y="2580146"/>
                </a:lnTo>
                <a:lnTo>
                  <a:pt x="551462" y="2541637"/>
                </a:lnTo>
                <a:lnTo>
                  <a:pt x="523737" y="2507748"/>
                </a:lnTo>
                <a:lnTo>
                  <a:pt x="492928" y="2472319"/>
                </a:lnTo>
                <a:lnTo>
                  <a:pt x="457499" y="2441511"/>
                </a:lnTo>
                <a:lnTo>
                  <a:pt x="418988" y="2412245"/>
                </a:lnTo>
                <a:lnTo>
                  <a:pt x="380479" y="2382977"/>
                </a:lnTo>
                <a:lnTo>
                  <a:pt x="341969" y="2353710"/>
                </a:lnTo>
                <a:lnTo>
                  <a:pt x="304999" y="2324441"/>
                </a:lnTo>
                <a:lnTo>
                  <a:pt x="269570" y="2292094"/>
                </a:lnTo>
                <a:lnTo>
                  <a:pt x="238762" y="2259746"/>
                </a:lnTo>
                <a:lnTo>
                  <a:pt x="212576" y="2222776"/>
                </a:lnTo>
                <a:lnTo>
                  <a:pt x="192552" y="2184267"/>
                </a:lnTo>
                <a:lnTo>
                  <a:pt x="178688" y="2138056"/>
                </a:lnTo>
                <a:lnTo>
                  <a:pt x="172526" y="2090303"/>
                </a:lnTo>
                <a:lnTo>
                  <a:pt x="170984" y="2041008"/>
                </a:lnTo>
                <a:lnTo>
                  <a:pt x="175606" y="1988636"/>
                </a:lnTo>
                <a:lnTo>
                  <a:pt x="181768" y="1936263"/>
                </a:lnTo>
                <a:lnTo>
                  <a:pt x="189469" y="1883889"/>
                </a:lnTo>
                <a:lnTo>
                  <a:pt x="195632" y="1831516"/>
                </a:lnTo>
                <a:lnTo>
                  <a:pt x="198713" y="1779143"/>
                </a:lnTo>
                <a:lnTo>
                  <a:pt x="198713" y="1728309"/>
                </a:lnTo>
                <a:lnTo>
                  <a:pt x="192552" y="1680558"/>
                </a:lnTo>
                <a:lnTo>
                  <a:pt x="180228" y="1632805"/>
                </a:lnTo>
                <a:lnTo>
                  <a:pt x="161743" y="1588133"/>
                </a:lnTo>
                <a:lnTo>
                  <a:pt x="138637" y="1541921"/>
                </a:lnTo>
                <a:lnTo>
                  <a:pt x="112449" y="1495711"/>
                </a:lnTo>
                <a:lnTo>
                  <a:pt x="84724" y="1449498"/>
                </a:lnTo>
                <a:lnTo>
                  <a:pt x="58536" y="1404826"/>
                </a:lnTo>
                <a:lnTo>
                  <a:pt x="35429" y="1357075"/>
                </a:lnTo>
                <a:lnTo>
                  <a:pt x="16946" y="1310862"/>
                </a:lnTo>
                <a:lnTo>
                  <a:pt x="4623" y="1263110"/>
                </a:lnTo>
                <a:lnTo>
                  <a:pt x="0" y="1213817"/>
                </a:lnTo>
                <a:lnTo>
                  <a:pt x="4623" y="1164526"/>
                </a:lnTo>
                <a:lnTo>
                  <a:pt x="16946" y="1116774"/>
                </a:lnTo>
                <a:lnTo>
                  <a:pt x="35429" y="1070561"/>
                </a:lnTo>
                <a:lnTo>
                  <a:pt x="58536" y="1022810"/>
                </a:lnTo>
                <a:lnTo>
                  <a:pt x="84724" y="978137"/>
                </a:lnTo>
                <a:lnTo>
                  <a:pt x="112449" y="931927"/>
                </a:lnTo>
                <a:lnTo>
                  <a:pt x="138637" y="885714"/>
                </a:lnTo>
                <a:lnTo>
                  <a:pt x="161743" y="839503"/>
                </a:lnTo>
                <a:lnTo>
                  <a:pt x="180228" y="794830"/>
                </a:lnTo>
                <a:lnTo>
                  <a:pt x="192552" y="747078"/>
                </a:lnTo>
                <a:lnTo>
                  <a:pt x="198713" y="699327"/>
                </a:lnTo>
                <a:lnTo>
                  <a:pt x="198713" y="648494"/>
                </a:lnTo>
                <a:lnTo>
                  <a:pt x="195632" y="596120"/>
                </a:lnTo>
                <a:lnTo>
                  <a:pt x="189469" y="543747"/>
                </a:lnTo>
                <a:lnTo>
                  <a:pt x="181768" y="491372"/>
                </a:lnTo>
                <a:lnTo>
                  <a:pt x="175606" y="438999"/>
                </a:lnTo>
                <a:lnTo>
                  <a:pt x="170984" y="386627"/>
                </a:lnTo>
                <a:lnTo>
                  <a:pt x="172526" y="337334"/>
                </a:lnTo>
                <a:lnTo>
                  <a:pt x="178688" y="289582"/>
                </a:lnTo>
                <a:lnTo>
                  <a:pt x="192552" y="243369"/>
                </a:lnTo>
                <a:lnTo>
                  <a:pt x="212576" y="204861"/>
                </a:lnTo>
                <a:lnTo>
                  <a:pt x="238762" y="167891"/>
                </a:lnTo>
                <a:lnTo>
                  <a:pt x="269570" y="135542"/>
                </a:lnTo>
                <a:lnTo>
                  <a:pt x="304999" y="103195"/>
                </a:lnTo>
                <a:lnTo>
                  <a:pt x="341969" y="73925"/>
                </a:lnTo>
                <a:lnTo>
                  <a:pt x="380479" y="44658"/>
                </a:lnTo>
                <a:lnTo>
                  <a:pt x="418988" y="1539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5FAA0D41-326B-4806-BC2B-BA2783E5B7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5618" y="0"/>
            <a:ext cx="4166383" cy="3662328"/>
          </a:xfrm>
          <a:custGeom>
            <a:avLst/>
            <a:gdLst>
              <a:gd name="connsiteX0" fmla="*/ 474841 w 4166383"/>
              <a:gd name="connsiteY0" fmla="*/ 0 h 3662328"/>
              <a:gd name="connsiteX1" fmla="*/ 4166383 w 4166383"/>
              <a:gd name="connsiteY1" fmla="*/ 0 h 3662328"/>
              <a:gd name="connsiteX2" fmla="*/ 4166383 w 4166383"/>
              <a:gd name="connsiteY2" fmla="*/ 2960939 h 3662328"/>
              <a:gd name="connsiteX3" fmla="*/ 4152224 w 4166383"/>
              <a:gd name="connsiteY3" fmla="*/ 2972523 h 3662328"/>
              <a:gd name="connsiteX4" fmla="*/ 4116543 w 4166383"/>
              <a:gd name="connsiteY4" fmla="*/ 2994823 h 3662328"/>
              <a:gd name="connsiteX5" fmla="*/ 4076403 w 4166383"/>
              <a:gd name="connsiteY5" fmla="*/ 3012663 h 3662328"/>
              <a:gd name="connsiteX6" fmla="*/ 4033291 w 4166383"/>
              <a:gd name="connsiteY6" fmla="*/ 3027530 h 3662328"/>
              <a:gd name="connsiteX7" fmla="*/ 3990179 w 4166383"/>
              <a:gd name="connsiteY7" fmla="*/ 3040909 h 3662328"/>
              <a:gd name="connsiteX8" fmla="*/ 3944092 w 4166383"/>
              <a:gd name="connsiteY8" fmla="*/ 3052803 h 3662328"/>
              <a:gd name="connsiteX9" fmla="*/ 3899491 w 4166383"/>
              <a:gd name="connsiteY9" fmla="*/ 3064697 h 3662328"/>
              <a:gd name="connsiteX10" fmla="*/ 3854893 w 4166383"/>
              <a:gd name="connsiteY10" fmla="*/ 3078077 h 3662328"/>
              <a:gd name="connsiteX11" fmla="*/ 3811781 w 4166383"/>
              <a:gd name="connsiteY11" fmla="*/ 3092943 h 3662328"/>
              <a:gd name="connsiteX12" fmla="*/ 3771641 w 4166383"/>
              <a:gd name="connsiteY12" fmla="*/ 3110783 h 3662328"/>
              <a:gd name="connsiteX13" fmla="*/ 3734475 w 4166383"/>
              <a:gd name="connsiteY13" fmla="*/ 3131595 h 3662328"/>
              <a:gd name="connsiteX14" fmla="*/ 3701768 w 4166383"/>
              <a:gd name="connsiteY14" fmla="*/ 3158355 h 3662328"/>
              <a:gd name="connsiteX15" fmla="*/ 3667575 w 4166383"/>
              <a:gd name="connsiteY15" fmla="*/ 3188088 h 3662328"/>
              <a:gd name="connsiteX16" fmla="*/ 3637841 w 4166383"/>
              <a:gd name="connsiteY16" fmla="*/ 3222281 h 3662328"/>
              <a:gd name="connsiteX17" fmla="*/ 3609595 w 4166383"/>
              <a:gd name="connsiteY17" fmla="*/ 3257961 h 3662328"/>
              <a:gd name="connsiteX18" fmla="*/ 3581349 w 4166383"/>
              <a:gd name="connsiteY18" fmla="*/ 3295126 h 3662328"/>
              <a:gd name="connsiteX19" fmla="*/ 3553102 w 4166383"/>
              <a:gd name="connsiteY19" fmla="*/ 3332293 h 3662328"/>
              <a:gd name="connsiteX20" fmla="*/ 3524856 w 4166383"/>
              <a:gd name="connsiteY20" fmla="*/ 3367972 h 3662328"/>
              <a:gd name="connsiteX21" fmla="*/ 3493636 w 4166383"/>
              <a:gd name="connsiteY21" fmla="*/ 3402165 h 3662328"/>
              <a:gd name="connsiteX22" fmla="*/ 3462416 w 4166383"/>
              <a:gd name="connsiteY22" fmla="*/ 3431897 h 3662328"/>
              <a:gd name="connsiteX23" fmla="*/ 3426738 w 4166383"/>
              <a:gd name="connsiteY23" fmla="*/ 3457171 h 3662328"/>
              <a:gd name="connsiteX24" fmla="*/ 3389571 w 4166383"/>
              <a:gd name="connsiteY24" fmla="*/ 3476498 h 3662328"/>
              <a:gd name="connsiteX25" fmla="*/ 3344970 w 4166383"/>
              <a:gd name="connsiteY25" fmla="*/ 3489878 h 3662328"/>
              <a:gd name="connsiteX26" fmla="*/ 3298883 w 4166383"/>
              <a:gd name="connsiteY26" fmla="*/ 3495825 h 3662328"/>
              <a:gd name="connsiteX27" fmla="*/ 3251312 w 4166383"/>
              <a:gd name="connsiteY27" fmla="*/ 3497311 h 3662328"/>
              <a:gd name="connsiteX28" fmla="*/ 3200765 w 4166383"/>
              <a:gd name="connsiteY28" fmla="*/ 3492850 h 3662328"/>
              <a:gd name="connsiteX29" fmla="*/ 3150219 w 4166383"/>
              <a:gd name="connsiteY29" fmla="*/ 3486905 h 3662328"/>
              <a:gd name="connsiteX30" fmla="*/ 3099672 w 4166383"/>
              <a:gd name="connsiteY30" fmla="*/ 3479470 h 3662328"/>
              <a:gd name="connsiteX31" fmla="*/ 3049127 w 4166383"/>
              <a:gd name="connsiteY31" fmla="*/ 3473525 h 3662328"/>
              <a:gd name="connsiteX32" fmla="*/ 2998579 w 4166383"/>
              <a:gd name="connsiteY32" fmla="*/ 3470551 h 3662328"/>
              <a:gd name="connsiteX33" fmla="*/ 2949520 w 4166383"/>
              <a:gd name="connsiteY33" fmla="*/ 3470551 h 3662328"/>
              <a:gd name="connsiteX34" fmla="*/ 2903435 w 4166383"/>
              <a:gd name="connsiteY34" fmla="*/ 3476498 h 3662328"/>
              <a:gd name="connsiteX35" fmla="*/ 2855862 w 4166383"/>
              <a:gd name="connsiteY35" fmla="*/ 3488392 h 3662328"/>
              <a:gd name="connsiteX36" fmla="*/ 2812749 w 4166383"/>
              <a:gd name="connsiteY36" fmla="*/ 3506230 h 3662328"/>
              <a:gd name="connsiteX37" fmla="*/ 2768149 w 4166383"/>
              <a:gd name="connsiteY37" fmla="*/ 3530017 h 3662328"/>
              <a:gd name="connsiteX38" fmla="*/ 2723551 w 4166383"/>
              <a:gd name="connsiteY38" fmla="*/ 3553804 h 3662328"/>
              <a:gd name="connsiteX39" fmla="*/ 2678950 w 4166383"/>
              <a:gd name="connsiteY39" fmla="*/ 3580563 h 3662328"/>
              <a:gd name="connsiteX40" fmla="*/ 2635836 w 4166383"/>
              <a:gd name="connsiteY40" fmla="*/ 3605836 h 3662328"/>
              <a:gd name="connsiteX41" fmla="*/ 2589751 w 4166383"/>
              <a:gd name="connsiteY41" fmla="*/ 3628136 h 3662328"/>
              <a:gd name="connsiteX42" fmla="*/ 2545151 w 4166383"/>
              <a:gd name="connsiteY42" fmla="*/ 3645976 h 3662328"/>
              <a:gd name="connsiteX43" fmla="*/ 2499064 w 4166383"/>
              <a:gd name="connsiteY43" fmla="*/ 3657869 h 3662328"/>
              <a:gd name="connsiteX44" fmla="*/ 2451493 w 4166383"/>
              <a:gd name="connsiteY44" fmla="*/ 3662328 h 3662328"/>
              <a:gd name="connsiteX45" fmla="*/ 2403920 w 4166383"/>
              <a:gd name="connsiteY45" fmla="*/ 3657869 h 3662328"/>
              <a:gd name="connsiteX46" fmla="*/ 2357833 w 4166383"/>
              <a:gd name="connsiteY46" fmla="*/ 3645976 h 3662328"/>
              <a:gd name="connsiteX47" fmla="*/ 2313235 w 4166383"/>
              <a:gd name="connsiteY47" fmla="*/ 3628136 h 3662328"/>
              <a:gd name="connsiteX48" fmla="*/ 2267148 w 4166383"/>
              <a:gd name="connsiteY48" fmla="*/ 3605836 h 3662328"/>
              <a:gd name="connsiteX49" fmla="*/ 2224034 w 4166383"/>
              <a:gd name="connsiteY49" fmla="*/ 3580563 h 3662328"/>
              <a:gd name="connsiteX50" fmla="*/ 2179435 w 4166383"/>
              <a:gd name="connsiteY50" fmla="*/ 3553804 h 3662328"/>
              <a:gd name="connsiteX51" fmla="*/ 2134835 w 4166383"/>
              <a:gd name="connsiteY51" fmla="*/ 3530017 h 3662328"/>
              <a:gd name="connsiteX52" fmla="*/ 2090236 w 4166383"/>
              <a:gd name="connsiteY52" fmla="*/ 3506230 h 3662328"/>
              <a:gd name="connsiteX53" fmla="*/ 2045637 w 4166383"/>
              <a:gd name="connsiteY53" fmla="*/ 3488392 h 3662328"/>
              <a:gd name="connsiteX54" fmla="*/ 1999551 w 4166383"/>
              <a:gd name="connsiteY54" fmla="*/ 3476498 h 3662328"/>
              <a:gd name="connsiteX55" fmla="*/ 1953464 w 4166383"/>
              <a:gd name="connsiteY55" fmla="*/ 3470551 h 3662328"/>
              <a:gd name="connsiteX56" fmla="*/ 1904403 w 4166383"/>
              <a:gd name="connsiteY56" fmla="*/ 3470551 h 3662328"/>
              <a:gd name="connsiteX57" fmla="*/ 1853857 w 4166383"/>
              <a:gd name="connsiteY57" fmla="*/ 3473525 h 3662328"/>
              <a:gd name="connsiteX58" fmla="*/ 1803312 w 4166383"/>
              <a:gd name="connsiteY58" fmla="*/ 3479470 h 3662328"/>
              <a:gd name="connsiteX59" fmla="*/ 1752765 w 4166383"/>
              <a:gd name="connsiteY59" fmla="*/ 3486905 h 3662328"/>
              <a:gd name="connsiteX60" fmla="*/ 1702217 w 4166383"/>
              <a:gd name="connsiteY60" fmla="*/ 3492850 h 3662328"/>
              <a:gd name="connsiteX61" fmla="*/ 1651672 w 4166383"/>
              <a:gd name="connsiteY61" fmla="*/ 3497311 h 3662328"/>
              <a:gd name="connsiteX62" fmla="*/ 1604101 w 4166383"/>
              <a:gd name="connsiteY62" fmla="*/ 3495825 h 3662328"/>
              <a:gd name="connsiteX63" fmla="*/ 1558015 w 4166383"/>
              <a:gd name="connsiteY63" fmla="*/ 3489878 h 3662328"/>
              <a:gd name="connsiteX64" fmla="*/ 1513414 w 4166383"/>
              <a:gd name="connsiteY64" fmla="*/ 3476498 h 3662328"/>
              <a:gd name="connsiteX65" fmla="*/ 1476248 w 4166383"/>
              <a:gd name="connsiteY65" fmla="*/ 3457171 h 3662328"/>
              <a:gd name="connsiteX66" fmla="*/ 1440567 w 4166383"/>
              <a:gd name="connsiteY66" fmla="*/ 3431897 h 3662328"/>
              <a:gd name="connsiteX67" fmla="*/ 1409349 w 4166383"/>
              <a:gd name="connsiteY67" fmla="*/ 3402165 h 3662328"/>
              <a:gd name="connsiteX68" fmla="*/ 1378128 w 4166383"/>
              <a:gd name="connsiteY68" fmla="*/ 3367972 h 3662328"/>
              <a:gd name="connsiteX69" fmla="*/ 1349882 w 4166383"/>
              <a:gd name="connsiteY69" fmla="*/ 3332293 h 3662328"/>
              <a:gd name="connsiteX70" fmla="*/ 1321636 w 4166383"/>
              <a:gd name="connsiteY70" fmla="*/ 3295126 h 3662328"/>
              <a:gd name="connsiteX71" fmla="*/ 1293389 w 4166383"/>
              <a:gd name="connsiteY71" fmla="*/ 3257961 h 3662328"/>
              <a:gd name="connsiteX72" fmla="*/ 1265143 w 4166383"/>
              <a:gd name="connsiteY72" fmla="*/ 3222281 h 3662328"/>
              <a:gd name="connsiteX73" fmla="*/ 1235409 w 4166383"/>
              <a:gd name="connsiteY73" fmla="*/ 3188088 h 3662328"/>
              <a:gd name="connsiteX74" fmla="*/ 1201216 w 4166383"/>
              <a:gd name="connsiteY74" fmla="*/ 3158355 h 3662328"/>
              <a:gd name="connsiteX75" fmla="*/ 1168509 w 4166383"/>
              <a:gd name="connsiteY75" fmla="*/ 3131595 h 3662328"/>
              <a:gd name="connsiteX76" fmla="*/ 1131343 w 4166383"/>
              <a:gd name="connsiteY76" fmla="*/ 3110783 h 3662328"/>
              <a:gd name="connsiteX77" fmla="*/ 1091204 w 4166383"/>
              <a:gd name="connsiteY77" fmla="*/ 3092943 h 3662328"/>
              <a:gd name="connsiteX78" fmla="*/ 1048091 w 4166383"/>
              <a:gd name="connsiteY78" fmla="*/ 3078077 h 3662328"/>
              <a:gd name="connsiteX79" fmla="*/ 1003491 w 4166383"/>
              <a:gd name="connsiteY79" fmla="*/ 3064697 h 3662328"/>
              <a:gd name="connsiteX80" fmla="*/ 958893 w 4166383"/>
              <a:gd name="connsiteY80" fmla="*/ 3052803 h 3662328"/>
              <a:gd name="connsiteX81" fmla="*/ 912806 w 4166383"/>
              <a:gd name="connsiteY81" fmla="*/ 3040909 h 3662328"/>
              <a:gd name="connsiteX82" fmla="*/ 869693 w 4166383"/>
              <a:gd name="connsiteY82" fmla="*/ 3027530 h 3662328"/>
              <a:gd name="connsiteX83" fmla="*/ 826579 w 4166383"/>
              <a:gd name="connsiteY83" fmla="*/ 3012663 h 3662328"/>
              <a:gd name="connsiteX84" fmla="*/ 786441 w 4166383"/>
              <a:gd name="connsiteY84" fmla="*/ 2994823 h 3662328"/>
              <a:gd name="connsiteX85" fmla="*/ 750760 w 4166383"/>
              <a:gd name="connsiteY85" fmla="*/ 2972523 h 3662328"/>
              <a:gd name="connsiteX86" fmla="*/ 718053 w 4166383"/>
              <a:gd name="connsiteY86" fmla="*/ 2945763 h 3662328"/>
              <a:gd name="connsiteX87" fmla="*/ 691295 w 4166383"/>
              <a:gd name="connsiteY87" fmla="*/ 2913058 h 3662328"/>
              <a:gd name="connsiteX88" fmla="*/ 668996 w 4166383"/>
              <a:gd name="connsiteY88" fmla="*/ 2877378 h 3662328"/>
              <a:gd name="connsiteX89" fmla="*/ 651155 w 4166383"/>
              <a:gd name="connsiteY89" fmla="*/ 2837238 h 3662328"/>
              <a:gd name="connsiteX90" fmla="*/ 636289 w 4166383"/>
              <a:gd name="connsiteY90" fmla="*/ 2794126 h 3662328"/>
              <a:gd name="connsiteX91" fmla="*/ 622909 w 4166383"/>
              <a:gd name="connsiteY91" fmla="*/ 2751014 h 3662328"/>
              <a:gd name="connsiteX92" fmla="*/ 611016 w 4166383"/>
              <a:gd name="connsiteY92" fmla="*/ 2704927 h 3662328"/>
              <a:gd name="connsiteX93" fmla="*/ 599122 w 4166383"/>
              <a:gd name="connsiteY93" fmla="*/ 2660328 h 3662328"/>
              <a:gd name="connsiteX94" fmla="*/ 585742 w 4166383"/>
              <a:gd name="connsiteY94" fmla="*/ 2615729 h 3662328"/>
              <a:gd name="connsiteX95" fmla="*/ 570876 w 4166383"/>
              <a:gd name="connsiteY95" fmla="*/ 2572614 h 3662328"/>
              <a:gd name="connsiteX96" fmla="*/ 553035 w 4166383"/>
              <a:gd name="connsiteY96" fmla="*/ 2532474 h 3662328"/>
              <a:gd name="connsiteX97" fmla="*/ 532222 w 4166383"/>
              <a:gd name="connsiteY97" fmla="*/ 2495309 h 3662328"/>
              <a:gd name="connsiteX98" fmla="*/ 505464 w 4166383"/>
              <a:gd name="connsiteY98" fmla="*/ 2462603 h 3662328"/>
              <a:gd name="connsiteX99" fmla="*/ 475730 w 4166383"/>
              <a:gd name="connsiteY99" fmla="*/ 2428409 h 3662328"/>
              <a:gd name="connsiteX100" fmla="*/ 441537 w 4166383"/>
              <a:gd name="connsiteY100" fmla="*/ 2398677 h 3662328"/>
              <a:gd name="connsiteX101" fmla="*/ 404369 w 4166383"/>
              <a:gd name="connsiteY101" fmla="*/ 2370431 h 3662328"/>
              <a:gd name="connsiteX102" fmla="*/ 367204 w 4166383"/>
              <a:gd name="connsiteY102" fmla="*/ 2342185 h 3662328"/>
              <a:gd name="connsiteX103" fmla="*/ 330038 w 4166383"/>
              <a:gd name="connsiteY103" fmla="*/ 2313939 h 3662328"/>
              <a:gd name="connsiteX104" fmla="*/ 294358 w 4166383"/>
              <a:gd name="connsiteY104" fmla="*/ 2285691 h 3662328"/>
              <a:gd name="connsiteX105" fmla="*/ 260165 w 4166383"/>
              <a:gd name="connsiteY105" fmla="*/ 2254473 h 3662328"/>
              <a:gd name="connsiteX106" fmla="*/ 230432 w 4166383"/>
              <a:gd name="connsiteY106" fmla="*/ 2223253 h 3662328"/>
              <a:gd name="connsiteX107" fmla="*/ 205160 w 4166383"/>
              <a:gd name="connsiteY107" fmla="*/ 2187573 h 3662328"/>
              <a:gd name="connsiteX108" fmla="*/ 185834 w 4166383"/>
              <a:gd name="connsiteY108" fmla="*/ 2150408 h 3662328"/>
              <a:gd name="connsiteX109" fmla="*/ 172453 w 4166383"/>
              <a:gd name="connsiteY109" fmla="*/ 2105809 h 3662328"/>
              <a:gd name="connsiteX110" fmla="*/ 166507 w 4166383"/>
              <a:gd name="connsiteY110" fmla="*/ 2059722 h 3662328"/>
              <a:gd name="connsiteX111" fmla="*/ 165019 w 4166383"/>
              <a:gd name="connsiteY111" fmla="*/ 2012148 h 3662328"/>
              <a:gd name="connsiteX112" fmla="*/ 169479 w 4166383"/>
              <a:gd name="connsiteY112" fmla="*/ 1961602 h 3662328"/>
              <a:gd name="connsiteX113" fmla="*/ 175426 w 4166383"/>
              <a:gd name="connsiteY113" fmla="*/ 1911057 h 3662328"/>
              <a:gd name="connsiteX114" fmla="*/ 182859 w 4166383"/>
              <a:gd name="connsiteY114" fmla="*/ 1860510 h 3662328"/>
              <a:gd name="connsiteX115" fmla="*/ 188806 w 4166383"/>
              <a:gd name="connsiteY115" fmla="*/ 1809964 h 3662328"/>
              <a:gd name="connsiteX116" fmla="*/ 191780 w 4166383"/>
              <a:gd name="connsiteY116" fmla="*/ 1759419 h 3662328"/>
              <a:gd name="connsiteX117" fmla="*/ 191780 w 4166383"/>
              <a:gd name="connsiteY117" fmla="*/ 1710358 h 3662328"/>
              <a:gd name="connsiteX118" fmla="*/ 185834 w 4166383"/>
              <a:gd name="connsiteY118" fmla="*/ 1664274 h 3662328"/>
              <a:gd name="connsiteX119" fmla="*/ 173940 w 4166383"/>
              <a:gd name="connsiteY119" fmla="*/ 1618187 h 3662328"/>
              <a:gd name="connsiteX120" fmla="*/ 156100 w 4166383"/>
              <a:gd name="connsiteY120" fmla="*/ 1575073 h 3662328"/>
              <a:gd name="connsiteX121" fmla="*/ 133800 w 4166383"/>
              <a:gd name="connsiteY121" fmla="*/ 1530474 h 3662328"/>
              <a:gd name="connsiteX122" fmla="*/ 108526 w 4166383"/>
              <a:gd name="connsiteY122" fmla="*/ 1485876 h 3662328"/>
              <a:gd name="connsiteX123" fmla="*/ 81768 w 4166383"/>
              <a:gd name="connsiteY123" fmla="*/ 1441276 h 3662328"/>
              <a:gd name="connsiteX124" fmla="*/ 56494 w 4166383"/>
              <a:gd name="connsiteY124" fmla="*/ 1398162 h 3662328"/>
              <a:gd name="connsiteX125" fmla="*/ 34193 w 4166383"/>
              <a:gd name="connsiteY125" fmla="*/ 1352077 h 3662328"/>
              <a:gd name="connsiteX126" fmla="*/ 16355 w 4166383"/>
              <a:gd name="connsiteY126" fmla="*/ 1307477 h 3662328"/>
              <a:gd name="connsiteX127" fmla="*/ 4461 w 4166383"/>
              <a:gd name="connsiteY127" fmla="*/ 1261390 h 3662328"/>
              <a:gd name="connsiteX128" fmla="*/ 0 w 4166383"/>
              <a:gd name="connsiteY128" fmla="*/ 1213817 h 3662328"/>
              <a:gd name="connsiteX129" fmla="*/ 4461 w 4166383"/>
              <a:gd name="connsiteY129" fmla="*/ 1166246 h 3662328"/>
              <a:gd name="connsiteX130" fmla="*/ 16355 w 4166383"/>
              <a:gd name="connsiteY130" fmla="*/ 1120160 h 3662328"/>
              <a:gd name="connsiteX131" fmla="*/ 34193 w 4166383"/>
              <a:gd name="connsiteY131" fmla="*/ 1075560 h 3662328"/>
              <a:gd name="connsiteX132" fmla="*/ 56494 w 4166383"/>
              <a:gd name="connsiteY132" fmla="*/ 1029475 h 3662328"/>
              <a:gd name="connsiteX133" fmla="*/ 81768 w 4166383"/>
              <a:gd name="connsiteY133" fmla="*/ 986360 h 3662328"/>
              <a:gd name="connsiteX134" fmla="*/ 108526 w 4166383"/>
              <a:gd name="connsiteY134" fmla="*/ 941762 h 3662328"/>
              <a:gd name="connsiteX135" fmla="*/ 133800 w 4166383"/>
              <a:gd name="connsiteY135" fmla="*/ 897162 h 3662328"/>
              <a:gd name="connsiteX136" fmla="*/ 156100 w 4166383"/>
              <a:gd name="connsiteY136" fmla="*/ 852563 h 3662328"/>
              <a:gd name="connsiteX137" fmla="*/ 173940 w 4166383"/>
              <a:gd name="connsiteY137" fmla="*/ 809449 h 3662328"/>
              <a:gd name="connsiteX138" fmla="*/ 185834 w 4166383"/>
              <a:gd name="connsiteY138" fmla="*/ 763363 h 3662328"/>
              <a:gd name="connsiteX139" fmla="*/ 191780 w 4166383"/>
              <a:gd name="connsiteY139" fmla="*/ 717278 h 3662328"/>
              <a:gd name="connsiteX140" fmla="*/ 191780 w 4166383"/>
              <a:gd name="connsiteY140" fmla="*/ 668219 h 3662328"/>
              <a:gd name="connsiteX141" fmla="*/ 188806 w 4166383"/>
              <a:gd name="connsiteY141" fmla="*/ 617672 h 3662328"/>
              <a:gd name="connsiteX142" fmla="*/ 182859 w 4166383"/>
              <a:gd name="connsiteY142" fmla="*/ 567126 h 3662328"/>
              <a:gd name="connsiteX143" fmla="*/ 175426 w 4166383"/>
              <a:gd name="connsiteY143" fmla="*/ 516579 h 3662328"/>
              <a:gd name="connsiteX144" fmla="*/ 169479 w 4166383"/>
              <a:gd name="connsiteY144" fmla="*/ 466034 h 3662328"/>
              <a:gd name="connsiteX145" fmla="*/ 165019 w 4166383"/>
              <a:gd name="connsiteY145" fmla="*/ 415488 h 3662328"/>
              <a:gd name="connsiteX146" fmla="*/ 166507 w 4166383"/>
              <a:gd name="connsiteY146" fmla="*/ 367916 h 3662328"/>
              <a:gd name="connsiteX147" fmla="*/ 172453 w 4166383"/>
              <a:gd name="connsiteY147" fmla="*/ 321830 h 3662328"/>
              <a:gd name="connsiteX148" fmla="*/ 185834 w 4166383"/>
              <a:gd name="connsiteY148" fmla="*/ 277229 h 3662328"/>
              <a:gd name="connsiteX149" fmla="*/ 205160 w 4166383"/>
              <a:gd name="connsiteY149" fmla="*/ 240064 h 3662328"/>
              <a:gd name="connsiteX150" fmla="*/ 230432 w 4166383"/>
              <a:gd name="connsiteY150" fmla="*/ 204384 h 3662328"/>
              <a:gd name="connsiteX151" fmla="*/ 260165 w 4166383"/>
              <a:gd name="connsiteY151" fmla="*/ 173164 h 3662328"/>
              <a:gd name="connsiteX152" fmla="*/ 294358 w 4166383"/>
              <a:gd name="connsiteY152" fmla="*/ 141946 h 3662328"/>
              <a:gd name="connsiteX153" fmla="*/ 330038 w 4166383"/>
              <a:gd name="connsiteY153" fmla="*/ 113697 h 3662328"/>
              <a:gd name="connsiteX154" fmla="*/ 367204 w 4166383"/>
              <a:gd name="connsiteY154" fmla="*/ 85451 h 3662328"/>
              <a:gd name="connsiteX155" fmla="*/ 404369 w 4166383"/>
              <a:gd name="connsiteY155" fmla="*/ 57205 h 3662328"/>
              <a:gd name="connsiteX156" fmla="*/ 441537 w 4166383"/>
              <a:gd name="connsiteY156" fmla="*/ 28959 h 366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4166383" h="3662328">
                <a:moveTo>
                  <a:pt x="474841" y="0"/>
                </a:moveTo>
                <a:lnTo>
                  <a:pt x="4166383" y="0"/>
                </a:lnTo>
                <a:lnTo>
                  <a:pt x="4166383" y="2960939"/>
                </a:lnTo>
                <a:lnTo>
                  <a:pt x="4152224" y="2972523"/>
                </a:lnTo>
                <a:lnTo>
                  <a:pt x="4116543" y="2994823"/>
                </a:lnTo>
                <a:lnTo>
                  <a:pt x="4076403" y="3012663"/>
                </a:lnTo>
                <a:lnTo>
                  <a:pt x="4033291" y="3027530"/>
                </a:lnTo>
                <a:lnTo>
                  <a:pt x="3990179" y="3040909"/>
                </a:lnTo>
                <a:lnTo>
                  <a:pt x="3944092" y="3052803"/>
                </a:lnTo>
                <a:lnTo>
                  <a:pt x="3899491" y="3064697"/>
                </a:lnTo>
                <a:lnTo>
                  <a:pt x="3854893" y="3078077"/>
                </a:lnTo>
                <a:lnTo>
                  <a:pt x="3811781" y="3092943"/>
                </a:lnTo>
                <a:lnTo>
                  <a:pt x="3771641" y="3110783"/>
                </a:lnTo>
                <a:lnTo>
                  <a:pt x="3734475" y="3131595"/>
                </a:lnTo>
                <a:lnTo>
                  <a:pt x="3701768" y="3158355"/>
                </a:lnTo>
                <a:lnTo>
                  <a:pt x="3667575" y="3188088"/>
                </a:lnTo>
                <a:lnTo>
                  <a:pt x="3637841" y="3222281"/>
                </a:lnTo>
                <a:lnTo>
                  <a:pt x="3609595" y="3257961"/>
                </a:lnTo>
                <a:lnTo>
                  <a:pt x="3581349" y="3295126"/>
                </a:lnTo>
                <a:lnTo>
                  <a:pt x="3553102" y="3332293"/>
                </a:lnTo>
                <a:lnTo>
                  <a:pt x="3524856" y="3367972"/>
                </a:lnTo>
                <a:lnTo>
                  <a:pt x="3493636" y="3402165"/>
                </a:lnTo>
                <a:lnTo>
                  <a:pt x="3462416" y="3431897"/>
                </a:lnTo>
                <a:lnTo>
                  <a:pt x="3426738" y="3457171"/>
                </a:lnTo>
                <a:lnTo>
                  <a:pt x="3389571" y="3476498"/>
                </a:lnTo>
                <a:lnTo>
                  <a:pt x="3344970" y="3489878"/>
                </a:lnTo>
                <a:lnTo>
                  <a:pt x="3298883" y="3495825"/>
                </a:lnTo>
                <a:lnTo>
                  <a:pt x="3251312" y="3497311"/>
                </a:lnTo>
                <a:lnTo>
                  <a:pt x="3200765" y="3492850"/>
                </a:lnTo>
                <a:lnTo>
                  <a:pt x="3150219" y="3486905"/>
                </a:lnTo>
                <a:lnTo>
                  <a:pt x="3099672" y="3479470"/>
                </a:lnTo>
                <a:lnTo>
                  <a:pt x="3049127" y="3473525"/>
                </a:lnTo>
                <a:lnTo>
                  <a:pt x="2998579" y="3470551"/>
                </a:lnTo>
                <a:lnTo>
                  <a:pt x="2949520" y="3470551"/>
                </a:lnTo>
                <a:lnTo>
                  <a:pt x="2903435" y="3476498"/>
                </a:lnTo>
                <a:lnTo>
                  <a:pt x="2855862" y="3488392"/>
                </a:lnTo>
                <a:lnTo>
                  <a:pt x="2812749" y="3506230"/>
                </a:lnTo>
                <a:lnTo>
                  <a:pt x="2768149" y="3530017"/>
                </a:lnTo>
                <a:lnTo>
                  <a:pt x="2723551" y="3553804"/>
                </a:lnTo>
                <a:lnTo>
                  <a:pt x="2678950" y="3580563"/>
                </a:lnTo>
                <a:lnTo>
                  <a:pt x="2635836" y="3605836"/>
                </a:lnTo>
                <a:lnTo>
                  <a:pt x="2589751" y="3628136"/>
                </a:lnTo>
                <a:lnTo>
                  <a:pt x="2545151" y="3645976"/>
                </a:lnTo>
                <a:lnTo>
                  <a:pt x="2499064" y="3657869"/>
                </a:lnTo>
                <a:lnTo>
                  <a:pt x="2451493" y="3662328"/>
                </a:lnTo>
                <a:lnTo>
                  <a:pt x="2403920" y="3657869"/>
                </a:lnTo>
                <a:lnTo>
                  <a:pt x="2357833" y="3645976"/>
                </a:lnTo>
                <a:lnTo>
                  <a:pt x="2313235" y="3628136"/>
                </a:lnTo>
                <a:lnTo>
                  <a:pt x="2267148" y="3605836"/>
                </a:lnTo>
                <a:lnTo>
                  <a:pt x="2224034" y="3580563"/>
                </a:lnTo>
                <a:lnTo>
                  <a:pt x="2179435" y="3553804"/>
                </a:lnTo>
                <a:lnTo>
                  <a:pt x="2134835" y="3530017"/>
                </a:lnTo>
                <a:lnTo>
                  <a:pt x="2090236" y="3506230"/>
                </a:lnTo>
                <a:lnTo>
                  <a:pt x="2045637" y="3488392"/>
                </a:lnTo>
                <a:lnTo>
                  <a:pt x="1999551" y="3476498"/>
                </a:lnTo>
                <a:lnTo>
                  <a:pt x="1953464" y="3470551"/>
                </a:lnTo>
                <a:lnTo>
                  <a:pt x="1904403" y="3470551"/>
                </a:lnTo>
                <a:lnTo>
                  <a:pt x="1853857" y="3473525"/>
                </a:lnTo>
                <a:lnTo>
                  <a:pt x="1803312" y="3479470"/>
                </a:lnTo>
                <a:lnTo>
                  <a:pt x="1752765" y="3486905"/>
                </a:lnTo>
                <a:lnTo>
                  <a:pt x="1702217" y="3492850"/>
                </a:lnTo>
                <a:lnTo>
                  <a:pt x="1651672" y="3497311"/>
                </a:lnTo>
                <a:lnTo>
                  <a:pt x="1604101" y="3495825"/>
                </a:lnTo>
                <a:lnTo>
                  <a:pt x="1558015" y="3489878"/>
                </a:lnTo>
                <a:lnTo>
                  <a:pt x="1513414" y="3476498"/>
                </a:lnTo>
                <a:lnTo>
                  <a:pt x="1476248" y="3457171"/>
                </a:lnTo>
                <a:lnTo>
                  <a:pt x="1440567" y="3431897"/>
                </a:lnTo>
                <a:lnTo>
                  <a:pt x="1409349" y="3402165"/>
                </a:lnTo>
                <a:lnTo>
                  <a:pt x="1378128" y="3367972"/>
                </a:lnTo>
                <a:lnTo>
                  <a:pt x="1349882" y="3332293"/>
                </a:lnTo>
                <a:lnTo>
                  <a:pt x="1321636" y="3295126"/>
                </a:lnTo>
                <a:lnTo>
                  <a:pt x="1293389" y="3257961"/>
                </a:lnTo>
                <a:lnTo>
                  <a:pt x="1265143" y="3222281"/>
                </a:lnTo>
                <a:lnTo>
                  <a:pt x="1235409" y="3188088"/>
                </a:lnTo>
                <a:lnTo>
                  <a:pt x="1201216" y="3158355"/>
                </a:lnTo>
                <a:lnTo>
                  <a:pt x="1168509" y="3131595"/>
                </a:lnTo>
                <a:lnTo>
                  <a:pt x="1131343" y="3110783"/>
                </a:lnTo>
                <a:lnTo>
                  <a:pt x="1091204" y="3092943"/>
                </a:lnTo>
                <a:lnTo>
                  <a:pt x="1048091" y="3078077"/>
                </a:lnTo>
                <a:lnTo>
                  <a:pt x="1003491" y="3064697"/>
                </a:lnTo>
                <a:lnTo>
                  <a:pt x="958893" y="3052803"/>
                </a:lnTo>
                <a:lnTo>
                  <a:pt x="912806" y="3040909"/>
                </a:lnTo>
                <a:lnTo>
                  <a:pt x="869693" y="3027530"/>
                </a:lnTo>
                <a:lnTo>
                  <a:pt x="826579" y="3012663"/>
                </a:lnTo>
                <a:lnTo>
                  <a:pt x="786441" y="2994823"/>
                </a:lnTo>
                <a:lnTo>
                  <a:pt x="750760" y="2972523"/>
                </a:lnTo>
                <a:lnTo>
                  <a:pt x="718053" y="2945763"/>
                </a:lnTo>
                <a:lnTo>
                  <a:pt x="691295" y="2913058"/>
                </a:lnTo>
                <a:lnTo>
                  <a:pt x="668996" y="2877378"/>
                </a:lnTo>
                <a:lnTo>
                  <a:pt x="651155" y="2837238"/>
                </a:lnTo>
                <a:lnTo>
                  <a:pt x="636289" y="2794126"/>
                </a:lnTo>
                <a:lnTo>
                  <a:pt x="622909" y="2751014"/>
                </a:lnTo>
                <a:lnTo>
                  <a:pt x="611016" y="2704927"/>
                </a:lnTo>
                <a:lnTo>
                  <a:pt x="599122" y="2660328"/>
                </a:lnTo>
                <a:lnTo>
                  <a:pt x="585742" y="2615729"/>
                </a:lnTo>
                <a:lnTo>
                  <a:pt x="570876" y="2572614"/>
                </a:lnTo>
                <a:lnTo>
                  <a:pt x="553035" y="2532474"/>
                </a:lnTo>
                <a:lnTo>
                  <a:pt x="532222" y="2495309"/>
                </a:lnTo>
                <a:lnTo>
                  <a:pt x="505464" y="2462603"/>
                </a:lnTo>
                <a:lnTo>
                  <a:pt x="475730" y="2428409"/>
                </a:lnTo>
                <a:lnTo>
                  <a:pt x="441537" y="2398677"/>
                </a:lnTo>
                <a:lnTo>
                  <a:pt x="404369" y="2370431"/>
                </a:lnTo>
                <a:lnTo>
                  <a:pt x="367204" y="2342185"/>
                </a:lnTo>
                <a:lnTo>
                  <a:pt x="330038" y="2313939"/>
                </a:lnTo>
                <a:lnTo>
                  <a:pt x="294358" y="2285691"/>
                </a:lnTo>
                <a:lnTo>
                  <a:pt x="260165" y="2254473"/>
                </a:lnTo>
                <a:lnTo>
                  <a:pt x="230432" y="2223253"/>
                </a:lnTo>
                <a:lnTo>
                  <a:pt x="205160" y="2187573"/>
                </a:lnTo>
                <a:lnTo>
                  <a:pt x="185834" y="2150408"/>
                </a:lnTo>
                <a:lnTo>
                  <a:pt x="172453" y="2105809"/>
                </a:lnTo>
                <a:lnTo>
                  <a:pt x="166507" y="2059722"/>
                </a:lnTo>
                <a:lnTo>
                  <a:pt x="165019" y="2012148"/>
                </a:lnTo>
                <a:lnTo>
                  <a:pt x="169479" y="1961602"/>
                </a:lnTo>
                <a:lnTo>
                  <a:pt x="175426" y="1911057"/>
                </a:lnTo>
                <a:lnTo>
                  <a:pt x="182859" y="1860510"/>
                </a:lnTo>
                <a:lnTo>
                  <a:pt x="188806" y="1809964"/>
                </a:lnTo>
                <a:lnTo>
                  <a:pt x="191780" y="1759419"/>
                </a:lnTo>
                <a:lnTo>
                  <a:pt x="191780" y="1710358"/>
                </a:lnTo>
                <a:lnTo>
                  <a:pt x="185834" y="1664274"/>
                </a:lnTo>
                <a:lnTo>
                  <a:pt x="173940" y="1618187"/>
                </a:lnTo>
                <a:lnTo>
                  <a:pt x="156100" y="1575073"/>
                </a:lnTo>
                <a:lnTo>
                  <a:pt x="133800" y="1530474"/>
                </a:lnTo>
                <a:lnTo>
                  <a:pt x="108526" y="1485876"/>
                </a:lnTo>
                <a:lnTo>
                  <a:pt x="81768" y="1441276"/>
                </a:lnTo>
                <a:lnTo>
                  <a:pt x="56494" y="1398162"/>
                </a:lnTo>
                <a:lnTo>
                  <a:pt x="34193" y="1352077"/>
                </a:lnTo>
                <a:lnTo>
                  <a:pt x="16355" y="1307477"/>
                </a:lnTo>
                <a:lnTo>
                  <a:pt x="4461" y="1261390"/>
                </a:lnTo>
                <a:lnTo>
                  <a:pt x="0" y="1213817"/>
                </a:lnTo>
                <a:lnTo>
                  <a:pt x="4461" y="1166246"/>
                </a:lnTo>
                <a:lnTo>
                  <a:pt x="16355" y="1120160"/>
                </a:lnTo>
                <a:lnTo>
                  <a:pt x="34193" y="1075560"/>
                </a:lnTo>
                <a:lnTo>
                  <a:pt x="56494" y="1029475"/>
                </a:lnTo>
                <a:lnTo>
                  <a:pt x="81768" y="986360"/>
                </a:lnTo>
                <a:lnTo>
                  <a:pt x="108526" y="941762"/>
                </a:lnTo>
                <a:lnTo>
                  <a:pt x="133800" y="897162"/>
                </a:lnTo>
                <a:lnTo>
                  <a:pt x="156100" y="852563"/>
                </a:lnTo>
                <a:lnTo>
                  <a:pt x="173940" y="809449"/>
                </a:lnTo>
                <a:lnTo>
                  <a:pt x="185834" y="763363"/>
                </a:lnTo>
                <a:lnTo>
                  <a:pt x="191780" y="717278"/>
                </a:lnTo>
                <a:lnTo>
                  <a:pt x="191780" y="668219"/>
                </a:lnTo>
                <a:lnTo>
                  <a:pt x="188806" y="617672"/>
                </a:lnTo>
                <a:lnTo>
                  <a:pt x="182859" y="567126"/>
                </a:lnTo>
                <a:lnTo>
                  <a:pt x="175426" y="516579"/>
                </a:lnTo>
                <a:lnTo>
                  <a:pt x="169479" y="466034"/>
                </a:lnTo>
                <a:lnTo>
                  <a:pt x="165019" y="415488"/>
                </a:lnTo>
                <a:lnTo>
                  <a:pt x="166507" y="367916"/>
                </a:lnTo>
                <a:lnTo>
                  <a:pt x="172453" y="321830"/>
                </a:lnTo>
                <a:lnTo>
                  <a:pt x="185834" y="277229"/>
                </a:lnTo>
                <a:lnTo>
                  <a:pt x="205160" y="240064"/>
                </a:lnTo>
                <a:lnTo>
                  <a:pt x="230432" y="204384"/>
                </a:lnTo>
                <a:lnTo>
                  <a:pt x="260165" y="173164"/>
                </a:lnTo>
                <a:lnTo>
                  <a:pt x="294358" y="141946"/>
                </a:lnTo>
                <a:lnTo>
                  <a:pt x="330038" y="113697"/>
                </a:lnTo>
                <a:lnTo>
                  <a:pt x="367204" y="85451"/>
                </a:lnTo>
                <a:lnTo>
                  <a:pt x="404369" y="57205"/>
                </a:lnTo>
                <a:lnTo>
                  <a:pt x="441537" y="289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0131DE2-48F2-41BE-8535-4A206FF421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17634" y="3937132"/>
            <a:ext cx="3374366" cy="2920866"/>
          </a:xfrm>
          <a:custGeom>
            <a:avLst/>
            <a:gdLst>
              <a:gd name="connsiteX0" fmla="*/ 1989664 w 3374366"/>
              <a:gd name="connsiteY0" fmla="*/ 0 h 2920866"/>
              <a:gd name="connsiteX1" fmla="*/ 2028274 w 3374366"/>
              <a:gd name="connsiteY1" fmla="*/ 3619 h 2920866"/>
              <a:gd name="connsiteX2" fmla="*/ 2065678 w 3374366"/>
              <a:gd name="connsiteY2" fmla="*/ 13272 h 2920866"/>
              <a:gd name="connsiteX3" fmla="*/ 2101877 w 3374366"/>
              <a:gd name="connsiteY3" fmla="*/ 27751 h 2920866"/>
              <a:gd name="connsiteX4" fmla="*/ 2139280 w 3374366"/>
              <a:gd name="connsiteY4" fmla="*/ 45850 h 2920866"/>
              <a:gd name="connsiteX5" fmla="*/ 2174272 w 3374366"/>
              <a:gd name="connsiteY5" fmla="*/ 66362 h 2920866"/>
              <a:gd name="connsiteX6" fmla="*/ 2210470 w 3374366"/>
              <a:gd name="connsiteY6" fmla="*/ 88081 h 2920866"/>
              <a:gd name="connsiteX7" fmla="*/ 2246667 w 3374366"/>
              <a:gd name="connsiteY7" fmla="*/ 107386 h 2920866"/>
              <a:gd name="connsiteX8" fmla="*/ 2282864 w 3374366"/>
              <a:gd name="connsiteY8" fmla="*/ 126692 h 2920866"/>
              <a:gd name="connsiteX9" fmla="*/ 2317856 w 3374366"/>
              <a:gd name="connsiteY9" fmla="*/ 141170 h 2920866"/>
              <a:gd name="connsiteX10" fmla="*/ 2356466 w 3374366"/>
              <a:gd name="connsiteY10" fmla="*/ 150823 h 2920866"/>
              <a:gd name="connsiteX11" fmla="*/ 2393870 w 3374366"/>
              <a:gd name="connsiteY11" fmla="*/ 155650 h 2920866"/>
              <a:gd name="connsiteX12" fmla="*/ 2433687 w 3374366"/>
              <a:gd name="connsiteY12" fmla="*/ 155650 h 2920866"/>
              <a:gd name="connsiteX13" fmla="*/ 2474712 w 3374366"/>
              <a:gd name="connsiteY13" fmla="*/ 153237 h 2920866"/>
              <a:gd name="connsiteX14" fmla="*/ 2515735 w 3374366"/>
              <a:gd name="connsiteY14" fmla="*/ 148410 h 2920866"/>
              <a:gd name="connsiteX15" fmla="*/ 2556760 w 3374366"/>
              <a:gd name="connsiteY15" fmla="*/ 142378 h 2920866"/>
              <a:gd name="connsiteX16" fmla="*/ 2597783 w 3374366"/>
              <a:gd name="connsiteY16" fmla="*/ 137551 h 2920866"/>
              <a:gd name="connsiteX17" fmla="*/ 2638808 w 3374366"/>
              <a:gd name="connsiteY17" fmla="*/ 133931 h 2920866"/>
              <a:gd name="connsiteX18" fmla="*/ 2677418 w 3374366"/>
              <a:gd name="connsiteY18" fmla="*/ 135137 h 2920866"/>
              <a:gd name="connsiteX19" fmla="*/ 2714822 w 3374366"/>
              <a:gd name="connsiteY19" fmla="*/ 139964 h 2920866"/>
              <a:gd name="connsiteX20" fmla="*/ 2751021 w 3374366"/>
              <a:gd name="connsiteY20" fmla="*/ 150823 h 2920866"/>
              <a:gd name="connsiteX21" fmla="*/ 2781186 w 3374366"/>
              <a:gd name="connsiteY21" fmla="*/ 166509 h 2920866"/>
              <a:gd name="connsiteX22" fmla="*/ 2810143 w 3374366"/>
              <a:gd name="connsiteY22" fmla="*/ 187021 h 2920866"/>
              <a:gd name="connsiteX23" fmla="*/ 2835482 w 3374366"/>
              <a:gd name="connsiteY23" fmla="*/ 211152 h 2920866"/>
              <a:gd name="connsiteX24" fmla="*/ 2860820 w 3374366"/>
              <a:gd name="connsiteY24" fmla="*/ 238903 h 2920866"/>
              <a:gd name="connsiteX25" fmla="*/ 2883745 w 3374366"/>
              <a:gd name="connsiteY25" fmla="*/ 267862 h 2920866"/>
              <a:gd name="connsiteX26" fmla="*/ 2906670 w 3374366"/>
              <a:gd name="connsiteY26" fmla="*/ 298027 h 2920866"/>
              <a:gd name="connsiteX27" fmla="*/ 2929596 w 3374366"/>
              <a:gd name="connsiteY27" fmla="*/ 328191 h 2920866"/>
              <a:gd name="connsiteX28" fmla="*/ 2952520 w 3374366"/>
              <a:gd name="connsiteY28" fmla="*/ 357149 h 2920866"/>
              <a:gd name="connsiteX29" fmla="*/ 2976653 w 3374366"/>
              <a:gd name="connsiteY29" fmla="*/ 384900 h 2920866"/>
              <a:gd name="connsiteX30" fmla="*/ 3004404 w 3374366"/>
              <a:gd name="connsiteY30" fmla="*/ 409033 h 2920866"/>
              <a:gd name="connsiteX31" fmla="*/ 3030950 w 3374366"/>
              <a:gd name="connsiteY31" fmla="*/ 430752 h 2920866"/>
              <a:gd name="connsiteX32" fmla="*/ 3061114 w 3374366"/>
              <a:gd name="connsiteY32" fmla="*/ 447642 h 2920866"/>
              <a:gd name="connsiteX33" fmla="*/ 3093692 w 3374366"/>
              <a:gd name="connsiteY33" fmla="*/ 462122 h 2920866"/>
              <a:gd name="connsiteX34" fmla="*/ 3128682 w 3374366"/>
              <a:gd name="connsiteY34" fmla="*/ 474187 h 2920866"/>
              <a:gd name="connsiteX35" fmla="*/ 3164879 w 3374366"/>
              <a:gd name="connsiteY35" fmla="*/ 485046 h 2920866"/>
              <a:gd name="connsiteX36" fmla="*/ 3201078 w 3374366"/>
              <a:gd name="connsiteY36" fmla="*/ 494700 h 2920866"/>
              <a:gd name="connsiteX37" fmla="*/ 3238482 w 3374366"/>
              <a:gd name="connsiteY37" fmla="*/ 504352 h 2920866"/>
              <a:gd name="connsiteX38" fmla="*/ 3273472 w 3374366"/>
              <a:gd name="connsiteY38" fmla="*/ 515212 h 2920866"/>
              <a:gd name="connsiteX39" fmla="*/ 3308463 w 3374366"/>
              <a:gd name="connsiteY39" fmla="*/ 527277 h 2920866"/>
              <a:gd name="connsiteX40" fmla="*/ 3341042 w 3374366"/>
              <a:gd name="connsiteY40" fmla="*/ 541757 h 2920866"/>
              <a:gd name="connsiteX41" fmla="*/ 3370000 w 3374366"/>
              <a:gd name="connsiteY41" fmla="*/ 559856 h 2920866"/>
              <a:gd name="connsiteX42" fmla="*/ 3374366 w 3374366"/>
              <a:gd name="connsiteY42" fmla="*/ 563428 h 2920866"/>
              <a:gd name="connsiteX43" fmla="*/ 3374366 w 3374366"/>
              <a:gd name="connsiteY43" fmla="*/ 2920866 h 2920866"/>
              <a:gd name="connsiteX44" fmla="*/ 321479 w 3374366"/>
              <a:gd name="connsiteY44" fmla="*/ 2920866 h 2920866"/>
              <a:gd name="connsiteX45" fmla="*/ 298028 w 3374366"/>
              <a:gd name="connsiteY45" fmla="*/ 2903043 h 2920866"/>
              <a:gd name="connsiteX46" fmla="*/ 267863 w 3374366"/>
              <a:gd name="connsiteY46" fmla="*/ 2880118 h 2920866"/>
              <a:gd name="connsiteX47" fmla="*/ 238904 w 3374366"/>
              <a:gd name="connsiteY47" fmla="*/ 2857192 h 2920866"/>
              <a:gd name="connsiteX48" fmla="*/ 211153 w 3374366"/>
              <a:gd name="connsiteY48" fmla="*/ 2831854 h 2920866"/>
              <a:gd name="connsiteX49" fmla="*/ 187021 w 3374366"/>
              <a:gd name="connsiteY49" fmla="*/ 2806516 h 2920866"/>
              <a:gd name="connsiteX50" fmla="*/ 166510 w 3374366"/>
              <a:gd name="connsiteY50" fmla="*/ 2777557 h 2920866"/>
              <a:gd name="connsiteX51" fmla="*/ 150825 w 3374366"/>
              <a:gd name="connsiteY51" fmla="*/ 2747394 h 2920866"/>
              <a:gd name="connsiteX52" fmla="*/ 139965 w 3374366"/>
              <a:gd name="connsiteY52" fmla="*/ 2711197 h 2920866"/>
              <a:gd name="connsiteX53" fmla="*/ 135139 w 3374366"/>
              <a:gd name="connsiteY53" fmla="*/ 2673792 h 2920866"/>
              <a:gd name="connsiteX54" fmla="*/ 133931 w 3374366"/>
              <a:gd name="connsiteY54" fmla="*/ 2635180 h 2920866"/>
              <a:gd name="connsiteX55" fmla="*/ 137551 w 3374366"/>
              <a:gd name="connsiteY55" fmla="*/ 2594157 h 2920866"/>
              <a:gd name="connsiteX56" fmla="*/ 142378 w 3374366"/>
              <a:gd name="connsiteY56" fmla="*/ 2553133 h 2920866"/>
              <a:gd name="connsiteX57" fmla="*/ 148410 w 3374366"/>
              <a:gd name="connsiteY57" fmla="*/ 2512109 h 2920866"/>
              <a:gd name="connsiteX58" fmla="*/ 153237 w 3374366"/>
              <a:gd name="connsiteY58" fmla="*/ 2471085 h 2920866"/>
              <a:gd name="connsiteX59" fmla="*/ 155651 w 3374366"/>
              <a:gd name="connsiteY59" fmla="*/ 2430062 h 2920866"/>
              <a:gd name="connsiteX60" fmla="*/ 155651 w 3374366"/>
              <a:gd name="connsiteY60" fmla="*/ 2390243 h 2920866"/>
              <a:gd name="connsiteX61" fmla="*/ 150825 w 3374366"/>
              <a:gd name="connsiteY61" fmla="*/ 2352841 h 2920866"/>
              <a:gd name="connsiteX62" fmla="*/ 141171 w 3374366"/>
              <a:gd name="connsiteY62" fmla="*/ 2315436 h 2920866"/>
              <a:gd name="connsiteX63" fmla="*/ 126692 w 3374366"/>
              <a:gd name="connsiteY63" fmla="*/ 2280444 h 2920866"/>
              <a:gd name="connsiteX64" fmla="*/ 108594 w 3374366"/>
              <a:gd name="connsiteY64" fmla="*/ 2244247 h 2920866"/>
              <a:gd name="connsiteX65" fmla="*/ 88081 w 3374366"/>
              <a:gd name="connsiteY65" fmla="*/ 2208051 h 2920866"/>
              <a:gd name="connsiteX66" fmla="*/ 66363 w 3374366"/>
              <a:gd name="connsiteY66" fmla="*/ 2171852 h 2920866"/>
              <a:gd name="connsiteX67" fmla="*/ 45851 w 3374366"/>
              <a:gd name="connsiteY67" fmla="*/ 2136860 h 2920866"/>
              <a:gd name="connsiteX68" fmla="*/ 27751 w 3374366"/>
              <a:gd name="connsiteY68" fmla="*/ 2099458 h 2920866"/>
              <a:gd name="connsiteX69" fmla="*/ 13273 w 3374366"/>
              <a:gd name="connsiteY69" fmla="*/ 2063259 h 2920866"/>
              <a:gd name="connsiteX70" fmla="*/ 3621 w 3374366"/>
              <a:gd name="connsiteY70" fmla="*/ 2025855 h 2920866"/>
              <a:gd name="connsiteX71" fmla="*/ 0 w 3374366"/>
              <a:gd name="connsiteY71" fmla="*/ 1987244 h 2920866"/>
              <a:gd name="connsiteX72" fmla="*/ 3621 w 3374366"/>
              <a:gd name="connsiteY72" fmla="*/ 1948634 h 2920866"/>
              <a:gd name="connsiteX73" fmla="*/ 13273 w 3374366"/>
              <a:gd name="connsiteY73" fmla="*/ 1911231 h 2920866"/>
              <a:gd name="connsiteX74" fmla="*/ 27751 w 3374366"/>
              <a:gd name="connsiteY74" fmla="*/ 1875032 h 2920866"/>
              <a:gd name="connsiteX75" fmla="*/ 45851 w 3374366"/>
              <a:gd name="connsiteY75" fmla="*/ 1837629 h 2920866"/>
              <a:gd name="connsiteX76" fmla="*/ 66363 w 3374366"/>
              <a:gd name="connsiteY76" fmla="*/ 1802637 h 2920866"/>
              <a:gd name="connsiteX77" fmla="*/ 88081 w 3374366"/>
              <a:gd name="connsiteY77" fmla="*/ 1766441 h 2920866"/>
              <a:gd name="connsiteX78" fmla="*/ 108594 w 3374366"/>
              <a:gd name="connsiteY78" fmla="*/ 1730242 h 2920866"/>
              <a:gd name="connsiteX79" fmla="*/ 126692 w 3374366"/>
              <a:gd name="connsiteY79" fmla="*/ 1694045 h 2920866"/>
              <a:gd name="connsiteX80" fmla="*/ 141171 w 3374366"/>
              <a:gd name="connsiteY80" fmla="*/ 1659053 h 2920866"/>
              <a:gd name="connsiteX81" fmla="*/ 150825 w 3374366"/>
              <a:gd name="connsiteY81" fmla="*/ 1621649 h 2920866"/>
              <a:gd name="connsiteX82" fmla="*/ 155651 w 3374366"/>
              <a:gd name="connsiteY82" fmla="*/ 1584246 h 2920866"/>
              <a:gd name="connsiteX83" fmla="*/ 155651 w 3374366"/>
              <a:gd name="connsiteY83" fmla="*/ 1544429 h 2920866"/>
              <a:gd name="connsiteX84" fmla="*/ 153237 w 3374366"/>
              <a:gd name="connsiteY84" fmla="*/ 1503404 h 2920866"/>
              <a:gd name="connsiteX85" fmla="*/ 148410 w 3374366"/>
              <a:gd name="connsiteY85" fmla="*/ 1462381 h 2920866"/>
              <a:gd name="connsiteX86" fmla="*/ 142378 w 3374366"/>
              <a:gd name="connsiteY86" fmla="*/ 1421356 h 2920866"/>
              <a:gd name="connsiteX87" fmla="*/ 137551 w 3374366"/>
              <a:gd name="connsiteY87" fmla="*/ 1380333 h 2920866"/>
              <a:gd name="connsiteX88" fmla="*/ 133931 w 3374366"/>
              <a:gd name="connsiteY88" fmla="*/ 1339309 h 2920866"/>
              <a:gd name="connsiteX89" fmla="*/ 135139 w 3374366"/>
              <a:gd name="connsiteY89" fmla="*/ 1300699 h 2920866"/>
              <a:gd name="connsiteX90" fmla="*/ 139965 w 3374366"/>
              <a:gd name="connsiteY90" fmla="*/ 1263295 h 2920866"/>
              <a:gd name="connsiteX91" fmla="*/ 150825 w 3374366"/>
              <a:gd name="connsiteY91" fmla="*/ 1227096 h 2920866"/>
              <a:gd name="connsiteX92" fmla="*/ 166510 w 3374366"/>
              <a:gd name="connsiteY92" fmla="*/ 1196933 h 2920866"/>
              <a:gd name="connsiteX93" fmla="*/ 187021 w 3374366"/>
              <a:gd name="connsiteY93" fmla="*/ 1167974 h 2920866"/>
              <a:gd name="connsiteX94" fmla="*/ 211153 w 3374366"/>
              <a:gd name="connsiteY94" fmla="*/ 1142636 h 2920866"/>
              <a:gd name="connsiteX95" fmla="*/ 238904 w 3374366"/>
              <a:gd name="connsiteY95" fmla="*/ 1117298 h 2920866"/>
              <a:gd name="connsiteX96" fmla="*/ 267863 w 3374366"/>
              <a:gd name="connsiteY96" fmla="*/ 1094371 h 2920866"/>
              <a:gd name="connsiteX97" fmla="*/ 298028 w 3374366"/>
              <a:gd name="connsiteY97" fmla="*/ 1071447 h 2920866"/>
              <a:gd name="connsiteX98" fmla="*/ 328191 w 3374366"/>
              <a:gd name="connsiteY98" fmla="*/ 1048522 h 2920866"/>
              <a:gd name="connsiteX99" fmla="*/ 358357 w 3374366"/>
              <a:gd name="connsiteY99" fmla="*/ 1025597 h 2920866"/>
              <a:gd name="connsiteX100" fmla="*/ 386108 w 3374366"/>
              <a:gd name="connsiteY100" fmla="*/ 1001466 h 2920866"/>
              <a:gd name="connsiteX101" fmla="*/ 410242 w 3374366"/>
              <a:gd name="connsiteY101" fmla="*/ 973715 h 2920866"/>
              <a:gd name="connsiteX102" fmla="*/ 431958 w 3374366"/>
              <a:gd name="connsiteY102" fmla="*/ 947169 h 2920866"/>
              <a:gd name="connsiteX103" fmla="*/ 448850 w 3374366"/>
              <a:gd name="connsiteY103" fmla="*/ 917005 h 2920866"/>
              <a:gd name="connsiteX104" fmla="*/ 463330 w 3374366"/>
              <a:gd name="connsiteY104" fmla="*/ 884427 h 2920866"/>
              <a:gd name="connsiteX105" fmla="*/ 475396 w 3374366"/>
              <a:gd name="connsiteY105" fmla="*/ 849436 h 2920866"/>
              <a:gd name="connsiteX106" fmla="*/ 486255 w 3374366"/>
              <a:gd name="connsiteY106" fmla="*/ 813237 h 2920866"/>
              <a:gd name="connsiteX107" fmla="*/ 495909 w 3374366"/>
              <a:gd name="connsiteY107" fmla="*/ 777040 h 2920866"/>
              <a:gd name="connsiteX108" fmla="*/ 505561 w 3374366"/>
              <a:gd name="connsiteY108" fmla="*/ 739636 h 2920866"/>
              <a:gd name="connsiteX109" fmla="*/ 516421 w 3374366"/>
              <a:gd name="connsiteY109" fmla="*/ 704646 h 2920866"/>
              <a:gd name="connsiteX110" fmla="*/ 528486 w 3374366"/>
              <a:gd name="connsiteY110" fmla="*/ 669654 h 2920866"/>
              <a:gd name="connsiteX111" fmla="*/ 542966 w 3374366"/>
              <a:gd name="connsiteY111" fmla="*/ 637077 h 2920866"/>
              <a:gd name="connsiteX112" fmla="*/ 561064 w 3374366"/>
              <a:gd name="connsiteY112" fmla="*/ 608119 h 2920866"/>
              <a:gd name="connsiteX113" fmla="*/ 582782 w 3374366"/>
              <a:gd name="connsiteY113" fmla="*/ 581574 h 2920866"/>
              <a:gd name="connsiteX114" fmla="*/ 609327 w 3374366"/>
              <a:gd name="connsiteY114" fmla="*/ 559856 h 2920866"/>
              <a:gd name="connsiteX115" fmla="*/ 638286 w 3374366"/>
              <a:gd name="connsiteY115" fmla="*/ 541757 h 2920866"/>
              <a:gd name="connsiteX116" fmla="*/ 670863 w 3374366"/>
              <a:gd name="connsiteY116" fmla="*/ 527277 h 2920866"/>
              <a:gd name="connsiteX117" fmla="*/ 705855 w 3374366"/>
              <a:gd name="connsiteY117" fmla="*/ 515212 h 2920866"/>
              <a:gd name="connsiteX118" fmla="*/ 740846 w 3374366"/>
              <a:gd name="connsiteY118" fmla="*/ 504352 h 2920866"/>
              <a:gd name="connsiteX119" fmla="*/ 778250 w 3374366"/>
              <a:gd name="connsiteY119" fmla="*/ 494700 h 2920866"/>
              <a:gd name="connsiteX120" fmla="*/ 814447 w 3374366"/>
              <a:gd name="connsiteY120" fmla="*/ 485046 h 2920866"/>
              <a:gd name="connsiteX121" fmla="*/ 850645 w 3374366"/>
              <a:gd name="connsiteY121" fmla="*/ 474187 h 2920866"/>
              <a:gd name="connsiteX122" fmla="*/ 885636 w 3374366"/>
              <a:gd name="connsiteY122" fmla="*/ 462122 h 2920866"/>
              <a:gd name="connsiteX123" fmla="*/ 918213 w 3374366"/>
              <a:gd name="connsiteY123" fmla="*/ 447642 h 2920866"/>
              <a:gd name="connsiteX124" fmla="*/ 948378 w 3374366"/>
              <a:gd name="connsiteY124" fmla="*/ 430752 h 2920866"/>
              <a:gd name="connsiteX125" fmla="*/ 974923 w 3374366"/>
              <a:gd name="connsiteY125" fmla="*/ 409033 h 2920866"/>
              <a:gd name="connsiteX126" fmla="*/ 1002675 w 3374366"/>
              <a:gd name="connsiteY126" fmla="*/ 384900 h 2920866"/>
              <a:gd name="connsiteX127" fmla="*/ 1026807 w 3374366"/>
              <a:gd name="connsiteY127" fmla="*/ 357149 h 2920866"/>
              <a:gd name="connsiteX128" fmla="*/ 1049732 w 3374366"/>
              <a:gd name="connsiteY128" fmla="*/ 328191 h 2920866"/>
              <a:gd name="connsiteX129" fmla="*/ 1072657 w 3374366"/>
              <a:gd name="connsiteY129" fmla="*/ 298027 h 2920866"/>
              <a:gd name="connsiteX130" fmla="*/ 1095582 w 3374366"/>
              <a:gd name="connsiteY130" fmla="*/ 267862 h 2920866"/>
              <a:gd name="connsiteX131" fmla="*/ 1118507 w 3374366"/>
              <a:gd name="connsiteY131" fmla="*/ 238903 h 2920866"/>
              <a:gd name="connsiteX132" fmla="*/ 1143846 w 3374366"/>
              <a:gd name="connsiteY132" fmla="*/ 211152 h 2920866"/>
              <a:gd name="connsiteX133" fmla="*/ 1169184 w 3374366"/>
              <a:gd name="connsiteY133" fmla="*/ 187021 h 2920866"/>
              <a:gd name="connsiteX134" fmla="*/ 1198142 w 3374366"/>
              <a:gd name="connsiteY134" fmla="*/ 166509 h 2920866"/>
              <a:gd name="connsiteX135" fmla="*/ 1228307 w 3374366"/>
              <a:gd name="connsiteY135" fmla="*/ 150823 h 2920866"/>
              <a:gd name="connsiteX136" fmla="*/ 1264505 w 3374366"/>
              <a:gd name="connsiteY136" fmla="*/ 139964 h 2920866"/>
              <a:gd name="connsiteX137" fmla="*/ 1301909 w 3374366"/>
              <a:gd name="connsiteY137" fmla="*/ 135137 h 2920866"/>
              <a:gd name="connsiteX138" fmla="*/ 1340519 w 3374366"/>
              <a:gd name="connsiteY138" fmla="*/ 133931 h 2920866"/>
              <a:gd name="connsiteX139" fmla="*/ 1381542 w 3374366"/>
              <a:gd name="connsiteY139" fmla="*/ 137551 h 2920866"/>
              <a:gd name="connsiteX140" fmla="*/ 1422567 w 3374366"/>
              <a:gd name="connsiteY140" fmla="*/ 142378 h 2920866"/>
              <a:gd name="connsiteX141" fmla="*/ 1463592 w 3374366"/>
              <a:gd name="connsiteY141" fmla="*/ 148410 h 2920866"/>
              <a:gd name="connsiteX142" fmla="*/ 1504615 w 3374366"/>
              <a:gd name="connsiteY142" fmla="*/ 153237 h 2920866"/>
              <a:gd name="connsiteX143" fmla="*/ 1545639 w 3374366"/>
              <a:gd name="connsiteY143" fmla="*/ 155650 h 2920866"/>
              <a:gd name="connsiteX144" fmla="*/ 1585457 w 3374366"/>
              <a:gd name="connsiteY144" fmla="*/ 155650 h 2920866"/>
              <a:gd name="connsiteX145" fmla="*/ 1622862 w 3374366"/>
              <a:gd name="connsiteY145" fmla="*/ 150823 h 2920866"/>
              <a:gd name="connsiteX146" fmla="*/ 1660266 w 3374366"/>
              <a:gd name="connsiteY146" fmla="*/ 141170 h 2920866"/>
              <a:gd name="connsiteX147" fmla="*/ 1696464 w 3374366"/>
              <a:gd name="connsiteY147" fmla="*/ 126692 h 2920866"/>
              <a:gd name="connsiteX148" fmla="*/ 1732660 w 3374366"/>
              <a:gd name="connsiteY148" fmla="*/ 107386 h 2920866"/>
              <a:gd name="connsiteX149" fmla="*/ 1768858 w 3374366"/>
              <a:gd name="connsiteY149" fmla="*/ 88081 h 2920866"/>
              <a:gd name="connsiteX150" fmla="*/ 1805055 w 3374366"/>
              <a:gd name="connsiteY150" fmla="*/ 66362 h 2920866"/>
              <a:gd name="connsiteX151" fmla="*/ 1840048 w 3374366"/>
              <a:gd name="connsiteY151" fmla="*/ 45850 h 2920866"/>
              <a:gd name="connsiteX152" fmla="*/ 1877452 w 3374366"/>
              <a:gd name="connsiteY152" fmla="*/ 27751 h 2920866"/>
              <a:gd name="connsiteX153" fmla="*/ 1913649 w 3374366"/>
              <a:gd name="connsiteY153" fmla="*/ 13272 h 2920866"/>
              <a:gd name="connsiteX154" fmla="*/ 1951053 w 3374366"/>
              <a:gd name="connsiteY154" fmla="*/ 3619 h 29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3374366" h="2920866">
                <a:moveTo>
                  <a:pt x="1989664" y="0"/>
                </a:moveTo>
                <a:lnTo>
                  <a:pt x="2028274" y="3619"/>
                </a:lnTo>
                <a:lnTo>
                  <a:pt x="2065678" y="13272"/>
                </a:lnTo>
                <a:lnTo>
                  <a:pt x="2101877" y="27751"/>
                </a:lnTo>
                <a:lnTo>
                  <a:pt x="2139280" y="45850"/>
                </a:lnTo>
                <a:lnTo>
                  <a:pt x="2174272" y="66362"/>
                </a:lnTo>
                <a:lnTo>
                  <a:pt x="2210470" y="88081"/>
                </a:lnTo>
                <a:lnTo>
                  <a:pt x="2246667" y="107386"/>
                </a:lnTo>
                <a:lnTo>
                  <a:pt x="2282864" y="126692"/>
                </a:lnTo>
                <a:lnTo>
                  <a:pt x="2317856" y="141170"/>
                </a:lnTo>
                <a:lnTo>
                  <a:pt x="2356466" y="150823"/>
                </a:lnTo>
                <a:lnTo>
                  <a:pt x="2393870" y="155650"/>
                </a:lnTo>
                <a:lnTo>
                  <a:pt x="2433687" y="155650"/>
                </a:lnTo>
                <a:lnTo>
                  <a:pt x="2474712" y="153237"/>
                </a:lnTo>
                <a:lnTo>
                  <a:pt x="2515735" y="148410"/>
                </a:lnTo>
                <a:lnTo>
                  <a:pt x="2556760" y="142378"/>
                </a:lnTo>
                <a:lnTo>
                  <a:pt x="2597783" y="137551"/>
                </a:lnTo>
                <a:lnTo>
                  <a:pt x="2638808" y="133931"/>
                </a:lnTo>
                <a:lnTo>
                  <a:pt x="2677418" y="135137"/>
                </a:lnTo>
                <a:lnTo>
                  <a:pt x="2714822" y="139964"/>
                </a:lnTo>
                <a:lnTo>
                  <a:pt x="2751021" y="150823"/>
                </a:lnTo>
                <a:lnTo>
                  <a:pt x="2781186" y="166509"/>
                </a:lnTo>
                <a:lnTo>
                  <a:pt x="2810143" y="187021"/>
                </a:lnTo>
                <a:lnTo>
                  <a:pt x="2835482" y="211152"/>
                </a:lnTo>
                <a:lnTo>
                  <a:pt x="2860820" y="238903"/>
                </a:lnTo>
                <a:lnTo>
                  <a:pt x="2883745" y="267862"/>
                </a:lnTo>
                <a:lnTo>
                  <a:pt x="2906670" y="298027"/>
                </a:lnTo>
                <a:lnTo>
                  <a:pt x="2929596" y="328191"/>
                </a:lnTo>
                <a:lnTo>
                  <a:pt x="2952520" y="357149"/>
                </a:lnTo>
                <a:lnTo>
                  <a:pt x="2976653" y="384900"/>
                </a:lnTo>
                <a:lnTo>
                  <a:pt x="3004404" y="409033"/>
                </a:lnTo>
                <a:lnTo>
                  <a:pt x="3030950" y="430752"/>
                </a:lnTo>
                <a:lnTo>
                  <a:pt x="3061114" y="447642"/>
                </a:lnTo>
                <a:lnTo>
                  <a:pt x="3093692" y="462122"/>
                </a:lnTo>
                <a:lnTo>
                  <a:pt x="3128682" y="474187"/>
                </a:lnTo>
                <a:lnTo>
                  <a:pt x="3164879" y="485046"/>
                </a:lnTo>
                <a:lnTo>
                  <a:pt x="3201078" y="494700"/>
                </a:lnTo>
                <a:lnTo>
                  <a:pt x="3238482" y="504352"/>
                </a:lnTo>
                <a:lnTo>
                  <a:pt x="3273472" y="515212"/>
                </a:lnTo>
                <a:lnTo>
                  <a:pt x="3308463" y="527277"/>
                </a:lnTo>
                <a:lnTo>
                  <a:pt x="3341042" y="541757"/>
                </a:lnTo>
                <a:lnTo>
                  <a:pt x="3370000" y="559856"/>
                </a:lnTo>
                <a:lnTo>
                  <a:pt x="3374366" y="563428"/>
                </a:lnTo>
                <a:lnTo>
                  <a:pt x="3374366" y="2920866"/>
                </a:lnTo>
                <a:lnTo>
                  <a:pt x="321479" y="2920866"/>
                </a:lnTo>
                <a:lnTo>
                  <a:pt x="298028" y="2903043"/>
                </a:lnTo>
                <a:lnTo>
                  <a:pt x="267863" y="2880118"/>
                </a:lnTo>
                <a:lnTo>
                  <a:pt x="238904" y="2857192"/>
                </a:lnTo>
                <a:lnTo>
                  <a:pt x="211153" y="2831854"/>
                </a:lnTo>
                <a:lnTo>
                  <a:pt x="187021" y="2806516"/>
                </a:lnTo>
                <a:lnTo>
                  <a:pt x="166510" y="2777557"/>
                </a:lnTo>
                <a:lnTo>
                  <a:pt x="150825" y="2747394"/>
                </a:lnTo>
                <a:lnTo>
                  <a:pt x="139965" y="2711197"/>
                </a:lnTo>
                <a:lnTo>
                  <a:pt x="135139" y="2673792"/>
                </a:lnTo>
                <a:lnTo>
                  <a:pt x="133931" y="2635180"/>
                </a:lnTo>
                <a:lnTo>
                  <a:pt x="137551" y="2594157"/>
                </a:lnTo>
                <a:lnTo>
                  <a:pt x="142378" y="2553133"/>
                </a:lnTo>
                <a:lnTo>
                  <a:pt x="148410" y="2512109"/>
                </a:lnTo>
                <a:lnTo>
                  <a:pt x="153237" y="2471085"/>
                </a:lnTo>
                <a:lnTo>
                  <a:pt x="155651" y="2430062"/>
                </a:lnTo>
                <a:lnTo>
                  <a:pt x="155651" y="2390243"/>
                </a:lnTo>
                <a:lnTo>
                  <a:pt x="150825" y="2352841"/>
                </a:lnTo>
                <a:lnTo>
                  <a:pt x="141171" y="2315436"/>
                </a:lnTo>
                <a:lnTo>
                  <a:pt x="126692" y="2280444"/>
                </a:lnTo>
                <a:lnTo>
                  <a:pt x="108594" y="2244247"/>
                </a:lnTo>
                <a:lnTo>
                  <a:pt x="88081" y="2208051"/>
                </a:lnTo>
                <a:lnTo>
                  <a:pt x="66363" y="2171852"/>
                </a:lnTo>
                <a:lnTo>
                  <a:pt x="45851" y="2136860"/>
                </a:lnTo>
                <a:lnTo>
                  <a:pt x="27751" y="2099458"/>
                </a:lnTo>
                <a:lnTo>
                  <a:pt x="13273" y="2063259"/>
                </a:lnTo>
                <a:lnTo>
                  <a:pt x="3621" y="2025855"/>
                </a:lnTo>
                <a:lnTo>
                  <a:pt x="0" y="1987244"/>
                </a:lnTo>
                <a:lnTo>
                  <a:pt x="3621" y="1948634"/>
                </a:lnTo>
                <a:lnTo>
                  <a:pt x="13273" y="1911231"/>
                </a:lnTo>
                <a:lnTo>
                  <a:pt x="27751" y="1875032"/>
                </a:lnTo>
                <a:lnTo>
                  <a:pt x="45851" y="1837629"/>
                </a:lnTo>
                <a:lnTo>
                  <a:pt x="66363" y="1802637"/>
                </a:lnTo>
                <a:lnTo>
                  <a:pt x="88081" y="1766441"/>
                </a:lnTo>
                <a:lnTo>
                  <a:pt x="108594" y="1730242"/>
                </a:lnTo>
                <a:lnTo>
                  <a:pt x="126692" y="1694045"/>
                </a:lnTo>
                <a:lnTo>
                  <a:pt x="141171" y="1659053"/>
                </a:lnTo>
                <a:lnTo>
                  <a:pt x="150825" y="1621649"/>
                </a:lnTo>
                <a:lnTo>
                  <a:pt x="155651" y="1584246"/>
                </a:lnTo>
                <a:lnTo>
                  <a:pt x="155651" y="1544429"/>
                </a:lnTo>
                <a:lnTo>
                  <a:pt x="153237" y="1503404"/>
                </a:lnTo>
                <a:lnTo>
                  <a:pt x="148410" y="1462381"/>
                </a:lnTo>
                <a:lnTo>
                  <a:pt x="142378" y="1421356"/>
                </a:lnTo>
                <a:lnTo>
                  <a:pt x="137551" y="1380333"/>
                </a:lnTo>
                <a:lnTo>
                  <a:pt x="133931" y="1339309"/>
                </a:lnTo>
                <a:lnTo>
                  <a:pt x="135139" y="1300699"/>
                </a:lnTo>
                <a:lnTo>
                  <a:pt x="139965" y="1263295"/>
                </a:lnTo>
                <a:lnTo>
                  <a:pt x="150825" y="1227096"/>
                </a:lnTo>
                <a:lnTo>
                  <a:pt x="166510" y="1196933"/>
                </a:lnTo>
                <a:lnTo>
                  <a:pt x="187021" y="1167974"/>
                </a:lnTo>
                <a:lnTo>
                  <a:pt x="211153" y="1142636"/>
                </a:lnTo>
                <a:lnTo>
                  <a:pt x="238904" y="1117298"/>
                </a:lnTo>
                <a:lnTo>
                  <a:pt x="267863" y="1094371"/>
                </a:lnTo>
                <a:lnTo>
                  <a:pt x="298028" y="1071447"/>
                </a:lnTo>
                <a:lnTo>
                  <a:pt x="328191" y="1048522"/>
                </a:lnTo>
                <a:lnTo>
                  <a:pt x="358357" y="1025597"/>
                </a:lnTo>
                <a:lnTo>
                  <a:pt x="386108" y="1001466"/>
                </a:lnTo>
                <a:lnTo>
                  <a:pt x="410242" y="973715"/>
                </a:lnTo>
                <a:lnTo>
                  <a:pt x="431958" y="947169"/>
                </a:lnTo>
                <a:lnTo>
                  <a:pt x="448850" y="917005"/>
                </a:lnTo>
                <a:lnTo>
                  <a:pt x="463330" y="884427"/>
                </a:lnTo>
                <a:lnTo>
                  <a:pt x="475396" y="849436"/>
                </a:lnTo>
                <a:lnTo>
                  <a:pt x="486255" y="813237"/>
                </a:lnTo>
                <a:lnTo>
                  <a:pt x="495909" y="777040"/>
                </a:lnTo>
                <a:lnTo>
                  <a:pt x="505561" y="739636"/>
                </a:lnTo>
                <a:lnTo>
                  <a:pt x="516421" y="704646"/>
                </a:lnTo>
                <a:lnTo>
                  <a:pt x="528486" y="669654"/>
                </a:lnTo>
                <a:lnTo>
                  <a:pt x="542966" y="637077"/>
                </a:lnTo>
                <a:lnTo>
                  <a:pt x="561064" y="608119"/>
                </a:lnTo>
                <a:lnTo>
                  <a:pt x="582782" y="581574"/>
                </a:lnTo>
                <a:lnTo>
                  <a:pt x="609327" y="559856"/>
                </a:lnTo>
                <a:lnTo>
                  <a:pt x="638286" y="541757"/>
                </a:lnTo>
                <a:lnTo>
                  <a:pt x="670863" y="527277"/>
                </a:lnTo>
                <a:lnTo>
                  <a:pt x="705855" y="515212"/>
                </a:lnTo>
                <a:lnTo>
                  <a:pt x="740846" y="504352"/>
                </a:lnTo>
                <a:lnTo>
                  <a:pt x="778250" y="494700"/>
                </a:lnTo>
                <a:lnTo>
                  <a:pt x="814447" y="485046"/>
                </a:lnTo>
                <a:lnTo>
                  <a:pt x="850645" y="474187"/>
                </a:lnTo>
                <a:lnTo>
                  <a:pt x="885636" y="462122"/>
                </a:lnTo>
                <a:lnTo>
                  <a:pt x="918213" y="447642"/>
                </a:lnTo>
                <a:lnTo>
                  <a:pt x="948378" y="430752"/>
                </a:lnTo>
                <a:lnTo>
                  <a:pt x="974923" y="409033"/>
                </a:lnTo>
                <a:lnTo>
                  <a:pt x="1002675" y="384900"/>
                </a:lnTo>
                <a:lnTo>
                  <a:pt x="1026807" y="357149"/>
                </a:lnTo>
                <a:lnTo>
                  <a:pt x="1049732" y="328191"/>
                </a:lnTo>
                <a:lnTo>
                  <a:pt x="1072657" y="298027"/>
                </a:lnTo>
                <a:lnTo>
                  <a:pt x="1095582" y="267862"/>
                </a:lnTo>
                <a:lnTo>
                  <a:pt x="1118507" y="238903"/>
                </a:lnTo>
                <a:lnTo>
                  <a:pt x="1143846" y="211152"/>
                </a:lnTo>
                <a:lnTo>
                  <a:pt x="1169184" y="187021"/>
                </a:lnTo>
                <a:lnTo>
                  <a:pt x="1198142" y="166509"/>
                </a:lnTo>
                <a:lnTo>
                  <a:pt x="1228307" y="150823"/>
                </a:lnTo>
                <a:lnTo>
                  <a:pt x="1264505" y="139964"/>
                </a:lnTo>
                <a:lnTo>
                  <a:pt x="1301909" y="135137"/>
                </a:lnTo>
                <a:lnTo>
                  <a:pt x="1340519" y="133931"/>
                </a:lnTo>
                <a:lnTo>
                  <a:pt x="1381542" y="137551"/>
                </a:lnTo>
                <a:lnTo>
                  <a:pt x="1422567" y="142378"/>
                </a:lnTo>
                <a:lnTo>
                  <a:pt x="1463592" y="148410"/>
                </a:lnTo>
                <a:lnTo>
                  <a:pt x="1504615" y="153237"/>
                </a:lnTo>
                <a:lnTo>
                  <a:pt x="1545639" y="155650"/>
                </a:lnTo>
                <a:lnTo>
                  <a:pt x="1585457" y="155650"/>
                </a:lnTo>
                <a:lnTo>
                  <a:pt x="1622862" y="150823"/>
                </a:lnTo>
                <a:lnTo>
                  <a:pt x="1660266" y="141170"/>
                </a:lnTo>
                <a:lnTo>
                  <a:pt x="1696464" y="126692"/>
                </a:lnTo>
                <a:lnTo>
                  <a:pt x="1732660" y="107386"/>
                </a:lnTo>
                <a:lnTo>
                  <a:pt x="1768858" y="88081"/>
                </a:lnTo>
                <a:lnTo>
                  <a:pt x="1805055" y="66362"/>
                </a:lnTo>
                <a:lnTo>
                  <a:pt x="1840048" y="45850"/>
                </a:lnTo>
                <a:lnTo>
                  <a:pt x="1877452" y="27751"/>
                </a:lnTo>
                <a:lnTo>
                  <a:pt x="1913649" y="13272"/>
                </a:lnTo>
                <a:lnTo>
                  <a:pt x="1951053" y="361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B36146CD-7044-4FDA-9DEE-81D4301C82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4596" y="4033978"/>
            <a:ext cx="3277404" cy="2824020"/>
          </a:xfrm>
          <a:custGeom>
            <a:avLst/>
            <a:gdLst>
              <a:gd name="connsiteX0" fmla="*/ 1892703 w 3277404"/>
              <a:gd name="connsiteY0" fmla="*/ 0 h 2824020"/>
              <a:gd name="connsiteX1" fmla="*/ 1929431 w 3277404"/>
              <a:gd name="connsiteY1" fmla="*/ 3443 h 2824020"/>
              <a:gd name="connsiteX2" fmla="*/ 1965012 w 3277404"/>
              <a:gd name="connsiteY2" fmla="*/ 12625 h 2824020"/>
              <a:gd name="connsiteX3" fmla="*/ 1999447 w 3277404"/>
              <a:gd name="connsiteY3" fmla="*/ 26399 h 2824020"/>
              <a:gd name="connsiteX4" fmla="*/ 2035027 w 3277404"/>
              <a:gd name="connsiteY4" fmla="*/ 43615 h 2824020"/>
              <a:gd name="connsiteX5" fmla="*/ 2068314 w 3277404"/>
              <a:gd name="connsiteY5" fmla="*/ 63128 h 2824020"/>
              <a:gd name="connsiteX6" fmla="*/ 2102748 w 3277404"/>
              <a:gd name="connsiteY6" fmla="*/ 83788 h 2824020"/>
              <a:gd name="connsiteX7" fmla="*/ 2137181 w 3277404"/>
              <a:gd name="connsiteY7" fmla="*/ 102152 h 2824020"/>
              <a:gd name="connsiteX8" fmla="*/ 2171614 w 3277404"/>
              <a:gd name="connsiteY8" fmla="*/ 120518 h 2824020"/>
              <a:gd name="connsiteX9" fmla="*/ 2204900 w 3277404"/>
              <a:gd name="connsiteY9" fmla="*/ 134290 h 2824020"/>
              <a:gd name="connsiteX10" fmla="*/ 2241630 w 3277404"/>
              <a:gd name="connsiteY10" fmla="*/ 143473 h 2824020"/>
              <a:gd name="connsiteX11" fmla="*/ 2277210 w 3277404"/>
              <a:gd name="connsiteY11" fmla="*/ 148064 h 2824020"/>
              <a:gd name="connsiteX12" fmla="*/ 2315087 w 3277404"/>
              <a:gd name="connsiteY12" fmla="*/ 148064 h 2824020"/>
              <a:gd name="connsiteX13" fmla="*/ 2354112 w 3277404"/>
              <a:gd name="connsiteY13" fmla="*/ 145769 h 2824020"/>
              <a:gd name="connsiteX14" fmla="*/ 2393137 w 3277404"/>
              <a:gd name="connsiteY14" fmla="*/ 141178 h 2824020"/>
              <a:gd name="connsiteX15" fmla="*/ 2432162 w 3277404"/>
              <a:gd name="connsiteY15" fmla="*/ 135439 h 2824020"/>
              <a:gd name="connsiteX16" fmla="*/ 2471186 w 3277404"/>
              <a:gd name="connsiteY16" fmla="*/ 130848 h 2824020"/>
              <a:gd name="connsiteX17" fmla="*/ 2510212 w 3277404"/>
              <a:gd name="connsiteY17" fmla="*/ 127404 h 2824020"/>
              <a:gd name="connsiteX18" fmla="*/ 2546940 w 3277404"/>
              <a:gd name="connsiteY18" fmla="*/ 128552 h 2824020"/>
              <a:gd name="connsiteX19" fmla="*/ 2582522 w 3277404"/>
              <a:gd name="connsiteY19" fmla="*/ 133143 h 2824020"/>
              <a:gd name="connsiteX20" fmla="*/ 2616956 w 3277404"/>
              <a:gd name="connsiteY20" fmla="*/ 143473 h 2824020"/>
              <a:gd name="connsiteX21" fmla="*/ 2645651 w 3277404"/>
              <a:gd name="connsiteY21" fmla="*/ 158394 h 2824020"/>
              <a:gd name="connsiteX22" fmla="*/ 2673197 w 3277404"/>
              <a:gd name="connsiteY22" fmla="*/ 177907 h 2824020"/>
              <a:gd name="connsiteX23" fmla="*/ 2697301 w 3277404"/>
              <a:gd name="connsiteY23" fmla="*/ 200862 h 2824020"/>
              <a:gd name="connsiteX24" fmla="*/ 2721405 w 3277404"/>
              <a:gd name="connsiteY24" fmla="*/ 227261 h 2824020"/>
              <a:gd name="connsiteX25" fmla="*/ 2743213 w 3277404"/>
              <a:gd name="connsiteY25" fmla="*/ 254808 h 2824020"/>
              <a:gd name="connsiteX26" fmla="*/ 2765020 w 3277404"/>
              <a:gd name="connsiteY26" fmla="*/ 283503 h 2824020"/>
              <a:gd name="connsiteX27" fmla="*/ 2786829 w 3277404"/>
              <a:gd name="connsiteY27" fmla="*/ 312197 h 2824020"/>
              <a:gd name="connsiteX28" fmla="*/ 2808636 w 3277404"/>
              <a:gd name="connsiteY28" fmla="*/ 339744 h 2824020"/>
              <a:gd name="connsiteX29" fmla="*/ 2831593 w 3277404"/>
              <a:gd name="connsiteY29" fmla="*/ 366142 h 2824020"/>
              <a:gd name="connsiteX30" fmla="*/ 2857992 w 3277404"/>
              <a:gd name="connsiteY30" fmla="*/ 389099 h 2824020"/>
              <a:gd name="connsiteX31" fmla="*/ 2883244 w 3277404"/>
              <a:gd name="connsiteY31" fmla="*/ 409759 h 2824020"/>
              <a:gd name="connsiteX32" fmla="*/ 2911938 w 3277404"/>
              <a:gd name="connsiteY32" fmla="*/ 425827 h 2824020"/>
              <a:gd name="connsiteX33" fmla="*/ 2942928 w 3277404"/>
              <a:gd name="connsiteY33" fmla="*/ 439601 h 2824020"/>
              <a:gd name="connsiteX34" fmla="*/ 2976213 w 3277404"/>
              <a:gd name="connsiteY34" fmla="*/ 451079 h 2824020"/>
              <a:gd name="connsiteX35" fmla="*/ 3010646 w 3277404"/>
              <a:gd name="connsiteY35" fmla="*/ 461408 h 2824020"/>
              <a:gd name="connsiteX36" fmla="*/ 3045081 w 3277404"/>
              <a:gd name="connsiteY36" fmla="*/ 470591 h 2824020"/>
              <a:gd name="connsiteX37" fmla="*/ 3080662 w 3277404"/>
              <a:gd name="connsiteY37" fmla="*/ 479774 h 2824020"/>
              <a:gd name="connsiteX38" fmla="*/ 3113948 w 3277404"/>
              <a:gd name="connsiteY38" fmla="*/ 490104 h 2824020"/>
              <a:gd name="connsiteX39" fmla="*/ 3147233 w 3277404"/>
              <a:gd name="connsiteY39" fmla="*/ 501581 h 2824020"/>
              <a:gd name="connsiteX40" fmla="*/ 3178224 w 3277404"/>
              <a:gd name="connsiteY40" fmla="*/ 515355 h 2824020"/>
              <a:gd name="connsiteX41" fmla="*/ 3205771 w 3277404"/>
              <a:gd name="connsiteY41" fmla="*/ 532572 h 2824020"/>
              <a:gd name="connsiteX42" fmla="*/ 3231023 w 3277404"/>
              <a:gd name="connsiteY42" fmla="*/ 553232 h 2824020"/>
              <a:gd name="connsiteX43" fmla="*/ 3251682 w 3277404"/>
              <a:gd name="connsiteY43" fmla="*/ 578483 h 2824020"/>
              <a:gd name="connsiteX44" fmla="*/ 3268900 w 3277404"/>
              <a:gd name="connsiteY44" fmla="*/ 606030 h 2824020"/>
              <a:gd name="connsiteX45" fmla="*/ 3277404 w 3277404"/>
              <a:gd name="connsiteY45" fmla="*/ 625165 h 2824020"/>
              <a:gd name="connsiteX46" fmla="*/ 3277404 w 3277404"/>
              <a:gd name="connsiteY46" fmla="*/ 2824020 h 2824020"/>
              <a:gd name="connsiteX47" fmla="*/ 362557 w 3277404"/>
              <a:gd name="connsiteY47" fmla="*/ 2824020 h 2824020"/>
              <a:gd name="connsiteX48" fmla="*/ 340893 w 3277404"/>
              <a:gd name="connsiteY48" fmla="*/ 2805182 h 2824020"/>
              <a:gd name="connsiteX49" fmla="*/ 312198 w 3277404"/>
              <a:gd name="connsiteY49" fmla="*/ 2783375 h 2824020"/>
              <a:gd name="connsiteX50" fmla="*/ 283504 w 3277404"/>
              <a:gd name="connsiteY50" fmla="*/ 2761567 h 2824020"/>
              <a:gd name="connsiteX51" fmla="*/ 254810 w 3277404"/>
              <a:gd name="connsiteY51" fmla="*/ 2739759 h 2824020"/>
              <a:gd name="connsiteX52" fmla="*/ 227262 w 3277404"/>
              <a:gd name="connsiteY52" fmla="*/ 2717951 h 2824020"/>
              <a:gd name="connsiteX53" fmla="*/ 200863 w 3277404"/>
              <a:gd name="connsiteY53" fmla="*/ 2693848 h 2824020"/>
              <a:gd name="connsiteX54" fmla="*/ 177907 w 3277404"/>
              <a:gd name="connsiteY54" fmla="*/ 2669745 h 2824020"/>
              <a:gd name="connsiteX55" fmla="*/ 158396 w 3277404"/>
              <a:gd name="connsiteY55" fmla="*/ 2642197 h 2824020"/>
              <a:gd name="connsiteX56" fmla="*/ 143475 w 3277404"/>
              <a:gd name="connsiteY56" fmla="*/ 2613503 h 2824020"/>
              <a:gd name="connsiteX57" fmla="*/ 133144 w 3277404"/>
              <a:gd name="connsiteY57" fmla="*/ 2579070 h 2824020"/>
              <a:gd name="connsiteX58" fmla="*/ 128553 w 3277404"/>
              <a:gd name="connsiteY58" fmla="*/ 2543489 h 2824020"/>
              <a:gd name="connsiteX59" fmla="*/ 127404 w 3277404"/>
              <a:gd name="connsiteY59" fmla="*/ 2506758 h 2824020"/>
              <a:gd name="connsiteX60" fmla="*/ 130848 w 3277404"/>
              <a:gd name="connsiteY60" fmla="*/ 2467734 h 2824020"/>
              <a:gd name="connsiteX61" fmla="*/ 135439 w 3277404"/>
              <a:gd name="connsiteY61" fmla="*/ 2428710 h 2824020"/>
              <a:gd name="connsiteX62" fmla="*/ 141178 w 3277404"/>
              <a:gd name="connsiteY62" fmla="*/ 2389685 h 2824020"/>
              <a:gd name="connsiteX63" fmla="*/ 145770 w 3277404"/>
              <a:gd name="connsiteY63" fmla="*/ 2350660 h 2824020"/>
              <a:gd name="connsiteX64" fmla="*/ 148066 w 3277404"/>
              <a:gd name="connsiteY64" fmla="*/ 2311636 h 2824020"/>
              <a:gd name="connsiteX65" fmla="*/ 148066 w 3277404"/>
              <a:gd name="connsiteY65" fmla="*/ 2273758 h 2824020"/>
              <a:gd name="connsiteX66" fmla="*/ 143475 w 3277404"/>
              <a:gd name="connsiteY66" fmla="*/ 2238178 h 2824020"/>
              <a:gd name="connsiteX67" fmla="*/ 134292 w 3277404"/>
              <a:gd name="connsiteY67" fmla="*/ 2202597 h 2824020"/>
              <a:gd name="connsiteX68" fmla="*/ 120518 w 3277404"/>
              <a:gd name="connsiteY68" fmla="*/ 2169310 h 2824020"/>
              <a:gd name="connsiteX69" fmla="*/ 103302 w 3277404"/>
              <a:gd name="connsiteY69" fmla="*/ 2134877 h 2824020"/>
              <a:gd name="connsiteX70" fmla="*/ 83788 w 3277404"/>
              <a:gd name="connsiteY70" fmla="*/ 2100445 h 2824020"/>
              <a:gd name="connsiteX71" fmla="*/ 63129 w 3277404"/>
              <a:gd name="connsiteY71" fmla="*/ 2066010 h 2824020"/>
              <a:gd name="connsiteX72" fmla="*/ 43617 w 3277404"/>
              <a:gd name="connsiteY72" fmla="*/ 2032724 h 2824020"/>
              <a:gd name="connsiteX73" fmla="*/ 26399 w 3277404"/>
              <a:gd name="connsiteY73" fmla="*/ 1997144 h 2824020"/>
              <a:gd name="connsiteX74" fmla="*/ 12627 w 3277404"/>
              <a:gd name="connsiteY74" fmla="*/ 1962709 h 2824020"/>
              <a:gd name="connsiteX75" fmla="*/ 3444 w 3277404"/>
              <a:gd name="connsiteY75" fmla="*/ 1927128 h 2824020"/>
              <a:gd name="connsiteX76" fmla="*/ 0 w 3277404"/>
              <a:gd name="connsiteY76" fmla="*/ 1890399 h 2824020"/>
              <a:gd name="connsiteX77" fmla="*/ 3444 w 3277404"/>
              <a:gd name="connsiteY77" fmla="*/ 1853671 h 2824020"/>
              <a:gd name="connsiteX78" fmla="*/ 12627 w 3277404"/>
              <a:gd name="connsiteY78" fmla="*/ 1818089 h 2824020"/>
              <a:gd name="connsiteX79" fmla="*/ 26399 w 3277404"/>
              <a:gd name="connsiteY79" fmla="*/ 1783655 h 2824020"/>
              <a:gd name="connsiteX80" fmla="*/ 43617 w 3277404"/>
              <a:gd name="connsiteY80" fmla="*/ 1748075 h 2824020"/>
              <a:gd name="connsiteX81" fmla="*/ 63129 w 3277404"/>
              <a:gd name="connsiteY81" fmla="*/ 1714788 h 2824020"/>
              <a:gd name="connsiteX82" fmla="*/ 83788 w 3277404"/>
              <a:gd name="connsiteY82" fmla="*/ 1680356 h 2824020"/>
              <a:gd name="connsiteX83" fmla="*/ 103302 w 3277404"/>
              <a:gd name="connsiteY83" fmla="*/ 1645921 h 2824020"/>
              <a:gd name="connsiteX84" fmla="*/ 120518 w 3277404"/>
              <a:gd name="connsiteY84" fmla="*/ 1611488 h 2824020"/>
              <a:gd name="connsiteX85" fmla="*/ 134292 w 3277404"/>
              <a:gd name="connsiteY85" fmla="*/ 1578202 h 2824020"/>
              <a:gd name="connsiteX86" fmla="*/ 143475 w 3277404"/>
              <a:gd name="connsiteY86" fmla="*/ 1542620 h 2824020"/>
              <a:gd name="connsiteX87" fmla="*/ 148066 w 3277404"/>
              <a:gd name="connsiteY87" fmla="*/ 1507040 h 2824020"/>
              <a:gd name="connsiteX88" fmla="*/ 148066 w 3277404"/>
              <a:gd name="connsiteY88" fmla="*/ 1469163 h 2824020"/>
              <a:gd name="connsiteX89" fmla="*/ 145770 w 3277404"/>
              <a:gd name="connsiteY89" fmla="*/ 1430138 h 2824020"/>
              <a:gd name="connsiteX90" fmla="*/ 141178 w 3277404"/>
              <a:gd name="connsiteY90" fmla="*/ 1391114 h 2824020"/>
              <a:gd name="connsiteX91" fmla="*/ 135439 w 3277404"/>
              <a:gd name="connsiteY91" fmla="*/ 1352088 h 2824020"/>
              <a:gd name="connsiteX92" fmla="*/ 130848 w 3277404"/>
              <a:gd name="connsiteY92" fmla="*/ 1313064 h 2824020"/>
              <a:gd name="connsiteX93" fmla="*/ 127404 w 3277404"/>
              <a:gd name="connsiteY93" fmla="*/ 1274040 h 2824020"/>
              <a:gd name="connsiteX94" fmla="*/ 128553 w 3277404"/>
              <a:gd name="connsiteY94" fmla="*/ 1237311 h 2824020"/>
              <a:gd name="connsiteX95" fmla="*/ 133144 w 3277404"/>
              <a:gd name="connsiteY95" fmla="*/ 1201730 h 2824020"/>
              <a:gd name="connsiteX96" fmla="*/ 143475 w 3277404"/>
              <a:gd name="connsiteY96" fmla="*/ 1167296 h 2824020"/>
              <a:gd name="connsiteX97" fmla="*/ 158396 w 3277404"/>
              <a:gd name="connsiteY97" fmla="*/ 1138602 h 2824020"/>
              <a:gd name="connsiteX98" fmla="*/ 177907 w 3277404"/>
              <a:gd name="connsiteY98" fmla="*/ 1111055 h 2824020"/>
              <a:gd name="connsiteX99" fmla="*/ 200863 w 3277404"/>
              <a:gd name="connsiteY99" fmla="*/ 1086951 h 2824020"/>
              <a:gd name="connsiteX100" fmla="*/ 227262 w 3277404"/>
              <a:gd name="connsiteY100" fmla="*/ 1062848 h 2824020"/>
              <a:gd name="connsiteX101" fmla="*/ 254810 w 3277404"/>
              <a:gd name="connsiteY101" fmla="*/ 1041039 h 2824020"/>
              <a:gd name="connsiteX102" fmla="*/ 283504 w 3277404"/>
              <a:gd name="connsiteY102" fmla="*/ 1019231 h 2824020"/>
              <a:gd name="connsiteX103" fmla="*/ 312198 w 3277404"/>
              <a:gd name="connsiteY103" fmla="*/ 997424 h 2824020"/>
              <a:gd name="connsiteX104" fmla="*/ 340893 w 3277404"/>
              <a:gd name="connsiteY104" fmla="*/ 975616 h 2824020"/>
              <a:gd name="connsiteX105" fmla="*/ 367292 w 3277404"/>
              <a:gd name="connsiteY105" fmla="*/ 952661 h 2824020"/>
              <a:gd name="connsiteX106" fmla="*/ 390249 w 3277404"/>
              <a:gd name="connsiteY106" fmla="*/ 926262 h 2824020"/>
              <a:gd name="connsiteX107" fmla="*/ 410908 w 3277404"/>
              <a:gd name="connsiteY107" fmla="*/ 901010 h 2824020"/>
              <a:gd name="connsiteX108" fmla="*/ 426977 w 3277404"/>
              <a:gd name="connsiteY108" fmla="*/ 872316 h 2824020"/>
              <a:gd name="connsiteX109" fmla="*/ 440751 w 3277404"/>
              <a:gd name="connsiteY109" fmla="*/ 841326 h 2824020"/>
              <a:gd name="connsiteX110" fmla="*/ 452229 w 3277404"/>
              <a:gd name="connsiteY110" fmla="*/ 808040 h 2824020"/>
              <a:gd name="connsiteX111" fmla="*/ 462559 w 3277404"/>
              <a:gd name="connsiteY111" fmla="*/ 773605 h 2824020"/>
              <a:gd name="connsiteX112" fmla="*/ 471742 w 3277404"/>
              <a:gd name="connsiteY112" fmla="*/ 739172 h 2824020"/>
              <a:gd name="connsiteX113" fmla="*/ 480924 w 3277404"/>
              <a:gd name="connsiteY113" fmla="*/ 703591 h 2824020"/>
              <a:gd name="connsiteX114" fmla="*/ 491254 w 3277404"/>
              <a:gd name="connsiteY114" fmla="*/ 670306 h 2824020"/>
              <a:gd name="connsiteX115" fmla="*/ 502732 w 3277404"/>
              <a:gd name="connsiteY115" fmla="*/ 637019 h 2824020"/>
              <a:gd name="connsiteX116" fmla="*/ 516506 w 3277404"/>
              <a:gd name="connsiteY116" fmla="*/ 606030 h 2824020"/>
              <a:gd name="connsiteX117" fmla="*/ 533722 w 3277404"/>
              <a:gd name="connsiteY117" fmla="*/ 578483 h 2824020"/>
              <a:gd name="connsiteX118" fmla="*/ 554381 w 3277404"/>
              <a:gd name="connsiteY118" fmla="*/ 553232 h 2824020"/>
              <a:gd name="connsiteX119" fmla="*/ 579633 w 3277404"/>
              <a:gd name="connsiteY119" fmla="*/ 532572 h 2824020"/>
              <a:gd name="connsiteX120" fmla="*/ 607181 w 3277404"/>
              <a:gd name="connsiteY120" fmla="*/ 515355 h 2824020"/>
              <a:gd name="connsiteX121" fmla="*/ 638170 w 3277404"/>
              <a:gd name="connsiteY121" fmla="*/ 501581 h 2824020"/>
              <a:gd name="connsiteX122" fmla="*/ 671457 w 3277404"/>
              <a:gd name="connsiteY122" fmla="*/ 490104 h 2824020"/>
              <a:gd name="connsiteX123" fmla="*/ 704742 w 3277404"/>
              <a:gd name="connsiteY123" fmla="*/ 479774 h 2824020"/>
              <a:gd name="connsiteX124" fmla="*/ 740324 w 3277404"/>
              <a:gd name="connsiteY124" fmla="*/ 470591 h 2824020"/>
              <a:gd name="connsiteX125" fmla="*/ 774756 w 3277404"/>
              <a:gd name="connsiteY125" fmla="*/ 461408 h 2824020"/>
              <a:gd name="connsiteX126" fmla="*/ 809191 w 3277404"/>
              <a:gd name="connsiteY126" fmla="*/ 451079 h 2824020"/>
              <a:gd name="connsiteX127" fmla="*/ 842476 w 3277404"/>
              <a:gd name="connsiteY127" fmla="*/ 439601 h 2824020"/>
              <a:gd name="connsiteX128" fmla="*/ 873466 w 3277404"/>
              <a:gd name="connsiteY128" fmla="*/ 425827 h 2824020"/>
              <a:gd name="connsiteX129" fmla="*/ 902161 w 3277404"/>
              <a:gd name="connsiteY129" fmla="*/ 409759 h 2824020"/>
              <a:gd name="connsiteX130" fmla="*/ 927412 w 3277404"/>
              <a:gd name="connsiteY130" fmla="*/ 389099 h 2824020"/>
              <a:gd name="connsiteX131" fmla="*/ 953812 w 3277404"/>
              <a:gd name="connsiteY131" fmla="*/ 366142 h 2824020"/>
              <a:gd name="connsiteX132" fmla="*/ 976768 w 3277404"/>
              <a:gd name="connsiteY132" fmla="*/ 339744 h 2824020"/>
              <a:gd name="connsiteX133" fmla="*/ 998576 w 3277404"/>
              <a:gd name="connsiteY133" fmla="*/ 312197 h 2824020"/>
              <a:gd name="connsiteX134" fmla="*/ 1020384 w 3277404"/>
              <a:gd name="connsiteY134" fmla="*/ 283503 h 2824020"/>
              <a:gd name="connsiteX135" fmla="*/ 1042191 w 3277404"/>
              <a:gd name="connsiteY135" fmla="*/ 254808 h 2824020"/>
              <a:gd name="connsiteX136" fmla="*/ 1063999 w 3277404"/>
              <a:gd name="connsiteY136" fmla="*/ 227261 h 2824020"/>
              <a:gd name="connsiteX137" fmla="*/ 1088104 w 3277404"/>
              <a:gd name="connsiteY137" fmla="*/ 200862 h 2824020"/>
              <a:gd name="connsiteX138" fmla="*/ 1112206 w 3277404"/>
              <a:gd name="connsiteY138" fmla="*/ 177907 h 2824020"/>
              <a:gd name="connsiteX139" fmla="*/ 1139754 w 3277404"/>
              <a:gd name="connsiteY139" fmla="*/ 158394 h 2824020"/>
              <a:gd name="connsiteX140" fmla="*/ 1168448 w 3277404"/>
              <a:gd name="connsiteY140" fmla="*/ 143473 h 2824020"/>
              <a:gd name="connsiteX141" fmla="*/ 1202883 w 3277404"/>
              <a:gd name="connsiteY141" fmla="*/ 133143 h 2824020"/>
              <a:gd name="connsiteX142" fmla="*/ 1238464 w 3277404"/>
              <a:gd name="connsiteY142" fmla="*/ 128552 h 2824020"/>
              <a:gd name="connsiteX143" fmla="*/ 1275192 w 3277404"/>
              <a:gd name="connsiteY143" fmla="*/ 127404 h 2824020"/>
              <a:gd name="connsiteX144" fmla="*/ 1314216 w 3277404"/>
              <a:gd name="connsiteY144" fmla="*/ 130848 h 2824020"/>
              <a:gd name="connsiteX145" fmla="*/ 1353242 w 3277404"/>
              <a:gd name="connsiteY145" fmla="*/ 135439 h 2824020"/>
              <a:gd name="connsiteX146" fmla="*/ 1392267 w 3277404"/>
              <a:gd name="connsiteY146" fmla="*/ 141178 h 2824020"/>
              <a:gd name="connsiteX147" fmla="*/ 1431291 w 3277404"/>
              <a:gd name="connsiteY147" fmla="*/ 145769 h 2824020"/>
              <a:gd name="connsiteX148" fmla="*/ 1470316 w 3277404"/>
              <a:gd name="connsiteY148" fmla="*/ 148064 h 2824020"/>
              <a:gd name="connsiteX149" fmla="*/ 1508194 w 3277404"/>
              <a:gd name="connsiteY149" fmla="*/ 148064 h 2824020"/>
              <a:gd name="connsiteX150" fmla="*/ 1543776 w 3277404"/>
              <a:gd name="connsiteY150" fmla="*/ 143473 h 2824020"/>
              <a:gd name="connsiteX151" fmla="*/ 1579357 w 3277404"/>
              <a:gd name="connsiteY151" fmla="*/ 134290 h 2824020"/>
              <a:gd name="connsiteX152" fmla="*/ 1613790 w 3277404"/>
              <a:gd name="connsiteY152" fmla="*/ 120518 h 2824020"/>
              <a:gd name="connsiteX153" fmla="*/ 1648223 w 3277404"/>
              <a:gd name="connsiteY153" fmla="*/ 102152 h 2824020"/>
              <a:gd name="connsiteX154" fmla="*/ 1682657 w 3277404"/>
              <a:gd name="connsiteY154" fmla="*/ 83788 h 2824020"/>
              <a:gd name="connsiteX155" fmla="*/ 1717090 w 3277404"/>
              <a:gd name="connsiteY155" fmla="*/ 63128 h 2824020"/>
              <a:gd name="connsiteX156" fmla="*/ 1750377 w 3277404"/>
              <a:gd name="connsiteY156" fmla="*/ 43615 h 2824020"/>
              <a:gd name="connsiteX157" fmla="*/ 1785959 w 3277404"/>
              <a:gd name="connsiteY157" fmla="*/ 26399 h 2824020"/>
              <a:gd name="connsiteX158" fmla="*/ 1820392 w 3277404"/>
              <a:gd name="connsiteY158" fmla="*/ 12625 h 2824020"/>
              <a:gd name="connsiteX159" fmla="*/ 1855973 w 3277404"/>
              <a:gd name="connsiteY159" fmla="*/ 3443 h 282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3277404" h="2824020">
                <a:moveTo>
                  <a:pt x="1892703" y="0"/>
                </a:moveTo>
                <a:lnTo>
                  <a:pt x="1929431" y="3443"/>
                </a:lnTo>
                <a:lnTo>
                  <a:pt x="1965012" y="12625"/>
                </a:lnTo>
                <a:lnTo>
                  <a:pt x="1999447" y="26399"/>
                </a:lnTo>
                <a:lnTo>
                  <a:pt x="2035027" y="43615"/>
                </a:lnTo>
                <a:lnTo>
                  <a:pt x="2068314" y="63128"/>
                </a:lnTo>
                <a:lnTo>
                  <a:pt x="2102748" y="83788"/>
                </a:lnTo>
                <a:lnTo>
                  <a:pt x="2137181" y="102152"/>
                </a:lnTo>
                <a:lnTo>
                  <a:pt x="2171614" y="120518"/>
                </a:lnTo>
                <a:lnTo>
                  <a:pt x="2204900" y="134290"/>
                </a:lnTo>
                <a:lnTo>
                  <a:pt x="2241630" y="143473"/>
                </a:lnTo>
                <a:lnTo>
                  <a:pt x="2277210" y="148064"/>
                </a:lnTo>
                <a:lnTo>
                  <a:pt x="2315087" y="148064"/>
                </a:lnTo>
                <a:lnTo>
                  <a:pt x="2354112" y="145769"/>
                </a:lnTo>
                <a:lnTo>
                  <a:pt x="2393137" y="141178"/>
                </a:lnTo>
                <a:lnTo>
                  <a:pt x="2432162" y="135439"/>
                </a:lnTo>
                <a:lnTo>
                  <a:pt x="2471186" y="130848"/>
                </a:lnTo>
                <a:lnTo>
                  <a:pt x="2510212" y="127404"/>
                </a:lnTo>
                <a:lnTo>
                  <a:pt x="2546940" y="128552"/>
                </a:lnTo>
                <a:lnTo>
                  <a:pt x="2582522" y="133143"/>
                </a:lnTo>
                <a:lnTo>
                  <a:pt x="2616956" y="143473"/>
                </a:lnTo>
                <a:lnTo>
                  <a:pt x="2645651" y="158394"/>
                </a:lnTo>
                <a:lnTo>
                  <a:pt x="2673197" y="177907"/>
                </a:lnTo>
                <a:lnTo>
                  <a:pt x="2697301" y="200862"/>
                </a:lnTo>
                <a:lnTo>
                  <a:pt x="2721405" y="227261"/>
                </a:lnTo>
                <a:lnTo>
                  <a:pt x="2743213" y="254808"/>
                </a:lnTo>
                <a:lnTo>
                  <a:pt x="2765020" y="283503"/>
                </a:lnTo>
                <a:lnTo>
                  <a:pt x="2786829" y="312197"/>
                </a:lnTo>
                <a:lnTo>
                  <a:pt x="2808636" y="339744"/>
                </a:lnTo>
                <a:lnTo>
                  <a:pt x="2831593" y="366142"/>
                </a:lnTo>
                <a:lnTo>
                  <a:pt x="2857992" y="389099"/>
                </a:lnTo>
                <a:lnTo>
                  <a:pt x="2883244" y="409759"/>
                </a:lnTo>
                <a:lnTo>
                  <a:pt x="2911938" y="425827"/>
                </a:lnTo>
                <a:lnTo>
                  <a:pt x="2942928" y="439601"/>
                </a:lnTo>
                <a:lnTo>
                  <a:pt x="2976213" y="451079"/>
                </a:lnTo>
                <a:lnTo>
                  <a:pt x="3010646" y="461408"/>
                </a:lnTo>
                <a:lnTo>
                  <a:pt x="3045081" y="470591"/>
                </a:lnTo>
                <a:lnTo>
                  <a:pt x="3080662" y="479774"/>
                </a:lnTo>
                <a:lnTo>
                  <a:pt x="3113948" y="490104"/>
                </a:lnTo>
                <a:lnTo>
                  <a:pt x="3147233" y="501581"/>
                </a:lnTo>
                <a:lnTo>
                  <a:pt x="3178224" y="515355"/>
                </a:lnTo>
                <a:lnTo>
                  <a:pt x="3205771" y="532572"/>
                </a:lnTo>
                <a:lnTo>
                  <a:pt x="3231023" y="553232"/>
                </a:lnTo>
                <a:lnTo>
                  <a:pt x="3251682" y="578483"/>
                </a:lnTo>
                <a:lnTo>
                  <a:pt x="3268900" y="606030"/>
                </a:lnTo>
                <a:lnTo>
                  <a:pt x="3277404" y="625165"/>
                </a:lnTo>
                <a:lnTo>
                  <a:pt x="3277404" y="2824020"/>
                </a:lnTo>
                <a:lnTo>
                  <a:pt x="362557" y="2824020"/>
                </a:lnTo>
                <a:lnTo>
                  <a:pt x="340893" y="2805182"/>
                </a:lnTo>
                <a:lnTo>
                  <a:pt x="312198" y="2783375"/>
                </a:lnTo>
                <a:lnTo>
                  <a:pt x="283504" y="2761567"/>
                </a:lnTo>
                <a:lnTo>
                  <a:pt x="254810" y="2739759"/>
                </a:lnTo>
                <a:lnTo>
                  <a:pt x="227262" y="2717951"/>
                </a:lnTo>
                <a:lnTo>
                  <a:pt x="200863" y="2693848"/>
                </a:lnTo>
                <a:lnTo>
                  <a:pt x="177907" y="2669745"/>
                </a:lnTo>
                <a:lnTo>
                  <a:pt x="158396" y="2642197"/>
                </a:lnTo>
                <a:lnTo>
                  <a:pt x="143475" y="2613503"/>
                </a:lnTo>
                <a:lnTo>
                  <a:pt x="133144" y="2579070"/>
                </a:lnTo>
                <a:lnTo>
                  <a:pt x="128553" y="2543489"/>
                </a:lnTo>
                <a:lnTo>
                  <a:pt x="127404" y="2506758"/>
                </a:lnTo>
                <a:lnTo>
                  <a:pt x="130848" y="2467734"/>
                </a:lnTo>
                <a:lnTo>
                  <a:pt x="135439" y="2428710"/>
                </a:lnTo>
                <a:lnTo>
                  <a:pt x="141178" y="2389685"/>
                </a:lnTo>
                <a:lnTo>
                  <a:pt x="145770" y="2350660"/>
                </a:lnTo>
                <a:lnTo>
                  <a:pt x="148066" y="2311636"/>
                </a:lnTo>
                <a:lnTo>
                  <a:pt x="148066" y="2273758"/>
                </a:lnTo>
                <a:lnTo>
                  <a:pt x="143475" y="2238178"/>
                </a:lnTo>
                <a:lnTo>
                  <a:pt x="134292" y="2202597"/>
                </a:lnTo>
                <a:lnTo>
                  <a:pt x="120518" y="2169310"/>
                </a:lnTo>
                <a:lnTo>
                  <a:pt x="103302" y="2134877"/>
                </a:lnTo>
                <a:lnTo>
                  <a:pt x="83788" y="2100445"/>
                </a:lnTo>
                <a:lnTo>
                  <a:pt x="63129" y="2066010"/>
                </a:lnTo>
                <a:lnTo>
                  <a:pt x="43617" y="2032724"/>
                </a:lnTo>
                <a:lnTo>
                  <a:pt x="26399" y="1997144"/>
                </a:lnTo>
                <a:lnTo>
                  <a:pt x="12627" y="1962709"/>
                </a:lnTo>
                <a:lnTo>
                  <a:pt x="3444" y="1927128"/>
                </a:lnTo>
                <a:lnTo>
                  <a:pt x="0" y="1890399"/>
                </a:lnTo>
                <a:lnTo>
                  <a:pt x="3444" y="1853671"/>
                </a:lnTo>
                <a:lnTo>
                  <a:pt x="12627" y="1818089"/>
                </a:lnTo>
                <a:lnTo>
                  <a:pt x="26399" y="1783655"/>
                </a:lnTo>
                <a:lnTo>
                  <a:pt x="43617" y="1748075"/>
                </a:lnTo>
                <a:lnTo>
                  <a:pt x="63129" y="1714788"/>
                </a:lnTo>
                <a:lnTo>
                  <a:pt x="83788" y="1680356"/>
                </a:lnTo>
                <a:lnTo>
                  <a:pt x="103302" y="1645921"/>
                </a:lnTo>
                <a:lnTo>
                  <a:pt x="120518" y="1611488"/>
                </a:lnTo>
                <a:lnTo>
                  <a:pt x="134292" y="1578202"/>
                </a:lnTo>
                <a:lnTo>
                  <a:pt x="143475" y="1542620"/>
                </a:lnTo>
                <a:lnTo>
                  <a:pt x="148066" y="1507040"/>
                </a:lnTo>
                <a:lnTo>
                  <a:pt x="148066" y="1469163"/>
                </a:lnTo>
                <a:lnTo>
                  <a:pt x="145770" y="1430138"/>
                </a:lnTo>
                <a:lnTo>
                  <a:pt x="141178" y="1391114"/>
                </a:lnTo>
                <a:lnTo>
                  <a:pt x="135439" y="1352088"/>
                </a:lnTo>
                <a:lnTo>
                  <a:pt x="130848" y="1313064"/>
                </a:lnTo>
                <a:lnTo>
                  <a:pt x="127404" y="1274040"/>
                </a:lnTo>
                <a:lnTo>
                  <a:pt x="128553" y="1237311"/>
                </a:lnTo>
                <a:lnTo>
                  <a:pt x="133144" y="1201730"/>
                </a:lnTo>
                <a:lnTo>
                  <a:pt x="143475" y="1167296"/>
                </a:lnTo>
                <a:lnTo>
                  <a:pt x="158396" y="1138602"/>
                </a:lnTo>
                <a:lnTo>
                  <a:pt x="177907" y="1111055"/>
                </a:lnTo>
                <a:lnTo>
                  <a:pt x="200863" y="1086951"/>
                </a:lnTo>
                <a:lnTo>
                  <a:pt x="227262" y="1062848"/>
                </a:lnTo>
                <a:lnTo>
                  <a:pt x="254810" y="1041039"/>
                </a:lnTo>
                <a:lnTo>
                  <a:pt x="283504" y="1019231"/>
                </a:lnTo>
                <a:lnTo>
                  <a:pt x="312198" y="997424"/>
                </a:lnTo>
                <a:lnTo>
                  <a:pt x="340893" y="975616"/>
                </a:lnTo>
                <a:lnTo>
                  <a:pt x="367292" y="952661"/>
                </a:lnTo>
                <a:lnTo>
                  <a:pt x="390249" y="926262"/>
                </a:lnTo>
                <a:lnTo>
                  <a:pt x="410908" y="901010"/>
                </a:lnTo>
                <a:lnTo>
                  <a:pt x="426977" y="872316"/>
                </a:lnTo>
                <a:lnTo>
                  <a:pt x="440751" y="841326"/>
                </a:lnTo>
                <a:lnTo>
                  <a:pt x="452229" y="808040"/>
                </a:lnTo>
                <a:lnTo>
                  <a:pt x="462559" y="773605"/>
                </a:lnTo>
                <a:lnTo>
                  <a:pt x="471742" y="739172"/>
                </a:lnTo>
                <a:lnTo>
                  <a:pt x="480924" y="703591"/>
                </a:lnTo>
                <a:lnTo>
                  <a:pt x="491254" y="670306"/>
                </a:lnTo>
                <a:lnTo>
                  <a:pt x="502732" y="637019"/>
                </a:lnTo>
                <a:lnTo>
                  <a:pt x="516506" y="606030"/>
                </a:lnTo>
                <a:lnTo>
                  <a:pt x="533722" y="578483"/>
                </a:lnTo>
                <a:lnTo>
                  <a:pt x="554381" y="553232"/>
                </a:lnTo>
                <a:lnTo>
                  <a:pt x="579633" y="532572"/>
                </a:lnTo>
                <a:lnTo>
                  <a:pt x="607181" y="515355"/>
                </a:lnTo>
                <a:lnTo>
                  <a:pt x="638170" y="501581"/>
                </a:lnTo>
                <a:lnTo>
                  <a:pt x="671457" y="490104"/>
                </a:lnTo>
                <a:lnTo>
                  <a:pt x="704742" y="479774"/>
                </a:lnTo>
                <a:lnTo>
                  <a:pt x="740324" y="470591"/>
                </a:lnTo>
                <a:lnTo>
                  <a:pt x="774756" y="461408"/>
                </a:lnTo>
                <a:lnTo>
                  <a:pt x="809191" y="451079"/>
                </a:lnTo>
                <a:lnTo>
                  <a:pt x="842476" y="439601"/>
                </a:lnTo>
                <a:lnTo>
                  <a:pt x="873466" y="425827"/>
                </a:lnTo>
                <a:lnTo>
                  <a:pt x="902161" y="409759"/>
                </a:lnTo>
                <a:lnTo>
                  <a:pt x="927412" y="389099"/>
                </a:lnTo>
                <a:lnTo>
                  <a:pt x="953812" y="366142"/>
                </a:lnTo>
                <a:lnTo>
                  <a:pt x="976768" y="339744"/>
                </a:lnTo>
                <a:lnTo>
                  <a:pt x="998576" y="312197"/>
                </a:lnTo>
                <a:lnTo>
                  <a:pt x="1020384" y="283503"/>
                </a:lnTo>
                <a:lnTo>
                  <a:pt x="1042191" y="254808"/>
                </a:lnTo>
                <a:lnTo>
                  <a:pt x="1063999" y="227261"/>
                </a:lnTo>
                <a:lnTo>
                  <a:pt x="1088104" y="200862"/>
                </a:lnTo>
                <a:lnTo>
                  <a:pt x="1112206" y="177907"/>
                </a:lnTo>
                <a:lnTo>
                  <a:pt x="1139754" y="158394"/>
                </a:lnTo>
                <a:lnTo>
                  <a:pt x="1168448" y="143473"/>
                </a:lnTo>
                <a:lnTo>
                  <a:pt x="1202883" y="133143"/>
                </a:lnTo>
                <a:lnTo>
                  <a:pt x="1238464" y="128552"/>
                </a:lnTo>
                <a:lnTo>
                  <a:pt x="1275192" y="127404"/>
                </a:lnTo>
                <a:lnTo>
                  <a:pt x="1314216" y="130848"/>
                </a:lnTo>
                <a:lnTo>
                  <a:pt x="1353242" y="135439"/>
                </a:lnTo>
                <a:lnTo>
                  <a:pt x="1392267" y="141178"/>
                </a:lnTo>
                <a:lnTo>
                  <a:pt x="1431291" y="145769"/>
                </a:lnTo>
                <a:lnTo>
                  <a:pt x="1470316" y="148064"/>
                </a:lnTo>
                <a:lnTo>
                  <a:pt x="1508194" y="148064"/>
                </a:lnTo>
                <a:lnTo>
                  <a:pt x="1543776" y="143473"/>
                </a:lnTo>
                <a:lnTo>
                  <a:pt x="1579357" y="134290"/>
                </a:lnTo>
                <a:lnTo>
                  <a:pt x="1613790" y="120518"/>
                </a:lnTo>
                <a:lnTo>
                  <a:pt x="1648223" y="102152"/>
                </a:lnTo>
                <a:lnTo>
                  <a:pt x="1682657" y="83788"/>
                </a:lnTo>
                <a:lnTo>
                  <a:pt x="1717090" y="63128"/>
                </a:lnTo>
                <a:lnTo>
                  <a:pt x="1750377" y="43615"/>
                </a:lnTo>
                <a:lnTo>
                  <a:pt x="1785959" y="26399"/>
                </a:lnTo>
                <a:lnTo>
                  <a:pt x="1820392" y="12625"/>
                </a:lnTo>
                <a:lnTo>
                  <a:pt x="1855973" y="34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FDB0E2-1697-314C-A864-A4D355F013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2"/>
          <a:stretch/>
        </p:blipFill>
        <p:spPr>
          <a:xfrm>
            <a:off x="9021153" y="479217"/>
            <a:ext cx="2448057" cy="210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CA9C9911-A55D-A645-A1CD-E99FA2FB1F26}"/>
              </a:ext>
            </a:extLst>
          </p:cNvPr>
          <p:cNvSpPr txBox="1">
            <a:spLocks/>
          </p:cNvSpPr>
          <p:nvPr/>
        </p:nvSpPr>
        <p:spPr>
          <a:xfrm>
            <a:off x="1144100" y="2630788"/>
            <a:ext cx="2093889" cy="464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err="1" smtClean="0">
                <a:latin typeface="Rockwell Condensed" panose="02060603050405020104" pitchFamily="18" charset="0"/>
              </a:rPr>
              <a:t>Kegiatan</a:t>
            </a:r>
            <a:r>
              <a:rPr lang="en-US" sz="2400" dirty="0" smtClean="0">
                <a:latin typeface="Rockwell Condensed" panose="02060603050405020104" pitchFamily="18" charset="0"/>
              </a:rPr>
              <a:t> 4</a:t>
            </a:r>
            <a:endParaRPr lang="en-US" sz="2400" dirty="0">
              <a:latin typeface="Rockwell Condensed" panose="02060603050405020104" pitchFamily="18" charset="0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DF56AD0-8677-ED4D-919E-B2C679F6E8AA}"/>
              </a:ext>
            </a:extLst>
          </p:cNvPr>
          <p:cNvSpPr txBox="1">
            <a:spLocks/>
          </p:cNvSpPr>
          <p:nvPr/>
        </p:nvSpPr>
        <p:spPr>
          <a:xfrm>
            <a:off x="1144101" y="2986285"/>
            <a:ext cx="3993054" cy="20953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Membantu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mengatasi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keterbatasan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ruang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gerak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liburan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melakukan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perjalanan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domestik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ataupun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internasional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misalnya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ecotourism mapping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format back to nature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dengan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mempertimbangkan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phisycal</a:t>
            </a:r>
            <a:r>
              <a:rPr lang="en-US" i="1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distancing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Contoh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: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pemetaan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potensi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ekosistem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mangrove yang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berpotensi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ekowisata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menggunakan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analisis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citra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satelit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sebagai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masukan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kepada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pemerintah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daerah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pengembangan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ekowisata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pasca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pandemic.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875BC7B-4215-6E41-935D-3FDE9EA1A6E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02" y="3642197"/>
            <a:ext cx="2750026" cy="25884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D8F3D4E-C80A-B44F-B315-D5AFA85A16E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9418" y="3513349"/>
            <a:ext cx="2805343" cy="28461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9646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C615D28-8D37-47CB-9D5B-9ACFDA3089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5CF81C-373A-094B-A099-F3485CEDA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799" y="804335"/>
            <a:ext cx="5095939" cy="1681709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Rockwell Condensed" panose="02060603050405020104" pitchFamily="18" charset="0"/>
              </a:rPr>
              <a:t>Kegiatan</a:t>
            </a:r>
            <a:r>
              <a:rPr lang="en-US" sz="2400" dirty="0">
                <a:latin typeface="Rockwell Condensed" panose="02060603050405020104" pitchFamily="18" charset="0"/>
              </a:rPr>
              <a:t> 5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1FDC264-1201-436C-919B-101837D607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72465" cy="6858000"/>
          </a:xfrm>
          <a:custGeom>
            <a:avLst/>
            <a:gdLst>
              <a:gd name="connsiteX0" fmla="*/ 0 w 672465"/>
              <a:gd name="connsiteY0" fmla="*/ 0 h 6858000"/>
              <a:gd name="connsiteX1" fmla="*/ 496253 w 672465"/>
              <a:gd name="connsiteY1" fmla="*/ 0 h 6858000"/>
              <a:gd name="connsiteX2" fmla="*/ 497840 w 672465"/>
              <a:gd name="connsiteY2" fmla="*/ 68263 h 6858000"/>
              <a:gd name="connsiteX3" fmla="*/ 505778 w 672465"/>
              <a:gd name="connsiteY3" fmla="*/ 128588 h 6858000"/>
              <a:gd name="connsiteX4" fmla="*/ 516890 w 672465"/>
              <a:gd name="connsiteY4" fmla="*/ 180975 h 6858000"/>
              <a:gd name="connsiteX5" fmla="*/ 531178 w 672465"/>
              <a:gd name="connsiteY5" fmla="*/ 227013 h 6858000"/>
              <a:gd name="connsiteX6" fmla="*/ 547053 w 672465"/>
              <a:gd name="connsiteY6" fmla="*/ 268288 h 6858000"/>
              <a:gd name="connsiteX7" fmla="*/ 566103 w 672465"/>
              <a:gd name="connsiteY7" fmla="*/ 304800 h 6858000"/>
              <a:gd name="connsiteX8" fmla="*/ 585153 w 672465"/>
              <a:gd name="connsiteY8" fmla="*/ 342900 h 6858000"/>
              <a:gd name="connsiteX9" fmla="*/ 604203 w 672465"/>
              <a:gd name="connsiteY9" fmla="*/ 381000 h 6858000"/>
              <a:gd name="connsiteX10" fmla="*/ 620078 w 672465"/>
              <a:gd name="connsiteY10" fmla="*/ 417513 h 6858000"/>
              <a:gd name="connsiteX11" fmla="*/ 635953 w 672465"/>
              <a:gd name="connsiteY11" fmla="*/ 458788 h 6858000"/>
              <a:gd name="connsiteX12" fmla="*/ 651828 w 672465"/>
              <a:gd name="connsiteY12" fmla="*/ 504825 h 6858000"/>
              <a:gd name="connsiteX13" fmla="*/ 662940 w 672465"/>
              <a:gd name="connsiteY13" fmla="*/ 557213 h 6858000"/>
              <a:gd name="connsiteX14" fmla="*/ 669290 w 672465"/>
              <a:gd name="connsiteY14" fmla="*/ 617538 h 6858000"/>
              <a:gd name="connsiteX15" fmla="*/ 672465 w 672465"/>
              <a:gd name="connsiteY15" fmla="*/ 685800 h 6858000"/>
              <a:gd name="connsiteX16" fmla="*/ 669290 w 672465"/>
              <a:gd name="connsiteY16" fmla="*/ 754063 h 6858000"/>
              <a:gd name="connsiteX17" fmla="*/ 662940 w 672465"/>
              <a:gd name="connsiteY17" fmla="*/ 814388 h 6858000"/>
              <a:gd name="connsiteX18" fmla="*/ 651828 w 672465"/>
              <a:gd name="connsiteY18" fmla="*/ 866775 h 6858000"/>
              <a:gd name="connsiteX19" fmla="*/ 635953 w 672465"/>
              <a:gd name="connsiteY19" fmla="*/ 912813 h 6858000"/>
              <a:gd name="connsiteX20" fmla="*/ 620078 w 672465"/>
              <a:gd name="connsiteY20" fmla="*/ 954088 h 6858000"/>
              <a:gd name="connsiteX21" fmla="*/ 604203 w 672465"/>
              <a:gd name="connsiteY21" fmla="*/ 990600 h 6858000"/>
              <a:gd name="connsiteX22" fmla="*/ 585153 w 672465"/>
              <a:gd name="connsiteY22" fmla="*/ 1028700 h 6858000"/>
              <a:gd name="connsiteX23" fmla="*/ 566103 w 672465"/>
              <a:gd name="connsiteY23" fmla="*/ 1066800 h 6858000"/>
              <a:gd name="connsiteX24" fmla="*/ 547053 w 672465"/>
              <a:gd name="connsiteY24" fmla="*/ 1103313 h 6858000"/>
              <a:gd name="connsiteX25" fmla="*/ 531178 w 672465"/>
              <a:gd name="connsiteY25" fmla="*/ 1144588 h 6858000"/>
              <a:gd name="connsiteX26" fmla="*/ 516890 w 672465"/>
              <a:gd name="connsiteY26" fmla="*/ 1190625 h 6858000"/>
              <a:gd name="connsiteX27" fmla="*/ 505778 w 672465"/>
              <a:gd name="connsiteY27" fmla="*/ 1243013 h 6858000"/>
              <a:gd name="connsiteX28" fmla="*/ 497840 w 672465"/>
              <a:gd name="connsiteY28" fmla="*/ 1303338 h 6858000"/>
              <a:gd name="connsiteX29" fmla="*/ 496253 w 672465"/>
              <a:gd name="connsiteY29" fmla="*/ 1371600 h 6858000"/>
              <a:gd name="connsiteX30" fmla="*/ 497840 w 672465"/>
              <a:gd name="connsiteY30" fmla="*/ 1439863 h 6858000"/>
              <a:gd name="connsiteX31" fmla="*/ 505778 w 672465"/>
              <a:gd name="connsiteY31" fmla="*/ 1500188 h 6858000"/>
              <a:gd name="connsiteX32" fmla="*/ 516890 w 672465"/>
              <a:gd name="connsiteY32" fmla="*/ 1552575 h 6858000"/>
              <a:gd name="connsiteX33" fmla="*/ 531178 w 672465"/>
              <a:gd name="connsiteY33" fmla="*/ 1598613 h 6858000"/>
              <a:gd name="connsiteX34" fmla="*/ 547053 w 672465"/>
              <a:gd name="connsiteY34" fmla="*/ 1639888 h 6858000"/>
              <a:gd name="connsiteX35" fmla="*/ 566103 w 672465"/>
              <a:gd name="connsiteY35" fmla="*/ 1676400 h 6858000"/>
              <a:gd name="connsiteX36" fmla="*/ 585153 w 672465"/>
              <a:gd name="connsiteY36" fmla="*/ 1714500 h 6858000"/>
              <a:gd name="connsiteX37" fmla="*/ 604203 w 672465"/>
              <a:gd name="connsiteY37" fmla="*/ 1752600 h 6858000"/>
              <a:gd name="connsiteX38" fmla="*/ 620078 w 672465"/>
              <a:gd name="connsiteY38" fmla="*/ 1789113 h 6858000"/>
              <a:gd name="connsiteX39" fmla="*/ 635953 w 672465"/>
              <a:gd name="connsiteY39" fmla="*/ 1830388 h 6858000"/>
              <a:gd name="connsiteX40" fmla="*/ 651828 w 672465"/>
              <a:gd name="connsiteY40" fmla="*/ 1876425 h 6858000"/>
              <a:gd name="connsiteX41" fmla="*/ 662940 w 672465"/>
              <a:gd name="connsiteY41" fmla="*/ 1928813 h 6858000"/>
              <a:gd name="connsiteX42" fmla="*/ 669290 w 672465"/>
              <a:gd name="connsiteY42" fmla="*/ 1989138 h 6858000"/>
              <a:gd name="connsiteX43" fmla="*/ 672465 w 672465"/>
              <a:gd name="connsiteY43" fmla="*/ 2057400 h 6858000"/>
              <a:gd name="connsiteX44" fmla="*/ 669290 w 672465"/>
              <a:gd name="connsiteY44" fmla="*/ 2125663 h 6858000"/>
              <a:gd name="connsiteX45" fmla="*/ 662940 w 672465"/>
              <a:gd name="connsiteY45" fmla="*/ 2185988 h 6858000"/>
              <a:gd name="connsiteX46" fmla="*/ 651828 w 672465"/>
              <a:gd name="connsiteY46" fmla="*/ 2238375 h 6858000"/>
              <a:gd name="connsiteX47" fmla="*/ 635953 w 672465"/>
              <a:gd name="connsiteY47" fmla="*/ 2284413 h 6858000"/>
              <a:gd name="connsiteX48" fmla="*/ 620078 w 672465"/>
              <a:gd name="connsiteY48" fmla="*/ 2325688 h 6858000"/>
              <a:gd name="connsiteX49" fmla="*/ 604203 w 672465"/>
              <a:gd name="connsiteY49" fmla="*/ 2362200 h 6858000"/>
              <a:gd name="connsiteX50" fmla="*/ 585153 w 672465"/>
              <a:gd name="connsiteY50" fmla="*/ 2400300 h 6858000"/>
              <a:gd name="connsiteX51" fmla="*/ 566103 w 672465"/>
              <a:gd name="connsiteY51" fmla="*/ 2438400 h 6858000"/>
              <a:gd name="connsiteX52" fmla="*/ 547053 w 672465"/>
              <a:gd name="connsiteY52" fmla="*/ 2474913 h 6858000"/>
              <a:gd name="connsiteX53" fmla="*/ 531178 w 672465"/>
              <a:gd name="connsiteY53" fmla="*/ 2516188 h 6858000"/>
              <a:gd name="connsiteX54" fmla="*/ 516890 w 672465"/>
              <a:gd name="connsiteY54" fmla="*/ 2562225 h 6858000"/>
              <a:gd name="connsiteX55" fmla="*/ 505778 w 672465"/>
              <a:gd name="connsiteY55" fmla="*/ 2614613 h 6858000"/>
              <a:gd name="connsiteX56" fmla="*/ 497840 w 672465"/>
              <a:gd name="connsiteY56" fmla="*/ 2674938 h 6858000"/>
              <a:gd name="connsiteX57" fmla="*/ 496253 w 672465"/>
              <a:gd name="connsiteY57" fmla="*/ 2743200 h 6858000"/>
              <a:gd name="connsiteX58" fmla="*/ 497840 w 672465"/>
              <a:gd name="connsiteY58" fmla="*/ 2811463 h 6858000"/>
              <a:gd name="connsiteX59" fmla="*/ 505778 w 672465"/>
              <a:gd name="connsiteY59" fmla="*/ 2871788 h 6858000"/>
              <a:gd name="connsiteX60" fmla="*/ 516890 w 672465"/>
              <a:gd name="connsiteY60" fmla="*/ 2924175 h 6858000"/>
              <a:gd name="connsiteX61" fmla="*/ 531178 w 672465"/>
              <a:gd name="connsiteY61" fmla="*/ 2970213 h 6858000"/>
              <a:gd name="connsiteX62" fmla="*/ 547053 w 672465"/>
              <a:gd name="connsiteY62" fmla="*/ 3011488 h 6858000"/>
              <a:gd name="connsiteX63" fmla="*/ 566103 w 672465"/>
              <a:gd name="connsiteY63" fmla="*/ 3048000 h 6858000"/>
              <a:gd name="connsiteX64" fmla="*/ 585153 w 672465"/>
              <a:gd name="connsiteY64" fmla="*/ 3086100 h 6858000"/>
              <a:gd name="connsiteX65" fmla="*/ 604203 w 672465"/>
              <a:gd name="connsiteY65" fmla="*/ 3124200 h 6858000"/>
              <a:gd name="connsiteX66" fmla="*/ 620078 w 672465"/>
              <a:gd name="connsiteY66" fmla="*/ 3160713 h 6858000"/>
              <a:gd name="connsiteX67" fmla="*/ 635953 w 672465"/>
              <a:gd name="connsiteY67" fmla="*/ 3201988 h 6858000"/>
              <a:gd name="connsiteX68" fmla="*/ 651828 w 672465"/>
              <a:gd name="connsiteY68" fmla="*/ 3248025 h 6858000"/>
              <a:gd name="connsiteX69" fmla="*/ 662940 w 672465"/>
              <a:gd name="connsiteY69" fmla="*/ 3300413 h 6858000"/>
              <a:gd name="connsiteX70" fmla="*/ 669290 w 672465"/>
              <a:gd name="connsiteY70" fmla="*/ 3360738 h 6858000"/>
              <a:gd name="connsiteX71" fmla="*/ 672465 w 672465"/>
              <a:gd name="connsiteY71" fmla="*/ 3427413 h 6858000"/>
              <a:gd name="connsiteX72" fmla="*/ 669290 w 672465"/>
              <a:gd name="connsiteY72" fmla="*/ 3497263 h 6858000"/>
              <a:gd name="connsiteX73" fmla="*/ 662940 w 672465"/>
              <a:gd name="connsiteY73" fmla="*/ 3557588 h 6858000"/>
              <a:gd name="connsiteX74" fmla="*/ 651828 w 672465"/>
              <a:gd name="connsiteY74" fmla="*/ 3609975 h 6858000"/>
              <a:gd name="connsiteX75" fmla="*/ 635953 w 672465"/>
              <a:gd name="connsiteY75" fmla="*/ 3656013 h 6858000"/>
              <a:gd name="connsiteX76" fmla="*/ 620078 w 672465"/>
              <a:gd name="connsiteY76" fmla="*/ 3697288 h 6858000"/>
              <a:gd name="connsiteX77" fmla="*/ 604203 w 672465"/>
              <a:gd name="connsiteY77" fmla="*/ 3733800 h 6858000"/>
              <a:gd name="connsiteX78" fmla="*/ 585153 w 672465"/>
              <a:gd name="connsiteY78" fmla="*/ 3771900 h 6858000"/>
              <a:gd name="connsiteX79" fmla="*/ 566103 w 672465"/>
              <a:gd name="connsiteY79" fmla="*/ 3810000 h 6858000"/>
              <a:gd name="connsiteX80" fmla="*/ 547053 w 672465"/>
              <a:gd name="connsiteY80" fmla="*/ 3846513 h 6858000"/>
              <a:gd name="connsiteX81" fmla="*/ 531178 w 672465"/>
              <a:gd name="connsiteY81" fmla="*/ 3887788 h 6858000"/>
              <a:gd name="connsiteX82" fmla="*/ 516890 w 672465"/>
              <a:gd name="connsiteY82" fmla="*/ 3933825 h 6858000"/>
              <a:gd name="connsiteX83" fmla="*/ 505778 w 672465"/>
              <a:gd name="connsiteY83" fmla="*/ 3986213 h 6858000"/>
              <a:gd name="connsiteX84" fmla="*/ 497840 w 672465"/>
              <a:gd name="connsiteY84" fmla="*/ 4046538 h 6858000"/>
              <a:gd name="connsiteX85" fmla="*/ 496253 w 672465"/>
              <a:gd name="connsiteY85" fmla="*/ 4114800 h 6858000"/>
              <a:gd name="connsiteX86" fmla="*/ 497840 w 672465"/>
              <a:gd name="connsiteY86" fmla="*/ 4183063 h 6858000"/>
              <a:gd name="connsiteX87" fmla="*/ 505778 w 672465"/>
              <a:gd name="connsiteY87" fmla="*/ 4243388 h 6858000"/>
              <a:gd name="connsiteX88" fmla="*/ 516890 w 672465"/>
              <a:gd name="connsiteY88" fmla="*/ 4295775 h 6858000"/>
              <a:gd name="connsiteX89" fmla="*/ 531178 w 672465"/>
              <a:gd name="connsiteY89" fmla="*/ 4341813 h 6858000"/>
              <a:gd name="connsiteX90" fmla="*/ 547053 w 672465"/>
              <a:gd name="connsiteY90" fmla="*/ 4383088 h 6858000"/>
              <a:gd name="connsiteX91" fmla="*/ 566103 w 672465"/>
              <a:gd name="connsiteY91" fmla="*/ 4419600 h 6858000"/>
              <a:gd name="connsiteX92" fmla="*/ 604203 w 672465"/>
              <a:gd name="connsiteY92" fmla="*/ 4495800 h 6858000"/>
              <a:gd name="connsiteX93" fmla="*/ 620078 w 672465"/>
              <a:gd name="connsiteY93" fmla="*/ 4532313 h 6858000"/>
              <a:gd name="connsiteX94" fmla="*/ 635953 w 672465"/>
              <a:gd name="connsiteY94" fmla="*/ 4573588 h 6858000"/>
              <a:gd name="connsiteX95" fmla="*/ 651828 w 672465"/>
              <a:gd name="connsiteY95" fmla="*/ 4619625 h 6858000"/>
              <a:gd name="connsiteX96" fmla="*/ 662940 w 672465"/>
              <a:gd name="connsiteY96" fmla="*/ 4672013 h 6858000"/>
              <a:gd name="connsiteX97" fmla="*/ 669290 w 672465"/>
              <a:gd name="connsiteY97" fmla="*/ 4732338 h 6858000"/>
              <a:gd name="connsiteX98" fmla="*/ 672465 w 672465"/>
              <a:gd name="connsiteY98" fmla="*/ 4800600 h 6858000"/>
              <a:gd name="connsiteX99" fmla="*/ 669290 w 672465"/>
              <a:gd name="connsiteY99" fmla="*/ 4868863 h 6858000"/>
              <a:gd name="connsiteX100" fmla="*/ 662940 w 672465"/>
              <a:gd name="connsiteY100" fmla="*/ 4929188 h 6858000"/>
              <a:gd name="connsiteX101" fmla="*/ 651828 w 672465"/>
              <a:gd name="connsiteY101" fmla="*/ 4981575 h 6858000"/>
              <a:gd name="connsiteX102" fmla="*/ 635953 w 672465"/>
              <a:gd name="connsiteY102" fmla="*/ 5027613 h 6858000"/>
              <a:gd name="connsiteX103" fmla="*/ 620078 w 672465"/>
              <a:gd name="connsiteY103" fmla="*/ 5068888 h 6858000"/>
              <a:gd name="connsiteX104" fmla="*/ 604203 w 672465"/>
              <a:gd name="connsiteY104" fmla="*/ 5105400 h 6858000"/>
              <a:gd name="connsiteX105" fmla="*/ 585153 w 672465"/>
              <a:gd name="connsiteY105" fmla="*/ 5143500 h 6858000"/>
              <a:gd name="connsiteX106" fmla="*/ 566103 w 672465"/>
              <a:gd name="connsiteY106" fmla="*/ 5181600 h 6858000"/>
              <a:gd name="connsiteX107" fmla="*/ 547053 w 672465"/>
              <a:gd name="connsiteY107" fmla="*/ 5218113 h 6858000"/>
              <a:gd name="connsiteX108" fmla="*/ 531178 w 672465"/>
              <a:gd name="connsiteY108" fmla="*/ 5259388 h 6858000"/>
              <a:gd name="connsiteX109" fmla="*/ 516890 w 672465"/>
              <a:gd name="connsiteY109" fmla="*/ 5305425 h 6858000"/>
              <a:gd name="connsiteX110" fmla="*/ 505778 w 672465"/>
              <a:gd name="connsiteY110" fmla="*/ 5357813 h 6858000"/>
              <a:gd name="connsiteX111" fmla="*/ 497840 w 672465"/>
              <a:gd name="connsiteY111" fmla="*/ 5418138 h 6858000"/>
              <a:gd name="connsiteX112" fmla="*/ 496253 w 672465"/>
              <a:gd name="connsiteY112" fmla="*/ 5486400 h 6858000"/>
              <a:gd name="connsiteX113" fmla="*/ 497840 w 672465"/>
              <a:gd name="connsiteY113" fmla="*/ 5554663 h 6858000"/>
              <a:gd name="connsiteX114" fmla="*/ 505778 w 672465"/>
              <a:gd name="connsiteY114" fmla="*/ 5614988 h 6858000"/>
              <a:gd name="connsiteX115" fmla="*/ 516890 w 672465"/>
              <a:gd name="connsiteY115" fmla="*/ 5667375 h 6858000"/>
              <a:gd name="connsiteX116" fmla="*/ 531178 w 672465"/>
              <a:gd name="connsiteY116" fmla="*/ 5713413 h 6858000"/>
              <a:gd name="connsiteX117" fmla="*/ 547053 w 672465"/>
              <a:gd name="connsiteY117" fmla="*/ 5754688 h 6858000"/>
              <a:gd name="connsiteX118" fmla="*/ 566103 w 672465"/>
              <a:gd name="connsiteY118" fmla="*/ 5791200 h 6858000"/>
              <a:gd name="connsiteX119" fmla="*/ 585153 w 672465"/>
              <a:gd name="connsiteY119" fmla="*/ 5829300 h 6858000"/>
              <a:gd name="connsiteX120" fmla="*/ 604203 w 672465"/>
              <a:gd name="connsiteY120" fmla="*/ 5867400 h 6858000"/>
              <a:gd name="connsiteX121" fmla="*/ 620078 w 672465"/>
              <a:gd name="connsiteY121" fmla="*/ 5903913 h 6858000"/>
              <a:gd name="connsiteX122" fmla="*/ 635953 w 672465"/>
              <a:gd name="connsiteY122" fmla="*/ 5945188 h 6858000"/>
              <a:gd name="connsiteX123" fmla="*/ 651828 w 672465"/>
              <a:gd name="connsiteY123" fmla="*/ 5991225 h 6858000"/>
              <a:gd name="connsiteX124" fmla="*/ 662940 w 672465"/>
              <a:gd name="connsiteY124" fmla="*/ 6043613 h 6858000"/>
              <a:gd name="connsiteX125" fmla="*/ 669290 w 672465"/>
              <a:gd name="connsiteY125" fmla="*/ 6103938 h 6858000"/>
              <a:gd name="connsiteX126" fmla="*/ 672465 w 672465"/>
              <a:gd name="connsiteY126" fmla="*/ 6172200 h 6858000"/>
              <a:gd name="connsiteX127" fmla="*/ 669290 w 672465"/>
              <a:gd name="connsiteY127" fmla="*/ 6240463 h 6858000"/>
              <a:gd name="connsiteX128" fmla="*/ 662940 w 672465"/>
              <a:gd name="connsiteY128" fmla="*/ 6300788 h 6858000"/>
              <a:gd name="connsiteX129" fmla="*/ 651828 w 672465"/>
              <a:gd name="connsiteY129" fmla="*/ 6353175 h 6858000"/>
              <a:gd name="connsiteX130" fmla="*/ 635953 w 672465"/>
              <a:gd name="connsiteY130" fmla="*/ 6399213 h 6858000"/>
              <a:gd name="connsiteX131" fmla="*/ 620078 w 672465"/>
              <a:gd name="connsiteY131" fmla="*/ 6440488 h 6858000"/>
              <a:gd name="connsiteX132" fmla="*/ 604203 w 672465"/>
              <a:gd name="connsiteY132" fmla="*/ 6477000 h 6858000"/>
              <a:gd name="connsiteX133" fmla="*/ 585153 w 672465"/>
              <a:gd name="connsiteY133" fmla="*/ 6515100 h 6858000"/>
              <a:gd name="connsiteX134" fmla="*/ 566103 w 672465"/>
              <a:gd name="connsiteY134" fmla="*/ 6553200 h 6858000"/>
              <a:gd name="connsiteX135" fmla="*/ 547053 w 672465"/>
              <a:gd name="connsiteY135" fmla="*/ 6589713 h 6858000"/>
              <a:gd name="connsiteX136" fmla="*/ 531178 w 672465"/>
              <a:gd name="connsiteY136" fmla="*/ 6630988 h 6858000"/>
              <a:gd name="connsiteX137" fmla="*/ 516890 w 672465"/>
              <a:gd name="connsiteY137" fmla="*/ 6677025 h 6858000"/>
              <a:gd name="connsiteX138" fmla="*/ 505778 w 672465"/>
              <a:gd name="connsiteY138" fmla="*/ 6729413 h 6858000"/>
              <a:gd name="connsiteX139" fmla="*/ 497840 w 672465"/>
              <a:gd name="connsiteY139" fmla="*/ 6789738 h 6858000"/>
              <a:gd name="connsiteX140" fmla="*/ 496253 w 672465"/>
              <a:gd name="connsiteY140" fmla="*/ 6858000 h 6858000"/>
              <a:gd name="connsiteX141" fmla="*/ 0 w 67246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72465" h="6858000">
                <a:moveTo>
                  <a:pt x="0" y="0"/>
                </a:moveTo>
                <a:lnTo>
                  <a:pt x="496253" y="0"/>
                </a:lnTo>
                <a:lnTo>
                  <a:pt x="497840" y="68263"/>
                </a:lnTo>
                <a:lnTo>
                  <a:pt x="505778" y="128588"/>
                </a:lnTo>
                <a:lnTo>
                  <a:pt x="516890" y="180975"/>
                </a:lnTo>
                <a:lnTo>
                  <a:pt x="531178" y="227013"/>
                </a:lnTo>
                <a:lnTo>
                  <a:pt x="547053" y="268288"/>
                </a:lnTo>
                <a:lnTo>
                  <a:pt x="566103" y="304800"/>
                </a:lnTo>
                <a:lnTo>
                  <a:pt x="585153" y="342900"/>
                </a:lnTo>
                <a:lnTo>
                  <a:pt x="604203" y="381000"/>
                </a:lnTo>
                <a:lnTo>
                  <a:pt x="620078" y="417513"/>
                </a:lnTo>
                <a:lnTo>
                  <a:pt x="635953" y="458788"/>
                </a:lnTo>
                <a:lnTo>
                  <a:pt x="651828" y="504825"/>
                </a:lnTo>
                <a:lnTo>
                  <a:pt x="662940" y="557213"/>
                </a:lnTo>
                <a:lnTo>
                  <a:pt x="669290" y="617538"/>
                </a:lnTo>
                <a:lnTo>
                  <a:pt x="672465" y="685800"/>
                </a:lnTo>
                <a:lnTo>
                  <a:pt x="669290" y="754063"/>
                </a:lnTo>
                <a:lnTo>
                  <a:pt x="662940" y="814388"/>
                </a:lnTo>
                <a:lnTo>
                  <a:pt x="651828" y="866775"/>
                </a:lnTo>
                <a:lnTo>
                  <a:pt x="635953" y="912813"/>
                </a:lnTo>
                <a:lnTo>
                  <a:pt x="620078" y="954088"/>
                </a:lnTo>
                <a:lnTo>
                  <a:pt x="604203" y="990600"/>
                </a:lnTo>
                <a:lnTo>
                  <a:pt x="585153" y="1028700"/>
                </a:lnTo>
                <a:lnTo>
                  <a:pt x="566103" y="1066800"/>
                </a:lnTo>
                <a:lnTo>
                  <a:pt x="547053" y="1103313"/>
                </a:lnTo>
                <a:lnTo>
                  <a:pt x="531178" y="1144588"/>
                </a:lnTo>
                <a:lnTo>
                  <a:pt x="516890" y="1190625"/>
                </a:lnTo>
                <a:lnTo>
                  <a:pt x="505778" y="1243013"/>
                </a:lnTo>
                <a:lnTo>
                  <a:pt x="497840" y="1303338"/>
                </a:lnTo>
                <a:lnTo>
                  <a:pt x="496253" y="1371600"/>
                </a:lnTo>
                <a:lnTo>
                  <a:pt x="497840" y="1439863"/>
                </a:lnTo>
                <a:lnTo>
                  <a:pt x="505778" y="1500188"/>
                </a:lnTo>
                <a:lnTo>
                  <a:pt x="516890" y="1552575"/>
                </a:lnTo>
                <a:lnTo>
                  <a:pt x="531178" y="1598613"/>
                </a:lnTo>
                <a:lnTo>
                  <a:pt x="547053" y="1639888"/>
                </a:lnTo>
                <a:lnTo>
                  <a:pt x="566103" y="1676400"/>
                </a:lnTo>
                <a:lnTo>
                  <a:pt x="585153" y="1714500"/>
                </a:lnTo>
                <a:lnTo>
                  <a:pt x="604203" y="1752600"/>
                </a:lnTo>
                <a:lnTo>
                  <a:pt x="620078" y="1789113"/>
                </a:lnTo>
                <a:lnTo>
                  <a:pt x="635953" y="1830388"/>
                </a:lnTo>
                <a:lnTo>
                  <a:pt x="651828" y="1876425"/>
                </a:lnTo>
                <a:lnTo>
                  <a:pt x="662940" y="1928813"/>
                </a:lnTo>
                <a:lnTo>
                  <a:pt x="669290" y="1989138"/>
                </a:lnTo>
                <a:lnTo>
                  <a:pt x="672465" y="2057400"/>
                </a:lnTo>
                <a:lnTo>
                  <a:pt x="669290" y="2125663"/>
                </a:lnTo>
                <a:lnTo>
                  <a:pt x="662940" y="2185988"/>
                </a:lnTo>
                <a:lnTo>
                  <a:pt x="651828" y="2238375"/>
                </a:lnTo>
                <a:lnTo>
                  <a:pt x="635953" y="2284413"/>
                </a:lnTo>
                <a:lnTo>
                  <a:pt x="620078" y="2325688"/>
                </a:lnTo>
                <a:lnTo>
                  <a:pt x="604203" y="2362200"/>
                </a:lnTo>
                <a:lnTo>
                  <a:pt x="585153" y="2400300"/>
                </a:lnTo>
                <a:lnTo>
                  <a:pt x="566103" y="2438400"/>
                </a:lnTo>
                <a:lnTo>
                  <a:pt x="547053" y="2474913"/>
                </a:lnTo>
                <a:lnTo>
                  <a:pt x="531178" y="2516188"/>
                </a:lnTo>
                <a:lnTo>
                  <a:pt x="516890" y="2562225"/>
                </a:lnTo>
                <a:lnTo>
                  <a:pt x="505778" y="2614613"/>
                </a:lnTo>
                <a:lnTo>
                  <a:pt x="497840" y="2674938"/>
                </a:lnTo>
                <a:lnTo>
                  <a:pt x="496253" y="2743200"/>
                </a:lnTo>
                <a:lnTo>
                  <a:pt x="497840" y="2811463"/>
                </a:lnTo>
                <a:lnTo>
                  <a:pt x="505778" y="2871788"/>
                </a:lnTo>
                <a:lnTo>
                  <a:pt x="516890" y="2924175"/>
                </a:lnTo>
                <a:lnTo>
                  <a:pt x="531178" y="2970213"/>
                </a:lnTo>
                <a:lnTo>
                  <a:pt x="547053" y="3011488"/>
                </a:lnTo>
                <a:lnTo>
                  <a:pt x="566103" y="3048000"/>
                </a:lnTo>
                <a:lnTo>
                  <a:pt x="585153" y="3086100"/>
                </a:lnTo>
                <a:lnTo>
                  <a:pt x="604203" y="3124200"/>
                </a:lnTo>
                <a:lnTo>
                  <a:pt x="620078" y="3160713"/>
                </a:lnTo>
                <a:lnTo>
                  <a:pt x="635953" y="3201988"/>
                </a:lnTo>
                <a:lnTo>
                  <a:pt x="651828" y="3248025"/>
                </a:lnTo>
                <a:lnTo>
                  <a:pt x="662940" y="3300413"/>
                </a:lnTo>
                <a:lnTo>
                  <a:pt x="669290" y="3360738"/>
                </a:lnTo>
                <a:lnTo>
                  <a:pt x="672465" y="3427413"/>
                </a:lnTo>
                <a:lnTo>
                  <a:pt x="669290" y="3497263"/>
                </a:lnTo>
                <a:lnTo>
                  <a:pt x="662940" y="3557588"/>
                </a:lnTo>
                <a:lnTo>
                  <a:pt x="651828" y="3609975"/>
                </a:lnTo>
                <a:lnTo>
                  <a:pt x="635953" y="3656013"/>
                </a:lnTo>
                <a:lnTo>
                  <a:pt x="620078" y="3697288"/>
                </a:lnTo>
                <a:lnTo>
                  <a:pt x="604203" y="3733800"/>
                </a:lnTo>
                <a:lnTo>
                  <a:pt x="585153" y="3771900"/>
                </a:lnTo>
                <a:lnTo>
                  <a:pt x="566103" y="3810000"/>
                </a:lnTo>
                <a:lnTo>
                  <a:pt x="547053" y="3846513"/>
                </a:lnTo>
                <a:lnTo>
                  <a:pt x="531178" y="3887788"/>
                </a:lnTo>
                <a:lnTo>
                  <a:pt x="516890" y="3933825"/>
                </a:lnTo>
                <a:lnTo>
                  <a:pt x="505778" y="3986213"/>
                </a:lnTo>
                <a:lnTo>
                  <a:pt x="497840" y="4046538"/>
                </a:lnTo>
                <a:lnTo>
                  <a:pt x="496253" y="4114800"/>
                </a:lnTo>
                <a:lnTo>
                  <a:pt x="497840" y="4183063"/>
                </a:lnTo>
                <a:lnTo>
                  <a:pt x="505778" y="4243388"/>
                </a:lnTo>
                <a:lnTo>
                  <a:pt x="516890" y="4295775"/>
                </a:lnTo>
                <a:lnTo>
                  <a:pt x="531178" y="4341813"/>
                </a:lnTo>
                <a:lnTo>
                  <a:pt x="547053" y="4383088"/>
                </a:lnTo>
                <a:lnTo>
                  <a:pt x="566103" y="4419600"/>
                </a:lnTo>
                <a:lnTo>
                  <a:pt x="604203" y="4495800"/>
                </a:lnTo>
                <a:lnTo>
                  <a:pt x="620078" y="4532313"/>
                </a:lnTo>
                <a:lnTo>
                  <a:pt x="635953" y="4573588"/>
                </a:lnTo>
                <a:lnTo>
                  <a:pt x="651828" y="4619625"/>
                </a:lnTo>
                <a:lnTo>
                  <a:pt x="662940" y="4672013"/>
                </a:lnTo>
                <a:lnTo>
                  <a:pt x="669290" y="4732338"/>
                </a:lnTo>
                <a:lnTo>
                  <a:pt x="672465" y="4800600"/>
                </a:lnTo>
                <a:lnTo>
                  <a:pt x="669290" y="4868863"/>
                </a:lnTo>
                <a:lnTo>
                  <a:pt x="662940" y="4929188"/>
                </a:lnTo>
                <a:lnTo>
                  <a:pt x="651828" y="4981575"/>
                </a:lnTo>
                <a:lnTo>
                  <a:pt x="635953" y="5027613"/>
                </a:lnTo>
                <a:lnTo>
                  <a:pt x="620078" y="5068888"/>
                </a:lnTo>
                <a:lnTo>
                  <a:pt x="604203" y="5105400"/>
                </a:lnTo>
                <a:lnTo>
                  <a:pt x="585153" y="5143500"/>
                </a:lnTo>
                <a:lnTo>
                  <a:pt x="566103" y="5181600"/>
                </a:lnTo>
                <a:lnTo>
                  <a:pt x="547053" y="5218113"/>
                </a:lnTo>
                <a:lnTo>
                  <a:pt x="531178" y="5259388"/>
                </a:lnTo>
                <a:lnTo>
                  <a:pt x="516890" y="5305425"/>
                </a:lnTo>
                <a:lnTo>
                  <a:pt x="505778" y="5357813"/>
                </a:lnTo>
                <a:lnTo>
                  <a:pt x="497840" y="5418138"/>
                </a:lnTo>
                <a:lnTo>
                  <a:pt x="496253" y="5486400"/>
                </a:lnTo>
                <a:lnTo>
                  <a:pt x="497840" y="5554663"/>
                </a:lnTo>
                <a:lnTo>
                  <a:pt x="505778" y="5614988"/>
                </a:lnTo>
                <a:lnTo>
                  <a:pt x="516890" y="5667375"/>
                </a:lnTo>
                <a:lnTo>
                  <a:pt x="531178" y="5713413"/>
                </a:lnTo>
                <a:lnTo>
                  <a:pt x="547053" y="5754688"/>
                </a:lnTo>
                <a:lnTo>
                  <a:pt x="566103" y="5791200"/>
                </a:lnTo>
                <a:lnTo>
                  <a:pt x="585153" y="5829300"/>
                </a:lnTo>
                <a:lnTo>
                  <a:pt x="604203" y="5867400"/>
                </a:lnTo>
                <a:lnTo>
                  <a:pt x="620078" y="5903913"/>
                </a:lnTo>
                <a:lnTo>
                  <a:pt x="635953" y="5945188"/>
                </a:lnTo>
                <a:lnTo>
                  <a:pt x="651828" y="5991225"/>
                </a:lnTo>
                <a:lnTo>
                  <a:pt x="662940" y="6043613"/>
                </a:lnTo>
                <a:lnTo>
                  <a:pt x="669290" y="6103938"/>
                </a:lnTo>
                <a:lnTo>
                  <a:pt x="672465" y="6172200"/>
                </a:lnTo>
                <a:lnTo>
                  <a:pt x="669290" y="6240463"/>
                </a:lnTo>
                <a:lnTo>
                  <a:pt x="662940" y="6300788"/>
                </a:lnTo>
                <a:lnTo>
                  <a:pt x="651828" y="6353175"/>
                </a:lnTo>
                <a:lnTo>
                  <a:pt x="635953" y="6399213"/>
                </a:lnTo>
                <a:lnTo>
                  <a:pt x="620078" y="6440488"/>
                </a:lnTo>
                <a:lnTo>
                  <a:pt x="604203" y="6477000"/>
                </a:lnTo>
                <a:lnTo>
                  <a:pt x="585153" y="6515100"/>
                </a:lnTo>
                <a:lnTo>
                  <a:pt x="566103" y="6553200"/>
                </a:lnTo>
                <a:lnTo>
                  <a:pt x="547053" y="6589713"/>
                </a:lnTo>
                <a:lnTo>
                  <a:pt x="531178" y="6630988"/>
                </a:lnTo>
                <a:lnTo>
                  <a:pt x="516890" y="6677025"/>
                </a:lnTo>
                <a:lnTo>
                  <a:pt x="505778" y="6729413"/>
                </a:lnTo>
                <a:lnTo>
                  <a:pt x="497840" y="6789738"/>
                </a:lnTo>
                <a:lnTo>
                  <a:pt x="4962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3FDA879-2DB3-48D7-B0E2-D5BBC833DA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7335" y="0"/>
            <a:ext cx="3749040" cy="2546559"/>
          </a:xfrm>
          <a:custGeom>
            <a:avLst/>
            <a:gdLst>
              <a:gd name="connsiteX0" fmla="*/ 130498 w 3749040"/>
              <a:gd name="connsiteY0" fmla="*/ 0 h 2546559"/>
              <a:gd name="connsiteX1" fmla="*/ 3618544 w 3749040"/>
              <a:gd name="connsiteY1" fmla="*/ 0 h 2546559"/>
              <a:gd name="connsiteX2" fmla="*/ 3621723 w 3749040"/>
              <a:gd name="connsiteY2" fmla="*/ 24670 h 2546559"/>
              <a:gd name="connsiteX3" fmla="*/ 3622860 w 3749040"/>
              <a:gd name="connsiteY3" fmla="*/ 61098 h 2546559"/>
              <a:gd name="connsiteX4" fmla="*/ 3619447 w 3749040"/>
              <a:gd name="connsiteY4" fmla="*/ 99801 h 2546559"/>
              <a:gd name="connsiteX5" fmla="*/ 3614904 w 3749040"/>
              <a:gd name="connsiteY5" fmla="*/ 138506 h 2546559"/>
              <a:gd name="connsiteX6" fmla="*/ 3609219 w 3749040"/>
              <a:gd name="connsiteY6" fmla="*/ 177213 h 2546559"/>
              <a:gd name="connsiteX7" fmla="*/ 3604672 w 3749040"/>
              <a:gd name="connsiteY7" fmla="*/ 215915 h 2546559"/>
              <a:gd name="connsiteX8" fmla="*/ 3602397 w 3749040"/>
              <a:gd name="connsiteY8" fmla="*/ 254619 h 2546559"/>
              <a:gd name="connsiteX9" fmla="*/ 3602397 w 3749040"/>
              <a:gd name="connsiteY9" fmla="*/ 292185 h 2546559"/>
              <a:gd name="connsiteX10" fmla="*/ 3606943 w 3749040"/>
              <a:gd name="connsiteY10" fmla="*/ 327474 h 2546559"/>
              <a:gd name="connsiteX11" fmla="*/ 3616039 w 3749040"/>
              <a:gd name="connsiteY11" fmla="*/ 362763 h 2546559"/>
              <a:gd name="connsiteX12" fmla="*/ 3629679 w 3749040"/>
              <a:gd name="connsiteY12" fmla="*/ 395775 h 2546559"/>
              <a:gd name="connsiteX13" fmla="*/ 3646732 w 3749040"/>
              <a:gd name="connsiteY13" fmla="*/ 429926 h 2546559"/>
              <a:gd name="connsiteX14" fmla="*/ 3666058 w 3749040"/>
              <a:gd name="connsiteY14" fmla="*/ 464078 h 2546559"/>
              <a:gd name="connsiteX15" fmla="*/ 3686517 w 3749040"/>
              <a:gd name="connsiteY15" fmla="*/ 498228 h 2546559"/>
              <a:gd name="connsiteX16" fmla="*/ 3705843 w 3749040"/>
              <a:gd name="connsiteY16" fmla="*/ 531241 h 2546559"/>
              <a:gd name="connsiteX17" fmla="*/ 3722895 w 3749040"/>
              <a:gd name="connsiteY17" fmla="*/ 566531 h 2546559"/>
              <a:gd name="connsiteX18" fmla="*/ 3736535 w 3749040"/>
              <a:gd name="connsiteY18" fmla="*/ 600680 h 2546559"/>
              <a:gd name="connsiteX19" fmla="*/ 3745631 w 3749040"/>
              <a:gd name="connsiteY19" fmla="*/ 635969 h 2546559"/>
              <a:gd name="connsiteX20" fmla="*/ 3749040 w 3749040"/>
              <a:gd name="connsiteY20" fmla="*/ 672396 h 2546559"/>
              <a:gd name="connsiteX21" fmla="*/ 3745631 w 3749040"/>
              <a:gd name="connsiteY21" fmla="*/ 708823 h 2546559"/>
              <a:gd name="connsiteX22" fmla="*/ 3736535 w 3749040"/>
              <a:gd name="connsiteY22" fmla="*/ 744112 h 2546559"/>
              <a:gd name="connsiteX23" fmla="*/ 3722895 w 3749040"/>
              <a:gd name="connsiteY23" fmla="*/ 778266 h 2546559"/>
              <a:gd name="connsiteX24" fmla="*/ 3705843 w 3749040"/>
              <a:gd name="connsiteY24" fmla="*/ 813552 h 2546559"/>
              <a:gd name="connsiteX25" fmla="*/ 3686517 w 3749040"/>
              <a:gd name="connsiteY25" fmla="*/ 846567 h 2546559"/>
              <a:gd name="connsiteX26" fmla="*/ 3666058 w 3749040"/>
              <a:gd name="connsiteY26" fmla="*/ 880719 h 2546559"/>
              <a:gd name="connsiteX27" fmla="*/ 3646732 w 3749040"/>
              <a:gd name="connsiteY27" fmla="*/ 914868 h 2546559"/>
              <a:gd name="connsiteX28" fmla="*/ 3629679 w 3749040"/>
              <a:gd name="connsiteY28" fmla="*/ 949019 h 2546559"/>
              <a:gd name="connsiteX29" fmla="*/ 3616039 w 3749040"/>
              <a:gd name="connsiteY29" fmla="*/ 982030 h 2546559"/>
              <a:gd name="connsiteX30" fmla="*/ 3606943 w 3749040"/>
              <a:gd name="connsiteY30" fmla="*/ 1017321 h 2546559"/>
              <a:gd name="connsiteX31" fmla="*/ 3602397 w 3749040"/>
              <a:gd name="connsiteY31" fmla="*/ 1052609 h 2546559"/>
              <a:gd name="connsiteX32" fmla="*/ 3602397 w 3749040"/>
              <a:gd name="connsiteY32" fmla="*/ 1090175 h 2546559"/>
              <a:gd name="connsiteX33" fmla="*/ 3604672 w 3749040"/>
              <a:gd name="connsiteY33" fmla="*/ 1128878 h 2546559"/>
              <a:gd name="connsiteX34" fmla="*/ 3609219 w 3749040"/>
              <a:gd name="connsiteY34" fmla="*/ 1167584 h 2546559"/>
              <a:gd name="connsiteX35" fmla="*/ 3614904 w 3749040"/>
              <a:gd name="connsiteY35" fmla="*/ 1206288 h 2546559"/>
              <a:gd name="connsiteX36" fmla="*/ 3619447 w 3749040"/>
              <a:gd name="connsiteY36" fmla="*/ 1244994 h 2546559"/>
              <a:gd name="connsiteX37" fmla="*/ 3622860 w 3749040"/>
              <a:gd name="connsiteY37" fmla="*/ 1283697 h 2546559"/>
              <a:gd name="connsiteX38" fmla="*/ 3621723 w 3749040"/>
              <a:gd name="connsiteY38" fmla="*/ 1320125 h 2546559"/>
              <a:gd name="connsiteX39" fmla="*/ 3617176 w 3749040"/>
              <a:gd name="connsiteY39" fmla="*/ 1355414 h 2546559"/>
              <a:gd name="connsiteX40" fmla="*/ 3606943 w 3749040"/>
              <a:gd name="connsiteY40" fmla="*/ 1389564 h 2546559"/>
              <a:gd name="connsiteX41" fmla="*/ 3592167 w 3749040"/>
              <a:gd name="connsiteY41" fmla="*/ 1418023 h 2546559"/>
              <a:gd name="connsiteX42" fmla="*/ 3572844 w 3749040"/>
              <a:gd name="connsiteY42" fmla="*/ 1445343 h 2546559"/>
              <a:gd name="connsiteX43" fmla="*/ 3550106 w 3749040"/>
              <a:gd name="connsiteY43" fmla="*/ 1469249 h 2546559"/>
              <a:gd name="connsiteX44" fmla="*/ 3523960 w 3749040"/>
              <a:gd name="connsiteY44" fmla="*/ 1493153 h 2546559"/>
              <a:gd name="connsiteX45" fmla="*/ 3496679 w 3749040"/>
              <a:gd name="connsiteY45" fmla="*/ 1514782 h 2546559"/>
              <a:gd name="connsiteX46" fmla="*/ 3468261 w 3749040"/>
              <a:gd name="connsiteY46" fmla="*/ 1536411 h 2546559"/>
              <a:gd name="connsiteX47" fmla="*/ 3439842 w 3749040"/>
              <a:gd name="connsiteY47" fmla="*/ 1558040 h 2546559"/>
              <a:gd name="connsiteX48" fmla="*/ 3411423 w 3749040"/>
              <a:gd name="connsiteY48" fmla="*/ 1579669 h 2546559"/>
              <a:gd name="connsiteX49" fmla="*/ 3385277 w 3749040"/>
              <a:gd name="connsiteY49" fmla="*/ 1602436 h 2546559"/>
              <a:gd name="connsiteX50" fmla="*/ 3362541 w 3749040"/>
              <a:gd name="connsiteY50" fmla="*/ 1628619 h 2546559"/>
              <a:gd name="connsiteX51" fmla="*/ 3342079 w 3749040"/>
              <a:gd name="connsiteY51" fmla="*/ 1653663 h 2546559"/>
              <a:gd name="connsiteX52" fmla="*/ 3326165 w 3749040"/>
              <a:gd name="connsiteY52" fmla="*/ 1682121 h 2546559"/>
              <a:gd name="connsiteX53" fmla="*/ 3312523 w 3749040"/>
              <a:gd name="connsiteY53" fmla="*/ 1712856 h 2546559"/>
              <a:gd name="connsiteX54" fmla="*/ 3301157 w 3749040"/>
              <a:gd name="connsiteY54" fmla="*/ 1745870 h 2546559"/>
              <a:gd name="connsiteX55" fmla="*/ 3290925 w 3749040"/>
              <a:gd name="connsiteY55" fmla="*/ 1780020 h 2546559"/>
              <a:gd name="connsiteX56" fmla="*/ 3281831 w 3749040"/>
              <a:gd name="connsiteY56" fmla="*/ 1814172 h 2546559"/>
              <a:gd name="connsiteX57" fmla="*/ 3272738 w 3749040"/>
              <a:gd name="connsiteY57" fmla="*/ 1849462 h 2546559"/>
              <a:gd name="connsiteX58" fmla="*/ 3262507 w 3749040"/>
              <a:gd name="connsiteY58" fmla="*/ 1882473 h 2546559"/>
              <a:gd name="connsiteX59" fmla="*/ 3251139 w 3749040"/>
              <a:gd name="connsiteY59" fmla="*/ 1915485 h 2546559"/>
              <a:gd name="connsiteX60" fmla="*/ 3237498 w 3749040"/>
              <a:gd name="connsiteY60" fmla="*/ 1946222 h 2546559"/>
              <a:gd name="connsiteX61" fmla="*/ 3220445 w 3749040"/>
              <a:gd name="connsiteY61" fmla="*/ 1973544 h 2546559"/>
              <a:gd name="connsiteX62" fmla="*/ 3199985 w 3749040"/>
              <a:gd name="connsiteY62" fmla="*/ 1998585 h 2546559"/>
              <a:gd name="connsiteX63" fmla="*/ 3174973 w 3749040"/>
              <a:gd name="connsiteY63" fmla="*/ 2019077 h 2546559"/>
              <a:gd name="connsiteX64" fmla="*/ 3147691 w 3749040"/>
              <a:gd name="connsiteY64" fmla="*/ 2036151 h 2546559"/>
              <a:gd name="connsiteX65" fmla="*/ 3117002 w 3749040"/>
              <a:gd name="connsiteY65" fmla="*/ 2049811 h 2546559"/>
              <a:gd name="connsiteX66" fmla="*/ 3084033 w 3749040"/>
              <a:gd name="connsiteY66" fmla="*/ 2061196 h 2546559"/>
              <a:gd name="connsiteX67" fmla="*/ 3051068 w 3749040"/>
              <a:gd name="connsiteY67" fmla="*/ 2071440 h 2546559"/>
              <a:gd name="connsiteX68" fmla="*/ 3015827 w 3749040"/>
              <a:gd name="connsiteY68" fmla="*/ 2080549 h 2546559"/>
              <a:gd name="connsiteX69" fmla="*/ 2981727 w 3749040"/>
              <a:gd name="connsiteY69" fmla="*/ 2089656 h 2546559"/>
              <a:gd name="connsiteX70" fmla="*/ 2947623 w 3749040"/>
              <a:gd name="connsiteY70" fmla="*/ 2099899 h 2546559"/>
              <a:gd name="connsiteX71" fmla="*/ 2914658 w 3749040"/>
              <a:gd name="connsiteY71" fmla="*/ 2111283 h 2546559"/>
              <a:gd name="connsiteX72" fmla="*/ 2883965 w 3749040"/>
              <a:gd name="connsiteY72" fmla="*/ 2124945 h 2546559"/>
              <a:gd name="connsiteX73" fmla="*/ 2855545 w 3749040"/>
              <a:gd name="connsiteY73" fmla="*/ 2140882 h 2546559"/>
              <a:gd name="connsiteX74" fmla="*/ 2830536 w 3749040"/>
              <a:gd name="connsiteY74" fmla="*/ 2161369 h 2546559"/>
              <a:gd name="connsiteX75" fmla="*/ 2804392 w 3749040"/>
              <a:gd name="connsiteY75" fmla="*/ 2184137 h 2546559"/>
              <a:gd name="connsiteX76" fmla="*/ 2781656 w 3749040"/>
              <a:gd name="connsiteY76" fmla="*/ 2210320 h 2546559"/>
              <a:gd name="connsiteX77" fmla="*/ 2760057 w 3749040"/>
              <a:gd name="connsiteY77" fmla="*/ 2237640 h 2546559"/>
              <a:gd name="connsiteX78" fmla="*/ 2738459 w 3749040"/>
              <a:gd name="connsiteY78" fmla="*/ 2266100 h 2546559"/>
              <a:gd name="connsiteX79" fmla="*/ 2716861 w 3749040"/>
              <a:gd name="connsiteY79" fmla="*/ 2294559 h 2546559"/>
              <a:gd name="connsiteX80" fmla="*/ 2695264 w 3749040"/>
              <a:gd name="connsiteY80" fmla="*/ 2321879 h 2546559"/>
              <a:gd name="connsiteX81" fmla="*/ 2671391 w 3749040"/>
              <a:gd name="connsiteY81" fmla="*/ 2348063 h 2546559"/>
              <a:gd name="connsiteX82" fmla="*/ 2647517 w 3749040"/>
              <a:gd name="connsiteY82" fmla="*/ 2370829 h 2546559"/>
              <a:gd name="connsiteX83" fmla="*/ 2620237 w 3749040"/>
              <a:gd name="connsiteY83" fmla="*/ 2390182 h 2546559"/>
              <a:gd name="connsiteX84" fmla="*/ 2591817 w 3749040"/>
              <a:gd name="connsiteY84" fmla="*/ 2404981 h 2546559"/>
              <a:gd name="connsiteX85" fmla="*/ 2557715 w 3749040"/>
              <a:gd name="connsiteY85" fmla="*/ 2415225 h 2546559"/>
              <a:gd name="connsiteX86" fmla="*/ 2522475 w 3749040"/>
              <a:gd name="connsiteY86" fmla="*/ 2419780 h 2546559"/>
              <a:gd name="connsiteX87" fmla="*/ 2486098 w 3749040"/>
              <a:gd name="connsiteY87" fmla="*/ 2420918 h 2546559"/>
              <a:gd name="connsiteX88" fmla="*/ 2447449 w 3749040"/>
              <a:gd name="connsiteY88" fmla="*/ 2417501 h 2546559"/>
              <a:gd name="connsiteX89" fmla="*/ 2408798 w 3749040"/>
              <a:gd name="connsiteY89" fmla="*/ 2412950 h 2546559"/>
              <a:gd name="connsiteX90" fmla="*/ 2370146 w 3749040"/>
              <a:gd name="connsiteY90" fmla="*/ 2407256 h 2546559"/>
              <a:gd name="connsiteX91" fmla="*/ 2331499 w 3749040"/>
              <a:gd name="connsiteY91" fmla="*/ 2402705 h 2546559"/>
              <a:gd name="connsiteX92" fmla="*/ 2292849 w 3749040"/>
              <a:gd name="connsiteY92" fmla="*/ 2400427 h 2546559"/>
              <a:gd name="connsiteX93" fmla="*/ 2255336 w 3749040"/>
              <a:gd name="connsiteY93" fmla="*/ 2400427 h 2546559"/>
              <a:gd name="connsiteX94" fmla="*/ 2220096 w 3749040"/>
              <a:gd name="connsiteY94" fmla="*/ 2404981 h 2546559"/>
              <a:gd name="connsiteX95" fmla="*/ 2184855 w 3749040"/>
              <a:gd name="connsiteY95" fmla="*/ 2414087 h 2546559"/>
              <a:gd name="connsiteX96" fmla="*/ 2150753 w 3749040"/>
              <a:gd name="connsiteY96" fmla="*/ 2427748 h 2546559"/>
              <a:gd name="connsiteX97" fmla="*/ 2116651 w 3749040"/>
              <a:gd name="connsiteY97" fmla="*/ 2445960 h 2546559"/>
              <a:gd name="connsiteX98" fmla="*/ 2082547 w 3749040"/>
              <a:gd name="connsiteY98" fmla="*/ 2464176 h 2546559"/>
              <a:gd name="connsiteX99" fmla="*/ 2048445 w 3749040"/>
              <a:gd name="connsiteY99" fmla="*/ 2484663 h 2546559"/>
              <a:gd name="connsiteX100" fmla="*/ 2015478 w 3749040"/>
              <a:gd name="connsiteY100" fmla="*/ 2504016 h 2546559"/>
              <a:gd name="connsiteX101" fmla="*/ 1980238 w 3749040"/>
              <a:gd name="connsiteY101" fmla="*/ 2521093 h 2546559"/>
              <a:gd name="connsiteX102" fmla="*/ 1946135 w 3749040"/>
              <a:gd name="connsiteY102" fmla="*/ 2534755 h 2546559"/>
              <a:gd name="connsiteX103" fmla="*/ 1910897 w 3749040"/>
              <a:gd name="connsiteY103" fmla="*/ 2543861 h 2546559"/>
              <a:gd name="connsiteX104" fmla="*/ 1882144 w 3749040"/>
              <a:gd name="connsiteY104" fmla="*/ 2546559 h 2546559"/>
              <a:gd name="connsiteX105" fmla="*/ 1866898 w 3749040"/>
              <a:gd name="connsiteY105" fmla="*/ 2546559 h 2546559"/>
              <a:gd name="connsiteX106" fmla="*/ 1838143 w 3749040"/>
              <a:gd name="connsiteY106" fmla="*/ 2543861 h 2546559"/>
              <a:gd name="connsiteX107" fmla="*/ 1802906 w 3749040"/>
              <a:gd name="connsiteY107" fmla="*/ 2534755 h 2546559"/>
              <a:gd name="connsiteX108" fmla="*/ 1768802 w 3749040"/>
              <a:gd name="connsiteY108" fmla="*/ 2521093 h 2546559"/>
              <a:gd name="connsiteX109" fmla="*/ 1733562 w 3749040"/>
              <a:gd name="connsiteY109" fmla="*/ 2504016 h 2546559"/>
              <a:gd name="connsiteX110" fmla="*/ 1700597 w 3749040"/>
              <a:gd name="connsiteY110" fmla="*/ 2484663 h 2546559"/>
              <a:gd name="connsiteX111" fmla="*/ 1666493 w 3749040"/>
              <a:gd name="connsiteY111" fmla="*/ 2464176 h 2546559"/>
              <a:gd name="connsiteX112" fmla="*/ 1632392 w 3749040"/>
              <a:gd name="connsiteY112" fmla="*/ 2445960 h 2546559"/>
              <a:gd name="connsiteX113" fmla="*/ 1598289 w 3749040"/>
              <a:gd name="connsiteY113" fmla="*/ 2427748 h 2546559"/>
              <a:gd name="connsiteX114" fmla="*/ 1565321 w 3749040"/>
              <a:gd name="connsiteY114" fmla="*/ 2414087 h 2546559"/>
              <a:gd name="connsiteX115" fmla="*/ 1528945 w 3749040"/>
              <a:gd name="connsiteY115" fmla="*/ 2404981 h 2546559"/>
              <a:gd name="connsiteX116" fmla="*/ 1493708 w 3749040"/>
              <a:gd name="connsiteY116" fmla="*/ 2400427 h 2546559"/>
              <a:gd name="connsiteX117" fmla="*/ 1456191 w 3749040"/>
              <a:gd name="connsiteY117" fmla="*/ 2400427 h 2546559"/>
              <a:gd name="connsiteX118" fmla="*/ 1417542 w 3749040"/>
              <a:gd name="connsiteY118" fmla="*/ 2402705 h 2546559"/>
              <a:gd name="connsiteX119" fmla="*/ 1378894 w 3749040"/>
              <a:gd name="connsiteY119" fmla="*/ 2407256 h 2546559"/>
              <a:gd name="connsiteX120" fmla="*/ 1340242 w 3749040"/>
              <a:gd name="connsiteY120" fmla="*/ 2412950 h 2546559"/>
              <a:gd name="connsiteX121" fmla="*/ 1301594 w 3749040"/>
              <a:gd name="connsiteY121" fmla="*/ 2417501 h 2546559"/>
              <a:gd name="connsiteX122" fmla="*/ 1262944 w 3749040"/>
              <a:gd name="connsiteY122" fmla="*/ 2420918 h 2546559"/>
              <a:gd name="connsiteX123" fmla="*/ 1226568 w 3749040"/>
              <a:gd name="connsiteY123" fmla="*/ 2419780 h 2546559"/>
              <a:gd name="connsiteX124" fmla="*/ 1191328 w 3749040"/>
              <a:gd name="connsiteY124" fmla="*/ 2415225 h 2546559"/>
              <a:gd name="connsiteX125" fmla="*/ 1157224 w 3749040"/>
              <a:gd name="connsiteY125" fmla="*/ 2404981 h 2546559"/>
              <a:gd name="connsiteX126" fmla="*/ 1128806 w 3749040"/>
              <a:gd name="connsiteY126" fmla="*/ 2390182 h 2546559"/>
              <a:gd name="connsiteX127" fmla="*/ 1101524 w 3749040"/>
              <a:gd name="connsiteY127" fmla="*/ 2370829 h 2546559"/>
              <a:gd name="connsiteX128" fmla="*/ 1077652 w 3749040"/>
              <a:gd name="connsiteY128" fmla="*/ 2348063 h 2546559"/>
              <a:gd name="connsiteX129" fmla="*/ 1053778 w 3749040"/>
              <a:gd name="connsiteY129" fmla="*/ 2321879 h 2546559"/>
              <a:gd name="connsiteX130" fmla="*/ 1032180 w 3749040"/>
              <a:gd name="connsiteY130" fmla="*/ 2294559 h 2546559"/>
              <a:gd name="connsiteX131" fmla="*/ 1010582 w 3749040"/>
              <a:gd name="connsiteY131" fmla="*/ 2266100 h 2546559"/>
              <a:gd name="connsiteX132" fmla="*/ 988986 w 3749040"/>
              <a:gd name="connsiteY132" fmla="*/ 2237640 h 2546559"/>
              <a:gd name="connsiteX133" fmla="*/ 967387 w 3749040"/>
              <a:gd name="connsiteY133" fmla="*/ 2210320 h 2546559"/>
              <a:gd name="connsiteX134" fmla="*/ 944648 w 3749040"/>
              <a:gd name="connsiteY134" fmla="*/ 2184137 h 2546559"/>
              <a:gd name="connsiteX135" fmla="*/ 918504 w 3749040"/>
              <a:gd name="connsiteY135" fmla="*/ 2161369 h 2546559"/>
              <a:gd name="connsiteX136" fmla="*/ 893495 w 3749040"/>
              <a:gd name="connsiteY136" fmla="*/ 2140882 h 2546559"/>
              <a:gd name="connsiteX137" fmla="*/ 865079 w 3749040"/>
              <a:gd name="connsiteY137" fmla="*/ 2124945 h 2546559"/>
              <a:gd name="connsiteX138" fmla="*/ 834384 w 3749040"/>
              <a:gd name="connsiteY138" fmla="*/ 2111283 h 2546559"/>
              <a:gd name="connsiteX139" fmla="*/ 801420 w 3749040"/>
              <a:gd name="connsiteY139" fmla="*/ 2099899 h 2546559"/>
              <a:gd name="connsiteX140" fmla="*/ 767316 w 3749040"/>
              <a:gd name="connsiteY140" fmla="*/ 2089656 h 2546559"/>
              <a:gd name="connsiteX141" fmla="*/ 733212 w 3749040"/>
              <a:gd name="connsiteY141" fmla="*/ 2080549 h 2546559"/>
              <a:gd name="connsiteX142" fmla="*/ 697973 w 3749040"/>
              <a:gd name="connsiteY142" fmla="*/ 2071440 h 2546559"/>
              <a:gd name="connsiteX143" fmla="*/ 665007 w 3749040"/>
              <a:gd name="connsiteY143" fmla="*/ 2061196 h 2546559"/>
              <a:gd name="connsiteX144" fmla="*/ 632041 w 3749040"/>
              <a:gd name="connsiteY144" fmla="*/ 2049811 h 2546559"/>
              <a:gd name="connsiteX145" fmla="*/ 601350 w 3749040"/>
              <a:gd name="connsiteY145" fmla="*/ 2036151 h 2546559"/>
              <a:gd name="connsiteX146" fmla="*/ 574067 w 3749040"/>
              <a:gd name="connsiteY146" fmla="*/ 2019077 h 2546559"/>
              <a:gd name="connsiteX147" fmla="*/ 549056 w 3749040"/>
              <a:gd name="connsiteY147" fmla="*/ 1998585 h 2546559"/>
              <a:gd name="connsiteX148" fmla="*/ 528598 w 3749040"/>
              <a:gd name="connsiteY148" fmla="*/ 1973544 h 2546559"/>
              <a:gd name="connsiteX149" fmla="*/ 511543 w 3749040"/>
              <a:gd name="connsiteY149" fmla="*/ 1946222 h 2546559"/>
              <a:gd name="connsiteX150" fmla="*/ 497904 w 3749040"/>
              <a:gd name="connsiteY150" fmla="*/ 1915485 h 2546559"/>
              <a:gd name="connsiteX151" fmla="*/ 486537 w 3749040"/>
              <a:gd name="connsiteY151" fmla="*/ 1882473 h 2546559"/>
              <a:gd name="connsiteX152" fmla="*/ 476305 w 3749040"/>
              <a:gd name="connsiteY152" fmla="*/ 1849462 h 2546559"/>
              <a:gd name="connsiteX153" fmla="*/ 467212 w 3749040"/>
              <a:gd name="connsiteY153" fmla="*/ 1814172 h 2546559"/>
              <a:gd name="connsiteX154" fmla="*/ 458118 w 3749040"/>
              <a:gd name="connsiteY154" fmla="*/ 1780020 h 2546559"/>
              <a:gd name="connsiteX155" fmla="*/ 447887 w 3749040"/>
              <a:gd name="connsiteY155" fmla="*/ 1745870 h 2546559"/>
              <a:gd name="connsiteX156" fmla="*/ 436519 w 3749040"/>
              <a:gd name="connsiteY156" fmla="*/ 1712856 h 2546559"/>
              <a:gd name="connsiteX157" fmla="*/ 422878 w 3749040"/>
              <a:gd name="connsiteY157" fmla="*/ 1682121 h 2546559"/>
              <a:gd name="connsiteX158" fmla="*/ 406963 w 3749040"/>
              <a:gd name="connsiteY158" fmla="*/ 1653663 h 2546559"/>
              <a:gd name="connsiteX159" fmla="*/ 386500 w 3749040"/>
              <a:gd name="connsiteY159" fmla="*/ 1628619 h 2546559"/>
              <a:gd name="connsiteX160" fmla="*/ 363765 w 3749040"/>
              <a:gd name="connsiteY160" fmla="*/ 1602436 h 2546559"/>
              <a:gd name="connsiteX161" fmla="*/ 337620 w 3749040"/>
              <a:gd name="connsiteY161" fmla="*/ 1579669 h 2546559"/>
              <a:gd name="connsiteX162" fmla="*/ 310335 w 3749040"/>
              <a:gd name="connsiteY162" fmla="*/ 1558040 h 2546559"/>
              <a:gd name="connsiteX163" fmla="*/ 280780 w 3749040"/>
              <a:gd name="connsiteY163" fmla="*/ 1536411 h 2546559"/>
              <a:gd name="connsiteX164" fmla="*/ 252364 w 3749040"/>
              <a:gd name="connsiteY164" fmla="*/ 1514782 h 2546559"/>
              <a:gd name="connsiteX165" fmla="*/ 225080 w 3749040"/>
              <a:gd name="connsiteY165" fmla="*/ 1493153 h 2546559"/>
              <a:gd name="connsiteX166" fmla="*/ 198937 w 3749040"/>
              <a:gd name="connsiteY166" fmla="*/ 1469249 h 2546559"/>
              <a:gd name="connsiteX167" fmla="*/ 176199 w 3749040"/>
              <a:gd name="connsiteY167" fmla="*/ 1445343 h 2546559"/>
              <a:gd name="connsiteX168" fmla="*/ 156875 w 3749040"/>
              <a:gd name="connsiteY168" fmla="*/ 1418023 h 2546559"/>
              <a:gd name="connsiteX169" fmla="*/ 142098 w 3749040"/>
              <a:gd name="connsiteY169" fmla="*/ 1389564 h 2546559"/>
              <a:gd name="connsiteX170" fmla="*/ 131866 w 3749040"/>
              <a:gd name="connsiteY170" fmla="*/ 1355414 h 2546559"/>
              <a:gd name="connsiteX171" fmla="*/ 127320 w 3749040"/>
              <a:gd name="connsiteY171" fmla="*/ 1320125 h 2546559"/>
              <a:gd name="connsiteX172" fmla="*/ 126181 w 3749040"/>
              <a:gd name="connsiteY172" fmla="*/ 1283697 h 2546559"/>
              <a:gd name="connsiteX173" fmla="*/ 129594 w 3749040"/>
              <a:gd name="connsiteY173" fmla="*/ 1244994 h 2546559"/>
              <a:gd name="connsiteX174" fmla="*/ 134140 w 3749040"/>
              <a:gd name="connsiteY174" fmla="*/ 1206288 h 2546559"/>
              <a:gd name="connsiteX175" fmla="*/ 139824 w 3749040"/>
              <a:gd name="connsiteY175" fmla="*/ 1167584 h 2546559"/>
              <a:gd name="connsiteX176" fmla="*/ 144371 w 3749040"/>
              <a:gd name="connsiteY176" fmla="*/ 1128878 h 2546559"/>
              <a:gd name="connsiteX177" fmla="*/ 146643 w 3749040"/>
              <a:gd name="connsiteY177" fmla="*/ 1090175 h 2546559"/>
              <a:gd name="connsiteX178" fmla="*/ 146643 w 3749040"/>
              <a:gd name="connsiteY178" fmla="*/ 1052609 h 2546559"/>
              <a:gd name="connsiteX179" fmla="*/ 142098 w 3749040"/>
              <a:gd name="connsiteY179" fmla="*/ 1017321 h 2546559"/>
              <a:gd name="connsiteX180" fmla="*/ 133002 w 3749040"/>
              <a:gd name="connsiteY180" fmla="*/ 982030 h 2546559"/>
              <a:gd name="connsiteX181" fmla="*/ 119364 w 3749040"/>
              <a:gd name="connsiteY181" fmla="*/ 949019 h 2546559"/>
              <a:gd name="connsiteX182" fmla="*/ 101174 w 3749040"/>
              <a:gd name="connsiteY182" fmla="*/ 914868 h 2546559"/>
              <a:gd name="connsiteX183" fmla="*/ 82987 w 3749040"/>
              <a:gd name="connsiteY183" fmla="*/ 880719 h 2546559"/>
              <a:gd name="connsiteX184" fmla="*/ 62525 w 3749040"/>
              <a:gd name="connsiteY184" fmla="*/ 846567 h 2546559"/>
              <a:gd name="connsiteX185" fmla="*/ 43198 w 3749040"/>
              <a:gd name="connsiteY185" fmla="*/ 813552 h 2546559"/>
              <a:gd name="connsiteX186" fmla="*/ 26147 w 3749040"/>
              <a:gd name="connsiteY186" fmla="*/ 778266 h 2546559"/>
              <a:gd name="connsiteX187" fmla="*/ 12505 w 3749040"/>
              <a:gd name="connsiteY187" fmla="*/ 744112 h 2546559"/>
              <a:gd name="connsiteX188" fmla="*/ 3412 w 3749040"/>
              <a:gd name="connsiteY188" fmla="*/ 708823 h 2546559"/>
              <a:gd name="connsiteX189" fmla="*/ 0 w 3749040"/>
              <a:gd name="connsiteY189" fmla="*/ 672396 h 2546559"/>
              <a:gd name="connsiteX190" fmla="*/ 3412 w 3749040"/>
              <a:gd name="connsiteY190" fmla="*/ 635969 h 2546559"/>
              <a:gd name="connsiteX191" fmla="*/ 12505 w 3749040"/>
              <a:gd name="connsiteY191" fmla="*/ 600680 h 2546559"/>
              <a:gd name="connsiteX192" fmla="*/ 26147 w 3749040"/>
              <a:gd name="connsiteY192" fmla="*/ 566531 h 2546559"/>
              <a:gd name="connsiteX193" fmla="*/ 43198 w 3749040"/>
              <a:gd name="connsiteY193" fmla="*/ 531241 h 2546559"/>
              <a:gd name="connsiteX194" fmla="*/ 62525 w 3749040"/>
              <a:gd name="connsiteY194" fmla="*/ 498228 h 2546559"/>
              <a:gd name="connsiteX195" fmla="*/ 82987 w 3749040"/>
              <a:gd name="connsiteY195" fmla="*/ 464078 h 2546559"/>
              <a:gd name="connsiteX196" fmla="*/ 101174 w 3749040"/>
              <a:gd name="connsiteY196" fmla="*/ 429926 h 2546559"/>
              <a:gd name="connsiteX197" fmla="*/ 119364 w 3749040"/>
              <a:gd name="connsiteY197" fmla="*/ 395775 h 2546559"/>
              <a:gd name="connsiteX198" fmla="*/ 133002 w 3749040"/>
              <a:gd name="connsiteY198" fmla="*/ 362763 h 2546559"/>
              <a:gd name="connsiteX199" fmla="*/ 142098 w 3749040"/>
              <a:gd name="connsiteY199" fmla="*/ 327474 h 2546559"/>
              <a:gd name="connsiteX200" fmla="*/ 146643 w 3749040"/>
              <a:gd name="connsiteY200" fmla="*/ 292185 h 2546559"/>
              <a:gd name="connsiteX201" fmla="*/ 146643 w 3749040"/>
              <a:gd name="connsiteY201" fmla="*/ 254619 h 2546559"/>
              <a:gd name="connsiteX202" fmla="*/ 144371 w 3749040"/>
              <a:gd name="connsiteY202" fmla="*/ 215915 h 2546559"/>
              <a:gd name="connsiteX203" fmla="*/ 139824 w 3749040"/>
              <a:gd name="connsiteY203" fmla="*/ 177213 h 2546559"/>
              <a:gd name="connsiteX204" fmla="*/ 134140 w 3749040"/>
              <a:gd name="connsiteY204" fmla="*/ 138506 h 2546559"/>
              <a:gd name="connsiteX205" fmla="*/ 129594 w 3749040"/>
              <a:gd name="connsiteY205" fmla="*/ 99801 h 2546559"/>
              <a:gd name="connsiteX206" fmla="*/ 126181 w 3749040"/>
              <a:gd name="connsiteY206" fmla="*/ 61098 h 2546559"/>
              <a:gd name="connsiteX207" fmla="*/ 127320 w 3749040"/>
              <a:gd name="connsiteY207" fmla="*/ 24670 h 2546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</a:cxnLst>
            <a:rect l="l" t="t" r="r" b="b"/>
            <a:pathLst>
              <a:path w="3749040" h="2546559">
                <a:moveTo>
                  <a:pt x="130498" y="0"/>
                </a:moveTo>
                <a:lnTo>
                  <a:pt x="3618544" y="0"/>
                </a:lnTo>
                <a:lnTo>
                  <a:pt x="3621723" y="24670"/>
                </a:lnTo>
                <a:lnTo>
                  <a:pt x="3622860" y="61098"/>
                </a:lnTo>
                <a:lnTo>
                  <a:pt x="3619447" y="99801"/>
                </a:lnTo>
                <a:lnTo>
                  <a:pt x="3614904" y="138506"/>
                </a:lnTo>
                <a:lnTo>
                  <a:pt x="3609219" y="177213"/>
                </a:lnTo>
                <a:lnTo>
                  <a:pt x="3604672" y="215915"/>
                </a:lnTo>
                <a:lnTo>
                  <a:pt x="3602397" y="254619"/>
                </a:lnTo>
                <a:lnTo>
                  <a:pt x="3602397" y="292185"/>
                </a:lnTo>
                <a:lnTo>
                  <a:pt x="3606943" y="327474"/>
                </a:lnTo>
                <a:lnTo>
                  <a:pt x="3616039" y="362763"/>
                </a:lnTo>
                <a:lnTo>
                  <a:pt x="3629679" y="395775"/>
                </a:lnTo>
                <a:lnTo>
                  <a:pt x="3646732" y="429926"/>
                </a:lnTo>
                <a:lnTo>
                  <a:pt x="3666058" y="464078"/>
                </a:lnTo>
                <a:lnTo>
                  <a:pt x="3686517" y="498228"/>
                </a:lnTo>
                <a:lnTo>
                  <a:pt x="3705843" y="531241"/>
                </a:lnTo>
                <a:lnTo>
                  <a:pt x="3722895" y="566531"/>
                </a:lnTo>
                <a:lnTo>
                  <a:pt x="3736535" y="600680"/>
                </a:lnTo>
                <a:lnTo>
                  <a:pt x="3745631" y="635969"/>
                </a:lnTo>
                <a:lnTo>
                  <a:pt x="3749040" y="672396"/>
                </a:lnTo>
                <a:lnTo>
                  <a:pt x="3745631" y="708823"/>
                </a:lnTo>
                <a:lnTo>
                  <a:pt x="3736535" y="744112"/>
                </a:lnTo>
                <a:lnTo>
                  <a:pt x="3722895" y="778266"/>
                </a:lnTo>
                <a:lnTo>
                  <a:pt x="3705843" y="813552"/>
                </a:lnTo>
                <a:lnTo>
                  <a:pt x="3686517" y="846567"/>
                </a:lnTo>
                <a:lnTo>
                  <a:pt x="3666058" y="880719"/>
                </a:lnTo>
                <a:lnTo>
                  <a:pt x="3646732" y="914868"/>
                </a:lnTo>
                <a:lnTo>
                  <a:pt x="3629679" y="949019"/>
                </a:lnTo>
                <a:lnTo>
                  <a:pt x="3616039" y="982030"/>
                </a:lnTo>
                <a:lnTo>
                  <a:pt x="3606943" y="1017321"/>
                </a:lnTo>
                <a:lnTo>
                  <a:pt x="3602397" y="1052609"/>
                </a:lnTo>
                <a:lnTo>
                  <a:pt x="3602397" y="1090175"/>
                </a:lnTo>
                <a:lnTo>
                  <a:pt x="3604672" y="1128878"/>
                </a:lnTo>
                <a:lnTo>
                  <a:pt x="3609219" y="1167584"/>
                </a:lnTo>
                <a:lnTo>
                  <a:pt x="3614904" y="1206288"/>
                </a:lnTo>
                <a:lnTo>
                  <a:pt x="3619447" y="1244994"/>
                </a:lnTo>
                <a:lnTo>
                  <a:pt x="3622860" y="1283697"/>
                </a:lnTo>
                <a:lnTo>
                  <a:pt x="3621723" y="1320125"/>
                </a:lnTo>
                <a:lnTo>
                  <a:pt x="3617176" y="1355414"/>
                </a:lnTo>
                <a:lnTo>
                  <a:pt x="3606943" y="1389564"/>
                </a:lnTo>
                <a:lnTo>
                  <a:pt x="3592167" y="1418023"/>
                </a:lnTo>
                <a:lnTo>
                  <a:pt x="3572844" y="1445343"/>
                </a:lnTo>
                <a:lnTo>
                  <a:pt x="3550106" y="1469249"/>
                </a:lnTo>
                <a:lnTo>
                  <a:pt x="3523960" y="1493153"/>
                </a:lnTo>
                <a:lnTo>
                  <a:pt x="3496679" y="1514782"/>
                </a:lnTo>
                <a:lnTo>
                  <a:pt x="3468261" y="1536411"/>
                </a:lnTo>
                <a:lnTo>
                  <a:pt x="3439842" y="1558040"/>
                </a:lnTo>
                <a:lnTo>
                  <a:pt x="3411423" y="1579669"/>
                </a:lnTo>
                <a:lnTo>
                  <a:pt x="3385277" y="1602436"/>
                </a:lnTo>
                <a:lnTo>
                  <a:pt x="3362541" y="1628619"/>
                </a:lnTo>
                <a:lnTo>
                  <a:pt x="3342079" y="1653663"/>
                </a:lnTo>
                <a:lnTo>
                  <a:pt x="3326165" y="1682121"/>
                </a:lnTo>
                <a:lnTo>
                  <a:pt x="3312523" y="1712856"/>
                </a:lnTo>
                <a:lnTo>
                  <a:pt x="3301157" y="1745870"/>
                </a:lnTo>
                <a:lnTo>
                  <a:pt x="3290925" y="1780020"/>
                </a:lnTo>
                <a:lnTo>
                  <a:pt x="3281831" y="1814172"/>
                </a:lnTo>
                <a:lnTo>
                  <a:pt x="3272738" y="1849462"/>
                </a:lnTo>
                <a:lnTo>
                  <a:pt x="3262507" y="1882473"/>
                </a:lnTo>
                <a:lnTo>
                  <a:pt x="3251139" y="1915485"/>
                </a:lnTo>
                <a:lnTo>
                  <a:pt x="3237498" y="1946222"/>
                </a:lnTo>
                <a:lnTo>
                  <a:pt x="3220445" y="1973544"/>
                </a:lnTo>
                <a:lnTo>
                  <a:pt x="3199985" y="1998585"/>
                </a:lnTo>
                <a:lnTo>
                  <a:pt x="3174973" y="2019077"/>
                </a:lnTo>
                <a:lnTo>
                  <a:pt x="3147691" y="2036151"/>
                </a:lnTo>
                <a:lnTo>
                  <a:pt x="3117002" y="2049811"/>
                </a:lnTo>
                <a:lnTo>
                  <a:pt x="3084033" y="2061196"/>
                </a:lnTo>
                <a:lnTo>
                  <a:pt x="3051068" y="2071440"/>
                </a:lnTo>
                <a:lnTo>
                  <a:pt x="3015827" y="2080549"/>
                </a:lnTo>
                <a:lnTo>
                  <a:pt x="2981727" y="2089656"/>
                </a:lnTo>
                <a:lnTo>
                  <a:pt x="2947623" y="2099899"/>
                </a:lnTo>
                <a:lnTo>
                  <a:pt x="2914658" y="2111283"/>
                </a:lnTo>
                <a:lnTo>
                  <a:pt x="2883965" y="2124945"/>
                </a:lnTo>
                <a:lnTo>
                  <a:pt x="2855545" y="2140882"/>
                </a:lnTo>
                <a:lnTo>
                  <a:pt x="2830536" y="2161369"/>
                </a:lnTo>
                <a:lnTo>
                  <a:pt x="2804392" y="2184137"/>
                </a:lnTo>
                <a:lnTo>
                  <a:pt x="2781656" y="2210320"/>
                </a:lnTo>
                <a:lnTo>
                  <a:pt x="2760057" y="2237640"/>
                </a:lnTo>
                <a:lnTo>
                  <a:pt x="2738459" y="2266100"/>
                </a:lnTo>
                <a:lnTo>
                  <a:pt x="2716861" y="2294559"/>
                </a:lnTo>
                <a:lnTo>
                  <a:pt x="2695264" y="2321879"/>
                </a:lnTo>
                <a:lnTo>
                  <a:pt x="2671391" y="2348063"/>
                </a:lnTo>
                <a:lnTo>
                  <a:pt x="2647517" y="2370829"/>
                </a:lnTo>
                <a:lnTo>
                  <a:pt x="2620237" y="2390182"/>
                </a:lnTo>
                <a:lnTo>
                  <a:pt x="2591817" y="2404981"/>
                </a:lnTo>
                <a:lnTo>
                  <a:pt x="2557715" y="2415225"/>
                </a:lnTo>
                <a:lnTo>
                  <a:pt x="2522475" y="2419780"/>
                </a:lnTo>
                <a:lnTo>
                  <a:pt x="2486098" y="2420918"/>
                </a:lnTo>
                <a:lnTo>
                  <a:pt x="2447449" y="2417501"/>
                </a:lnTo>
                <a:lnTo>
                  <a:pt x="2408798" y="2412950"/>
                </a:lnTo>
                <a:lnTo>
                  <a:pt x="2370146" y="2407256"/>
                </a:lnTo>
                <a:lnTo>
                  <a:pt x="2331499" y="2402705"/>
                </a:lnTo>
                <a:lnTo>
                  <a:pt x="2292849" y="2400427"/>
                </a:lnTo>
                <a:lnTo>
                  <a:pt x="2255336" y="2400427"/>
                </a:lnTo>
                <a:lnTo>
                  <a:pt x="2220096" y="2404981"/>
                </a:lnTo>
                <a:lnTo>
                  <a:pt x="2184855" y="2414087"/>
                </a:lnTo>
                <a:lnTo>
                  <a:pt x="2150753" y="2427748"/>
                </a:lnTo>
                <a:lnTo>
                  <a:pt x="2116651" y="2445960"/>
                </a:lnTo>
                <a:lnTo>
                  <a:pt x="2082547" y="2464176"/>
                </a:lnTo>
                <a:lnTo>
                  <a:pt x="2048445" y="2484663"/>
                </a:lnTo>
                <a:lnTo>
                  <a:pt x="2015478" y="2504016"/>
                </a:lnTo>
                <a:lnTo>
                  <a:pt x="1980238" y="2521093"/>
                </a:lnTo>
                <a:lnTo>
                  <a:pt x="1946135" y="2534755"/>
                </a:lnTo>
                <a:lnTo>
                  <a:pt x="1910897" y="2543861"/>
                </a:lnTo>
                <a:lnTo>
                  <a:pt x="1882144" y="2546559"/>
                </a:lnTo>
                <a:lnTo>
                  <a:pt x="1866898" y="2546559"/>
                </a:lnTo>
                <a:lnTo>
                  <a:pt x="1838143" y="2543861"/>
                </a:lnTo>
                <a:lnTo>
                  <a:pt x="1802906" y="2534755"/>
                </a:lnTo>
                <a:lnTo>
                  <a:pt x="1768802" y="2521093"/>
                </a:lnTo>
                <a:lnTo>
                  <a:pt x="1733562" y="2504016"/>
                </a:lnTo>
                <a:lnTo>
                  <a:pt x="1700597" y="2484663"/>
                </a:lnTo>
                <a:lnTo>
                  <a:pt x="1666493" y="2464176"/>
                </a:lnTo>
                <a:lnTo>
                  <a:pt x="1632392" y="2445960"/>
                </a:lnTo>
                <a:lnTo>
                  <a:pt x="1598289" y="2427748"/>
                </a:lnTo>
                <a:lnTo>
                  <a:pt x="1565321" y="2414087"/>
                </a:lnTo>
                <a:lnTo>
                  <a:pt x="1528945" y="2404981"/>
                </a:lnTo>
                <a:lnTo>
                  <a:pt x="1493708" y="2400427"/>
                </a:lnTo>
                <a:lnTo>
                  <a:pt x="1456191" y="2400427"/>
                </a:lnTo>
                <a:lnTo>
                  <a:pt x="1417542" y="2402705"/>
                </a:lnTo>
                <a:lnTo>
                  <a:pt x="1378894" y="2407256"/>
                </a:lnTo>
                <a:lnTo>
                  <a:pt x="1340242" y="2412950"/>
                </a:lnTo>
                <a:lnTo>
                  <a:pt x="1301594" y="2417501"/>
                </a:lnTo>
                <a:lnTo>
                  <a:pt x="1262944" y="2420918"/>
                </a:lnTo>
                <a:lnTo>
                  <a:pt x="1226568" y="2419780"/>
                </a:lnTo>
                <a:lnTo>
                  <a:pt x="1191328" y="2415225"/>
                </a:lnTo>
                <a:lnTo>
                  <a:pt x="1157224" y="2404981"/>
                </a:lnTo>
                <a:lnTo>
                  <a:pt x="1128806" y="2390182"/>
                </a:lnTo>
                <a:lnTo>
                  <a:pt x="1101524" y="2370829"/>
                </a:lnTo>
                <a:lnTo>
                  <a:pt x="1077652" y="2348063"/>
                </a:lnTo>
                <a:lnTo>
                  <a:pt x="1053778" y="2321879"/>
                </a:lnTo>
                <a:lnTo>
                  <a:pt x="1032180" y="2294559"/>
                </a:lnTo>
                <a:lnTo>
                  <a:pt x="1010582" y="2266100"/>
                </a:lnTo>
                <a:lnTo>
                  <a:pt x="988986" y="2237640"/>
                </a:lnTo>
                <a:lnTo>
                  <a:pt x="967387" y="2210320"/>
                </a:lnTo>
                <a:lnTo>
                  <a:pt x="944648" y="2184137"/>
                </a:lnTo>
                <a:lnTo>
                  <a:pt x="918504" y="2161369"/>
                </a:lnTo>
                <a:lnTo>
                  <a:pt x="893495" y="2140882"/>
                </a:lnTo>
                <a:lnTo>
                  <a:pt x="865079" y="2124945"/>
                </a:lnTo>
                <a:lnTo>
                  <a:pt x="834384" y="2111283"/>
                </a:lnTo>
                <a:lnTo>
                  <a:pt x="801420" y="2099899"/>
                </a:lnTo>
                <a:lnTo>
                  <a:pt x="767316" y="2089656"/>
                </a:lnTo>
                <a:lnTo>
                  <a:pt x="733212" y="2080549"/>
                </a:lnTo>
                <a:lnTo>
                  <a:pt x="697973" y="2071440"/>
                </a:lnTo>
                <a:lnTo>
                  <a:pt x="665007" y="2061196"/>
                </a:lnTo>
                <a:lnTo>
                  <a:pt x="632041" y="2049811"/>
                </a:lnTo>
                <a:lnTo>
                  <a:pt x="601350" y="2036151"/>
                </a:lnTo>
                <a:lnTo>
                  <a:pt x="574067" y="2019077"/>
                </a:lnTo>
                <a:lnTo>
                  <a:pt x="549056" y="1998585"/>
                </a:lnTo>
                <a:lnTo>
                  <a:pt x="528598" y="1973544"/>
                </a:lnTo>
                <a:lnTo>
                  <a:pt x="511543" y="1946222"/>
                </a:lnTo>
                <a:lnTo>
                  <a:pt x="497904" y="1915485"/>
                </a:lnTo>
                <a:lnTo>
                  <a:pt x="486537" y="1882473"/>
                </a:lnTo>
                <a:lnTo>
                  <a:pt x="476305" y="1849462"/>
                </a:lnTo>
                <a:lnTo>
                  <a:pt x="467212" y="1814172"/>
                </a:lnTo>
                <a:lnTo>
                  <a:pt x="458118" y="1780020"/>
                </a:lnTo>
                <a:lnTo>
                  <a:pt x="447887" y="1745870"/>
                </a:lnTo>
                <a:lnTo>
                  <a:pt x="436519" y="1712856"/>
                </a:lnTo>
                <a:lnTo>
                  <a:pt x="422878" y="1682121"/>
                </a:lnTo>
                <a:lnTo>
                  <a:pt x="406963" y="1653663"/>
                </a:lnTo>
                <a:lnTo>
                  <a:pt x="386500" y="1628619"/>
                </a:lnTo>
                <a:lnTo>
                  <a:pt x="363765" y="1602436"/>
                </a:lnTo>
                <a:lnTo>
                  <a:pt x="337620" y="1579669"/>
                </a:lnTo>
                <a:lnTo>
                  <a:pt x="310335" y="1558040"/>
                </a:lnTo>
                <a:lnTo>
                  <a:pt x="280780" y="1536411"/>
                </a:lnTo>
                <a:lnTo>
                  <a:pt x="252364" y="1514782"/>
                </a:lnTo>
                <a:lnTo>
                  <a:pt x="225080" y="1493153"/>
                </a:lnTo>
                <a:lnTo>
                  <a:pt x="198937" y="1469249"/>
                </a:lnTo>
                <a:lnTo>
                  <a:pt x="176199" y="1445343"/>
                </a:lnTo>
                <a:lnTo>
                  <a:pt x="156875" y="1418023"/>
                </a:lnTo>
                <a:lnTo>
                  <a:pt x="142098" y="1389564"/>
                </a:lnTo>
                <a:lnTo>
                  <a:pt x="131866" y="1355414"/>
                </a:lnTo>
                <a:lnTo>
                  <a:pt x="127320" y="1320125"/>
                </a:lnTo>
                <a:lnTo>
                  <a:pt x="126181" y="1283697"/>
                </a:lnTo>
                <a:lnTo>
                  <a:pt x="129594" y="1244994"/>
                </a:lnTo>
                <a:lnTo>
                  <a:pt x="134140" y="1206288"/>
                </a:lnTo>
                <a:lnTo>
                  <a:pt x="139824" y="1167584"/>
                </a:lnTo>
                <a:lnTo>
                  <a:pt x="144371" y="1128878"/>
                </a:lnTo>
                <a:lnTo>
                  <a:pt x="146643" y="1090175"/>
                </a:lnTo>
                <a:lnTo>
                  <a:pt x="146643" y="1052609"/>
                </a:lnTo>
                <a:lnTo>
                  <a:pt x="142098" y="1017321"/>
                </a:lnTo>
                <a:lnTo>
                  <a:pt x="133002" y="982030"/>
                </a:lnTo>
                <a:lnTo>
                  <a:pt x="119364" y="949019"/>
                </a:lnTo>
                <a:lnTo>
                  <a:pt x="101174" y="914868"/>
                </a:lnTo>
                <a:lnTo>
                  <a:pt x="82987" y="880719"/>
                </a:lnTo>
                <a:lnTo>
                  <a:pt x="62525" y="846567"/>
                </a:lnTo>
                <a:lnTo>
                  <a:pt x="43198" y="813552"/>
                </a:lnTo>
                <a:lnTo>
                  <a:pt x="26147" y="778266"/>
                </a:lnTo>
                <a:lnTo>
                  <a:pt x="12505" y="744112"/>
                </a:lnTo>
                <a:lnTo>
                  <a:pt x="3412" y="708823"/>
                </a:lnTo>
                <a:lnTo>
                  <a:pt x="0" y="672396"/>
                </a:lnTo>
                <a:lnTo>
                  <a:pt x="3412" y="635969"/>
                </a:lnTo>
                <a:lnTo>
                  <a:pt x="12505" y="600680"/>
                </a:lnTo>
                <a:lnTo>
                  <a:pt x="26147" y="566531"/>
                </a:lnTo>
                <a:lnTo>
                  <a:pt x="43198" y="531241"/>
                </a:lnTo>
                <a:lnTo>
                  <a:pt x="62525" y="498228"/>
                </a:lnTo>
                <a:lnTo>
                  <a:pt x="82987" y="464078"/>
                </a:lnTo>
                <a:lnTo>
                  <a:pt x="101174" y="429926"/>
                </a:lnTo>
                <a:lnTo>
                  <a:pt x="119364" y="395775"/>
                </a:lnTo>
                <a:lnTo>
                  <a:pt x="133002" y="362763"/>
                </a:lnTo>
                <a:lnTo>
                  <a:pt x="142098" y="327474"/>
                </a:lnTo>
                <a:lnTo>
                  <a:pt x="146643" y="292185"/>
                </a:lnTo>
                <a:lnTo>
                  <a:pt x="146643" y="254619"/>
                </a:lnTo>
                <a:lnTo>
                  <a:pt x="144371" y="215915"/>
                </a:lnTo>
                <a:lnTo>
                  <a:pt x="139824" y="177213"/>
                </a:lnTo>
                <a:lnTo>
                  <a:pt x="134140" y="138506"/>
                </a:lnTo>
                <a:lnTo>
                  <a:pt x="129594" y="99801"/>
                </a:lnTo>
                <a:lnTo>
                  <a:pt x="126181" y="61098"/>
                </a:lnTo>
                <a:lnTo>
                  <a:pt x="127320" y="2467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DEB7B-CF86-F248-8F36-7DC00A93F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629" y="1466634"/>
            <a:ext cx="5423536" cy="3181684"/>
          </a:xfrm>
        </p:spPr>
        <p:txBody>
          <a:bodyPr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Merancang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program yang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mendukung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i="1" dirty="0">
                <a:solidFill>
                  <a:schemeClr val="tx1"/>
                </a:solidFill>
                <a:latin typeface="Rockwell Condensed" panose="02060603050405020104" pitchFamily="18" charset="0"/>
              </a:rPr>
              <a:t>work from home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misalnya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pendampingan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penggalian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potensi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UMKM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masyarakat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Contoh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Melakukan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pendampingan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secara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daring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terkait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Memanfaatkan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teknologi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pesan-antar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produk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hasil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UMKM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menggunakan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jasa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ojek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online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pengiriman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paket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jarak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jauh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sehingga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produk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tetap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dijual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Pendampingan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disain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produk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menarik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agar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penjualan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meningkat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Pendampingan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packaging yang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mendukung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produk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didistribusikan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aman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sampai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konsumen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tetap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mengedepankan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sustainabilitas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7AA5E11-CD44-443B-9FB7-57A2267CD3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49885" y="2263566"/>
            <a:ext cx="4542115" cy="4614473"/>
          </a:xfrm>
          <a:custGeom>
            <a:avLst/>
            <a:gdLst>
              <a:gd name="connsiteX0" fmla="*/ 3017089 w 4542115"/>
              <a:gd name="connsiteY0" fmla="*/ 0 h 4614473"/>
              <a:gd name="connsiteX1" fmla="*/ 3075636 w 4542115"/>
              <a:gd name="connsiteY1" fmla="*/ 5494 h 4614473"/>
              <a:gd name="connsiteX2" fmla="*/ 3132353 w 4542115"/>
              <a:gd name="connsiteY2" fmla="*/ 20154 h 4614473"/>
              <a:gd name="connsiteX3" fmla="*/ 3187242 w 4542115"/>
              <a:gd name="connsiteY3" fmla="*/ 42142 h 4614473"/>
              <a:gd name="connsiteX4" fmla="*/ 3243962 w 4542115"/>
              <a:gd name="connsiteY4" fmla="*/ 69623 h 4614473"/>
              <a:gd name="connsiteX5" fmla="*/ 3297023 w 4542115"/>
              <a:gd name="connsiteY5" fmla="*/ 100772 h 4614473"/>
              <a:gd name="connsiteX6" fmla="*/ 3351911 w 4542115"/>
              <a:gd name="connsiteY6" fmla="*/ 133754 h 4614473"/>
              <a:gd name="connsiteX7" fmla="*/ 3406803 w 4542115"/>
              <a:gd name="connsiteY7" fmla="*/ 163066 h 4614473"/>
              <a:gd name="connsiteX8" fmla="*/ 3461689 w 4542115"/>
              <a:gd name="connsiteY8" fmla="*/ 192379 h 4614473"/>
              <a:gd name="connsiteX9" fmla="*/ 3516579 w 4542115"/>
              <a:gd name="connsiteY9" fmla="*/ 214366 h 4614473"/>
              <a:gd name="connsiteX10" fmla="*/ 3573300 w 4542115"/>
              <a:gd name="connsiteY10" fmla="*/ 229025 h 4614473"/>
              <a:gd name="connsiteX11" fmla="*/ 3630019 w 4542115"/>
              <a:gd name="connsiteY11" fmla="*/ 236355 h 4614473"/>
              <a:gd name="connsiteX12" fmla="*/ 3690397 w 4542115"/>
              <a:gd name="connsiteY12" fmla="*/ 236355 h 4614473"/>
              <a:gd name="connsiteX13" fmla="*/ 3752606 w 4542115"/>
              <a:gd name="connsiteY13" fmla="*/ 232693 h 4614473"/>
              <a:gd name="connsiteX14" fmla="*/ 3814809 w 4542115"/>
              <a:gd name="connsiteY14" fmla="*/ 225361 h 4614473"/>
              <a:gd name="connsiteX15" fmla="*/ 3877020 w 4542115"/>
              <a:gd name="connsiteY15" fmla="*/ 216201 h 4614473"/>
              <a:gd name="connsiteX16" fmla="*/ 3939231 w 4542115"/>
              <a:gd name="connsiteY16" fmla="*/ 208872 h 4614473"/>
              <a:gd name="connsiteX17" fmla="*/ 4001437 w 4542115"/>
              <a:gd name="connsiteY17" fmla="*/ 203373 h 4614473"/>
              <a:gd name="connsiteX18" fmla="*/ 4059986 w 4542115"/>
              <a:gd name="connsiteY18" fmla="*/ 205206 h 4614473"/>
              <a:gd name="connsiteX19" fmla="*/ 4116706 w 4542115"/>
              <a:gd name="connsiteY19" fmla="*/ 212538 h 4614473"/>
              <a:gd name="connsiteX20" fmla="*/ 4171595 w 4542115"/>
              <a:gd name="connsiteY20" fmla="*/ 229025 h 4614473"/>
              <a:gd name="connsiteX21" fmla="*/ 4217336 w 4542115"/>
              <a:gd name="connsiteY21" fmla="*/ 252845 h 4614473"/>
              <a:gd name="connsiteX22" fmla="*/ 4261245 w 4542115"/>
              <a:gd name="connsiteY22" fmla="*/ 283994 h 4614473"/>
              <a:gd name="connsiteX23" fmla="*/ 4299669 w 4542115"/>
              <a:gd name="connsiteY23" fmla="*/ 320637 h 4614473"/>
              <a:gd name="connsiteX24" fmla="*/ 4338095 w 4542115"/>
              <a:gd name="connsiteY24" fmla="*/ 362777 h 4614473"/>
              <a:gd name="connsiteX25" fmla="*/ 4372856 w 4542115"/>
              <a:gd name="connsiteY25" fmla="*/ 406750 h 4614473"/>
              <a:gd name="connsiteX26" fmla="*/ 4407617 w 4542115"/>
              <a:gd name="connsiteY26" fmla="*/ 452556 h 4614473"/>
              <a:gd name="connsiteX27" fmla="*/ 4442381 w 4542115"/>
              <a:gd name="connsiteY27" fmla="*/ 498362 h 4614473"/>
              <a:gd name="connsiteX28" fmla="*/ 4477145 w 4542115"/>
              <a:gd name="connsiteY28" fmla="*/ 542337 h 4614473"/>
              <a:gd name="connsiteX29" fmla="*/ 4513739 w 4542115"/>
              <a:gd name="connsiteY29" fmla="*/ 584477 h 4614473"/>
              <a:gd name="connsiteX30" fmla="*/ 4542115 w 4542115"/>
              <a:gd name="connsiteY30" fmla="*/ 609189 h 4614473"/>
              <a:gd name="connsiteX31" fmla="*/ 4542115 w 4542115"/>
              <a:gd name="connsiteY31" fmla="*/ 4614473 h 4614473"/>
              <a:gd name="connsiteX32" fmla="*/ 664769 w 4542115"/>
              <a:gd name="connsiteY32" fmla="*/ 4614473 h 4614473"/>
              <a:gd name="connsiteX33" fmla="*/ 655016 w 4542115"/>
              <a:gd name="connsiteY33" fmla="*/ 4597035 h 4614473"/>
              <a:gd name="connsiteX34" fmla="*/ 622081 w 4542115"/>
              <a:gd name="connsiteY34" fmla="*/ 4556726 h 4614473"/>
              <a:gd name="connsiteX35" fmla="*/ 585489 w 4542115"/>
              <a:gd name="connsiteY35" fmla="*/ 4514583 h 4614473"/>
              <a:gd name="connsiteX36" fmla="*/ 543408 w 4542115"/>
              <a:gd name="connsiteY36" fmla="*/ 4477940 h 4614473"/>
              <a:gd name="connsiteX37" fmla="*/ 499492 w 4542115"/>
              <a:gd name="connsiteY37" fmla="*/ 4443127 h 4614473"/>
              <a:gd name="connsiteX38" fmla="*/ 451923 w 4542115"/>
              <a:gd name="connsiteY38" fmla="*/ 4408315 h 4614473"/>
              <a:gd name="connsiteX39" fmla="*/ 406186 w 4542115"/>
              <a:gd name="connsiteY39" fmla="*/ 4373502 h 4614473"/>
              <a:gd name="connsiteX40" fmla="*/ 362272 w 4542115"/>
              <a:gd name="connsiteY40" fmla="*/ 4338689 h 4614473"/>
              <a:gd name="connsiteX41" fmla="*/ 320194 w 4542115"/>
              <a:gd name="connsiteY41" fmla="*/ 4300215 h 4614473"/>
              <a:gd name="connsiteX42" fmla="*/ 283597 w 4542115"/>
              <a:gd name="connsiteY42" fmla="*/ 4261739 h 4614473"/>
              <a:gd name="connsiteX43" fmla="*/ 252494 w 4542115"/>
              <a:gd name="connsiteY43" fmla="*/ 4217766 h 4614473"/>
              <a:gd name="connsiteX44" fmla="*/ 228710 w 4542115"/>
              <a:gd name="connsiteY44" fmla="*/ 4171960 h 4614473"/>
              <a:gd name="connsiteX45" fmla="*/ 212241 w 4542115"/>
              <a:gd name="connsiteY45" fmla="*/ 4116996 h 4614473"/>
              <a:gd name="connsiteX46" fmla="*/ 204924 w 4542115"/>
              <a:gd name="connsiteY46" fmla="*/ 4060197 h 4614473"/>
              <a:gd name="connsiteX47" fmla="*/ 203092 w 4542115"/>
              <a:gd name="connsiteY47" fmla="*/ 4001565 h 4614473"/>
              <a:gd name="connsiteX48" fmla="*/ 208585 w 4542115"/>
              <a:gd name="connsiteY48" fmla="*/ 3939271 h 4614473"/>
              <a:gd name="connsiteX49" fmla="*/ 215902 w 4542115"/>
              <a:gd name="connsiteY49" fmla="*/ 3876973 h 4614473"/>
              <a:gd name="connsiteX50" fmla="*/ 225050 w 4542115"/>
              <a:gd name="connsiteY50" fmla="*/ 3814678 h 4614473"/>
              <a:gd name="connsiteX51" fmla="*/ 232369 w 4542115"/>
              <a:gd name="connsiteY51" fmla="*/ 3752380 h 4614473"/>
              <a:gd name="connsiteX52" fmla="*/ 236025 w 4542115"/>
              <a:gd name="connsiteY52" fmla="*/ 3690086 h 4614473"/>
              <a:gd name="connsiteX53" fmla="*/ 236025 w 4542115"/>
              <a:gd name="connsiteY53" fmla="*/ 3629623 h 4614473"/>
              <a:gd name="connsiteX54" fmla="*/ 228710 w 4542115"/>
              <a:gd name="connsiteY54" fmla="*/ 3572826 h 4614473"/>
              <a:gd name="connsiteX55" fmla="*/ 214070 w 4542115"/>
              <a:gd name="connsiteY55" fmla="*/ 3516025 h 4614473"/>
              <a:gd name="connsiteX56" fmla="*/ 192118 w 4542115"/>
              <a:gd name="connsiteY56" fmla="*/ 3462892 h 4614473"/>
              <a:gd name="connsiteX57" fmla="*/ 162841 w 4542115"/>
              <a:gd name="connsiteY57" fmla="*/ 3407926 h 4614473"/>
              <a:gd name="connsiteX58" fmla="*/ 133569 w 4542115"/>
              <a:gd name="connsiteY58" fmla="*/ 3352962 h 4614473"/>
              <a:gd name="connsiteX59" fmla="*/ 100635 w 4542115"/>
              <a:gd name="connsiteY59" fmla="*/ 3297993 h 4614473"/>
              <a:gd name="connsiteX60" fmla="*/ 69528 w 4542115"/>
              <a:gd name="connsiteY60" fmla="*/ 3244856 h 4614473"/>
              <a:gd name="connsiteX61" fmla="*/ 42083 w 4542115"/>
              <a:gd name="connsiteY61" fmla="*/ 3188061 h 4614473"/>
              <a:gd name="connsiteX62" fmla="*/ 20128 w 4542115"/>
              <a:gd name="connsiteY62" fmla="*/ 3133090 h 4614473"/>
              <a:gd name="connsiteX63" fmla="*/ 5491 w 4542115"/>
              <a:gd name="connsiteY63" fmla="*/ 3076291 h 4614473"/>
              <a:gd name="connsiteX64" fmla="*/ 0 w 4542115"/>
              <a:gd name="connsiteY64" fmla="*/ 3017661 h 4614473"/>
              <a:gd name="connsiteX65" fmla="*/ 5491 w 4542115"/>
              <a:gd name="connsiteY65" fmla="*/ 2959031 h 4614473"/>
              <a:gd name="connsiteX66" fmla="*/ 20128 w 4542115"/>
              <a:gd name="connsiteY66" fmla="*/ 2902232 h 4614473"/>
              <a:gd name="connsiteX67" fmla="*/ 42083 w 4542115"/>
              <a:gd name="connsiteY67" fmla="*/ 2847268 h 4614473"/>
              <a:gd name="connsiteX68" fmla="*/ 69528 w 4542115"/>
              <a:gd name="connsiteY68" fmla="*/ 2790469 h 4614473"/>
              <a:gd name="connsiteX69" fmla="*/ 100635 w 4542115"/>
              <a:gd name="connsiteY69" fmla="*/ 2737334 h 4614473"/>
              <a:gd name="connsiteX70" fmla="*/ 133569 w 4542115"/>
              <a:gd name="connsiteY70" fmla="*/ 2682368 h 4614473"/>
              <a:gd name="connsiteX71" fmla="*/ 162841 w 4542115"/>
              <a:gd name="connsiteY71" fmla="*/ 2627399 h 4614473"/>
              <a:gd name="connsiteX72" fmla="*/ 192118 w 4542115"/>
              <a:gd name="connsiteY72" fmla="*/ 2572433 h 4614473"/>
              <a:gd name="connsiteX73" fmla="*/ 214070 w 4542115"/>
              <a:gd name="connsiteY73" fmla="*/ 2519300 h 4614473"/>
              <a:gd name="connsiteX74" fmla="*/ 228710 w 4542115"/>
              <a:gd name="connsiteY74" fmla="*/ 2462501 h 4614473"/>
              <a:gd name="connsiteX75" fmla="*/ 236025 w 4542115"/>
              <a:gd name="connsiteY75" fmla="*/ 2405702 h 4614473"/>
              <a:gd name="connsiteX76" fmla="*/ 236025 w 4542115"/>
              <a:gd name="connsiteY76" fmla="*/ 2345239 h 4614473"/>
              <a:gd name="connsiteX77" fmla="*/ 232369 w 4542115"/>
              <a:gd name="connsiteY77" fmla="*/ 2282943 h 4614473"/>
              <a:gd name="connsiteX78" fmla="*/ 225050 w 4542115"/>
              <a:gd name="connsiteY78" fmla="*/ 2220652 h 4614473"/>
              <a:gd name="connsiteX79" fmla="*/ 215902 w 4542115"/>
              <a:gd name="connsiteY79" fmla="*/ 2158351 h 4614473"/>
              <a:gd name="connsiteX80" fmla="*/ 208585 w 4542115"/>
              <a:gd name="connsiteY80" fmla="*/ 2096056 h 4614473"/>
              <a:gd name="connsiteX81" fmla="*/ 203092 w 4542115"/>
              <a:gd name="connsiteY81" fmla="*/ 2033762 h 4614473"/>
              <a:gd name="connsiteX82" fmla="*/ 204924 w 4542115"/>
              <a:gd name="connsiteY82" fmla="*/ 1975130 h 4614473"/>
              <a:gd name="connsiteX83" fmla="*/ 212241 w 4542115"/>
              <a:gd name="connsiteY83" fmla="*/ 1918331 h 4614473"/>
              <a:gd name="connsiteX84" fmla="*/ 228710 w 4542115"/>
              <a:gd name="connsiteY84" fmla="*/ 1863365 h 4614473"/>
              <a:gd name="connsiteX85" fmla="*/ 252494 w 4542115"/>
              <a:gd name="connsiteY85" fmla="*/ 1817559 h 4614473"/>
              <a:gd name="connsiteX86" fmla="*/ 283597 w 4542115"/>
              <a:gd name="connsiteY86" fmla="*/ 1773588 h 4614473"/>
              <a:gd name="connsiteX87" fmla="*/ 320194 w 4542115"/>
              <a:gd name="connsiteY87" fmla="*/ 1735110 h 4614473"/>
              <a:gd name="connsiteX88" fmla="*/ 362272 w 4542115"/>
              <a:gd name="connsiteY88" fmla="*/ 1696633 h 4614473"/>
              <a:gd name="connsiteX89" fmla="*/ 406186 w 4542115"/>
              <a:gd name="connsiteY89" fmla="*/ 1661821 h 4614473"/>
              <a:gd name="connsiteX90" fmla="*/ 451923 w 4542115"/>
              <a:gd name="connsiteY90" fmla="*/ 1627010 h 4614473"/>
              <a:gd name="connsiteX91" fmla="*/ 499492 w 4542115"/>
              <a:gd name="connsiteY91" fmla="*/ 1592198 h 4614473"/>
              <a:gd name="connsiteX92" fmla="*/ 543408 w 4542115"/>
              <a:gd name="connsiteY92" fmla="*/ 1557383 h 4614473"/>
              <a:gd name="connsiteX93" fmla="*/ 585489 w 4542115"/>
              <a:gd name="connsiteY93" fmla="*/ 1520742 h 4614473"/>
              <a:gd name="connsiteX94" fmla="*/ 622081 w 4542115"/>
              <a:gd name="connsiteY94" fmla="*/ 1478602 h 4614473"/>
              <a:gd name="connsiteX95" fmla="*/ 655016 w 4542115"/>
              <a:gd name="connsiteY95" fmla="*/ 1438290 h 4614473"/>
              <a:gd name="connsiteX96" fmla="*/ 680633 w 4542115"/>
              <a:gd name="connsiteY96" fmla="*/ 1392484 h 4614473"/>
              <a:gd name="connsiteX97" fmla="*/ 702588 w 4542115"/>
              <a:gd name="connsiteY97" fmla="*/ 1343017 h 4614473"/>
              <a:gd name="connsiteX98" fmla="*/ 720885 w 4542115"/>
              <a:gd name="connsiteY98" fmla="*/ 1289879 h 4614473"/>
              <a:gd name="connsiteX99" fmla="*/ 737352 w 4542115"/>
              <a:gd name="connsiteY99" fmla="*/ 1234913 h 4614473"/>
              <a:gd name="connsiteX100" fmla="*/ 751988 w 4542115"/>
              <a:gd name="connsiteY100" fmla="*/ 1179949 h 4614473"/>
              <a:gd name="connsiteX101" fmla="*/ 766625 w 4542115"/>
              <a:gd name="connsiteY101" fmla="*/ 1123148 h 4614473"/>
              <a:gd name="connsiteX102" fmla="*/ 783093 w 4542115"/>
              <a:gd name="connsiteY102" fmla="*/ 1070017 h 4614473"/>
              <a:gd name="connsiteX103" fmla="*/ 801388 w 4542115"/>
              <a:gd name="connsiteY103" fmla="*/ 1016879 h 4614473"/>
              <a:gd name="connsiteX104" fmla="*/ 823342 w 4542115"/>
              <a:gd name="connsiteY104" fmla="*/ 967409 h 4614473"/>
              <a:gd name="connsiteX105" fmla="*/ 850791 w 4542115"/>
              <a:gd name="connsiteY105" fmla="*/ 923437 h 4614473"/>
              <a:gd name="connsiteX106" fmla="*/ 883719 w 4542115"/>
              <a:gd name="connsiteY106" fmla="*/ 883127 h 4614473"/>
              <a:gd name="connsiteX107" fmla="*/ 923974 w 4542115"/>
              <a:gd name="connsiteY107" fmla="*/ 850147 h 4614473"/>
              <a:gd name="connsiteX108" fmla="*/ 967888 w 4542115"/>
              <a:gd name="connsiteY108" fmla="*/ 822667 h 4614473"/>
              <a:gd name="connsiteX109" fmla="*/ 1017286 w 4542115"/>
              <a:gd name="connsiteY109" fmla="*/ 800678 h 4614473"/>
              <a:gd name="connsiteX110" fmla="*/ 1070344 w 4542115"/>
              <a:gd name="connsiteY110" fmla="*/ 782355 h 4614473"/>
              <a:gd name="connsiteX111" fmla="*/ 1123405 w 4542115"/>
              <a:gd name="connsiteY111" fmla="*/ 765865 h 4614473"/>
              <a:gd name="connsiteX112" fmla="*/ 1180122 w 4542115"/>
              <a:gd name="connsiteY112" fmla="*/ 751208 h 4614473"/>
              <a:gd name="connsiteX113" fmla="*/ 1235013 w 4542115"/>
              <a:gd name="connsiteY113" fmla="*/ 736549 h 4614473"/>
              <a:gd name="connsiteX114" fmla="*/ 1289905 w 4542115"/>
              <a:gd name="connsiteY114" fmla="*/ 720059 h 4614473"/>
              <a:gd name="connsiteX115" fmla="*/ 1342961 w 4542115"/>
              <a:gd name="connsiteY115" fmla="*/ 701741 h 4614473"/>
              <a:gd name="connsiteX116" fmla="*/ 1392366 w 4542115"/>
              <a:gd name="connsiteY116" fmla="*/ 679752 h 4614473"/>
              <a:gd name="connsiteX117" fmla="*/ 1438103 w 4542115"/>
              <a:gd name="connsiteY117" fmla="*/ 654104 h 4614473"/>
              <a:gd name="connsiteX118" fmla="*/ 1478355 w 4542115"/>
              <a:gd name="connsiteY118" fmla="*/ 621122 h 4614473"/>
              <a:gd name="connsiteX119" fmla="*/ 1520434 w 4542115"/>
              <a:gd name="connsiteY119" fmla="*/ 584477 h 4614473"/>
              <a:gd name="connsiteX120" fmla="*/ 1557033 w 4542115"/>
              <a:gd name="connsiteY120" fmla="*/ 542337 h 4614473"/>
              <a:gd name="connsiteX121" fmla="*/ 1591797 w 4542115"/>
              <a:gd name="connsiteY121" fmla="*/ 498362 h 4614473"/>
              <a:gd name="connsiteX122" fmla="*/ 1626556 w 4542115"/>
              <a:gd name="connsiteY122" fmla="*/ 452556 h 4614473"/>
              <a:gd name="connsiteX123" fmla="*/ 1661319 w 4542115"/>
              <a:gd name="connsiteY123" fmla="*/ 406750 h 4614473"/>
              <a:gd name="connsiteX124" fmla="*/ 1696081 w 4542115"/>
              <a:gd name="connsiteY124" fmla="*/ 362777 h 4614473"/>
              <a:gd name="connsiteX125" fmla="*/ 1734508 w 4542115"/>
              <a:gd name="connsiteY125" fmla="*/ 320637 h 4614473"/>
              <a:gd name="connsiteX126" fmla="*/ 1772930 w 4542115"/>
              <a:gd name="connsiteY126" fmla="*/ 283994 h 4614473"/>
              <a:gd name="connsiteX127" fmla="*/ 1816841 w 4542115"/>
              <a:gd name="connsiteY127" fmla="*/ 252845 h 4614473"/>
              <a:gd name="connsiteX128" fmla="*/ 1862581 w 4542115"/>
              <a:gd name="connsiteY128" fmla="*/ 229025 h 4614473"/>
              <a:gd name="connsiteX129" fmla="*/ 1917472 w 4542115"/>
              <a:gd name="connsiteY129" fmla="*/ 212538 h 4614473"/>
              <a:gd name="connsiteX130" fmla="*/ 1974191 w 4542115"/>
              <a:gd name="connsiteY130" fmla="*/ 205206 h 4614473"/>
              <a:gd name="connsiteX131" fmla="*/ 2032739 w 4542115"/>
              <a:gd name="connsiteY131" fmla="*/ 203373 h 4614473"/>
              <a:gd name="connsiteX132" fmla="*/ 2094947 w 4542115"/>
              <a:gd name="connsiteY132" fmla="*/ 208872 h 4614473"/>
              <a:gd name="connsiteX133" fmla="*/ 2157153 w 4542115"/>
              <a:gd name="connsiteY133" fmla="*/ 216201 h 4614473"/>
              <a:gd name="connsiteX134" fmla="*/ 2219363 w 4542115"/>
              <a:gd name="connsiteY134" fmla="*/ 225361 h 4614473"/>
              <a:gd name="connsiteX135" fmla="*/ 2281569 w 4542115"/>
              <a:gd name="connsiteY135" fmla="*/ 232693 h 4614473"/>
              <a:gd name="connsiteX136" fmla="*/ 2343775 w 4542115"/>
              <a:gd name="connsiteY136" fmla="*/ 236355 h 4614473"/>
              <a:gd name="connsiteX137" fmla="*/ 2404160 w 4542115"/>
              <a:gd name="connsiteY137" fmla="*/ 236355 h 4614473"/>
              <a:gd name="connsiteX138" fmla="*/ 2460875 w 4542115"/>
              <a:gd name="connsiteY138" fmla="*/ 229025 h 4614473"/>
              <a:gd name="connsiteX139" fmla="*/ 2519423 w 4542115"/>
              <a:gd name="connsiteY139" fmla="*/ 214366 h 4614473"/>
              <a:gd name="connsiteX140" fmla="*/ 2572486 w 4542115"/>
              <a:gd name="connsiteY140" fmla="*/ 192379 h 4614473"/>
              <a:gd name="connsiteX141" fmla="*/ 2627375 w 4542115"/>
              <a:gd name="connsiteY141" fmla="*/ 163066 h 4614473"/>
              <a:gd name="connsiteX142" fmla="*/ 2682261 w 4542115"/>
              <a:gd name="connsiteY142" fmla="*/ 133754 h 4614473"/>
              <a:gd name="connsiteX143" fmla="*/ 2737153 w 4542115"/>
              <a:gd name="connsiteY143" fmla="*/ 100772 h 4614473"/>
              <a:gd name="connsiteX144" fmla="*/ 2790211 w 4542115"/>
              <a:gd name="connsiteY144" fmla="*/ 69623 h 4614473"/>
              <a:gd name="connsiteX145" fmla="*/ 2846931 w 4542115"/>
              <a:gd name="connsiteY145" fmla="*/ 42142 h 4614473"/>
              <a:gd name="connsiteX146" fmla="*/ 2901822 w 4542115"/>
              <a:gd name="connsiteY146" fmla="*/ 20154 h 4614473"/>
              <a:gd name="connsiteX147" fmla="*/ 2958537 w 4542115"/>
              <a:gd name="connsiteY147" fmla="*/ 5494 h 461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4542115" h="4614473">
                <a:moveTo>
                  <a:pt x="3017089" y="0"/>
                </a:moveTo>
                <a:lnTo>
                  <a:pt x="3075636" y="5494"/>
                </a:lnTo>
                <a:lnTo>
                  <a:pt x="3132353" y="20154"/>
                </a:lnTo>
                <a:lnTo>
                  <a:pt x="3187242" y="42142"/>
                </a:lnTo>
                <a:lnTo>
                  <a:pt x="3243962" y="69623"/>
                </a:lnTo>
                <a:lnTo>
                  <a:pt x="3297023" y="100772"/>
                </a:lnTo>
                <a:lnTo>
                  <a:pt x="3351911" y="133754"/>
                </a:lnTo>
                <a:lnTo>
                  <a:pt x="3406803" y="163066"/>
                </a:lnTo>
                <a:lnTo>
                  <a:pt x="3461689" y="192379"/>
                </a:lnTo>
                <a:lnTo>
                  <a:pt x="3516579" y="214366"/>
                </a:lnTo>
                <a:lnTo>
                  <a:pt x="3573300" y="229025"/>
                </a:lnTo>
                <a:lnTo>
                  <a:pt x="3630019" y="236355"/>
                </a:lnTo>
                <a:lnTo>
                  <a:pt x="3690397" y="236355"/>
                </a:lnTo>
                <a:lnTo>
                  <a:pt x="3752606" y="232693"/>
                </a:lnTo>
                <a:lnTo>
                  <a:pt x="3814809" y="225361"/>
                </a:lnTo>
                <a:lnTo>
                  <a:pt x="3877020" y="216201"/>
                </a:lnTo>
                <a:lnTo>
                  <a:pt x="3939231" y="208872"/>
                </a:lnTo>
                <a:lnTo>
                  <a:pt x="4001437" y="203373"/>
                </a:lnTo>
                <a:lnTo>
                  <a:pt x="4059986" y="205206"/>
                </a:lnTo>
                <a:lnTo>
                  <a:pt x="4116706" y="212538"/>
                </a:lnTo>
                <a:lnTo>
                  <a:pt x="4171595" y="229025"/>
                </a:lnTo>
                <a:lnTo>
                  <a:pt x="4217336" y="252845"/>
                </a:lnTo>
                <a:lnTo>
                  <a:pt x="4261245" y="283994"/>
                </a:lnTo>
                <a:lnTo>
                  <a:pt x="4299669" y="320637"/>
                </a:lnTo>
                <a:lnTo>
                  <a:pt x="4338095" y="362777"/>
                </a:lnTo>
                <a:lnTo>
                  <a:pt x="4372856" y="406750"/>
                </a:lnTo>
                <a:lnTo>
                  <a:pt x="4407617" y="452556"/>
                </a:lnTo>
                <a:lnTo>
                  <a:pt x="4442381" y="498362"/>
                </a:lnTo>
                <a:lnTo>
                  <a:pt x="4477145" y="542337"/>
                </a:lnTo>
                <a:lnTo>
                  <a:pt x="4513739" y="584477"/>
                </a:lnTo>
                <a:lnTo>
                  <a:pt x="4542115" y="609189"/>
                </a:lnTo>
                <a:lnTo>
                  <a:pt x="4542115" y="4614473"/>
                </a:lnTo>
                <a:lnTo>
                  <a:pt x="664769" y="4614473"/>
                </a:lnTo>
                <a:lnTo>
                  <a:pt x="655016" y="4597035"/>
                </a:lnTo>
                <a:lnTo>
                  <a:pt x="622081" y="4556726"/>
                </a:lnTo>
                <a:lnTo>
                  <a:pt x="585489" y="4514583"/>
                </a:lnTo>
                <a:lnTo>
                  <a:pt x="543408" y="4477940"/>
                </a:lnTo>
                <a:lnTo>
                  <a:pt x="499492" y="4443127"/>
                </a:lnTo>
                <a:lnTo>
                  <a:pt x="451923" y="4408315"/>
                </a:lnTo>
                <a:lnTo>
                  <a:pt x="406186" y="4373502"/>
                </a:lnTo>
                <a:lnTo>
                  <a:pt x="362272" y="4338689"/>
                </a:lnTo>
                <a:lnTo>
                  <a:pt x="320194" y="4300215"/>
                </a:lnTo>
                <a:lnTo>
                  <a:pt x="283597" y="4261739"/>
                </a:lnTo>
                <a:lnTo>
                  <a:pt x="252494" y="4217766"/>
                </a:lnTo>
                <a:lnTo>
                  <a:pt x="228710" y="4171960"/>
                </a:lnTo>
                <a:lnTo>
                  <a:pt x="212241" y="4116996"/>
                </a:lnTo>
                <a:lnTo>
                  <a:pt x="204924" y="4060197"/>
                </a:lnTo>
                <a:lnTo>
                  <a:pt x="203092" y="4001565"/>
                </a:lnTo>
                <a:lnTo>
                  <a:pt x="208585" y="3939271"/>
                </a:lnTo>
                <a:lnTo>
                  <a:pt x="215902" y="3876973"/>
                </a:lnTo>
                <a:lnTo>
                  <a:pt x="225050" y="3814678"/>
                </a:lnTo>
                <a:lnTo>
                  <a:pt x="232369" y="3752380"/>
                </a:lnTo>
                <a:lnTo>
                  <a:pt x="236025" y="3690086"/>
                </a:lnTo>
                <a:lnTo>
                  <a:pt x="236025" y="3629623"/>
                </a:lnTo>
                <a:lnTo>
                  <a:pt x="228710" y="3572826"/>
                </a:lnTo>
                <a:lnTo>
                  <a:pt x="214070" y="3516025"/>
                </a:lnTo>
                <a:lnTo>
                  <a:pt x="192118" y="3462892"/>
                </a:lnTo>
                <a:lnTo>
                  <a:pt x="162841" y="3407926"/>
                </a:lnTo>
                <a:lnTo>
                  <a:pt x="133569" y="3352962"/>
                </a:lnTo>
                <a:lnTo>
                  <a:pt x="100635" y="3297993"/>
                </a:lnTo>
                <a:lnTo>
                  <a:pt x="69528" y="3244856"/>
                </a:lnTo>
                <a:lnTo>
                  <a:pt x="42083" y="3188061"/>
                </a:lnTo>
                <a:lnTo>
                  <a:pt x="20128" y="3133090"/>
                </a:lnTo>
                <a:lnTo>
                  <a:pt x="5491" y="3076291"/>
                </a:lnTo>
                <a:lnTo>
                  <a:pt x="0" y="3017661"/>
                </a:lnTo>
                <a:lnTo>
                  <a:pt x="5491" y="2959031"/>
                </a:lnTo>
                <a:lnTo>
                  <a:pt x="20128" y="2902232"/>
                </a:lnTo>
                <a:lnTo>
                  <a:pt x="42083" y="2847268"/>
                </a:lnTo>
                <a:lnTo>
                  <a:pt x="69528" y="2790469"/>
                </a:lnTo>
                <a:lnTo>
                  <a:pt x="100635" y="2737334"/>
                </a:lnTo>
                <a:lnTo>
                  <a:pt x="133569" y="2682368"/>
                </a:lnTo>
                <a:lnTo>
                  <a:pt x="162841" y="2627399"/>
                </a:lnTo>
                <a:lnTo>
                  <a:pt x="192118" y="2572433"/>
                </a:lnTo>
                <a:lnTo>
                  <a:pt x="214070" y="2519300"/>
                </a:lnTo>
                <a:lnTo>
                  <a:pt x="228710" y="2462501"/>
                </a:lnTo>
                <a:lnTo>
                  <a:pt x="236025" y="2405702"/>
                </a:lnTo>
                <a:lnTo>
                  <a:pt x="236025" y="2345239"/>
                </a:lnTo>
                <a:lnTo>
                  <a:pt x="232369" y="2282943"/>
                </a:lnTo>
                <a:lnTo>
                  <a:pt x="225050" y="2220652"/>
                </a:lnTo>
                <a:lnTo>
                  <a:pt x="215902" y="2158351"/>
                </a:lnTo>
                <a:lnTo>
                  <a:pt x="208585" y="2096056"/>
                </a:lnTo>
                <a:lnTo>
                  <a:pt x="203092" y="2033762"/>
                </a:lnTo>
                <a:lnTo>
                  <a:pt x="204924" y="1975130"/>
                </a:lnTo>
                <a:lnTo>
                  <a:pt x="212241" y="1918331"/>
                </a:lnTo>
                <a:lnTo>
                  <a:pt x="228710" y="1863365"/>
                </a:lnTo>
                <a:lnTo>
                  <a:pt x="252494" y="1817559"/>
                </a:lnTo>
                <a:lnTo>
                  <a:pt x="283597" y="1773588"/>
                </a:lnTo>
                <a:lnTo>
                  <a:pt x="320194" y="1735110"/>
                </a:lnTo>
                <a:lnTo>
                  <a:pt x="362272" y="1696633"/>
                </a:lnTo>
                <a:lnTo>
                  <a:pt x="406186" y="1661821"/>
                </a:lnTo>
                <a:lnTo>
                  <a:pt x="451923" y="1627010"/>
                </a:lnTo>
                <a:lnTo>
                  <a:pt x="499492" y="1592198"/>
                </a:lnTo>
                <a:lnTo>
                  <a:pt x="543408" y="1557383"/>
                </a:lnTo>
                <a:lnTo>
                  <a:pt x="585489" y="1520742"/>
                </a:lnTo>
                <a:lnTo>
                  <a:pt x="622081" y="1478602"/>
                </a:lnTo>
                <a:lnTo>
                  <a:pt x="655016" y="1438290"/>
                </a:lnTo>
                <a:lnTo>
                  <a:pt x="680633" y="1392484"/>
                </a:lnTo>
                <a:lnTo>
                  <a:pt x="702588" y="1343017"/>
                </a:lnTo>
                <a:lnTo>
                  <a:pt x="720885" y="1289879"/>
                </a:lnTo>
                <a:lnTo>
                  <a:pt x="737352" y="1234913"/>
                </a:lnTo>
                <a:lnTo>
                  <a:pt x="751988" y="1179949"/>
                </a:lnTo>
                <a:lnTo>
                  <a:pt x="766625" y="1123148"/>
                </a:lnTo>
                <a:lnTo>
                  <a:pt x="783093" y="1070017"/>
                </a:lnTo>
                <a:lnTo>
                  <a:pt x="801388" y="1016879"/>
                </a:lnTo>
                <a:lnTo>
                  <a:pt x="823342" y="967409"/>
                </a:lnTo>
                <a:lnTo>
                  <a:pt x="850791" y="923437"/>
                </a:lnTo>
                <a:lnTo>
                  <a:pt x="883719" y="883127"/>
                </a:lnTo>
                <a:lnTo>
                  <a:pt x="923974" y="850147"/>
                </a:lnTo>
                <a:lnTo>
                  <a:pt x="967888" y="822667"/>
                </a:lnTo>
                <a:lnTo>
                  <a:pt x="1017286" y="800678"/>
                </a:lnTo>
                <a:lnTo>
                  <a:pt x="1070344" y="782355"/>
                </a:lnTo>
                <a:lnTo>
                  <a:pt x="1123405" y="765865"/>
                </a:lnTo>
                <a:lnTo>
                  <a:pt x="1180122" y="751208"/>
                </a:lnTo>
                <a:lnTo>
                  <a:pt x="1235013" y="736549"/>
                </a:lnTo>
                <a:lnTo>
                  <a:pt x="1289905" y="720059"/>
                </a:lnTo>
                <a:lnTo>
                  <a:pt x="1342961" y="701741"/>
                </a:lnTo>
                <a:lnTo>
                  <a:pt x="1392366" y="679752"/>
                </a:lnTo>
                <a:lnTo>
                  <a:pt x="1438103" y="654104"/>
                </a:lnTo>
                <a:lnTo>
                  <a:pt x="1478355" y="621122"/>
                </a:lnTo>
                <a:lnTo>
                  <a:pt x="1520434" y="584477"/>
                </a:lnTo>
                <a:lnTo>
                  <a:pt x="1557033" y="542337"/>
                </a:lnTo>
                <a:lnTo>
                  <a:pt x="1591797" y="498362"/>
                </a:lnTo>
                <a:lnTo>
                  <a:pt x="1626556" y="452556"/>
                </a:lnTo>
                <a:lnTo>
                  <a:pt x="1661319" y="406750"/>
                </a:lnTo>
                <a:lnTo>
                  <a:pt x="1696081" y="362777"/>
                </a:lnTo>
                <a:lnTo>
                  <a:pt x="1734508" y="320637"/>
                </a:lnTo>
                <a:lnTo>
                  <a:pt x="1772930" y="283994"/>
                </a:lnTo>
                <a:lnTo>
                  <a:pt x="1816841" y="252845"/>
                </a:lnTo>
                <a:lnTo>
                  <a:pt x="1862581" y="229025"/>
                </a:lnTo>
                <a:lnTo>
                  <a:pt x="1917472" y="212538"/>
                </a:lnTo>
                <a:lnTo>
                  <a:pt x="1974191" y="205206"/>
                </a:lnTo>
                <a:lnTo>
                  <a:pt x="2032739" y="203373"/>
                </a:lnTo>
                <a:lnTo>
                  <a:pt x="2094947" y="208872"/>
                </a:lnTo>
                <a:lnTo>
                  <a:pt x="2157153" y="216201"/>
                </a:lnTo>
                <a:lnTo>
                  <a:pt x="2219363" y="225361"/>
                </a:lnTo>
                <a:lnTo>
                  <a:pt x="2281569" y="232693"/>
                </a:lnTo>
                <a:lnTo>
                  <a:pt x="2343775" y="236355"/>
                </a:lnTo>
                <a:lnTo>
                  <a:pt x="2404160" y="236355"/>
                </a:lnTo>
                <a:lnTo>
                  <a:pt x="2460875" y="229025"/>
                </a:lnTo>
                <a:lnTo>
                  <a:pt x="2519423" y="214366"/>
                </a:lnTo>
                <a:lnTo>
                  <a:pt x="2572486" y="192379"/>
                </a:lnTo>
                <a:lnTo>
                  <a:pt x="2627375" y="163066"/>
                </a:lnTo>
                <a:lnTo>
                  <a:pt x="2682261" y="133754"/>
                </a:lnTo>
                <a:lnTo>
                  <a:pt x="2737153" y="100772"/>
                </a:lnTo>
                <a:lnTo>
                  <a:pt x="2790211" y="69623"/>
                </a:lnTo>
                <a:lnTo>
                  <a:pt x="2846931" y="42142"/>
                </a:lnTo>
                <a:lnTo>
                  <a:pt x="2901822" y="20154"/>
                </a:lnTo>
                <a:lnTo>
                  <a:pt x="2958537" y="5494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418EEBA-4D15-4782-81DC-AA2BE05E72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927" y="0"/>
            <a:ext cx="3419856" cy="2381967"/>
          </a:xfrm>
          <a:custGeom>
            <a:avLst/>
            <a:gdLst>
              <a:gd name="connsiteX0" fmla="*/ 139056 w 3419856"/>
              <a:gd name="connsiteY0" fmla="*/ 0 h 2381967"/>
              <a:gd name="connsiteX1" fmla="*/ 3280802 w 3419856"/>
              <a:gd name="connsiteY1" fmla="*/ 0 h 2381967"/>
              <a:gd name="connsiteX2" fmla="*/ 3290236 w 3419856"/>
              <a:gd name="connsiteY2" fmla="*/ 18169 h 2381967"/>
              <a:gd name="connsiteX3" fmla="*/ 3299570 w 3419856"/>
              <a:gd name="connsiteY3" fmla="*/ 49321 h 2381967"/>
              <a:gd name="connsiteX4" fmla="*/ 3303718 w 3419856"/>
              <a:gd name="connsiteY4" fmla="*/ 81512 h 2381967"/>
              <a:gd name="connsiteX5" fmla="*/ 3304755 w 3419856"/>
              <a:gd name="connsiteY5" fmla="*/ 114742 h 2381967"/>
              <a:gd name="connsiteX6" fmla="*/ 3301642 w 3419856"/>
              <a:gd name="connsiteY6" fmla="*/ 150047 h 2381967"/>
              <a:gd name="connsiteX7" fmla="*/ 3297498 w 3419856"/>
              <a:gd name="connsiteY7" fmla="*/ 185353 h 2381967"/>
              <a:gd name="connsiteX8" fmla="*/ 3292312 w 3419856"/>
              <a:gd name="connsiteY8" fmla="*/ 220661 h 2381967"/>
              <a:gd name="connsiteX9" fmla="*/ 3288164 w 3419856"/>
              <a:gd name="connsiteY9" fmla="*/ 255964 h 2381967"/>
              <a:gd name="connsiteX10" fmla="*/ 3286089 w 3419856"/>
              <a:gd name="connsiteY10" fmla="*/ 291271 h 2381967"/>
              <a:gd name="connsiteX11" fmla="*/ 3286089 w 3419856"/>
              <a:gd name="connsiteY11" fmla="*/ 325538 h 2381967"/>
              <a:gd name="connsiteX12" fmla="*/ 3290236 w 3419856"/>
              <a:gd name="connsiteY12" fmla="*/ 357729 h 2381967"/>
              <a:gd name="connsiteX13" fmla="*/ 3298533 w 3419856"/>
              <a:gd name="connsiteY13" fmla="*/ 389919 h 2381967"/>
              <a:gd name="connsiteX14" fmla="*/ 3310976 w 3419856"/>
              <a:gd name="connsiteY14" fmla="*/ 420032 h 2381967"/>
              <a:gd name="connsiteX15" fmla="*/ 3326531 w 3419856"/>
              <a:gd name="connsiteY15" fmla="*/ 451184 h 2381967"/>
              <a:gd name="connsiteX16" fmla="*/ 3344160 w 3419856"/>
              <a:gd name="connsiteY16" fmla="*/ 482338 h 2381967"/>
              <a:gd name="connsiteX17" fmla="*/ 3362823 w 3419856"/>
              <a:gd name="connsiteY17" fmla="*/ 513490 h 2381967"/>
              <a:gd name="connsiteX18" fmla="*/ 3380451 w 3419856"/>
              <a:gd name="connsiteY18" fmla="*/ 543604 h 2381967"/>
              <a:gd name="connsiteX19" fmla="*/ 3396007 w 3419856"/>
              <a:gd name="connsiteY19" fmla="*/ 575795 h 2381967"/>
              <a:gd name="connsiteX20" fmla="*/ 3408449 w 3419856"/>
              <a:gd name="connsiteY20" fmla="*/ 606946 h 2381967"/>
              <a:gd name="connsiteX21" fmla="*/ 3416747 w 3419856"/>
              <a:gd name="connsiteY21" fmla="*/ 639136 h 2381967"/>
              <a:gd name="connsiteX22" fmla="*/ 3419856 w 3419856"/>
              <a:gd name="connsiteY22" fmla="*/ 672365 h 2381967"/>
              <a:gd name="connsiteX23" fmla="*/ 3416747 w 3419856"/>
              <a:gd name="connsiteY23" fmla="*/ 705593 h 2381967"/>
              <a:gd name="connsiteX24" fmla="*/ 3408449 w 3419856"/>
              <a:gd name="connsiteY24" fmla="*/ 737784 h 2381967"/>
              <a:gd name="connsiteX25" fmla="*/ 3396007 w 3419856"/>
              <a:gd name="connsiteY25" fmla="*/ 768938 h 2381967"/>
              <a:gd name="connsiteX26" fmla="*/ 3380451 w 3419856"/>
              <a:gd name="connsiteY26" fmla="*/ 801127 h 2381967"/>
              <a:gd name="connsiteX27" fmla="*/ 3362823 w 3419856"/>
              <a:gd name="connsiteY27" fmla="*/ 831242 h 2381967"/>
              <a:gd name="connsiteX28" fmla="*/ 3344160 w 3419856"/>
              <a:gd name="connsiteY28" fmla="*/ 862396 h 2381967"/>
              <a:gd name="connsiteX29" fmla="*/ 3326531 w 3419856"/>
              <a:gd name="connsiteY29" fmla="*/ 893546 h 2381967"/>
              <a:gd name="connsiteX30" fmla="*/ 3310976 w 3419856"/>
              <a:gd name="connsiteY30" fmla="*/ 924698 h 2381967"/>
              <a:gd name="connsiteX31" fmla="*/ 3298533 w 3419856"/>
              <a:gd name="connsiteY31" fmla="*/ 954811 h 2381967"/>
              <a:gd name="connsiteX32" fmla="*/ 3290236 w 3419856"/>
              <a:gd name="connsiteY32" fmla="*/ 987004 h 2381967"/>
              <a:gd name="connsiteX33" fmla="*/ 3286089 w 3419856"/>
              <a:gd name="connsiteY33" fmla="*/ 1019193 h 2381967"/>
              <a:gd name="connsiteX34" fmla="*/ 3286089 w 3419856"/>
              <a:gd name="connsiteY34" fmla="*/ 1053460 h 2381967"/>
              <a:gd name="connsiteX35" fmla="*/ 3288164 w 3419856"/>
              <a:gd name="connsiteY35" fmla="*/ 1088765 h 2381967"/>
              <a:gd name="connsiteX36" fmla="*/ 3292312 w 3419856"/>
              <a:gd name="connsiteY36" fmla="*/ 1124072 h 2381967"/>
              <a:gd name="connsiteX37" fmla="*/ 3297498 w 3419856"/>
              <a:gd name="connsiteY37" fmla="*/ 1159378 h 2381967"/>
              <a:gd name="connsiteX38" fmla="*/ 3301642 w 3419856"/>
              <a:gd name="connsiteY38" fmla="*/ 1194686 h 2381967"/>
              <a:gd name="connsiteX39" fmla="*/ 3304755 w 3419856"/>
              <a:gd name="connsiteY39" fmla="*/ 1229990 h 2381967"/>
              <a:gd name="connsiteX40" fmla="*/ 3303718 w 3419856"/>
              <a:gd name="connsiteY40" fmla="*/ 1263220 h 2381967"/>
              <a:gd name="connsiteX41" fmla="*/ 3299570 w 3419856"/>
              <a:gd name="connsiteY41" fmla="*/ 1295411 h 2381967"/>
              <a:gd name="connsiteX42" fmla="*/ 3290236 w 3419856"/>
              <a:gd name="connsiteY42" fmla="*/ 1326561 h 2381967"/>
              <a:gd name="connsiteX43" fmla="*/ 3276757 w 3419856"/>
              <a:gd name="connsiteY43" fmla="*/ 1352522 h 2381967"/>
              <a:gd name="connsiteX44" fmla="*/ 3259131 w 3419856"/>
              <a:gd name="connsiteY44" fmla="*/ 1377443 h 2381967"/>
              <a:gd name="connsiteX45" fmla="*/ 3238390 w 3419856"/>
              <a:gd name="connsiteY45" fmla="*/ 1399250 h 2381967"/>
              <a:gd name="connsiteX46" fmla="*/ 3214539 w 3419856"/>
              <a:gd name="connsiteY46" fmla="*/ 1421055 h 2381967"/>
              <a:gd name="connsiteX47" fmla="*/ 3189654 w 3419856"/>
              <a:gd name="connsiteY47" fmla="*/ 1440785 h 2381967"/>
              <a:gd name="connsiteX48" fmla="*/ 3163731 w 3419856"/>
              <a:gd name="connsiteY48" fmla="*/ 1460515 h 2381967"/>
              <a:gd name="connsiteX49" fmla="*/ 3137807 w 3419856"/>
              <a:gd name="connsiteY49" fmla="*/ 1480245 h 2381967"/>
              <a:gd name="connsiteX50" fmla="*/ 3111883 w 3419856"/>
              <a:gd name="connsiteY50" fmla="*/ 1499975 h 2381967"/>
              <a:gd name="connsiteX51" fmla="*/ 3088033 w 3419856"/>
              <a:gd name="connsiteY51" fmla="*/ 1520742 h 2381967"/>
              <a:gd name="connsiteX52" fmla="*/ 3067293 w 3419856"/>
              <a:gd name="connsiteY52" fmla="*/ 1544627 h 2381967"/>
              <a:gd name="connsiteX53" fmla="*/ 3048628 w 3419856"/>
              <a:gd name="connsiteY53" fmla="*/ 1567472 h 2381967"/>
              <a:gd name="connsiteX54" fmla="*/ 3034111 w 3419856"/>
              <a:gd name="connsiteY54" fmla="*/ 1593431 h 2381967"/>
              <a:gd name="connsiteX55" fmla="*/ 3021667 w 3419856"/>
              <a:gd name="connsiteY55" fmla="*/ 1621468 h 2381967"/>
              <a:gd name="connsiteX56" fmla="*/ 3011299 w 3419856"/>
              <a:gd name="connsiteY56" fmla="*/ 1651582 h 2381967"/>
              <a:gd name="connsiteX57" fmla="*/ 3001966 w 3419856"/>
              <a:gd name="connsiteY57" fmla="*/ 1682734 h 2381967"/>
              <a:gd name="connsiteX58" fmla="*/ 2993671 w 3419856"/>
              <a:gd name="connsiteY58" fmla="*/ 1713887 h 2381967"/>
              <a:gd name="connsiteX59" fmla="*/ 2985375 w 3419856"/>
              <a:gd name="connsiteY59" fmla="*/ 1746078 h 2381967"/>
              <a:gd name="connsiteX60" fmla="*/ 2976043 w 3419856"/>
              <a:gd name="connsiteY60" fmla="*/ 1776191 h 2381967"/>
              <a:gd name="connsiteX61" fmla="*/ 2965673 w 3419856"/>
              <a:gd name="connsiteY61" fmla="*/ 1806304 h 2381967"/>
              <a:gd name="connsiteX62" fmla="*/ 2953230 w 3419856"/>
              <a:gd name="connsiteY62" fmla="*/ 1834342 h 2381967"/>
              <a:gd name="connsiteX63" fmla="*/ 2937675 w 3419856"/>
              <a:gd name="connsiteY63" fmla="*/ 1859265 h 2381967"/>
              <a:gd name="connsiteX64" fmla="*/ 2919011 w 3419856"/>
              <a:gd name="connsiteY64" fmla="*/ 1882108 h 2381967"/>
              <a:gd name="connsiteX65" fmla="*/ 2896195 w 3419856"/>
              <a:gd name="connsiteY65" fmla="*/ 1900800 h 2381967"/>
              <a:gd name="connsiteX66" fmla="*/ 2871309 w 3419856"/>
              <a:gd name="connsiteY66" fmla="*/ 1916375 h 2381967"/>
              <a:gd name="connsiteX67" fmla="*/ 2843314 w 3419856"/>
              <a:gd name="connsiteY67" fmla="*/ 1928836 h 2381967"/>
              <a:gd name="connsiteX68" fmla="*/ 2813241 w 3419856"/>
              <a:gd name="connsiteY68" fmla="*/ 1939222 h 2381967"/>
              <a:gd name="connsiteX69" fmla="*/ 2783169 w 3419856"/>
              <a:gd name="connsiteY69" fmla="*/ 1948566 h 2381967"/>
              <a:gd name="connsiteX70" fmla="*/ 2751023 w 3419856"/>
              <a:gd name="connsiteY70" fmla="*/ 1956875 h 2381967"/>
              <a:gd name="connsiteX71" fmla="*/ 2719917 w 3419856"/>
              <a:gd name="connsiteY71" fmla="*/ 1965182 h 2381967"/>
              <a:gd name="connsiteX72" fmla="*/ 2688807 w 3419856"/>
              <a:gd name="connsiteY72" fmla="*/ 1974526 h 2381967"/>
              <a:gd name="connsiteX73" fmla="*/ 2658737 w 3419856"/>
              <a:gd name="connsiteY73" fmla="*/ 1984911 h 2381967"/>
              <a:gd name="connsiteX74" fmla="*/ 2630739 w 3419856"/>
              <a:gd name="connsiteY74" fmla="*/ 1997373 h 2381967"/>
              <a:gd name="connsiteX75" fmla="*/ 2604814 w 3419856"/>
              <a:gd name="connsiteY75" fmla="*/ 2011910 h 2381967"/>
              <a:gd name="connsiteX76" fmla="*/ 2582001 w 3419856"/>
              <a:gd name="connsiteY76" fmla="*/ 2030599 h 2381967"/>
              <a:gd name="connsiteX77" fmla="*/ 2558153 w 3419856"/>
              <a:gd name="connsiteY77" fmla="*/ 2051367 h 2381967"/>
              <a:gd name="connsiteX78" fmla="*/ 2537413 w 3419856"/>
              <a:gd name="connsiteY78" fmla="*/ 2075251 h 2381967"/>
              <a:gd name="connsiteX79" fmla="*/ 2517711 w 3419856"/>
              <a:gd name="connsiteY79" fmla="*/ 2100173 h 2381967"/>
              <a:gd name="connsiteX80" fmla="*/ 2498009 w 3419856"/>
              <a:gd name="connsiteY80" fmla="*/ 2126133 h 2381967"/>
              <a:gd name="connsiteX81" fmla="*/ 2478308 w 3419856"/>
              <a:gd name="connsiteY81" fmla="*/ 2152094 h 2381967"/>
              <a:gd name="connsiteX82" fmla="*/ 2458607 w 3419856"/>
              <a:gd name="connsiteY82" fmla="*/ 2177015 h 2381967"/>
              <a:gd name="connsiteX83" fmla="*/ 2436829 w 3419856"/>
              <a:gd name="connsiteY83" fmla="*/ 2200899 h 2381967"/>
              <a:gd name="connsiteX84" fmla="*/ 2415053 w 3419856"/>
              <a:gd name="connsiteY84" fmla="*/ 2221667 h 2381967"/>
              <a:gd name="connsiteX85" fmla="*/ 2390167 w 3419856"/>
              <a:gd name="connsiteY85" fmla="*/ 2239321 h 2381967"/>
              <a:gd name="connsiteX86" fmla="*/ 2364243 w 3419856"/>
              <a:gd name="connsiteY86" fmla="*/ 2252820 h 2381967"/>
              <a:gd name="connsiteX87" fmla="*/ 2333135 w 3419856"/>
              <a:gd name="connsiteY87" fmla="*/ 2262165 h 2381967"/>
              <a:gd name="connsiteX88" fmla="*/ 2300989 w 3419856"/>
              <a:gd name="connsiteY88" fmla="*/ 2266320 h 2381967"/>
              <a:gd name="connsiteX89" fmla="*/ 2267807 w 3419856"/>
              <a:gd name="connsiteY89" fmla="*/ 2267357 h 2381967"/>
              <a:gd name="connsiteX90" fmla="*/ 2232551 w 3419856"/>
              <a:gd name="connsiteY90" fmla="*/ 2264241 h 2381967"/>
              <a:gd name="connsiteX91" fmla="*/ 2197294 w 3419856"/>
              <a:gd name="connsiteY91" fmla="*/ 2260090 h 2381967"/>
              <a:gd name="connsiteX92" fmla="*/ 2162036 w 3419856"/>
              <a:gd name="connsiteY92" fmla="*/ 2254895 h 2381967"/>
              <a:gd name="connsiteX93" fmla="*/ 2126782 w 3419856"/>
              <a:gd name="connsiteY93" fmla="*/ 2250744 h 2381967"/>
              <a:gd name="connsiteX94" fmla="*/ 2091526 w 3419856"/>
              <a:gd name="connsiteY94" fmla="*/ 2248666 h 2381967"/>
              <a:gd name="connsiteX95" fmla="*/ 2057307 w 3419856"/>
              <a:gd name="connsiteY95" fmla="*/ 2248666 h 2381967"/>
              <a:gd name="connsiteX96" fmla="*/ 2025161 w 3419856"/>
              <a:gd name="connsiteY96" fmla="*/ 2252820 h 2381967"/>
              <a:gd name="connsiteX97" fmla="*/ 1993014 w 3419856"/>
              <a:gd name="connsiteY97" fmla="*/ 2261127 h 2381967"/>
              <a:gd name="connsiteX98" fmla="*/ 1961906 w 3419856"/>
              <a:gd name="connsiteY98" fmla="*/ 2273588 h 2381967"/>
              <a:gd name="connsiteX99" fmla="*/ 1930799 w 3419856"/>
              <a:gd name="connsiteY99" fmla="*/ 2290201 h 2381967"/>
              <a:gd name="connsiteX100" fmla="*/ 1899689 w 3419856"/>
              <a:gd name="connsiteY100" fmla="*/ 2306817 h 2381967"/>
              <a:gd name="connsiteX101" fmla="*/ 1868581 w 3419856"/>
              <a:gd name="connsiteY101" fmla="*/ 2325506 h 2381967"/>
              <a:gd name="connsiteX102" fmla="*/ 1838509 w 3419856"/>
              <a:gd name="connsiteY102" fmla="*/ 2343160 h 2381967"/>
              <a:gd name="connsiteX103" fmla="*/ 1806363 w 3419856"/>
              <a:gd name="connsiteY103" fmla="*/ 2358737 h 2381967"/>
              <a:gd name="connsiteX104" fmla="*/ 1775255 w 3419856"/>
              <a:gd name="connsiteY104" fmla="*/ 2371199 h 2381967"/>
              <a:gd name="connsiteX105" fmla="*/ 1743111 w 3419856"/>
              <a:gd name="connsiteY105" fmla="*/ 2379506 h 2381967"/>
              <a:gd name="connsiteX106" fmla="*/ 1716882 w 3419856"/>
              <a:gd name="connsiteY106" fmla="*/ 2381967 h 2381967"/>
              <a:gd name="connsiteX107" fmla="*/ 1702975 w 3419856"/>
              <a:gd name="connsiteY107" fmla="*/ 2381967 h 2381967"/>
              <a:gd name="connsiteX108" fmla="*/ 1676745 w 3419856"/>
              <a:gd name="connsiteY108" fmla="*/ 2379506 h 2381967"/>
              <a:gd name="connsiteX109" fmla="*/ 1644602 w 3419856"/>
              <a:gd name="connsiteY109" fmla="*/ 2371199 h 2381967"/>
              <a:gd name="connsiteX110" fmla="*/ 1613493 w 3419856"/>
              <a:gd name="connsiteY110" fmla="*/ 2358737 h 2381967"/>
              <a:gd name="connsiteX111" fmla="*/ 1581347 w 3419856"/>
              <a:gd name="connsiteY111" fmla="*/ 2343160 h 2381967"/>
              <a:gd name="connsiteX112" fmla="*/ 1551276 w 3419856"/>
              <a:gd name="connsiteY112" fmla="*/ 2325506 h 2381967"/>
              <a:gd name="connsiteX113" fmla="*/ 1520167 w 3419856"/>
              <a:gd name="connsiteY113" fmla="*/ 2306817 h 2381967"/>
              <a:gd name="connsiteX114" fmla="*/ 1489060 w 3419856"/>
              <a:gd name="connsiteY114" fmla="*/ 2290201 h 2381967"/>
              <a:gd name="connsiteX115" fmla="*/ 1457952 w 3419856"/>
              <a:gd name="connsiteY115" fmla="*/ 2273588 h 2381967"/>
              <a:gd name="connsiteX116" fmla="*/ 1427878 w 3419856"/>
              <a:gd name="connsiteY116" fmla="*/ 2261127 h 2381967"/>
              <a:gd name="connsiteX117" fmla="*/ 1394696 w 3419856"/>
              <a:gd name="connsiteY117" fmla="*/ 2252820 h 2381967"/>
              <a:gd name="connsiteX118" fmla="*/ 1362553 w 3419856"/>
              <a:gd name="connsiteY118" fmla="*/ 2248666 h 2381967"/>
              <a:gd name="connsiteX119" fmla="*/ 1328331 w 3419856"/>
              <a:gd name="connsiteY119" fmla="*/ 2248666 h 2381967"/>
              <a:gd name="connsiteX120" fmla="*/ 1293075 w 3419856"/>
              <a:gd name="connsiteY120" fmla="*/ 2250744 h 2381967"/>
              <a:gd name="connsiteX121" fmla="*/ 1257820 w 3419856"/>
              <a:gd name="connsiteY121" fmla="*/ 2254895 h 2381967"/>
              <a:gd name="connsiteX122" fmla="*/ 1222563 w 3419856"/>
              <a:gd name="connsiteY122" fmla="*/ 2260090 h 2381967"/>
              <a:gd name="connsiteX123" fmla="*/ 1187307 w 3419856"/>
              <a:gd name="connsiteY123" fmla="*/ 2264241 h 2381967"/>
              <a:gd name="connsiteX124" fmla="*/ 1152051 w 3419856"/>
              <a:gd name="connsiteY124" fmla="*/ 2267357 h 2381967"/>
              <a:gd name="connsiteX125" fmla="*/ 1118869 w 3419856"/>
              <a:gd name="connsiteY125" fmla="*/ 2266320 h 2381967"/>
              <a:gd name="connsiteX126" fmla="*/ 1086724 w 3419856"/>
              <a:gd name="connsiteY126" fmla="*/ 2262165 h 2381967"/>
              <a:gd name="connsiteX127" fmla="*/ 1055614 w 3419856"/>
              <a:gd name="connsiteY127" fmla="*/ 2252820 h 2381967"/>
              <a:gd name="connsiteX128" fmla="*/ 1029692 w 3419856"/>
              <a:gd name="connsiteY128" fmla="*/ 2239321 h 2381967"/>
              <a:gd name="connsiteX129" fmla="*/ 1004805 w 3419856"/>
              <a:gd name="connsiteY129" fmla="*/ 2221667 h 2381967"/>
              <a:gd name="connsiteX130" fmla="*/ 983029 w 3419856"/>
              <a:gd name="connsiteY130" fmla="*/ 2200899 h 2381967"/>
              <a:gd name="connsiteX131" fmla="*/ 961251 w 3419856"/>
              <a:gd name="connsiteY131" fmla="*/ 2177015 h 2381967"/>
              <a:gd name="connsiteX132" fmla="*/ 941550 w 3419856"/>
              <a:gd name="connsiteY132" fmla="*/ 2152094 h 2381967"/>
              <a:gd name="connsiteX133" fmla="*/ 921848 w 3419856"/>
              <a:gd name="connsiteY133" fmla="*/ 2126133 h 2381967"/>
              <a:gd name="connsiteX134" fmla="*/ 902148 w 3419856"/>
              <a:gd name="connsiteY134" fmla="*/ 2100173 h 2381967"/>
              <a:gd name="connsiteX135" fmla="*/ 882446 w 3419856"/>
              <a:gd name="connsiteY135" fmla="*/ 2075251 h 2381967"/>
              <a:gd name="connsiteX136" fmla="*/ 861703 w 3419856"/>
              <a:gd name="connsiteY136" fmla="*/ 2051367 h 2381967"/>
              <a:gd name="connsiteX137" fmla="*/ 837855 w 3419856"/>
              <a:gd name="connsiteY137" fmla="*/ 2030599 h 2381967"/>
              <a:gd name="connsiteX138" fmla="*/ 815042 w 3419856"/>
              <a:gd name="connsiteY138" fmla="*/ 2011910 h 2381967"/>
              <a:gd name="connsiteX139" fmla="*/ 789121 w 3419856"/>
              <a:gd name="connsiteY139" fmla="*/ 1997373 h 2381967"/>
              <a:gd name="connsiteX140" fmla="*/ 761121 w 3419856"/>
              <a:gd name="connsiteY140" fmla="*/ 1984911 h 2381967"/>
              <a:gd name="connsiteX141" fmla="*/ 731051 w 3419856"/>
              <a:gd name="connsiteY141" fmla="*/ 1974526 h 2381967"/>
              <a:gd name="connsiteX142" fmla="*/ 699942 w 3419856"/>
              <a:gd name="connsiteY142" fmla="*/ 1965182 h 2381967"/>
              <a:gd name="connsiteX143" fmla="*/ 668832 w 3419856"/>
              <a:gd name="connsiteY143" fmla="*/ 1956875 h 2381967"/>
              <a:gd name="connsiteX144" fmla="*/ 636688 w 3419856"/>
              <a:gd name="connsiteY144" fmla="*/ 1948566 h 2381967"/>
              <a:gd name="connsiteX145" fmla="*/ 606616 w 3419856"/>
              <a:gd name="connsiteY145" fmla="*/ 1939222 h 2381967"/>
              <a:gd name="connsiteX146" fmla="*/ 576545 w 3419856"/>
              <a:gd name="connsiteY146" fmla="*/ 1928836 h 2381967"/>
              <a:gd name="connsiteX147" fmla="*/ 548549 w 3419856"/>
              <a:gd name="connsiteY147" fmla="*/ 1916375 h 2381967"/>
              <a:gd name="connsiteX148" fmla="*/ 523661 w 3419856"/>
              <a:gd name="connsiteY148" fmla="*/ 1900800 h 2381967"/>
              <a:gd name="connsiteX149" fmla="*/ 500847 w 3419856"/>
              <a:gd name="connsiteY149" fmla="*/ 1882108 h 2381967"/>
              <a:gd name="connsiteX150" fmla="*/ 482184 w 3419856"/>
              <a:gd name="connsiteY150" fmla="*/ 1859265 h 2381967"/>
              <a:gd name="connsiteX151" fmla="*/ 466628 w 3419856"/>
              <a:gd name="connsiteY151" fmla="*/ 1834342 h 2381967"/>
              <a:gd name="connsiteX152" fmla="*/ 454185 w 3419856"/>
              <a:gd name="connsiteY152" fmla="*/ 1806304 h 2381967"/>
              <a:gd name="connsiteX153" fmla="*/ 443817 w 3419856"/>
              <a:gd name="connsiteY153" fmla="*/ 1776191 h 2381967"/>
              <a:gd name="connsiteX154" fmla="*/ 434483 w 3419856"/>
              <a:gd name="connsiteY154" fmla="*/ 1746078 h 2381967"/>
              <a:gd name="connsiteX155" fmla="*/ 426188 w 3419856"/>
              <a:gd name="connsiteY155" fmla="*/ 1713887 h 2381967"/>
              <a:gd name="connsiteX156" fmla="*/ 417893 w 3419856"/>
              <a:gd name="connsiteY156" fmla="*/ 1682734 h 2381967"/>
              <a:gd name="connsiteX157" fmla="*/ 408561 w 3419856"/>
              <a:gd name="connsiteY157" fmla="*/ 1651582 h 2381967"/>
              <a:gd name="connsiteX158" fmla="*/ 398191 w 3419856"/>
              <a:gd name="connsiteY158" fmla="*/ 1621468 h 2381967"/>
              <a:gd name="connsiteX159" fmla="*/ 385747 w 3419856"/>
              <a:gd name="connsiteY159" fmla="*/ 1593431 h 2381967"/>
              <a:gd name="connsiteX160" fmla="*/ 371229 w 3419856"/>
              <a:gd name="connsiteY160" fmla="*/ 1567472 h 2381967"/>
              <a:gd name="connsiteX161" fmla="*/ 352563 w 3419856"/>
              <a:gd name="connsiteY161" fmla="*/ 1544627 h 2381967"/>
              <a:gd name="connsiteX162" fmla="*/ 331825 w 3419856"/>
              <a:gd name="connsiteY162" fmla="*/ 1520742 h 2381967"/>
              <a:gd name="connsiteX163" fmla="*/ 307976 w 3419856"/>
              <a:gd name="connsiteY163" fmla="*/ 1499975 h 2381967"/>
              <a:gd name="connsiteX164" fmla="*/ 283086 w 3419856"/>
              <a:gd name="connsiteY164" fmla="*/ 1480245 h 2381967"/>
              <a:gd name="connsiteX165" fmla="*/ 256126 w 3419856"/>
              <a:gd name="connsiteY165" fmla="*/ 1460515 h 2381967"/>
              <a:gd name="connsiteX166" fmla="*/ 230205 w 3419856"/>
              <a:gd name="connsiteY166" fmla="*/ 1440785 h 2381967"/>
              <a:gd name="connsiteX167" fmla="*/ 205317 w 3419856"/>
              <a:gd name="connsiteY167" fmla="*/ 1421055 h 2381967"/>
              <a:gd name="connsiteX168" fmla="*/ 181469 w 3419856"/>
              <a:gd name="connsiteY168" fmla="*/ 1399250 h 2381967"/>
              <a:gd name="connsiteX169" fmla="*/ 160728 w 3419856"/>
              <a:gd name="connsiteY169" fmla="*/ 1377443 h 2381967"/>
              <a:gd name="connsiteX170" fmla="*/ 143101 w 3419856"/>
              <a:gd name="connsiteY170" fmla="*/ 1352522 h 2381967"/>
              <a:gd name="connsiteX171" fmla="*/ 129621 w 3419856"/>
              <a:gd name="connsiteY171" fmla="*/ 1326561 h 2381967"/>
              <a:gd name="connsiteX172" fmla="*/ 120288 w 3419856"/>
              <a:gd name="connsiteY172" fmla="*/ 1295411 h 2381967"/>
              <a:gd name="connsiteX173" fmla="*/ 116141 w 3419856"/>
              <a:gd name="connsiteY173" fmla="*/ 1263220 h 2381967"/>
              <a:gd name="connsiteX174" fmla="*/ 115102 w 3419856"/>
              <a:gd name="connsiteY174" fmla="*/ 1229990 h 2381967"/>
              <a:gd name="connsiteX175" fmla="*/ 118215 w 3419856"/>
              <a:gd name="connsiteY175" fmla="*/ 1194686 h 2381967"/>
              <a:gd name="connsiteX176" fmla="*/ 122362 w 3419856"/>
              <a:gd name="connsiteY176" fmla="*/ 1159378 h 2381967"/>
              <a:gd name="connsiteX177" fmla="*/ 127547 w 3419856"/>
              <a:gd name="connsiteY177" fmla="*/ 1124072 h 2381967"/>
              <a:gd name="connsiteX178" fmla="*/ 131695 w 3419856"/>
              <a:gd name="connsiteY178" fmla="*/ 1088765 h 2381967"/>
              <a:gd name="connsiteX179" fmla="*/ 133767 w 3419856"/>
              <a:gd name="connsiteY179" fmla="*/ 1053460 h 2381967"/>
              <a:gd name="connsiteX180" fmla="*/ 133767 w 3419856"/>
              <a:gd name="connsiteY180" fmla="*/ 1019193 h 2381967"/>
              <a:gd name="connsiteX181" fmla="*/ 129621 w 3419856"/>
              <a:gd name="connsiteY181" fmla="*/ 987004 h 2381967"/>
              <a:gd name="connsiteX182" fmla="*/ 121324 w 3419856"/>
              <a:gd name="connsiteY182" fmla="*/ 954811 h 2381967"/>
              <a:gd name="connsiteX183" fmla="*/ 108883 w 3419856"/>
              <a:gd name="connsiteY183" fmla="*/ 924698 h 2381967"/>
              <a:gd name="connsiteX184" fmla="*/ 92290 w 3419856"/>
              <a:gd name="connsiteY184" fmla="*/ 893546 h 2381967"/>
              <a:gd name="connsiteX185" fmla="*/ 75700 w 3419856"/>
              <a:gd name="connsiteY185" fmla="*/ 862396 h 2381967"/>
              <a:gd name="connsiteX186" fmla="*/ 57035 w 3419856"/>
              <a:gd name="connsiteY186" fmla="*/ 831242 h 2381967"/>
              <a:gd name="connsiteX187" fmla="*/ 39405 w 3419856"/>
              <a:gd name="connsiteY187" fmla="*/ 801127 h 2381967"/>
              <a:gd name="connsiteX188" fmla="*/ 23851 w 3419856"/>
              <a:gd name="connsiteY188" fmla="*/ 768938 h 2381967"/>
              <a:gd name="connsiteX189" fmla="*/ 11407 w 3419856"/>
              <a:gd name="connsiteY189" fmla="*/ 737784 h 2381967"/>
              <a:gd name="connsiteX190" fmla="*/ 3112 w 3419856"/>
              <a:gd name="connsiteY190" fmla="*/ 705593 h 2381967"/>
              <a:gd name="connsiteX191" fmla="*/ 0 w 3419856"/>
              <a:gd name="connsiteY191" fmla="*/ 672365 h 2381967"/>
              <a:gd name="connsiteX192" fmla="*/ 3112 w 3419856"/>
              <a:gd name="connsiteY192" fmla="*/ 639136 h 2381967"/>
              <a:gd name="connsiteX193" fmla="*/ 11407 w 3419856"/>
              <a:gd name="connsiteY193" fmla="*/ 606946 h 2381967"/>
              <a:gd name="connsiteX194" fmla="*/ 23851 w 3419856"/>
              <a:gd name="connsiteY194" fmla="*/ 575795 h 2381967"/>
              <a:gd name="connsiteX195" fmla="*/ 39405 w 3419856"/>
              <a:gd name="connsiteY195" fmla="*/ 543604 h 2381967"/>
              <a:gd name="connsiteX196" fmla="*/ 57035 w 3419856"/>
              <a:gd name="connsiteY196" fmla="*/ 513490 h 2381967"/>
              <a:gd name="connsiteX197" fmla="*/ 75700 w 3419856"/>
              <a:gd name="connsiteY197" fmla="*/ 482338 h 2381967"/>
              <a:gd name="connsiteX198" fmla="*/ 92290 w 3419856"/>
              <a:gd name="connsiteY198" fmla="*/ 451184 h 2381967"/>
              <a:gd name="connsiteX199" fmla="*/ 108883 w 3419856"/>
              <a:gd name="connsiteY199" fmla="*/ 420032 h 2381967"/>
              <a:gd name="connsiteX200" fmla="*/ 121324 w 3419856"/>
              <a:gd name="connsiteY200" fmla="*/ 389919 h 2381967"/>
              <a:gd name="connsiteX201" fmla="*/ 129621 w 3419856"/>
              <a:gd name="connsiteY201" fmla="*/ 357729 h 2381967"/>
              <a:gd name="connsiteX202" fmla="*/ 133767 w 3419856"/>
              <a:gd name="connsiteY202" fmla="*/ 325538 h 2381967"/>
              <a:gd name="connsiteX203" fmla="*/ 133767 w 3419856"/>
              <a:gd name="connsiteY203" fmla="*/ 291271 h 2381967"/>
              <a:gd name="connsiteX204" fmla="*/ 131695 w 3419856"/>
              <a:gd name="connsiteY204" fmla="*/ 255964 h 2381967"/>
              <a:gd name="connsiteX205" fmla="*/ 127547 w 3419856"/>
              <a:gd name="connsiteY205" fmla="*/ 220661 h 2381967"/>
              <a:gd name="connsiteX206" fmla="*/ 122362 w 3419856"/>
              <a:gd name="connsiteY206" fmla="*/ 185353 h 2381967"/>
              <a:gd name="connsiteX207" fmla="*/ 118215 w 3419856"/>
              <a:gd name="connsiteY207" fmla="*/ 150047 h 2381967"/>
              <a:gd name="connsiteX208" fmla="*/ 115102 w 3419856"/>
              <a:gd name="connsiteY208" fmla="*/ 114742 h 2381967"/>
              <a:gd name="connsiteX209" fmla="*/ 116141 w 3419856"/>
              <a:gd name="connsiteY209" fmla="*/ 81512 h 2381967"/>
              <a:gd name="connsiteX210" fmla="*/ 120288 w 3419856"/>
              <a:gd name="connsiteY210" fmla="*/ 49321 h 2381967"/>
              <a:gd name="connsiteX211" fmla="*/ 129621 w 3419856"/>
              <a:gd name="connsiteY211" fmla="*/ 18169 h 238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</a:cxnLst>
            <a:rect l="l" t="t" r="r" b="b"/>
            <a:pathLst>
              <a:path w="3419856" h="2381967">
                <a:moveTo>
                  <a:pt x="139056" y="0"/>
                </a:moveTo>
                <a:lnTo>
                  <a:pt x="3280802" y="0"/>
                </a:lnTo>
                <a:lnTo>
                  <a:pt x="3290236" y="18169"/>
                </a:lnTo>
                <a:lnTo>
                  <a:pt x="3299570" y="49321"/>
                </a:lnTo>
                <a:lnTo>
                  <a:pt x="3303718" y="81512"/>
                </a:lnTo>
                <a:lnTo>
                  <a:pt x="3304755" y="114742"/>
                </a:lnTo>
                <a:lnTo>
                  <a:pt x="3301642" y="150047"/>
                </a:lnTo>
                <a:lnTo>
                  <a:pt x="3297498" y="185353"/>
                </a:lnTo>
                <a:lnTo>
                  <a:pt x="3292312" y="220661"/>
                </a:lnTo>
                <a:lnTo>
                  <a:pt x="3288164" y="255964"/>
                </a:lnTo>
                <a:lnTo>
                  <a:pt x="3286089" y="291271"/>
                </a:lnTo>
                <a:lnTo>
                  <a:pt x="3286089" y="325538"/>
                </a:lnTo>
                <a:lnTo>
                  <a:pt x="3290236" y="357729"/>
                </a:lnTo>
                <a:lnTo>
                  <a:pt x="3298533" y="389919"/>
                </a:lnTo>
                <a:lnTo>
                  <a:pt x="3310976" y="420032"/>
                </a:lnTo>
                <a:lnTo>
                  <a:pt x="3326531" y="451184"/>
                </a:lnTo>
                <a:lnTo>
                  <a:pt x="3344160" y="482338"/>
                </a:lnTo>
                <a:lnTo>
                  <a:pt x="3362823" y="513490"/>
                </a:lnTo>
                <a:lnTo>
                  <a:pt x="3380451" y="543604"/>
                </a:lnTo>
                <a:lnTo>
                  <a:pt x="3396007" y="575795"/>
                </a:lnTo>
                <a:lnTo>
                  <a:pt x="3408449" y="606946"/>
                </a:lnTo>
                <a:lnTo>
                  <a:pt x="3416747" y="639136"/>
                </a:lnTo>
                <a:lnTo>
                  <a:pt x="3419856" y="672365"/>
                </a:lnTo>
                <a:lnTo>
                  <a:pt x="3416747" y="705593"/>
                </a:lnTo>
                <a:lnTo>
                  <a:pt x="3408449" y="737784"/>
                </a:lnTo>
                <a:lnTo>
                  <a:pt x="3396007" y="768938"/>
                </a:lnTo>
                <a:lnTo>
                  <a:pt x="3380451" y="801127"/>
                </a:lnTo>
                <a:lnTo>
                  <a:pt x="3362823" y="831242"/>
                </a:lnTo>
                <a:lnTo>
                  <a:pt x="3344160" y="862396"/>
                </a:lnTo>
                <a:lnTo>
                  <a:pt x="3326531" y="893546"/>
                </a:lnTo>
                <a:lnTo>
                  <a:pt x="3310976" y="924698"/>
                </a:lnTo>
                <a:lnTo>
                  <a:pt x="3298533" y="954811"/>
                </a:lnTo>
                <a:lnTo>
                  <a:pt x="3290236" y="987004"/>
                </a:lnTo>
                <a:lnTo>
                  <a:pt x="3286089" y="1019193"/>
                </a:lnTo>
                <a:lnTo>
                  <a:pt x="3286089" y="1053460"/>
                </a:lnTo>
                <a:lnTo>
                  <a:pt x="3288164" y="1088765"/>
                </a:lnTo>
                <a:lnTo>
                  <a:pt x="3292312" y="1124072"/>
                </a:lnTo>
                <a:lnTo>
                  <a:pt x="3297498" y="1159378"/>
                </a:lnTo>
                <a:lnTo>
                  <a:pt x="3301642" y="1194686"/>
                </a:lnTo>
                <a:lnTo>
                  <a:pt x="3304755" y="1229990"/>
                </a:lnTo>
                <a:lnTo>
                  <a:pt x="3303718" y="1263220"/>
                </a:lnTo>
                <a:lnTo>
                  <a:pt x="3299570" y="1295411"/>
                </a:lnTo>
                <a:lnTo>
                  <a:pt x="3290236" y="1326561"/>
                </a:lnTo>
                <a:lnTo>
                  <a:pt x="3276757" y="1352522"/>
                </a:lnTo>
                <a:lnTo>
                  <a:pt x="3259131" y="1377443"/>
                </a:lnTo>
                <a:lnTo>
                  <a:pt x="3238390" y="1399250"/>
                </a:lnTo>
                <a:lnTo>
                  <a:pt x="3214539" y="1421055"/>
                </a:lnTo>
                <a:lnTo>
                  <a:pt x="3189654" y="1440785"/>
                </a:lnTo>
                <a:lnTo>
                  <a:pt x="3163731" y="1460515"/>
                </a:lnTo>
                <a:lnTo>
                  <a:pt x="3137807" y="1480245"/>
                </a:lnTo>
                <a:lnTo>
                  <a:pt x="3111883" y="1499975"/>
                </a:lnTo>
                <a:lnTo>
                  <a:pt x="3088033" y="1520742"/>
                </a:lnTo>
                <a:lnTo>
                  <a:pt x="3067293" y="1544627"/>
                </a:lnTo>
                <a:lnTo>
                  <a:pt x="3048628" y="1567472"/>
                </a:lnTo>
                <a:lnTo>
                  <a:pt x="3034111" y="1593431"/>
                </a:lnTo>
                <a:lnTo>
                  <a:pt x="3021667" y="1621468"/>
                </a:lnTo>
                <a:lnTo>
                  <a:pt x="3011299" y="1651582"/>
                </a:lnTo>
                <a:lnTo>
                  <a:pt x="3001966" y="1682734"/>
                </a:lnTo>
                <a:lnTo>
                  <a:pt x="2993671" y="1713887"/>
                </a:lnTo>
                <a:lnTo>
                  <a:pt x="2985375" y="1746078"/>
                </a:lnTo>
                <a:lnTo>
                  <a:pt x="2976043" y="1776191"/>
                </a:lnTo>
                <a:lnTo>
                  <a:pt x="2965673" y="1806304"/>
                </a:lnTo>
                <a:lnTo>
                  <a:pt x="2953230" y="1834342"/>
                </a:lnTo>
                <a:lnTo>
                  <a:pt x="2937675" y="1859265"/>
                </a:lnTo>
                <a:lnTo>
                  <a:pt x="2919011" y="1882108"/>
                </a:lnTo>
                <a:lnTo>
                  <a:pt x="2896195" y="1900800"/>
                </a:lnTo>
                <a:lnTo>
                  <a:pt x="2871309" y="1916375"/>
                </a:lnTo>
                <a:lnTo>
                  <a:pt x="2843314" y="1928836"/>
                </a:lnTo>
                <a:lnTo>
                  <a:pt x="2813241" y="1939222"/>
                </a:lnTo>
                <a:lnTo>
                  <a:pt x="2783169" y="1948566"/>
                </a:lnTo>
                <a:lnTo>
                  <a:pt x="2751023" y="1956875"/>
                </a:lnTo>
                <a:lnTo>
                  <a:pt x="2719917" y="1965182"/>
                </a:lnTo>
                <a:lnTo>
                  <a:pt x="2688807" y="1974526"/>
                </a:lnTo>
                <a:lnTo>
                  <a:pt x="2658737" y="1984911"/>
                </a:lnTo>
                <a:lnTo>
                  <a:pt x="2630739" y="1997373"/>
                </a:lnTo>
                <a:lnTo>
                  <a:pt x="2604814" y="2011910"/>
                </a:lnTo>
                <a:lnTo>
                  <a:pt x="2582001" y="2030599"/>
                </a:lnTo>
                <a:lnTo>
                  <a:pt x="2558153" y="2051367"/>
                </a:lnTo>
                <a:lnTo>
                  <a:pt x="2537413" y="2075251"/>
                </a:lnTo>
                <a:lnTo>
                  <a:pt x="2517711" y="2100173"/>
                </a:lnTo>
                <a:lnTo>
                  <a:pt x="2498009" y="2126133"/>
                </a:lnTo>
                <a:lnTo>
                  <a:pt x="2478308" y="2152094"/>
                </a:lnTo>
                <a:lnTo>
                  <a:pt x="2458607" y="2177015"/>
                </a:lnTo>
                <a:lnTo>
                  <a:pt x="2436829" y="2200899"/>
                </a:lnTo>
                <a:lnTo>
                  <a:pt x="2415053" y="2221667"/>
                </a:lnTo>
                <a:lnTo>
                  <a:pt x="2390167" y="2239321"/>
                </a:lnTo>
                <a:lnTo>
                  <a:pt x="2364243" y="2252820"/>
                </a:lnTo>
                <a:lnTo>
                  <a:pt x="2333135" y="2262165"/>
                </a:lnTo>
                <a:lnTo>
                  <a:pt x="2300989" y="2266320"/>
                </a:lnTo>
                <a:lnTo>
                  <a:pt x="2267807" y="2267357"/>
                </a:lnTo>
                <a:lnTo>
                  <a:pt x="2232551" y="2264241"/>
                </a:lnTo>
                <a:lnTo>
                  <a:pt x="2197294" y="2260090"/>
                </a:lnTo>
                <a:lnTo>
                  <a:pt x="2162036" y="2254895"/>
                </a:lnTo>
                <a:lnTo>
                  <a:pt x="2126782" y="2250744"/>
                </a:lnTo>
                <a:lnTo>
                  <a:pt x="2091526" y="2248666"/>
                </a:lnTo>
                <a:lnTo>
                  <a:pt x="2057307" y="2248666"/>
                </a:lnTo>
                <a:lnTo>
                  <a:pt x="2025161" y="2252820"/>
                </a:lnTo>
                <a:lnTo>
                  <a:pt x="1993014" y="2261127"/>
                </a:lnTo>
                <a:lnTo>
                  <a:pt x="1961906" y="2273588"/>
                </a:lnTo>
                <a:lnTo>
                  <a:pt x="1930799" y="2290201"/>
                </a:lnTo>
                <a:lnTo>
                  <a:pt x="1899689" y="2306817"/>
                </a:lnTo>
                <a:lnTo>
                  <a:pt x="1868581" y="2325506"/>
                </a:lnTo>
                <a:lnTo>
                  <a:pt x="1838509" y="2343160"/>
                </a:lnTo>
                <a:lnTo>
                  <a:pt x="1806363" y="2358737"/>
                </a:lnTo>
                <a:lnTo>
                  <a:pt x="1775255" y="2371199"/>
                </a:lnTo>
                <a:lnTo>
                  <a:pt x="1743111" y="2379506"/>
                </a:lnTo>
                <a:lnTo>
                  <a:pt x="1716882" y="2381967"/>
                </a:lnTo>
                <a:lnTo>
                  <a:pt x="1702975" y="2381967"/>
                </a:lnTo>
                <a:lnTo>
                  <a:pt x="1676745" y="2379506"/>
                </a:lnTo>
                <a:lnTo>
                  <a:pt x="1644602" y="2371199"/>
                </a:lnTo>
                <a:lnTo>
                  <a:pt x="1613493" y="2358737"/>
                </a:lnTo>
                <a:lnTo>
                  <a:pt x="1581347" y="2343160"/>
                </a:lnTo>
                <a:lnTo>
                  <a:pt x="1551276" y="2325506"/>
                </a:lnTo>
                <a:lnTo>
                  <a:pt x="1520167" y="2306817"/>
                </a:lnTo>
                <a:lnTo>
                  <a:pt x="1489060" y="2290201"/>
                </a:lnTo>
                <a:lnTo>
                  <a:pt x="1457952" y="2273588"/>
                </a:lnTo>
                <a:lnTo>
                  <a:pt x="1427878" y="2261127"/>
                </a:lnTo>
                <a:lnTo>
                  <a:pt x="1394696" y="2252820"/>
                </a:lnTo>
                <a:lnTo>
                  <a:pt x="1362553" y="2248666"/>
                </a:lnTo>
                <a:lnTo>
                  <a:pt x="1328331" y="2248666"/>
                </a:lnTo>
                <a:lnTo>
                  <a:pt x="1293075" y="2250744"/>
                </a:lnTo>
                <a:lnTo>
                  <a:pt x="1257820" y="2254895"/>
                </a:lnTo>
                <a:lnTo>
                  <a:pt x="1222563" y="2260090"/>
                </a:lnTo>
                <a:lnTo>
                  <a:pt x="1187307" y="2264241"/>
                </a:lnTo>
                <a:lnTo>
                  <a:pt x="1152051" y="2267357"/>
                </a:lnTo>
                <a:lnTo>
                  <a:pt x="1118869" y="2266320"/>
                </a:lnTo>
                <a:lnTo>
                  <a:pt x="1086724" y="2262165"/>
                </a:lnTo>
                <a:lnTo>
                  <a:pt x="1055614" y="2252820"/>
                </a:lnTo>
                <a:lnTo>
                  <a:pt x="1029692" y="2239321"/>
                </a:lnTo>
                <a:lnTo>
                  <a:pt x="1004805" y="2221667"/>
                </a:lnTo>
                <a:lnTo>
                  <a:pt x="983029" y="2200899"/>
                </a:lnTo>
                <a:lnTo>
                  <a:pt x="961251" y="2177015"/>
                </a:lnTo>
                <a:lnTo>
                  <a:pt x="941550" y="2152094"/>
                </a:lnTo>
                <a:lnTo>
                  <a:pt x="921848" y="2126133"/>
                </a:lnTo>
                <a:lnTo>
                  <a:pt x="902148" y="2100173"/>
                </a:lnTo>
                <a:lnTo>
                  <a:pt x="882446" y="2075251"/>
                </a:lnTo>
                <a:lnTo>
                  <a:pt x="861703" y="2051367"/>
                </a:lnTo>
                <a:lnTo>
                  <a:pt x="837855" y="2030599"/>
                </a:lnTo>
                <a:lnTo>
                  <a:pt x="815042" y="2011910"/>
                </a:lnTo>
                <a:lnTo>
                  <a:pt x="789121" y="1997373"/>
                </a:lnTo>
                <a:lnTo>
                  <a:pt x="761121" y="1984911"/>
                </a:lnTo>
                <a:lnTo>
                  <a:pt x="731051" y="1974526"/>
                </a:lnTo>
                <a:lnTo>
                  <a:pt x="699942" y="1965182"/>
                </a:lnTo>
                <a:lnTo>
                  <a:pt x="668832" y="1956875"/>
                </a:lnTo>
                <a:lnTo>
                  <a:pt x="636688" y="1948566"/>
                </a:lnTo>
                <a:lnTo>
                  <a:pt x="606616" y="1939222"/>
                </a:lnTo>
                <a:lnTo>
                  <a:pt x="576545" y="1928836"/>
                </a:lnTo>
                <a:lnTo>
                  <a:pt x="548549" y="1916375"/>
                </a:lnTo>
                <a:lnTo>
                  <a:pt x="523661" y="1900800"/>
                </a:lnTo>
                <a:lnTo>
                  <a:pt x="500847" y="1882108"/>
                </a:lnTo>
                <a:lnTo>
                  <a:pt x="482184" y="1859265"/>
                </a:lnTo>
                <a:lnTo>
                  <a:pt x="466628" y="1834342"/>
                </a:lnTo>
                <a:lnTo>
                  <a:pt x="454185" y="1806304"/>
                </a:lnTo>
                <a:lnTo>
                  <a:pt x="443817" y="1776191"/>
                </a:lnTo>
                <a:lnTo>
                  <a:pt x="434483" y="1746078"/>
                </a:lnTo>
                <a:lnTo>
                  <a:pt x="426188" y="1713887"/>
                </a:lnTo>
                <a:lnTo>
                  <a:pt x="417893" y="1682734"/>
                </a:lnTo>
                <a:lnTo>
                  <a:pt x="408561" y="1651582"/>
                </a:lnTo>
                <a:lnTo>
                  <a:pt x="398191" y="1621468"/>
                </a:lnTo>
                <a:lnTo>
                  <a:pt x="385747" y="1593431"/>
                </a:lnTo>
                <a:lnTo>
                  <a:pt x="371229" y="1567472"/>
                </a:lnTo>
                <a:lnTo>
                  <a:pt x="352563" y="1544627"/>
                </a:lnTo>
                <a:lnTo>
                  <a:pt x="331825" y="1520742"/>
                </a:lnTo>
                <a:lnTo>
                  <a:pt x="307976" y="1499975"/>
                </a:lnTo>
                <a:lnTo>
                  <a:pt x="283086" y="1480245"/>
                </a:lnTo>
                <a:lnTo>
                  <a:pt x="256126" y="1460515"/>
                </a:lnTo>
                <a:lnTo>
                  <a:pt x="230205" y="1440785"/>
                </a:lnTo>
                <a:lnTo>
                  <a:pt x="205317" y="1421055"/>
                </a:lnTo>
                <a:lnTo>
                  <a:pt x="181469" y="1399250"/>
                </a:lnTo>
                <a:lnTo>
                  <a:pt x="160728" y="1377443"/>
                </a:lnTo>
                <a:lnTo>
                  <a:pt x="143101" y="1352522"/>
                </a:lnTo>
                <a:lnTo>
                  <a:pt x="129621" y="1326561"/>
                </a:lnTo>
                <a:lnTo>
                  <a:pt x="120288" y="1295411"/>
                </a:lnTo>
                <a:lnTo>
                  <a:pt x="116141" y="1263220"/>
                </a:lnTo>
                <a:lnTo>
                  <a:pt x="115102" y="1229990"/>
                </a:lnTo>
                <a:lnTo>
                  <a:pt x="118215" y="1194686"/>
                </a:lnTo>
                <a:lnTo>
                  <a:pt x="122362" y="1159378"/>
                </a:lnTo>
                <a:lnTo>
                  <a:pt x="127547" y="1124072"/>
                </a:lnTo>
                <a:lnTo>
                  <a:pt x="131695" y="1088765"/>
                </a:lnTo>
                <a:lnTo>
                  <a:pt x="133767" y="1053460"/>
                </a:lnTo>
                <a:lnTo>
                  <a:pt x="133767" y="1019193"/>
                </a:lnTo>
                <a:lnTo>
                  <a:pt x="129621" y="987004"/>
                </a:lnTo>
                <a:lnTo>
                  <a:pt x="121324" y="954811"/>
                </a:lnTo>
                <a:lnTo>
                  <a:pt x="108883" y="924698"/>
                </a:lnTo>
                <a:lnTo>
                  <a:pt x="92290" y="893546"/>
                </a:lnTo>
                <a:lnTo>
                  <a:pt x="75700" y="862396"/>
                </a:lnTo>
                <a:lnTo>
                  <a:pt x="57035" y="831242"/>
                </a:lnTo>
                <a:lnTo>
                  <a:pt x="39405" y="801127"/>
                </a:lnTo>
                <a:lnTo>
                  <a:pt x="23851" y="768938"/>
                </a:lnTo>
                <a:lnTo>
                  <a:pt x="11407" y="737784"/>
                </a:lnTo>
                <a:lnTo>
                  <a:pt x="3112" y="705593"/>
                </a:lnTo>
                <a:lnTo>
                  <a:pt x="0" y="672365"/>
                </a:lnTo>
                <a:lnTo>
                  <a:pt x="3112" y="639136"/>
                </a:lnTo>
                <a:lnTo>
                  <a:pt x="11407" y="606946"/>
                </a:lnTo>
                <a:lnTo>
                  <a:pt x="23851" y="575795"/>
                </a:lnTo>
                <a:lnTo>
                  <a:pt x="39405" y="543604"/>
                </a:lnTo>
                <a:lnTo>
                  <a:pt x="57035" y="513490"/>
                </a:lnTo>
                <a:lnTo>
                  <a:pt x="75700" y="482338"/>
                </a:lnTo>
                <a:lnTo>
                  <a:pt x="92290" y="451184"/>
                </a:lnTo>
                <a:lnTo>
                  <a:pt x="108883" y="420032"/>
                </a:lnTo>
                <a:lnTo>
                  <a:pt x="121324" y="389919"/>
                </a:lnTo>
                <a:lnTo>
                  <a:pt x="129621" y="357729"/>
                </a:lnTo>
                <a:lnTo>
                  <a:pt x="133767" y="325538"/>
                </a:lnTo>
                <a:lnTo>
                  <a:pt x="133767" y="291271"/>
                </a:lnTo>
                <a:lnTo>
                  <a:pt x="131695" y="255964"/>
                </a:lnTo>
                <a:lnTo>
                  <a:pt x="127547" y="220661"/>
                </a:lnTo>
                <a:lnTo>
                  <a:pt x="122362" y="185353"/>
                </a:lnTo>
                <a:lnTo>
                  <a:pt x="118215" y="150047"/>
                </a:lnTo>
                <a:lnTo>
                  <a:pt x="115102" y="114742"/>
                </a:lnTo>
                <a:lnTo>
                  <a:pt x="116141" y="81512"/>
                </a:lnTo>
                <a:lnTo>
                  <a:pt x="120288" y="49321"/>
                </a:lnTo>
                <a:lnTo>
                  <a:pt x="129621" y="1816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FCEBDD-D9AA-1943-B1BB-B8C066699B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7438" y="0"/>
            <a:ext cx="2742977" cy="25959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EAF7716-6CAC-4879-B1D5-7239A9331A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4044" y="2427725"/>
            <a:ext cx="4377957" cy="4450315"/>
          </a:xfrm>
          <a:custGeom>
            <a:avLst/>
            <a:gdLst>
              <a:gd name="connsiteX0" fmla="*/ 2852930 w 4377957"/>
              <a:gd name="connsiteY0" fmla="*/ 0 h 4450315"/>
              <a:gd name="connsiteX1" fmla="*/ 2908292 w 4377957"/>
              <a:gd name="connsiteY1" fmla="*/ 5196 h 4450315"/>
              <a:gd name="connsiteX2" fmla="*/ 2961923 w 4377957"/>
              <a:gd name="connsiteY2" fmla="*/ 19057 h 4450315"/>
              <a:gd name="connsiteX3" fmla="*/ 3013826 w 4377957"/>
              <a:gd name="connsiteY3" fmla="*/ 39849 h 4450315"/>
              <a:gd name="connsiteX4" fmla="*/ 3067459 w 4377957"/>
              <a:gd name="connsiteY4" fmla="*/ 65835 h 4450315"/>
              <a:gd name="connsiteX5" fmla="*/ 3117633 w 4377957"/>
              <a:gd name="connsiteY5" fmla="*/ 95289 h 4450315"/>
              <a:gd name="connsiteX6" fmla="*/ 3169535 w 4377957"/>
              <a:gd name="connsiteY6" fmla="*/ 126477 h 4450315"/>
              <a:gd name="connsiteX7" fmla="*/ 3221440 w 4377957"/>
              <a:gd name="connsiteY7" fmla="*/ 154193 h 4450315"/>
              <a:gd name="connsiteX8" fmla="*/ 3273340 w 4377957"/>
              <a:gd name="connsiteY8" fmla="*/ 181912 h 4450315"/>
              <a:gd name="connsiteX9" fmla="*/ 3325243 w 4377957"/>
              <a:gd name="connsiteY9" fmla="*/ 202703 h 4450315"/>
              <a:gd name="connsiteX10" fmla="*/ 3378878 w 4377957"/>
              <a:gd name="connsiteY10" fmla="*/ 216564 h 4450315"/>
              <a:gd name="connsiteX11" fmla="*/ 3432511 w 4377957"/>
              <a:gd name="connsiteY11" fmla="*/ 223495 h 4450315"/>
              <a:gd name="connsiteX12" fmla="*/ 3489604 w 4377957"/>
              <a:gd name="connsiteY12" fmla="*/ 223495 h 4450315"/>
              <a:gd name="connsiteX13" fmla="*/ 3548428 w 4377957"/>
              <a:gd name="connsiteY13" fmla="*/ 220033 h 4450315"/>
              <a:gd name="connsiteX14" fmla="*/ 3607247 w 4377957"/>
              <a:gd name="connsiteY14" fmla="*/ 213100 h 4450315"/>
              <a:gd name="connsiteX15" fmla="*/ 3666073 w 4377957"/>
              <a:gd name="connsiteY15" fmla="*/ 204438 h 4450315"/>
              <a:gd name="connsiteX16" fmla="*/ 3724899 w 4377957"/>
              <a:gd name="connsiteY16" fmla="*/ 197507 h 4450315"/>
              <a:gd name="connsiteX17" fmla="*/ 3783720 w 4377957"/>
              <a:gd name="connsiteY17" fmla="*/ 192307 h 4450315"/>
              <a:gd name="connsiteX18" fmla="*/ 3839084 w 4377957"/>
              <a:gd name="connsiteY18" fmla="*/ 194041 h 4450315"/>
              <a:gd name="connsiteX19" fmla="*/ 3892717 w 4377957"/>
              <a:gd name="connsiteY19" fmla="*/ 200973 h 4450315"/>
              <a:gd name="connsiteX20" fmla="*/ 3944620 w 4377957"/>
              <a:gd name="connsiteY20" fmla="*/ 216564 h 4450315"/>
              <a:gd name="connsiteX21" fmla="*/ 3987873 w 4377957"/>
              <a:gd name="connsiteY21" fmla="*/ 239088 h 4450315"/>
              <a:gd name="connsiteX22" fmla="*/ 4029393 w 4377957"/>
              <a:gd name="connsiteY22" fmla="*/ 268542 h 4450315"/>
              <a:gd name="connsiteX23" fmla="*/ 4065726 w 4377957"/>
              <a:gd name="connsiteY23" fmla="*/ 303191 h 4450315"/>
              <a:gd name="connsiteX24" fmla="*/ 4102060 w 4377957"/>
              <a:gd name="connsiteY24" fmla="*/ 343038 h 4450315"/>
              <a:gd name="connsiteX25" fmla="*/ 4134931 w 4377957"/>
              <a:gd name="connsiteY25" fmla="*/ 384619 h 4450315"/>
              <a:gd name="connsiteX26" fmla="*/ 4167801 w 4377957"/>
              <a:gd name="connsiteY26" fmla="*/ 427932 h 4450315"/>
              <a:gd name="connsiteX27" fmla="*/ 4200673 w 4377957"/>
              <a:gd name="connsiteY27" fmla="*/ 471246 h 4450315"/>
              <a:gd name="connsiteX28" fmla="*/ 4233545 w 4377957"/>
              <a:gd name="connsiteY28" fmla="*/ 512829 h 4450315"/>
              <a:gd name="connsiteX29" fmla="*/ 4268148 w 4377957"/>
              <a:gd name="connsiteY29" fmla="*/ 552676 h 4450315"/>
              <a:gd name="connsiteX30" fmla="*/ 4307937 w 4377957"/>
              <a:gd name="connsiteY30" fmla="*/ 587327 h 4450315"/>
              <a:gd name="connsiteX31" fmla="*/ 4346000 w 4377957"/>
              <a:gd name="connsiteY31" fmla="*/ 618515 h 4450315"/>
              <a:gd name="connsiteX32" fmla="*/ 4377957 w 4377957"/>
              <a:gd name="connsiteY32" fmla="*/ 636433 h 4450315"/>
              <a:gd name="connsiteX33" fmla="*/ 4377957 w 4377957"/>
              <a:gd name="connsiteY33" fmla="*/ 4450315 h 4450315"/>
              <a:gd name="connsiteX34" fmla="*/ 668945 w 4377957"/>
              <a:gd name="connsiteY34" fmla="*/ 4450315 h 4450315"/>
              <a:gd name="connsiteX35" fmla="*/ 664361 w 4377957"/>
              <a:gd name="connsiteY35" fmla="*/ 4437001 h 4450315"/>
              <a:gd name="connsiteX36" fmla="*/ 643600 w 4377957"/>
              <a:gd name="connsiteY36" fmla="*/ 4390224 h 4450315"/>
              <a:gd name="connsiteX37" fmla="*/ 619377 w 4377957"/>
              <a:gd name="connsiteY37" fmla="*/ 4346912 h 4450315"/>
              <a:gd name="connsiteX38" fmla="*/ 588233 w 4377957"/>
              <a:gd name="connsiteY38" fmla="*/ 4308796 h 4450315"/>
              <a:gd name="connsiteX39" fmla="*/ 553633 w 4377957"/>
              <a:gd name="connsiteY39" fmla="*/ 4268947 h 4450315"/>
              <a:gd name="connsiteX40" fmla="*/ 513841 w 4377957"/>
              <a:gd name="connsiteY40" fmla="*/ 4234297 h 4450315"/>
              <a:gd name="connsiteX41" fmla="*/ 472315 w 4377957"/>
              <a:gd name="connsiteY41" fmla="*/ 4201379 h 4450315"/>
              <a:gd name="connsiteX42" fmla="*/ 427334 w 4377957"/>
              <a:gd name="connsiteY42" fmla="*/ 4168460 h 4450315"/>
              <a:gd name="connsiteX43" fmla="*/ 384085 w 4377957"/>
              <a:gd name="connsiteY43" fmla="*/ 4135541 h 4450315"/>
              <a:gd name="connsiteX44" fmla="*/ 342561 w 4377957"/>
              <a:gd name="connsiteY44" fmla="*/ 4102623 h 4450315"/>
              <a:gd name="connsiteX45" fmla="*/ 302772 w 4377957"/>
              <a:gd name="connsiteY45" fmla="*/ 4066242 h 4450315"/>
              <a:gd name="connsiteX46" fmla="*/ 268167 w 4377957"/>
              <a:gd name="connsiteY46" fmla="*/ 4029859 h 4450315"/>
              <a:gd name="connsiteX47" fmla="*/ 238756 w 4377957"/>
              <a:gd name="connsiteY47" fmla="*/ 3988279 h 4450315"/>
              <a:gd name="connsiteX48" fmla="*/ 216266 w 4377957"/>
              <a:gd name="connsiteY48" fmla="*/ 3944965 h 4450315"/>
              <a:gd name="connsiteX49" fmla="*/ 200693 w 4377957"/>
              <a:gd name="connsiteY49" fmla="*/ 3892992 h 4450315"/>
              <a:gd name="connsiteX50" fmla="*/ 193775 w 4377957"/>
              <a:gd name="connsiteY50" fmla="*/ 3839283 h 4450315"/>
              <a:gd name="connsiteX51" fmla="*/ 192042 w 4377957"/>
              <a:gd name="connsiteY51" fmla="*/ 3783841 h 4450315"/>
              <a:gd name="connsiteX52" fmla="*/ 197236 w 4377957"/>
              <a:gd name="connsiteY52" fmla="*/ 3724937 h 4450315"/>
              <a:gd name="connsiteX53" fmla="*/ 204155 w 4377957"/>
              <a:gd name="connsiteY53" fmla="*/ 3666029 h 4450315"/>
              <a:gd name="connsiteX54" fmla="*/ 212805 w 4377957"/>
              <a:gd name="connsiteY54" fmla="*/ 3607122 h 4450315"/>
              <a:gd name="connsiteX55" fmla="*/ 219726 w 4377957"/>
              <a:gd name="connsiteY55" fmla="*/ 3548214 h 4450315"/>
              <a:gd name="connsiteX56" fmla="*/ 223183 w 4377957"/>
              <a:gd name="connsiteY56" fmla="*/ 3489310 h 4450315"/>
              <a:gd name="connsiteX57" fmla="*/ 223183 w 4377957"/>
              <a:gd name="connsiteY57" fmla="*/ 3432137 h 4450315"/>
              <a:gd name="connsiteX58" fmla="*/ 216266 w 4377957"/>
              <a:gd name="connsiteY58" fmla="*/ 3378430 h 4450315"/>
              <a:gd name="connsiteX59" fmla="*/ 202422 w 4377957"/>
              <a:gd name="connsiteY59" fmla="*/ 3324719 h 4450315"/>
              <a:gd name="connsiteX60" fmla="*/ 181665 w 4377957"/>
              <a:gd name="connsiteY60" fmla="*/ 3274477 h 4450315"/>
              <a:gd name="connsiteX61" fmla="*/ 153981 w 4377957"/>
              <a:gd name="connsiteY61" fmla="*/ 3222502 h 4450315"/>
              <a:gd name="connsiteX62" fmla="*/ 126301 w 4377957"/>
              <a:gd name="connsiteY62" fmla="*/ 3170528 h 4450315"/>
              <a:gd name="connsiteX63" fmla="*/ 95160 w 4377957"/>
              <a:gd name="connsiteY63" fmla="*/ 3118551 h 4450315"/>
              <a:gd name="connsiteX64" fmla="*/ 65745 w 4377957"/>
              <a:gd name="connsiteY64" fmla="*/ 3068304 h 4450315"/>
              <a:gd name="connsiteX65" fmla="*/ 39794 w 4377957"/>
              <a:gd name="connsiteY65" fmla="*/ 3014600 h 4450315"/>
              <a:gd name="connsiteX66" fmla="*/ 19033 w 4377957"/>
              <a:gd name="connsiteY66" fmla="*/ 2962620 h 4450315"/>
              <a:gd name="connsiteX67" fmla="*/ 5193 w 4377957"/>
              <a:gd name="connsiteY67" fmla="*/ 2908911 h 4450315"/>
              <a:gd name="connsiteX68" fmla="*/ 0 w 4377957"/>
              <a:gd name="connsiteY68" fmla="*/ 2853472 h 4450315"/>
              <a:gd name="connsiteX69" fmla="*/ 5193 w 4377957"/>
              <a:gd name="connsiteY69" fmla="*/ 2798032 h 4450315"/>
              <a:gd name="connsiteX70" fmla="*/ 19033 w 4377957"/>
              <a:gd name="connsiteY70" fmla="*/ 2744323 h 4450315"/>
              <a:gd name="connsiteX71" fmla="*/ 39794 w 4377957"/>
              <a:gd name="connsiteY71" fmla="*/ 2692350 h 4450315"/>
              <a:gd name="connsiteX72" fmla="*/ 65745 w 4377957"/>
              <a:gd name="connsiteY72" fmla="*/ 2638641 h 4450315"/>
              <a:gd name="connsiteX73" fmla="*/ 95160 w 4377957"/>
              <a:gd name="connsiteY73" fmla="*/ 2588397 h 4450315"/>
              <a:gd name="connsiteX74" fmla="*/ 126301 w 4377957"/>
              <a:gd name="connsiteY74" fmla="*/ 2536421 h 4450315"/>
              <a:gd name="connsiteX75" fmla="*/ 153981 w 4377957"/>
              <a:gd name="connsiteY75" fmla="*/ 2484443 h 4450315"/>
              <a:gd name="connsiteX76" fmla="*/ 181665 w 4377957"/>
              <a:gd name="connsiteY76" fmla="*/ 2432468 h 4450315"/>
              <a:gd name="connsiteX77" fmla="*/ 202422 w 4377957"/>
              <a:gd name="connsiteY77" fmla="*/ 2382226 h 4450315"/>
              <a:gd name="connsiteX78" fmla="*/ 216266 w 4377957"/>
              <a:gd name="connsiteY78" fmla="*/ 2328517 h 4450315"/>
              <a:gd name="connsiteX79" fmla="*/ 223183 w 4377957"/>
              <a:gd name="connsiteY79" fmla="*/ 2274808 h 4450315"/>
              <a:gd name="connsiteX80" fmla="*/ 223183 w 4377957"/>
              <a:gd name="connsiteY80" fmla="*/ 2217635 h 4450315"/>
              <a:gd name="connsiteX81" fmla="*/ 219726 w 4377957"/>
              <a:gd name="connsiteY81" fmla="*/ 2158729 h 4450315"/>
              <a:gd name="connsiteX82" fmla="*/ 212805 w 4377957"/>
              <a:gd name="connsiteY82" fmla="*/ 2099827 h 4450315"/>
              <a:gd name="connsiteX83" fmla="*/ 204155 w 4377957"/>
              <a:gd name="connsiteY83" fmla="*/ 2040916 h 4450315"/>
              <a:gd name="connsiteX84" fmla="*/ 197236 w 4377957"/>
              <a:gd name="connsiteY84" fmla="*/ 1982010 h 4450315"/>
              <a:gd name="connsiteX85" fmla="*/ 192042 w 4377957"/>
              <a:gd name="connsiteY85" fmla="*/ 1923106 h 4450315"/>
              <a:gd name="connsiteX86" fmla="*/ 193775 w 4377957"/>
              <a:gd name="connsiteY86" fmla="*/ 1867664 h 4450315"/>
              <a:gd name="connsiteX87" fmla="*/ 200693 w 4377957"/>
              <a:gd name="connsiteY87" fmla="*/ 1813955 h 4450315"/>
              <a:gd name="connsiteX88" fmla="*/ 216266 w 4377957"/>
              <a:gd name="connsiteY88" fmla="*/ 1761980 h 4450315"/>
              <a:gd name="connsiteX89" fmla="*/ 238756 w 4377957"/>
              <a:gd name="connsiteY89" fmla="*/ 1718666 h 4450315"/>
              <a:gd name="connsiteX90" fmla="*/ 268167 w 4377957"/>
              <a:gd name="connsiteY90" fmla="*/ 1677088 h 4450315"/>
              <a:gd name="connsiteX91" fmla="*/ 302772 w 4377957"/>
              <a:gd name="connsiteY91" fmla="*/ 1640703 h 4450315"/>
              <a:gd name="connsiteX92" fmla="*/ 342561 w 4377957"/>
              <a:gd name="connsiteY92" fmla="*/ 1604320 h 4450315"/>
              <a:gd name="connsiteX93" fmla="*/ 384085 w 4377957"/>
              <a:gd name="connsiteY93" fmla="*/ 1571402 h 4450315"/>
              <a:gd name="connsiteX94" fmla="*/ 427334 w 4377957"/>
              <a:gd name="connsiteY94" fmla="*/ 1538485 h 4450315"/>
              <a:gd name="connsiteX95" fmla="*/ 472315 w 4377957"/>
              <a:gd name="connsiteY95" fmla="*/ 1505567 h 4450315"/>
              <a:gd name="connsiteX96" fmla="*/ 513841 w 4377957"/>
              <a:gd name="connsiteY96" fmla="*/ 1472646 h 4450315"/>
              <a:gd name="connsiteX97" fmla="*/ 553633 w 4377957"/>
              <a:gd name="connsiteY97" fmla="*/ 1437999 h 4450315"/>
              <a:gd name="connsiteX98" fmla="*/ 588233 w 4377957"/>
              <a:gd name="connsiteY98" fmla="*/ 1398152 h 4450315"/>
              <a:gd name="connsiteX99" fmla="*/ 619377 w 4377957"/>
              <a:gd name="connsiteY99" fmla="*/ 1360033 h 4450315"/>
              <a:gd name="connsiteX100" fmla="*/ 643600 w 4377957"/>
              <a:gd name="connsiteY100" fmla="*/ 1316720 h 4450315"/>
              <a:gd name="connsiteX101" fmla="*/ 664361 w 4377957"/>
              <a:gd name="connsiteY101" fmla="*/ 1269944 h 4450315"/>
              <a:gd name="connsiteX102" fmla="*/ 681662 w 4377957"/>
              <a:gd name="connsiteY102" fmla="*/ 1219697 h 4450315"/>
              <a:gd name="connsiteX103" fmla="*/ 697233 w 4377957"/>
              <a:gd name="connsiteY103" fmla="*/ 1167722 h 4450315"/>
              <a:gd name="connsiteX104" fmla="*/ 711073 w 4377957"/>
              <a:gd name="connsiteY104" fmla="*/ 1115749 h 4450315"/>
              <a:gd name="connsiteX105" fmla="*/ 724913 w 4377957"/>
              <a:gd name="connsiteY105" fmla="*/ 1062038 h 4450315"/>
              <a:gd name="connsiteX106" fmla="*/ 740486 w 4377957"/>
              <a:gd name="connsiteY106" fmla="*/ 1011797 h 4450315"/>
              <a:gd name="connsiteX107" fmla="*/ 757785 w 4377957"/>
              <a:gd name="connsiteY107" fmla="*/ 961551 h 4450315"/>
              <a:gd name="connsiteX108" fmla="*/ 778544 w 4377957"/>
              <a:gd name="connsiteY108" fmla="*/ 914773 h 4450315"/>
              <a:gd name="connsiteX109" fmla="*/ 804499 w 4377957"/>
              <a:gd name="connsiteY109" fmla="*/ 873193 h 4450315"/>
              <a:gd name="connsiteX110" fmla="*/ 835637 w 4377957"/>
              <a:gd name="connsiteY110" fmla="*/ 835077 h 4450315"/>
              <a:gd name="connsiteX111" fmla="*/ 873701 w 4377957"/>
              <a:gd name="connsiteY111" fmla="*/ 803891 h 4450315"/>
              <a:gd name="connsiteX112" fmla="*/ 915225 w 4377957"/>
              <a:gd name="connsiteY112" fmla="*/ 777906 h 4450315"/>
              <a:gd name="connsiteX113" fmla="*/ 961936 w 4377957"/>
              <a:gd name="connsiteY113" fmla="*/ 757113 h 4450315"/>
              <a:gd name="connsiteX114" fmla="*/ 1012107 w 4377957"/>
              <a:gd name="connsiteY114" fmla="*/ 739788 h 4450315"/>
              <a:gd name="connsiteX115" fmla="*/ 1062281 w 4377957"/>
              <a:gd name="connsiteY115" fmla="*/ 724195 h 4450315"/>
              <a:gd name="connsiteX116" fmla="*/ 1115912 w 4377957"/>
              <a:gd name="connsiteY116" fmla="*/ 710336 h 4450315"/>
              <a:gd name="connsiteX117" fmla="*/ 1167817 w 4377957"/>
              <a:gd name="connsiteY117" fmla="*/ 696474 h 4450315"/>
              <a:gd name="connsiteX118" fmla="*/ 1219721 w 4377957"/>
              <a:gd name="connsiteY118" fmla="*/ 680881 h 4450315"/>
              <a:gd name="connsiteX119" fmla="*/ 1269891 w 4377957"/>
              <a:gd name="connsiteY119" fmla="*/ 663560 h 4450315"/>
              <a:gd name="connsiteX120" fmla="*/ 1316608 w 4377957"/>
              <a:gd name="connsiteY120" fmla="*/ 642767 h 4450315"/>
              <a:gd name="connsiteX121" fmla="*/ 1359856 w 4377957"/>
              <a:gd name="connsiteY121" fmla="*/ 618515 h 4450315"/>
              <a:gd name="connsiteX122" fmla="*/ 1397919 w 4377957"/>
              <a:gd name="connsiteY122" fmla="*/ 587327 h 4450315"/>
              <a:gd name="connsiteX123" fmla="*/ 1437708 w 4377957"/>
              <a:gd name="connsiteY123" fmla="*/ 552676 h 4450315"/>
              <a:gd name="connsiteX124" fmla="*/ 1472315 w 4377957"/>
              <a:gd name="connsiteY124" fmla="*/ 512829 h 4450315"/>
              <a:gd name="connsiteX125" fmla="*/ 1505187 w 4377957"/>
              <a:gd name="connsiteY125" fmla="*/ 471246 h 4450315"/>
              <a:gd name="connsiteX126" fmla="*/ 1538055 w 4377957"/>
              <a:gd name="connsiteY126" fmla="*/ 427932 h 4450315"/>
              <a:gd name="connsiteX127" fmla="*/ 1570928 w 4377957"/>
              <a:gd name="connsiteY127" fmla="*/ 384619 h 4450315"/>
              <a:gd name="connsiteX128" fmla="*/ 1603798 w 4377957"/>
              <a:gd name="connsiteY128" fmla="*/ 343038 h 4450315"/>
              <a:gd name="connsiteX129" fmla="*/ 1640134 w 4377957"/>
              <a:gd name="connsiteY129" fmla="*/ 303191 h 4450315"/>
              <a:gd name="connsiteX130" fmla="*/ 1676466 w 4377957"/>
              <a:gd name="connsiteY130" fmla="*/ 268542 h 4450315"/>
              <a:gd name="connsiteX131" fmla="*/ 1717988 w 4377957"/>
              <a:gd name="connsiteY131" fmla="*/ 239088 h 4450315"/>
              <a:gd name="connsiteX132" fmla="*/ 1761238 w 4377957"/>
              <a:gd name="connsiteY132" fmla="*/ 216564 h 4450315"/>
              <a:gd name="connsiteX133" fmla="*/ 1813143 w 4377957"/>
              <a:gd name="connsiteY133" fmla="*/ 200973 h 4450315"/>
              <a:gd name="connsiteX134" fmla="*/ 1866776 w 4377957"/>
              <a:gd name="connsiteY134" fmla="*/ 194041 h 4450315"/>
              <a:gd name="connsiteX135" fmla="*/ 1922138 w 4377957"/>
              <a:gd name="connsiteY135" fmla="*/ 192307 h 4450315"/>
              <a:gd name="connsiteX136" fmla="*/ 1980962 w 4377957"/>
              <a:gd name="connsiteY136" fmla="*/ 197507 h 4450315"/>
              <a:gd name="connsiteX137" fmla="*/ 2039783 w 4377957"/>
              <a:gd name="connsiteY137" fmla="*/ 204438 h 4450315"/>
              <a:gd name="connsiteX138" fmla="*/ 2098609 w 4377957"/>
              <a:gd name="connsiteY138" fmla="*/ 213100 h 4450315"/>
              <a:gd name="connsiteX139" fmla="*/ 2157430 w 4377957"/>
              <a:gd name="connsiteY139" fmla="*/ 220033 h 4450315"/>
              <a:gd name="connsiteX140" fmla="*/ 2216252 w 4377957"/>
              <a:gd name="connsiteY140" fmla="*/ 223495 h 4450315"/>
              <a:gd name="connsiteX141" fmla="*/ 2273351 w 4377957"/>
              <a:gd name="connsiteY141" fmla="*/ 223495 h 4450315"/>
              <a:gd name="connsiteX142" fmla="*/ 2326980 w 4377957"/>
              <a:gd name="connsiteY142" fmla="*/ 216564 h 4450315"/>
              <a:gd name="connsiteX143" fmla="*/ 2382342 w 4377957"/>
              <a:gd name="connsiteY143" fmla="*/ 202703 h 4450315"/>
              <a:gd name="connsiteX144" fmla="*/ 2432518 w 4377957"/>
              <a:gd name="connsiteY144" fmla="*/ 181912 h 4450315"/>
              <a:gd name="connsiteX145" fmla="*/ 2484420 w 4377957"/>
              <a:gd name="connsiteY145" fmla="*/ 154193 h 4450315"/>
              <a:gd name="connsiteX146" fmla="*/ 2536321 w 4377957"/>
              <a:gd name="connsiteY146" fmla="*/ 126477 h 4450315"/>
              <a:gd name="connsiteX147" fmla="*/ 2588225 w 4377957"/>
              <a:gd name="connsiteY147" fmla="*/ 95289 h 4450315"/>
              <a:gd name="connsiteX148" fmla="*/ 2638397 w 4377957"/>
              <a:gd name="connsiteY148" fmla="*/ 65835 h 4450315"/>
              <a:gd name="connsiteX149" fmla="*/ 2692030 w 4377957"/>
              <a:gd name="connsiteY149" fmla="*/ 39849 h 4450315"/>
              <a:gd name="connsiteX150" fmla="*/ 2743935 w 4377957"/>
              <a:gd name="connsiteY150" fmla="*/ 19057 h 4450315"/>
              <a:gd name="connsiteX151" fmla="*/ 2797564 w 4377957"/>
              <a:gd name="connsiteY151" fmla="*/ 5196 h 445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4377957" h="4450315">
                <a:moveTo>
                  <a:pt x="2852930" y="0"/>
                </a:moveTo>
                <a:lnTo>
                  <a:pt x="2908292" y="5196"/>
                </a:lnTo>
                <a:lnTo>
                  <a:pt x="2961923" y="19057"/>
                </a:lnTo>
                <a:lnTo>
                  <a:pt x="3013826" y="39849"/>
                </a:lnTo>
                <a:lnTo>
                  <a:pt x="3067459" y="65835"/>
                </a:lnTo>
                <a:lnTo>
                  <a:pt x="3117633" y="95289"/>
                </a:lnTo>
                <a:lnTo>
                  <a:pt x="3169535" y="126477"/>
                </a:lnTo>
                <a:lnTo>
                  <a:pt x="3221440" y="154193"/>
                </a:lnTo>
                <a:lnTo>
                  <a:pt x="3273340" y="181912"/>
                </a:lnTo>
                <a:lnTo>
                  <a:pt x="3325243" y="202703"/>
                </a:lnTo>
                <a:lnTo>
                  <a:pt x="3378878" y="216564"/>
                </a:lnTo>
                <a:lnTo>
                  <a:pt x="3432511" y="223495"/>
                </a:lnTo>
                <a:lnTo>
                  <a:pt x="3489604" y="223495"/>
                </a:lnTo>
                <a:lnTo>
                  <a:pt x="3548428" y="220033"/>
                </a:lnTo>
                <a:lnTo>
                  <a:pt x="3607247" y="213100"/>
                </a:lnTo>
                <a:lnTo>
                  <a:pt x="3666073" y="204438"/>
                </a:lnTo>
                <a:lnTo>
                  <a:pt x="3724899" y="197507"/>
                </a:lnTo>
                <a:lnTo>
                  <a:pt x="3783720" y="192307"/>
                </a:lnTo>
                <a:lnTo>
                  <a:pt x="3839084" y="194041"/>
                </a:lnTo>
                <a:lnTo>
                  <a:pt x="3892717" y="200973"/>
                </a:lnTo>
                <a:lnTo>
                  <a:pt x="3944620" y="216564"/>
                </a:lnTo>
                <a:lnTo>
                  <a:pt x="3987873" y="239088"/>
                </a:lnTo>
                <a:lnTo>
                  <a:pt x="4029393" y="268542"/>
                </a:lnTo>
                <a:lnTo>
                  <a:pt x="4065726" y="303191"/>
                </a:lnTo>
                <a:lnTo>
                  <a:pt x="4102060" y="343038"/>
                </a:lnTo>
                <a:lnTo>
                  <a:pt x="4134931" y="384619"/>
                </a:lnTo>
                <a:lnTo>
                  <a:pt x="4167801" y="427932"/>
                </a:lnTo>
                <a:lnTo>
                  <a:pt x="4200673" y="471246"/>
                </a:lnTo>
                <a:lnTo>
                  <a:pt x="4233545" y="512829"/>
                </a:lnTo>
                <a:lnTo>
                  <a:pt x="4268148" y="552676"/>
                </a:lnTo>
                <a:lnTo>
                  <a:pt x="4307937" y="587327"/>
                </a:lnTo>
                <a:lnTo>
                  <a:pt x="4346000" y="618515"/>
                </a:lnTo>
                <a:lnTo>
                  <a:pt x="4377957" y="636433"/>
                </a:lnTo>
                <a:lnTo>
                  <a:pt x="4377957" y="4450315"/>
                </a:lnTo>
                <a:lnTo>
                  <a:pt x="668945" y="4450315"/>
                </a:lnTo>
                <a:lnTo>
                  <a:pt x="664361" y="4437001"/>
                </a:lnTo>
                <a:lnTo>
                  <a:pt x="643600" y="4390224"/>
                </a:lnTo>
                <a:lnTo>
                  <a:pt x="619377" y="4346912"/>
                </a:lnTo>
                <a:lnTo>
                  <a:pt x="588233" y="4308796"/>
                </a:lnTo>
                <a:lnTo>
                  <a:pt x="553633" y="4268947"/>
                </a:lnTo>
                <a:lnTo>
                  <a:pt x="513841" y="4234297"/>
                </a:lnTo>
                <a:lnTo>
                  <a:pt x="472315" y="4201379"/>
                </a:lnTo>
                <a:lnTo>
                  <a:pt x="427334" y="4168460"/>
                </a:lnTo>
                <a:lnTo>
                  <a:pt x="384085" y="4135541"/>
                </a:lnTo>
                <a:lnTo>
                  <a:pt x="342561" y="4102623"/>
                </a:lnTo>
                <a:lnTo>
                  <a:pt x="302772" y="4066242"/>
                </a:lnTo>
                <a:lnTo>
                  <a:pt x="268167" y="4029859"/>
                </a:lnTo>
                <a:lnTo>
                  <a:pt x="238756" y="3988279"/>
                </a:lnTo>
                <a:lnTo>
                  <a:pt x="216266" y="3944965"/>
                </a:lnTo>
                <a:lnTo>
                  <a:pt x="200693" y="3892992"/>
                </a:lnTo>
                <a:lnTo>
                  <a:pt x="193775" y="3839283"/>
                </a:lnTo>
                <a:lnTo>
                  <a:pt x="192042" y="3783841"/>
                </a:lnTo>
                <a:lnTo>
                  <a:pt x="197236" y="3724937"/>
                </a:lnTo>
                <a:lnTo>
                  <a:pt x="204155" y="3666029"/>
                </a:lnTo>
                <a:lnTo>
                  <a:pt x="212805" y="3607122"/>
                </a:lnTo>
                <a:lnTo>
                  <a:pt x="219726" y="3548214"/>
                </a:lnTo>
                <a:lnTo>
                  <a:pt x="223183" y="3489310"/>
                </a:lnTo>
                <a:lnTo>
                  <a:pt x="223183" y="3432137"/>
                </a:lnTo>
                <a:lnTo>
                  <a:pt x="216266" y="3378430"/>
                </a:lnTo>
                <a:lnTo>
                  <a:pt x="202422" y="3324719"/>
                </a:lnTo>
                <a:lnTo>
                  <a:pt x="181665" y="3274477"/>
                </a:lnTo>
                <a:lnTo>
                  <a:pt x="153981" y="3222502"/>
                </a:lnTo>
                <a:lnTo>
                  <a:pt x="126301" y="3170528"/>
                </a:lnTo>
                <a:lnTo>
                  <a:pt x="95160" y="3118551"/>
                </a:lnTo>
                <a:lnTo>
                  <a:pt x="65745" y="3068304"/>
                </a:lnTo>
                <a:lnTo>
                  <a:pt x="39794" y="3014600"/>
                </a:lnTo>
                <a:lnTo>
                  <a:pt x="19033" y="2962620"/>
                </a:lnTo>
                <a:lnTo>
                  <a:pt x="5193" y="2908911"/>
                </a:lnTo>
                <a:lnTo>
                  <a:pt x="0" y="2853472"/>
                </a:lnTo>
                <a:lnTo>
                  <a:pt x="5193" y="2798032"/>
                </a:lnTo>
                <a:lnTo>
                  <a:pt x="19033" y="2744323"/>
                </a:lnTo>
                <a:lnTo>
                  <a:pt x="39794" y="2692350"/>
                </a:lnTo>
                <a:lnTo>
                  <a:pt x="65745" y="2638641"/>
                </a:lnTo>
                <a:lnTo>
                  <a:pt x="95160" y="2588397"/>
                </a:lnTo>
                <a:lnTo>
                  <a:pt x="126301" y="2536421"/>
                </a:lnTo>
                <a:lnTo>
                  <a:pt x="153981" y="2484443"/>
                </a:lnTo>
                <a:lnTo>
                  <a:pt x="181665" y="2432468"/>
                </a:lnTo>
                <a:lnTo>
                  <a:pt x="202422" y="2382226"/>
                </a:lnTo>
                <a:lnTo>
                  <a:pt x="216266" y="2328517"/>
                </a:lnTo>
                <a:lnTo>
                  <a:pt x="223183" y="2274808"/>
                </a:lnTo>
                <a:lnTo>
                  <a:pt x="223183" y="2217635"/>
                </a:lnTo>
                <a:lnTo>
                  <a:pt x="219726" y="2158729"/>
                </a:lnTo>
                <a:lnTo>
                  <a:pt x="212805" y="2099827"/>
                </a:lnTo>
                <a:lnTo>
                  <a:pt x="204155" y="2040916"/>
                </a:lnTo>
                <a:lnTo>
                  <a:pt x="197236" y="1982010"/>
                </a:lnTo>
                <a:lnTo>
                  <a:pt x="192042" y="1923106"/>
                </a:lnTo>
                <a:lnTo>
                  <a:pt x="193775" y="1867664"/>
                </a:lnTo>
                <a:lnTo>
                  <a:pt x="200693" y="1813955"/>
                </a:lnTo>
                <a:lnTo>
                  <a:pt x="216266" y="1761980"/>
                </a:lnTo>
                <a:lnTo>
                  <a:pt x="238756" y="1718666"/>
                </a:lnTo>
                <a:lnTo>
                  <a:pt x="268167" y="1677088"/>
                </a:lnTo>
                <a:lnTo>
                  <a:pt x="302772" y="1640703"/>
                </a:lnTo>
                <a:lnTo>
                  <a:pt x="342561" y="1604320"/>
                </a:lnTo>
                <a:lnTo>
                  <a:pt x="384085" y="1571402"/>
                </a:lnTo>
                <a:lnTo>
                  <a:pt x="427334" y="1538485"/>
                </a:lnTo>
                <a:lnTo>
                  <a:pt x="472315" y="1505567"/>
                </a:lnTo>
                <a:lnTo>
                  <a:pt x="513841" y="1472646"/>
                </a:lnTo>
                <a:lnTo>
                  <a:pt x="553633" y="1437999"/>
                </a:lnTo>
                <a:lnTo>
                  <a:pt x="588233" y="1398152"/>
                </a:lnTo>
                <a:lnTo>
                  <a:pt x="619377" y="1360033"/>
                </a:lnTo>
                <a:lnTo>
                  <a:pt x="643600" y="1316720"/>
                </a:lnTo>
                <a:lnTo>
                  <a:pt x="664361" y="1269944"/>
                </a:lnTo>
                <a:lnTo>
                  <a:pt x="681662" y="1219697"/>
                </a:lnTo>
                <a:lnTo>
                  <a:pt x="697233" y="1167722"/>
                </a:lnTo>
                <a:lnTo>
                  <a:pt x="711073" y="1115749"/>
                </a:lnTo>
                <a:lnTo>
                  <a:pt x="724913" y="1062038"/>
                </a:lnTo>
                <a:lnTo>
                  <a:pt x="740486" y="1011797"/>
                </a:lnTo>
                <a:lnTo>
                  <a:pt x="757785" y="961551"/>
                </a:lnTo>
                <a:lnTo>
                  <a:pt x="778544" y="914773"/>
                </a:lnTo>
                <a:lnTo>
                  <a:pt x="804499" y="873193"/>
                </a:lnTo>
                <a:lnTo>
                  <a:pt x="835637" y="835077"/>
                </a:lnTo>
                <a:lnTo>
                  <a:pt x="873701" y="803891"/>
                </a:lnTo>
                <a:lnTo>
                  <a:pt x="915225" y="777906"/>
                </a:lnTo>
                <a:lnTo>
                  <a:pt x="961936" y="757113"/>
                </a:lnTo>
                <a:lnTo>
                  <a:pt x="1012107" y="739788"/>
                </a:lnTo>
                <a:lnTo>
                  <a:pt x="1062281" y="724195"/>
                </a:lnTo>
                <a:lnTo>
                  <a:pt x="1115912" y="710336"/>
                </a:lnTo>
                <a:lnTo>
                  <a:pt x="1167817" y="696474"/>
                </a:lnTo>
                <a:lnTo>
                  <a:pt x="1219721" y="680881"/>
                </a:lnTo>
                <a:lnTo>
                  <a:pt x="1269891" y="663560"/>
                </a:lnTo>
                <a:lnTo>
                  <a:pt x="1316608" y="642767"/>
                </a:lnTo>
                <a:lnTo>
                  <a:pt x="1359856" y="618515"/>
                </a:lnTo>
                <a:lnTo>
                  <a:pt x="1397919" y="587327"/>
                </a:lnTo>
                <a:lnTo>
                  <a:pt x="1437708" y="552676"/>
                </a:lnTo>
                <a:lnTo>
                  <a:pt x="1472315" y="512829"/>
                </a:lnTo>
                <a:lnTo>
                  <a:pt x="1505187" y="471246"/>
                </a:lnTo>
                <a:lnTo>
                  <a:pt x="1538055" y="427932"/>
                </a:lnTo>
                <a:lnTo>
                  <a:pt x="1570928" y="384619"/>
                </a:lnTo>
                <a:lnTo>
                  <a:pt x="1603798" y="343038"/>
                </a:lnTo>
                <a:lnTo>
                  <a:pt x="1640134" y="303191"/>
                </a:lnTo>
                <a:lnTo>
                  <a:pt x="1676466" y="268542"/>
                </a:lnTo>
                <a:lnTo>
                  <a:pt x="1717988" y="239088"/>
                </a:lnTo>
                <a:lnTo>
                  <a:pt x="1761238" y="216564"/>
                </a:lnTo>
                <a:lnTo>
                  <a:pt x="1813143" y="200973"/>
                </a:lnTo>
                <a:lnTo>
                  <a:pt x="1866776" y="194041"/>
                </a:lnTo>
                <a:lnTo>
                  <a:pt x="1922138" y="192307"/>
                </a:lnTo>
                <a:lnTo>
                  <a:pt x="1980962" y="197507"/>
                </a:lnTo>
                <a:lnTo>
                  <a:pt x="2039783" y="204438"/>
                </a:lnTo>
                <a:lnTo>
                  <a:pt x="2098609" y="213100"/>
                </a:lnTo>
                <a:lnTo>
                  <a:pt x="2157430" y="220033"/>
                </a:lnTo>
                <a:lnTo>
                  <a:pt x="2216252" y="223495"/>
                </a:lnTo>
                <a:lnTo>
                  <a:pt x="2273351" y="223495"/>
                </a:lnTo>
                <a:lnTo>
                  <a:pt x="2326980" y="216564"/>
                </a:lnTo>
                <a:lnTo>
                  <a:pt x="2382342" y="202703"/>
                </a:lnTo>
                <a:lnTo>
                  <a:pt x="2432518" y="181912"/>
                </a:lnTo>
                <a:lnTo>
                  <a:pt x="2484420" y="154193"/>
                </a:lnTo>
                <a:lnTo>
                  <a:pt x="2536321" y="126477"/>
                </a:lnTo>
                <a:lnTo>
                  <a:pt x="2588225" y="95289"/>
                </a:lnTo>
                <a:lnTo>
                  <a:pt x="2638397" y="65835"/>
                </a:lnTo>
                <a:lnTo>
                  <a:pt x="2692030" y="39849"/>
                </a:lnTo>
                <a:lnTo>
                  <a:pt x="2743935" y="19057"/>
                </a:lnTo>
                <a:lnTo>
                  <a:pt x="2797564" y="5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B3BDC4-58A0-6241-B471-710E70BAF7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328" y="3140968"/>
            <a:ext cx="2837813" cy="35053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6437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C615D28-8D37-47CB-9D5B-9ACFDA3089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908BD1-D94F-1C4D-947E-90AE7F23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799" y="804335"/>
            <a:ext cx="5095939" cy="1681709"/>
          </a:xfrm>
        </p:spPr>
        <p:txBody>
          <a:bodyPr>
            <a:normAutofit/>
          </a:bodyPr>
          <a:lstStyle/>
          <a:p>
            <a:r>
              <a:rPr lang="en-US" dirty="0" err="1">
                <a:latin typeface="Rockwell Condensed" panose="02060603050405020104" pitchFamily="18" charset="0"/>
              </a:rPr>
              <a:t>Kegiatan</a:t>
            </a:r>
            <a:r>
              <a:rPr lang="en-US" dirty="0">
                <a:latin typeface="Rockwell Condensed" panose="02060603050405020104" pitchFamily="18" charset="0"/>
              </a:rPr>
              <a:t> 6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1FDC264-1201-436C-919B-101837D607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72465" cy="6858000"/>
          </a:xfrm>
          <a:custGeom>
            <a:avLst/>
            <a:gdLst>
              <a:gd name="connsiteX0" fmla="*/ 0 w 672465"/>
              <a:gd name="connsiteY0" fmla="*/ 0 h 6858000"/>
              <a:gd name="connsiteX1" fmla="*/ 496253 w 672465"/>
              <a:gd name="connsiteY1" fmla="*/ 0 h 6858000"/>
              <a:gd name="connsiteX2" fmla="*/ 497840 w 672465"/>
              <a:gd name="connsiteY2" fmla="*/ 68263 h 6858000"/>
              <a:gd name="connsiteX3" fmla="*/ 505778 w 672465"/>
              <a:gd name="connsiteY3" fmla="*/ 128588 h 6858000"/>
              <a:gd name="connsiteX4" fmla="*/ 516890 w 672465"/>
              <a:gd name="connsiteY4" fmla="*/ 180975 h 6858000"/>
              <a:gd name="connsiteX5" fmla="*/ 531178 w 672465"/>
              <a:gd name="connsiteY5" fmla="*/ 227013 h 6858000"/>
              <a:gd name="connsiteX6" fmla="*/ 547053 w 672465"/>
              <a:gd name="connsiteY6" fmla="*/ 268288 h 6858000"/>
              <a:gd name="connsiteX7" fmla="*/ 566103 w 672465"/>
              <a:gd name="connsiteY7" fmla="*/ 304800 h 6858000"/>
              <a:gd name="connsiteX8" fmla="*/ 585153 w 672465"/>
              <a:gd name="connsiteY8" fmla="*/ 342900 h 6858000"/>
              <a:gd name="connsiteX9" fmla="*/ 604203 w 672465"/>
              <a:gd name="connsiteY9" fmla="*/ 381000 h 6858000"/>
              <a:gd name="connsiteX10" fmla="*/ 620078 w 672465"/>
              <a:gd name="connsiteY10" fmla="*/ 417513 h 6858000"/>
              <a:gd name="connsiteX11" fmla="*/ 635953 w 672465"/>
              <a:gd name="connsiteY11" fmla="*/ 458788 h 6858000"/>
              <a:gd name="connsiteX12" fmla="*/ 651828 w 672465"/>
              <a:gd name="connsiteY12" fmla="*/ 504825 h 6858000"/>
              <a:gd name="connsiteX13" fmla="*/ 662940 w 672465"/>
              <a:gd name="connsiteY13" fmla="*/ 557213 h 6858000"/>
              <a:gd name="connsiteX14" fmla="*/ 669290 w 672465"/>
              <a:gd name="connsiteY14" fmla="*/ 617538 h 6858000"/>
              <a:gd name="connsiteX15" fmla="*/ 672465 w 672465"/>
              <a:gd name="connsiteY15" fmla="*/ 685800 h 6858000"/>
              <a:gd name="connsiteX16" fmla="*/ 669290 w 672465"/>
              <a:gd name="connsiteY16" fmla="*/ 754063 h 6858000"/>
              <a:gd name="connsiteX17" fmla="*/ 662940 w 672465"/>
              <a:gd name="connsiteY17" fmla="*/ 814388 h 6858000"/>
              <a:gd name="connsiteX18" fmla="*/ 651828 w 672465"/>
              <a:gd name="connsiteY18" fmla="*/ 866775 h 6858000"/>
              <a:gd name="connsiteX19" fmla="*/ 635953 w 672465"/>
              <a:gd name="connsiteY19" fmla="*/ 912813 h 6858000"/>
              <a:gd name="connsiteX20" fmla="*/ 620078 w 672465"/>
              <a:gd name="connsiteY20" fmla="*/ 954088 h 6858000"/>
              <a:gd name="connsiteX21" fmla="*/ 604203 w 672465"/>
              <a:gd name="connsiteY21" fmla="*/ 990600 h 6858000"/>
              <a:gd name="connsiteX22" fmla="*/ 585153 w 672465"/>
              <a:gd name="connsiteY22" fmla="*/ 1028700 h 6858000"/>
              <a:gd name="connsiteX23" fmla="*/ 566103 w 672465"/>
              <a:gd name="connsiteY23" fmla="*/ 1066800 h 6858000"/>
              <a:gd name="connsiteX24" fmla="*/ 547053 w 672465"/>
              <a:gd name="connsiteY24" fmla="*/ 1103313 h 6858000"/>
              <a:gd name="connsiteX25" fmla="*/ 531178 w 672465"/>
              <a:gd name="connsiteY25" fmla="*/ 1144588 h 6858000"/>
              <a:gd name="connsiteX26" fmla="*/ 516890 w 672465"/>
              <a:gd name="connsiteY26" fmla="*/ 1190625 h 6858000"/>
              <a:gd name="connsiteX27" fmla="*/ 505778 w 672465"/>
              <a:gd name="connsiteY27" fmla="*/ 1243013 h 6858000"/>
              <a:gd name="connsiteX28" fmla="*/ 497840 w 672465"/>
              <a:gd name="connsiteY28" fmla="*/ 1303338 h 6858000"/>
              <a:gd name="connsiteX29" fmla="*/ 496253 w 672465"/>
              <a:gd name="connsiteY29" fmla="*/ 1371600 h 6858000"/>
              <a:gd name="connsiteX30" fmla="*/ 497840 w 672465"/>
              <a:gd name="connsiteY30" fmla="*/ 1439863 h 6858000"/>
              <a:gd name="connsiteX31" fmla="*/ 505778 w 672465"/>
              <a:gd name="connsiteY31" fmla="*/ 1500188 h 6858000"/>
              <a:gd name="connsiteX32" fmla="*/ 516890 w 672465"/>
              <a:gd name="connsiteY32" fmla="*/ 1552575 h 6858000"/>
              <a:gd name="connsiteX33" fmla="*/ 531178 w 672465"/>
              <a:gd name="connsiteY33" fmla="*/ 1598613 h 6858000"/>
              <a:gd name="connsiteX34" fmla="*/ 547053 w 672465"/>
              <a:gd name="connsiteY34" fmla="*/ 1639888 h 6858000"/>
              <a:gd name="connsiteX35" fmla="*/ 566103 w 672465"/>
              <a:gd name="connsiteY35" fmla="*/ 1676400 h 6858000"/>
              <a:gd name="connsiteX36" fmla="*/ 585153 w 672465"/>
              <a:gd name="connsiteY36" fmla="*/ 1714500 h 6858000"/>
              <a:gd name="connsiteX37" fmla="*/ 604203 w 672465"/>
              <a:gd name="connsiteY37" fmla="*/ 1752600 h 6858000"/>
              <a:gd name="connsiteX38" fmla="*/ 620078 w 672465"/>
              <a:gd name="connsiteY38" fmla="*/ 1789113 h 6858000"/>
              <a:gd name="connsiteX39" fmla="*/ 635953 w 672465"/>
              <a:gd name="connsiteY39" fmla="*/ 1830388 h 6858000"/>
              <a:gd name="connsiteX40" fmla="*/ 651828 w 672465"/>
              <a:gd name="connsiteY40" fmla="*/ 1876425 h 6858000"/>
              <a:gd name="connsiteX41" fmla="*/ 662940 w 672465"/>
              <a:gd name="connsiteY41" fmla="*/ 1928813 h 6858000"/>
              <a:gd name="connsiteX42" fmla="*/ 669290 w 672465"/>
              <a:gd name="connsiteY42" fmla="*/ 1989138 h 6858000"/>
              <a:gd name="connsiteX43" fmla="*/ 672465 w 672465"/>
              <a:gd name="connsiteY43" fmla="*/ 2057400 h 6858000"/>
              <a:gd name="connsiteX44" fmla="*/ 669290 w 672465"/>
              <a:gd name="connsiteY44" fmla="*/ 2125663 h 6858000"/>
              <a:gd name="connsiteX45" fmla="*/ 662940 w 672465"/>
              <a:gd name="connsiteY45" fmla="*/ 2185988 h 6858000"/>
              <a:gd name="connsiteX46" fmla="*/ 651828 w 672465"/>
              <a:gd name="connsiteY46" fmla="*/ 2238375 h 6858000"/>
              <a:gd name="connsiteX47" fmla="*/ 635953 w 672465"/>
              <a:gd name="connsiteY47" fmla="*/ 2284413 h 6858000"/>
              <a:gd name="connsiteX48" fmla="*/ 620078 w 672465"/>
              <a:gd name="connsiteY48" fmla="*/ 2325688 h 6858000"/>
              <a:gd name="connsiteX49" fmla="*/ 604203 w 672465"/>
              <a:gd name="connsiteY49" fmla="*/ 2362200 h 6858000"/>
              <a:gd name="connsiteX50" fmla="*/ 585153 w 672465"/>
              <a:gd name="connsiteY50" fmla="*/ 2400300 h 6858000"/>
              <a:gd name="connsiteX51" fmla="*/ 566103 w 672465"/>
              <a:gd name="connsiteY51" fmla="*/ 2438400 h 6858000"/>
              <a:gd name="connsiteX52" fmla="*/ 547053 w 672465"/>
              <a:gd name="connsiteY52" fmla="*/ 2474913 h 6858000"/>
              <a:gd name="connsiteX53" fmla="*/ 531178 w 672465"/>
              <a:gd name="connsiteY53" fmla="*/ 2516188 h 6858000"/>
              <a:gd name="connsiteX54" fmla="*/ 516890 w 672465"/>
              <a:gd name="connsiteY54" fmla="*/ 2562225 h 6858000"/>
              <a:gd name="connsiteX55" fmla="*/ 505778 w 672465"/>
              <a:gd name="connsiteY55" fmla="*/ 2614613 h 6858000"/>
              <a:gd name="connsiteX56" fmla="*/ 497840 w 672465"/>
              <a:gd name="connsiteY56" fmla="*/ 2674938 h 6858000"/>
              <a:gd name="connsiteX57" fmla="*/ 496253 w 672465"/>
              <a:gd name="connsiteY57" fmla="*/ 2743200 h 6858000"/>
              <a:gd name="connsiteX58" fmla="*/ 497840 w 672465"/>
              <a:gd name="connsiteY58" fmla="*/ 2811463 h 6858000"/>
              <a:gd name="connsiteX59" fmla="*/ 505778 w 672465"/>
              <a:gd name="connsiteY59" fmla="*/ 2871788 h 6858000"/>
              <a:gd name="connsiteX60" fmla="*/ 516890 w 672465"/>
              <a:gd name="connsiteY60" fmla="*/ 2924175 h 6858000"/>
              <a:gd name="connsiteX61" fmla="*/ 531178 w 672465"/>
              <a:gd name="connsiteY61" fmla="*/ 2970213 h 6858000"/>
              <a:gd name="connsiteX62" fmla="*/ 547053 w 672465"/>
              <a:gd name="connsiteY62" fmla="*/ 3011488 h 6858000"/>
              <a:gd name="connsiteX63" fmla="*/ 566103 w 672465"/>
              <a:gd name="connsiteY63" fmla="*/ 3048000 h 6858000"/>
              <a:gd name="connsiteX64" fmla="*/ 585153 w 672465"/>
              <a:gd name="connsiteY64" fmla="*/ 3086100 h 6858000"/>
              <a:gd name="connsiteX65" fmla="*/ 604203 w 672465"/>
              <a:gd name="connsiteY65" fmla="*/ 3124200 h 6858000"/>
              <a:gd name="connsiteX66" fmla="*/ 620078 w 672465"/>
              <a:gd name="connsiteY66" fmla="*/ 3160713 h 6858000"/>
              <a:gd name="connsiteX67" fmla="*/ 635953 w 672465"/>
              <a:gd name="connsiteY67" fmla="*/ 3201988 h 6858000"/>
              <a:gd name="connsiteX68" fmla="*/ 651828 w 672465"/>
              <a:gd name="connsiteY68" fmla="*/ 3248025 h 6858000"/>
              <a:gd name="connsiteX69" fmla="*/ 662940 w 672465"/>
              <a:gd name="connsiteY69" fmla="*/ 3300413 h 6858000"/>
              <a:gd name="connsiteX70" fmla="*/ 669290 w 672465"/>
              <a:gd name="connsiteY70" fmla="*/ 3360738 h 6858000"/>
              <a:gd name="connsiteX71" fmla="*/ 672465 w 672465"/>
              <a:gd name="connsiteY71" fmla="*/ 3427413 h 6858000"/>
              <a:gd name="connsiteX72" fmla="*/ 669290 w 672465"/>
              <a:gd name="connsiteY72" fmla="*/ 3497263 h 6858000"/>
              <a:gd name="connsiteX73" fmla="*/ 662940 w 672465"/>
              <a:gd name="connsiteY73" fmla="*/ 3557588 h 6858000"/>
              <a:gd name="connsiteX74" fmla="*/ 651828 w 672465"/>
              <a:gd name="connsiteY74" fmla="*/ 3609975 h 6858000"/>
              <a:gd name="connsiteX75" fmla="*/ 635953 w 672465"/>
              <a:gd name="connsiteY75" fmla="*/ 3656013 h 6858000"/>
              <a:gd name="connsiteX76" fmla="*/ 620078 w 672465"/>
              <a:gd name="connsiteY76" fmla="*/ 3697288 h 6858000"/>
              <a:gd name="connsiteX77" fmla="*/ 604203 w 672465"/>
              <a:gd name="connsiteY77" fmla="*/ 3733800 h 6858000"/>
              <a:gd name="connsiteX78" fmla="*/ 585153 w 672465"/>
              <a:gd name="connsiteY78" fmla="*/ 3771900 h 6858000"/>
              <a:gd name="connsiteX79" fmla="*/ 566103 w 672465"/>
              <a:gd name="connsiteY79" fmla="*/ 3810000 h 6858000"/>
              <a:gd name="connsiteX80" fmla="*/ 547053 w 672465"/>
              <a:gd name="connsiteY80" fmla="*/ 3846513 h 6858000"/>
              <a:gd name="connsiteX81" fmla="*/ 531178 w 672465"/>
              <a:gd name="connsiteY81" fmla="*/ 3887788 h 6858000"/>
              <a:gd name="connsiteX82" fmla="*/ 516890 w 672465"/>
              <a:gd name="connsiteY82" fmla="*/ 3933825 h 6858000"/>
              <a:gd name="connsiteX83" fmla="*/ 505778 w 672465"/>
              <a:gd name="connsiteY83" fmla="*/ 3986213 h 6858000"/>
              <a:gd name="connsiteX84" fmla="*/ 497840 w 672465"/>
              <a:gd name="connsiteY84" fmla="*/ 4046538 h 6858000"/>
              <a:gd name="connsiteX85" fmla="*/ 496253 w 672465"/>
              <a:gd name="connsiteY85" fmla="*/ 4114800 h 6858000"/>
              <a:gd name="connsiteX86" fmla="*/ 497840 w 672465"/>
              <a:gd name="connsiteY86" fmla="*/ 4183063 h 6858000"/>
              <a:gd name="connsiteX87" fmla="*/ 505778 w 672465"/>
              <a:gd name="connsiteY87" fmla="*/ 4243388 h 6858000"/>
              <a:gd name="connsiteX88" fmla="*/ 516890 w 672465"/>
              <a:gd name="connsiteY88" fmla="*/ 4295775 h 6858000"/>
              <a:gd name="connsiteX89" fmla="*/ 531178 w 672465"/>
              <a:gd name="connsiteY89" fmla="*/ 4341813 h 6858000"/>
              <a:gd name="connsiteX90" fmla="*/ 547053 w 672465"/>
              <a:gd name="connsiteY90" fmla="*/ 4383088 h 6858000"/>
              <a:gd name="connsiteX91" fmla="*/ 566103 w 672465"/>
              <a:gd name="connsiteY91" fmla="*/ 4419600 h 6858000"/>
              <a:gd name="connsiteX92" fmla="*/ 604203 w 672465"/>
              <a:gd name="connsiteY92" fmla="*/ 4495800 h 6858000"/>
              <a:gd name="connsiteX93" fmla="*/ 620078 w 672465"/>
              <a:gd name="connsiteY93" fmla="*/ 4532313 h 6858000"/>
              <a:gd name="connsiteX94" fmla="*/ 635953 w 672465"/>
              <a:gd name="connsiteY94" fmla="*/ 4573588 h 6858000"/>
              <a:gd name="connsiteX95" fmla="*/ 651828 w 672465"/>
              <a:gd name="connsiteY95" fmla="*/ 4619625 h 6858000"/>
              <a:gd name="connsiteX96" fmla="*/ 662940 w 672465"/>
              <a:gd name="connsiteY96" fmla="*/ 4672013 h 6858000"/>
              <a:gd name="connsiteX97" fmla="*/ 669290 w 672465"/>
              <a:gd name="connsiteY97" fmla="*/ 4732338 h 6858000"/>
              <a:gd name="connsiteX98" fmla="*/ 672465 w 672465"/>
              <a:gd name="connsiteY98" fmla="*/ 4800600 h 6858000"/>
              <a:gd name="connsiteX99" fmla="*/ 669290 w 672465"/>
              <a:gd name="connsiteY99" fmla="*/ 4868863 h 6858000"/>
              <a:gd name="connsiteX100" fmla="*/ 662940 w 672465"/>
              <a:gd name="connsiteY100" fmla="*/ 4929188 h 6858000"/>
              <a:gd name="connsiteX101" fmla="*/ 651828 w 672465"/>
              <a:gd name="connsiteY101" fmla="*/ 4981575 h 6858000"/>
              <a:gd name="connsiteX102" fmla="*/ 635953 w 672465"/>
              <a:gd name="connsiteY102" fmla="*/ 5027613 h 6858000"/>
              <a:gd name="connsiteX103" fmla="*/ 620078 w 672465"/>
              <a:gd name="connsiteY103" fmla="*/ 5068888 h 6858000"/>
              <a:gd name="connsiteX104" fmla="*/ 604203 w 672465"/>
              <a:gd name="connsiteY104" fmla="*/ 5105400 h 6858000"/>
              <a:gd name="connsiteX105" fmla="*/ 585153 w 672465"/>
              <a:gd name="connsiteY105" fmla="*/ 5143500 h 6858000"/>
              <a:gd name="connsiteX106" fmla="*/ 566103 w 672465"/>
              <a:gd name="connsiteY106" fmla="*/ 5181600 h 6858000"/>
              <a:gd name="connsiteX107" fmla="*/ 547053 w 672465"/>
              <a:gd name="connsiteY107" fmla="*/ 5218113 h 6858000"/>
              <a:gd name="connsiteX108" fmla="*/ 531178 w 672465"/>
              <a:gd name="connsiteY108" fmla="*/ 5259388 h 6858000"/>
              <a:gd name="connsiteX109" fmla="*/ 516890 w 672465"/>
              <a:gd name="connsiteY109" fmla="*/ 5305425 h 6858000"/>
              <a:gd name="connsiteX110" fmla="*/ 505778 w 672465"/>
              <a:gd name="connsiteY110" fmla="*/ 5357813 h 6858000"/>
              <a:gd name="connsiteX111" fmla="*/ 497840 w 672465"/>
              <a:gd name="connsiteY111" fmla="*/ 5418138 h 6858000"/>
              <a:gd name="connsiteX112" fmla="*/ 496253 w 672465"/>
              <a:gd name="connsiteY112" fmla="*/ 5486400 h 6858000"/>
              <a:gd name="connsiteX113" fmla="*/ 497840 w 672465"/>
              <a:gd name="connsiteY113" fmla="*/ 5554663 h 6858000"/>
              <a:gd name="connsiteX114" fmla="*/ 505778 w 672465"/>
              <a:gd name="connsiteY114" fmla="*/ 5614988 h 6858000"/>
              <a:gd name="connsiteX115" fmla="*/ 516890 w 672465"/>
              <a:gd name="connsiteY115" fmla="*/ 5667375 h 6858000"/>
              <a:gd name="connsiteX116" fmla="*/ 531178 w 672465"/>
              <a:gd name="connsiteY116" fmla="*/ 5713413 h 6858000"/>
              <a:gd name="connsiteX117" fmla="*/ 547053 w 672465"/>
              <a:gd name="connsiteY117" fmla="*/ 5754688 h 6858000"/>
              <a:gd name="connsiteX118" fmla="*/ 566103 w 672465"/>
              <a:gd name="connsiteY118" fmla="*/ 5791200 h 6858000"/>
              <a:gd name="connsiteX119" fmla="*/ 585153 w 672465"/>
              <a:gd name="connsiteY119" fmla="*/ 5829300 h 6858000"/>
              <a:gd name="connsiteX120" fmla="*/ 604203 w 672465"/>
              <a:gd name="connsiteY120" fmla="*/ 5867400 h 6858000"/>
              <a:gd name="connsiteX121" fmla="*/ 620078 w 672465"/>
              <a:gd name="connsiteY121" fmla="*/ 5903913 h 6858000"/>
              <a:gd name="connsiteX122" fmla="*/ 635953 w 672465"/>
              <a:gd name="connsiteY122" fmla="*/ 5945188 h 6858000"/>
              <a:gd name="connsiteX123" fmla="*/ 651828 w 672465"/>
              <a:gd name="connsiteY123" fmla="*/ 5991225 h 6858000"/>
              <a:gd name="connsiteX124" fmla="*/ 662940 w 672465"/>
              <a:gd name="connsiteY124" fmla="*/ 6043613 h 6858000"/>
              <a:gd name="connsiteX125" fmla="*/ 669290 w 672465"/>
              <a:gd name="connsiteY125" fmla="*/ 6103938 h 6858000"/>
              <a:gd name="connsiteX126" fmla="*/ 672465 w 672465"/>
              <a:gd name="connsiteY126" fmla="*/ 6172200 h 6858000"/>
              <a:gd name="connsiteX127" fmla="*/ 669290 w 672465"/>
              <a:gd name="connsiteY127" fmla="*/ 6240463 h 6858000"/>
              <a:gd name="connsiteX128" fmla="*/ 662940 w 672465"/>
              <a:gd name="connsiteY128" fmla="*/ 6300788 h 6858000"/>
              <a:gd name="connsiteX129" fmla="*/ 651828 w 672465"/>
              <a:gd name="connsiteY129" fmla="*/ 6353175 h 6858000"/>
              <a:gd name="connsiteX130" fmla="*/ 635953 w 672465"/>
              <a:gd name="connsiteY130" fmla="*/ 6399213 h 6858000"/>
              <a:gd name="connsiteX131" fmla="*/ 620078 w 672465"/>
              <a:gd name="connsiteY131" fmla="*/ 6440488 h 6858000"/>
              <a:gd name="connsiteX132" fmla="*/ 604203 w 672465"/>
              <a:gd name="connsiteY132" fmla="*/ 6477000 h 6858000"/>
              <a:gd name="connsiteX133" fmla="*/ 585153 w 672465"/>
              <a:gd name="connsiteY133" fmla="*/ 6515100 h 6858000"/>
              <a:gd name="connsiteX134" fmla="*/ 566103 w 672465"/>
              <a:gd name="connsiteY134" fmla="*/ 6553200 h 6858000"/>
              <a:gd name="connsiteX135" fmla="*/ 547053 w 672465"/>
              <a:gd name="connsiteY135" fmla="*/ 6589713 h 6858000"/>
              <a:gd name="connsiteX136" fmla="*/ 531178 w 672465"/>
              <a:gd name="connsiteY136" fmla="*/ 6630988 h 6858000"/>
              <a:gd name="connsiteX137" fmla="*/ 516890 w 672465"/>
              <a:gd name="connsiteY137" fmla="*/ 6677025 h 6858000"/>
              <a:gd name="connsiteX138" fmla="*/ 505778 w 672465"/>
              <a:gd name="connsiteY138" fmla="*/ 6729413 h 6858000"/>
              <a:gd name="connsiteX139" fmla="*/ 497840 w 672465"/>
              <a:gd name="connsiteY139" fmla="*/ 6789738 h 6858000"/>
              <a:gd name="connsiteX140" fmla="*/ 496253 w 672465"/>
              <a:gd name="connsiteY140" fmla="*/ 6858000 h 6858000"/>
              <a:gd name="connsiteX141" fmla="*/ 0 w 67246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72465" h="6858000">
                <a:moveTo>
                  <a:pt x="0" y="0"/>
                </a:moveTo>
                <a:lnTo>
                  <a:pt x="496253" y="0"/>
                </a:lnTo>
                <a:lnTo>
                  <a:pt x="497840" y="68263"/>
                </a:lnTo>
                <a:lnTo>
                  <a:pt x="505778" y="128588"/>
                </a:lnTo>
                <a:lnTo>
                  <a:pt x="516890" y="180975"/>
                </a:lnTo>
                <a:lnTo>
                  <a:pt x="531178" y="227013"/>
                </a:lnTo>
                <a:lnTo>
                  <a:pt x="547053" y="268288"/>
                </a:lnTo>
                <a:lnTo>
                  <a:pt x="566103" y="304800"/>
                </a:lnTo>
                <a:lnTo>
                  <a:pt x="585153" y="342900"/>
                </a:lnTo>
                <a:lnTo>
                  <a:pt x="604203" y="381000"/>
                </a:lnTo>
                <a:lnTo>
                  <a:pt x="620078" y="417513"/>
                </a:lnTo>
                <a:lnTo>
                  <a:pt x="635953" y="458788"/>
                </a:lnTo>
                <a:lnTo>
                  <a:pt x="651828" y="504825"/>
                </a:lnTo>
                <a:lnTo>
                  <a:pt x="662940" y="557213"/>
                </a:lnTo>
                <a:lnTo>
                  <a:pt x="669290" y="617538"/>
                </a:lnTo>
                <a:lnTo>
                  <a:pt x="672465" y="685800"/>
                </a:lnTo>
                <a:lnTo>
                  <a:pt x="669290" y="754063"/>
                </a:lnTo>
                <a:lnTo>
                  <a:pt x="662940" y="814388"/>
                </a:lnTo>
                <a:lnTo>
                  <a:pt x="651828" y="866775"/>
                </a:lnTo>
                <a:lnTo>
                  <a:pt x="635953" y="912813"/>
                </a:lnTo>
                <a:lnTo>
                  <a:pt x="620078" y="954088"/>
                </a:lnTo>
                <a:lnTo>
                  <a:pt x="604203" y="990600"/>
                </a:lnTo>
                <a:lnTo>
                  <a:pt x="585153" y="1028700"/>
                </a:lnTo>
                <a:lnTo>
                  <a:pt x="566103" y="1066800"/>
                </a:lnTo>
                <a:lnTo>
                  <a:pt x="547053" y="1103313"/>
                </a:lnTo>
                <a:lnTo>
                  <a:pt x="531178" y="1144588"/>
                </a:lnTo>
                <a:lnTo>
                  <a:pt x="516890" y="1190625"/>
                </a:lnTo>
                <a:lnTo>
                  <a:pt x="505778" y="1243013"/>
                </a:lnTo>
                <a:lnTo>
                  <a:pt x="497840" y="1303338"/>
                </a:lnTo>
                <a:lnTo>
                  <a:pt x="496253" y="1371600"/>
                </a:lnTo>
                <a:lnTo>
                  <a:pt x="497840" y="1439863"/>
                </a:lnTo>
                <a:lnTo>
                  <a:pt x="505778" y="1500188"/>
                </a:lnTo>
                <a:lnTo>
                  <a:pt x="516890" y="1552575"/>
                </a:lnTo>
                <a:lnTo>
                  <a:pt x="531178" y="1598613"/>
                </a:lnTo>
                <a:lnTo>
                  <a:pt x="547053" y="1639888"/>
                </a:lnTo>
                <a:lnTo>
                  <a:pt x="566103" y="1676400"/>
                </a:lnTo>
                <a:lnTo>
                  <a:pt x="585153" y="1714500"/>
                </a:lnTo>
                <a:lnTo>
                  <a:pt x="604203" y="1752600"/>
                </a:lnTo>
                <a:lnTo>
                  <a:pt x="620078" y="1789113"/>
                </a:lnTo>
                <a:lnTo>
                  <a:pt x="635953" y="1830388"/>
                </a:lnTo>
                <a:lnTo>
                  <a:pt x="651828" y="1876425"/>
                </a:lnTo>
                <a:lnTo>
                  <a:pt x="662940" y="1928813"/>
                </a:lnTo>
                <a:lnTo>
                  <a:pt x="669290" y="1989138"/>
                </a:lnTo>
                <a:lnTo>
                  <a:pt x="672465" y="2057400"/>
                </a:lnTo>
                <a:lnTo>
                  <a:pt x="669290" y="2125663"/>
                </a:lnTo>
                <a:lnTo>
                  <a:pt x="662940" y="2185988"/>
                </a:lnTo>
                <a:lnTo>
                  <a:pt x="651828" y="2238375"/>
                </a:lnTo>
                <a:lnTo>
                  <a:pt x="635953" y="2284413"/>
                </a:lnTo>
                <a:lnTo>
                  <a:pt x="620078" y="2325688"/>
                </a:lnTo>
                <a:lnTo>
                  <a:pt x="604203" y="2362200"/>
                </a:lnTo>
                <a:lnTo>
                  <a:pt x="585153" y="2400300"/>
                </a:lnTo>
                <a:lnTo>
                  <a:pt x="566103" y="2438400"/>
                </a:lnTo>
                <a:lnTo>
                  <a:pt x="547053" y="2474913"/>
                </a:lnTo>
                <a:lnTo>
                  <a:pt x="531178" y="2516188"/>
                </a:lnTo>
                <a:lnTo>
                  <a:pt x="516890" y="2562225"/>
                </a:lnTo>
                <a:lnTo>
                  <a:pt x="505778" y="2614613"/>
                </a:lnTo>
                <a:lnTo>
                  <a:pt x="497840" y="2674938"/>
                </a:lnTo>
                <a:lnTo>
                  <a:pt x="496253" y="2743200"/>
                </a:lnTo>
                <a:lnTo>
                  <a:pt x="497840" y="2811463"/>
                </a:lnTo>
                <a:lnTo>
                  <a:pt x="505778" y="2871788"/>
                </a:lnTo>
                <a:lnTo>
                  <a:pt x="516890" y="2924175"/>
                </a:lnTo>
                <a:lnTo>
                  <a:pt x="531178" y="2970213"/>
                </a:lnTo>
                <a:lnTo>
                  <a:pt x="547053" y="3011488"/>
                </a:lnTo>
                <a:lnTo>
                  <a:pt x="566103" y="3048000"/>
                </a:lnTo>
                <a:lnTo>
                  <a:pt x="585153" y="3086100"/>
                </a:lnTo>
                <a:lnTo>
                  <a:pt x="604203" y="3124200"/>
                </a:lnTo>
                <a:lnTo>
                  <a:pt x="620078" y="3160713"/>
                </a:lnTo>
                <a:lnTo>
                  <a:pt x="635953" y="3201988"/>
                </a:lnTo>
                <a:lnTo>
                  <a:pt x="651828" y="3248025"/>
                </a:lnTo>
                <a:lnTo>
                  <a:pt x="662940" y="3300413"/>
                </a:lnTo>
                <a:lnTo>
                  <a:pt x="669290" y="3360738"/>
                </a:lnTo>
                <a:lnTo>
                  <a:pt x="672465" y="3427413"/>
                </a:lnTo>
                <a:lnTo>
                  <a:pt x="669290" y="3497263"/>
                </a:lnTo>
                <a:lnTo>
                  <a:pt x="662940" y="3557588"/>
                </a:lnTo>
                <a:lnTo>
                  <a:pt x="651828" y="3609975"/>
                </a:lnTo>
                <a:lnTo>
                  <a:pt x="635953" y="3656013"/>
                </a:lnTo>
                <a:lnTo>
                  <a:pt x="620078" y="3697288"/>
                </a:lnTo>
                <a:lnTo>
                  <a:pt x="604203" y="3733800"/>
                </a:lnTo>
                <a:lnTo>
                  <a:pt x="585153" y="3771900"/>
                </a:lnTo>
                <a:lnTo>
                  <a:pt x="566103" y="3810000"/>
                </a:lnTo>
                <a:lnTo>
                  <a:pt x="547053" y="3846513"/>
                </a:lnTo>
                <a:lnTo>
                  <a:pt x="531178" y="3887788"/>
                </a:lnTo>
                <a:lnTo>
                  <a:pt x="516890" y="3933825"/>
                </a:lnTo>
                <a:lnTo>
                  <a:pt x="505778" y="3986213"/>
                </a:lnTo>
                <a:lnTo>
                  <a:pt x="497840" y="4046538"/>
                </a:lnTo>
                <a:lnTo>
                  <a:pt x="496253" y="4114800"/>
                </a:lnTo>
                <a:lnTo>
                  <a:pt x="497840" y="4183063"/>
                </a:lnTo>
                <a:lnTo>
                  <a:pt x="505778" y="4243388"/>
                </a:lnTo>
                <a:lnTo>
                  <a:pt x="516890" y="4295775"/>
                </a:lnTo>
                <a:lnTo>
                  <a:pt x="531178" y="4341813"/>
                </a:lnTo>
                <a:lnTo>
                  <a:pt x="547053" y="4383088"/>
                </a:lnTo>
                <a:lnTo>
                  <a:pt x="566103" y="4419600"/>
                </a:lnTo>
                <a:lnTo>
                  <a:pt x="604203" y="4495800"/>
                </a:lnTo>
                <a:lnTo>
                  <a:pt x="620078" y="4532313"/>
                </a:lnTo>
                <a:lnTo>
                  <a:pt x="635953" y="4573588"/>
                </a:lnTo>
                <a:lnTo>
                  <a:pt x="651828" y="4619625"/>
                </a:lnTo>
                <a:lnTo>
                  <a:pt x="662940" y="4672013"/>
                </a:lnTo>
                <a:lnTo>
                  <a:pt x="669290" y="4732338"/>
                </a:lnTo>
                <a:lnTo>
                  <a:pt x="672465" y="4800600"/>
                </a:lnTo>
                <a:lnTo>
                  <a:pt x="669290" y="4868863"/>
                </a:lnTo>
                <a:lnTo>
                  <a:pt x="662940" y="4929188"/>
                </a:lnTo>
                <a:lnTo>
                  <a:pt x="651828" y="4981575"/>
                </a:lnTo>
                <a:lnTo>
                  <a:pt x="635953" y="5027613"/>
                </a:lnTo>
                <a:lnTo>
                  <a:pt x="620078" y="5068888"/>
                </a:lnTo>
                <a:lnTo>
                  <a:pt x="604203" y="5105400"/>
                </a:lnTo>
                <a:lnTo>
                  <a:pt x="585153" y="5143500"/>
                </a:lnTo>
                <a:lnTo>
                  <a:pt x="566103" y="5181600"/>
                </a:lnTo>
                <a:lnTo>
                  <a:pt x="547053" y="5218113"/>
                </a:lnTo>
                <a:lnTo>
                  <a:pt x="531178" y="5259388"/>
                </a:lnTo>
                <a:lnTo>
                  <a:pt x="516890" y="5305425"/>
                </a:lnTo>
                <a:lnTo>
                  <a:pt x="505778" y="5357813"/>
                </a:lnTo>
                <a:lnTo>
                  <a:pt x="497840" y="5418138"/>
                </a:lnTo>
                <a:lnTo>
                  <a:pt x="496253" y="5486400"/>
                </a:lnTo>
                <a:lnTo>
                  <a:pt x="497840" y="5554663"/>
                </a:lnTo>
                <a:lnTo>
                  <a:pt x="505778" y="5614988"/>
                </a:lnTo>
                <a:lnTo>
                  <a:pt x="516890" y="5667375"/>
                </a:lnTo>
                <a:lnTo>
                  <a:pt x="531178" y="5713413"/>
                </a:lnTo>
                <a:lnTo>
                  <a:pt x="547053" y="5754688"/>
                </a:lnTo>
                <a:lnTo>
                  <a:pt x="566103" y="5791200"/>
                </a:lnTo>
                <a:lnTo>
                  <a:pt x="585153" y="5829300"/>
                </a:lnTo>
                <a:lnTo>
                  <a:pt x="604203" y="5867400"/>
                </a:lnTo>
                <a:lnTo>
                  <a:pt x="620078" y="5903913"/>
                </a:lnTo>
                <a:lnTo>
                  <a:pt x="635953" y="5945188"/>
                </a:lnTo>
                <a:lnTo>
                  <a:pt x="651828" y="5991225"/>
                </a:lnTo>
                <a:lnTo>
                  <a:pt x="662940" y="6043613"/>
                </a:lnTo>
                <a:lnTo>
                  <a:pt x="669290" y="6103938"/>
                </a:lnTo>
                <a:lnTo>
                  <a:pt x="672465" y="6172200"/>
                </a:lnTo>
                <a:lnTo>
                  <a:pt x="669290" y="6240463"/>
                </a:lnTo>
                <a:lnTo>
                  <a:pt x="662940" y="6300788"/>
                </a:lnTo>
                <a:lnTo>
                  <a:pt x="651828" y="6353175"/>
                </a:lnTo>
                <a:lnTo>
                  <a:pt x="635953" y="6399213"/>
                </a:lnTo>
                <a:lnTo>
                  <a:pt x="620078" y="6440488"/>
                </a:lnTo>
                <a:lnTo>
                  <a:pt x="604203" y="6477000"/>
                </a:lnTo>
                <a:lnTo>
                  <a:pt x="585153" y="6515100"/>
                </a:lnTo>
                <a:lnTo>
                  <a:pt x="566103" y="6553200"/>
                </a:lnTo>
                <a:lnTo>
                  <a:pt x="547053" y="6589713"/>
                </a:lnTo>
                <a:lnTo>
                  <a:pt x="531178" y="6630988"/>
                </a:lnTo>
                <a:lnTo>
                  <a:pt x="516890" y="6677025"/>
                </a:lnTo>
                <a:lnTo>
                  <a:pt x="505778" y="6729413"/>
                </a:lnTo>
                <a:lnTo>
                  <a:pt x="497840" y="6789738"/>
                </a:lnTo>
                <a:lnTo>
                  <a:pt x="4962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3FDA879-2DB3-48D7-B0E2-D5BBC833DA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7335" y="0"/>
            <a:ext cx="3749040" cy="2546559"/>
          </a:xfrm>
          <a:custGeom>
            <a:avLst/>
            <a:gdLst>
              <a:gd name="connsiteX0" fmla="*/ 130498 w 3749040"/>
              <a:gd name="connsiteY0" fmla="*/ 0 h 2546559"/>
              <a:gd name="connsiteX1" fmla="*/ 3618544 w 3749040"/>
              <a:gd name="connsiteY1" fmla="*/ 0 h 2546559"/>
              <a:gd name="connsiteX2" fmla="*/ 3621723 w 3749040"/>
              <a:gd name="connsiteY2" fmla="*/ 24670 h 2546559"/>
              <a:gd name="connsiteX3" fmla="*/ 3622860 w 3749040"/>
              <a:gd name="connsiteY3" fmla="*/ 61098 h 2546559"/>
              <a:gd name="connsiteX4" fmla="*/ 3619447 w 3749040"/>
              <a:gd name="connsiteY4" fmla="*/ 99801 h 2546559"/>
              <a:gd name="connsiteX5" fmla="*/ 3614904 w 3749040"/>
              <a:gd name="connsiteY5" fmla="*/ 138506 h 2546559"/>
              <a:gd name="connsiteX6" fmla="*/ 3609219 w 3749040"/>
              <a:gd name="connsiteY6" fmla="*/ 177213 h 2546559"/>
              <a:gd name="connsiteX7" fmla="*/ 3604672 w 3749040"/>
              <a:gd name="connsiteY7" fmla="*/ 215915 h 2546559"/>
              <a:gd name="connsiteX8" fmla="*/ 3602397 w 3749040"/>
              <a:gd name="connsiteY8" fmla="*/ 254619 h 2546559"/>
              <a:gd name="connsiteX9" fmla="*/ 3602397 w 3749040"/>
              <a:gd name="connsiteY9" fmla="*/ 292185 h 2546559"/>
              <a:gd name="connsiteX10" fmla="*/ 3606943 w 3749040"/>
              <a:gd name="connsiteY10" fmla="*/ 327474 h 2546559"/>
              <a:gd name="connsiteX11" fmla="*/ 3616039 w 3749040"/>
              <a:gd name="connsiteY11" fmla="*/ 362763 h 2546559"/>
              <a:gd name="connsiteX12" fmla="*/ 3629679 w 3749040"/>
              <a:gd name="connsiteY12" fmla="*/ 395775 h 2546559"/>
              <a:gd name="connsiteX13" fmla="*/ 3646732 w 3749040"/>
              <a:gd name="connsiteY13" fmla="*/ 429926 h 2546559"/>
              <a:gd name="connsiteX14" fmla="*/ 3666058 w 3749040"/>
              <a:gd name="connsiteY14" fmla="*/ 464078 h 2546559"/>
              <a:gd name="connsiteX15" fmla="*/ 3686517 w 3749040"/>
              <a:gd name="connsiteY15" fmla="*/ 498228 h 2546559"/>
              <a:gd name="connsiteX16" fmla="*/ 3705843 w 3749040"/>
              <a:gd name="connsiteY16" fmla="*/ 531241 h 2546559"/>
              <a:gd name="connsiteX17" fmla="*/ 3722895 w 3749040"/>
              <a:gd name="connsiteY17" fmla="*/ 566531 h 2546559"/>
              <a:gd name="connsiteX18" fmla="*/ 3736535 w 3749040"/>
              <a:gd name="connsiteY18" fmla="*/ 600680 h 2546559"/>
              <a:gd name="connsiteX19" fmla="*/ 3745631 w 3749040"/>
              <a:gd name="connsiteY19" fmla="*/ 635969 h 2546559"/>
              <a:gd name="connsiteX20" fmla="*/ 3749040 w 3749040"/>
              <a:gd name="connsiteY20" fmla="*/ 672396 h 2546559"/>
              <a:gd name="connsiteX21" fmla="*/ 3745631 w 3749040"/>
              <a:gd name="connsiteY21" fmla="*/ 708823 h 2546559"/>
              <a:gd name="connsiteX22" fmla="*/ 3736535 w 3749040"/>
              <a:gd name="connsiteY22" fmla="*/ 744112 h 2546559"/>
              <a:gd name="connsiteX23" fmla="*/ 3722895 w 3749040"/>
              <a:gd name="connsiteY23" fmla="*/ 778266 h 2546559"/>
              <a:gd name="connsiteX24" fmla="*/ 3705843 w 3749040"/>
              <a:gd name="connsiteY24" fmla="*/ 813552 h 2546559"/>
              <a:gd name="connsiteX25" fmla="*/ 3686517 w 3749040"/>
              <a:gd name="connsiteY25" fmla="*/ 846567 h 2546559"/>
              <a:gd name="connsiteX26" fmla="*/ 3666058 w 3749040"/>
              <a:gd name="connsiteY26" fmla="*/ 880719 h 2546559"/>
              <a:gd name="connsiteX27" fmla="*/ 3646732 w 3749040"/>
              <a:gd name="connsiteY27" fmla="*/ 914868 h 2546559"/>
              <a:gd name="connsiteX28" fmla="*/ 3629679 w 3749040"/>
              <a:gd name="connsiteY28" fmla="*/ 949019 h 2546559"/>
              <a:gd name="connsiteX29" fmla="*/ 3616039 w 3749040"/>
              <a:gd name="connsiteY29" fmla="*/ 982030 h 2546559"/>
              <a:gd name="connsiteX30" fmla="*/ 3606943 w 3749040"/>
              <a:gd name="connsiteY30" fmla="*/ 1017321 h 2546559"/>
              <a:gd name="connsiteX31" fmla="*/ 3602397 w 3749040"/>
              <a:gd name="connsiteY31" fmla="*/ 1052609 h 2546559"/>
              <a:gd name="connsiteX32" fmla="*/ 3602397 w 3749040"/>
              <a:gd name="connsiteY32" fmla="*/ 1090175 h 2546559"/>
              <a:gd name="connsiteX33" fmla="*/ 3604672 w 3749040"/>
              <a:gd name="connsiteY33" fmla="*/ 1128878 h 2546559"/>
              <a:gd name="connsiteX34" fmla="*/ 3609219 w 3749040"/>
              <a:gd name="connsiteY34" fmla="*/ 1167584 h 2546559"/>
              <a:gd name="connsiteX35" fmla="*/ 3614904 w 3749040"/>
              <a:gd name="connsiteY35" fmla="*/ 1206288 h 2546559"/>
              <a:gd name="connsiteX36" fmla="*/ 3619447 w 3749040"/>
              <a:gd name="connsiteY36" fmla="*/ 1244994 h 2546559"/>
              <a:gd name="connsiteX37" fmla="*/ 3622860 w 3749040"/>
              <a:gd name="connsiteY37" fmla="*/ 1283697 h 2546559"/>
              <a:gd name="connsiteX38" fmla="*/ 3621723 w 3749040"/>
              <a:gd name="connsiteY38" fmla="*/ 1320125 h 2546559"/>
              <a:gd name="connsiteX39" fmla="*/ 3617176 w 3749040"/>
              <a:gd name="connsiteY39" fmla="*/ 1355414 h 2546559"/>
              <a:gd name="connsiteX40" fmla="*/ 3606943 w 3749040"/>
              <a:gd name="connsiteY40" fmla="*/ 1389564 h 2546559"/>
              <a:gd name="connsiteX41" fmla="*/ 3592167 w 3749040"/>
              <a:gd name="connsiteY41" fmla="*/ 1418023 h 2546559"/>
              <a:gd name="connsiteX42" fmla="*/ 3572844 w 3749040"/>
              <a:gd name="connsiteY42" fmla="*/ 1445343 h 2546559"/>
              <a:gd name="connsiteX43" fmla="*/ 3550106 w 3749040"/>
              <a:gd name="connsiteY43" fmla="*/ 1469249 h 2546559"/>
              <a:gd name="connsiteX44" fmla="*/ 3523960 w 3749040"/>
              <a:gd name="connsiteY44" fmla="*/ 1493153 h 2546559"/>
              <a:gd name="connsiteX45" fmla="*/ 3496679 w 3749040"/>
              <a:gd name="connsiteY45" fmla="*/ 1514782 h 2546559"/>
              <a:gd name="connsiteX46" fmla="*/ 3468261 w 3749040"/>
              <a:gd name="connsiteY46" fmla="*/ 1536411 h 2546559"/>
              <a:gd name="connsiteX47" fmla="*/ 3439842 w 3749040"/>
              <a:gd name="connsiteY47" fmla="*/ 1558040 h 2546559"/>
              <a:gd name="connsiteX48" fmla="*/ 3411423 w 3749040"/>
              <a:gd name="connsiteY48" fmla="*/ 1579669 h 2546559"/>
              <a:gd name="connsiteX49" fmla="*/ 3385277 w 3749040"/>
              <a:gd name="connsiteY49" fmla="*/ 1602436 h 2546559"/>
              <a:gd name="connsiteX50" fmla="*/ 3362541 w 3749040"/>
              <a:gd name="connsiteY50" fmla="*/ 1628619 h 2546559"/>
              <a:gd name="connsiteX51" fmla="*/ 3342079 w 3749040"/>
              <a:gd name="connsiteY51" fmla="*/ 1653663 h 2546559"/>
              <a:gd name="connsiteX52" fmla="*/ 3326165 w 3749040"/>
              <a:gd name="connsiteY52" fmla="*/ 1682121 h 2546559"/>
              <a:gd name="connsiteX53" fmla="*/ 3312523 w 3749040"/>
              <a:gd name="connsiteY53" fmla="*/ 1712856 h 2546559"/>
              <a:gd name="connsiteX54" fmla="*/ 3301157 w 3749040"/>
              <a:gd name="connsiteY54" fmla="*/ 1745870 h 2546559"/>
              <a:gd name="connsiteX55" fmla="*/ 3290925 w 3749040"/>
              <a:gd name="connsiteY55" fmla="*/ 1780020 h 2546559"/>
              <a:gd name="connsiteX56" fmla="*/ 3281831 w 3749040"/>
              <a:gd name="connsiteY56" fmla="*/ 1814172 h 2546559"/>
              <a:gd name="connsiteX57" fmla="*/ 3272738 w 3749040"/>
              <a:gd name="connsiteY57" fmla="*/ 1849462 h 2546559"/>
              <a:gd name="connsiteX58" fmla="*/ 3262507 w 3749040"/>
              <a:gd name="connsiteY58" fmla="*/ 1882473 h 2546559"/>
              <a:gd name="connsiteX59" fmla="*/ 3251139 w 3749040"/>
              <a:gd name="connsiteY59" fmla="*/ 1915485 h 2546559"/>
              <a:gd name="connsiteX60" fmla="*/ 3237498 w 3749040"/>
              <a:gd name="connsiteY60" fmla="*/ 1946222 h 2546559"/>
              <a:gd name="connsiteX61" fmla="*/ 3220445 w 3749040"/>
              <a:gd name="connsiteY61" fmla="*/ 1973544 h 2546559"/>
              <a:gd name="connsiteX62" fmla="*/ 3199985 w 3749040"/>
              <a:gd name="connsiteY62" fmla="*/ 1998585 h 2546559"/>
              <a:gd name="connsiteX63" fmla="*/ 3174973 w 3749040"/>
              <a:gd name="connsiteY63" fmla="*/ 2019077 h 2546559"/>
              <a:gd name="connsiteX64" fmla="*/ 3147691 w 3749040"/>
              <a:gd name="connsiteY64" fmla="*/ 2036151 h 2546559"/>
              <a:gd name="connsiteX65" fmla="*/ 3117002 w 3749040"/>
              <a:gd name="connsiteY65" fmla="*/ 2049811 h 2546559"/>
              <a:gd name="connsiteX66" fmla="*/ 3084033 w 3749040"/>
              <a:gd name="connsiteY66" fmla="*/ 2061196 h 2546559"/>
              <a:gd name="connsiteX67" fmla="*/ 3051068 w 3749040"/>
              <a:gd name="connsiteY67" fmla="*/ 2071440 h 2546559"/>
              <a:gd name="connsiteX68" fmla="*/ 3015827 w 3749040"/>
              <a:gd name="connsiteY68" fmla="*/ 2080549 h 2546559"/>
              <a:gd name="connsiteX69" fmla="*/ 2981727 w 3749040"/>
              <a:gd name="connsiteY69" fmla="*/ 2089656 h 2546559"/>
              <a:gd name="connsiteX70" fmla="*/ 2947623 w 3749040"/>
              <a:gd name="connsiteY70" fmla="*/ 2099899 h 2546559"/>
              <a:gd name="connsiteX71" fmla="*/ 2914658 w 3749040"/>
              <a:gd name="connsiteY71" fmla="*/ 2111283 h 2546559"/>
              <a:gd name="connsiteX72" fmla="*/ 2883965 w 3749040"/>
              <a:gd name="connsiteY72" fmla="*/ 2124945 h 2546559"/>
              <a:gd name="connsiteX73" fmla="*/ 2855545 w 3749040"/>
              <a:gd name="connsiteY73" fmla="*/ 2140882 h 2546559"/>
              <a:gd name="connsiteX74" fmla="*/ 2830536 w 3749040"/>
              <a:gd name="connsiteY74" fmla="*/ 2161369 h 2546559"/>
              <a:gd name="connsiteX75" fmla="*/ 2804392 w 3749040"/>
              <a:gd name="connsiteY75" fmla="*/ 2184137 h 2546559"/>
              <a:gd name="connsiteX76" fmla="*/ 2781656 w 3749040"/>
              <a:gd name="connsiteY76" fmla="*/ 2210320 h 2546559"/>
              <a:gd name="connsiteX77" fmla="*/ 2760057 w 3749040"/>
              <a:gd name="connsiteY77" fmla="*/ 2237640 h 2546559"/>
              <a:gd name="connsiteX78" fmla="*/ 2738459 w 3749040"/>
              <a:gd name="connsiteY78" fmla="*/ 2266100 h 2546559"/>
              <a:gd name="connsiteX79" fmla="*/ 2716861 w 3749040"/>
              <a:gd name="connsiteY79" fmla="*/ 2294559 h 2546559"/>
              <a:gd name="connsiteX80" fmla="*/ 2695264 w 3749040"/>
              <a:gd name="connsiteY80" fmla="*/ 2321879 h 2546559"/>
              <a:gd name="connsiteX81" fmla="*/ 2671391 w 3749040"/>
              <a:gd name="connsiteY81" fmla="*/ 2348063 h 2546559"/>
              <a:gd name="connsiteX82" fmla="*/ 2647517 w 3749040"/>
              <a:gd name="connsiteY82" fmla="*/ 2370829 h 2546559"/>
              <a:gd name="connsiteX83" fmla="*/ 2620237 w 3749040"/>
              <a:gd name="connsiteY83" fmla="*/ 2390182 h 2546559"/>
              <a:gd name="connsiteX84" fmla="*/ 2591817 w 3749040"/>
              <a:gd name="connsiteY84" fmla="*/ 2404981 h 2546559"/>
              <a:gd name="connsiteX85" fmla="*/ 2557715 w 3749040"/>
              <a:gd name="connsiteY85" fmla="*/ 2415225 h 2546559"/>
              <a:gd name="connsiteX86" fmla="*/ 2522475 w 3749040"/>
              <a:gd name="connsiteY86" fmla="*/ 2419780 h 2546559"/>
              <a:gd name="connsiteX87" fmla="*/ 2486098 w 3749040"/>
              <a:gd name="connsiteY87" fmla="*/ 2420918 h 2546559"/>
              <a:gd name="connsiteX88" fmla="*/ 2447449 w 3749040"/>
              <a:gd name="connsiteY88" fmla="*/ 2417501 h 2546559"/>
              <a:gd name="connsiteX89" fmla="*/ 2408798 w 3749040"/>
              <a:gd name="connsiteY89" fmla="*/ 2412950 h 2546559"/>
              <a:gd name="connsiteX90" fmla="*/ 2370146 w 3749040"/>
              <a:gd name="connsiteY90" fmla="*/ 2407256 h 2546559"/>
              <a:gd name="connsiteX91" fmla="*/ 2331499 w 3749040"/>
              <a:gd name="connsiteY91" fmla="*/ 2402705 h 2546559"/>
              <a:gd name="connsiteX92" fmla="*/ 2292849 w 3749040"/>
              <a:gd name="connsiteY92" fmla="*/ 2400427 h 2546559"/>
              <a:gd name="connsiteX93" fmla="*/ 2255336 w 3749040"/>
              <a:gd name="connsiteY93" fmla="*/ 2400427 h 2546559"/>
              <a:gd name="connsiteX94" fmla="*/ 2220096 w 3749040"/>
              <a:gd name="connsiteY94" fmla="*/ 2404981 h 2546559"/>
              <a:gd name="connsiteX95" fmla="*/ 2184855 w 3749040"/>
              <a:gd name="connsiteY95" fmla="*/ 2414087 h 2546559"/>
              <a:gd name="connsiteX96" fmla="*/ 2150753 w 3749040"/>
              <a:gd name="connsiteY96" fmla="*/ 2427748 h 2546559"/>
              <a:gd name="connsiteX97" fmla="*/ 2116651 w 3749040"/>
              <a:gd name="connsiteY97" fmla="*/ 2445960 h 2546559"/>
              <a:gd name="connsiteX98" fmla="*/ 2082547 w 3749040"/>
              <a:gd name="connsiteY98" fmla="*/ 2464176 h 2546559"/>
              <a:gd name="connsiteX99" fmla="*/ 2048445 w 3749040"/>
              <a:gd name="connsiteY99" fmla="*/ 2484663 h 2546559"/>
              <a:gd name="connsiteX100" fmla="*/ 2015478 w 3749040"/>
              <a:gd name="connsiteY100" fmla="*/ 2504016 h 2546559"/>
              <a:gd name="connsiteX101" fmla="*/ 1980238 w 3749040"/>
              <a:gd name="connsiteY101" fmla="*/ 2521093 h 2546559"/>
              <a:gd name="connsiteX102" fmla="*/ 1946135 w 3749040"/>
              <a:gd name="connsiteY102" fmla="*/ 2534755 h 2546559"/>
              <a:gd name="connsiteX103" fmla="*/ 1910897 w 3749040"/>
              <a:gd name="connsiteY103" fmla="*/ 2543861 h 2546559"/>
              <a:gd name="connsiteX104" fmla="*/ 1882144 w 3749040"/>
              <a:gd name="connsiteY104" fmla="*/ 2546559 h 2546559"/>
              <a:gd name="connsiteX105" fmla="*/ 1866898 w 3749040"/>
              <a:gd name="connsiteY105" fmla="*/ 2546559 h 2546559"/>
              <a:gd name="connsiteX106" fmla="*/ 1838143 w 3749040"/>
              <a:gd name="connsiteY106" fmla="*/ 2543861 h 2546559"/>
              <a:gd name="connsiteX107" fmla="*/ 1802906 w 3749040"/>
              <a:gd name="connsiteY107" fmla="*/ 2534755 h 2546559"/>
              <a:gd name="connsiteX108" fmla="*/ 1768802 w 3749040"/>
              <a:gd name="connsiteY108" fmla="*/ 2521093 h 2546559"/>
              <a:gd name="connsiteX109" fmla="*/ 1733562 w 3749040"/>
              <a:gd name="connsiteY109" fmla="*/ 2504016 h 2546559"/>
              <a:gd name="connsiteX110" fmla="*/ 1700597 w 3749040"/>
              <a:gd name="connsiteY110" fmla="*/ 2484663 h 2546559"/>
              <a:gd name="connsiteX111" fmla="*/ 1666493 w 3749040"/>
              <a:gd name="connsiteY111" fmla="*/ 2464176 h 2546559"/>
              <a:gd name="connsiteX112" fmla="*/ 1632392 w 3749040"/>
              <a:gd name="connsiteY112" fmla="*/ 2445960 h 2546559"/>
              <a:gd name="connsiteX113" fmla="*/ 1598289 w 3749040"/>
              <a:gd name="connsiteY113" fmla="*/ 2427748 h 2546559"/>
              <a:gd name="connsiteX114" fmla="*/ 1565321 w 3749040"/>
              <a:gd name="connsiteY114" fmla="*/ 2414087 h 2546559"/>
              <a:gd name="connsiteX115" fmla="*/ 1528945 w 3749040"/>
              <a:gd name="connsiteY115" fmla="*/ 2404981 h 2546559"/>
              <a:gd name="connsiteX116" fmla="*/ 1493708 w 3749040"/>
              <a:gd name="connsiteY116" fmla="*/ 2400427 h 2546559"/>
              <a:gd name="connsiteX117" fmla="*/ 1456191 w 3749040"/>
              <a:gd name="connsiteY117" fmla="*/ 2400427 h 2546559"/>
              <a:gd name="connsiteX118" fmla="*/ 1417542 w 3749040"/>
              <a:gd name="connsiteY118" fmla="*/ 2402705 h 2546559"/>
              <a:gd name="connsiteX119" fmla="*/ 1378894 w 3749040"/>
              <a:gd name="connsiteY119" fmla="*/ 2407256 h 2546559"/>
              <a:gd name="connsiteX120" fmla="*/ 1340242 w 3749040"/>
              <a:gd name="connsiteY120" fmla="*/ 2412950 h 2546559"/>
              <a:gd name="connsiteX121" fmla="*/ 1301594 w 3749040"/>
              <a:gd name="connsiteY121" fmla="*/ 2417501 h 2546559"/>
              <a:gd name="connsiteX122" fmla="*/ 1262944 w 3749040"/>
              <a:gd name="connsiteY122" fmla="*/ 2420918 h 2546559"/>
              <a:gd name="connsiteX123" fmla="*/ 1226568 w 3749040"/>
              <a:gd name="connsiteY123" fmla="*/ 2419780 h 2546559"/>
              <a:gd name="connsiteX124" fmla="*/ 1191328 w 3749040"/>
              <a:gd name="connsiteY124" fmla="*/ 2415225 h 2546559"/>
              <a:gd name="connsiteX125" fmla="*/ 1157224 w 3749040"/>
              <a:gd name="connsiteY125" fmla="*/ 2404981 h 2546559"/>
              <a:gd name="connsiteX126" fmla="*/ 1128806 w 3749040"/>
              <a:gd name="connsiteY126" fmla="*/ 2390182 h 2546559"/>
              <a:gd name="connsiteX127" fmla="*/ 1101524 w 3749040"/>
              <a:gd name="connsiteY127" fmla="*/ 2370829 h 2546559"/>
              <a:gd name="connsiteX128" fmla="*/ 1077652 w 3749040"/>
              <a:gd name="connsiteY128" fmla="*/ 2348063 h 2546559"/>
              <a:gd name="connsiteX129" fmla="*/ 1053778 w 3749040"/>
              <a:gd name="connsiteY129" fmla="*/ 2321879 h 2546559"/>
              <a:gd name="connsiteX130" fmla="*/ 1032180 w 3749040"/>
              <a:gd name="connsiteY130" fmla="*/ 2294559 h 2546559"/>
              <a:gd name="connsiteX131" fmla="*/ 1010582 w 3749040"/>
              <a:gd name="connsiteY131" fmla="*/ 2266100 h 2546559"/>
              <a:gd name="connsiteX132" fmla="*/ 988986 w 3749040"/>
              <a:gd name="connsiteY132" fmla="*/ 2237640 h 2546559"/>
              <a:gd name="connsiteX133" fmla="*/ 967387 w 3749040"/>
              <a:gd name="connsiteY133" fmla="*/ 2210320 h 2546559"/>
              <a:gd name="connsiteX134" fmla="*/ 944648 w 3749040"/>
              <a:gd name="connsiteY134" fmla="*/ 2184137 h 2546559"/>
              <a:gd name="connsiteX135" fmla="*/ 918504 w 3749040"/>
              <a:gd name="connsiteY135" fmla="*/ 2161369 h 2546559"/>
              <a:gd name="connsiteX136" fmla="*/ 893495 w 3749040"/>
              <a:gd name="connsiteY136" fmla="*/ 2140882 h 2546559"/>
              <a:gd name="connsiteX137" fmla="*/ 865079 w 3749040"/>
              <a:gd name="connsiteY137" fmla="*/ 2124945 h 2546559"/>
              <a:gd name="connsiteX138" fmla="*/ 834384 w 3749040"/>
              <a:gd name="connsiteY138" fmla="*/ 2111283 h 2546559"/>
              <a:gd name="connsiteX139" fmla="*/ 801420 w 3749040"/>
              <a:gd name="connsiteY139" fmla="*/ 2099899 h 2546559"/>
              <a:gd name="connsiteX140" fmla="*/ 767316 w 3749040"/>
              <a:gd name="connsiteY140" fmla="*/ 2089656 h 2546559"/>
              <a:gd name="connsiteX141" fmla="*/ 733212 w 3749040"/>
              <a:gd name="connsiteY141" fmla="*/ 2080549 h 2546559"/>
              <a:gd name="connsiteX142" fmla="*/ 697973 w 3749040"/>
              <a:gd name="connsiteY142" fmla="*/ 2071440 h 2546559"/>
              <a:gd name="connsiteX143" fmla="*/ 665007 w 3749040"/>
              <a:gd name="connsiteY143" fmla="*/ 2061196 h 2546559"/>
              <a:gd name="connsiteX144" fmla="*/ 632041 w 3749040"/>
              <a:gd name="connsiteY144" fmla="*/ 2049811 h 2546559"/>
              <a:gd name="connsiteX145" fmla="*/ 601350 w 3749040"/>
              <a:gd name="connsiteY145" fmla="*/ 2036151 h 2546559"/>
              <a:gd name="connsiteX146" fmla="*/ 574067 w 3749040"/>
              <a:gd name="connsiteY146" fmla="*/ 2019077 h 2546559"/>
              <a:gd name="connsiteX147" fmla="*/ 549056 w 3749040"/>
              <a:gd name="connsiteY147" fmla="*/ 1998585 h 2546559"/>
              <a:gd name="connsiteX148" fmla="*/ 528598 w 3749040"/>
              <a:gd name="connsiteY148" fmla="*/ 1973544 h 2546559"/>
              <a:gd name="connsiteX149" fmla="*/ 511543 w 3749040"/>
              <a:gd name="connsiteY149" fmla="*/ 1946222 h 2546559"/>
              <a:gd name="connsiteX150" fmla="*/ 497904 w 3749040"/>
              <a:gd name="connsiteY150" fmla="*/ 1915485 h 2546559"/>
              <a:gd name="connsiteX151" fmla="*/ 486537 w 3749040"/>
              <a:gd name="connsiteY151" fmla="*/ 1882473 h 2546559"/>
              <a:gd name="connsiteX152" fmla="*/ 476305 w 3749040"/>
              <a:gd name="connsiteY152" fmla="*/ 1849462 h 2546559"/>
              <a:gd name="connsiteX153" fmla="*/ 467212 w 3749040"/>
              <a:gd name="connsiteY153" fmla="*/ 1814172 h 2546559"/>
              <a:gd name="connsiteX154" fmla="*/ 458118 w 3749040"/>
              <a:gd name="connsiteY154" fmla="*/ 1780020 h 2546559"/>
              <a:gd name="connsiteX155" fmla="*/ 447887 w 3749040"/>
              <a:gd name="connsiteY155" fmla="*/ 1745870 h 2546559"/>
              <a:gd name="connsiteX156" fmla="*/ 436519 w 3749040"/>
              <a:gd name="connsiteY156" fmla="*/ 1712856 h 2546559"/>
              <a:gd name="connsiteX157" fmla="*/ 422878 w 3749040"/>
              <a:gd name="connsiteY157" fmla="*/ 1682121 h 2546559"/>
              <a:gd name="connsiteX158" fmla="*/ 406963 w 3749040"/>
              <a:gd name="connsiteY158" fmla="*/ 1653663 h 2546559"/>
              <a:gd name="connsiteX159" fmla="*/ 386500 w 3749040"/>
              <a:gd name="connsiteY159" fmla="*/ 1628619 h 2546559"/>
              <a:gd name="connsiteX160" fmla="*/ 363765 w 3749040"/>
              <a:gd name="connsiteY160" fmla="*/ 1602436 h 2546559"/>
              <a:gd name="connsiteX161" fmla="*/ 337620 w 3749040"/>
              <a:gd name="connsiteY161" fmla="*/ 1579669 h 2546559"/>
              <a:gd name="connsiteX162" fmla="*/ 310335 w 3749040"/>
              <a:gd name="connsiteY162" fmla="*/ 1558040 h 2546559"/>
              <a:gd name="connsiteX163" fmla="*/ 280780 w 3749040"/>
              <a:gd name="connsiteY163" fmla="*/ 1536411 h 2546559"/>
              <a:gd name="connsiteX164" fmla="*/ 252364 w 3749040"/>
              <a:gd name="connsiteY164" fmla="*/ 1514782 h 2546559"/>
              <a:gd name="connsiteX165" fmla="*/ 225080 w 3749040"/>
              <a:gd name="connsiteY165" fmla="*/ 1493153 h 2546559"/>
              <a:gd name="connsiteX166" fmla="*/ 198937 w 3749040"/>
              <a:gd name="connsiteY166" fmla="*/ 1469249 h 2546559"/>
              <a:gd name="connsiteX167" fmla="*/ 176199 w 3749040"/>
              <a:gd name="connsiteY167" fmla="*/ 1445343 h 2546559"/>
              <a:gd name="connsiteX168" fmla="*/ 156875 w 3749040"/>
              <a:gd name="connsiteY168" fmla="*/ 1418023 h 2546559"/>
              <a:gd name="connsiteX169" fmla="*/ 142098 w 3749040"/>
              <a:gd name="connsiteY169" fmla="*/ 1389564 h 2546559"/>
              <a:gd name="connsiteX170" fmla="*/ 131866 w 3749040"/>
              <a:gd name="connsiteY170" fmla="*/ 1355414 h 2546559"/>
              <a:gd name="connsiteX171" fmla="*/ 127320 w 3749040"/>
              <a:gd name="connsiteY171" fmla="*/ 1320125 h 2546559"/>
              <a:gd name="connsiteX172" fmla="*/ 126181 w 3749040"/>
              <a:gd name="connsiteY172" fmla="*/ 1283697 h 2546559"/>
              <a:gd name="connsiteX173" fmla="*/ 129594 w 3749040"/>
              <a:gd name="connsiteY173" fmla="*/ 1244994 h 2546559"/>
              <a:gd name="connsiteX174" fmla="*/ 134140 w 3749040"/>
              <a:gd name="connsiteY174" fmla="*/ 1206288 h 2546559"/>
              <a:gd name="connsiteX175" fmla="*/ 139824 w 3749040"/>
              <a:gd name="connsiteY175" fmla="*/ 1167584 h 2546559"/>
              <a:gd name="connsiteX176" fmla="*/ 144371 w 3749040"/>
              <a:gd name="connsiteY176" fmla="*/ 1128878 h 2546559"/>
              <a:gd name="connsiteX177" fmla="*/ 146643 w 3749040"/>
              <a:gd name="connsiteY177" fmla="*/ 1090175 h 2546559"/>
              <a:gd name="connsiteX178" fmla="*/ 146643 w 3749040"/>
              <a:gd name="connsiteY178" fmla="*/ 1052609 h 2546559"/>
              <a:gd name="connsiteX179" fmla="*/ 142098 w 3749040"/>
              <a:gd name="connsiteY179" fmla="*/ 1017321 h 2546559"/>
              <a:gd name="connsiteX180" fmla="*/ 133002 w 3749040"/>
              <a:gd name="connsiteY180" fmla="*/ 982030 h 2546559"/>
              <a:gd name="connsiteX181" fmla="*/ 119364 w 3749040"/>
              <a:gd name="connsiteY181" fmla="*/ 949019 h 2546559"/>
              <a:gd name="connsiteX182" fmla="*/ 101174 w 3749040"/>
              <a:gd name="connsiteY182" fmla="*/ 914868 h 2546559"/>
              <a:gd name="connsiteX183" fmla="*/ 82987 w 3749040"/>
              <a:gd name="connsiteY183" fmla="*/ 880719 h 2546559"/>
              <a:gd name="connsiteX184" fmla="*/ 62525 w 3749040"/>
              <a:gd name="connsiteY184" fmla="*/ 846567 h 2546559"/>
              <a:gd name="connsiteX185" fmla="*/ 43198 w 3749040"/>
              <a:gd name="connsiteY185" fmla="*/ 813552 h 2546559"/>
              <a:gd name="connsiteX186" fmla="*/ 26147 w 3749040"/>
              <a:gd name="connsiteY186" fmla="*/ 778266 h 2546559"/>
              <a:gd name="connsiteX187" fmla="*/ 12505 w 3749040"/>
              <a:gd name="connsiteY187" fmla="*/ 744112 h 2546559"/>
              <a:gd name="connsiteX188" fmla="*/ 3412 w 3749040"/>
              <a:gd name="connsiteY188" fmla="*/ 708823 h 2546559"/>
              <a:gd name="connsiteX189" fmla="*/ 0 w 3749040"/>
              <a:gd name="connsiteY189" fmla="*/ 672396 h 2546559"/>
              <a:gd name="connsiteX190" fmla="*/ 3412 w 3749040"/>
              <a:gd name="connsiteY190" fmla="*/ 635969 h 2546559"/>
              <a:gd name="connsiteX191" fmla="*/ 12505 w 3749040"/>
              <a:gd name="connsiteY191" fmla="*/ 600680 h 2546559"/>
              <a:gd name="connsiteX192" fmla="*/ 26147 w 3749040"/>
              <a:gd name="connsiteY192" fmla="*/ 566531 h 2546559"/>
              <a:gd name="connsiteX193" fmla="*/ 43198 w 3749040"/>
              <a:gd name="connsiteY193" fmla="*/ 531241 h 2546559"/>
              <a:gd name="connsiteX194" fmla="*/ 62525 w 3749040"/>
              <a:gd name="connsiteY194" fmla="*/ 498228 h 2546559"/>
              <a:gd name="connsiteX195" fmla="*/ 82987 w 3749040"/>
              <a:gd name="connsiteY195" fmla="*/ 464078 h 2546559"/>
              <a:gd name="connsiteX196" fmla="*/ 101174 w 3749040"/>
              <a:gd name="connsiteY196" fmla="*/ 429926 h 2546559"/>
              <a:gd name="connsiteX197" fmla="*/ 119364 w 3749040"/>
              <a:gd name="connsiteY197" fmla="*/ 395775 h 2546559"/>
              <a:gd name="connsiteX198" fmla="*/ 133002 w 3749040"/>
              <a:gd name="connsiteY198" fmla="*/ 362763 h 2546559"/>
              <a:gd name="connsiteX199" fmla="*/ 142098 w 3749040"/>
              <a:gd name="connsiteY199" fmla="*/ 327474 h 2546559"/>
              <a:gd name="connsiteX200" fmla="*/ 146643 w 3749040"/>
              <a:gd name="connsiteY200" fmla="*/ 292185 h 2546559"/>
              <a:gd name="connsiteX201" fmla="*/ 146643 w 3749040"/>
              <a:gd name="connsiteY201" fmla="*/ 254619 h 2546559"/>
              <a:gd name="connsiteX202" fmla="*/ 144371 w 3749040"/>
              <a:gd name="connsiteY202" fmla="*/ 215915 h 2546559"/>
              <a:gd name="connsiteX203" fmla="*/ 139824 w 3749040"/>
              <a:gd name="connsiteY203" fmla="*/ 177213 h 2546559"/>
              <a:gd name="connsiteX204" fmla="*/ 134140 w 3749040"/>
              <a:gd name="connsiteY204" fmla="*/ 138506 h 2546559"/>
              <a:gd name="connsiteX205" fmla="*/ 129594 w 3749040"/>
              <a:gd name="connsiteY205" fmla="*/ 99801 h 2546559"/>
              <a:gd name="connsiteX206" fmla="*/ 126181 w 3749040"/>
              <a:gd name="connsiteY206" fmla="*/ 61098 h 2546559"/>
              <a:gd name="connsiteX207" fmla="*/ 127320 w 3749040"/>
              <a:gd name="connsiteY207" fmla="*/ 24670 h 2546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</a:cxnLst>
            <a:rect l="l" t="t" r="r" b="b"/>
            <a:pathLst>
              <a:path w="3749040" h="2546559">
                <a:moveTo>
                  <a:pt x="130498" y="0"/>
                </a:moveTo>
                <a:lnTo>
                  <a:pt x="3618544" y="0"/>
                </a:lnTo>
                <a:lnTo>
                  <a:pt x="3621723" y="24670"/>
                </a:lnTo>
                <a:lnTo>
                  <a:pt x="3622860" y="61098"/>
                </a:lnTo>
                <a:lnTo>
                  <a:pt x="3619447" y="99801"/>
                </a:lnTo>
                <a:lnTo>
                  <a:pt x="3614904" y="138506"/>
                </a:lnTo>
                <a:lnTo>
                  <a:pt x="3609219" y="177213"/>
                </a:lnTo>
                <a:lnTo>
                  <a:pt x="3604672" y="215915"/>
                </a:lnTo>
                <a:lnTo>
                  <a:pt x="3602397" y="254619"/>
                </a:lnTo>
                <a:lnTo>
                  <a:pt x="3602397" y="292185"/>
                </a:lnTo>
                <a:lnTo>
                  <a:pt x="3606943" y="327474"/>
                </a:lnTo>
                <a:lnTo>
                  <a:pt x="3616039" y="362763"/>
                </a:lnTo>
                <a:lnTo>
                  <a:pt x="3629679" y="395775"/>
                </a:lnTo>
                <a:lnTo>
                  <a:pt x="3646732" y="429926"/>
                </a:lnTo>
                <a:lnTo>
                  <a:pt x="3666058" y="464078"/>
                </a:lnTo>
                <a:lnTo>
                  <a:pt x="3686517" y="498228"/>
                </a:lnTo>
                <a:lnTo>
                  <a:pt x="3705843" y="531241"/>
                </a:lnTo>
                <a:lnTo>
                  <a:pt x="3722895" y="566531"/>
                </a:lnTo>
                <a:lnTo>
                  <a:pt x="3736535" y="600680"/>
                </a:lnTo>
                <a:lnTo>
                  <a:pt x="3745631" y="635969"/>
                </a:lnTo>
                <a:lnTo>
                  <a:pt x="3749040" y="672396"/>
                </a:lnTo>
                <a:lnTo>
                  <a:pt x="3745631" y="708823"/>
                </a:lnTo>
                <a:lnTo>
                  <a:pt x="3736535" y="744112"/>
                </a:lnTo>
                <a:lnTo>
                  <a:pt x="3722895" y="778266"/>
                </a:lnTo>
                <a:lnTo>
                  <a:pt x="3705843" y="813552"/>
                </a:lnTo>
                <a:lnTo>
                  <a:pt x="3686517" y="846567"/>
                </a:lnTo>
                <a:lnTo>
                  <a:pt x="3666058" y="880719"/>
                </a:lnTo>
                <a:lnTo>
                  <a:pt x="3646732" y="914868"/>
                </a:lnTo>
                <a:lnTo>
                  <a:pt x="3629679" y="949019"/>
                </a:lnTo>
                <a:lnTo>
                  <a:pt x="3616039" y="982030"/>
                </a:lnTo>
                <a:lnTo>
                  <a:pt x="3606943" y="1017321"/>
                </a:lnTo>
                <a:lnTo>
                  <a:pt x="3602397" y="1052609"/>
                </a:lnTo>
                <a:lnTo>
                  <a:pt x="3602397" y="1090175"/>
                </a:lnTo>
                <a:lnTo>
                  <a:pt x="3604672" y="1128878"/>
                </a:lnTo>
                <a:lnTo>
                  <a:pt x="3609219" y="1167584"/>
                </a:lnTo>
                <a:lnTo>
                  <a:pt x="3614904" y="1206288"/>
                </a:lnTo>
                <a:lnTo>
                  <a:pt x="3619447" y="1244994"/>
                </a:lnTo>
                <a:lnTo>
                  <a:pt x="3622860" y="1283697"/>
                </a:lnTo>
                <a:lnTo>
                  <a:pt x="3621723" y="1320125"/>
                </a:lnTo>
                <a:lnTo>
                  <a:pt x="3617176" y="1355414"/>
                </a:lnTo>
                <a:lnTo>
                  <a:pt x="3606943" y="1389564"/>
                </a:lnTo>
                <a:lnTo>
                  <a:pt x="3592167" y="1418023"/>
                </a:lnTo>
                <a:lnTo>
                  <a:pt x="3572844" y="1445343"/>
                </a:lnTo>
                <a:lnTo>
                  <a:pt x="3550106" y="1469249"/>
                </a:lnTo>
                <a:lnTo>
                  <a:pt x="3523960" y="1493153"/>
                </a:lnTo>
                <a:lnTo>
                  <a:pt x="3496679" y="1514782"/>
                </a:lnTo>
                <a:lnTo>
                  <a:pt x="3468261" y="1536411"/>
                </a:lnTo>
                <a:lnTo>
                  <a:pt x="3439842" y="1558040"/>
                </a:lnTo>
                <a:lnTo>
                  <a:pt x="3411423" y="1579669"/>
                </a:lnTo>
                <a:lnTo>
                  <a:pt x="3385277" y="1602436"/>
                </a:lnTo>
                <a:lnTo>
                  <a:pt x="3362541" y="1628619"/>
                </a:lnTo>
                <a:lnTo>
                  <a:pt x="3342079" y="1653663"/>
                </a:lnTo>
                <a:lnTo>
                  <a:pt x="3326165" y="1682121"/>
                </a:lnTo>
                <a:lnTo>
                  <a:pt x="3312523" y="1712856"/>
                </a:lnTo>
                <a:lnTo>
                  <a:pt x="3301157" y="1745870"/>
                </a:lnTo>
                <a:lnTo>
                  <a:pt x="3290925" y="1780020"/>
                </a:lnTo>
                <a:lnTo>
                  <a:pt x="3281831" y="1814172"/>
                </a:lnTo>
                <a:lnTo>
                  <a:pt x="3272738" y="1849462"/>
                </a:lnTo>
                <a:lnTo>
                  <a:pt x="3262507" y="1882473"/>
                </a:lnTo>
                <a:lnTo>
                  <a:pt x="3251139" y="1915485"/>
                </a:lnTo>
                <a:lnTo>
                  <a:pt x="3237498" y="1946222"/>
                </a:lnTo>
                <a:lnTo>
                  <a:pt x="3220445" y="1973544"/>
                </a:lnTo>
                <a:lnTo>
                  <a:pt x="3199985" y="1998585"/>
                </a:lnTo>
                <a:lnTo>
                  <a:pt x="3174973" y="2019077"/>
                </a:lnTo>
                <a:lnTo>
                  <a:pt x="3147691" y="2036151"/>
                </a:lnTo>
                <a:lnTo>
                  <a:pt x="3117002" y="2049811"/>
                </a:lnTo>
                <a:lnTo>
                  <a:pt x="3084033" y="2061196"/>
                </a:lnTo>
                <a:lnTo>
                  <a:pt x="3051068" y="2071440"/>
                </a:lnTo>
                <a:lnTo>
                  <a:pt x="3015827" y="2080549"/>
                </a:lnTo>
                <a:lnTo>
                  <a:pt x="2981727" y="2089656"/>
                </a:lnTo>
                <a:lnTo>
                  <a:pt x="2947623" y="2099899"/>
                </a:lnTo>
                <a:lnTo>
                  <a:pt x="2914658" y="2111283"/>
                </a:lnTo>
                <a:lnTo>
                  <a:pt x="2883965" y="2124945"/>
                </a:lnTo>
                <a:lnTo>
                  <a:pt x="2855545" y="2140882"/>
                </a:lnTo>
                <a:lnTo>
                  <a:pt x="2830536" y="2161369"/>
                </a:lnTo>
                <a:lnTo>
                  <a:pt x="2804392" y="2184137"/>
                </a:lnTo>
                <a:lnTo>
                  <a:pt x="2781656" y="2210320"/>
                </a:lnTo>
                <a:lnTo>
                  <a:pt x="2760057" y="2237640"/>
                </a:lnTo>
                <a:lnTo>
                  <a:pt x="2738459" y="2266100"/>
                </a:lnTo>
                <a:lnTo>
                  <a:pt x="2716861" y="2294559"/>
                </a:lnTo>
                <a:lnTo>
                  <a:pt x="2695264" y="2321879"/>
                </a:lnTo>
                <a:lnTo>
                  <a:pt x="2671391" y="2348063"/>
                </a:lnTo>
                <a:lnTo>
                  <a:pt x="2647517" y="2370829"/>
                </a:lnTo>
                <a:lnTo>
                  <a:pt x="2620237" y="2390182"/>
                </a:lnTo>
                <a:lnTo>
                  <a:pt x="2591817" y="2404981"/>
                </a:lnTo>
                <a:lnTo>
                  <a:pt x="2557715" y="2415225"/>
                </a:lnTo>
                <a:lnTo>
                  <a:pt x="2522475" y="2419780"/>
                </a:lnTo>
                <a:lnTo>
                  <a:pt x="2486098" y="2420918"/>
                </a:lnTo>
                <a:lnTo>
                  <a:pt x="2447449" y="2417501"/>
                </a:lnTo>
                <a:lnTo>
                  <a:pt x="2408798" y="2412950"/>
                </a:lnTo>
                <a:lnTo>
                  <a:pt x="2370146" y="2407256"/>
                </a:lnTo>
                <a:lnTo>
                  <a:pt x="2331499" y="2402705"/>
                </a:lnTo>
                <a:lnTo>
                  <a:pt x="2292849" y="2400427"/>
                </a:lnTo>
                <a:lnTo>
                  <a:pt x="2255336" y="2400427"/>
                </a:lnTo>
                <a:lnTo>
                  <a:pt x="2220096" y="2404981"/>
                </a:lnTo>
                <a:lnTo>
                  <a:pt x="2184855" y="2414087"/>
                </a:lnTo>
                <a:lnTo>
                  <a:pt x="2150753" y="2427748"/>
                </a:lnTo>
                <a:lnTo>
                  <a:pt x="2116651" y="2445960"/>
                </a:lnTo>
                <a:lnTo>
                  <a:pt x="2082547" y="2464176"/>
                </a:lnTo>
                <a:lnTo>
                  <a:pt x="2048445" y="2484663"/>
                </a:lnTo>
                <a:lnTo>
                  <a:pt x="2015478" y="2504016"/>
                </a:lnTo>
                <a:lnTo>
                  <a:pt x="1980238" y="2521093"/>
                </a:lnTo>
                <a:lnTo>
                  <a:pt x="1946135" y="2534755"/>
                </a:lnTo>
                <a:lnTo>
                  <a:pt x="1910897" y="2543861"/>
                </a:lnTo>
                <a:lnTo>
                  <a:pt x="1882144" y="2546559"/>
                </a:lnTo>
                <a:lnTo>
                  <a:pt x="1866898" y="2546559"/>
                </a:lnTo>
                <a:lnTo>
                  <a:pt x="1838143" y="2543861"/>
                </a:lnTo>
                <a:lnTo>
                  <a:pt x="1802906" y="2534755"/>
                </a:lnTo>
                <a:lnTo>
                  <a:pt x="1768802" y="2521093"/>
                </a:lnTo>
                <a:lnTo>
                  <a:pt x="1733562" y="2504016"/>
                </a:lnTo>
                <a:lnTo>
                  <a:pt x="1700597" y="2484663"/>
                </a:lnTo>
                <a:lnTo>
                  <a:pt x="1666493" y="2464176"/>
                </a:lnTo>
                <a:lnTo>
                  <a:pt x="1632392" y="2445960"/>
                </a:lnTo>
                <a:lnTo>
                  <a:pt x="1598289" y="2427748"/>
                </a:lnTo>
                <a:lnTo>
                  <a:pt x="1565321" y="2414087"/>
                </a:lnTo>
                <a:lnTo>
                  <a:pt x="1528945" y="2404981"/>
                </a:lnTo>
                <a:lnTo>
                  <a:pt x="1493708" y="2400427"/>
                </a:lnTo>
                <a:lnTo>
                  <a:pt x="1456191" y="2400427"/>
                </a:lnTo>
                <a:lnTo>
                  <a:pt x="1417542" y="2402705"/>
                </a:lnTo>
                <a:lnTo>
                  <a:pt x="1378894" y="2407256"/>
                </a:lnTo>
                <a:lnTo>
                  <a:pt x="1340242" y="2412950"/>
                </a:lnTo>
                <a:lnTo>
                  <a:pt x="1301594" y="2417501"/>
                </a:lnTo>
                <a:lnTo>
                  <a:pt x="1262944" y="2420918"/>
                </a:lnTo>
                <a:lnTo>
                  <a:pt x="1226568" y="2419780"/>
                </a:lnTo>
                <a:lnTo>
                  <a:pt x="1191328" y="2415225"/>
                </a:lnTo>
                <a:lnTo>
                  <a:pt x="1157224" y="2404981"/>
                </a:lnTo>
                <a:lnTo>
                  <a:pt x="1128806" y="2390182"/>
                </a:lnTo>
                <a:lnTo>
                  <a:pt x="1101524" y="2370829"/>
                </a:lnTo>
                <a:lnTo>
                  <a:pt x="1077652" y="2348063"/>
                </a:lnTo>
                <a:lnTo>
                  <a:pt x="1053778" y="2321879"/>
                </a:lnTo>
                <a:lnTo>
                  <a:pt x="1032180" y="2294559"/>
                </a:lnTo>
                <a:lnTo>
                  <a:pt x="1010582" y="2266100"/>
                </a:lnTo>
                <a:lnTo>
                  <a:pt x="988986" y="2237640"/>
                </a:lnTo>
                <a:lnTo>
                  <a:pt x="967387" y="2210320"/>
                </a:lnTo>
                <a:lnTo>
                  <a:pt x="944648" y="2184137"/>
                </a:lnTo>
                <a:lnTo>
                  <a:pt x="918504" y="2161369"/>
                </a:lnTo>
                <a:lnTo>
                  <a:pt x="893495" y="2140882"/>
                </a:lnTo>
                <a:lnTo>
                  <a:pt x="865079" y="2124945"/>
                </a:lnTo>
                <a:lnTo>
                  <a:pt x="834384" y="2111283"/>
                </a:lnTo>
                <a:lnTo>
                  <a:pt x="801420" y="2099899"/>
                </a:lnTo>
                <a:lnTo>
                  <a:pt x="767316" y="2089656"/>
                </a:lnTo>
                <a:lnTo>
                  <a:pt x="733212" y="2080549"/>
                </a:lnTo>
                <a:lnTo>
                  <a:pt x="697973" y="2071440"/>
                </a:lnTo>
                <a:lnTo>
                  <a:pt x="665007" y="2061196"/>
                </a:lnTo>
                <a:lnTo>
                  <a:pt x="632041" y="2049811"/>
                </a:lnTo>
                <a:lnTo>
                  <a:pt x="601350" y="2036151"/>
                </a:lnTo>
                <a:lnTo>
                  <a:pt x="574067" y="2019077"/>
                </a:lnTo>
                <a:lnTo>
                  <a:pt x="549056" y="1998585"/>
                </a:lnTo>
                <a:lnTo>
                  <a:pt x="528598" y="1973544"/>
                </a:lnTo>
                <a:lnTo>
                  <a:pt x="511543" y="1946222"/>
                </a:lnTo>
                <a:lnTo>
                  <a:pt x="497904" y="1915485"/>
                </a:lnTo>
                <a:lnTo>
                  <a:pt x="486537" y="1882473"/>
                </a:lnTo>
                <a:lnTo>
                  <a:pt x="476305" y="1849462"/>
                </a:lnTo>
                <a:lnTo>
                  <a:pt x="467212" y="1814172"/>
                </a:lnTo>
                <a:lnTo>
                  <a:pt x="458118" y="1780020"/>
                </a:lnTo>
                <a:lnTo>
                  <a:pt x="447887" y="1745870"/>
                </a:lnTo>
                <a:lnTo>
                  <a:pt x="436519" y="1712856"/>
                </a:lnTo>
                <a:lnTo>
                  <a:pt x="422878" y="1682121"/>
                </a:lnTo>
                <a:lnTo>
                  <a:pt x="406963" y="1653663"/>
                </a:lnTo>
                <a:lnTo>
                  <a:pt x="386500" y="1628619"/>
                </a:lnTo>
                <a:lnTo>
                  <a:pt x="363765" y="1602436"/>
                </a:lnTo>
                <a:lnTo>
                  <a:pt x="337620" y="1579669"/>
                </a:lnTo>
                <a:lnTo>
                  <a:pt x="310335" y="1558040"/>
                </a:lnTo>
                <a:lnTo>
                  <a:pt x="280780" y="1536411"/>
                </a:lnTo>
                <a:lnTo>
                  <a:pt x="252364" y="1514782"/>
                </a:lnTo>
                <a:lnTo>
                  <a:pt x="225080" y="1493153"/>
                </a:lnTo>
                <a:lnTo>
                  <a:pt x="198937" y="1469249"/>
                </a:lnTo>
                <a:lnTo>
                  <a:pt x="176199" y="1445343"/>
                </a:lnTo>
                <a:lnTo>
                  <a:pt x="156875" y="1418023"/>
                </a:lnTo>
                <a:lnTo>
                  <a:pt x="142098" y="1389564"/>
                </a:lnTo>
                <a:lnTo>
                  <a:pt x="131866" y="1355414"/>
                </a:lnTo>
                <a:lnTo>
                  <a:pt x="127320" y="1320125"/>
                </a:lnTo>
                <a:lnTo>
                  <a:pt x="126181" y="1283697"/>
                </a:lnTo>
                <a:lnTo>
                  <a:pt x="129594" y="1244994"/>
                </a:lnTo>
                <a:lnTo>
                  <a:pt x="134140" y="1206288"/>
                </a:lnTo>
                <a:lnTo>
                  <a:pt x="139824" y="1167584"/>
                </a:lnTo>
                <a:lnTo>
                  <a:pt x="144371" y="1128878"/>
                </a:lnTo>
                <a:lnTo>
                  <a:pt x="146643" y="1090175"/>
                </a:lnTo>
                <a:lnTo>
                  <a:pt x="146643" y="1052609"/>
                </a:lnTo>
                <a:lnTo>
                  <a:pt x="142098" y="1017321"/>
                </a:lnTo>
                <a:lnTo>
                  <a:pt x="133002" y="982030"/>
                </a:lnTo>
                <a:lnTo>
                  <a:pt x="119364" y="949019"/>
                </a:lnTo>
                <a:lnTo>
                  <a:pt x="101174" y="914868"/>
                </a:lnTo>
                <a:lnTo>
                  <a:pt x="82987" y="880719"/>
                </a:lnTo>
                <a:lnTo>
                  <a:pt x="62525" y="846567"/>
                </a:lnTo>
                <a:lnTo>
                  <a:pt x="43198" y="813552"/>
                </a:lnTo>
                <a:lnTo>
                  <a:pt x="26147" y="778266"/>
                </a:lnTo>
                <a:lnTo>
                  <a:pt x="12505" y="744112"/>
                </a:lnTo>
                <a:lnTo>
                  <a:pt x="3412" y="708823"/>
                </a:lnTo>
                <a:lnTo>
                  <a:pt x="0" y="672396"/>
                </a:lnTo>
                <a:lnTo>
                  <a:pt x="3412" y="635969"/>
                </a:lnTo>
                <a:lnTo>
                  <a:pt x="12505" y="600680"/>
                </a:lnTo>
                <a:lnTo>
                  <a:pt x="26147" y="566531"/>
                </a:lnTo>
                <a:lnTo>
                  <a:pt x="43198" y="531241"/>
                </a:lnTo>
                <a:lnTo>
                  <a:pt x="62525" y="498228"/>
                </a:lnTo>
                <a:lnTo>
                  <a:pt x="82987" y="464078"/>
                </a:lnTo>
                <a:lnTo>
                  <a:pt x="101174" y="429926"/>
                </a:lnTo>
                <a:lnTo>
                  <a:pt x="119364" y="395775"/>
                </a:lnTo>
                <a:lnTo>
                  <a:pt x="133002" y="362763"/>
                </a:lnTo>
                <a:lnTo>
                  <a:pt x="142098" y="327474"/>
                </a:lnTo>
                <a:lnTo>
                  <a:pt x="146643" y="292185"/>
                </a:lnTo>
                <a:lnTo>
                  <a:pt x="146643" y="254619"/>
                </a:lnTo>
                <a:lnTo>
                  <a:pt x="144371" y="215915"/>
                </a:lnTo>
                <a:lnTo>
                  <a:pt x="139824" y="177213"/>
                </a:lnTo>
                <a:lnTo>
                  <a:pt x="134140" y="138506"/>
                </a:lnTo>
                <a:lnTo>
                  <a:pt x="129594" y="99801"/>
                </a:lnTo>
                <a:lnTo>
                  <a:pt x="126181" y="61098"/>
                </a:lnTo>
                <a:lnTo>
                  <a:pt x="127320" y="2467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0139742-A4A7-5349-AAF3-D7C8B2474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798" y="1645188"/>
            <a:ext cx="5423536" cy="3584011"/>
          </a:xfrm>
        </p:spPr>
        <p:txBody>
          <a:bodyPr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Melakukan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pendampingan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masyarakat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mengurangi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angka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pengangguran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akibat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pandemi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misalnya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melakukan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training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konten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kreatif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melibatkan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potensi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sumberdaya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millennial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produktif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kota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desa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Contoh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kreativitas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pedagang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kaki lima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si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Ucup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Klaten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membuat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konten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Youtube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yg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kemudian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mendapat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banyak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endorsement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)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atau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kegiatan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fotografi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jarak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jauh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(</a:t>
            </a:r>
            <a:r>
              <a:rPr lang="en-US" i="1" dirty="0">
                <a:solidFill>
                  <a:schemeClr val="tx1"/>
                </a:solidFill>
                <a:latin typeface="Rockwell Condensed" panose="02060603050405020104" pitchFamily="18" charset="0"/>
              </a:rPr>
              <a:t>virtual photoshoot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).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7AA5E11-CD44-443B-9FB7-57A2267CD3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49885" y="2263566"/>
            <a:ext cx="4542115" cy="4614473"/>
          </a:xfrm>
          <a:custGeom>
            <a:avLst/>
            <a:gdLst>
              <a:gd name="connsiteX0" fmla="*/ 3017089 w 4542115"/>
              <a:gd name="connsiteY0" fmla="*/ 0 h 4614473"/>
              <a:gd name="connsiteX1" fmla="*/ 3075636 w 4542115"/>
              <a:gd name="connsiteY1" fmla="*/ 5494 h 4614473"/>
              <a:gd name="connsiteX2" fmla="*/ 3132353 w 4542115"/>
              <a:gd name="connsiteY2" fmla="*/ 20154 h 4614473"/>
              <a:gd name="connsiteX3" fmla="*/ 3187242 w 4542115"/>
              <a:gd name="connsiteY3" fmla="*/ 42142 h 4614473"/>
              <a:gd name="connsiteX4" fmla="*/ 3243962 w 4542115"/>
              <a:gd name="connsiteY4" fmla="*/ 69623 h 4614473"/>
              <a:gd name="connsiteX5" fmla="*/ 3297023 w 4542115"/>
              <a:gd name="connsiteY5" fmla="*/ 100772 h 4614473"/>
              <a:gd name="connsiteX6" fmla="*/ 3351911 w 4542115"/>
              <a:gd name="connsiteY6" fmla="*/ 133754 h 4614473"/>
              <a:gd name="connsiteX7" fmla="*/ 3406803 w 4542115"/>
              <a:gd name="connsiteY7" fmla="*/ 163066 h 4614473"/>
              <a:gd name="connsiteX8" fmla="*/ 3461689 w 4542115"/>
              <a:gd name="connsiteY8" fmla="*/ 192379 h 4614473"/>
              <a:gd name="connsiteX9" fmla="*/ 3516579 w 4542115"/>
              <a:gd name="connsiteY9" fmla="*/ 214366 h 4614473"/>
              <a:gd name="connsiteX10" fmla="*/ 3573300 w 4542115"/>
              <a:gd name="connsiteY10" fmla="*/ 229025 h 4614473"/>
              <a:gd name="connsiteX11" fmla="*/ 3630019 w 4542115"/>
              <a:gd name="connsiteY11" fmla="*/ 236355 h 4614473"/>
              <a:gd name="connsiteX12" fmla="*/ 3690397 w 4542115"/>
              <a:gd name="connsiteY12" fmla="*/ 236355 h 4614473"/>
              <a:gd name="connsiteX13" fmla="*/ 3752606 w 4542115"/>
              <a:gd name="connsiteY13" fmla="*/ 232693 h 4614473"/>
              <a:gd name="connsiteX14" fmla="*/ 3814809 w 4542115"/>
              <a:gd name="connsiteY14" fmla="*/ 225361 h 4614473"/>
              <a:gd name="connsiteX15" fmla="*/ 3877020 w 4542115"/>
              <a:gd name="connsiteY15" fmla="*/ 216201 h 4614473"/>
              <a:gd name="connsiteX16" fmla="*/ 3939231 w 4542115"/>
              <a:gd name="connsiteY16" fmla="*/ 208872 h 4614473"/>
              <a:gd name="connsiteX17" fmla="*/ 4001437 w 4542115"/>
              <a:gd name="connsiteY17" fmla="*/ 203373 h 4614473"/>
              <a:gd name="connsiteX18" fmla="*/ 4059986 w 4542115"/>
              <a:gd name="connsiteY18" fmla="*/ 205206 h 4614473"/>
              <a:gd name="connsiteX19" fmla="*/ 4116706 w 4542115"/>
              <a:gd name="connsiteY19" fmla="*/ 212538 h 4614473"/>
              <a:gd name="connsiteX20" fmla="*/ 4171595 w 4542115"/>
              <a:gd name="connsiteY20" fmla="*/ 229025 h 4614473"/>
              <a:gd name="connsiteX21" fmla="*/ 4217336 w 4542115"/>
              <a:gd name="connsiteY21" fmla="*/ 252845 h 4614473"/>
              <a:gd name="connsiteX22" fmla="*/ 4261245 w 4542115"/>
              <a:gd name="connsiteY22" fmla="*/ 283994 h 4614473"/>
              <a:gd name="connsiteX23" fmla="*/ 4299669 w 4542115"/>
              <a:gd name="connsiteY23" fmla="*/ 320637 h 4614473"/>
              <a:gd name="connsiteX24" fmla="*/ 4338095 w 4542115"/>
              <a:gd name="connsiteY24" fmla="*/ 362777 h 4614473"/>
              <a:gd name="connsiteX25" fmla="*/ 4372856 w 4542115"/>
              <a:gd name="connsiteY25" fmla="*/ 406750 h 4614473"/>
              <a:gd name="connsiteX26" fmla="*/ 4407617 w 4542115"/>
              <a:gd name="connsiteY26" fmla="*/ 452556 h 4614473"/>
              <a:gd name="connsiteX27" fmla="*/ 4442381 w 4542115"/>
              <a:gd name="connsiteY27" fmla="*/ 498362 h 4614473"/>
              <a:gd name="connsiteX28" fmla="*/ 4477145 w 4542115"/>
              <a:gd name="connsiteY28" fmla="*/ 542337 h 4614473"/>
              <a:gd name="connsiteX29" fmla="*/ 4513739 w 4542115"/>
              <a:gd name="connsiteY29" fmla="*/ 584477 h 4614473"/>
              <a:gd name="connsiteX30" fmla="*/ 4542115 w 4542115"/>
              <a:gd name="connsiteY30" fmla="*/ 609189 h 4614473"/>
              <a:gd name="connsiteX31" fmla="*/ 4542115 w 4542115"/>
              <a:gd name="connsiteY31" fmla="*/ 4614473 h 4614473"/>
              <a:gd name="connsiteX32" fmla="*/ 664769 w 4542115"/>
              <a:gd name="connsiteY32" fmla="*/ 4614473 h 4614473"/>
              <a:gd name="connsiteX33" fmla="*/ 655016 w 4542115"/>
              <a:gd name="connsiteY33" fmla="*/ 4597035 h 4614473"/>
              <a:gd name="connsiteX34" fmla="*/ 622081 w 4542115"/>
              <a:gd name="connsiteY34" fmla="*/ 4556726 h 4614473"/>
              <a:gd name="connsiteX35" fmla="*/ 585489 w 4542115"/>
              <a:gd name="connsiteY35" fmla="*/ 4514583 h 4614473"/>
              <a:gd name="connsiteX36" fmla="*/ 543408 w 4542115"/>
              <a:gd name="connsiteY36" fmla="*/ 4477940 h 4614473"/>
              <a:gd name="connsiteX37" fmla="*/ 499492 w 4542115"/>
              <a:gd name="connsiteY37" fmla="*/ 4443127 h 4614473"/>
              <a:gd name="connsiteX38" fmla="*/ 451923 w 4542115"/>
              <a:gd name="connsiteY38" fmla="*/ 4408315 h 4614473"/>
              <a:gd name="connsiteX39" fmla="*/ 406186 w 4542115"/>
              <a:gd name="connsiteY39" fmla="*/ 4373502 h 4614473"/>
              <a:gd name="connsiteX40" fmla="*/ 362272 w 4542115"/>
              <a:gd name="connsiteY40" fmla="*/ 4338689 h 4614473"/>
              <a:gd name="connsiteX41" fmla="*/ 320194 w 4542115"/>
              <a:gd name="connsiteY41" fmla="*/ 4300215 h 4614473"/>
              <a:gd name="connsiteX42" fmla="*/ 283597 w 4542115"/>
              <a:gd name="connsiteY42" fmla="*/ 4261739 h 4614473"/>
              <a:gd name="connsiteX43" fmla="*/ 252494 w 4542115"/>
              <a:gd name="connsiteY43" fmla="*/ 4217766 h 4614473"/>
              <a:gd name="connsiteX44" fmla="*/ 228710 w 4542115"/>
              <a:gd name="connsiteY44" fmla="*/ 4171960 h 4614473"/>
              <a:gd name="connsiteX45" fmla="*/ 212241 w 4542115"/>
              <a:gd name="connsiteY45" fmla="*/ 4116996 h 4614473"/>
              <a:gd name="connsiteX46" fmla="*/ 204924 w 4542115"/>
              <a:gd name="connsiteY46" fmla="*/ 4060197 h 4614473"/>
              <a:gd name="connsiteX47" fmla="*/ 203092 w 4542115"/>
              <a:gd name="connsiteY47" fmla="*/ 4001565 h 4614473"/>
              <a:gd name="connsiteX48" fmla="*/ 208585 w 4542115"/>
              <a:gd name="connsiteY48" fmla="*/ 3939271 h 4614473"/>
              <a:gd name="connsiteX49" fmla="*/ 215902 w 4542115"/>
              <a:gd name="connsiteY49" fmla="*/ 3876973 h 4614473"/>
              <a:gd name="connsiteX50" fmla="*/ 225050 w 4542115"/>
              <a:gd name="connsiteY50" fmla="*/ 3814678 h 4614473"/>
              <a:gd name="connsiteX51" fmla="*/ 232369 w 4542115"/>
              <a:gd name="connsiteY51" fmla="*/ 3752380 h 4614473"/>
              <a:gd name="connsiteX52" fmla="*/ 236025 w 4542115"/>
              <a:gd name="connsiteY52" fmla="*/ 3690086 h 4614473"/>
              <a:gd name="connsiteX53" fmla="*/ 236025 w 4542115"/>
              <a:gd name="connsiteY53" fmla="*/ 3629623 h 4614473"/>
              <a:gd name="connsiteX54" fmla="*/ 228710 w 4542115"/>
              <a:gd name="connsiteY54" fmla="*/ 3572826 h 4614473"/>
              <a:gd name="connsiteX55" fmla="*/ 214070 w 4542115"/>
              <a:gd name="connsiteY55" fmla="*/ 3516025 h 4614473"/>
              <a:gd name="connsiteX56" fmla="*/ 192118 w 4542115"/>
              <a:gd name="connsiteY56" fmla="*/ 3462892 h 4614473"/>
              <a:gd name="connsiteX57" fmla="*/ 162841 w 4542115"/>
              <a:gd name="connsiteY57" fmla="*/ 3407926 h 4614473"/>
              <a:gd name="connsiteX58" fmla="*/ 133569 w 4542115"/>
              <a:gd name="connsiteY58" fmla="*/ 3352962 h 4614473"/>
              <a:gd name="connsiteX59" fmla="*/ 100635 w 4542115"/>
              <a:gd name="connsiteY59" fmla="*/ 3297993 h 4614473"/>
              <a:gd name="connsiteX60" fmla="*/ 69528 w 4542115"/>
              <a:gd name="connsiteY60" fmla="*/ 3244856 h 4614473"/>
              <a:gd name="connsiteX61" fmla="*/ 42083 w 4542115"/>
              <a:gd name="connsiteY61" fmla="*/ 3188061 h 4614473"/>
              <a:gd name="connsiteX62" fmla="*/ 20128 w 4542115"/>
              <a:gd name="connsiteY62" fmla="*/ 3133090 h 4614473"/>
              <a:gd name="connsiteX63" fmla="*/ 5491 w 4542115"/>
              <a:gd name="connsiteY63" fmla="*/ 3076291 h 4614473"/>
              <a:gd name="connsiteX64" fmla="*/ 0 w 4542115"/>
              <a:gd name="connsiteY64" fmla="*/ 3017661 h 4614473"/>
              <a:gd name="connsiteX65" fmla="*/ 5491 w 4542115"/>
              <a:gd name="connsiteY65" fmla="*/ 2959031 h 4614473"/>
              <a:gd name="connsiteX66" fmla="*/ 20128 w 4542115"/>
              <a:gd name="connsiteY66" fmla="*/ 2902232 h 4614473"/>
              <a:gd name="connsiteX67" fmla="*/ 42083 w 4542115"/>
              <a:gd name="connsiteY67" fmla="*/ 2847268 h 4614473"/>
              <a:gd name="connsiteX68" fmla="*/ 69528 w 4542115"/>
              <a:gd name="connsiteY68" fmla="*/ 2790469 h 4614473"/>
              <a:gd name="connsiteX69" fmla="*/ 100635 w 4542115"/>
              <a:gd name="connsiteY69" fmla="*/ 2737334 h 4614473"/>
              <a:gd name="connsiteX70" fmla="*/ 133569 w 4542115"/>
              <a:gd name="connsiteY70" fmla="*/ 2682368 h 4614473"/>
              <a:gd name="connsiteX71" fmla="*/ 162841 w 4542115"/>
              <a:gd name="connsiteY71" fmla="*/ 2627399 h 4614473"/>
              <a:gd name="connsiteX72" fmla="*/ 192118 w 4542115"/>
              <a:gd name="connsiteY72" fmla="*/ 2572433 h 4614473"/>
              <a:gd name="connsiteX73" fmla="*/ 214070 w 4542115"/>
              <a:gd name="connsiteY73" fmla="*/ 2519300 h 4614473"/>
              <a:gd name="connsiteX74" fmla="*/ 228710 w 4542115"/>
              <a:gd name="connsiteY74" fmla="*/ 2462501 h 4614473"/>
              <a:gd name="connsiteX75" fmla="*/ 236025 w 4542115"/>
              <a:gd name="connsiteY75" fmla="*/ 2405702 h 4614473"/>
              <a:gd name="connsiteX76" fmla="*/ 236025 w 4542115"/>
              <a:gd name="connsiteY76" fmla="*/ 2345239 h 4614473"/>
              <a:gd name="connsiteX77" fmla="*/ 232369 w 4542115"/>
              <a:gd name="connsiteY77" fmla="*/ 2282943 h 4614473"/>
              <a:gd name="connsiteX78" fmla="*/ 225050 w 4542115"/>
              <a:gd name="connsiteY78" fmla="*/ 2220652 h 4614473"/>
              <a:gd name="connsiteX79" fmla="*/ 215902 w 4542115"/>
              <a:gd name="connsiteY79" fmla="*/ 2158351 h 4614473"/>
              <a:gd name="connsiteX80" fmla="*/ 208585 w 4542115"/>
              <a:gd name="connsiteY80" fmla="*/ 2096056 h 4614473"/>
              <a:gd name="connsiteX81" fmla="*/ 203092 w 4542115"/>
              <a:gd name="connsiteY81" fmla="*/ 2033762 h 4614473"/>
              <a:gd name="connsiteX82" fmla="*/ 204924 w 4542115"/>
              <a:gd name="connsiteY82" fmla="*/ 1975130 h 4614473"/>
              <a:gd name="connsiteX83" fmla="*/ 212241 w 4542115"/>
              <a:gd name="connsiteY83" fmla="*/ 1918331 h 4614473"/>
              <a:gd name="connsiteX84" fmla="*/ 228710 w 4542115"/>
              <a:gd name="connsiteY84" fmla="*/ 1863365 h 4614473"/>
              <a:gd name="connsiteX85" fmla="*/ 252494 w 4542115"/>
              <a:gd name="connsiteY85" fmla="*/ 1817559 h 4614473"/>
              <a:gd name="connsiteX86" fmla="*/ 283597 w 4542115"/>
              <a:gd name="connsiteY86" fmla="*/ 1773588 h 4614473"/>
              <a:gd name="connsiteX87" fmla="*/ 320194 w 4542115"/>
              <a:gd name="connsiteY87" fmla="*/ 1735110 h 4614473"/>
              <a:gd name="connsiteX88" fmla="*/ 362272 w 4542115"/>
              <a:gd name="connsiteY88" fmla="*/ 1696633 h 4614473"/>
              <a:gd name="connsiteX89" fmla="*/ 406186 w 4542115"/>
              <a:gd name="connsiteY89" fmla="*/ 1661821 h 4614473"/>
              <a:gd name="connsiteX90" fmla="*/ 451923 w 4542115"/>
              <a:gd name="connsiteY90" fmla="*/ 1627010 h 4614473"/>
              <a:gd name="connsiteX91" fmla="*/ 499492 w 4542115"/>
              <a:gd name="connsiteY91" fmla="*/ 1592198 h 4614473"/>
              <a:gd name="connsiteX92" fmla="*/ 543408 w 4542115"/>
              <a:gd name="connsiteY92" fmla="*/ 1557383 h 4614473"/>
              <a:gd name="connsiteX93" fmla="*/ 585489 w 4542115"/>
              <a:gd name="connsiteY93" fmla="*/ 1520742 h 4614473"/>
              <a:gd name="connsiteX94" fmla="*/ 622081 w 4542115"/>
              <a:gd name="connsiteY94" fmla="*/ 1478602 h 4614473"/>
              <a:gd name="connsiteX95" fmla="*/ 655016 w 4542115"/>
              <a:gd name="connsiteY95" fmla="*/ 1438290 h 4614473"/>
              <a:gd name="connsiteX96" fmla="*/ 680633 w 4542115"/>
              <a:gd name="connsiteY96" fmla="*/ 1392484 h 4614473"/>
              <a:gd name="connsiteX97" fmla="*/ 702588 w 4542115"/>
              <a:gd name="connsiteY97" fmla="*/ 1343017 h 4614473"/>
              <a:gd name="connsiteX98" fmla="*/ 720885 w 4542115"/>
              <a:gd name="connsiteY98" fmla="*/ 1289879 h 4614473"/>
              <a:gd name="connsiteX99" fmla="*/ 737352 w 4542115"/>
              <a:gd name="connsiteY99" fmla="*/ 1234913 h 4614473"/>
              <a:gd name="connsiteX100" fmla="*/ 751988 w 4542115"/>
              <a:gd name="connsiteY100" fmla="*/ 1179949 h 4614473"/>
              <a:gd name="connsiteX101" fmla="*/ 766625 w 4542115"/>
              <a:gd name="connsiteY101" fmla="*/ 1123148 h 4614473"/>
              <a:gd name="connsiteX102" fmla="*/ 783093 w 4542115"/>
              <a:gd name="connsiteY102" fmla="*/ 1070017 h 4614473"/>
              <a:gd name="connsiteX103" fmla="*/ 801388 w 4542115"/>
              <a:gd name="connsiteY103" fmla="*/ 1016879 h 4614473"/>
              <a:gd name="connsiteX104" fmla="*/ 823342 w 4542115"/>
              <a:gd name="connsiteY104" fmla="*/ 967409 h 4614473"/>
              <a:gd name="connsiteX105" fmla="*/ 850791 w 4542115"/>
              <a:gd name="connsiteY105" fmla="*/ 923437 h 4614473"/>
              <a:gd name="connsiteX106" fmla="*/ 883719 w 4542115"/>
              <a:gd name="connsiteY106" fmla="*/ 883127 h 4614473"/>
              <a:gd name="connsiteX107" fmla="*/ 923974 w 4542115"/>
              <a:gd name="connsiteY107" fmla="*/ 850147 h 4614473"/>
              <a:gd name="connsiteX108" fmla="*/ 967888 w 4542115"/>
              <a:gd name="connsiteY108" fmla="*/ 822667 h 4614473"/>
              <a:gd name="connsiteX109" fmla="*/ 1017286 w 4542115"/>
              <a:gd name="connsiteY109" fmla="*/ 800678 h 4614473"/>
              <a:gd name="connsiteX110" fmla="*/ 1070344 w 4542115"/>
              <a:gd name="connsiteY110" fmla="*/ 782355 h 4614473"/>
              <a:gd name="connsiteX111" fmla="*/ 1123405 w 4542115"/>
              <a:gd name="connsiteY111" fmla="*/ 765865 h 4614473"/>
              <a:gd name="connsiteX112" fmla="*/ 1180122 w 4542115"/>
              <a:gd name="connsiteY112" fmla="*/ 751208 h 4614473"/>
              <a:gd name="connsiteX113" fmla="*/ 1235013 w 4542115"/>
              <a:gd name="connsiteY113" fmla="*/ 736549 h 4614473"/>
              <a:gd name="connsiteX114" fmla="*/ 1289905 w 4542115"/>
              <a:gd name="connsiteY114" fmla="*/ 720059 h 4614473"/>
              <a:gd name="connsiteX115" fmla="*/ 1342961 w 4542115"/>
              <a:gd name="connsiteY115" fmla="*/ 701741 h 4614473"/>
              <a:gd name="connsiteX116" fmla="*/ 1392366 w 4542115"/>
              <a:gd name="connsiteY116" fmla="*/ 679752 h 4614473"/>
              <a:gd name="connsiteX117" fmla="*/ 1438103 w 4542115"/>
              <a:gd name="connsiteY117" fmla="*/ 654104 h 4614473"/>
              <a:gd name="connsiteX118" fmla="*/ 1478355 w 4542115"/>
              <a:gd name="connsiteY118" fmla="*/ 621122 h 4614473"/>
              <a:gd name="connsiteX119" fmla="*/ 1520434 w 4542115"/>
              <a:gd name="connsiteY119" fmla="*/ 584477 h 4614473"/>
              <a:gd name="connsiteX120" fmla="*/ 1557033 w 4542115"/>
              <a:gd name="connsiteY120" fmla="*/ 542337 h 4614473"/>
              <a:gd name="connsiteX121" fmla="*/ 1591797 w 4542115"/>
              <a:gd name="connsiteY121" fmla="*/ 498362 h 4614473"/>
              <a:gd name="connsiteX122" fmla="*/ 1626556 w 4542115"/>
              <a:gd name="connsiteY122" fmla="*/ 452556 h 4614473"/>
              <a:gd name="connsiteX123" fmla="*/ 1661319 w 4542115"/>
              <a:gd name="connsiteY123" fmla="*/ 406750 h 4614473"/>
              <a:gd name="connsiteX124" fmla="*/ 1696081 w 4542115"/>
              <a:gd name="connsiteY124" fmla="*/ 362777 h 4614473"/>
              <a:gd name="connsiteX125" fmla="*/ 1734508 w 4542115"/>
              <a:gd name="connsiteY125" fmla="*/ 320637 h 4614473"/>
              <a:gd name="connsiteX126" fmla="*/ 1772930 w 4542115"/>
              <a:gd name="connsiteY126" fmla="*/ 283994 h 4614473"/>
              <a:gd name="connsiteX127" fmla="*/ 1816841 w 4542115"/>
              <a:gd name="connsiteY127" fmla="*/ 252845 h 4614473"/>
              <a:gd name="connsiteX128" fmla="*/ 1862581 w 4542115"/>
              <a:gd name="connsiteY128" fmla="*/ 229025 h 4614473"/>
              <a:gd name="connsiteX129" fmla="*/ 1917472 w 4542115"/>
              <a:gd name="connsiteY129" fmla="*/ 212538 h 4614473"/>
              <a:gd name="connsiteX130" fmla="*/ 1974191 w 4542115"/>
              <a:gd name="connsiteY130" fmla="*/ 205206 h 4614473"/>
              <a:gd name="connsiteX131" fmla="*/ 2032739 w 4542115"/>
              <a:gd name="connsiteY131" fmla="*/ 203373 h 4614473"/>
              <a:gd name="connsiteX132" fmla="*/ 2094947 w 4542115"/>
              <a:gd name="connsiteY132" fmla="*/ 208872 h 4614473"/>
              <a:gd name="connsiteX133" fmla="*/ 2157153 w 4542115"/>
              <a:gd name="connsiteY133" fmla="*/ 216201 h 4614473"/>
              <a:gd name="connsiteX134" fmla="*/ 2219363 w 4542115"/>
              <a:gd name="connsiteY134" fmla="*/ 225361 h 4614473"/>
              <a:gd name="connsiteX135" fmla="*/ 2281569 w 4542115"/>
              <a:gd name="connsiteY135" fmla="*/ 232693 h 4614473"/>
              <a:gd name="connsiteX136" fmla="*/ 2343775 w 4542115"/>
              <a:gd name="connsiteY136" fmla="*/ 236355 h 4614473"/>
              <a:gd name="connsiteX137" fmla="*/ 2404160 w 4542115"/>
              <a:gd name="connsiteY137" fmla="*/ 236355 h 4614473"/>
              <a:gd name="connsiteX138" fmla="*/ 2460875 w 4542115"/>
              <a:gd name="connsiteY138" fmla="*/ 229025 h 4614473"/>
              <a:gd name="connsiteX139" fmla="*/ 2519423 w 4542115"/>
              <a:gd name="connsiteY139" fmla="*/ 214366 h 4614473"/>
              <a:gd name="connsiteX140" fmla="*/ 2572486 w 4542115"/>
              <a:gd name="connsiteY140" fmla="*/ 192379 h 4614473"/>
              <a:gd name="connsiteX141" fmla="*/ 2627375 w 4542115"/>
              <a:gd name="connsiteY141" fmla="*/ 163066 h 4614473"/>
              <a:gd name="connsiteX142" fmla="*/ 2682261 w 4542115"/>
              <a:gd name="connsiteY142" fmla="*/ 133754 h 4614473"/>
              <a:gd name="connsiteX143" fmla="*/ 2737153 w 4542115"/>
              <a:gd name="connsiteY143" fmla="*/ 100772 h 4614473"/>
              <a:gd name="connsiteX144" fmla="*/ 2790211 w 4542115"/>
              <a:gd name="connsiteY144" fmla="*/ 69623 h 4614473"/>
              <a:gd name="connsiteX145" fmla="*/ 2846931 w 4542115"/>
              <a:gd name="connsiteY145" fmla="*/ 42142 h 4614473"/>
              <a:gd name="connsiteX146" fmla="*/ 2901822 w 4542115"/>
              <a:gd name="connsiteY146" fmla="*/ 20154 h 4614473"/>
              <a:gd name="connsiteX147" fmla="*/ 2958537 w 4542115"/>
              <a:gd name="connsiteY147" fmla="*/ 5494 h 461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4542115" h="4614473">
                <a:moveTo>
                  <a:pt x="3017089" y="0"/>
                </a:moveTo>
                <a:lnTo>
                  <a:pt x="3075636" y="5494"/>
                </a:lnTo>
                <a:lnTo>
                  <a:pt x="3132353" y="20154"/>
                </a:lnTo>
                <a:lnTo>
                  <a:pt x="3187242" y="42142"/>
                </a:lnTo>
                <a:lnTo>
                  <a:pt x="3243962" y="69623"/>
                </a:lnTo>
                <a:lnTo>
                  <a:pt x="3297023" y="100772"/>
                </a:lnTo>
                <a:lnTo>
                  <a:pt x="3351911" y="133754"/>
                </a:lnTo>
                <a:lnTo>
                  <a:pt x="3406803" y="163066"/>
                </a:lnTo>
                <a:lnTo>
                  <a:pt x="3461689" y="192379"/>
                </a:lnTo>
                <a:lnTo>
                  <a:pt x="3516579" y="214366"/>
                </a:lnTo>
                <a:lnTo>
                  <a:pt x="3573300" y="229025"/>
                </a:lnTo>
                <a:lnTo>
                  <a:pt x="3630019" y="236355"/>
                </a:lnTo>
                <a:lnTo>
                  <a:pt x="3690397" y="236355"/>
                </a:lnTo>
                <a:lnTo>
                  <a:pt x="3752606" y="232693"/>
                </a:lnTo>
                <a:lnTo>
                  <a:pt x="3814809" y="225361"/>
                </a:lnTo>
                <a:lnTo>
                  <a:pt x="3877020" y="216201"/>
                </a:lnTo>
                <a:lnTo>
                  <a:pt x="3939231" y="208872"/>
                </a:lnTo>
                <a:lnTo>
                  <a:pt x="4001437" y="203373"/>
                </a:lnTo>
                <a:lnTo>
                  <a:pt x="4059986" y="205206"/>
                </a:lnTo>
                <a:lnTo>
                  <a:pt x="4116706" y="212538"/>
                </a:lnTo>
                <a:lnTo>
                  <a:pt x="4171595" y="229025"/>
                </a:lnTo>
                <a:lnTo>
                  <a:pt x="4217336" y="252845"/>
                </a:lnTo>
                <a:lnTo>
                  <a:pt x="4261245" y="283994"/>
                </a:lnTo>
                <a:lnTo>
                  <a:pt x="4299669" y="320637"/>
                </a:lnTo>
                <a:lnTo>
                  <a:pt x="4338095" y="362777"/>
                </a:lnTo>
                <a:lnTo>
                  <a:pt x="4372856" y="406750"/>
                </a:lnTo>
                <a:lnTo>
                  <a:pt x="4407617" y="452556"/>
                </a:lnTo>
                <a:lnTo>
                  <a:pt x="4442381" y="498362"/>
                </a:lnTo>
                <a:lnTo>
                  <a:pt x="4477145" y="542337"/>
                </a:lnTo>
                <a:lnTo>
                  <a:pt x="4513739" y="584477"/>
                </a:lnTo>
                <a:lnTo>
                  <a:pt x="4542115" y="609189"/>
                </a:lnTo>
                <a:lnTo>
                  <a:pt x="4542115" y="4614473"/>
                </a:lnTo>
                <a:lnTo>
                  <a:pt x="664769" y="4614473"/>
                </a:lnTo>
                <a:lnTo>
                  <a:pt x="655016" y="4597035"/>
                </a:lnTo>
                <a:lnTo>
                  <a:pt x="622081" y="4556726"/>
                </a:lnTo>
                <a:lnTo>
                  <a:pt x="585489" y="4514583"/>
                </a:lnTo>
                <a:lnTo>
                  <a:pt x="543408" y="4477940"/>
                </a:lnTo>
                <a:lnTo>
                  <a:pt x="499492" y="4443127"/>
                </a:lnTo>
                <a:lnTo>
                  <a:pt x="451923" y="4408315"/>
                </a:lnTo>
                <a:lnTo>
                  <a:pt x="406186" y="4373502"/>
                </a:lnTo>
                <a:lnTo>
                  <a:pt x="362272" y="4338689"/>
                </a:lnTo>
                <a:lnTo>
                  <a:pt x="320194" y="4300215"/>
                </a:lnTo>
                <a:lnTo>
                  <a:pt x="283597" y="4261739"/>
                </a:lnTo>
                <a:lnTo>
                  <a:pt x="252494" y="4217766"/>
                </a:lnTo>
                <a:lnTo>
                  <a:pt x="228710" y="4171960"/>
                </a:lnTo>
                <a:lnTo>
                  <a:pt x="212241" y="4116996"/>
                </a:lnTo>
                <a:lnTo>
                  <a:pt x="204924" y="4060197"/>
                </a:lnTo>
                <a:lnTo>
                  <a:pt x="203092" y="4001565"/>
                </a:lnTo>
                <a:lnTo>
                  <a:pt x="208585" y="3939271"/>
                </a:lnTo>
                <a:lnTo>
                  <a:pt x="215902" y="3876973"/>
                </a:lnTo>
                <a:lnTo>
                  <a:pt x="225050" y="3814678"/>
                </a:lnTo>
                <a:lnTo>
                  <a:pt x="232369" y="3752380"/>
                </a:lnTo>
                <a:lnTo>
                  <a:pt x="236025" y="3690086"/>
                </a:lnTo>
                <a:lnTo>
                  <a:pt x="236025" y="3629623"/>
                </a:lnTo>
                <a:lnTo>
                  <a:pt x="228710" y="3572826"/>
                </a:lnTo>
                <a:lnTo>
                  <a:pt x="214070" y="3516025"/>
                </a:lnTo>
                <a:lnTo>
                  <a:pt x="192118" y="3462892"/>
                </a:lnTo>
                <a:lnTo>
                  <a:pt x="162841" y="3407926"/>
                </a:lnTo>
                <a:lnTo>
                  <a:pt x="133569" y="3352962"/>
                </a:lnTo>
                <a:lnTo>
                  <a:pt x="100635" y="3297993"/>
                </a:lnTo>
                <a:lnTo>
                  <a:pt x="69528" y="3244856"/>
                </a:lnTo>
                <a:lnTo>
                  <a:pt x="42083" y="3188061"/>
                </a:lnTo>
                <a:lnTo>
                  <a:pt x="20128" y="3133090"/>
                </a:lnTo>
                <a:lnTo>
                  <a:pt x="5491" y="3076291"/>
                </a:lnTo>
                <a:lnTo>
                  <a:pt x="0" y="3017661"/>
                </a:lnTo>
                <a:lnTo>
                  <a:pt x="5491" y="2959031"/>
                </a:lnTo>
                <a:lnTo>
                  <a:pt x="20128" y="2902232"/>
                </a:lnTo>
                <a:lnTo>
                  <a:pt x="42083" y="2847268"/>
                </a:lnTo>
                <a:lnTo>
                  <a:pt x="69528" y="2790469"/>
                </a:lnTo>
                <a:lnTo>
                  <a:pt x="100635" y="2737334"/>
                </a:lnTo>
                <a:lnTo>
                  <a:pt x="133569" y="2682368"/>
                </a:lnTo>
                <a:lnTo>
                  <a:pt x="162841" y="2627399"/>
                </a:lnTo>
                <a:lnTo>
                  <a:pt x="192118" y="2572433"/>
                </a:lnTo>
                <a:lnTo>
                  <a:pt x="214070" y="2519300"/>
                </a:lnTo>
                <a:lnTo>
                  <a:pt x="228710" y="2462501"/>
                </a:lnTo>
                <a:lnTo>
                  <a:pt x="236025" y="2405702"/>
                </a:lnTo>
                <a:lnTo>
                  <a:pt x="236025" y="2345239"/>
                </a:lnTo>
                <a:lnTo>
                  <a:pt x="232369" y="2282943"/>
                </a:lnTo>
                <a:lnTo>
                  <a:pt x="225050" y="2220652"/>
                </a:lnTo>
                <a:lnTo>
                  <a:pt x="215902" y="2158351"/>
                </a:lnTo>
                <a:lnTo>
                  <a:pt x="208585" y="2096056"/>
                </a:lnTo>
                <a:lnTo>
                  <a:pt x="203092" y="2033762"/>
                </a:lnTo>
                <a:lnTo>
                  <a:pt x="204924" y="1975130"/>
                </a:lnTo>
                <a:lnTo>
                  <a:pt x="212241" y="1918331"/>
                </a:lnTo>
                <a:lnTo>
                  <a:pt x="228710" y="1863365"/>
                </a:lnTo>
                <a:lnTo>
                  <a:pt x="252494" y="1817559"/>
                </a:lnTo>
                <a:lnTo>
                  <a:pt x="283597" y="1773588"/>
                </a:lnTo>
                <a:lnTo>
                  <a:pt x="320194" y="1735110"/>
                </a:lnTo>
                <a:lnTo>
                  <a:pt x="362272" y="1696633"/>
                </a:lnTo>
                <a:lnTo>
                  <a:pt x="406186" y="1661821"/>
                </a:lnTo>
                <a:lnTo>
                  <a:pt x="451923" y="1627010"/>
                </a:lnTo>
                <a:lnTo>
                  <a:pt x="499492" y="1592198"/>
                </a:lnTo>
                <a:lnTo>
                  <a:pt x="543408" y="1557383"/>
                </a:lnTo>
                <a:lnTo>
                  <a:pt x="585489" y="1520742"/>
                </a:lnTo>
                <a:lnTo>
                  <a:pt x="622081" y="1478602"/>
                </a:lnTo>
                <a:lnTo>
                  <a:pt x="655016" y="1438290"/>
                </a:lnTo>
                <a:lnTo>
                  <a:pt x="680633" y="1392484"/>
                </a:lnTo>
                <a:lnTo>
                  <a:pt x="702588" y="1343017"/>
                </a:lnTo>
                <a:lnTo>
                  <a:pt x="720885" y="1289879"/>
                </a:lnTo>
                <a:lnTo>
                  <a:pt x="737352" y="1234913"/>
                </a:lnTo>
                <a:lnTo>
                  <a:pt x="751988" y="1179949"/>
                </a:lnTo>
                <a:lnTo>
                  <a:pt x="766625" y="1123148"/>
                </a:lnTo>
                <a:lnTo>
                  <a:pt x="783093" y="1070017"/>
                </a:lnTo>
                <a:lnTo>
                  <a:pt x="801388" y="1016879"/>
                </a:lnTo>
                <a:lnTo>
                  <a:pt x="823342" y="967409"/>
                </a:lnTo>
                <a:lnTo>
                  <a:pt x="850791" y="923437"/>
                </a:lnTo>
                <a:lnTo>
                  <a:pt x="883719" y="883127"/>
                </a:lnTo>
                <a:lnTo>
                  <a:pt x="923974" y="850147"/>
                </a:lnTo>
                <a:lnTo>
                  <a:pt x="967888" y="822667"/>
                </a:lnTo>
                <a:lnTo>
                  <a:pt x="1017286" y="800678"/>
                </a:lnTo>
                <a:lnTo>
                  <a:pt x="1070344" y="782355"/>
                </a:lnTo>
                <a:lnTo>
                  <a:pt x="1123405" y="765865"/>
                </a:lnTo>
                <a:lnTo>
                  <a:pt x="1180122" y="751208"/>
                </a:lnTo>
                <a:lnTo>
                  <a:pt x="1235013" y="736549"/>
                </a:lnTo>
                <a:lnTo>
                  <a:pt x="1289905" y="720059"/>
                </a:lnTo>
                <a:lnTo>
                  <a:pt x="1342961" y="701741"/>
                </a:lnTo>
                <a:lnTo>
                  <a:pt x="1392366" y="679752"/>
                </a:lnTo>
                <a:lnTo>
                  <a:pt x="1438103" y="654104"/>
                </a:lnTo>
                <a:lnTo>
                  <a:pt x="1478355" y="621122"/>
                </a:lnTo>
                <a:lnTo>
                  <a:pt x="1520434" y="584477"/>
                </a:lnTo>
                <a:lnTo>
                  <a:pt x="1557033" y="542337"/>
                </a:lnTo>
                <a:lnTo>
                  <a:pt x="1591797" y="498362"/>
                </a:lnTo>
                <a:lnTo>
                  <a:pt x="1626556" y="452556"/>
                </a:lnTo>
                <a:lnTo>
                  <a:pt x="1661319" y="406750"/>
                </a:lnTo>
                <a:lnTo>
                  <a:pt x="1696081" y="362777"/>
                </a:lnTo>
                <a:lnTo>
                  <a:pt x="1734508" y="320637"/>
                </a:lnTo>
                <a:lnTo>
                  <a:pt x="1772930" y="283994"/>
                </a:lnTo>
                <a:lnTo>
                  <a:pt x="1816841" y="252845"/>
                </a:lnTo>
                <a:lnTo>
                  <a:pt x="1862581" y="229025"/>
                </a:lnTo>
                <a:lnTo>
                  <a:pt x="1917472" y="212538"/>
                </a:lnTo>
                <a:lnTo>
                  <a:pt x="1974191" y="205206"/>
                </a:lnTo>
                <a:lnTo>
                  <a:pt x="2032739" y="203373"/>
                </a:lnTo>
                <a:lnTo>
                  <a:pt x="2094947" y="208872"/>
                </a:lnTo>
                <a:lnTo>
                  <a:pt x="2157153" y="216201"/>
                </a:lnTo>
                <a:lnTo>
                  <a:pt x="2219363" y="225361"/>
                </a:lnTo>
                <a:lnTo>
                  <a:pt x="2281569" y="232693"/>
                </a:lnTo>
                <a:lnTo>
                  <a:pt x="2343775" y="236355"/>
                </a:lnTo>
                <a:lnTo>
                  <a:pt x="2404160" y="236355"/>
                </a:lnTo>
                <a:lnTo>
                  <a:pt x="2460875" y="229025"/>
                </a:lnTo>
                <a:lnTo>
                  <a:pt x="2519423" y="214366"/>
                </a:lnTo>
                <a:lnTo>
                  <a:pt x="2572486" y="192379"/>
                </a:lnTo>
                <a:lnTo>
                  <a:pt x="2627375" y="163066"/>
                </a:lnTo>
                <a:lnTo>
                  <a:pt x="2682261" y="133754"/>
                </a:lnTo>
                <a:lnTo>
                  <a:pt x="2737153" y="100772"/>
                </a:lnTo>
                <a:lnTo>
                  <a:pt x="2790211" y="69623"/>
                </a:lnTo>
                <a:lnTo>
                  <a:pt x="2846931" y="42142"/>
                </a:lnTo>
                <a:lnTo>
                  <a:pt x="2901822" y="20154"/>
                </a:lnTo>
                <a:lnTo>
                  <a:pt x="2958537" y="5494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418EEBA-4D15-4782-81DC-AA2BE05E72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927" y="0"/>
            <a:ext cx="3419856" cy="2381967"/>
          </a:xfrm>
          <a:custGeom>
            <a:avLst/>
            <a:gdLst>
              <a:gd name="connsiteX0" fmla="*/ 139056 w 3419856"/>
              <a:gd name="connsiteY0" fmla="*/ 0 h 2381967"/>
              <a:gd name="connsiteX1" fmla="*/ 3280802 w 3419856"/>
              <a:gd name="connsiteY1" fmla="*/ 0 h 2381967"/>
              <a:gd name="connsiteX2" fmla="*/ 3290236 w 3419856"/>
              <a:gd name="connsiteY2" fmla="*/ 18169 h 2381967"/>
              <a:gd name="connsiteX3" fmla="*/ 3299570 w 3419856"/>
              <a:gd name="connsiteY3" fmla="*/ 49321 h 2381967"/>
              <a:gd name="connsiteX4" fmla="*/ 3303718 w 3419856"/>
              <a:gd name="connsiteY4" fmla="*/ 81512 h 2381967"/>
              <a:gd name="connsiteX5" fmla="*/ 3304755 w 3419856"/>
              <a:gd name="connsiteY5" fmla="*/ 114742 h 2381967"/>
              <a:gd name="connsiteX6" fmla="*/ 3301642 w 3419856"/>
              <a:gd name="connsiteY6" fmla="*/ 150047 h 2381967"/>
              <a:gd name="connsiteX7" fmla="*/ 3297498 w 3419856"/>
              <a:gd name="connsiteY7" fmla="*/ 185353 h 2381967"/>
              <a:gd name="connsiteX8" fmla="*/ 3292312 w 3419856"/>
              <a:gd name="connsiteY8" fmla="*/ 220661 h 2381967"/>
              <a:gd name="connsiteX9" fmla="*/ 3288164 w 3419856"/>
              <a:gd name="connsiteY9" fmla="*/ 255964 h 2381967"/>
              <a:gd name="connsiteX10" fmla="*/ 3286089 w 3419856"/>
              <a:gd name="connsiteY10" fmla="*/ 291271 h 2381967"/>
              <a:gd name="connsiteX11" fmla="*/ 3286089 w 3419856"/>
              <a:gd name="connsiteY11" fmla="*/ 325538 h 2381967"/>
              <a:gd name="connsiteX12" fmla="*/ 3290236 w 3419856"/>
              <a:gd name="connsiteY12" fmla="*/ 357729 h 2381967"/>
              <a:gd name="connsiteX13" fmla="*/ 3298533 w 3419856"/>
              <a:gd name="connsiteY13" fmla="*/ 389919 h 2381967"/>
              <a:gd name="connsiteX14" fmla="*/ 3310976 w 3419856"/>
              <a:gd name="connsiteY14" fmla="*/ 420032 h 2381967"/>
              <a:gd name="connsiteX15" fmla="*/ 3326531 w 3419856"/>
              <a:gd name="connsiteY15" fmla="*/ 451184 h 2381967"/>
              <a:gd name="connsiteX16" fmla="*/ 3344160 w 3419856"/>
              <a:gd name="connsiteY16" fmla="*/ 482338 h 2381967"/>
              <a:gd name="connsiteX17" fmla="*/ 3362823 w 3419856"/>
              <a:gd name="connsiteY17" fmla="*/ 513490 h 2381967"/>
              <a:gd name="connsiteX18" fmla="*/ 3380451 w 3419856"/>
              <a:gd name="connsiteY18" fmla="*/ 543604 h 2381967"/>
              <a:gd name="connsiteX19" fmla="*/ 3396007 w 3419856"/>
              <a:gd name="connsiteY19" fmla="*/ 575795 h 2381967"/>
              <a:gd name="connsiteX20" fmla="*/ 3408449 w 3419856"/>
              <a:gd name="connsiteY20" fmla="*/ 606946 h 2381967"/>
              <a:gd name="connsiteX21" fmla="*/ 3416747 w 3419856"/>
              <a:gd name="connsiteY21" fmla="*/ 639136 h 2381967"/>
              <a:gd name="connsiteX22" fmla="*/ 3419856 w 3419856"/>
              <a:gd name="connsiteY22" fmla="*/ 672365 h 2381967"/>
              <a:gd name="connsiteX23" fmla="*/ 3416747 w 3419856"/>
              <a:gd name="connsiteY23" fmla="*/ 705593 h 2381967"/>
              <a:gd name="connsiteX24" fmla="*/ 3408449 w 3419856"/>
              <a:gd name="connsiteY24" fmla="*/ 737784 h 2381967"/>
              <a:gd name="connsiteX25" fmla="*/ 3396007 w 3419856"/>
              <a:gd name="connsiteY25" fmla="*/ 768938 h 2381967"/>
              <a:gd name="connsiteX26" fmla="*/ 3380451 w 3419856"/>
              <a:gd name="connsiteY26" fmla="*/ 801127 h 2381967"/>
              <a:gd name="connsiteX27" fmla="*/ 3362823 w 3419856"/>
              <a:gd name="connsiteY27" fmla="*/ 831242 h 2381967"/>
              <a:gd name="connsiteX28" fmla="*/ 3344160 w 3419856"/>
              <a:gd name="connsiteY28" fmla="*/ 862396 h 2381967"/>
              <a:gd name="connsiteX29" fmla="*/ 3326531 w 3419856"/>
              <a:gd name="connsiteY29" fmla="*/ 893546 h 2381967"/>
              <a:gd name="connsiteX30" fmla="*/ 3310976 w 3419856"/>
              <a:gd name="connsiteY30" fmla="*/ 924698 h 2381967"/>
              <a:gd name="connsiteX31" fmla="*/ 3298533 w 3419856"/>
              <a:gd name="connsiteY31" fmla="*/ 954811 h 2381967"/>
              <a:gd name="connsiteX32" fmla="*/ 3290236 w 3419856"/>
              <a:gd name="connsiteY32" fmla="*/ 987004 h 2381967"/>
              <a:gd name="connsiteX33" fmla="*/ 3286089 w 3419856"/>
              <a:gd name="connsiteY33" fmla="*/ 1019193 h 2381967"/>
              <a:gd name="connsiteX34" fmla="*/ 3286089 w 3419856"/>
              <a:gd name="connsiteY34" fmla="*/ 1053460 h 2381967"/>
              <a:gd name="connsiteX35" fmla="*/ 3288164 w 3419856"/>
              <a:gd name="connsiteY35" fmla="*/ 1088765 h 2381967"/>
              <a:gd name="connsiteX36" fmla="*/ 3292312 w 3419856"/>
              <a:gd name="connsiteY36" fmla="*/ 1124072 h 2381967"/>
              <a:gd name="connsiteX37" fmla="*/ 3297498 w 3419856"/>
              <a:gd name="connsiteY37" fmla="*/ 1159378 h 2381967"/>
              <a:gd name="connsiteX38" fmla="*/ 3301642 w 3419856"/>
              <a:gd name="connsiteY38" fmla="*/ 1194686 h 2381967"/>
              <a:gd name="connsiteX39" fmla="*/ 3304755 w 3419856"/>
              <a:gd name="connsiteY39" fmla="*/ 1229990 h 2381967"/>
              <a:gd name="connsiteX40" fmla="*/ 3303718 w 3419856"/>
              <a:gd name="connsiteY40" fmla="*/ 1263220 h 2381967"/>
              <a:gd name="connsiteX41" fmla="*/ 3299570 w 3419856"/>
              <a:gd name="connsiteY41" fmla="*/ 1295411 h 2381967"/>
              <a:gd name="connsiteX42" fmla="*/ 3290236 w 3419856"/>
              <a:gd name="connsiteY42" fmla="*/ 1326561 h 2381967"/>
              <a:gd name="connsiteX43" fmla="*/ 3276757 w 3419856"/>
              <a:gd name="connsiteY43" fmla="*/ 1352522 h 2381967"/>
              <a:gd name="connsiteX44" fmla="*/ 3259131 w 3419856"/>
              <a:gd name="connsiteY44" fmla="*/ 1377443 h 2381967"/>
              <a:gd name="connsiteX45" fmla="*/ 3238390 w 3419856"/>
              <a:gd name="connsiteY45" fmla="*/ 1399250 h 2381967"/>
              <a:gd name="connsiteX46" fmla="*/ 3214539 w 3419856"/>
              <a:gd name="connsiteY46" fmla="*/ 1421055 h 2381967"/>
              <a:gd name="connsiteX47" fmla="*/ 3189654 w 3419856"/>
              <a:gd name="connsiteY47" fmla="*/ 1440785 h 2381967"/>
              <a:gd name="connsiteX48" fmla="*/ 3163731 w 3419856"/>
              <a:gd name="connsiteY48" fmla="*/ 1460515 h 2381967"/>
              <a:gd name="connsiteX49" fmla="*/ 3137807 w 3419856"/>
              <a:gd name="connsiteY49" fmla="*/ 1480245 h 2381967"/>
              <a:gd name="connsiteX50" fmla="*/ 3111883 w 3419856"/>
              <a:gd name="connsiteY50" fmla="*/ 1499975 h 2381967"/>
              <a:gd name="connsiteX51" fmla="*/ 3088033 w 3419856"/>
              <a:gd name="connsiteY51" fmla="*/ 1520742 h 2381967"/>
              <a:gd name="connsiteX52" fmla="*/ 3067293 w 3419856"/>
              <a:gd name="connsiteY52" fmla="*/ 1544627 h 2381967"/>
              <a:gd name="connsiteX53" fmla="*/ 3048628 w 3419856"/>
              <a:gd name="connsiteY53" fmla="*/ 1567472 h 2381967"/>
              <a:gd name="connsiteX54" fmla="*/ 3034111 w 3419856"/>
              <a:gd name="connsiteY54" fmla="*/ 1593431 h 2381967"/>
              <a:gd name="connsiteX55" fmla="*/ 3021667 w 3419856"/>
              <a:gd name="connsiteY55" fmla="*/ 1621468 h 2381967"/>
              <a:gd name="connsiteX56" fmla="*/ 3011299 w 3419856"/>
              <a:gd name="connsiteY56" fmla="*/ 1651582 h 2381967"/>
              <a:gd name="connsiteX57" fmla="*/ 3001966 w 3419856"/>
              <a:gd name="connsiteY57" fmla="*/ 1682734 h 2381967"/>
              <a:gd name="connsiteX58" fmla="*/ 2993671 w 3419856"/>
              <a:gd name="connsiteY58" fmla="*/ 1713887 h 2381967"/>
              <a:gd name="connsiteX59" fmla="*/ 2985375 w 3419856"/>
              <a:gd name="connsiteY59" fmla="*/ 1746078 h 2381967"/>
              <a:gd name="connsiteX60" fmla="*/ 2976043 w 3419856"/>
              <a:gd name="connsiteY60" fmla="*/ 1776191 h 2381967"/>
              <a:gd name="connsiteX61" fmla="*/ 2965673 w 3419856"/>
              <a:gd name="connsiteY61" fmla="*/ 1806304 h 2381967"/>
              <a:gd name="connsiteX62" fmla="*/ 2953230 w 3419856"/>
              <a:gd name="connsiteY62" fmla="*/ 1834342 h 2381967"/>
              <a:gd name="connsiteX63" fmla="*/ 2937675 w 3419856"/>
              <a:gd name="connsiteY63" fmla="*/ 1859265 h 2381967"/>
              <a:gd name="connsiteX64" fmla="*/ 2919011 w 3419856"/>
              <a:gd name="connsiteY64" fmla="*/ 1882108 h 2381967"/>
              <a:gd name="connsiteX65" fmla="*/ 2896195 w 3419856"/>
              <a:gd name="connsiteY65" fmla="*/ 1900800 h 2381967"/>
              <a:gd name="connsiteX66" fmla="*/ 2871309 w 3419856"/>
              <a:gd name="connsiteY66" fmla="*/ 1916375 h 2381967"/>
              <a:gd name="connsiteX67" fmla="*/ 2843314 w 3419856"/>
              <a:gd name="connsiteY67" fmla="*/ 1928836 h 2381967"/>
              <a:gd name="connsiteX68" fmla="*/ 2813241 w 3419856"/>
              <a:gd name="connsiteY68" fmla="*/ 1939222 h 2381967"/>
              <a:gd name="connsiteX69" fmla="*/ 2783169 w 3419856"/>
              <a:gd name="connsiteY69" fmla="*/ 1948566 h 2381967"/>
              <a:gd name="connsiteX70" fmla="*/ 2751023 w 3419856"/>
              <a:gd name="connsiteY70" fmla="*/ 1956875 h 2381967"/>
              <a:gd name="connsiteX71" fmla="*/ 2719917 w 3419856"/>
              <a:gd name="connsiteY71" fmla="*/ 1965182 h 2381967"/>
              <a:gd name="connsiteX72" fmla="*/ 2688807 w 3419856"/>
              <a:gd name="connsiteY72" fmla="*/ 1974526 h 2381967"/>
              <a:gd name="connsiteX73" fmla="*/ 2658737 w 3419856"/>
              <a:gd name="connsiteY73" fmla="*/ 1984911 h 2381967"/>
              <a:gd name="connsiteX74" fmla="*/ 2630739 w 3419856"/>
              <a:gd name="connsiteY74" fmla="*/ 1997373 h 2381967"/>
              <a:gd name="connsiteX75" fmla="*/ 2604814 w 3419856"/>
              <a:gd name="connsiteY75" fmla="*/ 2011910 h 2381967"/>
              <a:gd name="connsiteX76" fmla="*/ 2582001 w 3419856"/>
              <a:gd name="connsiteY76" fmla="*/ 2030599 h 2381967"/>
              <a:gd name="connsiteX77" fmla="*/ 2558153 w 3419856"/>
              <a:gd name="connsiteY77" fmla="*/ 2051367 h 2381967"/>
              <a:gd name="connsiteX78" fmla="*/ 2537413 w 3419856"/>
              <a:gd name="connsiteY78" fmla="*/ 2075251 h 2381967"/>
              <a:gd name="connsiteX79" fmla="*/ 2517711 w 3419856"/>
              <a:gd name="connsiteY79" fmla="*/ 2100173 h 2381967"/>
              <a:gd name="connsiteX80" fmla="*/ 2498009 w 3419856"/>
              <a:gd name="connsiteY80" fmla="*/ 2126133 h 2381967"/>
              <a:gd name="connsiteX81" fmla="*/ 2478308 w 3419856"/>
              <a:gd name="connsiteY81" fmla="*/ 2152094 h 2381967"/>
              <a:gd name="connsiteX82" fmla="*/ 2458607 w 3419856"/>
              <a:gd name="connsiteY82" fmla="*/ 2177015 h 2381967"/>
              <a:gd name="connsiteX83" fmla="*/ 2436829 w 3419856"/>
              <a:gd name="connsiteY83" fmla="*/ 2200899 h 2381967"/>
              <a:gd name="connsiteX84" fmla="*/ 2415053 w 3419856"/>
              <a:gd name="connsiteY84" fmla="*/ 2221667 h 2381967"/>
              <a:gd name="connsiteX85" fmla="*/ 2390167 w 3419856"/>
              <a:gd name="connsiteY85" fmla="*/ 2239321 h 2381967"/>
              <a:gd name="connsiteX86" fmla="*/ 2364243 w 3419856"/>
              <a:gd name="connsiteY86" fmla="*/ 2252820 h 2381967"/>
              <a:gd name="connsiteX87" fmla="*/ 2333135 w 3419856"/>
              <a:gd name="connsiteY87" fmla="*/ 2262165 h 2381967"/>
              <a:gd name="connsiteX88" fmla="*/ 2300989 w 3419856"/>
              <a:gd name="connsiteY88" fmla="*/ 2266320 h 2381967"/>
              <a:gd name="connsiteX89" fmla="*/ 2267807 w 3419856"/>
              <a:gd name="connsiteY89" fmla="*/ 2267357 h 2381967"/>
              <a:gd name="connsiteX90" fmla="*/ 2232551 w 3419856"/>
              <a:gd name="connsiteY90" fmla="*/ 2264241 h 2381967"/>
              <a:gd name="connsiteX91" fmla="*/ 2197294 w 3419856"/>
              <a:gd name="connsiteY91" fmla="*/ 2260090 h 2381967"/>
              <a:gd name="connsiteX92" fmla="*/ 2162036 w 3419856"/>
              <a:gd name="connsiteY92" fmla="*/ 2254895 h 2381967"/>
              <a:gd name="connsiteX93" fmla="*/ 2126782 w 3419856"/>
              <a:gd name="connsiteY93" fmla="*/ 2250744 h 2381967"/>
              <a:gd name="connsiteX94" fmla="*/ 2091526 w 3419856"/>
              <a:gd name="connsiteY94" fmla="*/ 2248666 h 2381967"/>
              <a:gd name="connsiteX95" fmla="*/ 2057307 w 3419856"/>
              <a:gd name="connsiteY95" fmla="*/ 2248666 h 2381967"/>
              <a:gd name="connsiteX96" fmla="*/ 2025161 w 3419856"/>
              <a:gd name="connsiteY96" fmla="*/ 2252820 h 2381967"/>
              <a:gd name="connsiteX97" fmla="*/ 1993014 w 3419856"/>
              <a:gd name="connsiteY97" fmla="*/ 2261127 h 2381967"/>
              <a:gd name="connsiteX98" fmla="*/ 1961906 w 3419856"/>
              <a:gd name="connsiteY98" fmla="*/ 2273588 h 2381967"/>
              <a:gd name="connsiteX99" fmla="*/ 1930799 w 3419856"/>
              <a:gd name="connsiteY99" fmla="*/ 2290201 h 2381967"/>
              <a:gd name="connsiteX100" fmla="*/ 1899689 w 3419856"/>
              <a:gd name="connsiteY100" fmla="*/ 2306817 h 2381967"/>
              <a:gd name="connsiteX101" fmla="*/ 1868581 w 3419856"/>
              <a:gd name="connsiteY101" fmla="*/ 2325506 h 2381967"/>
              <a:gd name="connsiteX102" fmla="*/ 1838509 w 3419856"/>
              <a:gd name="connsiteY102" fmla="*/ 2343160 h 2381967"/>
              <a:gd name="connsiteX103" fmla="*/ 1806363 w 3419856"/>
              <a:gd name="connsiteY103" fmla="*/ 2358737 h 2381967"/>
              <a:gd name="connsiteX104" fmla="*/ 1775255 w 3419856"/>
              <a:gd name="connsiteY104" fmla="*/ 2371199 h 2381967"/>
              <a:gd name="connsiteX105" fmla="*/ 1743111 w 3419856"/>
              <a:gd name="connsiteY105" fmla="*/ 2379506 h 2381967"/>
              <a:gd name="connsiteX106" fmla="*/ 1716882 w 3419856"/>
              <a:gd name="connsiteY106" fmla="*/ 2381967 h 2381967"/>
              <a:gd name="connsiteX107" fmla="*/ 1702975 w 3419856"/>
              <a:gd name="connsiteY107" fmla="*/ 2381967 h 2381967"/>
              <a:gd name="connsiteX108" fmla="*/ 1676745 w 3419856"/>
              <a:gd name="connsiteY108" fmla="*/ 2379506 h 2381967"/>
              <a:gd name="connsiteX109" fmla="*/ 1644602 w 3419856"/>
              <a:gd name="connsiteY109" fmla="*/ 2371199 h 2381967"/>
              <a:gd name="connsiteX110" fmla="*/ 1613493 w 3419856"/>
              <a:gd name="connsiteY110" fmla="*/ 2358737 h 2381967"/>
              <a:gd name="connsiteX111" fmla="*/ 1581347 w 3419856"/>
              <a:gd name="connsiteY111" fmla="*/ 2343160 h 2381967"/>
              <a:gd name="connsiteX112" fmla="*/ 1551276 w 3419856"/>
              <a:gd name="connsiteY112" fmla="*/ 2325506 h 2381967"/>
              <a:gd name="connsiteX113" fmla="*/ 1520167 w 3419856"/>
              <a:gd name="connsiteY113" fmla="*/ 2306817 h 2381967"/>
              <a:gd name="connsiteX114" fmla="*/ 1489060 w 3419856"/>
              <a:gd name="connsiteY114" fmla="*/ 2290201 h 2381967"/>
              <a:gd name="connsiteX115" fmla="*/ 1457952 w 3419856"/>
              <a:gd name="connsiteY115" fmla="*/ 2273588 h 2381967"/>
              <a:gd name="connsiteX116" fmla="*/ 1427878 w 3419856"/>
              <a:gd name="connsiteY116" fmla="*/ 2261127 h 2381967"/>
              <a:gd name="connsiteX117" fmla="*/ 1394696 w 3419856"/>
              <a:gd name="connsiteY117" fmla="*/ 2252820 h 2381967"/>
              <a:gd name="connsiteX118" fmla="*/ 1362553 w 3419856"/>
              <a:gd name="connsiteY118" fmla="*/ 2248666 h 2381967"/>
              <a:gd name="connsiteX119" fmla="*/ 1328331 w 3419856"/>
              <a:gd name="connsiteY119" fmla="*/ 2248666 h 2381967"/>
              <a:gd name="connsiteX120" fmla="*/ 1293075 w 3419856"/>
              <a:gd name="connsiteY120" fmla="*/ 2250744 h 2381967"/>
              <a:gd name="connsiteX121" fmla="*/ 1257820 w 3419856"/>
              <a:gd name="connsiteY121" fmla="*/ 2254895 h 2381967"/>
              <a:gd name="connsiteX122" fmla="*/ 1222563 w 3419856"/>
              <a:gd name="connsiteY122" fmla="*/ 2260090 h 2381967"/>
              <a:gd name="connsiteX123" fmla="*/ 1187307 w 3419856"/>
              <a:gd name="connsiteY123" fmla="*/ 2264241 h 2381967"/>
              <a:gd name="connsiteX124" fmla="*/ 1152051 w 3419856"/>
              <a:gd name="connsiteY124" fmla="*/ 2267357 h 2381967"/>
              <a:gd name="connsiteX125" fmla="*/ 1118869 w 3419856"/>
              <a:gd name="connsiteY125" fmla="*/ 2266320 h 2381967"/>
              <a:gd name="connsiteX126" fmla="*/ 1086724 w 3419856"/>
              <a:gd name="connsiteY126" fmla="*/ 2262165 h 2381967"/>
              <a:gd name="connsiteX127" fmla="*/ 1055614 w 3419856"/>
              <a:gd name="connsiteY127" fmla="*/ 2252820 h 2381967"/>
              <a:gd name="connsiteX128" fmla="*/ 1029692 w 3419856"/>
              <a:gd name="connsiteY128" fmla="*/ 2239321 h 2381967"/>
              <a:gd name="connsiteX129" fmla="*/ 1004805 w 3419856"/>
              <a:gd name="connsiteY129" fmla="*/ 2221667 h 2381967"/>
              <a:gd name="connsiteX130" fmla="*/ 983029 w 3419856"/>
              <a:gd name="connsiteY130" fmla="*/ 2200899 h 2381967"/>
              <a:gd name="connsiteX131" fmla="*/ 961251 w 3419856"/>
              <a:gd name="connsiteY131" fmla="*/ 2177015 h 2381967"/>
              <a:gd name="connsiteX132" fmla="*/ 941550 w 3419856"/>
              <a:gd name="connsiteY132" fmla="*/ 2152094 h 2381967"/>
              <a:gd name="connsiteX133" fmla="*/ 921848 w 3419856"/>
              <a:gd name="connsiteY133" fmla="*/ 2126133 h 2381967"/>
              <a:gd name="connsiteX134" fmla="*/ 902148 w 3419856"/>
              <a:gd name="connsiteY134" fmla="*/ 2100173 h 2381967"/>
              <a:gd name="connsiteX135" fmla="*/ 882446 w 3419856"/>
              <a:gd name="connsiteY135" fmla="*/ 2075251 h 2381967"/>
              <a:gd name="connsiteX136" fmla="*/ 861703 w 3419856"/>
              <a:gd name="connsiteY136" fmla="*/ 2051367 h 2381967"/>
              <a:gd name="connsiteX137" fmla="*/ 837855 w 3419856"/>
              <a:gd name="connsiteY137" fmla="*/ 2030599 h 2381967"/>
              <a:gd name="connsiteX138" fmla="*/ 815042 w 3419856"/>
              <a:gd name="connsiteY138" fmla="*/ 2011910 h 2381967"/>
              <a:gd name="connsiteX139" fmla="*/ 789121 w 3419856"/>
              <a:gd name="connsiteY139" fmla="*/ 1997373 h 2381967"/>
              <a:gd name="connsiteX140" fmla="*/ 761121 w 3419856"/>
              <a:gd name="connsiteY140" fmla="*/ 1984911 h 2381967"/>
              <a:gd name="connsiteX141" fmla="*/ 731051 w 3419856"/>
              <a:gd name="connsiteY141" fmla="*/ 1974526 h 2381967"/>
              <a:gd name="connsiteX142" fmla="*/ 699942 w 3419856"/>
              <a:gd name="connsiteY142" fmla="*/ 1965182 h 2381967"/>
              <a:gd name="connsiteX143" fmla="*/ 668832 w 3419856"/>
              <a:gd name="connsiteY143" fmla="*/ 1956875 h 2381967"/>
              <a:gd name="connsiteX144" fmla="*/ 636688 w 3419856"/>
              <a:gd name="connsiteY144" fmla="*/ 1948566 h 2381967"/>
              <a:gd name="connsiteX145" fmla="*/ 606616 w 3419856"/>
              <a:gd name="connsiteY145" fmla="*/ 1939222 h 2381967"/>
              <a:gd name="connsiteX146" fmla="*/ 576545 w 3419856"/>
              <a:gd name="connsiteY146" fmla="*/ 1928836 h 2381967"/>
              <a:gd name="connsiteX147" fmla="*/ 548549 w 3419856"/>
              <a:gd name="connsiteY147" fmla="*/ 1916375 h 2381967"/>
              <a:gd name="connsiteX148" fmla="*/ 523661 w 3419856"/>
              <a:gd name="connsiteY148" fmla="*/ 1900800 h 2381967"/>
              <a:gd name="connsiteX149" fmla="*/ 500847 w 3419856"/>
              <a:gd name="connsiteY149" fmla="*/ 1882108 h 2381967"/>
              <a:gd name="connsiteX150" fmla="*/ 482184 w 3419856"/>
              <a:gd name="connsiteY150" fmla="*/ 1859265 h 2381967"/>
              <a:gd name="connsiteX151" fmla="*/ 466628 w 3419856"/>
              <a:gd name="connsiteY151" fmla="*/ 1834342 h 2381967"/>
              <a:gd name="connsiteX152" fmla="*/ 454185 w 3419856"/>
              <a:gd name="connsiteY152" fmla="*/ 1806304 h 2381967"/>
              <a:gd name="connsiteX153" fmla="*/ 443817 w 3419856"/>
              <a:gd name="connsiteY153" fmla="*/ 1776191 h 2381967"/>
              <a:gd name="connsiteX154" fmla="*/ 434483 w 3419856"/>
              <a:gd name="connsiteY154" fmla="*/ 1746078 h 2381967"/>
              <a:gd name="connsiteX155" fmla="*/ 426188 w 3419856"/>
              <a:gd name="connsiteY155" fmla="*/ 1713887 h 2381967"/>
              <a:gd name="connsiteX156" fmla="*/ 417893 w 3419856"/>
              <a:gd name="connsiteY156" fmla="*/ 1682734 h 2381967"/>
              <a:gd name="connsiteX157" fmla="*/ 408561 w 3419856"/>
              <a:gd name="connsiteY157" fmla="*/ 1651582 h 2381967"/>
              <a:gd name="connsiteX158" fmla="*/ 398191 w 3419856"/>
              <a:gd name="connsiteY158" fmla="*/ 1621468 h 2381967"/>
              <a:gd name="connsiteX159" fmla="*/ 385747 w 3419856"/>
              <a:gd name="connsiteY159" fmla="*/ 1593431 h 2381967"/>
              <a:gd name="connsiteX160" fmla="*/ 371229 w 3419856"/>
              <a:gd name="connsiteY160" fmla="*/ 1567472 h 2381967"/>
              <a:gd name="connsiteX161" fmla="*/ 352563 w 3419856"/>
              <a:gd name="connsiteY161" fmla="*/ 1544627 h 2381967"/>
              <a:gd name="connsiteX162" fmla="*/ 331825 w 3419856"/>
              <a:gd name="connsiteY162" fmla="*/ 1520742 h 2381967"/>
              <a:gd name="connsiteX163" fmla="*/ 307976 w 3419856"/>
              <a:gd name="connsiteY163" fmla="*/ 1499975 h 2381967"/>
              <a:gd name="connsiteX164" fmla="*/ 283086 w 3419856"/>
              <a:gd name="connsiteY164" fmla="*/ 1480245 h 2381967"/>
              <a:gd name="connsiteX165" fmla="*/ 256126 w 3419856"/>
              <a:gd name="connsiteY165" fmla="*/ 1460515 h 2381967"/>
              <a:gd name="connsiteX166" fmla="*/ 230205 w 3419856"/>
              <a:gd name="connsiteY166" fmla="*/ 1440785 h 2381967"/>
              <a:gd name="connsiteX167" fmla="*/ 205317 w 3419856"/>
              <a:gd name="connsiteY167" fmla="*/ 1421055 h 2381967"/>
              <a:gd name="connsiteX168" fmla="*/ 181469 w 3419856"/>
              <a:gd name="connsiteY168" fmla="*/ 1399250 h 2381967"/>
              <a:gd name="connsiteX169" fmla="*/ 160728 w 3419856"/>
              <a:gd name="connsiteY169" fmla="*/ 1377443 h 2381967"/>
              <a:gd name="connsiteX170" fmla="*/ 143101 w 3419856"/>
              <a:gd name="connsiteY170" fmla="*/ 1352522 h 2381967"/>
              <a:gd name="connsiteX171" fmla="*/ 129621 w 3419856"/>
              <a:gd name="connsiteY171" fmla="*/ 1326561 h 2381967"/>
              <a:gd name="connsiteX172" fmla="*/ 120288 w 3419856"/>
              <a:gd name="connsiteY172" fmla="*/ 1295411 h 2381967"/>
              <a:gd name="connsiteX173" fmla="*/ 116141 w 3419856"/>
              <a:gd name="connsiteY173" fmla="*/ 1263220 h 2381967"/>
              <a:gd name="connsiteX174" fmla="*/ 115102 w 3419856"/>
              <a:gd name="connsiteY174" fmla="*/ 1229990 h 2381967"/>
              <a:gd name="connsiteX175" fmla="*/ 118215 w 3419856"/>
              <a:gd name="connsiteY175" fmla="*/ 1194686 h 2381967"/>
              <a:gd name="connsiteX176" fmla="*/ 122362 w 3419856"/>
              <a:gd name="connsiteY176" fmla="*/ 1159378 h 2381967"/>
              <a:gd name="connsiteX177" fmla="*/ 127547 w 3419856"/>
              <a:gd name="connsiteY177" fmla="*/ 1124072 h 2381967"/>
              <a:gd name="connsiteX178" fmla="*/ 131695 w 3419856"/>
              <a:gd name="connsiteY178" fmla="*/ 1088765 h 2381967"/>
              <a:gd name="connsiteX179" fmla="*/ 133767 w 3419856"/>
              <a:gd name="connsiteY179" fmla="*/ 1053460 h 2381967"/>
              <a:gd name="connsiteX180" fmla="*/ 133767 w 3419856"/>
              <a:gd name="connsiteY180" fmla="*/ 1019193 h 2381967"/>
              <a:gd name="connsiteX181" fmla="*/ 129621 w 3419856"/>
              <a:gd name="connsiteY181" fmla="*/ 987004 h 2381967"/>
              <a:gd name="connsiteX182" fmla="*/ 121324 w 3419856"/>
              <a:gd name="connsiteY182" fmla="*/ 954811 h 2381967"/>
              <a:gd name="connsiteX183" fmla="*/ 108883 w 3419856"/>
              <a:gd name="connsiteY183" fmla="*/ 924698 h 2381967"/>
              <a:gd name="connsiteX184" fmla="*/ 92290 w 3419856"/>
              <a:gd name="connsiteY184" fmla="*/ 893546 h 2381967"/>
              <a:gd name="connsiteX185" fmla="*/ 75700 w 3419856"/>
              <a:gd name="connsiteY185" fmla="*/ 862396 h 2381967"/>
              <a:gd name="connsiteX186" fmla="*/ 57035 w 3419856"/>
              <a:gd name="connsiteY186" fmla="*/ 831242 h 2381967"/>
              <a:gd name="connsiteX187" fmla="*/ 39405 w 3419856"/>
              <a:gd name="connsiteY187" fmla="*/ 801127 h 2381967"/>
              <a:gd name="connsiteX188" fmla="*/ 23851 w 3419856"/>
              <a:gd name="connsiteY188" fmla="*/ 768938 h 2381967"/>
              <a:gd name="connsiteX189" fmla="*/ 11407 w 3419856"/>
              <a:gd name="connsiteY189" fmla="*/ 737784 h 2381967"/>
              <a:gd name="connsiteX190" fmla="*/ 3112 w 3419856"/>
              <a:gd name="connsiteY190" fmla="*/ 705593 h 2381967"/>
              <a:gd name="connsiteX191" fmla="*/ 0 w 3419856"/>
              <a:gd name="connsiteY191" fmla="*/ 672365 h 2381967"/>
              <a:gd name="connsiteX192" fmla="*/ 3112 w 3419856"/>
              <a:gd name="connsiteY192" fmla="*/ 639136 h 2381967"/>
              <a:gd name="connsiteX193" fmla="*/ 11407 w 3419856"/>
              <a:gd name="connsiteY193" fmla="*/ 606946 h 2381967"/>
              <a:gd name="connsiteX194" fmla="*/ 23851 w 3419856"/>
              <a:gd name="connsiteY194" fmla="*/ 575795 h 2381967"/>
              <a:gd name="connsiteX195" fmla="*/ 39405 w 3419856"/>
              <a:gd name="connsiteY195" fmla="*/ 543604 h 2381967"/>
              <a:gd name="connsiteX196" fmla="*/ 57035 w 3419856"/>
              <a:gd name="connsiteY196" fmla="*/ 513490 h 2381967"/>
              <a:gd name="connsiteX197" fmla="*/ 75700 w 3419856"/>
              <a:gd name="connsiteY197" fmla="*/ 482338 h 2381967"/>
              <a:gd name="connsiteX198" fmla="*/ 92290 w 3419856"/>
              <a:gd name="connsiteY198" fmla="*/ 451184 h 2381967"/>
              <a:gd name="connsiteX199" fmla="*/ 108883 w 3419856"/>
              <a:gd name="connsiteY199" fmla="*/ 420032 h 2381967"/>
              <a:gd name="connsiteX200" fmla="*/ 121324 w 3419856"/>
              <a:gd name="connsiteY200" fmla="*/ 389919 h 2381967"/>
              <a:gd name="connsiteX201" fmla="*/ 129621 w 3419856"/>
              <a:gd name="connsiteY201" fmla="*/ 357729 h 2381967"/>
              <a:gd name="connsiteX202" fmla="*/ 133767 w 3419856"/>
              <a:gd name="connsiteY202" fmla="*/ 325538 h 2381967"/>
              <a:gd name="connsiteX203" fmla="*/ 133767 w 3419856"/>
              <a:gd name="connsiteY203" fmla="*/ 291271 h 2381967"/>
              <a:gd name="connsiteX204" fmla="*/ 131695 w 3419856"/>
              <a:gd name="connsiteY204" fmla="*/ 255964 h 2381967"/>
              <a:gd name="connsiteX205" fmla="*/ 127547 w 3419856"/>
              <a:gd name="connsiteY205" fmla="*/ 220661 h 2381967"/>
              <a:gd name="connsiteX206" fmla="*/ 122362 w 3419856"/>
              <a:gd name="connsiteY206" fmla="*/ 185353 h 2381967"/>
              <a:gd name="connsiteX207" fmla="*/ 118215 w 3419856"/>
              <a:gd name="connsiteY207" fmla="*/ 150047 h 2381967"/>
              <a:gd name="connsiteX208" fmla="*/ 115102 w 3419856"/>
              <a:gd name="connsiteY208" fmla="*/ 114742 h 2381967"/>
              <a:gd name="connsiteX209" fmla="*/ 116141 w 3419856"/>
              <a:gd name="connsiteY209" fmla="*/ 81512 h 2381967"/>
              <a:gd name="connsiteX210" fmla="*/ 120288 w 3419856"/>
              <a:gd name="connsiteY210" fmla="*/ 49321 h 2381967"/>
              <a:gd name="connsiteX211" fmla="*/ 129621 w 3419856"/>
              <a:gd name="connsiteY211" fmla="*/ 18169 h 238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</a:cxnLst>
            <a:rect l="l" t="t" r="r" b="b"/>
            <a:pathLst>
              <a:path w="3419856" h="2381967">
                <a:moveTo>
                  <a:pt x="139056" y="0"/>
                </a:moveTo>
                <a:lnTo>
                  <a:pt x="3280802" y="0"/>
                </a:lnTo>
                <a:lnTo>
                  <a:pt x="3290236" y="18169"/>
                </a:lnTo>
                <a:lnTo>
                  <a:pt x="3299570" y="49321"/>
                </a:lnTo>
                <a:lnTo>
                  <a:pt x="3303718" y="81512"/>
                </a:lnTo>
                <a:lnTo>
                  <a:pt x="3304755" y="114742"/>
                </a:lnTo>
                <a:lnTo>
                  <a:pt x="3301642" y="150047"/>
                </a:lnTo>
                <a:lnTo>
                  <a:pt x="3297498" y="185353"/>
                </a:lnTo>
                <a:lnTo>
                  <a:pt x="3292312" y="220661"/>
                </a:lnTo>
                <a:lnTo>
                  <a:pt x="3288164" y="255964"/>
                </a:lnTo>
                <a:lnTo>
                  <a:pt x="3286089" y="291271"/>
                </a:lnTo>
                <a:lnTo>
                  <a:pt x="3286089" y="325538"/>
                </a:lnTo>
                <a:lnTo>
                  <a:pt x="3290236" y="357729"/>
                </a:lnTo>
                <a:lnTo>
                  <a:pt x="3298533" y="389919"/>
                </a:lnTo>
                <a:lnTo>
                  <a:pt x="3310976" y="420032"/>
                </a:lnTo>
                <a:lnTo>
                  <a:pt x="3326531" y="451184"/>
                </a:lnTo>
                <a:lnTo>
                  <a:pt x="3344160" y="482338"/>
                </a:lnTo>
                <a:lnTo>
                  <a:pt x="3362823" y="513490"/>
                </a:lnTo>
                <a:lnTo>
                  <a:pt x="3380451" y="543604"/>
                </a:lnTo>
                <a:lnTo>
                  <a:pt x="3396007" y="575795"/>
                </a:lnTo>
                <a:lnTo>
                  <a:pt x="3408449" y="606946"/>
                </a:lnTo>
                <a:lnTo>
                  <a:pt x="3416747" y="639136"/>
                </a:lnTo>
                <a:lnTo>
                  <a:pt x="3419856" y="672365"/>
                </a:lnTo>
                <a:lnTo>
                  <a:pt x="3416747" y="705593"/>
                </a:lnTo>
                <a:lnTo>
                  <a:pt x="3408449" y="737784"/>
                </a:lnTo>
                <a:lnTo>
                  <a:pt x="3396007" y="768938"/>
                </a:lnTo>
                <a:lnTo>
                  <a:pt x="3380451" y="801127"/>
                </a:lnTo>
                <a:lnTo>
                  <a:pt x="3362823" y="831242"/>
                </a:lnTo>
                <a:lnTo>
                  <a:pt x="3344160" y="862396"/>
                </a:lnTo>
                <a:lnTo>
                  <a:pt x="3326531" y="893546"/>
                </a:lnTo>
                <a:lnTo>
                  <a:pt x="3310976" y="924698"/>
                </a:lnTo>
                <a:lnTo>
                  <a:pt x="3298533" y="954811"/>
                </a:lnTo>
                <a:lnTo>
                  <a:pt x="3290236" y="987004"/>
                </a:lnTo>
                <a:lnTo>
                  <a:pt x="3286089" y="1019193"/>
                </a:lnTo>
                <a:lnTo>
                  <a:pt x="3286089" y="1053460"/>
                </a:lnTo>
                <a:lnTo>
                  <a:pt x="3288164" y="1088765"/>
                </a:lnTo>
                <a:lnTo>
                  <a:pt x="3292312" y="1124072"/>
                </a:lnTo>
                <a:lnTo>
                  <a:pt x="3297498" y="1159378"/>
                </a:lnTo>
                <a:lnTo>
                  <a:pt x="3301642" y="1194686"/>
                </a:lnTo>
                <a:lnTo>
                  <a:pt x="3304755" y="1229990"/>
                </a:lnTo>
                <a:lnTo>
                  <a:pt x="3303718" y="1263220"/>
                </a:lnTo>
                <a:lnTo>
                  <a:pt x="3299570" y="1295411"/>
                </a:lnTo>
                <a:lnTo>
                  <a:pt x="3290236" y="1326561"/>
                </a:lnTo>
                <a:lnTo>
                  <a:pt x="3276757" y="1352522"/>
                </a:lnTo>
                <a:lnTo>
                  <a:pt x="3259131" y="1377443"/>
                </a:lnTo>
                <a:lnTo>
                  <a:pt x="3238390" y="1399250"/>
                </a:lnTo>
                <a:lnTo>
                  <a:pt x="3214539" y="1421055"/>
                </a:lnTo>
                <a:lnTo>
                  <a:pt x="3189654" y="1440785"/>
                </a:lnTo>
                <a:lnTo>
                  <a:pt x="3163731" y="1460515"/>
                </a:lnTo>
                <a:lnTo>
                  <a:pt x="3137807" y="1480245"/>
                </a:lnTo>
                <a:lnTo>
                  <a:pt x="3111883" y="1499975"/>
                </a:lnTo>
                <a:lnTo>
                  <a:pt x="3088033" y="1520742"/>
                </a:lnTo>
                <a:lnTo>
                  <a:pt x="3067293" y="1544627"/>
                </a:lnTo>
                <a:lnTo>
                  <a:pt x="3048628" y="1567472"/>
                </a:lnTo>
                <a:lnTo>
                  <a:pt x="3034111" y="1593431"/>
                </a:lnTo>
                <a:lnTo>
                  <a:pt x="3021667" y="1621468"/>
                </a:lnTo>
                <a:lnTo>
                  <a:pt x="3011299" y="1651582"/>
                </a:lnTo>
                <a:lnTo>
                  <a:pt x="3001966" y="1682734"/>
                </a:lnTo>
                <a:lnTo>
                  <a:pt x="2993671" y="1713887"/>
                </a:lnTo>
                <a:lnTo>
                  <a:pt x="2985375" y="1746078"/>
                </a:lnTo>
                <a:lnTo>
                  <a:pt x="2976043" y="1776191"/>
                </a:lnTo>
                <a:lnTo>
                  <a:pt x="2965673" y="1806304"/>
                </a:lnTo>
                <a:lnTo>
                  <a:pt x="2953230" y="1834342"/>
                </a:lnTo>
                <a:lnTo>
                  <a:pt x="2937675" y="1859265"/>
                </a:lnTo>
                <a:lnTo>
                  <a:pt x="2919011" y="1882108"/>
                </a:lnTo>
                <a:lnTo>
                  <a:pt x="2896195" y="1900800"/>
                </a:lnTo>
                <a:lnTo>
                  <a:pt x="2871309" y="1916375"/>
                </a:lnTo>
                <a:lnTo>
                  <a:pt x="2843314" y="1928836"/>
                </a:lnTo>
                <a:lnTo>
                  <a:pt x="2813241" y="1939222"/>
                </a:lnTo>
                <a:lnTo>
                  <a:pt x="2783169" y="1948566"/>
                </a:lnTo>
                <a:lnTo>
                  <a:pt x="2751023" y="1956875"/>
                </a:lnTo>
                <a:lnTo>
                  <a:pt x="2719917" y="1965182"/>
                </a:lnTo>
                <a:lnTo>
                  <a:pt x="2688807" y="1974526"/>
                </a:lnTo>
                <a:lnTo>
                  <a:pt x="2658737" y="1984911"/>
                </a:lnTo>
                <a:lnTo>
                  <a:pt x="2630739" y="1997373"/>
                </a:lnTo>
                <a:lnTo>
                  <a:pt x="2604814" y="2011910"/>
                </a:lnTo>
                <a:lnTo>
                  <a:pt x="2582001" y="2030599"/>
                </a:lnTo>
                <a:lnTo>
                  <a:pt x="2558153" y="2051367"/>
                </a:lnTo>
                <a:lnTo>
                  <a:pt x="2537413" y="2075251"/>
                </a:lnTo>
                <a:lnTo>
                  <a:pt x="2517711" y="2100173"/>
                </a:lnTo>
                <a:lnTo>
                  <a:pt x="2498009" y="2126133"/>
                </a:lnTo>
                <a:lnTo>
                  <a:pt x="2478308" y="2152094"/>
                </a:lnTo>
                <a:lnTo>
                  <a:pt x="2458607" y="2177015"/>
                </a:lnTo>
                <a:lnTo>
                  <a:pt x="2436829" y="2200899"/>
                </a:lnTo>
                <a:lnTo>
                  <a:pt x="2415053" y="2221667"/>
                </a:lnTo>
                <a:lnTo>
                  <a:pt x="2390167" y="2239321"/>
                </a:lnTo>
                <a:lnTo>
                  <a:pt x="2364243" y="2252820"/>
                </a:lnTo>
                <a:lnTo>
                  <a:pt x="2333135" y="2262165"/>
                </a:lnTo>
                <a:lnTo>
                  <a:pt x="2300989" y="2266320"/>
                </a:lnTo>
                <a:lnTo>
                  <a:pt x="2267807" y="2267357"/>
                </a:lnTo>
                <a:lnTo>
                  <a:pt x="2232551" y="2264241"/>
                </a:lnTo>
                <a:lnTo>
                  <a:pt x="2197294" y="2260090"/>
                </a:lnTo>
                <a:lnTo>
                  <a:pt x="2162036" y="2254895"/>
                </a:lnTo>
                <a:lnTo>
                  <a:pt x="2126782" y="2250744"/>
                </a:lnTo>
                <a:lnTo>
                  <a:pt x="2091526" y="2248666"/>
                </a:lnTo>
                <a:lnTo>
                  <a:pt x="2057307" y="2248666"/>
                </a:lnTo>
                <a:lnTo>
                  <a:pt x="2025161" y="2252820"/>
                </a:lnTo>
                <a:lnTo>
                  <a:pt x="1993014" y="2261127"/>
                </a:lnTo>
                <a:lnTo>
                  <a:pt x="1961906" y="2273588"/>
                </a:lnTo>
                <a:lnTo>
                  <a:pt x="1930799" y="2290201"/>
                </a:lnTo>
                <a:lnTo>
                  <a:pt x="1899689" y="2306817"/>
                </a:lnTo>
                <a:lnTo>
                  <a:pt x="1868581" y="2325506"/>
                </a:lnTo>
                <a:lnTo>
                  <a:pt x="1838509" y="2343160"/>
                </a:lnTo>
                <a:lnTo>
                  <a:pt x="1806363" y="2358737"/>
                </a:lnTo>
                <a:lnTo>
                  <a:pt x="1775255" y="2371199"/>
                </a:lnTo>
                <a:lnTo>
                  <a:pt x="1743111" y="2379506"/>
                </a:lnTo>
                <a:lnTo>
                  <a:pt x="1716882" y="2381967"/>
                </a:lnTo>
                <a:lnTo>
                  <a:pt x="1702975" y="2381967"/>
                </a:lnTo>
                <a:lnTo>
                  <a:pt x="1676745" y="2379506"/>
                </a:lnTo>
                <a:lnTo>
                  <a:pt x="1644602" y="2371199"/>
                </a:lnTo>
                <a:lnTo>
                  <a:pt x="1613493" y="2358737"/>
                </a:lnTo>
                <a:lnTo>
                  <a:pt x="1581347" y="2343160"/>
                </a:lnTo>
                <a:lnTo>
                  <a:pt x="1551276" y="2325506"/>
                </a:lnTo>
                <a:lnTo>
                  <a:pt x="1520167" y="2306817"/>
                </a:lnTo>
                <a:lnTo>
                  <a:pt x="1489060" y="2290201"/>
                </a:lnTo>
                <a:lnTo>
                  <a:pt x="1457952" y="2273588"/>
                </a:lnTo>
                <a:lnTo>
                  <a:pt x="1427878" y="2261127"/>
                </a:lnTo>
                <a:lnTo>
                  <a:pt x="1394696" y="2252820"/>
                </a:lnTo>
                <a:lnTo>
                  <a:pt x="1362553" y="2248666"/>
                </a:lnTo>
                <a:lnTo>
                  <a:pt x="1328331" y="2248666"/>
                </a:lnTo>
                <a:lnTo>
                  <a:pt x="1293075" y="2250744"/>
                </a:lnTo>
                <a:lnTo>
                  <a:pt x="1257820" y="2254895"/>
                </a:lnTo>
                <a:lnTo>
                  <a:pt x="1222563" y="2260090"/>
                </a:lnTo>
                <a:lnTo>
                  <a:pt x="1187307" y="2264241"/>
                </a:lnTo>
                <a:lnTo>
                  <a:pt x="1152051" y="2267357"/>
                </a:lnTo>
                <a:lnTo>
                  <a:pt x="1118869" y="2266320"/>
                </a:lnTo>
                <a:lnTo>
                  <a:pt x="1086724" y="2262165"/>
                </a:lnTo>
                <a:lnTo>
                  <a:pt x="1055614" y="2252820"/>
                </a:lnTo>
                <a:lnTo>
                  <a:pt x="1029692" y="2239321"/>
                </a:lnTo>
                <a:lnTo>
                  <a:pt x="1004805" y="2221667"/>
                </a:lnTo>
                <a:lnTo>
                  <a:pt x="983029" y="2200899"/>
                </a:lnTo>
                <a:lnTo>
                  <a:pt x="961251" y="2177015"/>
                </a:lnTo>
                <a:lnTo>
                  <a:pt x="941550" y="2152094"/>
                </a:lnTo>
                <a:lnTo>
                  <a:pt x="921848" y="2126133"/>
                </a:lnTo>
                <a:lnTo>
                  <a:pt x="902148" y="2100173"/>
                </a:lnTo>
                <a:lnTo>
                  <a:pt x="882446" y="2075251"/>
                </a:lnTo>
                <a:lnTo>
                  <a:pt x="861703" y="2051367"/>
                </a:lnTo>
                <a:lnTo>
                  <a:pt x="837855" y="2030599"/>
                </a:lnTo>
                <a:lnTo>
                  <a:pt x="815042" y="2011910"/>
                </a:lnTo>
                <a:lnTo>
                  <a:pt x="789121" y="1997373"/>
                </a:lnTo>
                <a:lnTo>
                  <a:pt x="761121" y="1984911"/>
                </a:lnTo>
                <a:lnTo>
                  <a:pt x="731051" y="1974526"/>
                </a:lnTo>
                <a:lnTo>
                  <a:pt x="699942" y="1965182"/>
                </a:lnTo>
                <a:lnTo>
                  <a:pt x="668832" y="1956875"/>
                </a:lnTo>
                <a:lnTo>
                  <a:pt x="636688" y="1948566"/>
                </a:lnTo>
                <a:lnTo>
                  <a:pt x="606616" y="1939222"/>
                </a:lnTo>
                <a:lnTo>
                  <a:pt x="576545" y="1928836"/>
                </a:lnTo>
                <a:lnTo>
                  <a:pt x="548549" y="1916375"/>
                </a:lnTo>
                <a:lnTo>
                  <a:pt x="523661" y="1900800"/>
                </a:lnTo>
                <a:lnTo>
                  <a:pt x="500847" y="1882108"/>
                </a:lnTo>
                <a:lnTo>
                  <a:pt x="482184" y="1859265"/>
                </a:lnTo>
                <a:lnTo>
                  <a:pt x="466628" y="1834342"/>
                </a:lnTo>
                <a:lnTo>
                  <a:pt x="454185" y="1806304"/>
                </a:lnTo>
                <a:lnTo>
                  <a:pt x="443817" y="1776191"/>
                </a:lnTo>
                <a:lnTo>
                  <a:pt x="434483" y="1746078"/>
                </a:lnTo>
                <a:lnTo>
                  <a:pt x="426188" y="1713887"/>
                </a:lnTo>
                <a:lnTo>
                  <a:pt x="417893" y="1682734"/>
                </a:lnTo>
                <a:lnTo>
                  <a:pt x="408561" y="1651582"/>
                </a:lnTo>
                <a:lnTo>
                  <a:pt x="398191" y="1621468"/>
                </a:lnTo>
                <a:lnTo>
                  <a:pt x="385747" y="1593431"/>
                </a:lnTo>
                <a:lnTo>
                  <a:pt x="371229" y="1567472"/>
                </a:lnTo>
                <a:lnTo>
                  <a:pt x="352563" y="1544627"/>
                </a:lnTo>
                <a:lnTo>
                  <a:pt x="331825" y="1520742"/>
                </a:lnTo>
                <a:lnTo>
                  <a:pt x="307976" y="1499975"/>
                </a:lnTo>
                <a:lnTo>
                  <a:pt x="283086" y="1480245"/>
                </a:lnTo>
                <a:lnTo>
                  <a:pt x="256126" y="1460515"/>
                </a:lnTo>
                <a:lnTo>
                  <a:pt x="230205" y="1440785"/>
                </a:lnTo>
                <a:lnTo>
                  <a:pt x="205317" y="1421055"/>
                </a:lnTo>
                <a:lnTo>
                  <a:pt x="181469" y="1399250"/>
                </a:lnTo>
                <a:lnTo>
                  <a:pt x="160728" y="1377443"/>
                </a:lnTo>
                <a:lnTo>
                  <a:pt x="143101" y="1352522"/>
                </a:lnTo>
                <a:lnTo>
                  <a:pt x="129621" y="1326561"/>
                </a:lnTo>
                <a:lnTo>
                  <a:pt x="120288" y="1295411"/>
                </a:lnTo>
                <a:lnTo>
                  <a:pt x="116141" y="1263220"/>
                </a:lnTo>
                <a:lnTo>
                  <a:pt x="115102" y="1229990"/>
                </a:lnTo>
                <a:lnTo>
                  <a:pt x="118215" y="1194686"/>
                </a:lnTo>
                <a:lnTo>
                  <a:pt x="122362" y="1159378"/>
                </a:lnTo>
                <a:lnTo>
                  <a:pt x="127547" y="1124072"/>
                </a:lnTo>
                <a:lnTo>
                  <a:pt x="131695" y="1088765"/>
                </a:lnTo>
                <a:lnTo>
                  <a:pt x="133767" y="1053460"/>
                </a:lnTo>
                <a:lnTo>
                  <a:pt x="133767" y="1019193"/>
                </a:lnTo>
                <a:lnTo>
                  <a:pt x="129621" y="987004"/>
                </a:lnTo>
                <a:lnTo>
                  <a:pt x="121324" y="954811"/>
                </a:lnTo>
                <a:lnTo>
                  <a:pt x="108883" y="924698"/>
                </a:lnTo>
                <a:lnTo>
                  <a:pt x="92290" y="893546"/>
                </a:lnTo>
                <a:lnTo>
                  <a:pt x="75700" y="862396"/>
                </a:lnTo>
                <a:lnTo>
                  <a:pt x="57035" y="831242"/>
                </a:lnTo>
                <a:lnTo>
                  <a:pt x="39405" y="801127"/>
                </a:lnTo>
                <a:lnTo>
                  <a:pt x="23851" y="768938"/>
                </a:lnTo>
                <a:lnTo>
                  <a:pt x="11407" y="737784"/>
                </a:lnTo>
                <a:lnTo>
                  <a:pt x="3112" y="705593"/>
                </a:lnTo>
                <a:lnTo>
                  <a:pt x="0" y="672365"/>
                </a:lnTo>
                <a:lnTo>
                  <a:pt x="3112" y="639136"/>
                </a:lnTo>
                <a:lnTo>
                  <a:pt x="11407" y="606946"/>
                </a:lnTo>
                <a:lnTo>
                  <a:pt x="23851" y="575795"/>
                </a:lnTo>
                <a:lnTo>
                  <a:pt x="39405" y="543604"/>
                </a:lnTo>
                <a:lnTo>
                  <a:pt x="57035" y="513490"/>
                </a:lnTo>
                <a:lnTo>
                  <a:pt x="75700" y="482338"/>
                </a:lnTo>
                <a:lnTo>
                  <a:pt x="92290" y="451184"/>
                </a:lnTo>
                <a:lnTo>
                  <a:pt x="108883" y="420032"/>
                </a:lnTo>
                <a:lnTo>
                  <a:pt x="121324" y="389919"/>
                </a:lnTo>
                <a:lnTo>
                  <a:pt x="129621" y="357729"/>
                </a:lnTo>
                <a:lnTo>
                  <a:pt x="133767" y="325538"/>
                </a:lnTo>
                <a:lnTo>
                  <a:pt x="133767" y="291271"/>
                </a:lnTo>
                <a:lnTo>
                  <a:pt x="131695" y="255964"/>
                </a:lnTo>
                <a:lnTo>
                  <a:pt x="127547" y="220661"/>
                </a:lnTo>
                <a:lnTo>
                  <a:pt x="122362" y="185353"/>
                </a:lnTo>
                <a:lnTo>
                  <a:pt x="118215" y="150047"/>
                </a:lnTo>
                <a:lnTo>
                  <a:pt x="115102" y="114742"/>
                </a:lnTo>
                <a:lnTo>
                  <a:pt x="116141" y="81512"/>
                </a:lnTo>
                <a:lnTo>
                  <a:pt x="120288" y="49321"/>
                </a:lnTo>
                <a:lnTo>
                  <a:pt x="129621" y="1816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EAF7716-6CAC-4879-B1D5-7239A9331A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4044" y="2427725"/>
            <a:ext cx="4377957" cy="4450315"/>
          </a:xfrm>
          <a:custGeom>
            <a:avLst/>
            <a:gdLst>
              <a:gd name="connsiteX0" fmla="*/ 2852930 w 4377957"/>
              <a:gd name="connsiteY0" fmla="*/ 0 h 4450315"/>
              <a:gd name="connsiteX1" fmla="*/ 2908292 w 4377957"/>
              <a:gd name="connsiteY1" fmla="*/ 5196 h 4450315"/>
              <a:gd name="connsiteX2" fmla="*/ 2961923 w 4377957"/>
              <a:gd name="connsiteY2" fmla="*/ 19057 h 4450315"/>
              <a:gd name="connsiteX3" fmla="*/ 3013826 w 4377957"/>
              <a:gd name="connsiteY3" fmla="*/ 39849 h 4450315"/>
              <a:gd name="connsiteX4" fmla="*/ 3067459 w 4377957"/>
              <a:gd name="connsiteY4" fmla="*/ 65835 h 4450315"/>
              <a:gd name="connsiteX5" fmla="*/ 3117633 w 4377957"/>
              <a:gd name="connsiteY5" fmla="*/ 95289 h 4450315"/>
              <a:gd name="connsiteX6" fmla="*/ 3169535 w 4377957"/>
              <a:gd name="connsiteY6" fmla="*/ 126477 h 4450315"/>
              <a:gd name="connsiteX7" fmla="*/ 3221440 w 4377957"/>
              <a:gd name="connsiteY7" fmla="*/ 154193 h 4450315"/>
              <a:gd name="connsiteX8" fmla="*/ 3273340 w 4377957"/>
              <a:gd name="connsiteY8" fmla="*/ 181912 h 4450315"/>
              <a:gd name="connsiteX9" fmla="*/ 3325243 w 4377957"/>
              <a:gd name="connsiteY9" fmla="*/ 202703 h 4450315"/>
              <a:gd name="connsiteX10" fmla="*/ 3378878 w 4377957"/>
              <a:gd name="connsiteY10" fmla="*/ 216564 h 4450315"/>
              <a:gd name="connsiteX11" fmla="*/ 3432511 w 4377957"/>
              <a:gd name="connsiteY11" fmla="*/ 223495 h 4450315"/>
              <a:gd name="connsiteX12" fmla="*/ 3489604 w 4377957"/>
              <a:gd name="connsiteY12" fmla="*/ 223495 h 4450315"/>
              <a:gd name="connsiteX13" fmla="*/ 3548428 w 4377957"/>
              <a:gd name="connsiteY13" fmla="*/ 220033 h 4450315"/>
              <a:gd name="connsiteX14" fmla="*/ 3607247 w 4377957"/>
              <a:gd name="connsiteY14" fmla="*/ 213100 h 4450315"/>
              <a:gd name="connsiteX15" fmla="*/ 3666073 w 4377957"/>
              <a:gd name="connsiteY15" fmla="*/ 204438 h 4450315"/>
              <a:gd name="connsiteX16" fmla="*/ 3724899 w 4377957"/>
              <a:gd name="connsiteY16" fmla="*/ 197507 h 4450315"/>
              <a:gd name="connsiteX17" fmla="*/ 3783720 w 4377957"/>
              <a:gd name="connsiteY17" fmla="*/ 192307 h 4450315"/>
              <a:gd name="connsiteX18" fmla="*/ 3839084 w 4377957"/>
              <a:gd name="connsiteY18" fmla="*/ 194041 h 4450315"/>
              <a:gd name="connsiteX19" fmla="*/ 3892717 w 4377957"/>
              <a:gd name="connsiteY19" fmla="*/ 200973 h 4450315"/>
              <a:gd name="connsiteX20" fmla="*/ 3944620 w 4377957"/>
              <a:gd name="connsiteY20" fmla="*/ 216564 h 4450315"/>
              <a:gd name="connsiteX21" fmla="*/ 3987873 w 4377957"/>
              <a:gd name="connsiteY21" fmla="*/ 239088 h 4450315"/>
              <a:gd name="connsiteX22" fmla="*/ 4029393 w 4377957"/>
              <a:gd name="connsiteY22" fmla="*/ 268542 h 4450315"/>
              <a:gd name="connsiteX23" fmla="*/ 4065726 w 4377957"/>
              <a:gd name="connsiteY23" fmla="*/ 303191 h 4450315"/>
              <a:gd name="connsiteX24" fmla="*/ 4102060 w 4377957"/>
              <a:gd name="connsiteY24" fmla="*/ 343038 h 4450315"/>
              <a:gd name="connsiteX25" fmla="*/ 4134931 w 4377957"/>
              <a:gd name="connsiteY25" fmla="*/ 384619 h 4450315"/>
              <a:gd name="connsiteX26" fmla="*/ 4167801 w 4377957"/>
              <a:gd name="connsiteY26" fmla="*/ 427932 h 4450315"/>
              <a:gd name="connsiteX27" fmla="*/ 4200673 w 4377957"/>
              <a:gd name="connsiteY27" fmla="*/ 471246 h 4450315"/>
              <a:gd name="connsiteX28" fmla="*/ 4233545 w 4377957"/>
              <a:gd name="connsiteY28" fmla="*/ 512829 h 4450315"/>
              <a:gd name="connsiteX29" fmla="*/ 4268148 w 4377957"/>
              <a:gd name="connsiteY29" fmla="*/ 552676 h 4450315"/>
              <a:gd name="connsiteX30" fmla="*/ 4307937 w 4377957"/>
              <a:gd name="connsiteY30" fmla="*/ 587327 h 4450315"/>
              <a:gd name="connsiteX31" fmla="*/ 4346000 w 4377957"/>
              <a:gd name="connsiteY31" fmla="*/ 618515 h 4450315"/>
              <a:gd name="connsiteX32" fmla="*/ 4377957 w 4377957"/>
              <a:gd name="connsiteY32" fmla="*/ 636433 h 4450315"/>
              <a:gd name="connsiteX33" fmla="*/ 4377957 w 4377957"/>
              <a:gd name="connsiteY33" fmla="*/ 4450315 h 4450315"/>
              <a:gd name="connsiteX34" fmla="*/ 668945 w 4377957"/>
              <a:gd name="connsiteY34" fmla="*/ 4450315 h 4450315"/>
              <a:gd name="connsiteX35" fmla="*/ 664361 w 4377957"/>
              <a:gd name="connsiteY35" fmla="*/ 4437001 h 4450315"/>
              <a:gd name="connsiteX36" fmla="*/ 643600 w 4377957"/>
              <a:gd name="connsiteY36" fmla="*/ 4390224 h 4450315"/>
              <a:gd name="connsiteX37" fmla="*/ 619377 w 4377957"/>
              <a:gd name="connsiteY37" fmla="*/ 4346912 h 4450315"/>
              <a:gd name="connsiteX38" fmla="*/ 588233 w 4377957"/>
              <a:gd name="connsiteY38" fmla="*/ 4308796 h 4450315"/>
              <a:gd name="connsiteX39" fmla="*/ 553633 w 4377957"/>
              <a:gd name="connsiteY39" fmla="*/ 4268947 h 4450315"/>
              <a:gd name="connsiteX40" fmla="*/ 513841 w 4377957"/>
              <a:gd name="connsiteY40" fmla="*/ 4234297 h 4450315"/>
              <a:gd name="connsiteX41" fmla="*/ 472315 w 4377957"/>
              <a:gd name="connsiteY41" fmla="*/ 4201379 h 4450315"/>
              <a:gd name="connsiteX42" fmla="*/ 427334 w 4377957"/>
              <a:gd name="connsiteY42" fmla="*/ 4168460 h 4450315"/>
              <a:gd name="connsiteX43" fmla="*/ 384085 w 4377957"/>
              <a:gd name="connsiteY43" fmla="*/ 4135541 h 4450315"/>
              <a:gd name="connsiteX44" fmla="*/ 342561 w 4377957"/>
              <a:gd name="connsiteY44" fmla="*/ 4102623 h 4450315"/>
              <a:gd name="connsiteX45" fmla="*/ 302772 w 4377957"/>
              <a:gd name="connsiteY45" fmla="*/ 4066242 h 4450315"/>
              <a:gd name="connsiteX46" fmla="*/ 268167 w 4377957"/>
              <a:gd name="connsiteY46" fmla="*/ 4029859 h 4450315"/>
              <a:gd name="connsiteX47" fmla="*/ 238756 w 4377957"/>
              <a:gd name="connsiteY47" fmla="*/ 3988279 h 4450315"/>
              <a:gd name="connsiteX48" fmla="*/ 216266 w 4377957"/>
              <a:gd name="connsiteY48" fmla="*/ 3944965 h 4450315"/>
              <a:gd name="connsiteX49" fmla="*/ 200693 w 4377957"/>
              <a:gd name="connsiteY49" fmla="*/ 3892992 h 4450315"/>
              <a:gd name="connsiteX50" fmla="*/ 193775 w 4377957"/>
              <a:gd name="connsiteY50" fmla="*/ 3839283 h 4450315"/>
              <a:gd name="connsiteX51" fmla="*/ 192042 w 4377957"/>
              <a:gd name="connsiteY51" fmla="*/ 3783841 h 4450315"/>
              <a:gd name="connsiteX52" fmla="*/ 197236 w 4377957"/>
              <a:gd name="connsiteY52" fmla="*/ 3724937 h 4450315"/>
              <a:gd name="connsiteX53" fmla="*/ 204155 w 4377957"/>
              <a:gd name="connsiteY53" fmla="*/ 3666029 h 4450315"/>
              <a:gd name="connsiteX54" fmla="*/ 212805 w 4377957"/>
              <a:gd name="connsiteY54" fmla="*/ 3607122 h 4450315"/>
              <a:gd name="connsiteX55" fmla="*/ 219726 w 4377957"/>
              <a:gd name="connsiteY55" fmla="*/ 3548214 h 4450315"/>
              <a:gd name="connsiteX56" fmla="*/ 223183 w 4377957"/>
              <a:gd name="connsiteY56" fmla="*/ 3489310 h 4450315"/>
              <a:gd name="connsiteX57" fmla="*/ 223183 w 4377957"/>
              <a:gd name="connsiteY57" fmla="*/ 3432137 h 4450315"/>
              <a:gd name="connsiteX58" fmla="*/ 216266 w 4377957"/>
              <a:gd name="connsiteY58" fmla="*/ 3378430 h 4450315"/>
              <a:gd name="connsiteX59" fmla="*/ 202422 w 4377957"/>
              <a:gd name="connsiteY59" fmla="*/ 3324719 h 4450315"/>
              <a:gd name="connsiteX60" fmla="*/ 181665 w 4377957"/>
              <a:gd name="connsiteY60" fmla="*/ 3274477 h 4450315"/>
              <a:gd name="connsiteX61" fmla="*/ 153981 w 4377957"/>
              <a:gd name="connsiteY61" fmla="*/ 3222502 h 4450315"/>
              <a:gd name="connsiteX62" fmla="*/ 126301 w 4377957"/>
              <a:gd name="connsiteY62" fmla="*/ 3170528 h 4450315"/>
              <a:gd name="connsiteX63" fmla="*/ 95160 w 4377957"/>
              <a:gd name="connsiteY63" fmla="*/ 3118551 h 4450315"/>
              <a:gd name="connsiteX64" fmla="*/ 65745 w 4377957"/>
              <a:gd name="connsiteY64" fmla="*/ 3068304 h 4450315"/>
              <a:gd name="connsiteX65" fmla="*/ 39794 w 4377957"/>
              <a:gd name="connsiteY65" fmla="*/ 3014600 h 4450315"/>
              <a:gd name="connsiteX66" fmla="*/ 19033 w 4377957"/>
              <a:gd name="connsiteY66" fmla="*/ 2962620 h 4450315"/>
              <a:gd name="connsiteX67" fmla="*/ 5193 w 4377957"/>
              <a:gd name="connsiteY67" fmla="*/ 2908911 h 4450315"/>
              <a:gd name="connsiteX68" fmla="*/ 0 w 4377957"/>
              <a:gd name="connsiteY68" fmla="*/ 2853472 h 4450315"/>
              <a:gd name="connsiteX69" fmla="*/ 5193 w 4377957"/>
              <a:gd name="connsiteY69" fmla="*/ 2798032 h 4450315"/>
              <a:gd name="connsiteX70" fmla="*/ 19033 w 4377957"/>
              <a:gd name="connsiteY70" fmla="*/ 2744323 h 4450315"/>
              <a:gd name="connsiteX71" fmla="*/ 39794 w 4377957"/>
              <a:gd name="connsiteY71" fmla="*/ 2692350 h 4450315"/>
              <a:gd name="connsiteX72" fmla="*/ 65745 w 4377957"/>
              <a:gd name="connsiteY72" fmla="*/ 2638641 h 4450315"/>
              <a:gd name="connsiteX73" fmla="*/ 95160 w 4377957"/>
              <a:gd name="connsiteY73" fmla="*/ 2588397 h 4450315"/>
              <a:gd name="connsiteX74" fmla="*/ 126301 w 4377957"/>
              <a:gd name="connsiteY74" fmla="*/ 2536421 h 4450315"/>
              <a:gd name="connsiteX75" fmla="*/ 153981 w 4377957"/>
              <a:gd name="connsiteY75" fmla="*/ 2484443 h 4450315"/>
              <a:gd name="connsiteX76" fmla="*/ 181665 w 4377957"/>
              <a:gd name="connsiteY76" fmla="*/ 2432468 h 4450315"/>
              <a:gd name="connsiteX77" fmla="*/ 202422 w 4377957"/>
              <a:gd name="connsiteY77" fmla="*/ 2382226 h 4450315"/>
              <a:gd name="connsiteX78" fmla="*/ 216266 w 4377957"/>
              <a:gd name="connsiteY78" fmla="*/ 2328517 h 4450315"/>
              <a:gd name="connsiteX79" fmla="*/ 223183 w 4377957"/>
              <a:gd name="connsiteY79" fmla="*/ 2274808 h 4450315"/>
              <a:gd name="connsiteX80" fmla="*/ 223183 w 4377957"/>
              <a:gd name="connsiteY80" fmla="*/ 2217635 h 4450315"/>
              <a:gd name="connsiteX81" fmla="*/ 219726 w 4377957"/>
              <a:gd name="connsiteY81" fmla="*/ 2158729 h 4450315"/>
              <a:gd name="connsiteX82" fmla="*/ 212805 w 4377957"/>
              <a:gd name="connsiteY82" fmla="*/ 2099827 h 4450315"/>
              <a:gd name="connsiteX83" fmla="*/ 204155 w 4377957"/>
              <a:gd name="connsiteY83" fmla="*/ 2040916 h 4450315"/>
              <a:gd name="connsiteX84" fmla="*/ 197236 w 4377957"/>
              <a:gd name="connsiteY84" fmla="*/ 1982010 h 4450315"/>
              <a:gd name="connsiteX85" fmla="*/ 192042 w 4377957"/>
              <a:gd name="connsiteY85" fmla="*/ 1923106 h 4450315"/>
              <a:gd name="connsiteX86" fmla="*/ 193775 w 4377957"/>
              <a:gd name="connsiteY86" fmla="*/ 1867664 h 4450315"/>
              <a:gd name="connsiteX87" fmla="*/ 200693 w 4377957"/>
              <a:gd name="connsiteY87" fmla="*/ 1813955 h 4450315"/>
              <a:gd name="connsiteX88" fmla="*/ 216266 w 4377957"/>
              <a:gd name="connsiteY88" fmla="*/ 1761980 h 4450315"/>
              <a:gd name="connsiteX89" fmla="*/ 238756 w 4377957"/>
              <a:gd name="connsiteY89" fmla="*/ 1718666 h 4450315"/>
              <a:gd name="connsiteX90" fmla="*/ 268167 w 4377957"/>
              <a:gd name="connsiteY90" fmla="*/ 1677088 h 4450315"/>
              <a:gd name="connsiteX91" fmla="*/ 302772 w 4377957"/>
              <a:gd name="connsiteY91" fmla="*/ 1640703 h 4450315"/>
              <a:gd name="connsiteX92" fmla="*/ 342561 w 4377957"/>
              <a:gd name="connsiteY92" fmla="*/ 1604320 h 4450315"/>
              <a:gd name="connsiteX93" fmla="*/ 384085 w 4377957"/>
              <a:gd name="connsiteY93" fmla="*/ 1571402 h 4450315"/>
              <a:gd name="connsiteX94" fmla="*/ 427334 w 4377957"/>
              <a:gd name="connsiteY94" fmla="*/ 1538485 h 4450315"/>
              <a:gd name="connsiteX95" fmla="*/ 472315 w 4377957"/>
              <a:gd name="connsiteY95" fmla="*/ 1505567 h 4450315"/>
              <a:gd name="connsiteX96" fmla="*/ 513841 w 4377957"/>
              <a:gd name="connsiteY96" fmla="*/ 1472646 h 4450315"/>
              <a:gd name="connsiteX97" fmla="*/ 553633 w 4377957"/>
              <a:gd name="connsiteY97" fmla="*/ 1437999 h 4450315"/>
              <a:gd name="connsiteX98" fmla="*/ 588233 w 4377957"/>
              <a:gd name="connsiteY98" fmla="*/ 1398152 h 4450315"/>
              <a:gd name="connsiteX99" fmla="*/ 619377 w 4377957"/>
              <a:gd name="connsiteY99" fmla="*/ 1360033 h 4450315"/>
              <a:gd name="connsiteX100" fmla="*/ 643600 w 4377957"/>
              <a:gd name="connsiteY100" fmla="*/ 1316720 h 4450315"/>
              <a:gd name="connsiteX101" fmla="*/ 664361 w 4377957"/>
              <a:gd name="connsiteY101" fmla="*/ 1269944 h 4450315"/>
              <a:gd name="connsiteX102" fmla="*/ 681662 w 4377957"/>
              <a:gd name="connsiteY102" fmla="*/ 1219697 h 4450315"/>
              <a:gd name="connsiteX103" fmla="*/ 697233 w 4377957"/>
              <a:gd name="connsiteY103" fmla="*/ 1167722 h 4450315"/>
              <a:gd name="connsiteX104" fmla="*/ 711073 w 4377957"/>
              <a:gd name="connsiteY104" fmla="*/ 1115749 h 4450315"/>
              <a:gd name="connsiteX105" fmla="*/ 724913 w 4377957"/>
              <a:gd name="connsiteY105" fmla="*/ 1062038 h 4450315"/>
              <a:gd name="connsiteX106" fmla="*/ 740486 w 4377957"/>
              <a:gd name="connsiteY106" fmla="*/ 1011797 h 4450315"/>
              <a:gd name="connsiteX107" fmla="*/ 757785 w 4377957"/>
              <a:gd name="connsiteY107" fmla="*/ 961551 h 4450315"/>
              <a:gd name="connsiteX108" fmla="*/ 778544 w 4377957"/>
              <a:gd name="connsiteY108" fmla="*/ 914773 h 4450315"/>
              <a:gd name="connsiteX109" fmla="*/ 804499 w 4377957"/>
              <a:gd name="connsiteY109" fmla="*/ 873193 h 4450315"/>
              <a:gd name="connsiteX110" fmla="*/ 835637 w 4377957"/>
              <a:gd name="connsiteY110" fmla="*/ 835077 h 4450315"/>
              <a:gd name="connsiteX111" fmla="*/ 873701 w 4377957"/>
              <a:gd name="connsiteY111" fmla="*/ 803891 h 4450315"/>
              <a:gd name="connsiteX112" fmla="*/ 915225 w 4377957"/>
              <a:gd name="connsiteY112" fmla="*/ 777906 h 4450315"/>
              <a:gd name="connsiteX113" fmla="*/ 961936 w 4377957"/>
              <a:gd name="connsiteY113" fmla="*/ 757113 h 4450315"/>
              <a:gd name="connsiteX114" fmla="*/ 1012107 w 4377957"/>
              <a:gd name="connsiteY114" fmla="*/ 739788 h 4450315"/>
              <a:gd name="connsiteX115" fmla="*/ 1062281 w 4377957"/>
              <a:gd name="connsiteY115" fmla="*/ 724195 h 4450315"/>
              <a:gd name="connsiteX116" fmla="*/ 1115912 w 4377957"/>
              <a:gd name="connsiteY116" fmla="*/ 710336 h 4450315"/>
              <a:gd name="connsiteX117" fmla="*/ 1167817 w 4377957"/>
              <a:gd name="connsiteY117" fmla="*/ 696474 h 4450315"/>
              <a:gd name="connsiteX118" fmla="*/ 1219721 w 4377957"/>
              <a:gd name="connsiteY118" fmla="*/ 680881 h 4450315"/>
              <a:gd name="connsiteX119" fmla="*/ 1269891 w 4377957"/>
              <a:gd name="connsiteY119" fmla="*/ 663560 h 4450315"/>
              <a:gd name="connsiteX120" fmla="*/ 1316608 w 4377957"/>
              <a:gd name="connsiteY120" fmla="*/ 642767 h 4450315"/>
              <a:gd name="connsiteX121" fmla="*/ 1359856 w 4377957"/>
              <a:gd name="connsiteY121" fmla="*/ 618515 h 4450315"/>
              <a:gd name="connsiteX122" fmla="*/ 1397919 w 4377957"/>
              <a:gd name="connsiteY122" fmla="*/ 587327 h 4450315"/>
              <a:gd name="connsiteX123" fmla="*/ 1437708 w 4377957"/>
              <a:gd name="connsiteY123" fmla="*/ 552676 h 4450315"/>
              <a:gd name="connsiteX124" fmla="*/ 1472315 w 4377957"/>
              <a:gd name="connsiteY124" fmla="*/ 512829 h 4450315"/>
              <a:gd name="connsiteX125" fmla="*/ 1505187 w 4377957"/>
              <a:gd name="connsiteY125" fmla="*/ 471246 h 4450315"/>
              <a:gd name="connsiteX126" fmla="*/ 1538055 w 4377957"/>
              <a:gd name="connsiteY126" fmla="*/ 427932 h 4450315"/>
              <a:gd name="connsiteX127" fmla="*/ 1570928 w 4377957"/>
              <a:gd name="connsiteY127" fmla="*/ 384619 h 4450315"/>
              <a:gd name="connsiteX128" fmla="*/ 1603798 w 4377957"/>
              <a:gd name="connsiteY128" fmla="*/ 343038 h 4450315"/>
              <a:gd name="connsiteX129" fmla="*/ 1640134 w 4377957"/>
              <a:gd name="connsiteY129" fmla="*/ 303191 h 4450315"/>
              <a:gd name="connsiteX130" fmla="*/ 1676466 w 4377957"/>
              <a:gd name="connsiteY130" fmla="*/ 268542 h 4450315"/>
              <a:gd name="connsiteX131" fmla="*/ 1717988 w 4377957"/>
              <a:gd name="connsiteY131" fmla="*/ 239088 h 4450315"/>
              <a:gd name="connsiteX132" fmla="*/ 1761238 w 4377957"/>
              <a:gd name="connsiteY132" fmla="*/ 216564 h 4450315"/>
              <a:gd name="connsiteX133" fmla="*/ 1813143 w 4377957"/>
              <a:gd name="connsiteY133" fmla="*/ 200973 h 4450315"/>
              <a:gd name="connsiteX134" fmla="*/ 1866776 w 4377957"/>
              <a:gd name="connsiteY134" fmla="*/ 194041 h 4450315"/>
              <a:gd name="connsiteX135" fmla="*/ 1922138 w 4377957"/>
              <a:gd name="connsiteY135" fmla="*/ 192307 h 4450315"/>
              <a:gd name="connsiteX136" fmla="*/ 1980962 w 4377957"/>
              <a:gd name="connsiteY136" fmla="*/ 197507 h 4450315"/>
              <a:gd name="connsiteX137" fmla="*/ 2039783 w 4377957"/>
              <a:gd name="connsiteY137" fmla="*/ 204438 h 4450315"/>
              <a:gd name="connsiteX138" fmla="*/ 2098609 w 4377957"/>
              <a:gd name="connsiteY138" fmla="*/ 213100 h 4450315"/>
              <a:gd name="connsiteX139" fmla="*/ 2157430 w 4377957"/>
              <a:gd name="connsiteY139" fmla="*/ 220033 h 4450315"/>
              <a:gd name="connsiteX140" fmla="*/ 2216252 w 4377957"/>
              <a:gd name="connsiteY140" fmla="*/ 223495 h 4450315"/>
              <a:gd name="connsiteX141" fmla="*/ 2273351 w 4377957"/>
              <a:gd name="connsiteY141" fmla="*/ 223495 h 4450315"/>
              <a:gd name="connsiteX142" fmla="*/ 2326980 w 4377957"/>
              <a:gd name="connsiteY142" fmla="*/ 216564 h 4450315"/>
              <a:gd name="connsiteX143" fmla="*/ 2382342 w 4377957"/>
              <a:gd name="connsiteY143" fmla="*/ 202703 h 4450315"/>
              <a:gd name="connsiteX144" fmla="*/ 2432518 w 4377957"/>
              <a:gd name="connsiteY144" fmla="*/ 181912 h 4450315"/>
              <a:gd name="connsiteX145" fmla="*/ 2484420 w 4377957"/>
              <a:gd name="connsiteY145" fmla="*/ 154193 h 4450315"/>
              <a:gd name="connsiteX146" fmla="*/ 2536321 w 4377957"/>
              <a:gd name="connsiteY146" fmla="*/ 126477 h 4450315"/>
              <a:gd name="connsiteX147" fmla="*/ 2588225 w 4377957"/>
              <a:gd name="connsiteY147" fmla="*/ 95289 h 4450315"/>
              <a:gd name="connsiteX148" fmla="*/ 2638397 w 4377957"/>
              <a:gd name="connsiteY148" fmla="*/ 65835 h 4450315"/>
              <a:gd name="connsiteX149" fmla="*/ 2692030 w 4377957"/>
              <a:gd name="connsiteY149" fmla="*/ 39849 h 4450315"/>
              <a:gd name="connsiteX150" fmla="*/ 2743935 w 4377957"/>
              <a:gd name="connsiteY150" fmla="*/ 19057 h 4450315"/>
              <a:gd name="connsiteX151" fmla="*/ 2797564 w 4377957"/>
              <a:gd name="connsiteY151" fmla="*/ 5196 h 445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4377957" h="4450315">
                <a:moveTo>
                  <a:pt x="2852930" y="0"/>
                </a:moveTo>
                <a:lnTo>
                  <a:pt x="2908292" y="5196"/>
                </a:lnTo>
                <a:lnTo>
                  <a:pt x="2961923" y="19057"/>
                </a:lnTo>
                <a:lnTo>
                  <a:pt x="3013826" y="39849"/>
                </a:lnTo>
                <a:lnTo>
                  <a:pt x="3067459" y="65835"/>
                </a:lnTo>
                <a:lnTo>
                  <a:pt x="3117633" y="95289"/>
                </a:lnTo>
                <a:lnTo>
                  <a:pt x="3169535" y="126477"/>
                </a:lnTo>
                <a:lnTo>
                  <a:pt x="3221440" y="154193"/>
                </a:lnTo>
                <a:lnTo>
                  <a:pt x="3273340" y="181912"/>
                </a:lnTo>
                <a:lnTo>
                  <a:pt x="3325243" y="202703"/>
                </a:lnTo>
                <a:lnTo>
                  <a:pt x="3378878" y="216564"/>
                </a:lnTo>
                <a:lnTo>
                  <a:pt x="3432511" y="223495"/>
                </a:lnTo>
                <a:lnTo>
                  <a:pt x="3489604" y="223495"/>
                </a:lnTo>
                <a:lnTo>
                  <a:pt x="3548428" y="220033"/>
                </a:lnTo>
                <a:lnTo>
                  <a:pt x="3607247" y="213100"/>
                </a:lnTo>
                <a:lnTo>
                  <a:pt x="3666073" y="204438"/>
                </a:lnTo>
                <a:lnTo>
                  <a:pt x="3724899" y="197507"/>
                </a:lnTo>
                <a:lnTo>
                  <a:pt x="3783720" y="192307"/>
                </a:lnTo>
                <a:lnTo>
                  <a:pt x="3839084" y="194041"/>
                </a:lnTo>
                <a:lnTo>
                  <a:pt x="3892717" y="200973"/>
                </a:lnTo>
                <a:lnTo>
                  <a:pt x="3944620" y="216564"/>
                </a:lnTo>
                <a:lnTo>
                  <a:pt x="3987873" y="239088"/>
                </a:lnTo>
                <a:lnTo>
                  <a:pt x="4029393" y="268542"/>
                </a:lnTo>
                <a:lnTo>
                  <a:pt x="4065726" y="303191"/>
                </a:lnTo>
                <a:lnTo>
                  <a:pt x="4102060" y="343038"/>
                </a:lnTo>
                <a:lnTo>
                  <a:pt x="4134931" y="384619"/>
                </a:lnTo>
                <a:lnTo>
                  <a:pt x="4167801" y="427932"/>
                </a:lnTo>
                <a:lnTo>
                  <a:pt x="4200673" y="471246"/>
                </a:lnTo>
                <a:lnTo>
                  <a:pt x="4233545" y="512829"/>
                </a:lnTo>
                <a:lnTo>
                  <a:pt x="4268148" y="552676"/>
                </a:lnTo>
                <a:lnTo>
                  <a:pt x="4307937" y="587327"/>
                </a:lnTo>
                <a:lnTo>
                  <a:pt x="4346000" y="618515"/>
                </a:lnTo>
                <a:lnTo>
                  <a:pt x="4377957" y="636433"/>
                </a:lnTo>
                <a:lnTo>
                  <a:pt x="4377957" y="4450315"/>
                </a:lnTo>
                <a:lnTo>
                  <a:pt x="668945" y="4450315"/>
                </a:lnTo>
                <a:lnTo>
                  <a:pt x="664361" y="4437001"/>
                </a:lnTo>
                <a:lnTo>
                  <a:pt x="643600" y="4390224"/>
                </a:lnTo>
                <a:lnTo>
                  <a:pt x="619377" y="4346912"/>
                </a:lnTo>
                <a:lnTo>
                  <a:pt x="588233" y="4308796"/>
                </a:lnTo>
                <a:lnTo>
                  <a:pt x="553633" y="4268947"/>
                </a:lnTo>
                <a:lnTo>
                  <a:pt x="513841" y="4234297"/>
                </a:lnTo>
                <a:lnTo>
                  <a:pt x="472315" y="4201379"/>
                </a:lnTo>
                <a:lnTo>
                  <a:pt x="427334" y="4168460"/>
                </a:lnTo>
                <a:lnTo>
                  <a:pt x="384085" y="4135541"/>
                </a:lnTo>
                <a:lnTo>
                  <a:pt x="342561" y="4102623"/>
                </a:lnTo>
                <a:lnTo>
                  <a:pt x="302772" y="4066242"/>
                </a:lnTo>
                <a:lnTo>
                  <a:pt x="268167" y="4029859"/>
                </a:lnTo>
                <a:lnTo>
                  <a:pt x="238756" y="3988279"/>
                </a:lnTo>
                <a:lnTo>
                  <a:pt x="216266" y="3944965"/>
                </a:lnTo>
                <a:lnTo>
                  <a:pt x="200693" y="3892992"/>
                </a:lnTo>
                <a:lnTo>
                  <a:pt x="193775" y="3839283"/>
                </a:lnTo>
                <a:lnTo>
                  <a:pt x="192042" y="3783841"/>
                </a:lnTo>
                <a:lnTo>
                  <a:pt x="197236" y="3724937"/>
                </a:lnTo>
                <a:lnTo>
                  <a:pt x="204155" y="3666029"/>
                </a:lnTo>
                <a:lnTo>
                  <a:pt x="212805" y="3607122"/>
                </a:lnTo>
                <a:lnTo>
                  <a:pt x="219726" y="3548214"/>
                </a:lnTo>
                <a:lnTo>
                  <a:pt x="223183" y="3489310"/>
                </a:lnTo>
                <a:lnTo>
                  <a:pt x="223183" y="3432137"/>
                </a:lnTo>
                <a:lnTo>
                  <a:pt x="216266" y="3378430"/>
                </a:lnTo>
                <a:lnTo>
                  <a:pt x="202422" y="3324719"/>
                </a:lnTo>
                <a:lnTo>
                  <a:pt x="181665" y="3274477"/>
                </a:lnTo>
                <a:lnTo>
                  <a:pt x="153981" y="3222502"/>
                </a:lnTo>
                <a:lnTo>
                  <a:pt x="126301" y="3170528"/>
                </a:lnTo>
                <a:lnTo>
                  <a:pt x="95160" y="3118551"/>
                </a:lnTo>
                <a:lnTo>
                  <a:pt x="65745" y="3068304"/>
                </a:lnTo>
                <a:lnTo>
                  <a:pt x="39794" y="3014600"/>
                </a:lnTo>
                <a:lnTo>
                  <a:pt x="19033" y="2962620"/>
                </a:lnTo>
                <a:lnTo>
                  <a:pt x="5193" y="2908911"/>
                </a:lnTo>
                <a:lnTo>
                  <a:pt x="0" y="2853472"/>
                </a:lnTo>
                <a:lnTo>
                  <a:pt x="5193" y="2798032"/>
                </a:lnTo>
                <a:lnTo>
                  <a:pt x="19033" y="2744323"/>
                </a:lnTo>
                <a:lnTo>
                  <a:pt x="39794" y="2692350"/>
                </a:lnTo>
                <a:lnTo>
                  <a:pt x="65745" y="2638641"/>
                </a:lnTo>
                <a:lnTo>
                  <a:pt x="95160" y="2588397"/>
                </a:lnTo>
                <a:lnTo>
                  <a:pt x="126301" y="2536421"/>
                </a:lnTo>
                <a:lnTo>
                  <a:pt x="153981" y="2484443"/>
                </a:lnTo>
                <a:lnTo>
                  <a:pt x="181665" y="2432468"/>
                </a:lnTo>
                <a:lnTo>
                  <a:pt x="202422" y="2382226"/>
                </a:lnTo>
                <a:lnTo>
                  <a:pt x="216266" y="2328517"/>
                </a:lnTo>
                <a:lnTo>
                  <a:pt x="223183" y="2274808"/>
                </a:lnTo>
                <a:lnTo>
                  <a:pt x="223183" y="2217635"/>
                </a:lnTo>
                <a:lnTo>
                  <a:pt x="219726" y="2158729"/>
                </a:lnTo>
                <a:lnTo>
                  <a:pt x="212805" y="2099827"/>
                </a:lnTo>
                <a:lnTo>
                  <a:pt x="204155" y="2040916"/>
                </a:lnTo>
                <a:lnTo>
                  <a:pt x="197236" y="1982010"/>
                </a:lnTo>
                <a:lnTo>
                  <a:pt x="192042" y="1923106"/>
                </a:lnTo>
                <a:lnTo>
                  <a:pt x="193775" y="1867664"/>
                </a:lnTo>
                <a:lnTo>
                  <a:pt x="200693" y="1813955"/>
                </a:lnTo>
                <a:lnTo>
                  <a:pt x="216266" y="1761980"/>
                </a:lnTo>
                <a:lnTo>
                  <a:pt x="238756" y="1718666"/>
                </a:lnTo>
                <a:lnTo>
                  <a:pt x="268167" y="1677088"/>
                </a:lnTo>
                <a:lnTo>
                  <a:pt x="302772" y="1640703"/>
                </a:lnTo>
                <a:lnTo>
                  <a:pt x="342561" y="1604320"/>
                </a:lnTo>
                <a:lnTo>
                  <a:pt x="384085" y="1571402"/>
                </a:lnTo>
                <a:lnTo>
                  <a:pt x="427334" y="1538485"/>
                </a:lnTo>
                <a:lnTo>
                  <a:pt x="472315" y="1505567"/>
                </a:lnTo>
                <a:lnTo>
                  <a:pt x="513841" y="1472646"/>
                </a:lnTo>
                <a:lnTo>
                  <a:pt x="553633" y="1437999"/>
                </a:lnTo>
                <a:lnTo>
                  <a:pt x="588233" y="1398152"/>
                </a:lnTo>
                <a:lnTo>
                  <a:pt x="619377" y="1360033"/>
                </a:lnTo>
                <a:lnTo>
                  <a:pt x="643600" y="1316720"/>
                </a:lnTo>
                <a:lnTo>
                  <a:pt x="664361" y="1269944"/>
                </a:lnTo>
                <a:lnTo>
                  <a:pt x="681662" y="1219697"/>
                </a:lnTo>
                <a:lnTo>
                  <a:pt x="697233" y="1167722"/>
                </a:lnTo>
                <a:lnTo>
                  <a:pt x="711073" y="1115749"/>
                </a:lnTo>
                <a:lnTo>
                  <a:pt x="724913" y="1062038"/>
                </a:lnTo>
                <a:lnTo>
                  <a:pt x="740486" y="1011797"/>
                </a:lnTo>
                <a:lnTo>
                  <a:pt x="757785" y="961551"/>
                </a:lnTo>
                <a:lnTo>
                  <a:pt x="778544" y="914773"/>
                </a:lnTo>
                <a:lnTo>
                  <a:pt x="804499" y="873193"/>
                </a:lnTo>
                <a:lnTo>
                  <a:pt x="835637" y="835077"/>
                </a:lnTo>
                <a:lnTo>
                  <a:pt x="873701" y="803891"/>
                </a:lnTo>
                <a:lnTo>
                  <a:pt x="915225" y="777906"/>
                </a:lnTo>
                <a:lnTo>
                  <a:pt x="961936" y="757113"/>
                </a:lnTo>
                <a:lnTo>
                  <a:pt x="1012107" y="739788"/>
                </a:lnTo>
                <a:lnTo>
                  <a:pt x="1062281" y="724195"/>
                </a:lnTo>
                <a:lnTo>
                  <a:pt x="1115912" y="710336"/>
                </a:lnTo>
                <a:lnTo>
                  <a:pt x="1167817" y="696474"/>
                </a:lnTo>
                <a:lnTo>
                  <a:pt x="1219721" y="680881"/>
                </a:lnTo>
                <a:lnTo>
                  <a:pt x="1269891" y="663560"/>
                </a:lnTo>
                <a:lnTo>
                  <a:pt x="1316608" y="642767"/>
                </a:lnTo>
                <a:lnTo>
                  <a:pt x="1359856" y="618515"/>
                </a:lnTo>
                <a:lnTo>
                  <a:pt x="1397919" y="587327"/>
                </a:lnTo>
                <a:lnTo>
                  <a:pt x="1437708" y="552676"/>
                </a:lnTo>
                <a:lnTo>
                  <a:pt x="1472315" y="512829"/>
                </a:lnTo>
                <a:lnTo>
                  <a:pt x="1505187" y="471246"/>
                </a:lnTo>
                <a:lnTo>
                  <a:pt x="1538055" y="427932"/>
                </a:lnTo>
                <a:lnTo>
                  <a:pt x="1570928" y="384619"/>
                </a:lnTo>
                <a:lnTo>
                  <a:pt x="1603798" y="343038"/>
                </a:lnTo>
                <a:lnTo>
                  <a:pt x="1640134" y="303191"/>
                </a:lnTo>
                <a:lnTo>
                  <a:pt x="1676466" y="268542"/>
                </a:lnTo>
                <a:lnTo>
                  <a:pt x="1717988" y="239088"/>
                </a:lnTo>
                <a:lnTo>
                  <a:pt x="1761238" y="216564"/>
                </a:lnTo>
                <a:lnTo>
                  <a:pt x="1813143" y="200973"/>
                </a:lnTo>
                <a:lnTo>
                  <a:pt x="1866776" y="194041"/>
                </a:lnTo>
                <a:lnTo>
                  <a:pt x="1922138" y="192307"/>
                </a:lnTo>
                <a:lnTo>
                  <a:pt x="1980962" y="197507"/>
                </a:lnTo>
                <a:lnTo>
                  <a:pt x="2039783" y="204438"/>
                </a:lnTo>
                <a:lnTo>
                  <a:pt x="2098609" y="213100"/>
                </a:lnTo>
                <a:lnTo>
                  <a:pt x="2157430" y="220033"/>
                </a:lnTo>
                <a:lnTo>
                  <a:pt x="2216252" y="223495"/>
                </a:lnTo>
                <a:lnTo>
                  <a:pt x="2273351" y="223495"/>
                </a:lnTo>
                <a:lnTo>
                  <a:pt x="2326980" y="216564"/>
                </a:lnTo>
                <a:lnTo>
                  <a:pt x="2382342" y="202703"/>
                </a:lnTo>
                <a:lnTo>
                  <a:pt x="2432518" y="181912"/>
                </a:lnTo>
                <a:lnTo>
                  <a:pt x="2484420" y="154193"/>
                </a:lnTo>
                <a:lnTo>
                  <a:pt x="2536321" y="126477"/>
                </a:lnTo>
                <a:lnTo>
                  <a:pt x="2588225" y="95289"/>
                </a:lnTo>
                <a:lnTo>
                  <a:pt x="2638397" y="65835"/>
                </a:lnTo>
                <a:lnTo>
                  <a:pt x="2692030" y="39849"/>
                </a:lnTo>
                <a:lnTo>
                  <a:pt x="2743935" y="19057"/>
                </a:lnTo>
                <a:lnTo>
                  <a:pt x="2797564" y="5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Content Placeholder 4" descr="Gambar Pariwisata Lokal.jpg">
            <a:extLst>
              <a:ext uri="{FF2B5EF4-FFF2-40B4-BE49-F238E27FC236}">
                <a16:creationId xmlns:a16="http://schemas.microsoft.com/office/drawing/2014/main" id="{9CF83BD7-D96E-3B43-90CD-E48D6C7C73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0" t="8224"/>
          <a:stretch/>
        </p:blipFill>
        <p:spPr>
          <a:xfrm>
            <a:off x="6781493" y="99174"/>
            <a:ext cx="5219163" cy="51300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9047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>
            <a:extLst>
              <a:ext uri="{FF2B5EF4-FFF2-40B4-BE49-F238E27FC236}">
                <a16:creationId xmlns:a16="http://schemas.microsoft.com/office/drawing/2014/main" id="{B2993EF1-19E1-473A-8A3F-1D7B249519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3801C0-CDB6-7642-9D49-F2439FC67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91" y="924964"/>
            <a:ext cx="6718155" cy="742359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potensi</a:t>
            </a:r>
            <a:r>
              <a:rPr lang="en-US" sz="2400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aspek</a:t>
            </a:r>
            <a:r>
              <a:rPr lang="en-US" sz="2400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pariwisata</a:t>
            </a: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 di era </a:t>
            </a:r>
            <a:b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</a:br>
            <a:r>
              <a:rPr lang="en-US" sz="2400" i="1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new normal</a:t>
            </a:r>
            <a:r>
              <a:rPr lang="en-ID" sz="2400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/>
            </a:r>
            <a:br>
              <a:rPr lang="en-ID" sz="2400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</a:br>
            <a:endParaRPr lang="en-US" sz="2400" dirty="0">
              <a:latin typeface="Rockwell Condensed" panose="020606030504050201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0C5101-CD9E-4E96-A827-ACA768C31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A9F99-BB33-1947-B39F-5C73A9623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1700808"/>
            <a:ext cx="6103800" cy="4752528"/>
          </a:xfrm>
        </p:spPr>
        <p:txBody>
          <a:bodyPr>
            <a:normAutofit lnSpcReduction="10000"/>
          </a:bodyPr>
          <a:lstStyle/>
          <a:p>
            <a:pPr fontAlgn="t">
              <a:lnSpc>
                <a:spcPct val="100000"/>
              </a:lnSpc>
            </a:pP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Kegiatan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cenderung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kelompok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kecil</a:t>
            </a:r>
            <a:endParaRPr lang="en-ID" sz="18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fontAlgn="t">
              <a:lnSpc>
                <a:spcPct val="100000"/>
              </a:lnSpc>
            </a:pPr>
            <a:r>
              <a:rPr lang="en-ID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B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ertambahnya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rekreasi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skala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keluarga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endParaRPr lang="en-ID" sz="18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fontAlgn="t">
              <a:lnSpc>
                <a:spcPct val="100000"/>
              </a:lnSpc>
            </a:pP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Berkembangnya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orientasi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  <a:endParaRPr lang="en-ID" sz="18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 fontAlgn="t">
              <a:lnSpc>
                <a:spcPct val="100000"/>
              </a:lnSpc>
              <a:buNone/>
            </a:pPr>
            <a:endParaRPr lang="en-US" sz="1800" b="1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 fontAlgn="t">
              <a:lnSpc>
                <a:spcPct val="100000"/>
              </a:lnSpc>
              <a:buNone/>
            </a:pPr>
            <a:r>
              <a:rPr lang="en-US" sz="18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sz="18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skala</a:t>
            </a:r>
            <a:r>
              <a:rPr lang="en-US" sz="18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r>
              <a:rPr lang="en-US" sz="18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apa</a:t>
            </a:r>
            <a:r>
              <a:rPr lang="en-US" sz="18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saja</a:t>
            </a:r>
            <a:r>
              <a:rPr lang="en-US" sz="18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program KKN post covid-19 </a:t>
            </a:r>
            <a:r>
              <a:rPr lang="en-US" sz="18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sz="18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bidang</a:t>
            </a:r>
            <a:r>
              <a:rPr lang="en-US" sz="18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pariwisata</a:t>
            </a:r>
            <a:r>
              <a:rPr lang="en-US" sz="18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sz="18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mungkin</a:t>
            </a:r>
            <a:r>
              <a:rPr lang="en-US" sz="18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dilakukan</a:t>
            </a:r>
            <a:r>
              <a:rPr lang="en-US" sz="18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?</a:t>
            </a:r>
            <a:endParaRPr lang="en-ID" sz="1800" b="1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Melakukan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pada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pelaku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pendampingan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pengembangan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format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baru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sesuai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dengan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protokol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kesehatan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(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penyediaan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fasilitas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kebersihan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upaya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jaga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jarak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dll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)</a:t>
            </a:r>
            <a:endParaRPr lang="en-ID" sz="18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Redesign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atraksi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kegiatan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bias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dilakukan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kelompok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kecil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skala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keluarga</a:t>
            </a:r>
            <a:endParaRPr lang="en-ID" sz="18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Pengenalan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pembatasan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pemberlakukan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protokol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kesehatan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bepergian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antar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negara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akan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cenderung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meningkatkan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kunjungan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. </a:t>
            </a:r>
          </a:p>
          <a:p>
            <a:pPr marL="34290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Menggali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potensi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untuk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market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wisata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r>
              <a:rPr lang="en-US" sz="1800" dirty="0">
                <a:solidFill>
                  <a:schemeClr val="tx1"/>
                </a:solidFill>
                <a:latin typeface="Rockwell Condensed" panose="02060603050405020104" pitchFamily="18" charset="0"/>
              </a:rPr>
              <a:t>. </a:t>
            </a:r>
            <a:endParaRPr lang="en-ID" sz="18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>
              <a:lnSpc>
                <a:spcPct val="100000"/>
              </a:lnSpc>
            </a:pPr>
            <a:endParaRPr lang="en-US" sz="18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14" name="Freeform 22">
            <a:extLst>
              <a:ext uri="{FF2B5EF4-FFF2-40B4-BE49-F238E27FC236}">
                <a16:creationId xmlns:a16="http://schemas.microsoft.com/office/drawing/2014/main" id="{588FC0EF-FB5A-4AF3-A7C1-57F4582BFB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DB19D2F-9F08-47D1-A104-0BE7E30113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5" y="2"/>
            <a:ext cx="5149751" cy="3402351"/>
          </a:xfrm>
          <a:custGeom>
            <a:avLst/>
            <a:gdLst>
              <a:gd name="connsiteX0" fmla="*/ 189795 w 5149751"/>
              <a:gd name="connsiteY0" fmla="*/ 0 h 3402351"/>
              <a:gd name="connsiteX1" fmla="*/ 5149751 w 5149751"/>
              <a:gd name="connsiteY1" fmla="*/ 0 h 3402351"/>
              <a:gd name="connsiteX2" fmla="*/ 5149751 w 5149751"/>
              <a:gd name="connsiteY2" fmla="*/ 3402351 h 3402351"/>
              <a:gd name="connsiteX3" fmla="*/ 1262 w 5149751"/>
              <a:gd name="connsiteY3" fmla="*/ 3402351 h 3402351"/>
              <a:gd name="connsiteX4" fmla="*/ 3359 w 5149751"/>
              <a:gd name="connsiteY4" fmla="*/ 3360737 h 3402351"/>
              <a:gd name="connsiteX5" fmla="*/ 11757 w 5149751"/>
              <a:gd name="connsiteY5" fmla="*/ 3300412 h 3402351"/>
              <a:gd name="connsiteX6" fmla="*/ 23514 w 5149751"/>
              <a:gd name="connsiteY6" fmla="*/ 3248025 h 3402351"/>
              <a:gd name="connsiteX7" fmla="*/ 38631 w 5149751"/>
              <a:gd name="connsiteY7" fmla="*/ 3201987 h 3402351"/>
              <a:gd name="connsiteX8" fmla="*/ 55427 w 5149751"/>
              <a:gd name="connsiteY8" fmla="*/ 3160712 h 3402351"/>
              <a:gd name="connsiteX9" fmla="*/ 75582 w 5149751"/>
              <a:gd name="connsiteY9" fmla="*/ 3121025 h 3402351"/>
              <a:gd name="connsiteX10" fmla="*/ 95737 w 5149751"/>
              <a:gd name="connsiteY10" fmla="*/ 3084512 h 3402351"/>
              <a:gd name="connsiteX11" fmla="*/ 115892 w 5149751"/>
              <a:gd name="connsiteY11" fmla="*/ 3046412 h 3402351"/>
              <a:gd name="connsiteX12" fmla="*/ 134368 w 5149751"/>
              <a:gd name="connsiteY12" fmla="*/ 3009900 h 3402351"/>
              <a:gd name="connsiteX13" fmla="*/ 152844 w 5149751"/>
              <a:gd name="connsiteY13" fmla="*/ 2967037 h 3402351"/>
              <a:gd name="connsiteX14" fmla="*/ 167959 w 5149751"/>
              <a:gd name="connsiteY14" fmla="*/ 2922587 h 3402351"/>
              <a:gd name="connsiteX15" fmla="*/ 178037 w 5149751"/>
              <a:gd name="connsiteY15" fmla="*/ 2868612 h 3402351"/>
              <a:gd name="connsiteX16" fmla="*/ 188115 w 5149751"/>
              <a:gd name="connsiteY16" fmla="*/ 2809875 h 3402351"/>
              <a:gd name="connsiteX17" fmla="*/ 189795 w 5149751"/>
              <a:gd name="connsiteY17" fmla="*/ 2741612 h 3402351"/>
              <a:gd name="connsiteX18" fmla="*/ 188115 w 5149751"/>
              <a:gd name="connsiteY18" fmla="*/ 2671762 h 3402351"/>
              <a:gd name="connsiteX19" fmla="*/ 178037 w 5149751"/>
              <a:gd name="connsiteY19" fmla="*/ 2613025 h 3402351"/>
              <a:gd name="connsiteX20" fmla="*/ 167959 w 5149751"/>
              <a:gd name="connsiteY20" fmla="*/ 2560637 h 3402351"/>
              <a:gd name="connsiteX21" fmla="*/ 152844 w 5149751"/>
              <a:gd name="connsiteY21" fmla="*/ 2513012 h 3402351"/>
              <a:gd name="connsiteX22" fmla="*/ 134368 w 5149751"/>
              <a:gd name="connsiteY22" fmla="*/ 2471737 h 3402351"/>
              <a:gd name="connsiteX23" fmla="*/ 115892 w 5149751"/>
              <a:gd name="connsiteY23" fmla="*/ 2433637 h 3402351"/>
              <a:gd name="connsiteX24" fmla="*/ 95737 w 5149751"/>
              <a:gd name="connsiteY24" fmla="*/ 2395537 h 3402351"/>
              <a:gd name="connsiteX25" fmla="*/ 75582 w 5149751"/>
              <a:gd name="connsiteY25" fmla="*/ 2359025 h 3402351"/>
              <a:gd name="connsiteX26" fmla="*/ 55427 w 5149751"/>
              <a:gd name="connsiteY26" fmla="*/ 2319337 h 3402351"/>
              <a:gd name="connsiteX27" fmla="*/ 38631 w 5149751"/>
              <a:gd name="connsiteY27" fmla="*/ 2278062 h 3402351"/>
              <a:gd name="connsiteX28" fmla="*/ 23514 w 5149751"/>
              <a:gd name="connsiteY28" fmla="*/ 2232025 h 3402351"/>
              <a:gd name="connsiteX29" fmla="*/ 11757 w 5149751"/>
              <a:gd name="connsiteY29" fmla="*/ 2179637 h 3402351"/>
              <a:gd name="connsiteX30" fmla="*/ 3359 w 5149751"/>
              <a:gd name="connsiteY30" fmla="*/ 2119312 h 3402351"/>
              <a:gd name="connsiteX31" fmla="*/ 0 w 5149751"/>
              <a:gd name="connsiteY31" fmla="*/ 2051050 h 3402351"/>
              <a:gd name="connsiteX32" fmla="*/ 3359 w 5149751"/>
              <a:gd name="connsiteY32" fmla="*/ 1982787 h 3402351"/>
              <a:gd name="connsiteX33" fmla="*/ 11757 w 5149751"/>
              <a:gd name="connsiteY33" fmla="*/ 1922462 h 3402351"/>
              <a:gd name="connsiteX34" fmla="*/ 23514 w 5149751"/>
              <a:gd name="connsiteY34" fmla="*/ 1870075 h 3402351"/>
              <a:gd name="connsiteX35" fmla="*/ 38631 w 5149751"/>
              <a:gd name="connsiteY35" fmla="*/ 1824037 h 3402351"/>
              <a:gd name="connsiteX36" fmla="*/ 55427 w 5149751"/>
              <a:gd name="connsiteY36" fmla="*/ 1782762 h 3402351"/>
              <a:gd name="connsiteX37" fmla="*/ 75582 w 5149751"/>
              <a:gd name="connsiteY37" fmla="*/ 1743075 h 3402351"/>
              <a:gd name="connsiteX38" fmla="*/ 95737 w 5149751"/>
              <a:gd name="connsiteY38" fmla="*/ 1708150 h 3402351"/>
              <a:gd name="connsiteX39" fmla="*/ 115892 w 5149751"/>
              <a:gd name="connsiteY39" fmla="*/ 1671637 h 3402351"/>
              <a:gd name="connsiteX40" fmla="*/ 134368 w 5149751"/>
              <a:gd name="connsiteY40" fmla="*/ 1631950 h 3402351"/>
              <a:gd name="connsiteX41" fmla="*/ 152844 w 5149751"/>
              <a:gd name="connsiteY41" fmla="*/ 1589087 h 3402351"/>
              <a:gd name="connsiteX42" fmla="*/ 167959 w 5149751"/>
              <a:gd name="connsiteY42" fmla="*/ 1544637 h 3402351"/>
              <a:gd name="connsiteX43" fmla="*/ 178037 w 5149751"/>
              <a:gd name="connsiteY43" fmla="*/ 1492250 h 3402351"/>
              <a:gd name="connsiteX44" fmla="*/ 188115 w 5149751"/>
              <a:gd name="connsiteY44" fmla="*/ 1431925 h 3402351"/>
              <a:gd name="connsiteX45" fmla="*/ 189795 w 5149751"/>
              <a:gd name="connsiteY45" fmla="*/ 1363662 h 3402351"/>
              <a:gd name="connsiteX46" fmla="*/ 188115 w 5149751"/>
              <a:gd name="connsiteY46" fmla="*/ 1295400 h 3402351"/>
              <a:gd name="connsiteX47" fmla="*/ 178037 w 5149751"/>
              <a:gd name="connsiteY47" fmla="*/ 1235075 h 3402351"/>
              <a:gd name="connsiteX48" fmla="*/ 167959 w 5149751"/>
              <a:gd name="connsiteY48" fmla="*/ 1182687 h 3402351"/>
              <a:gd name="connsiteX49" fmla="*/ 152844 w 5149751"/>
              <a:gd name="connsiteY49" fmla="*/ 1136650 h 3402351"/>
              <a:gd name="connsiteX50" fmla="*/ 134368 w 5149751"/>
              <a:gd name="connsiteY50" fmla="*/ 1095375 h 3402351"/>
              <a:gd name="connsiteX51" fmla="*/ 115892 w 5149751"/>
              <a:gd name="connsiteY51" fmla="*/ 1055687 h 3402351"/>
              <a:gd name="connsiteX52" fmla="*/ 95737 w 5149751"/>
              <a:gd name="connsiteY52" fmla="*/ 1017587 h 3402351"/>
              <a:gd name="connsiteX53" fmla="*/ 75582 w 5149751"/>
              <a:gd name="connsiteY53" fmla="*/ 981075 h 3402351"/>
              <a:gd name="connsiteX54" fmla="*/ 55427 w 5149751"/>
              <a:gd name="connsiteY54" fmla="*/ 942975 h 3402351"/>
              <a:gd name="connsiteX55" fmla="*/ 38631 w 5149751"/>
              <a:gd name="connsiteY55" fmla="*/ 901700 h 3402351"/>
              <a:gd name="connsiteX56" fmla="*/ 23514 w 5149751"/>
              <a:gd name="connsiteY56" fmla="*/ 854075 h 3402351"/>
              <a:gd name="connsiteX57" fmla="*/ 11757 w 5149751"/>
              <a:gd name="connsiteY57" fmla="*/ 801687 h 3402351"/>
              <a:gd name="connsiteX58" fmla="*/ 3359 w 5149751"/>
              <a:gd name="connsiteY58" fmla="*/ 744537 h 3402351"/>
              <a:gd name="connsiteX59" fmla="*/ 0 w 5149751"/>
              <a:gd name="connsiteY59" fmla="*/ 673100 h 3402351"/>
              <a:gd name="connsiteX60" fmla="*/ 3359 w 5149751"/>
              <a:gd name="connsiteY60" fmla="*/ 606425 h 3402351"/>
              <a:gd name="connsiteX61" fmla="*/ 11757 w 5149751"/>
              <a:gd name="connsiteY61" fmla="*/ 546100 h 3402351"/>
              <a:gd name="connsiteX62" fmla="*/ 23514 w 5149751"/>
              <a:gd name="connsiteY62" fmla="*/ 496887 h 3402351"/>
              <a:gd name="connsiteX63" fmla="*/ 38631 w 5149751"/>
              <a:gd name="connsiteY63" fmla="*/ 450850 h 3402351"/>
              <a:gd name="connsiteX64" fmla="*/ 55427 w 5149751"/>
              <a:gd name="connsiteY64" fmla="*/ 409575 h 3402351"/>
              <a:gd name="connsiteX65" fmla="*/ 73902 w 5149751"/>
              <a:gd name="connsiteY65" fmla="*/ 369887 h 3402351"/>
              <a:gd name="connsiteX66" fmla="*/ 92378 w 5149751"/>
              <a:gd name="connsiteY66" fmla="*/ 334962 h 3402351"/>
              <a:gd name="connsiteX67" fmla="*/ 112533 w 5149751"/>
              <a:gd name="connsiteY67" fmla="*/ 296862 h 3402351"/>
              <a:gd name="connsiteX68" fmla="*/ 132688 w 5149751"/>
              <a:gd name="connsiteY68" fmla="*/ 260350 h 3402351"/>
              <a:gd name="connsiteX69" fmla="*/ 149484 w 5149751"/>
              <a:gd name="connsiteY69" fmla="*/ 217487 h 3402351"/>
              <a:gd name="connsiteX70" fmla="*/ 166280 w 5149751"/>
              <a:gd name="connsiteY70" fmla="*/ 174625 h 3402351"/>
              <a:gd name="connsiteX71" fmla="*/ 176358 w 5149751"/>
              <a:gd name="connsiteY71" fmla="*/ 122237 h 3402351"/>
              <a:gd name="connsiteX72" fmla="*/ 184755 w 5149751"/>
              <a:gd name="connsiteY72" fmla="*/ 66675 h 340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149751" h="3402351">
                <a:moveTo>
                  <a:pt x="189795" y="0"/>
                </a:moveTo>
                <a:lnTo>
                  <a:pt x="5149751" y="0"/>
                </a:lnTo>
                <a:lnTo>
                  <a:pt x="5149751" y="3402351"/>
                </a:lnTo>
                <a:lnTo>
                  <a:pt x="1262" y="3402351"/>
                </a:lnTo>
                <a:lnTo>
                  <a:pt x="3359" y="3360737"/>
                </a:lnTo>
                <a:lnTo>
                  <a:pt x="11757" y="3300412"/>
                </a:lnTo>
                <a:lnTo>
                  <a:pt x="23514" y="3248025"/>
                </a:lnTo>
                <a:lnTo>
                  <a:pt x="38631" y="3201987"/>
                </a:lnTo>
                <a:lnTo>
                  <a:pt x="55427" y="3160712"/>
                </a:lnTo>
                <a:lnTo>
                  <a:pt x="75582" y="3121025"/>
                </a:lnTo>
                <a:lnTo>
                  <a:pt x="95737" y="3084512"/>
                </a:lnTo>
                <a:lnTo>
                  <a:pt x="115892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59" y="2922587"/>
                </a:lnTo>
                <a:lnTo>
                  <a:pt x="178037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7" y="2613025"/>
                </a:lnTo>
                <a:lnTo>
                  <a:pt x="167959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2" y="2433637"/>
                </a:lnTo>
                <a:lnTo>
                  <a:pt x="95737" y="2395537"/>
                </a:lnTo>
                <a:lnTo>
                  <a:pt x="75582" y="2359025"/>
                </a:lnTo>
                <a:lnTo>
                  <a:pt x="55427" y="2319337"/>
                </a:lnTo>
                <a:lnTo>
                  <a:pt x="38631" y="2278062"/>
                </a:lnTo>
                <a:lnTo>
                  <a:pt x="23514" y="2232025"/>
                </a:lnTo>
                <a:lnTo>
                  <a:pt x="11757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7" y="1922462"/>
                </a:lnTo>
                <a:lnTo>
                  <a:pt x="23514" y="1870075"/>
                </a:lnTo>
                <a:lnTo>
                  <a:pt x="38631" y="1824037"/>
                </a:lnTo>
                <a:lnTo>
                  <a:pt x="55427" y="1782762"/>
                </a:lnTo>
                <a:lnTo>
                  <a:pt x="75582" y="1743075"/>
                </a:lnTo>
                <a:lnTo>
                  <a:pt x="95737" y="1708150"/>
                </a:lnTo>
                <a:lnTo>
                  <a:pt x="115892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59" y="1544637"/>
                </a:lnTo>
                <a:lnTo>
                  <a:pt x="178037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7" y="1235075"/>
                </a:lnTo>
                <a:lnTo>
                  <a:pt x="167959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2" y="1055687"/>
                </a:lnTo>
                <a:lnTo>
                  <a:pt x="95737" y="1017587"/>
                </a:lnTo>
                <a:lnTo>
                  <a:pt x="75582" y="981075"/>
                </a:lnTo>
                <a:lnTo>
                  <a:pt x="55427" y="942975"/>
                </a:lnTo>
                <a:lnTo>
                  <a:pt x="38631" y="901700"/>
                </a:lnTo>
                <a:lnTo>
                  <a:pt x="23514" y="854075"/>
                </a:lnTo>
                <a:lnTo>
                  <a:pt x="11757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7" y="546100"/>
                </a:lnTo>
                <a:lnTo>
                  <a:pt x="23514" y="496887"/>
                </a:lnTo>
                <a:lnTo>
                  <a:pt x="38631" y="450850"/>
                </a:lnTo>
                <a:lnTo>
                  <a:pt x="55427" y="409575"/>
                </a:lnTo>
                <a:lnTo>
                  <a:pt x="73902" y="369887"/>
                </a:lnTo>
                <a:lnTo>
                  <a:pt x="92378" y="334962"/>
                </a:lnTo>
                <a:lnTo>
                  <a:pt x="112533" y="296862"/>
                </a:lnTo>
                <a:lnTo>
                  <a:pt x="132688" y="260350"/>
                </a:lnTo>
                <a:lnTo>
                  <a:pt x="149484" y="217487"/>
                </a:lnTo>
                <a:lnTo>
                  <a:pt x="166280" y="174625"/>
                </a:lnTo>
                <a:lnTo>
                  <a:pt x="176358" y="122237"/>
                </a:lnTo>
                <a:lnTo>
                  <a:pt x="184755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A4427C-7830-6E48-85C3-0B0F28B061B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9827" y="392998"/>
            <a:ext cx="3938170" cy="2625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DDC619B-7F37-4A93-ADCA-7EAE09EE98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4" y="3511830"/>
            <a:ext cx="5149751" cy="3346171"/>
          </a:xfrm>
          <a:custGeom>
            <a:avLst/>
            <a:gdLst>
              <a:gd name="connsiteX0" fmla="*/ 5387 w 5149751"/>
              <a:gd name="connsiteY0" fmla="*/ 0 h 3346171"/>
              <a:gd name="connsiteX1" fmla="*/ 5149751 w 5149751"/>
              <a:gd name="connsiteY1" fmla="*/ 0 h 3346171"/>
              <a:gd name="connsiteX2" fmla="*/ 5149751 w 5149751"/>
              <a:gd name="connsiteY2" fmla="*/ 3346171 h 3346171"/>
              <a:gd name="connsiteX3" fmla="*/ 189795 w 5149751"/>
              <a:gd name="connsiteY3" fmla="*/ 3346171 h 3346171"/>
              <a:gd name="connsiteX4" fmla="*/ 184755 w 5149751"/>
              <a:gd name="connsiteY4" fmla="*/ 3279496 h 3346171"/>
              <a:gd name="connsiteX5" fmla="*/ 176358 w 5149751"/>
              <a:gd name="connsiteY5" fmla="*/ 3223933 h 3346171"/>
              <a:gd name="connsiteX6" fmla="*/ 166280 w 5149751"/>
              <a:gd name="connsiteY6" fmla="*/ 3171546 h 3346171"/>
              <a:gd name="connsiteX7" fmla="*/ 149484 w 5149751"/>
              <a:gd name="connsiteY7" fmla="*/ 3128683 h 3346171"/>
              <a:gd name="connsiteX8" fmla="*/ 132688 w 5149751"/>
              <a:gd name="connsiteY8" fmla="*/ 3085821 h 3346171"/>
              <a:gd name="connsiteX9" fmla="*/ 112533 w 5149751"/>
              <a:gd name="connsiteY9" fmla="*/ 3049308 h 3346171"/>
              <a:gd name="connsiteX10" fmla="*/ 92378 w 5149751"/>
              <a:gd name="connsiteY10" fmla="*/ 3011208 h 3346171"/>
              <a:gd name="connsiteX11" fmla="*/ 73902 w 5149751"/>
              <a:gd name="connsiteY11" fmla="*/ 2976283 h 3346171"/>
              <a:gd name="connsiteX12" fmla="*/ 55427 w 5149751"/>
              <a:gd name="connsiteY12" fmla="*/ 2936596 h 3346171"/>
              <a:gd name="connsiteX13" fmla="*/ 38631 w 5149751"/>
              <a:gd name="connsiteY13" fmla="*/ 2895321 h 3346171"/>
              <a:gd name="connsiteX14" fmla="*/ 23514 w 5149751"/>
              <a:gd name="connsiteY14" fmla="*/ 2849283 h 3346171"/>
              <a:gd name="connsiteX15" fmla="*/ 11757 w 5149751"/>
              <a:gd name="connsiteY15" fmla="*/ 2800071 h 3346171"/>
              <a:gd name="connsiteX16" fmla="*/ 3359 w 5149751"/>
              <a:gd name="connsiteY16" fmla="*/ 2739746 h 3346171"/>
              <a:gd name="connsiteX17" fmla="*/ 0 w 5149751"/>
              <a:gd name="connsiteY17" fmla="*/ 2671483 h 3346171"/>
              <a:gd name="connsiteX18" fmla="*/ 3359 w 5149751"/>
              <a:gd name="connsiteY18" fmla="*/ 2601633 h 3346171"/>
              <a:gd name="connsiteX19" fmla="*/ 11757 w 5149751"/>
              <a:gd name="connsiteY19" fmla="*/ 2544483 h 3346171"/>
              <a:gd name="connsiteX20" fmla="*/ 23514 w 5149751"/>
              <a:gd name="connsiteY20" fmla="*/ 2492096 h 3346171"/>
              <a:gd name="connsiteX21" fmla="*/ 38631 w 5149751"/>
              <a:gd name="connsiteY21" fmla="*/ 2444471 h 3346171"/>
              <a:gd name="connsiteX22" fmla="*/ 55427 w 5149751"/>
              <a:gd name="connsiteY22" fmla="*/ 2403196 h 3346171"/>
              <a:gd name="connsiteX23" fmla="*/ 75582 w 5149751"/>
              <a:gd name="connsiteY23" fmla="*/ 2365096 h 3346171"/>
              <a:gd name="connsiteX24" fmla="*/ 95737 w 5149751"/>
              <a:gd name="connsiteY24" fmla="*/ 2328583 h 3346171"/>
              <a:gd name="connsiteX25" fmla="*/ 115892 w 5149751"/>
              <a:gd name="connsiteY25" fmla="*/ 2290483 h 3346171"/>
              <a:gd name="connsiteX26" fmla="*/ 134368 w 5149751"/>
              <a:gd name="connsiteY26" fmla="*/ 2250796 h 3346171"/>
              <a:gd name="connsiteX27" fmla="*/ 152844 w 5149751"/>
              <a:gd name="connsiteY27" fmla="*/ 2209521 h 3346171"/>
              <a:gd name="connsiteX28" fmla="*/ 167959 w 5149751"/>
              <a:gd name="connsiteY28" fmla="*/ 2163483 h 3346171"/>
              <a:gd name="connsiteX29" fmla="*/ 178037 w 5149751"/>
              <a:gd name="connsiteY29" fmla="*/ 2111096 h 3346171"/>
              <a:gd name="connsiteX30" fmla="*/ 188115 w 5149751"/>
              <a:gd name="connsiteY30" fmla="*/ 2050771 h 3346171"/>
              <a:gd name="connsiteX31" fmla="*/ 189795 w 5149751"/>
              <a:gd name="connsiteY31" fmla="*/ 1982508 h 3346171"/>
              <a:gd name="connsiteX32" fmla="*/ 188115 w 5149751"/>
              <a:gd name="connsiteY32" fmla="*/ 1914246 h 3346171"/>
              <a:gd name="connsiteX33" fmla="*/ 178037 w 5149751"/>
              <a:gd name="connsiteY33" fmla="*/ 1853921 h 3346171"/>
              <a:gd name="connsiteX34" fmla="*/ 167959 w 5149751"/>
              <a:gd name="connsiteY34" fmla="*/ 1801533 h 3346171"/>
              <a:gd name="connsiteX35" fmla="*/ 152844 w 5149751"/>
              <a:gd name="connsiteY35" fmla="*/ 1757083 h 3346171"/>
              <a:gd name="connsiteX36" fmla="*/ 134368 w 5149751"/>
              <a:gd name="connsiteY36" fmla="*/ 1714221 h 3346171"/>
              <a:gd name="connsiteX37" fmla="*/ 115892 w 5149751"/>
              <a:gd name="connsiteY37" fmla="*/ 1674533 h 3346171"/>
              <a:gd name="connsiteX38" fmla="*/ 95737 w 5149751"/>
              <a:gd name="connsiteY38" fmla="*/ 1638021 h 3346171"/>
              <a:gd name="connsiteX39" fmla="*/ 75582 w 5149751"/>
              <a:gd name="connsiteY39" fmla="*/ 1603096 h 3346171"/>
              <a:gd name="connsiteX40" fmla="*/ 55427 w 5149751"/>
              <a:gd name="connsiteY40" fmla="*/ 1563408 h 3346171"/>
              <a:gd name="connsiteX41" fmla="*/ 38631 w 5149751"/>
              <a:gd name="connsiteY41" fmla="*/ 1522133 h 3346171"/>
              <a:gd name="connsiteX42" fmla="*/ 23514 w 5149751"/>
              <a:gd name="connsiteY42" fmla="*/ 1476096 h 3346171"/>
              <a:gd name="connsiteX43" fmla="*/ 11757 w 5149751"/>
              <a:gd name="connsiteY43" fmla="*/ 1423708 h 3346171"/>
              <a:gd name="connsiteX44" fmla="*/ 3359 w 5149751"/>
              <a:gd name="connsiteY44" fmla="*/ 1363383 h 3346171"/>
              <a:gd name="connsiteX45" fmla="*/ 0 w 5149751"/>
              <a:gd name="connsiteY45" fmla="*/ 1295121 h 3346171"/>
              <a:gd name="connsiteX46" fmla="*/ 3359 w 5149751"/>
              <a:gd name="connsiteY46" fmla="*/ 1226858 h 3346171"/>
              <a:gd name="connsiteX47" fmla="*/ 11757 w 5149751"/>
              <a:gd name="connsiteY47" fmla="*/ 1166533 h 3346171"/>
              <a:gd name="connsiteX48" fmla="*/ 23514 w 5149751"/>
              <a:gd name="connsiteY48" fmla="*/ 1114146 h 3346171"/>
              <a:gd name="connsiteX49" fmla="*/ 38631 w 5149751"/>
              <a:gd name="connsiteY49" fmla="*/ 1068108 h 3346171"/>
              <a:gd name="connsiteX50" fmla="*/ 55427 w 5149751"/>
              <a:gd name="connsiteY50" fmla="*/ 1025246 h 3346171"/>
              <a:gd name="connsiteX51" fmla="*/ 75582 w 5149751"/>
              <a:gd name="connsiteY51" fmla="*/ 987146 h 3346171"/>
              <a:gd name="connsiteX52" fmla="*/ 115892 w 5149751"/>
              <a:gd name="connsiteY52" fmla="*/ 912533 h 3346171"/>
              <a:gd name="connsiteX53" fmla="*/ 134368 w 5149751"/>
              <a:gd name="connsiteY53" fmla="*/ 874433 h 3346171"/>
              <a:gd name="connsiteX54" fmla="*/ 152844 w 5149751"/>
              <a:gd name="connsiteY54" fmla="*/ 831571 h 3346171"/>
              <a:gd name="connsiteX55" fmla="*/ 167959 w 5149751"/>
              <a:gd name="connsiteY55" fmla="*/ 785533 h 3346171"/>
              <a:gd name="connsiteX56" fmla="*/ 178037 w 5149751"/>
              <a:gd name="connsiteY56" fmla="*/ 733146 h 3346171"/>
              <a:gd name="connsiteX57" fmla="*/ 188115 w 5149751"/>
              <a:gd name="connsiteY57" fmla="*/ 674408 h 3346171"/>
              <a:gd name="connsiteX58" fmla="*/ 189795 w 5149751"/>
              <a:gd name="connsiteY58" fmla="*/ 604558 h 3346171"/>
              <a:gd name="connsiteX59" fmla="*/ 188115 w 5149751"/>
              <a:gd name="connsiteY59" fmla="*/ 536296 h 3346171"/>
              <a:gd name="connsiteX60" fmla="*/ 178037 w 5149751"/>
              <a:gd name="connsiteY60" fmla="*/ 475971 h 3346171"/>
              <a:gd name="connsiteX61" fmla="*/ 167959 w 5149751"/>
              <a:gd name="connsiteY61" fmla="*/ 423583 h 3346171"/>
              <a:gd name="connsiteX62" fmla="*/ 152844 w 5149751"/>
              <a:gd name="connsiteY62" fmla="*/ 379133 h 3346171"/>
              <a:gd name="connsiteX63" fmla="*/ 134368 w 5149751"/>
              <a:gd name="connsiteY63" fmla="*/ 336271 h 3346171"/>
              <a:gd name="connsiteX64" fmla="*/ 115892 w 5149751"/>
              <a:gd name="connsiteY64" fmla="*/ 299758 h 3346171"/>
              <a:gd name="connsiteX65" fmla="*/ 75582 w 5149751"/>
              <a:gd name="connsiteY65" fmla="*/ 225146 h 3346171"/>
              <a:gd name="connsiteX66" fmla="*/ 55427 w 5149751"/>
              <a:gd name="connsiteY66" fmla="*/ 185458 h 3346171"/>
              <a:gd name="connsiteX67" fmla="*/ 38631 w 5149751"/>
              <a:gd name="connsiteY67" fmla="*/ 144183 h 3346171"/>
              <a:gd name="connsiteX68" fmla="*/ 23514 w 5149751"/>
              <a:gd name="connsiteY68" fmla="*/ 98146 h 3346171"/>
              <a:gd name="connsiteX69" fmla="*/ 11757 w 5149751"/>
              <a:gd name="connsiteY69" fmla="*/ 45758 h 33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49751" h="3346171">
                <a:moveTo>
                  <a:pt x="5387" y="0"/>
                </a:moveTo>
                <a:lnTo>
                  <a:pt x="5149751" y="0"/>
                </a:lnTo>
                <a:lnTo>
                  <a:pt x="5149751" y="3346171"/>
                </a:lnTo>
                <a:lnTo>
                  <a:pt x="189795" y="3346171"/>
                </a:lnTo>
                <a:lnTo>
                  <a:pt x="184755" y="3279496"/>
                </a:lnTo>
                <a:lnTo>
                  <a:pt x="176358" y="3223933"/>
                </a:lnTo>
                <a:lnTo>
                  <a:pt x="166280" y="3171546"/>
                </a:lnTo>
                <a:lnTo>
                  <a:pt x="149484" y="3128683"/>
                </a:lnTo>
                <a:lnTo>
                  <a:pt x="132688" y="3085821"/>
                </a:lnTo>
                <a:lnTo>
                  <a:pt x="112533" y="3049308"/>
                </a:lnTo>
                <a:lnTo>
                  <a:pt x="92378" y="3011208"/>
                </a:lnTo>
                <a:lnTo>
                  <a:pt x="73902" y="2976283"/>
                </a:lnTo>
                <a:lnTo>
                  <a:pt x="55427" y="2936596"/>
                </a:lnTo>
                <a:lnTo>
                  <a:pt x="38631" y="2895321"/>
                </a:lnTo>
                <a:lnTo>
                  <a:pt x="23514" y="2849283"/>
                </a:lnTo>
                <a:lnTo>
                  <a:pt x="11757" y="2800071"/>
                </a:lnTo>
                <a:lnTo>
                  <a:pt x="3359" y="2739746"/>
                </a:lnTo>
                <a:lnTo>
                  <a:pt x="0" y="2671483"/>
                </a:lnTo>
                <a:lnTo>
                  <a:pt x="3359" y="2601633"/>
                </a:lnTo>
                <a:lnTo>
                  <a:pt x="11757" y="2544483"/>
                </a:lnTo>
                <a:lnTo>
                  <a:pt x="23514" y="2492096"/>
                </a:lnTo>
                <a:lnTo>
                  <a:pt x="38631" y="2444471"/>
                </a:lnTo>
                <a:lnTo>
                  <a:pt x="55427" y="2403196"/>
                </a:lnTo>
                <a:lnTo>
                  <a:pt x="75582" y="2365096"/>
                </a:lnTo>
                <a:lnTo>
                  <a:pt x="95737" y="2328583"/>
                </a:lnTo>
                <a:lnTo>
                  <a:pt x="115892" y="2290483"/>
                </a:lnTo>
                <a:lnTo>
                  <a:pt x="134368" y="2250796"/>
                </a:lnTo>
                <a:lnTo>
                  <a:pt x="152844" y="2209521"/>
                </a:lnTo>
                <a:lnTo>
                  <a:pt x="167959" y="2163483"/>
                </a:lnTo>
                <a:lnTo>
                  <a:pt x="178037" y="2111096"/>
                </a:lnTo>
                <a:lnTo>
                  <a:pt x="188115" y="2050771"/>
                </a:lnTo>
                <a:lnTo>
                  <a:pt x="189795" y="1982508"/>
                </a:lnTo>
                <a:lnTo>
                  <a:pt x="188115" y="1914246"/>
                </a:lnTo>
                <a:lnTo>
                  <a:pt x="178037" y="1853921"/>
                </a:lnTo>
                <a:lnTo>
                  <a:pt x="167959" y="1801533"/>
                </a:lnTo>
                <a:lnTo>
                  <a:pt x="152844" y="1757083"/>
                </a:lnTo>
                <a:lnTo>
                  <a:pt x="134368" y="1714221"/>
                </a:lnTo>
                <a:lnTo>
                  <a:pt x="115892" y="1674533"/>
                </a:lnTo>
                <a:lnTo>
                  <a:pt x="95737" y="1638021"/>
                </a:lnTo>
                <a:lnTo>
                  <a:pt x="75582" y="1603096"/>
                </a:lnTo>
                <a:lnTo>
                  <a:pt x="55427" y="1563408"/>
                </a:lnTo>
                <a:lnTo>
                  <a:pt x="38631" y="1522133"/>
                </a:lnTo>
                <a:lnTo>
                  <a:pt x="23514" y="1476096"/>
                </a:lnTo>
                <a:lnTo>
                  <a:pt x="11757" y="1423708"/>
                </a:lnTo>
                <a:lnTo>
                  <a:pt x="3359" y="1363383"/>
                </a:lnTo>
                <a:lnTo>
                  <a:pt x="0" y="1295121"/>
                </a:lnTo>
                <a:lnTo>
                  <a:pt x="3359" y="1226858"/>
                </a:lnTo>
                <a:lnTo>
                  <a:pt x="11757" y="1166533"/>
                </a:lnTo>
                <a:lnTo>
                  <a:pt x="23514" y="1114146"/>
                </a:lnTo>
                <a:lnTo>
                  <a:pt x="38631" y="1068108"/>
                </a:lnTo>
                <a:lnTo>
                  <a:pt x="55427" y="1025246"/>
                </a:lnTo>
                <a:lnTo>
                  <a:pt x="75582" y="987146"/>
                </a:lnTo>
                <a:lnTo>
                  <a:pt x="115892" y="912533"/>
                </a:lnTo>
                <a:lnTo>
                  <a:pt x="134368" y="874433"/>
                </a:lnTo>
                <a:lnTo>
                  <a:pt x="152844" y="831571"/>
                </a:lnTo>
                <a:lnTo>
                  <a:pt x="167959" y="785533"/>
                </a:lnTo>
                <a:lnTo>
                  <a:pt x="178037" y="733146"/>
                </a:lnTo>
                <a:lnTo>
                  <a:pt x="188115" y="674408"/>
                </a:lnTo>
                <a:lnTo>
                  <a:pt x="189795" y="604558"/>
                </a:lnTo>
                <a:lnTo>
                  <a:pt x="188115" y="536296"/>
                </a:lnTo>
                <a:lnTo>
                  <a:pt x="178037" y="475971"/>
                </a:lnTo>
                <a:lnTo>
                  <a:pt x="167959" y="423583"/>
                </a:lnTo>
                <a:lnTo>
                  <a:pt x="152844" y="379133"/>
                </a:lnTo>
                <a:lnTo>
                  <a:pt x="134368" y="336271"/>
                </a:lnTo>
                <a:lnTo>
                  <a:pt x="115892" y="299758"/>
                </a:lnTo>
                <a:lnTo>
                  <a:pt x="75582" y="225146"/>
                </a:lnTo>
                <a:lnTo>
                  <a:pt x="55427" y="185458"/>
                </a:lnTo>
                <a:lnTo>
                  <a:pt x="38631" y="144183"/>
                </a:lnTo>
                <a:lnTo>
                  <a:pt x="23514" y="98146"/>
                </a:lnTo>
                <a:lnTo>
                  <a:pt x="11757" y="457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872C2F-52A1-B64C-B3C1-0CE2A73B9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827" y="3926175"/>
            <a:ext cx="3938170" cy="2269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5A3801C0-CDB6-7642-9D49-F2439FC67CE3}"/>
              </a:ext>
            </a:extLst>
          </p:cNvPr>
          <p:cNvSpPr txBox="1">
            <a:spLocks/>
          </p:cNvSpPr>
          <p:nvPr/>
        </p:nvSpPr>
        <p:spPr>
          <a:xfrm>
            <a:off x="283464" y="108045"/>
            <a:ext cx="6621895" cy="74235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0000"/>
                </a:solidFill>
                <a:latin typeface="Rockwell Condensed" panose="02060603050405020104" pitchFamily="18" charset="0"/>
              </a:rPr>
              <a:t>New normal </a:t>
            </a:r>
            <a:r>
              <a:rPr lang="en-US" sz="2400" dirty="0" err="1" smtClean="0">
                <a:solidFill>
                  <a:srgbClr val="FF0000"/>
                </a:solidFill>
                <a:latin typeface="Rockwell Condensed" panose="02060603050405020104" pitchFamily="18" charset="0"/>
              </a:rPr>
              <a:t>dan</a:t>
            </a:r>
            <a:r>
              <a:rPr lang="en-US" sz="2400" dirty="0" smtClean="0">
                <a:solidFill>
                  <a:srgbClr val="FF0000"/>
                </a:solidFill>
                <a:latin typeface="Rockwell Condensed" panose="02060603050405020104" pitchFamily="18" charset="0"/>
              </a:rPr>
              <a:t> alternative </a:t>
            </a:r>
            <a:r>
              <a:rPr lang="en-US" sz="2400" dirty="0" err="1" smtClean="0">
                <a:solidFill>
                  <a:srgbClr val="FF0000"/>
                </a:solidFill>
                <a:latin typeface="Rockwell Condensed" panose="02060603050405020104" pitchFamily="18" charset="0"/>
              </a:rPr>
              <a:t>penngembangan</a:t>
            </a:r>
            <a:r>
              <a:rPr lang="en-US" sz="2400" dirty="0" smtClean="0">
                <a:solidFill>
                  <a:srgbClr val="FF0000"/>
                </a:solidFill>
                <a:latin typeface="Rockwell Condensed" panose="02060603050405020104" pitchFamily="18" charset="0"/>
              </a:rPr>
              <a:t> program</a:t>
            </a:r>
            <a:endParaRPr lang="en-US" sz="2400" dirty="0">
              <a:solidFill>
                <a:srgbClr val="FF0000"/>
              </a:solidFill>
              <a:latin typeface="Rockwell Condensed" panose="020606030504050201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61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>
            <a:extLst>
              <a:ext uri="{FF2B5EF4-FFF2-40B4-BE49-F238E27FC236}">
                <a16:creationId xmlns:a16="http://schemas.microsoft.com/office/drawing/2014/main" id="{B2993EF1-19E1-473A-8A3F-1D7B249519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3801C0-CDB6-7642-9D49-F2439FC67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5527033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Aspek</a:t>
            </a:r>
            <a:r>
              <a:rPr lang="en-US" sz="3600" dirty="0">
                <a:solidFill>
                  <a:schemeClr val="tx1"/>
                </a:solidFill>
                <a:latin typeface="Rockwell Condensed" panose="02060603050405020104" pitchFamily="18" charset="0"/>
              </a:rPr>
              <a:t> Pendidikan yang </a:t>
            </a:r>
            <a:r>
              <a:rPr lang="en-US" sz="36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mungkin</a:t>
            </a:r>
            <a:r>
              <a:rPr lang="en-US" sz="36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muncul</a:t>
            </a:r>
            <a:r>
              <a:rPr lang="en-US" sz="3600" dirty="0">
                <a:solidFill>
                  <a:schemeClr val="tx1"/>
                </a:solidFill>
                <a:latin typeface="Rockwell Condensed" panose="02060603050405020104" pitchFamily="18" charset="0"/>
              </a:rPr>
              <a:t> di era New Normal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0C5101-CD9E-4E96-A827-ACA768C31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A9F99-BB33-1947-B39F-5C73A9623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1893964"/>
            <a:ext cx="6200776" cy="4189614"/>
          </a:xfrm>
        </p:spPr>
        <p:txBody>
          <a:bodyPr>
            <a:noAutofit/>
          </a:bodyPr>
          <a:lstStyle/>
          <a:p>
            <a:pPr fontAlgn="t">
              <a:lnSpc>
                <a:spcPct val="100000"/>
              </a:lnSpc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Insensifitas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penggunaan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daring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kegiatan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akademik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fontAlgn="t">
              <a:lnSpc>
                <a:spcPct val="100000"/>
              </a:lnSpc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Meningkatnya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angka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partisipasi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pendidikan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fontAlgn="t">
              <a:lnSpc>
                <a:spcPct val="100000"/>
              </a:lnSpc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Efisiensi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fasilitas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asset</a:t>
            </a:r>
          </a:p>
          <a:p>
            <a:pPr marL="0" indent="0" fontAlgn="t">
              <a:lnSpc>
                <a:spcPct val="100000"/>
              </a:lnSpc>
              <a:buNone/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 fontAlgn="t">
              <a:lnSpc>
                <a:spcPct val="100000"/>
              </a:lnSpc>
              <a:buNone/>
            </a:pP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skala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apa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saja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program KKN post covid-19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bidang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Pendidikan yang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mungkin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dilakukan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?</a:t>
            </a:r>
          </a:p>
          <a:p>
            <a:pPr marL="34290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optimalisasi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pemanfaatan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teknologi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daring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pengajaran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bagi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siswa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guru.</a:t>
            </a:r>
          </a:p>
          <a:p>
            <a:pPr marL="34290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desain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penyusunan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konten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kreatif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edukatif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pagi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para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pendidik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</a:p>
          <a:p>
            <a:pPr marL="34290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Pendampingan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pengelolaan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perangkat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teknologi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pembelajaran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online (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operasionalsiasi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peralatan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video, audio visual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dll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).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14" name="Freeform 22">
            <a:extLst>
              <a:ext uri="{FF2B5EF4-FFF2-40B4-BE49-F238E27FC236}">
                <a16:creationId xmlns:a16="http://schemas.microsoft.com/office/drawing/2014/main" id="{588FC0EF-FB5A-4AF3-A7C1-57F4582BFB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DB19D2F-9F08-47D1-A104-0BE7E30113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5" y="2"/>
            <a:ext cx="5149751" cy="3402351"/>
          </a:xfrm>
          <a:custGeom>
            <a:avLst/>
            <a:gdLst>
              <a:gd name="connsiteX0" fmla="*/ 189795 w 5149751"/>
              <a:gd name="connsiteY0" fmla="*/ 0 h 3402351"/>
              <a:gd name="connsiteX1" fmla="*/ 5149751 w 5149751"/>
              <a:gd name="connsiteY1" fmla="*/ 0 h 3402351"/>
              <a:gd name="connsiteX2" fmla="*/ 5149751 w 5149751"/>
              <a:gd name="connsiteY2" fmla="*/ 3402351 h 3402351"/>
              <a:gd name="connsiteX3" fmla="*/ 1262 w 5149751"/>
              <a:gd name="connsiteY3" fmla="*/ 3402351 h 3402351"/>
              <a:gd name="connsiteX4" fmla="*/ 3359 w 5149751"/>
              <a:gd name="connsiteY4" fmla="*/ 3360737 h 3402351"/>
              <a:gd name="connsiteX5" fmla="*/ 11757 w 5149751"/>
              <a:gd name="connsiteY5" fmla="*/ 3300412 h 3402351"/>
              <a:gd name="connsiteX6" fmla="*/ 23514 w 5149751"/>
              <a:gd name="connsiteY6" fmla="*/ 3248025 h 3402351"/>
              <a:gd name="connsiteX7" fmla="*/ 38631 w 5149751"/>
              <a:gd name="connsiteY7" fmla="*/ 3201987 h 3402351"/>
              <a:gd name="connsiteX8" fmla="*/ 55427 w 5149751"/>
              <a:gd name="connsiteY8" fmla="*/ 3160712 h 3402351"/>
              <a:gd name="connsiteX9" fmla="*/ 75582 w 5149751"/>
              <a:gd name="connsiteY9" fmla="*/ 3121025 h 3402351"/>
              <a:gd name="connsiteX10" fmla="*/ 95737 w 5149751"/>
              <a:gd name="connsiteY10" fmla="*/ 3084512 h 3402351"/>
              <a:gd name="connsiteX11" fmla="*/ 115892 w 5149751"/>
              <a:gd name="connsiteY11" fmla="*/ 3046412 h 3402351"/>
              <a:gd name="connsiteX12" fmla="*/ 134368 w 5149751"/>
              <a:gd name="connsiteY12" fmla="*/ 3009900 h 3402351"/>
              <a:gd name="connsiteX13" fmla="*/ 152844 w 5149751"/>
              <a:gd name="connsiteY13" fmla="*/ 2967037 h 3402351"/>
              <a:gd name="connsiteX14" fmla="*/ 167959 w 5149751"/>
              <a:gd name="connsiteY14" fmla="*/ 2922587 h 3402351"/>
              <a:gd name="connsiteX15" fmla="*/ 178037 w 5149751"/>
              <a:gd name="connsiteY15" fmla="*/ 2868612 h 3402351"/>
              <a:gd name="connsiteX16" fmla="*/ 188115 w 5149751"/>
              <a:gd name="connsiteY16" fmla="*/ 2809875 h 3402351"/>
              <a:gd name="connsiteX17" fmla="*/ 189795 w 5149751"/>
              <a:gd name="connsiteY17" fmla="*/ 2741612 h 3402351"/>
              <a:gd name="connsiteX18" fmla="*/ 188115 w 5149751"/>
              <a:gd name="connsiteY18" fmla="*/ 2671762 h 3402351"/>
              <a:gd name="connsiteX19" fmla="*/ 178037 w 5149751"/>
              <a:gd name="connsiteY19" fmla="*/ 2613025 h 3402351"/>
              <a:gd name="connsiteX20" fmla="*/ 167959 w 5149751"/>
              <a:gd name="connsiteY20" fmla="*/ 2560637 h 3402351"/>
              <a:gd name="connsiteX21" fmla="*/ 152844 w 5149751"/>
              <a:gd name="connsiteY21" fmla="*/ 2513012 h 3402351"/>
              <a:gd name="connsiteX22" fmla="*/ 134368 w 5149751"/>
              <a:gd name="connsiteY22" fmla="*/ 2471737 h 3402351"/>
              <a:gd name="connsiteX23" fmla="*/ 115892 w 5149751"/>
              <a:gd name="connsiteY23" fmla="*/ 2433637 h 3402351"/>
              <a:gd name="connsiteX24" fmla="*/ 95737 w 5149751"/>
              <a:gd name="connsiteY24" fmla="*/ 2395537 h 3402351"/>
              <a:gd name="connsiteX25" fmla="*/ 75582 w 5149751"/>
              <a:gd name="connsiteY25" fmla="*/ 2359025 h 3402351"/>
              <a:gd name="connsiteX26" fmla="*/ 55427 w 5149751"/>
              <a:gd name="connsiteY26" fmla="*/ 2319337 h 3402351"/>
              <a:gd name="connsiteX27" fmla="*/ 38631 w 5149751"/>
              <a:gd name="connsiteY27" fmla="*/ 2278062 h 3402351"/>
              <a:gd name="connsiteX28" fmla="*/ 23514 w 5149751"/>
              <a:gd name="connsiteY28" fmla="*/ 2232025 h 3402351"/>
              <a:gd name="connsiteX29" fmla="*/ 11757 w 5149751"/>
              <a:gd name="connsiteY29" fmla="*/ 2179637 h 3402351"/>
              <a:gd name="connsiteX30" fmla="*/ 3359 w 5149751"/>
              <a:gd name="connsiteY30" fmla="*/ 2119312 h 3402351"/>
              <a:gd name="connsiteX31" fmla="*/ 0 w 5149751"/>
              <a:gd name="connsiteY31" fmla="*/ 2051050 h 3402351"/>
              <a:gd name="connsiteX32" fmla="*/ 3359 w 5149751"/>
              <a:gd name="connsiteY32" fmla="*/ 1982787 h 3402351"/>
              <a:gd name="connsiteX33" fmla="*/ 11757 w 5149751"/>
              <a:gd name="connsiteY33" fmla="*/ 1922462 h 3402351"/>
              <a:gd name="connsiteX34" fmla="*/ 23514 w 5149751"/>
              <a:gd name="connsiteY34" fmla="*/ 1870075 h 3402351"/>
              <a:gd name="connsiteX35" fmla="*/ 38631 w 5149751"/>
              <a:gd name="connsiteY35" fmla="*/ 1824037 h 3402351"/>
              <a:gd name="connsiteX36" fmla="*/ 55427 w 5149751"/>
              <a:gd name="connsiteY36" fmla="*/ 1782762 h 3402351"/>
              <a:gd name="connsiteX37" fmla="*/ 75582 w 5149751"/>
              <a:gd name="connsiteY37" fmla="*/ 1743075 h 3402351"/>
              <a:gd name="connsiteX38" fmla="*/ 95737 w 5149751"/>
              <a:gd name="connsiteY38" fmla="*/ 1708150 h 3402351"/>
              <a:gd name="connsiteX39" fmla="*/ 115892 w 5149751"/>
              <a:gd name="connsiteY39" fmla="*/ 1671637 h 3402351"/>
              <a:gd name="connsiteX40" fmla="*/ 134368 w 5149751"/>
              <a:gd name="connsiteY40" fmla="*/ 1631950 h 3402351"/>
              <a:gd name="connsiteX41" fmla="*/ 152844 w 5149751"/>
              <a:gd name="connsiteY41" fmla="*/ 1589087 h 3402351"/>
              <a:gd name="connsiteX42" fmla="*/ 167959 w 5149751"/>
              <a:gd name="connsiteY42" fmla="*/ 1544637 h 3402351"/>
              <a:gd name="connsiteX43" fmla="*/ 178037 w 5149751"/>
              <a:gd name="connsiteY43" fmla="*/ 1492250 h 3402351"/>
              <a:gd name="connsiteX44" fmla="*/ 188115 w 5149751"/>
              <a:gd name="connsiteY44" fmla="*/ 1431925 h 3402351"/>
              <a:gd name="connsiteX45" fmla="*/ 189795 w 5149751"/>
              <a:gd name="connsiteY45" fmla="*/ 1363662 h 3402351"/>
              <a:gd name="connsiteX46" fmla="*/ 188115 w 5149751"/>
              <a:gd name="connsiteY46" fmla="*/ 1295400 h 3402351"/>
              <a:gd name="connsiteX47" fmla="*/ 178037 w 5149751"/>
              <a:gd name="connsiteY47" fmla="*/ 1235075 h 3402351"/>
              <a:gd name="connsiteX48" fmla="*/ 167959 w 5149751"/>
              <a:gd name="connsiteY48" fmla="*/ 1182687 h 3402351"/>
              <a:gd name="connsiteX49" fmla="*/ 152844 w 5149751"/>
              <a:gd name="connsiteY49" fmla="*/ 1136650 h 3402351"/>
              <a:gd name="connsiteX50" fmla="*/ 134368 w 5149751"/>
              <a:gd name="connsiteY50" fmla="*/ 1095375 h 3402351"/>
              <a:gd name="connsiteX51" fmla="*/ 115892 w 5149751"/>
              <a:gd name="connsiteY51" fmla="*/ 1055687 h 3402351"/>
              <a:gd name="connsiteX52" fmla="*/ 95737 w 5149751"/>
              <a:gd name="connsiteY52" fmla="*/ 1017587 h 3402351"/>
              <a:gd name="connsiteX53" fmla="*/ 75582 w 5149751"/>
              <a:gd name="connsiteY53" fmla="*/ 981075 h 3402351"/>
              <a:gd name="connsiteX54" fmla="*/ 55427 w 5149751"/>
              <a:gd name="connsiteY54" fmla="*/ 942975 h 3402351"/>
              <a:gd name="connsiteX55" fmla="*/ 38631 w 5149751"/>
              <a:gd name="connsiteY55" fmla="*/ 901700 h 3402351"/>
              <a:gd name="connsiteX56" fmla="*/ 23514 w 5149751"/>
              <a:gd name="connsiteY56" fmla="*/ 854075 h 3402351"/>
              <a:gd name="connsiteX57" fmla="*/ 11757 w 5149751"/>
              <a:gd name="connsiteY57" fmla="*/ 801687 h 3402351"/>
              <a:gd name="connsiteX58" fmla="*/ 3359 w 5149751"/>
              <a:gd name="connsiteY58" fmla="*/ 744537 h 3402351"/>
              <a:gd name="connsiteX59" fmla="*/ 0 w 5149751"/>
              <a:gd name="connsiteY59" fmla="*/ 673100 h 3402351"/>
              <a:gd name="connsiteX60" fmla="*/ 3359 w 5149751"/>
              <a:gd name="connsiteY60" fmla="*/ 606425 h 3402351"/>
              <a:gd name="connsiteX61" fmla="*/ 11757 w 5149751"/>
              <a:gd name="connsiteY61" fmla="*/ 546100 h 3402351"/>
              <a:gd name="connsiteX62" fmla="*/ 23514 w 5149751"/>
              <a:gd name="connsiteY62" fmla="*/ 496887 h 3402351"/>
              <a:gd name="connsiteX63" fmla="*/ 38631 w 5149751"/>
              <a:gd name="connsiteY63" fmla="*/ 450850 h 3402351"/>
              <a:gd name="connsiteX64" fmla="*/ 55427 w 5149751"/>
              <a:gd name="connsiteY64" fmla="*/ 409575 h 3402351"/>
              <a:gd name="connsiteX65" fmla="*/ 73902 w 5149751"/>
              <a:gd name="connsiteY65" fmla="*/ 369887 h 3402351"/>
              <a:gd name="connsiteX66" fmla="*/ 92378 w 5149751"/>
              <a:gd name="connsiteY66" fmla="*/ 334962 h 3402351"/>
              <a:gd name="connsiteX67" fmla="*/ 112533 w 5149751"/>
              <a:gd name="connsiteY67" fmla="*/ 296862 h 3402351"/>
              <a:gd name="connsiteX68" fmla="*/ 132688 w 5149751"/>
              <a:gd name="connsiteY68" fmla="*/ 260350 h 3402351"/>
              <a:gd name="connsiteX69" fmla="*/ 149484 w 5149751"/>
              <a:gd name="connsiteY69" fmla="*/ 217487 h 3402351"/>
              <a:gd name="connsiteX70" fmla="*/ 166280 w 5149751"/>
              <a:gd name="connsiteY70" fmla="*/ 174625 h 3402351"/>
              <a:gd name="connsiteX71" fmla="*/ 176358 w 5149751"/>
              <a:gd name="connsiteY71" fmla="*/ 122237 h 3402351"/>
              <a:gd name="connsiteX72" fmla="*/ 184755 w 5149751"/>
              <a:gd name="connsiteY72" fmla="*/ 66675 h 340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149751" h="3402351">
                <a:moveTo>
                  <a:pt x="189795" y="0"/>
                </a:moveTo>
                <a:lnTo>
                  <a:pt x="5149751" y="0"/>
                </a:lnTo>
                <a:lnTo>
                  <a:pt x="5149751" y="3402351"/>
                </a:lnTo>
                <a:lnTo>
                  <a:pt x="1262" y="3402351"/>
                </a:lnTo>
                <a:lnTo>
                  <a:pt x="3359" y="3360737"/>
                </a:lnTo>
                <a:lnTo>
                  <a:pt x="11757" y="3300412"/>
                </a:lnTo>
                <a:lnTo>
                  <a:pt x="23514" y="3248025"/>
                </a:lnTo>
                <a:lnTo>
                  <a:pt x="38631" y="3201987"/>
                </a:lnTo>
                <a:lnTo>
                  <a:pt x="55427" y="3160712"/>
                </a:lnTo>
                <a:lnTo>
                  <a:pt x="75582" y="3121025"/>
                </a:lnTo>
                <a:lnTo>
                  <a:pt x="95737" y="3084512"/>
                </a:lnTo>
                <a:lnTo>
                  <a:pt x="115892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59" y="2922587"/>
                </a:lnTo>
                <a:lnTo>
                  <a:pt x="178037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7" y="2613025"/>
                </a:lnTo>
                <a:lnTo>
                  <a:pt x="167959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2" y="2433637"/>
                </a:lnTo>
                <a:lnTo>
                  <a:pt x="95737" y="2395537"/>
                </a:lnTo>
                <a:lnTo>
                  <a:pt x="75582" y="2359025"/>
                </a:lnTo>
                <a:lnTo>
                  <a:pt x="55427" y="2319337"/>
                </a:lnTo>
                <a:lnTo>
                  <a:pt x="38631" y="2278062"/>
                </a:lnTo>
                <a:lnTo>
                  <a:pt x="23514" y="2232025"/>
                </a:lnTo>
                <a:lnTo>
                  <a:pt x="11757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7" y="1922462"/>
                </a:lnTo>
                <a:lnTo>
                  <a:pt x="23514" y="1870075"/>
                </a:lnTo>
                <a:lnTo>
                  <a:pt x="38631" y="1824037"/>
                </a:lnTo>
                <a:lnTo>
                  <a:pt x="55427" y="1782762"/>
                </a:lnTo>
                <a:lnTo>
                  <a:pt x="75582" y="1743075"/>
                </a:lnTo>
                <a:lnTo>
                  <a:pt x="95737" y="1708150"/>
                </a:lnTo>
                <a:lnTo>
                  <a:pt x="115892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59" y="1544637"/>
                </a:lnTo>
                <a:lnTo>
                  <a:pt x="178037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7" y="1235075"/>
                </a:lnTo>
                <a:lnTo>
                  <a:pt x="167959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2" y="1055687"/>
                </a:lnTo>
                <a:lnTo>
                  <a:pt x="95737" y="1017587"/>
                </a:lnTo>
                <a:lnTo>
                  <a:pt x="75582" y="981075"/>
                </a:lnTo>
                <a:lnTo>
                  <a:pt x="55427" y="942975"/>
                </a:lnTo>
                <a:lnTo>
                  <a:pt x="38631" y="901700"/>
                </a:lnTo>
                <a:lnTo>
                  <a:pt x="23514" y="854075"/>
                </a:lnTo>
                <a:lnTo>
                  <a:pt x="11757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7" y="546100"/>
                </a:lnTo>
                <a:lnTo>
                  <a:pt x="23514" y="496887"/>
                </a:lnTo>
                <a:lnTo>
                  <a:pt x="38631" y="450850"/>
                </a:lnTo>
                <a:lnTo>
                  <a:pt x="55427" y="409575"/>
                </a:lnTo>
                <a:lnTo>
                  <a:pt x="73902" y="369887"/>
                </a:lnTo>
                <a:lnTo>
                  <a:pt x="92378" y="334962"/>
                </a:lnTo>
                <a:lnTo>
                  <a:pt x="112533" y="296862"/>
                </a:lnTo>
                <a:lnTo>
                  <a:pt x="132688" y="260350"/>
                </a:lnTo>
                <a:lnTo>
                  <a:pt x="149484" y="217487"/>
                </a:lnTo>
                <a:lnTo>
                  <a:pt x="166280" y="174625"/>
                </a:lnTo>
                <a:lnTo>
                  <a:pt x="176358" y="122237"/>
                </a:lnTo>
                <a:lnTo>
                  <a:pt x="184755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DDC619B-7F37-4A93-ADCA-7EAE09EE98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4" y="3511830"/>
            <a:ext cx="5149751" cy="3346171"/>
          </a:xfrm>
          <a:custGeom>
            <a:avLst/>
            <a:gdLst>
              <a:gd name="connsiteX0" fmla="*/ 5387 w 5149751"/>
              <a:gd name="connsiteY0" fmla="*/ 0 h 3346171"/>
              <a:gd name="connsiteX1" fmla="*/ 5149751 w 5149751"/>
              <a:gd name="connsiteY1" fmla="*/ 0 h 3346171"/>
              <a:gd name="connsiteX2" fmla="*/ 5149751 w 5149751"/>
              <a:gd name="connsiteY2" fmla="*/ 3346171 h 3346171"/>
              <a:gd name="connsiteX3" fmla="*/ 189795 w 5149751"/>
              <a:gd name="connsiteY3" fmla="*/ 3346171 h 3346171"/>
              <a:gd name="connsiteX4" fmla="*/ 184755 w 5149751"/>
              <a:gd name="connsiteY4" fmla="*/ 3279496 h 3346171"/>
              <a:gd name="connsiteX5" fmla="*/ 176358 w 5149751"/>
              <a:gd name="connsiteY5" fmla="*/ 3223933 h 3346171"/>
              <a:gd name="connsiteX6" fmla="*/ 166280 w 5149751"/>
              <a:gd name="connsiteY6" fmla="*/ 3171546 h 3346171"/>
              <a:gd name="connsiteX7" fmla="*/ 149484 w 5149751"/>
              <a:gd name="connsiteY7" fmla="*/ 3128683 h 3346171"/>
              <a:gd name="connsiteX8" fmla="*/ 132688 w 5149751"/>
              <a:gd name="connsiteY8" fmla="*/ 3085821 h 3346171"/>
              <a:gd name="connsiteX9" fmla="*/ 112533 w 5149751"/>
              <a:gd name="connsiteY9" fmla="*/ 3049308 h 3346171"/>
              <a:gd name="connsiteX10" fmla="*/ 92378 w 5149751"/>
              <a:gd name="connsiteY10" fmla="*/ 3011208 h 3346171"/>
              <a:gd name="connsiteX11" fmla="*/ 73902 w 5149751"/>
              <a:gd name="connsiteY11" fmla="*/ 2976283 h 3346171"/>
              <a:gd name="connsiteX12" fmla="*/ 55427 w 5149751"/>
              <a:gd name="connsiteY12" fmla="*/ 2936596 h 3346171"/>
              <a:gd name="connsiteX13" fmla="*/ 38631 w 5149751"/>
              <a:gd name="connsiteY13" fmla="*/ 2895321 h 3346171"/>
              <a:gd name="connsiteX14" fmla="*/ 23514 w 5149751"/>
              <a:gd name="connsiteY14" fmla="*/ 2849283 h 3346171"/>
              <a:gd name="connsiteX15" fmla="*/ 11757 w 5149751"/>
              <a:gd name="connsiteY15" fmla="*/ 2800071 h 3346171"/>
              <a:gd name="connsiteX16" fmla="*/ 3359 w 5149751"/>
              <a:gd name="connsiteY16" fmla="*/ 2739746 h 3346171"/>
              <a:gd name="connsiteX17" fmla="*/ 0 w 5149751"/>
              <a:gd name="connsiteY17" fmla="*/ 2671483 h 3346171"/>
              <a:gd name="connsiteX18" fmla="*/ 3359 w 5149751"/>
              <a:gd name="connsiteY18" fmla="*/ 2601633 h 3346171"/>
              <a:gd name="connsiteX19" fmla="*/ 11757 w 5149751"/>
              <a:gd name="connsiteY19" fmla="*/ 2544483 h 3346171"/>
              <a:gd name="connsiteX20" fmla="*/ 23514 w 5149751"/>
              <a:gd name="connsiteY20" fmla="*/ 2492096 h 3346171"/>
              <a:gd name="connsiteX21" fmla="*/ 38631 w 5149751"/>
              <a:gd name="connsiteY21" fmla="*/ 2444471 h 3346171"/>
              <a:gd name="connsiteX22" fmla="*/ 55427 w 5149751"/>
              <a:gd name="connsiteY22" fmla="*/ 2403196 h 3346171"/>
              <a:gd name="connsiteX23" fmla="*/ 75582 w 5149751"/>
              <a:gd name="connsiteY23" fmla="*/ 2365096 h 3346171"/>
              <a:gd name="connsiteX24" fmla="*/ 95737 w 5149751"/>
              <a:gd name="connsiteY24" fmla="*/ 2328583 h 3346171"/>
              <a:gd name="connsiteX25" fmla="*/ 115892 w 5149751"/>
              <a:gd name="connsiteY25" fmla="*/ 2290483 h 3346171"/>
              <a:gd name="connsiteX26" fmla="*/ 134368 w 5149751"/>
              <a:gd name="connsiteY26" fmla="*/ 2250796 h 3346171"/>
              <a:gd name="connsiteX27" fmla="*/ 152844 w 5149751"/>
              <a:gd name="connsiteY27" fmla="*/ 2209521 h 3346171"/>
              <a:gd name="connsiteX28" fmla="*/ 167959 w 5149751"/>
              <a:gd name="connsiteY28" fmla="*/ 2163483 h 3346171"/>
              <a:gd name="connsiteX29" fmla="*/ 178037 w 5149751"/>
              <a:gd name="connsiteY29" fmla="*/ 2111096 h 3346171"/>
              <a:gd name="connsiteX30" fmla="*/ 188115 w 5149751"/>
              <a:gd name="connsiteY30" fmla="*/ 2050771 h 3346171"/>
              <a:gd name="connsiteX31" fmla="*/ 189795 w 5149751"/>
              <a:gd name="connsiteY31" fmla="*/ 1982508 h 3346171"/>
              <a:gd name="connsiteX32" fmla="*/ 188115 w 5149751"/>
              <a:gd name="connsiteY32" fmla="*/ 1914246 h 3346171"/>
              <a:gd name="connsiteX33" fmla="*/ 178037 w 5149751"/>
              <a:gd name="connsiteY33" fmla="*/ 1853921 h 3346171"/>
              <a:gd name="connsiteX34" fmla="*/ 167959 w 5149751"/>
              <a:gd name="connsiteY34" fmla="*/ 1801533 h 3346171"/>
              <a:gd name="connsiteX35" fmla="*/ 152844 w 5149751"/>
              <a:gd name="connsiteY35" fmla="*/ 1757083 h 3346171"/>
              <a:gd name="connsiteX36" fmla="*/ 134368 w 5149751"/>
              <a:gd name="connsiteY36" fmla="*/ 1714221 h 3346171"/>
              <a:gd name="connsiteX37" fmla="*/ 115892 w 5149751"/>
              <a:gd name="connsiteY37" fmla="*/ 1674533 h 3346171"/>
              <a:gd name="connsiteX38" fmla="*/ 95737 w 5149751"/>
              <a:gd name="connsiteY38" fmla="*/ 1638021 h 3346171"/>
              <a:gd name="connsiteX39" fmla="*/ 75582 w 5149751"/>
              <a:gd name="connsiteY39" fmla="*/ 1603096 h 3346171"/>
              <a:gd name="connsiteX40" fmla="*/ 55427 w 5149751"/>
              <a:gd name="connsiteY40" fmla="*/ 1563408 h 3346171"/>
              <a:gd name="connsiteX41" fmla="*/ 38631 w 5149751"/>
              <a:gd name="connsiteY41" fmla="*/ 1522133 h 3346171"/>
              <a:gd name="connsiteX42" fmla="*/ 23514 w 5149751"/>
              <a:gd name="connsiteY42" fmla="*/ 1476096 h 3346171"/>
              <a:gd name="connsiteX43" fmla="*/ 11757 w 5149751"/>
              <a:gd name="connsiteY43" fmla="*/ 1423708 h 3346171"/>
              <a:gd name="connsiteX44" fmla="*/ 3359 w 5149751"/>
              <a:gd name="connsiteY44" fmla="*/ 1363383 h 3346171"/>
              <a:gd name="connsiteX45" fmla="*/ 0 w 5149751"/>
              <a:gd name="connsiteY45" fmla="*/ 1295121 h 3346171"/>
              <a:gd name="connsiteX46" fmla="*/ 3359 w 5149751"/>
              <a:gd name="connsiteY46" fmla="*/ 1226858 h 3346171"/>
              <a:gd name="connsiteX47" fmla="*/ 11757 w 5149751"/>
              <a:gd name="connsiteY47" fmla="*/ 1166533 h 3346171"/>
              <a:gd name="connsiteX48" fmla="*/ 23514 w 5149751"/>
              <a:gd name="connsiteY48" fmla="*/ 1114146 h 3346171"/>
              <a:gd name="connsiteX49" fmla="*/ 38631 w 5149751"/>
              <a:gd name="connsiteY49" fmla="*/ 1068108 h 3346171"/>
              <a:gd name="connsiteX50" fmla="*/ 55427 w 5149751"/>
              <a:gd name="connsiteY50" fmla="*/ 1025246 h 3346171"/>
              <a:gd name="connsiteX51" fmla="*/ 75582 w 5149751"/>
              <a:gd name="connsiteY51" fmla="*/ 987146 h 3346171"/>
              <a:gd name="connsiteX52" fmla="*/ 115892 w 5149751"/>
              <a:gd name="connsiteY52" fmla="*/ 912533 h 3346171"/>
              <a:gd name="connsiteX53" fmla="*/ 134368 w 5149751"/>
              <a:gd name="connsiteY53" fmla="*/ 874433 h 3346171"/>
              <a:gd name="connsiteX54" fmla="*/ 152844 w 5149751"/>
              <a:gd name="connsiteY54" fmla="*/ 831571 h 3346171"/>
              <a:gd name="connsiteX55" fmla="*/ 167959 w 5149751"/>
              <a:gd name="connsiteY55" fmla="*/ 785533 h 3346171"/>
              <a:gd name="connsiteX56" fmla="*/ 178037 w 5149751"/>
              <a:gd name="connsiteY56" fmla="*/ 733146 h 3346171"/>
              <a:gd name="connsiteX57" fmla="*/ 188115 w 5149751"/>
              <a:gd name="connsiteY57" fmla="*/ 674408 h 3346171"/>
              <a:gd name="connsiteX58" fmla="*/ 189795 w 5149751"/>
              <a:gd name="connsiteY58" fmla="*/ 604558 h 3346171"/>
              <a:gd name="connsiteX59" fmla="*/ 188115 w 5149751"/>
              <a:gd name="connsiteY59" fmla="*/ 536296 h 3346171"/>
              <a:gd name="connsiteX60" fmla="*/ 178037 w 5149751"/>
              <a:gd name="connsiteY60" fmla="*/ 475971 h 3346171"/>
              <a:gd name="connsiteX61" fmla="*/ 167959 w 5149751"/>
              <a:gd name="connsiteY61" fmla="*/ 423583 h 3346171"/>
              <a:gd name="connsiteX62" fmla="*/ 152844 w 5149751"/>
              <a:gd name="connsiteY62" fmla="*/ 379133 h 3346171"/>
              <a:gd name="connsiteX63" fmla="*/ 134368 w 5149751"/>
              <a:gd name="connsiteY63" fmla="*/ 336271 h 3346171"/>
              <a:gd name="connsiteX64" fmla="*/ 115892 w 5149751"/>
              <a:gd name="connsiteY64" fmla="*/ 299758 h 3346171"/>
              <a:gd name="connsiteX65" fmla="*/ 75582 w 5149751"/>
              <a:gd name="connsiteY65" fmla="*/ 225146 h 3346171"/>
              <a:gd name="connsiteX66" fmla="*/ 55427 w 5149751"/>
              <a:gd name="connsiteY66" fmla="*/ 185458 h 3346171"/>
              <a:gd name="connsiteX67" fmla="*/ 38631 w 5149751"/>
              <a:gd name="connsiteY67" fmla="*/ 144183 h 3346171"/>
              <a:gd name="connsiteX68" fmla="*/ 23514 w 5149751"/>
              <a:gd name="connsiteY68" fmla="*/ 98146 h 3346171"/>
              <a:gd name="connsiteX69" fmla="*/ 11757 w 5149751"/>
              <a:gd name="connsiteY69" fmla="*/ 45758 h 33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49751" h="3346171">
                <a:moveTo>
                  <a:pt x="5387" y="0"/>
                </a:moveTo>
                <a:lnTo>
                  <a:pt x="5149751" y="0"/>
                </a:lnTo>
                <a:lnTo>
                  <a:pt x="5149751" y="3346171"/>
                </a:lnTo>
                <a:lnTo>
                  <a:pt x="189795" y="3346171"/>
                </a:lnTo>
                <a:lnTo>
                  <a:pt x="184755" y="3279496"/>
                </a:lnTo>
                <a:lnTo>
                  <a:pt x="176358" y="3223933"/>
                </a:lnTo>
                <a:lnTo>
                  <a:pt x="166280" y="3171546"/>
                </a:lnTo>
                <a:lnTo>
                  <a:pt x="149484" y="3128683"/>
                </a:lnTo>
                <a:lnTo>
                  <a:pt x="132688" y="3085821"/>
                </a:lnTo>
                <a:lnTo>
                  <a:pt x="112533" y="3049308"/>
                </a:lnTo>
                <a:lnTo>
                  <a:pt x="92378" y="3011208"/>
                </a:lnTo>
                <a:lnTo>
                  <a:pt x="73902" y="2976283"/>
                </a:lnTo>
                <a:lnTo>
                  <a:pt x="55427" y="2936596"/>
                </a:lnTo>
                <a:lnTo>
                  <a:pt x="38631" y="2895321"/>
                </a:lnTo>
                <a:lnTo>
                  <a:pt x="23514" y="2849283"/>
                </a:lnTo>
                <a:lnTo>
                  <a:pt x="11757" y="2800071"/>
                </a:lnTo>
                <a:lnTo>
                  <a:pt x="3359" y="2739746"/>
                </a:lnTo>
                <a:lnTo>
                  <a:pt x="0" y="2671483"/>
                </a:lnTo>
                <a:lnTo>
                  <a:pt x="3359" y="2601633"/>
                </a:lnTo>
                <a:lnTo>
                  <a:pt x="11757" y="2544483"/>
                </a:lnTo>
                <a:lnTo>
                  <a:pt x="23514" y="2492096"/>
                </a:lnTo>
                <a:lnTo>
                  <a:pt x="38631" y="2444471"/>
                </a:lnTo>
                <a:lnTo>
                  <a:pt x="55427" y="2403196"/>
                </a:lnTo>
                <a:lnTo>
                  <a:pt x="75582" y="2365096"/>
                </a:lnTo>
                <a:lnTo>
                  <a:pt x="95737" y="2328583"/>
                </a:lnTo>
                <a:lnTo>
                  <a:pt x="115892" y="2290483"/>
                </a:lnTo>
                <a:lnTo>
                  <a:pt x="134368" y="2250796"/>
                </a:lnTo>
                <a:lnTo>
                  <a:pt x="152844" y="2209521"/>
                </a:lnTo>
                <a:lnTo>
                  <a:pt x="167959" y="2163483"/>
                </a:lnTo>
                <a:lnTo>
                  <a:pt x="178037" y="2111096"/>
                </a:lnTo>
                <a:lnTo>
                  <a:pt x="188115" y="2050771"/>
                </a:lnTo>
                <a:lnTo>
                  <a:pt x="189795" y="1982508"/>
                </a:lnTo>
                <a:lnTo>
                  <a:pt x="188115" y="1914246"/>
                </a:lnTo>
                <a:lnTo>
                  <a:pt x="178037" y="1853921"/>
                </a:lnTo>
                <a:lnTo>
                  <a:pt x="167959" y="1801533"/>
                </a:lnTo>
                <a:lnTo>
                  <a:pt x="152844" y="1757083"/>
                </a:lnTo>
                <a:lnTo>
                  <a:pt x="134368" y="1714221"/>
                </a:lnTo>
                <a:lnTo>
                  <a:pt x="115892" y="1674533"/>
                </a:lnTo>
                <a:lnTo>
                  <a:pt x="95737" y="1638021"/>
                </a:lnTo>
                <a:lnTo>
                  <a:pt x="75582" y="1603096"/>
                </a:lnTo>
                <a:lnTo>
                  <a:pt x="55427" y="1563408"/>
                </a:lnTo>
                <a:lnTo>
                  <a:pt x="38631" y="1522133"/>
                </a:lnTo>
                <a:lnTo>
                  <a:pt x="23514" y="1476096"/>
                </a:lnTo>
                <a:lnTo>
                  <a:pt x="11757" y="1423708"/>
                </a:lnTo>
                <a:lnTo>
                  <a:pt x="3359" y="1363383"/>
                </a:lnTo>
                <a:lnTo>
                  <a:pt x="0" y="1295121"/>
                </a:lnTo>
                <a:lnTo>
                  <a:pt x="3359" y="1226858"/>
                </a:lnTo>
                <a:lnTo>
                  <a:pt x="11757" y="1166533"/>
                </a:lnTo>
                <a:lnTo>
                  <a:pt x="23514" y="1114146"/>
                </a:lnTo>
                <a:lnTo>
                  <a:pt x="38631" y="1068108"/>
                </a:lnTo>
                <a:lnTo>
                  <a:pt x="55427" y="1025246"/>
                </a:lnTo>
                <a:lnTo>
                  <a:pt x="75582" y="987146"/>
                </a:lnTo>
                <a:lnTo>
                  <a:pt x="115892" y="912533"/>
                </a:lnTo>
                <a:lnTo>
                  <a:pt x="134368" y="874433"/>
                </a:lnTo>
                <a:lnTo>
                  <a:pt x="152844" y="831571"/>
                </a:lnTo>
                <a:lnTo>
                  <a:pt x="167959" y="785533"/>
                </a:lnTo>
                <a:lnTo>
                  <a:pt x="178037" y="733146"/>
                </a:lnTo>
                <a:lnTo>
                  <a:pt x="188115" y="674408"/>
                </a:lnTo>
                <a:lnTo>
                  <a:pt x="189795" y="604558"/>
                </a:lnTo>
                <a:lnTo>
                  <a:pt x="188115" y="536296"/>
                </a:lnTo>
                <a:lnTo>
                  <a:pt x="178037" y="475971"/>
                </a:lnTo>
                <a:lnTo>
                  <a:pt x="167959" y="423583"/>
                </a:lnTo>
                <a:lnTo>
                  <a:pt x="152844" y="379133"/>
                </a:lnTo>
                <a:lnTo>
                  <a:pt x="134368" y="336271"/>
                </a:lnTo>
                <a:lnTo>
                  <a:pt x="115892" y="299758"/>
                </a:lnTo>
                <a:lnTo>
                  <a:pt x="75582" y="225146"/>
                </a:lnTo>
                <a:lnTo>
                  <a:pt x="55427" y="185458"/>
                </a:lnTo>
                <a:lnTo>
                  <a:pt x="38631" y="144183"/>
                </a:lnTo>
                <a:lnTo>
                  <a:pt x="23514" y="98146"/>
                </a:lnTo>
                <a:lnTo>
                  <a:pt x="11757" y="457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DB0A7B-B461-7544-9BB5-716F4D2AD4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3770" y="473560"/>
            <a:ext cx="4360877" cy="2455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6E6462-7A3B-5D49-987F-3DFC0DF42B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0569" y="4415751"/>
            <a:ext cx="1681428" cy="1538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014413-3C18-C041-88B2-5B4CD29A7C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8521" y="4484615"/>
            <a:ext cx="1421467" cy="12911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93887BC-8A9B-B34F-84FC-D23C6E47CF4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2114" y="4489815"/>
            <a:ext cx="2128960" cy="10874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2851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0">
            <a:extLst>
              <a:ext uri="{FF2B5EF4-FFF2-40B4-BE49-F238E27FC236}">
                <a16:creationId xmlns:a16="http://schemas.microsoft.com/office/drawing/2014/main" id="{B2993EF1-19E1-473A-8A3F-1D7B249519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5131C2B-7716-FA4B-8492-C1E2B37E7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907" y="382385"/>
            <a:ext cx="5940177" cy="742359"/>
          </a:xfr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24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Aspek</a:t>
            </a: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Ekonomi</a:t>
            </a: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mungkin</a:t>
            </a: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muncul</a:t>
            </a: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 di era New Normal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0C5101-CD9E-4E96-A827-ACA768C31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C5B121-0F24-154B-ABF5-45FBEAF23C9A}"/>
              </a:ext>
            </a:extLst>
          </p:cNvPr>
          <p:cNvSpPr txBox="1">
            <a:spLocks/>
          </p:cNvSpPr>
          <p:nvPr/>
        </p:nvSpPr>
        <p:spPr>
          <a:xfrm>
            <a:off x="563841" y="1258775"/>
            <a:ext cx="6277194" cy="43404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>
              <a:lnSpc>
                <a:spcPct val="100000"/>
              </a:lnSpc>
              <a:defRPr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Bertambahnya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aktifitas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bisnis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online</a:t>
            </a:r>
          </a:p>
          <a:p>
            <a:pPr marL="342900" lvl="0">
              <a:lnSpc>
                <a:spcPct val="100000"/>
              </a:lnSpc>
              <a:defRPr/>
            </a:pP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Masyarakat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selektif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menyusun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prioritas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barang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jasa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lvl="0">
              <a:lnSpc>
                <a:spcPct val="100000"/>
              </a:lnSpc>
              <a:defRPr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Meningkatnya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potensi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UMKM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berkembang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lvl="0">
              <a:lnSpc>
                <a:spcPct val="100000"/>
              </a:lnSpc>
              <a:defRPr/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skala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apa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saja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program KKN post covid-19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bidang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ekonomi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mungkin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dilakukan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?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pendampingan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optimalisasi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bisnis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rumahan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desain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marketing online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penyuluhan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produk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higenis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produk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halal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pengemasan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branding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dll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17" name="Freeform 22">
            <a:extLst>
              <a:ext uri="{FF2B5EF4-FFF2-40B4-BE49-F238E27FC236}">
                <a16:creationId xmlns:a16="http://schemas.microsoft.com/office/drawing/2014/main" id="{588FC0EF-FB5A-4AF3-A7C1-57F4582BFB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DB19D2F-9F08-47D1-A104-0BE7E30113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5" y="2"/>
            <a:ext cx="5149751" cy="3402351"/>
          </a:xfrm>
          <a:custGeom>
            <a:avLst/>
            <a:gdLst>
              <a:gd name="connsiteX0" fmla="*/ 189795 w 5149751"/>
              <a:gd name="connsiteY0" fmla="*/ 0 h 3402351"/>
              <a:gd name="connsiteX1" fmla="*/ 5149751 w 5149751"/>
              <a:gd name="connsiteY1" fmla="*/ 0 h 3402351"/>
              <a:gd name="connsiteX2" fmla="*/ 5149751 w 5149751"/>
              <a:gd name="connsiteY2" fmla="*/ 3402351 h 3402351"/>
              <a:gd name="connsiteX3" fmla="*/ 1262 w 5149751"/>
              <a:gd name="connsiteY3" fmla="*/ 3402351 h 3402351"/>
              <a:gd name="connsiteX4" fmla="*/ 3359 w 5149751"/>
              <a:gd name="connsiteY4" fmla="*/ 3360737 h 3402351"/>
              <a:gd name="connsiteX5" fmla="*/ 11757 w 5149751"/>
              <a:gd name="connsiteY5" fmla="*/ 3300412 h 3402351"/>
              <a:gd name="connsiteX6" fmla="*/ 23514 w 5149751"/>
              <a:gd name="connsiteY6" fmla="*/ 3248025 h 3402351"/>
              <a:gd name="connsiteX7" fmla="*/ 38631 w 5149751"/>
              <a:gd name="connsiteY7" fmla="*/ 3201987 h 3402351"/>
              <a:gd name="connsiteX8" fmla="*/ 55427 w 5149751"/>
              <a:gd name="connsiteY8" fmla="*/ 3160712 h 3402351"/>
              <a:gd name="connsiteX9" fmla="*/ 75582 w 5149751"/>
              <a:gd name="connsiteY9" fmla="*/ 3121025 h 3402351"/>
              <a:gd name="connsiteX10" fmla="*/ 95737 w 5149751"/>
              <a:gd name="connsiteY10" fmla="*/ 3084512 h 3402351"/>
              <a:gd name="connsiteX11" fmla="*/ 115892 w 5149751"/>
              <a:gd name="connsiteY11" fmla="*/ 3046412 h 3402351"/>
              <a:gd name="connsiteX12" fmla="*/ 134368 w 5149751"/>
              <a:gd name="connsiteY12" fmla="*/ 3009900 h 3402351"/>
              <a:gd name="connsiteX13" fmla="*/ 152844 w 5149751"/>
              <a:gd name="connsiteY13" fmla="*/ 2967037 h 3402351"/>
              <a:gd name="connsiteX14" fmla="*/ 167959 w 5149751"/>
              <a:gd name="connsiteY14" fmla="*/ 2922587 h 3402351"/>
              <a:gd name="connsiteX15" fmla="*/ 178037 w 5149751"/>
              <a:gd name="connsiteY15" fmla="*/ 2868612 h 3402351"/>
              <a:gd name="connsiteX16" fmla="*/ 188115 w 5149751"/>
              <a:gd name="connsiteY16" fmla="*/ 2809875 h 3402351"/>
              <a:gd name="connsiteX17" fmla="*/ 189795 w 5149751"/>
              <a:gd name="connsiteY17" fmla="*/ 2741612 h 3402351"/>
              <a:gd name="connsiteX18" fmla="*/ 188115 w 5149751"/>
              <a:gd name="connsiteY18" fmla="*/ 2671762 h 3402351"/>
              <a:gd name="connsiteX19" fmla="*/ 178037 w 5149751"/>
              <a:gd name="connsiteY19" fmla="*/ 2613025 h 3402351"/>
              <a:gd name="connsiteX20" fmla="*/ 167959 w 5149751"/>
              <a:gd name="connsiteY20" fmla="*/ 2560637 h 3402351"/>
              <a:gd name="connsiteX21" fmla="*/ 152844 w 5149751"/>
              <a:gd name="connsiteY21" fmla="*/ 2513012 h 3402351"/>
              <a:gd name="connsiteX22" fmla="*/ 134368 w 5149751"/>
              <a:gd name="connsiteY22" fmla="*/ 2471737 h 3402351"/>
              <a:gd name="connsiteX23" fmla="*/ 115892 w 5149751"/>
              <a:gd name="connsiteY23" fmla="*/ 2433637 h 3402351"/>
              <a:gd name="connsiteX24" fmla="*/ 95737 w 5149751"/>
              <a:gd name="connsiteY24" fmla="*/ 2395537 h 3402351"/>
              <a:gd name="connsiteX25" fmla="*/ 75582 w 5149751"/>
              <a:gd name="connsiteY25" fmla="*/ 2359025 h 3402351"/>
              <a:gd name="connsiteX26" fmla="*/ 55427 w 5149751"/>
              <a:gd name="connsiteY26" fmla="*/ 2319337 h 3402351"/>
              <a:gd name="connsiteX27" fmla="*/ 38631 w 5149751"/>
              <a:gd name="connsiteY27" fmla="*/ 2278062 h 3402351"/>
              <a:gd name="connsiteX28" fmla="*/ 23514 w 5149751"/>
              <a:gd name="connsiteY28" fmla="*/ 2232025 h 3402351"/>
              <a:gd name="connsiteX29" fmla="*/ 11757 w 5149751"/>
              <a:gd name="connsiteY29" fmla="*/ 2179637 h 3402351"/>
              <a:gd name="connsiteX30" fmla="*/ 3359 w 5149751"/>
              <a:gd name="connsiteY30" fmla="*/ 2119312 h 3402351"/>
              <a:gd name="connsiteX31" fmla="*/ 0 w 5149751"/>
              <a:gd name="connsiteY31" fmla="*/ 2051050 h 3402351"/>
              <a:gd name="connsiteX32" fmla="*/ 3359 w 5149751"/>
              <a:gd name="connsiteY32" fmla="*/ 1982787 h 3402351"/>
              <a:gd name="connsiteX33" fmla="*/ 11757 w 5149751"/>
              <a:gd name="connsiteY33" fmla="*/ 1922462 h 3402351"/>
              <a:gd name="connsiteX34" fmla="*/ 23514 w 5149751"/>
              <a:gd name="connsiteY34" fmla="*/ 1870075 h 3402351"/>
              <a:gd name="connsiteX35" fmla="*/ 38631 w 5149751"/>
              <a:gd name="connsiteY35" fmla="*/ 1824037 h 3402351"/>
              <a:gd name="connsiteX36" fmla="*/ 55427 w 5149751"/>
              <a:gd name="connsiteY36" fmla="*/ 1782762 h 3402351"/>
              <a:gd name="connsiteX37" fmla="*/ 75582 w 5149751"/>
              <a:gd name="connsiteY37" fmla="*/ 1743075 h 3402351"/>
              <a:gd name="connsiteX38" fmla="*/ 95737 w 5149751"/>
              <a:gd name="connsiteY38" fmla="*/ 1708150 h 3402351"/>
              <a:gd name="connsiteX39" fmla="*/ 115892 w 5149751"/>
              <a:gd name="connsiteY39" fmla="*/ 1671637 h 3402351"/>
              <a:gd name="connsiteX40" fmla="*/ 134368 w 5149751"/>
              <a:gd name="connsiteY40" fmla="*/ 1631950 h 3402351"/>
              <a:gd name="connsiteX41" fmla="*/ 152844 w 5149751"/>
              <a:gd name="connsiteY41" fmla="*/ 1589087 h 3402351"/>
              <a:gd name="connsiteX42" fmla="*/ 167959 w 5149751"/>
              <a:gd name="connsiteY42" fmla="*/ 1544637 h 3402351"/>
              <a:gd name="connsiteX43" fmla="*/ 178037 w 5149751"/>
              <a:gd name="connsiteY43" fmla="*/ 1492250 h 3402351"/>
              <a:gd name="connsiteX44" fmla="*/ 188115 w 5149751"/>
              <a:gd name="connsiteY44" fmla="*/ 1431925 h 3402351"/>
              <a:gd name="connsiteX45" fmla="*/ 189795 w 5149751"/>
              <a:gd name="connsiteY45" fmla="*/ 1363662 h 3402351"/>
              <a:gd name="connsiteX46" fmla="*/ 188115 w 5149751"/>
              <a:gd name="connsiteY46" fmla="*/ 1295400 h 3402351"/>
              <a:gd name="connsiteX47" fmla="*/ 178037 w 5149751"/>
              <a:gd name="connsiteY47" fmla="*/ 1235075 h 3402351"/>
              <a:gd name="connsiteX48" fmla="*/ 167959 w 5149751"/>
              <a:gd name="connsiteY48" fmla="*/ 1182687 h 3402351"/>
              <a:gd name="connsiteX49" fmla="*/ 152844 w 5149751"/>
              <a:gd name="connsiteY49" fmla="*/ 1136650 h 3402351"/>
              <a:gd name="connsiteX50" fmla="*/ 134368 w 5149751"/>
              <a:gd name="connsiteY50" fmla="*/ 1095375 h 3402351"/>
              <a:gd name="connsiteX51" fmla="*/ 115892 w 5149751"/>
              <a:gd name="connsiteY51" fmla="*/ 1055687 h 3402351"/>
              <a:gd name="connsiteX52" fmla="*/ 95737 w 5149751"/>
              <a:gd name="connsiteY52" fmla="*/ 1017587 h 3402351"/>
              <a:gd name="connsiteX53" fmla="*/ 75582 w 5149751"/>
              <a:gd name="connsiteY53" fmla="*/ 981075 h 3402351"/>
              <a:gd name="connsiteX54" fmla="*/ 55427 w 5149751"/>
              <a:gd name="connsiteY54" fmla="*/ 942975 h 3402351"/>
              <a:gd name="connsiteX55" fmla="*/ 38631 w 5149751"/>
              <a:gd name="connsiteY55" fmla="*/ 901700 h 3402351"/>
              <a:gd name="connsiteX56" fmla="*/ 23514 w 5149751"/>
              <a:gd name="connsiteY56" fmla="*/ 854075 h 3402351"/>
              <a:gd name="connsiteX57" fmla="*/ 11757 w 5149751"/>
              <a:gd name="connsiteY57" fmla="*/ 801687 h 3402351"/>
              <a:gd name="connsiteX58" fmla="*/ 3359 w 5149751"/>
              <a:gd name="connsiteY58" fmla="*/ 744537 h 3402351"/>
              <a:gd name="connsiteX59" fmla="*/ 0 w 5149751"/>
              <a:gd name="connsiteY59" fmla="*/ 673100 h 3402351"/>
              <a:gd name="connsiteX60" fmla="*/ 3359 w 5149751"/>
              <a:gd name="connsiteY60" fmla="*/ 606425 h 3402351"/>
              <a:gd name="connsiteX61" fmla="*/ 11757 w 5149751"/>
              <a:gd name="connsiteY61" fmla="*/ 546100 h 3402351"/>
              <a:gd name="connsiteX62" fmla="*/ 23514 w 5149751"/>
              <a:gd name="connsiteY62" fmla="*/ 496887 h 3402351"/>
              <a:gd name="connsiteX63" fmla="*/ 38631 w 5149751"/>
              <a:gd name="connsiteY63" fmla="*/ 450850 h 3402351"/>
              <a:gd name="connsiteX64" fmla="*/ 55427 w 5149751"/>
              <a:gd name="connsiteY64" fmla="*/ 409575 h 3402351"/>
              <a:gd name="connsiteX65" fmla="*/ 73902 w 5149751"/>
              <a:gd name="connsiteY65" fmla="*/ 369887 h 3402351"/>
              <a:gd name="connsiteX66" fmla="*/ 92378 w 5149751"/>
              <a:gd name="connsiteY66" fmla="*/ 334962 h 3402351"/>
              <a:gd name="connsiteX67" fmla="*/ 112533 w 5149751"/>
              <a:gd name="connsiteY67" fmla="*/ 296862 h 3402351"/>
              <a:gd name="connsiteX68" fmla="*/ 132688 w 5149751"/>
              <a:gd name="connsiteY68" fmla="*/ 260350 h 3402351"/>
              <a:gd name="connsiteX69" fmla="*/ 149484 w 5149751"/>
              <a:gd name="connsiteY69" fmla="*/ 217487 h 3402351"/>
              <a:gd name="connsiteX70" fmla="*/ 166280 w 5149751"/>
              <a:gd name="connsiteY70" fmla="*/ 174625 h 3402351"/>
              <a:gd name="connsiteX71" fmla="*/ 176358 w 5149751"/>
              <a:gd name="connsiteY71" fmla="*/ 122237 h 3402351"/>
              <a:gd name="connsiteX72" fmla="*/ 184755 w 5149751"/>
              <a:gd name="connsiteY72" fmla="*/ 66675 h 340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149751" h="3402351">
                <a:moveTo>
                  <a:pt x="189795" y="0"/>
                </a:moveTo>
                <a:lnTo>
                  <a:pt x="5149751" y="0"/>
                </a:lnTo>
                <a:lnTo>
                  <a:pt x="5149751" y="3402351"/>
                </a:lnTo>
                <a:lnTo>
                  <a:pt x="1262" y="3402351"/>
                </a:lnTo>
                <a:lnTo>
                  <a:pt x="3359" y="3360737"/>
                </a:lnTo>
                <a:lnTo>
                  <a:pt x="11757" y="3300412"/>
                </a:lnTo>
                <a:lnTo>
                  <a:pt x="23514" y="3248025"/>
                </a:lnTo>
                <a:lnTo>
                  <a:pt x="38631" y="3201987"/>
                </a:lnTo>
                <a:lnTo>
                  <a:pt x="55427" y="3160712"/>
                </a:lnTo>
                <a:lnTo>
                  <a:pt x="75582" y="3121025"/>
                </a:lnTo>
                <a:lnTo>
                  <a:pt x="95737" y="3084512"/>
                </a:lnTo>
                <a:lnTo>
                  <a:pt x="115892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59" y="2922587"/>
                </a:lnTo>
                <a:lnTo>
                  <a:pt x="178037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7" y="2613025"/>
                </a:lnTo>
                <a:lnTo>
                  <a:pt x="167959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2" y="2433637"/>
                </a:lnTo>
                <a:lnTo>
                  <a:pt x="95737" y="2395537"/>
                </a:lnTo>
                <a:lnTo>
                  <a:pt x="75582" y="2359025"/>
                </a:lnTo>
                <a:lnTo>
                  <a:pt x="55427" y="2319337"/>
                </a:lnTo>
                <a:lnTo>
                  <a:pt x="38631" y="2278062"/>
                </a:lnTo>
                <a:lnTo>
                  <a:pt x="23514" y="2232025"/>
                </a:lnTo>
                <a:lnTo>
                  <a:pt x="11757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7" y="1922462"/>
                </a:lnTo>
                <a:lnTo>
                  <a:pt x="23514" y="1870075"/>
                </a:lnTo>
                <a:lnTo>
                  <a:pt x="38631" y="1824037"/>
                </a:lnTo>
                <a:lnTo>
                  <a:pt x="55427" y="1782762"/>
                </a:lnTo>
                <a:lnTo>
                  <a:pt x="75582" y="1743075"/>
                </a:lnTo>
                <a:lnTo>
                  <a:pt x="95737" y="1708150"/>
                </a:lnTo>
                <a:lnTo>
                  <a:pt x="115892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59" y="1544637"/>
                </a:lnTo>
                <a:lnTo>
                  <a:pt x="178037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7" y="1235075"/>
                </a:lnTo>
                <a:lnTo>
                  <a:pt x="167959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2" y="1055687"/>
                </a:lnTo>
                <a:lnTo>
                  <a:pt x="95737" y="1017587"/>
                </a:lnTo>
                <a:lnTo>
                  <a:pt x="75582" y="981075"/>
                </a:lnTo>
                <a:lnTo>
                  <a:pt x="55427" y="942975"/>
                </a:lnTo>
                <a:lnTo>
                  <a:pt x="38631" y="901700"/>
                </a:lnTo>
                <a:lnTo>
                  <a:pt x="23514" y="854075"/>
                </a:lnTo>
                <a:lnTo>
                  <a:pt x="11757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7" y="546100"/>
                </a:lnTo>
                <a:lnTo>
                  <a:pt x="23514" y="496887"/>
                </a:lnTo>
                <a:lnTo>
                  <a:pt x="38631" y="450850"/>
                </a:lnTo>
                <a:lnTo>
                  <a:pt x="55427" y="409575"/>
                </a:lnTo>
                <a:lnTo>
                  <a:pt x="73902" y="369887"/>
                </a:lnTo>
                <a:lnTo>
                  <a:pt x="92378" y="334962"/>
                </a:lnTo>
                <a:lnTo>
                  <a:pt x="112533" y="296862"/>
                </a:lnTo>
                <a:lnTo>
                  <a:pt x="132688" y="260350"/>
                </a:lnTo>
                <a:lnTo>
                  <a:pt x="149484" y="217487"/>
                </a:lnTo>
                <a:lnTo>
                  <a:pt x="166280" y="174625"/>
                </a:lnTo>
                <a:lnTo>
                  <a:pt x="176358" y="122237"/>
                </a:lnTo>
                <a:lnTo>
                  <a:pt x="184755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8B5171-956D-CA4B-915F-757A09B2B4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23" t="49474"/>
          <a:stretch/>
        </p:blipFill>
        <p:spPr>
          <a:xfrm>
            <a:off x="7541682" y="692696"/>
            <a:ext cx="4006315" cy="2163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DDC619B-7F37-4A93-ADCA-7EAE09EE98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4" y="3511830"/>
            <a:ext cx="5149751" cy="3346171"/>
          </a:xfrm>
          <a:custGeom>
            <a:avLst/>
            <a:gdLst>
              <a:gd name="connsiteX0" fmla="*/ 5387 w 5149751"/>
              <a:gd name="connsiteY0" fmla="*/ 0 h 3346171"/>
              <a:gd name="connsiteX1" fmla="*/ 5149751 w 5149751"/>
              <a:gd name="connsiteY1" fmla="*/ 0 h 3346171"/>
              <a:gd name="connsiteX2" fmla="*/ 5149751 w 5149751"/>
              <a:gd name="connsiteY2" fmla="*/ 3346171 h 3346171"/>
              <a:gd name="connsiteX3" fmla="*/ 189795 w 5149751"/>
              <a:gd name="connsiteY3" fmla="*/ 3346171 h 3346171"/>
              <a:gd name="connsiteX4" fmla="*/ 184755 w 5149751"/>
              <a:gd name="connsiteY4" fmla="*/ 3279496 h 3346171"/>
              <a:gd name="connsiteX5" fmla="*/ 176358 w 5149751"/>
              <a:gd name="connsiteY5" fmla="*/ 3223933 h 3346171"/>
              <a:gd name="connsiteX6" fmla="*/ 166280 w 5149751"/>
              <a:gd name="connsiteY6" fmla="*/ 3171546 h 3346171"/>
              <a:gd name="connsiteX7" fmla="*/ 149484 w 5149751"/>
              <a:gd name="connsiteY7" fmla="*/ 3128683 h 3346171"/>
              <a:gd name="connsiteX8" fmla="*/ 132688 w 5149751"/>
              <a:gd name="connsiteY8" fmla="*/ 3085821 h 3346171"/>
              <a:gd name="connsiteX9" fmla="*/ 112533 w 5149751"/>
              <a:gd name="connsiteY9" fmla="*/ 3049308 h 3346171"/>
              <a:gd name="connsiteX10" fmla="*/ 92378 w 5149751"/>
              <a:gd name="connsiteY10" fmla="*/ 3011208 h 3346171"/>
              <a:gd name="connsiteX11" fmla="*/ 73902 w 5149751"/>
              <a:gd name="connsiteY11" fmla="*/ 2976283 h 3346171"/>
              <a:gd name="connsiteX12" fmla="*/ 55427 w 5149751"/>
              <a:gd name="connsiteY12" fmla="*/ 2936596 h 3346171"/>
              <a:gd name="connsiteX13" fmla="*/ 38631 w 5149751"/>
              <a:gd name="connsiteY13" fmla="*/ 2895321 h 3346171"/>
              <a:gd name="connsiteX14" fmla="*/ 23514 w 5149751"/>
              <a:gd name="connsiteY14" fmla="*/ 2849283 h 3346171"/>
              <a:gd name="connsiteX15" fmla="*/ 11757 w 5149751"/>
              <a:gd name="connsiteY15" fmla="*/ 2800071 h 3346171"/>
              <a:gd name="connsiteX16" fmla="*/ 3359 w 5149751"/>
              <a:gd name="connsiteY16" fmla="*/ 2739746 h 3346171"/>
              <a:gd name="connsiteX17" fmla="*/ 0 w 5149751"/>
              <a:gd name="connsiteY17" fmla="*/ 2671483 h 3346171"/>
              <a:gd name="connsiteX18" fmla="*/ 3359 w 5149751"/>
              <a:gd name="connsiteY18" fmla="*/ 2601633 h 3346171"/>
              <a:gd name="connsiteX19" fmla="*/ 11757 w 5149751"/>
              <a:gd name="connsiteY19" fmla="*/ 2544483 h 3346171"/>
              <a:gd name="connsiteX20" fmla="*/ 23514 w 5149751"/>
              <a:gd name="connsiteY20" fmla="*/ 2492096 h 3346171"/>
              <a:gd name="connsiteX21" fmla="*/ 38631 w 5149751"/>
              <a:gd name="connsiteY21" fmla="*/ 2444471 h 3346171"/>
              <a:gd name="connsiteX22" fmla="*/ 55427 w 5149751"/>
              <a:gd name="connsiteY22" fmla="*/ 2403196 h 3346171"/>
              <a:gd name="connsiteX23" fmla="*/ 75582 w 5149751"/>
              <a:gd name="connsiteY23" fmla="*/ 2365096 h 3346171"/>
              <a:gd name="connsiteX24" fmla="*/ 95737 w 5149751"/>
              <a:gd name="connsiteY24" fmla="*/ 2328583 h 3346171"/>
              <a:gd name="connsiteX25" fmla="*/ 115892 w 5149751"/>
              <a:gd name="connsiteY25" fmla="*/ 2290483 h 3346171"/>
              <a:gd name="connsiteX26" fmla="*/ 134368 w 5149751"/>
              <a:gd name="connsiteY26" fmla="*/ 2250796 h 3346171"/>
              <a:gd name="connsiteX27" fmla="*/ 152844 w 5149751"/>
              <a:gd name="connsiteY27" fmla="*/ 2209521 h 3346171"/>
              <a:gd name="connsiteX28" fmla="*/ 167959 w 5149751"/>
              <a:gd name="connsiteY28" fmla="*/ 2163483 h 3346171"/>
              <a:gd name="connsiteX29" fmla="*/ 178037 w 5149751"/>
              <a:gd name="connsiteY29" fmla="*/ 2111096 h 3346171"/>
              <a:gd name="connsiteX30" fmla="*/ 188115 w 5149751"/>
              <a:gd name="connsiteY30" fmla="*/ 2050771 h 3346171"/>
              <a:gd name="connsiteX31" fmla="*/ 189795 w 5149751"/>
              <a:gd name="connsiteY31" fmla="*/ 1982508 h 3346171"/>
              <a:gd name="connsiteX32" fmla="*/ 188115 w 5149751"/>
              <a:gd name="connsiteY32" fmla="*/ 1914246 h 3346171"/>
              <a:gd name="connsiteX33" fmla="*/ 178037 w 5149751"/>
              <a:gd name="connsiteY33" fmla="*/ 1853921 h 3346171"/>
              <a:gd name="connsiteX34" fmla="*/ 167959 w 5149751"/>
              <a:gd name="connsiteY34" fmla="*/ 1801533 h 3346171"/>
              <a:gd name="connsiteX35" fmla="*/ 152844 w 5149751"/>
              <a:gd name="connsiteY35" fmla="*/ 1757083 h 3346171"/>
              <a:gd name="connsiteX36" fmla="*/ 134368 w 5149751"/>
              <a:gd name="connsiteY36" fmla="*/ 1714221 h 3346171"/>
              <a:gd name="connsiteX37" fmla="*/ 115892 w 5149751"/>
              <a:gd name="connsiteY37" fmla="*/ 1674533 h 3346171"/>
              <a:gd name="connsiteX38" fmla="*/ 95737 w 5149751"/>
              <a:gd name="connsiteY38" fmla="*/ 1638021 h 3346171"/>
              <a:gd name="connsiteX39" fmla="*/ 75582 w 5149751"/>
              <a:gd name="connsiteY39" fmla="*/ 1603096 h 3346171"/>
              <a:gd name="connsiteX40" fmla="*/ 55427 w 5149751"/>
              <a:gd name="connsiteY40" fmla="*/ 1563408 h 3346171"/>
              <a:gd name="connsiteX41" fmla="*/ 38631 w 5149751"/>
              <a:gd name="connsiteY41" fmla="*/ 1522133 h 3346171"/>
              <a:gd name="connsiteX42" fmla="*/ 23514 w 5149751"/>
              <a:gd name="connsiteY42" fmla="*/ 1476096 h 3346171"/>
              <a:gd name="connsiteX43" fmla="*/ 11757 w 5149751"/>
              <a:gd name="connsiteY43" fmla="*/ 1423708 h 3346171"/>
              <a:gd name="connsiteX44" fmla="*/ 3359 w 5149751"/>
              <a:gd name="connsiteY44" fmla="*/ 1363383 h 3346171"/>
              <a:gd name="connsiteX45" fmla="*/ 0 w 5149751"/>
              <a:gd name="connsiteY45" fmla="*/ 1295121 h 3346171"/>
              <a:gd name="connsiteX46" fmla="*/ 3359 w 5149751"/>
              <a:gd name="connsiteY46" fmla="*/ 1226858 h 3346171"/>
              <a:gd name="connsiteX47" fmla="*/ 11757 w 5149751"/>
              <a:gd name="connsiteY47" fmla="*/ 1166533 h 3346171"/>
              <a:gd name="connsiteX48" fmla="*/ 23514 w 5149751"/>
              <a:gd name="connsiteY48" fmla="*/ 1114146 h 3346171"/>
              <a:gd name="connsiteX49" fmla="*/ 38631 w 5149751"/>
              <a:gd name="connsiteY49" fmla="*/ 1068108 h 3346171"/>
              <a:gd name="connsiteX50" fmla="*/ 55427 w 5149751"/>
              <a:gd name="connsiteY50" fmla="*/ 1025246 h 3346171"/>
              <a:gd name="connsiteX51" fmla="*/ 75582 w 5149751"/>
              <a:gd name="connsiteY51" fmla="*/ 987146 h 3346171"/>
              <a:gd name="connsiteX52" fmla="*/ 115892 w 5149751"/>
              <a:gd name="connsiteY52" fmla="*/ 912533 h 3346171"/>
              <a:gd name="connsiteX53" fmla="*/ 134368 w 5149751"/>
              <a:gd name="connsiteY53" fmla="*/ 874433 h 3346171"/>
              <a:gd name="connsiteX54" fmla="*/ 152844 w 5149751"/>
              <a:gd name="connsiteY54" fmla="*/ 831571 h 3346171"/>
              <a:gd name="connsiteX55" fmla="*/ 167959 w 5149751"/>
              <a:gd name="connsiteY55" fmla="*/ 785533 h 3346171"/>
              <a:gd name="connsiteX56" fmla="*/ 178037 w 5149751"/>
              <a:gd name="connsiteY56" fmla="*/ 733146 h 3346171"/>
              <a:gd name="connsiteX57" fmla="*/ 188115 w 5149751"/>
              <a:gd name="connsiteY57" fmla="*/ 674408 h 3346171"/>
              <a:gd name="connsiteX58" fmla="*/ 189795 w 5149751"/>
              <a:gd name="connsiteY58" fmla="*/ 604558 h 3346171"/>
              <a:gd name="connsiteX59" fmla="*/ 188115 w 5149751"/>
              <a:gd name="connsiteY59" fmla="*/ 536296 h 3346171"/>
              <a:gd name="connsiteX60" fmla="*/ 178037 w 5149751"/>
              <a:gd name="connsiteY60" fmla="*/ 475971 h 3346171"/>
              <a:gd name="connsiteX61" fmla="*/ 167959 w 5149751"/>
              <a:gd name="connsiteY61" fmla="*/ 423583 h 3346171"/>
              <a:gd name="connsiteX62" fmla="*/ 152844 w 5149751"/>
              <a:gd name="connsiteY62" fmla="*/ 379133 h 3346171"/>
              <a:gd name="connsiteX63" fmla="*/ 134368 w 5149751"/>
              <a:gd name="connsiteY63" fmla="*/ 336271 h 3346171"/>
              <a:gd name="connsiteX64" fmla="*/ 115892 w 5149751"/>
              <a:gd name="connsiteY64" fmla="*/ 299758 h 3346171"/>
              <a:gd name="connsiteX65" fmla="*/ 75582 w 5149751"/>
              <a:gd name="connsiteY65" fmla="*/ 225146 h 3346171"/>
              <a:gd name="connsiteX66" fmla="*/ 55427 w 5149751"/>
              <a:gd name="connsiteY66" fmla="*/ 185458 h 3346171"/>
              <a:gd name="connsiteX67" fmla="*/ 38631 w 5149751"/>
              <a:gd name="connsiteY67" fmla="*/ 144183 h 3346171"/>
              <a:gd name="connsiteX68" fmla="*/ 23514 w 5149751"/>
              <a:gd name="connsiteY68" fmla="*/ 98146 h 3346171"/>
              <a:gd name="connsiteX69" fmla="*/ 11757 w 5149751"/>
              <a:gd name="connsiteY69" fmla="*/ 45758 h 33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49751" h="3346171">
                <a:moveTo>
                  <a:pt x="5387" y="0"/>
                </a:moveTo>
                <a:lnTo>
                  <a:pt x="5149751" y="0"/>
                </a:lnTo>
                <a:lnTo>
                  <a:pt x="5149751" y="3346171"/>
                </a:lnTo>
                <a:lnTo>
                  <a:pt x="189795" y="3346171"/>
                </a:lnTo>
                <a:lnTo>
                  <a:pt x="184755" y="3279496"/>
                </a:lnTo>
                <a:lnTo>
                  <a:pt x="176358" y="3223933"/>
                </a:lnTo>
                <a:lnTo>
                  <a:pt x="166280" y="3171546"/>
                </a:lnTo>
                <a:lnTo>
                  <a:pt x="149484" y="3128683"/>
                </a:lnTo>
                <a:lnTo>
                  <a:pt x="132688" y="3085821"/>
                </a:lnTo>
                <a:lnTo>
                  <a:pt x="112533" y="3049308"/>
                </a:lnTo>
                <a:lnTo>
                  <a:pt x="92378" y="3011208"/>
                </a:lnTo>
                <a:lnTo>
                  <a:pt x="73902" y="2976283"/>
                </a:lnTo>
                <a:lnTo>
                  <a:pt x="55427" y="2936596"/>
                </a:lnTo>
                <a:lnTo>
                  <a:pt x="38631" y="2895321"/>
                </a:lnTo>
                <a:lnTo>
                  <a:pt x="23514" y="2849283"/>
                </a:lnTo>
                <a:lnTo>
                  <a:pt x="11757" y="2800071"/>
                </a:lnTo>
                <a:lnTo>
                  <a:pt x="3359" y="2739746"/>
                </a:lnTo>
                <a:lnTo>
                  <a:pt x="0" y="2671483"/>
                </a:lnTo>
                <a:lnTo>
                  <a:pt x="3359" y="2601633"/>
                </a:lnTo>
                <a:lnTo>
                  <a:pt x="11757" y="2544483"/>
                </a:lnTo>
                <a:lnTo>
                  <a:pt x="23514" y="2492096"/>
                </a:lnTo>
                <a:lnTo>
                  <a:pt x="38631" y="2444471"/>
                </a:lnTo>
                <a:lnTo>
                  <a:pt x="55427" y="2403196"/>
                </a:lnTo>
                <a:lnTo>
                  <a:pt x="75582" y="2365096"/>
                </a:lnTo>
                <a:lnTo>
                  <a:pt x="95737" y="2328583"/>
                </a:lnTo>
                <a:lnTo>
                  <a:pt x="115892" y="2290483"/>
                </a:lnTo>
                <a:lnTo>
                  <a:pt x="134368" y="2250796"/>
                </a:lnTo>
                <a:lnTo>
                  <a:pt x="152844" y="2209521"/>
                </a:lnTo>
                <a:lnTo>
                  <a:pt x="167959" y="2163483"/>
                </a:lnTo>
                <a:lnTo>
                  <a:pt x="178037" y="2111096"/>
                </a:lnTo>
                <a:lnTo>
                  <a:pt x="188115" y="2050771"/>
                </a:lnTo>
                <a:lnTo>
                  <a:pt x="189795" y="1982508"/>
                </a:lnTo>
                <a:lnTo>
                  <a:pt x="188115" y="1914246"/>
                </a:lnTo>
                <a:lnTo>
                  <a:pt x="178037" y="1853921"/>
                </a:lnTo>
                <a:lnTo>
                  <a:pt x="167959" y="1801533"/>
                </a:lnTo>
                <a:lnTo>
                  <a:pt x="152844" y="1757083"/>
                </a:lnTo>
                <a:lnTo>
                  <a:pt x="134368" y="1714221"/>
                </a:lnTo>
                <a:lnTo>
                  <a:pt x="115892" y="1674533"/>
                </a:lnTo>
                <a:lnTo>
                  <a:pt x="95737" y="1638021"/>
                </a:lnTo>
                <a:lnTo>
                  <a:pt x="75582" y="1603096"/>
                </a:lnTo>
                <a:lnTo>
                  <a:pt x="55427" y="1563408"/>
                </a:lnTo>
                <a:lnTo>
                  <a:pt x="38631" y="1522133"/>
                </a:lnTo>
                <a:lnTo>
                  <a:pt x="23514" y="1476096"/>
                </a:lnTo>
                <a:lnTo>
                  <a:pt x="11757" y="1423708"/>
                </a:lnTo>
                <a:lnTo>
                  <a:pt x="3359" y="1363383"/>
                </a:lnTo>
                <a:lnTo>
                  <a:pt x="0" y="1295121"/>
                </a:lnTo>
                <a:lnTo>
                  <a:pt x="3359" y="1226858"/>
                </a:lnTo>
                <a:lnTo>
                  <a:pt x="11757" y="1166533"/>
                </a:lnTo>
                <a:lnTo>
                  <a:pt x="23514" y="1114146"/>
                </a:lnTo>
                <a:lnTo>
                  <a:pt x="38631" y="1068108"/>
                </a:lnTo>
                <a:lnTo>
                  <a:pt x="55427" y="1025246"/>
                </a:lnTo>
                <a:lnTo>
                  <a:pt x="75582" y="987146"/>
                </a:lnTo>
                <a:lnTo>
                  <a:pt x="115892" y="912533"/>
                </a:lnTo>
                <a:lnTo>
                  <a:pt x="134368" y="874433"/>
                </a:lnTo>
                <a:lnTo>
                  <a:pt x="152844" y="831571"/>
                </a:lnTo>
                <a:lnTo>
                  <a:pt x="167959" y="785533"/>
                </a:lnTo>
                <a:lnTo>
                  <a:pt x="178037" y="733146"/>
                </a:lnTo>
                <a:lnTo>
                  <a:pt x="188115" y="674408"/>
                </a:lnTo>
                <a:lnTo>
                  <a:pt x="189795" y="604558"/>
                </a:lnTo>
                <a:lnTo>
                  <a:pt x="188115" y="536296"/>
                </a:lnTo>
                <a:lnTo>
                  <a:pt x="178037" y="475971"/>
                </a:lnTo>
                <a:lnTo>
                  <a:pt x="167959" y="423583"/>
                </a:lnTo>
                <a:lnTo>
                  <a:pt x="152844" y="379133"/>
                </a:lnTo>
                <a:lnTo>
                  <a:pt x="134368" y="336271"/>
                </a:lnTo>
                <a:lnTo>
                  <a:pt x="115892" y="299758"/>
                </a:lnTo>
                <a:lnTo>
                  <a:pt x="75582" y="225146"/>
                </a:lnTo>
                <a:lnTo>
                  <a:pt x="55427" y="185458"/>
                </a:lnTo>
                <a:lnTo>
                  <a:pt x="38631" y="144183"/>
                </a:lnTo>
                <a:lnTo>
                  <a:pt x="23514" y="98146"/>
                </a:lnTo>
                <a:lnTo>
                  <a:pt x="11757" y="457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59FAB4-D1B3-8E4D-87CD-AB1C394363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3833" y="3739191"/>
            <a:ext cx="4024164" cy="2354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0494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0">
            <a:extLst>
              <a:ext uri="{FF2B5EF4-FFF2-40B4-BE49-F238E27FC236}">
                <a16:creationId xmlns:a16="http://schemas.microsoft.com/office/drawing/2014/main" id="{B2993EF1-19E1-473A-8A3F-1D7B249519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096D6E8-9F92-D545-BC06-57E2679E8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5527033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ketahanan</a:t>
            </a: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pangan</a:t>
            </a: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mungkin</a:t>
            </a: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muncul</a:t>
            </a: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 di era New Normal</a:t>
            </a:r>
            <a:r>
              <a:rPr lang="en-US" sz="2400" b="1" i="1" u="sng" dirty="0">
                <a:latin typeface="Rockwell Condensed" panose="02060603050405020104" pitchFamily="18" charset="0"/>
              </a:rPr>
              <a:t/>
            </a:r>
            <a:br>
              <a:rPr lang="en-US" sz="2400" b="1" i="1" u="sng" dirty="0">
                <a:latin typeface="Rockwell Condensed" panose="02060603050405020104" pitchFamily="18" charset="0"/>
              </a:rPr>
            </a:br>
            <a:endParaRPr lang="en-US" sz="2400" dirty="0">
              <a:latin typeface="Rockwell Condensed" panose="020606030504050201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0C5101-CD9E-4E96-A827-ACA768C311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5031A66-C6D4-4646-8491-E316801CF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819" y="1345241"/>
            <a:ext cx="6231540" cy="4333177"/>
          </a:xfrm>
        </p:spPr>
        <p:txBody>
          <a:bodyPr vert="horz" lIns="91440" tIns="45720" rIns="91440" bIns="45720" rtlCol="0">
            <a:noAutofit/>
          </a:bodyPr>
          <a:lstStyle/>
          <a:p>
            <a:pPr marL="342900" lvl="0">
              <a:lnSpc>
                <a:spcPct val="100000"/>
              </a:lnSpc>
              <a:defRPr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Kesadaran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pentingnya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kemandirian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kedaulatan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pangan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lvl="0">
              <a:lnSpc>
                <a:spcPct val="100000"/>
              </a:lnSpc>
              <a:defRPr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Munculnya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kebijakan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pemenuhan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kebutuhan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dasar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di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setiap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kabupaten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/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kota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lvl="0">
              <a:lnSpc>
                <a:spcPct val="100000"/>
              </a:lnSpc>
              <a:defRPr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Peningkatan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ketahanan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pangan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berbasis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komunitas</a:t>
            </a: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lvl="0">
              <a:lnSpc>
                <a:spcPct val="100000"/>
              </a:lnSpc>
              <a:defRPr/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skala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apa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saja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program KKN post covid-19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bidang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ketahanan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pangan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mungkin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dilakukan</a:t>
            </a:r>
            <a:r>
              <a:rPr lang="en-US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?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pendampingan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produk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olahan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Pemetaan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evaluasi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lahan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pertanian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Identifikasi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produk2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unggulan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daerah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pemanfaatan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lahan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tidur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pekarangan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hidroponik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</a:p>
          <a:p>
            <a:pPr marL="342900">
              <a:lnSpc>
                <a:spcPct val="100000"/>
              </a:lnSpc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Pendampingan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pengembangan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agro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industri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berbasis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komunitas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20" name="Freeform 22">
            <a:extLst>
              <a:ext uri="{FF2B5EF4-FFF2-40B4-BE49-F238E27FC236}">
                <a16:creationId xmlns:a16="http://schemas.microsoft.com/office/drawing/2014/main" id="{588FC0EF-FB5A-4AF3-A7C1-57F4582BFB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DB19D2F-9F08-47D1-A104-0BE7E30113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5" y="2"/>
            <a:ext cx="5149751" cy="3402351"/>
          </a:xfrm>
          <a:custGeom>
            <a:avLst/>
            <a:gdLst>
              <a:gd name="connsiteX0" fmla="*/ 189795 w 5149751"/>
              <a:gd name="connsiteY0" fmla="*/ 0 h 3402351"/>
              <a:gd name="connsiteX1" fmla="*/ 5149751 w 5149751"/>
              <a:gd name="connsiteY1" fmla="*/ 0 h 3402351"/>
              <a:gd name="connsiteX2" fmla="*/ 5149751 w 5149751"/>
              <a:gd name="connsiteY2" fmla="*/ 3402351 h 3402351"/>
              <a:gd name="connsiteX3" fmla="*/ 1262 w 5149751"/>
              <a:gd name="connsiteY3" fmla="*/ 3402351 h 3402351"/>
              <a:gd name="connsiteX4" fmla="*/ 3359 w 5149751"/>
              <a:gd name="connsiteY4" fmla="*/ 3360737 h 3402351"/>
              <a:gd name="connsiteX5" fmla="*/ 11757 w 5149751"/>
              <a:gd name="connsiteY5" fmla="*/ 3300412 h 3402351"/>
              <a:gd name="connsiteX6" fmla="*/ 23514 w 5149751"/>
              <a:gd name="connsiteY6" fmla="*/ 3248025 h 3402351"/>
              <a:gd name="connsiteX7" fmla="*/ 38631 w 5149751"/>
              <a:gd name="connsiteY7" fmla="*/ 3201987 h 3402351"/>
              <a:gd name="connsiteX8" fmla="*/ 55427 w 5149751"/>
              <a:gd name="connsiteY8" fmla="*/ 3160712 h 3402351"/>
              <a:gd name="connsiteX9" fmla="*/ 75582 w 5149751"/>
              <a:gd name="connsiteY9" fmla="*/ 3121025 h 3402351"/>
              <a:gd name="connsiteX10" fmla="*/ 95737 w 5149751"/>
              <a:gd name="connsiteY10" fmla="*/ 3084512 h 3402351"/>
              <a:gd name="connsiteX11" fmla="*/ 115892 w 5149751"/>
              <a:gd name="connsiteY11" fmla="*/ 3046412 h 3402351"/>
              <a:gd name="connsiteX12" fmla="*/ 134368 w 5149751"/>
              <a:gd name="connsiteY12" fmla="*/ 3009900 h 3402351"/>
              <a:gd name="connsiteX13" fmla="*/ 152844 w 5149751"/>
              <a:gd name="connsiteY13" fmla="*/ 2967037 h 3402351"/>
              <a:gd name="connsiteX14" fmla="*/ 167959 w 5149751"/>
              <a:gd name="connsiteY14" fmla="*/ 2922587 h 3402351"/>
              <a:gd name="connsiteX15" fmla="*/ 178037 w 5149751"/>
              <a:gd name="connsiteY15" fmla="*/ 2868612 h 3402351"/>
              <a:gd name="connsiteX16" fmla="*/ 188115 w 5149751"/>
              <a:gd name="connsiteY16" fmla="*/ 2809875 h 3402351"/>
              <a:gd name="connsiteX17" fmla="*/ 189795 w 5149751"/>
              <a:gd name="connsiteY17" fmla="*/ 2741612 h 3402351"/>
              <a:gd name="connsiteX18" fmla="*/ 188115 w 5149751"/>
              <a:gd name="connsiteY18" fmla="*/ 2671762 h 3402351"/>
              <a:gd name="connsiteX19" fmla="*/ 178037 w 5149751"/>
              <a:gd name="connsiteY19" fmla="*/ 2613025 h 3402351"/>
              <a:gd name="connsiteX20" fmla="*/ 167959 w 5149751"/>
              <a:gd name="connsiteY20" fmla="*/ 2560637 h 3402351"/>
              <a:gd name="connsiteX21" fmla="*/ 152844 w 5149751"/>
              <a:gd name="connsiteY21" fmla="*/ 2513012 h 3402351"/>
              <a:gd name="connsiteX22" fmla="*/ 134368 w 5149751"/>
              <a:gd name="connsiteY22" fmla="*/ 2471737 h 3402351"/>
              <a:gd name="connsiteX23" fmla="*/ 115892 w 5149751"/>
              <a:gd name="connsiteY23" fmla="*/ 2433637 h 3402351"/>
              <a:gd name="connsiteX24" fmla="*/ 95737 w 5149751"/>
              <a:gd name="connsiteY24" fmla="*/ 2395537 h 3402351"/>
              <a:gd name="connsiteX25" fmla="*/ 75582 w 5149751"/>
              <a:gd name="connsiteY25" fmla="*/ 2359025 h 3402351"/>
              <a:gd name="connsiteX26" fmla="*/ 55427 w 5149751"/>
              <a:gd name="connsiteY26" fmla="*/ 2319337 h 3402351"/>
              <a:gd name="connsiteX27" fmla="*/ 38631 w 5149751"/>
              <a:gd name="connsiteY27" fmla="*/ 2278062 h 3402351"/>
              <a:gd name="connsiteX28" fmla="*/ 23514 w 5149751"/>
              <a:gd name="connsiteY28" fmla="*/ 2232025 h 3402351"/>
              <a:gd name="connsiteX29" fmla="*/ 11757 w 5149751"/>
              <a:gd name="connsiteY29" fmla="*/ 2179637 h 3402351"/>
              <a:gd name="connsiteX30" fmla="*/ 3359 w 5149751"/>
              <a:gd name="connsiteY30" fmla="*/ 2119312 h 3402351"/>
              <a:gd name="connsiteX31" fmla="*/ 0 w 5149751"/>
              <a:gd name="connsiteY31" fmla="*/ 2051050 h 3402351"/>
              <a:gd name="connsiteX32" fmla="*/ 3359 w 5149751"/>
              <a:gd name="connsiteY32" fmla="*/ 1982787 h 3402351"/>
              <a:gd name="connsiteX33" fmla="*/ 11757 w 5149751"/>
              <a:gd name="connsiteY33" fmla="*/ 1922462 h 3402351"/>
              <a:gd name="connsiteX34" fmla="*/ 23514 w 5149751"/>
              <a:gd name="connsiteY34" fmla="*/ 1870075 h 3402351"/>
              <a:gd name="connsiteX35" fmla="*/ 38631 w 5149751"/>
              <a:gd name="connsiteY35" fmla="*/ 1824037 h 3402351"/>
              <a:gd name="connsiteX36" fmla="*/ 55427 w 5149751"/>
              <a:gd name="connsiteY36" fmla="*/ 1782762 h 3402351"/>
              <a:gd name="connsiteX37" fmla="*/ 75582 w 5149751"/>
              <a:gd name="connsiteY37" fmla="*/ 1743075 h 3402351"/>
              <a:gd name="connsiteX38" fmla="*/ 95737 w 5149751"/>
              <a:gd name="connsiteY38" fmla="*/ 1708150 h 3402351"/>
              <a:gd name="connsiteX39" fmla="*/ 115892 w 5149751"/>
              <a:gd name="connsiteY39" fmla="*/ 1671637 h 3402351"/>
              <a:gd name="connsiteX40" fmla="*/ 134368 w 5149751"/>
              <a:gd name="connsiteY40" fmla="*/ 1631950 h 3402351"/>
              <a:gd name="connsiteX41" fmla="*/ 152844 w 5149751"/>
              <a:gd name="connsiteY41" fmla="*/ 1589087 h 3402351"/>
              <a:gd name="connsiteX42" fmla="*/ 167959 w 5149751"/>
              <a:gd name="connsiteY42" fmla="*/ 1544637 h 3402351"/>
              <a:gd name="connsiteX43" fmla="*/ 178037 w 5149751"/>
              <a:gd name="connsiteY43" fmla="*/ 1492250 h 3402351"/>
              <a:gd name="connsiteX44" fmla="*/ 188115 w 5149751"/>
              <a:gd name="connsiteY44" fmla="*/ 1431925 h 3402351"/>
              <a:gd name="connsiteX45" fmla="*/ 189795 w 5149751"/>
              <a:gd name="connsiteY45" fmla="*/ 1363662 h 3402351"/>
              <a:gd name="connsiteX46" fmla="*/ 188115 w 5149751"/>
              <a:gd name="connsiteY46" fmla="*/ 1295400 h 3402351"/>
              <a:gd name="connsiteX47" fmla="*/ 178037 w 5149751"/>
              <a:gd name="connsiteY47" fmla="*/ 1235075 h 3402351"/>
              <a:gd name="connsiteX48" fmla="*/ 167959 w 5149751"/>
              <a:gd name="connsiteY48" fmla="*/ 1182687 h 3402351"/>
              <a:gd name="connsiteX49" fmla="*/ 152844 w 5149751"/>
              <a:gd name="connsiteY49" fmla="*/ 1136650 h 3402351"/>
              <a:gd name="connsiteX50" fmla="*/ 134368 w 5149751"/>
              <a:gd name="connsiteY50" fmla="*/ 1095375 h 3402351"/>
              <a:gd name="connsiteX51" fmla="*/ 115892 w 5149751"/>
              <a:gd name="connsiteY51" fmla="*/ 1055687 h 3402351"/>
              <a:gd name="connsiteX52" fmla="*/ 95737 w 5149751"/>
              <a:gd name="connsiteY52" fmla="*/ 1017587 h 3402351"/>
              <a:gd name="connsiteX53" fmla="*/ 75582 w 5149751"/>
              <a:gd name="connsiteY53" fmla="*/ 981075 h 3402351"/>
              <a:gd name="connsiteX54" fmla="*/ 55427 w 5149751"/>
              <a:gd name="connsiteY54" fmla="*/ 942975 h 3402351"/>
              <a:gd name="connsiteX55" fmla="*/ 38631 w 5149751"/>
              <a:gd name="connsiteY55" fmla="*/ 901700 h 3402351"/>
              <a:gd name="connsiteX56" fmla="*/ 23514 w 5149751"/>
              <a:gd name="connsiteY56" fmla="*/ 854075 h 3402351"/>
              <a:gd name="connsiteX57" fmla="*/ 11757 w 5149751"/>
              <a:gd name="connsiteY57" fmla="*/ 801687 h 3402351"/>
              <a:gd name="connsiteX58" fmla="*/ 3359 w 5149751"/>
              <a:gd name="connsiteY58" fmla="*/ 744537 h 3402351"/>
              <a:gd name="connsiteX59" fmla="*/ 0 w 5149751"/>
              <a:gd name="connsiteY59" fmla="*/ 673100 h 3402351"/>
              <a:gd name="connsiteX60" fmla="*/ 3359 w 5149751"/>
              <a:gd name="connsiteY60" fmla="*/ 606425 h 3402351"/>
              <a:gd name="connsiteX61" fmla="*/ 11757 w 5149751"/>
              <a:gd name="connsiteY61" fmla="*/ 546100 h 3402351"/>
              <a:gd name="connsiteX62" fmla="*/ 23514 w 5149751"/>
              <a:gd name="connsiteY62" fmla="*/ 496887 h 3402351"/>
              <a:gd name="connsiteX63" fmla="*/ 38631 w 5149751"/>
              <a:gd name="connsiteY63" fmla="*/ 450850 h 3402351"/>
              <a:gd name="connsiteX64" fmla="*/ 55427 w 5149751"/>
              <a:gd name="connsiteY64" fmla="*/ 409575 h 3402351"/>
              <a:gd name="connsiteX65" fmla="*/ 73902 w 5149751"/>
              <a:gd name="connsiteY65" fmla="*/ 369887 h 3402351"/>
              <a:gd name="connsiteX66" fmla="*/ 92378 w 5149751"/>
              <a:gd name="connsiteY66" fmla="*/ 334962 h 3402351"/>
              <a:gd name="connsiteX67" fmla="*/ 112533 w 5149751"/>
              <a:gd name="connsiteY67" fmla="*/ 296862 h 3402351"/>
              <a:gd name="connsiteX68" fmla="*/ 132688 w 5149751"/>
              <a:gd name="connsiteY68" fmla="*/ 260350 h 3402351"/>
              <a:gd name="connsiteX69" fmla="*/ 149484 w 5149751"/>
              <a:gd name="connsiteY69" fmla="*/ 217487 h 3402351"/>
              <a:gd name="connsiteX70" fmla="*/ 166280 w 5149751"/>
              <a:gd name="connsiteY70" fmla="*/ 174625 h 3402351"/>
              <a:gd name="connsiteX71" fmla="*/ 176358 w 5149751"/>
              <a:gd name="connsiteY71" fmla="*/ 122237 h 3402351"/>
              <a:gd name="connsiteX72" fmla="*/ 184755 w 5149751"/>
              <a:gd name="connsiteY72" fmla="*/ 66675 h 340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149751" h="3402351">
                <a:moveTo>
                  <a:pt x="189795" y="0"/>
                </a:moveTo>
                <a:lnTo>
                  <a:pt x="5149751" y="0"/>
                </a:lnTo>
                <a:lnTo>
                  <a:pt x="5149751" y="3402351"/>
                </a:lnTo>
                <a:lnTo>
                  <a:pt x="1262" y="3402351"/>
                </a:lnTo>
                <a:lnTo>
                  <a:pt x="3359" y="3360737"/>
                </a:lnTo>
                <a:lnTo>
                  <a:pt x="11757" y="3300412"/>
                </a:lnTo>
                <a:lnTo>
                  <a:pt x="23514" y="3248025"/>
                </a:lnTo>
                <a:lnTo>
                  <a:pt x="38631" y="3201987"/>
                </a:lnTo>
                <a:lnTo>
                  <a:pt x="55427" y="3160712"/>
                </a:lnTo>
                <a:lnTo>
                  <a:pt x="75582" y="3121025"/>
                </a:lnTo>
                <a:lnTo>
                  <a:pt x="95737" y="3084512"/>
                </a:lnTo>
                <a:lnTo>
                  <a:pt x="115892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59" y="2922587"/>
                </a:lnTo>
                <a:lnTo>
                  <a:pt x="178037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7" y="2613025"/>
                </a:lnTo>
                <a:lnTo>
                  <a:pt x="167959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2" y="2433637"/>
                </a:lnTo>
                <a:lnTo>
                  <a:pt x="95737" y="2395537"/>
                </a:lnTo>
                <a:lnTo>
                  <a:pt x="75582" y="2359025"/>
                </a:lnTo>
                <a:lnTo>
                  <a:pt x="55427" y="2319337"/>
                </a:lnTo>
                <a:lnTo>
                  <a:pt x="38631" y="2278062"/>
                </a:lnTo>
                <a:lnTo>
                  <a:pt x="23514" y="2232025"/>
                </a:lnTo>
                <a:lnTo>
                  <a:pt x="11757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7" y="1922462"/>
                </a:lnTo>
                <a:lnTo>
                  <a:pt x="23514" y="1870075"/>
                </a:lnTo>
                <a:lnTo>
                  <a:pt x="38631" y="1824037"/>
                </a:lnTo>
                <a:lnTo>
                  <a:pt x="55427" y="1782762"/>
                </a:lnTo>
                <a:lnTo>
                  <a:pt x="75582" y="1743075"/>
                </a:lnTo>
                <a:lnTo>
                  <a:pt x="95737" y="1708150"/>
                </a:lnTo>
                <a:lnTo>
                  <a:pt x="115892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59" y="1544637"/>
                </a:lnTo>
                <a:lnTo>
                  <a:pt x="178037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7" y="1235075"/>
                </a:lnTo>
                <a:lnTo>
                  <a:pt x="167959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2" y="1055687"/>
                </a:lnTo>
                <a:lnTo>
                  <a:pt x="95737" y="1017587"/>
                </a:lnTo>
                <a:lnTo>
                  <a:pt x="75582" y="981075"/>
                </a:lnTo>
                <a:lnTo>
                  <a:pt x="55427" y="942975"/>
                </a:lnTo>
                <a:lnTo>
                  <a:pt x="38631" y="901700"/>
                </a:lnTo>
                <a:lnTo>
                  <a:pt x="23514" y="854075"/>
                </a:lnTo>
                <a:lnTo>
                  <a:pt x="11757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7" y="546100"/>
                </a:lnTo>
                <a:lnTo>
                  <a:pt x="23514" y="496887"/>
                </a:lnTo>
                <a:lnTo>
                  <a:pt x="38631" y="450850"/>
                </a:lnTo>
                <a:lnTo>
                  <a:pt x="55427" y="409575"/>
                </a:lnTo>
                <a:lnTo>
                  <a:pt x="73902" y="369887"/>
                </a:lnTo>
                <a:lnTo>
                  <a:pt x="92378" y="334962"/>
                </a:lnTo>
                <a:lnTo>
                  <a:pt x="112533" y="296862"/>
                </a:lnTo>
                <a:lnTo>
                  <a:pt x="132688" y="260350"/>
                </a:lnTo>
                <a:lnTo>
                  <a:pt x="149484" y="217487"/>
                </a:lnTo>
                <a:lnTo>
                  <a:pt x="166280" y="174625"/>
                </a:lnTo>
                <a:lnTo>
                  <a:pt x="176358" y="122237"/>
                </a:lnTo>
                <a:lnTo>
                  <a:pt x="184755" y="66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2B4010-8966-AD47-834B-A0AE7A5681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7414" y="304177"/>
            <a:ext cx="4100583" cy="2803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DDC619B-7F37-4A93-ADCA-7EAE09EE98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46364" y="3511830"/>
            <a:ext cx="5149751" cy="3346171"/>
          </a:xfrm>
          <a:custGeom>
            <a:avLst/>
            <a:gdLst>
              <a:gd name="connsiteX0" fmla="*/ 5387 w 5149751"/>
              <a:gd name="connsiteY0" fmla="*/ 0 h 3346171"/>
              <a:gd name="connsiteX1" fmla="*/ 5149751 w 5149751"/>
              <a:gd name="connsiteY1" fmla="*/ 0 h 3346171"/>
              <a:gd name="connsiteX2" fmla="*/ 5149751 w 5149751"/>
              <a:gd name="connsiteY2" fmla="*/ 3346171 h 3346171"/>
              <a:gd name="connsiteX3" fmla="*/ 189795 w 5149751"/>
              <a:gd name="connsiteY3" fmla="*/ 3346171 h 3346171"/>
              <a:gd name="connsiteX4" fmla="*/ 184755 w 5149751"/>
              <a:gd name="connsiteY4" fmla="*/ 3279496 h 3346171"/>
              <a:gd name="connsiteX5" fmla="*/ 176358 w 5149751"/>
              <a:gd name="connsiteY5" fmla="*/ 3223933 h 3346171"/>
              <a:gd name="connsiteX6" fmla="*/ 166280 w 5149751"/>
              <a:gd name="connsiteY6" fmla="*/ 3171546 h 3346171"/>
              <a:gd name="connsiteX7" fmla="*/ 149484 w 5149751"/>
              <a:gd name="connsiteY7" fmla="*/ 3128683 h 3346171"/>
              <a:gd name="connsiteX8" fmla="*/ 132688 w 5149751"/>
              <a:gd name="connsiteY8" fmla="*/ 3085821 h 3346171"/>
              <a:gd name="connsiteX9" fmla="*/ 112533 w 5149751"/>
              <a:gd name="connsiteY9" fmla="*/ 3049308 h 3346171"/>
              <a:gd name="connsiteX10" fmla="*/ 92378 w 5149751"/>
              <a:gd name="connsiteY10" fmla="*/ 3011208 h 3346171"/>
              <a:gd name="connsiteX11" fmla="*/ 73902 w 5149751"/>
              <a:gd name="connsiteY11" fmla="*/ 2976283 h 3346171"/>
              <a:gd name="connsiteX12" fmla="*/ 55427 w 5149751"/>
              <a:gd name="connsiteY12" fmla="*/ 2936596 h 3346171"/>
              <a:gd name="connsiteX13" fmla="*/ 38631 w 5149751"/>
              <a:gd name="connsiteY13" fmla="*/ 2895321 h 3346171"/>
              <a:gd name="connsiteX14" fmla="*/ 23514 w 5149751"/>
              <a:gd name="connsiteY14" fmla="*/ 2849283 h 3346171"/>
              <a:gd name="connsiteX15" fmla="*/ 11757 w 5149751"/>
              <a:gd name="connsiteY15" fmla="*/ 2800071 h 3346171"/>
              <a:gd name="connsiteX16" fmla="*/ 3359 w 5149751"/>
              <a:gd name="connsiteY16" fmla="*/ 2739746 h 3346171"/>
              <a:gd name="connsiteX17" fmla="*/ 0 w 5149751"/>
              <a:gd name="connsiteY17" fmla="*/ 2671483 h 3346171"/>
              <a:gd name="connsiteX18" fmla="*/ 3359 w 5149751"/>
              <a:gd name="connsiteY18" fmla="*/ 2601633 h 3346171"/>
              <a:gd name="connsiteX19" fmla="*/ 11757 w 5149751"/>
              <a:gd name="connsiteY19" fmla="*/ 2544483 h 3346171"/>
              <a:gd name="connsiteX20" fmla="*/ 23514 w 5149751"/>
              <a:gd name="connsiteY20" fmla="*/ 2492096 h 3346171"/>
              <a:gd name="connsiteX21" fmla="*/ 38631 w 5149751"/>
              <a:gd name="connsiteY21" fmla="*/ 2444471 h 3346171"/>
              <a:gd name="connsiteX22" fmla="*/ 55427 w 5149751"/>
              <a:gd name="connsiteY22" fmla="*/ 2403196 h 3346171"/>
              <a:gd name="connsiteX23" fmla="*/ 75582 w 5149751"/>
              <a:gd name="connsiteY23" fmla="*/ 2365096 h 3346171"/>
              <a:gd name="connsiteX24" fmla="*/ 95737 w 5149751"/>
              <a:gd name="connsiteY24" fmla="*/ 2328583 h 3346171"/>
              <a:gd name="connsiteX25" fmla="*/ 115892 w 5149751"/>
              <a:gd name="connsiteY25" fmla="*/ 2290483 h 3346171"/>
              <a:gd name="connsiteX26" fmla="*/ 134368 w 5149751"/>
              <a:gd name="connsiteY26" fmla="*/ 2250796 h 3346171"/>
              <a:gd name="connsiteX27" fmla="*/ 152844 w 5149751"/>
              <a:gd name="connsiteY27" fmla="*/ 2209521 h 3346171"/>
              <a:gd name="connsiteX28" fmla="*/ 167959 w 5149751"/>
              <a:gd name="connsiteY28" fmla="*/ 2163483 h 3346171"/>
              <a:gd name="connsiteX29" fmla="*/ 178037 w 5149751"/>
              <a:gd name="connsiteY29" fmla="*/ 2111096 h 3346171"/>
              <a:gd name="connsiteX30" fmla="*/ 188115 w 5149751"/>
              <a:gd name="connsiteY30" fmla="*/ 2050771 h 3346171"/>
              <a:gd name="connsiteX31" fmla="*/ 189795 w 5149751"/>
              <a:gd name="connsiteY31" fmla="*/ 1982508 h 3346171"/>
              <a:gd name="connsiteX32" fmla="*/ 188115 w 5149751"/>
              <a:gd name="connsiteY32" fmla="*/ 1914246 h 3346171"/>
              <a:gd name="connsiteX33" fmla="*/ 178037 w 5149751"/>
              <a:gd name="connsiteY33" fmla="*/ 1853921 h 3346171"/>
              <a:gd name="connsiteX34" fmla="*/ 167959 w 5149751"/>
              <a:gd name="connsiteY34" fmla="*/ 1801533 h 3346171"/>
              <a:gd name="connsiteX35" fmla="*/ 152844 w 5149751"/>
              <a:gd name="connsiteY35" fmla="*/ 1757083 h 3346171"/>
              <a:gd name="connsiteX36" fmla="*/ 134368 w 5149751"/>
              <a:gd name="connsiteY36" fmla="*/ 1714221 h 3346171"/>
              <a:gd name="connsiteX37" fmla="*/ 115892 w 5149751"/>
              <a:gd name="connsiteY37" fmla="*/ 1674533 h 3346171"/>
              <a:gd name="connsiteX38" fmla="*/ 95737 w 5149751"/>
              <a:gd name="connsiteY38" fmla="*/ 1638021 h 3346171"/>
              <a:gd name="connsiteX39" fmla="*/ 75582 w 5149751"/>
              <a:gd name="connsiteY39" fmla="*/ 1603096 h 3346171"/>
              <a:gd name="connsiteX40" fmla="*/ 55427 w 5149751"/>
              <a:gd name="connsiteY40" fmla="*/ 1563408 h 3346171"/>
              <a:gd name="connsiteX41" fmla="*/ 38631 w 5149751"/>
              <a:gd name="connsiteY41" fmla="*/ 1522133 h 3346171"/>
              <a:gd name="connsiteX42" fmla="*/ 23514 w 5149751"/>
              <a:gd name="connsiteY42" fmla="*/ 1476096 h 3346171"/>
              <a:gd name="connsiteX43" fmla="*/ 11757 w 5149751"/>
              <a:gd name="connsiteY43" fmla="*/ 1423708 h 3346171"/>
              <a:gd name="connsiteX44" fmla="*/ 3359 w 5149751"/>
              <a:gd name="connsiteY44" fmla="*/ 1363383 h 3346171"/>
              <a:gd name="connsiteX45" fmla="*/ 0 w 5149751"/>
              <a:gd name="connsiteY45" fmla="*/ 1295121 h 3346171"/>
              <a:gd name="connsiteX46" fmla="*/ 3359 w 5149751"/>
              <a:gd name="connsiteY46" fmla="*/ 1226858 h 3346171"/>
              <a:gd name="connsiteX47" fmla="*/ 11757 w 5149751"/>
              <a:gd name="connsiteY47" fmla="*/ 1166533 h 3346171"/>
              <a:gd name="connsiteX48" fmla="*/ 23514 w 5149751"/>
              <a:gd name="connsiteY48" fmla="*/ 1114146 h 3346171"/>
              <a:gd name="connsiteX49" fmla="*/ 38631 w 5149751"/>
              <a:gd name="connsiteY49" fmla="*/ 1068108 h 3346171"/>
              <a:gd name="connsiteX50" fmla="*/ 55427 w 5149751"/>
              <a:gd name="connsiteY50" fmla="*/ 1025246 h 3346171"/>
              <a:gd name="connsiteX51" fmla="*/ 75582 w 5149751"/>
              <a:gd name="connsiteY51" fmla="*/ 987146 h 3346171"/>
              <a:gd name="connsiteX52" fmla="*/ 115892 w 5149751"/>
              <a:gd name="connsiteY52" fmla="*/ 912533 h 3346171"/>
              <a:gd name="connsiteX53" fmla="*/ 134368 w 5149751"/>
              <a:gd name="connsiteY53" fmla="*/ 874433 h 3346171"/>
              <a:gd name="connsiteX54" fmla="*/ 152844 w 5149751"/>
              <a:gd name="connsiteY54" fmla="*/ 831571 h 3346171"/>
              <a:gd name="connsiteX55" fmla="*/ 167959 w 5149751"/>
              <a:gd name="connsiteY55" fmla="*/ 785533 h 3346171"/>
              <a:gd name="connsiteX56" fmla="*/ 178037 w 5149751"/>
              <a:gd name="connsiteY56" fmla="*/ 733146 h 3346171"/>
              <a:gd name="connsiteX57" fmla="*/ 188115 w 5149751"/>
              <a:gd name="connsiteY57" fmla="*/ 674408 h 3346171"/>
              <a:gd name="connsiteX58" fmla="*/ 189795 w 5149751"/>
              <a:gd name="connsiteY58" fmla="*/ 604558 h 3346171"/>
              <a:gd name="connsiteX59" fmla="*/ 188115 w 5149751"/>
              <a:gd name="connsiteY59" fmla="*/ 536296 h 3346171"/>
              <a:gd name="connsiteX60" fmla="*/ 178037 w 5149751"/>
              <a:gd name="connsiteY60" fmla="*/ 475971 h 3346171"/>
              <a:gd name="connsiteX61" fmla="*/ 167959 w 5149751"/>
              <a:gd name="connsiteY61" fmla="*/ 423583 h 3346171"/>
              <a:gd name="connsiteX62" fmla="*/ 152844 w 5149751"/>
              <a:gd name="connsiteY62" fmla="*/ 379133 h 3346171"/>
              <a:gd name="connsiteX63" fmla="*/ 134368 w 5149751"/>
              <a:gd name="connsiteY63" fmla="*/ 336271 h 3346171"/>
              <a:gd name="connsiteX64" fmla="*/ 115892 w 5149751"/>
              <a:gd name="connsiteY64" fmla="*/ 299758 h 3346171"/>
              <a:gd name="connsiteX65" fmla="*/ 75582 w 5149751"/>
              <a:gd name="connsiteY65" fmla="*/ 225146 h 3346171"/>
              <a:gd name="connsiteX66" fmla="*/ 55427 w 5149751"/>
              <a:gd name="connsiteY66" fmla="*/ 185458 h 3346171"/>
              <a:gd name="connsiteX67" fmla="*/ 38631 w 5149751"/>
              <a:gd name="connsiteY67" fmla="*/ 144183 h 3346171"/>
              <a:gd name="connsiteX68" fmla="*/ 23514 w 5149751"/>
              <a:gd name="connsiteY68" fmla="*/ 98146 h 3346171"/>
              <a:gd name="connsiteX69" fmla="*/ 11757 w 5149751"/>
              <a:gd name="connsiteY69" fmla="*/ 45758 h 33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49751" h="3346171">
                <a:moveTo>
                  <a:pt x="5387" y="0"/>
                </a:moveTo>
                <a:lnTo>
                  <a:pt x="5149751" y="0"/>
                </a:lnTo>
                <a:lnTo>
                  <a:pt x="5149751" y="3346171"/>
                </a:lnTo>
                <a:lnTo>
                  <a:pt x="189795" y="3346171"/>
                </a:lnTo>
                <a:lnTo>
                  <a:pt x="184755" y="3279496"/>
                </a:lnTo>
                <a:lnTo>
                  <a:pt x="176358" y="3223933"/>
                </a:lnTo>
                <a:lnTo>
                  <a:pt x="166280" y="3171546"/>
                </a:lnTo>
                <a:lnTo>
                  <a:pt x="149484" y="3128683"/>
                </a:lnTo>
                <a:lnTo>
                  <a:pt x="132688" y="3085821"/>
                </a:lnTo>
                <a:lnTo>
                  <a:pt x="112533" y="3049308"/>
                </a:lnTo>
                <a:lnTo>
                  <a:pt x="92378" y="3011208"/>
                </a:lnTo>
                <a:lnTo>
                  <a:pt x="73902" y="2976283"/>
                </a:lnTo>
                <a:lnTo>
                  <a:pt x="55427" y="2936596"/>
                </a:lnTo>
                <a:lnTo>
                  <a:pt x="38631" y="2895321"/>
                </a:lnTo>
                <a:lnTo>
                  <a:pt x="23514" y="2849283"/>
                </a:lnTo>
                <a:lnTo>
                  <a:pt x="11757" y="2800071"/>
                </a:lnTo>
                <a:lnTo>
                  <a:pt x="3359" y="2739746"/>
                </a:lnTo>
                <a:lnTo>
                  <a:pt x="0" y="2671483"/>
                </a:lnTo>
                <a:lnTo>
                  <a:pt x="3359" y="2601633"/>
                </a:lnTo>
                <a:lnTo>
                  <a:pt x="11757" y="2544483"/>
                </a:lnTo>
                <a:lnTo>
                  <a:pt x="23514" y="2492096"/>
                </a:lnTo>
                <a:lnTo>
                  <a:pt x="38631" y="2444471"/>
                </a:lnTo>
                <a:lnTo>
                  <a:pt x="55427" y="2403196"/>
                </a:lnTo>
                <a:lnTo>
                  <a:pt x="75582" y="2365096"/>
                </a:lnTo>
                <a:lnTo>
                  <a:pt x="95737" y="2328583"/>
                </a:lnTo>
                <a:lnTo>
                  <a:pt x="115892" y="2290483"/>
                </a:lnTo>
                <a:lnTo>
                  <a:pt x="134368" y="2250796"/>
                </a:lnTo>
                <a:lnTo>
                  <a:pt x="152844" y="2209521"/>
                </a:lnTo>
                <a:lnTo>
                  <a:pt x="167959" y="2163483"/>
                </a:lnTo>
                <a:lnTo>
                  <a:pt x="178037" y="2111096"/>
                </a:lnTo>
                <a:lnTo>
                  <a:pt x="188115" y="2050771"/>
                </a:lnTo>
                <a:lnTo>
                  <a:pt x="189795" y="1982508"/>
                </a:lnTo>
                <a:lnTo>
                  <a:pt x="188115" y="1914246"/>
                </a:lnTo>
                <a:lnTo>
                  <a:pt x="178037" y="1853921"/>
                </a:lnTo>
                <a:lnTo>
                  <a:pt x="167959" y="1801533"/>
                </a:lnTo>
                <a:lnTo>
                  <a:pt x="152844" y="1757083"/>
                </a:lnTo>
                <a:lnTo>
                  <a:pt x="134368" y="1714221"/>
                </a:lnTo>
                <a:lnTo>
                  <a:pt x="115892" y="1674533"/>
                </a:lnTo>
                <a:lnTo>
                  <a:pt x="95737" y="1638021"/>
                </a:lnTo>
                <a:lnTo>
                  <a:pt x="75582" y="1603096"/>
                </a:lnTo>
                <a:lnTo>
                  <a:pt x="55427" y="1563408"/>
                </a:lnTo>
                <a:lnTo>
                  <a:pt x="38631" y="1522133"/>
                </a:lnTo>
                <a:lnTo>
                  <a:pt x="23514" y="1476096"/>
                </a:lnTo>
                <a:lnTo>
                  <a:pt x="11757" y="1423708"/>
                </a:lnTo>
                <a:lnTo>
                  <a:pt x="3359" y="1363383"/>
                </a:lnTo>
                <a:lnTo>
                  <a:pt x="0" y="1295121"/>
                </a:lnTo>
                <a:lnTo>
                  <a:pt x="3359" y="1226858"/>
                </a:lnTo>
                <a:lnTo>
                  <a:pt x="11757" y="1166533"/>
                </a:lnTo>
                <a:lnTo>
                  <a:pt x="23514" y="1114146"/>
                </a:lnTo>
                <a:lnTo>
                  <a:pt x="38631" y="1068108"/>
                </a:lnTo>
                <a:lnTo>
                  <a:pt x="55427" y="1025246"/>
                </a:lnTo>
                <a:lnTo>
                  <a:pt x="75582" y="987146"/>
                </a:lnTo>
                <a:lnTo>
                  <a:pt x="115892" y="912533"/>
                </a:lnTo>
                <a:lnTo>
                  <a:pt x="134368" y="874433"/>
                </a:lnTo>
                <a:lnTo>
                  <a:pt x="152844" y="831571"/>
                </a:lnTo>
                <a:lnTo>
                  <a:pt x="167959" y="785533"/>
                </a:lnTo>
                <a:lnTo>
                  <a:pt x="178037" y="733146"/>
                </a:lnTo>
                <a:lnTo>
                  <a:pt x="188115" y="674408"/>
                </a:lnTo>
                <a:lnTo>
                  <a:pt x="189795" y="604558"/>
                </a:lnTo>
                <a:lnTo>
                  <a:pt x="188115" y="536296"/>
                </a:lnTo>
                <a:lnTo>
                  <a:pt x="178037" y="475971"/>
                </a:lnTo>
                <a:lnTo>
                  <a:pt x="167959" y="423583"/>
                </a:lnTo>
                <a:lnTo>
                  <a:pt x="152844" y="379133"/>
                </a:lnTo>
                <a:lnTo>
                  <a:pt x="134368" y="336271"/>
                </a:lnTo>
                <a:lnTo>
                  <a:pt x="115892" y="299758"/>
                </a:lnTo>
                <a:lnTo>
                  <a:pt x="75582" y="225146"/>
                </a:lnTo>
                <a:lnTo>
                  <a:pt x="55427" y="185458"/>
                </a:lnTo>
                <a:lnTo>
                  <a:pt x="38631" y="144183"/>
                </a:lnTo>
                <a:lnTo>
                  <a:pt x="23514" y="98146"/>
                </a:lnTo>
                <a:lnTo>
                  <a:pt x="11757" y="457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AAAA68-9320-044C-9FAE-3BA96A0A6F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7414" y="3903330"/>
            <a:ext cx="4100583" cy="2333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833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9D1CE3C-5EB0-4644-982A-4E5041DCD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446" y="1738561"/>
            <a:ext cx="6172741" cy="4356255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Perkembangan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dunia digital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memenuhi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kebutuhan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telekomunikasi</a:t>
            </a:r>
            <a:endParaRPr lang="en-US" sz="20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Peningkatan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keamanan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telekomunikasi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menjadi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prioritas</a:t>
            </a:r>
            <a:endParaRPr lang="en-US" sz="20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buNone/>
            </a:pPr>
            <a:r>
              <a:rPr lang="en-US" sz="20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sz="20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skala</a:t>
            </a:r>
            <a:r>
              <a:rPr lang="en-US" sz="20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r>
              <a:rPr lang="en-US" sz="20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apa</a:t>
            </a:r>
            <a:r>
              <a:rPr lang="en-US" sz="20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saja</a:t>
            </a:r>
            <a:r>
              <a:rPr lang="en-US" sz="20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program KKN post covid-19 </a:t>
            </a:r>
            <a:r>
              <a:rPr lang="en-US" sz="20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sz="20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bidang</a:t>
            </a:r>
            <a:r>
              <a:rPr lang="en-US" sz="20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teknologi</a:t>
            </a:r>
            <a:r>
              <a:rPr lang="en-US" sz="20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sz="20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mungkin</a:t>
            </a:r>
            <a:r>
              <a:rPr lang="en-US" sz="20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dilakukan</a:t>
            </a:r>
            <a:r>
              <a:rPr lang="en-US" sz="2000" b="1" dirty="0">
                <a:solidFill>
                  <a:schemeClr val="tx1"/>
                </a:solidFill>
                <a:latin typeface="Rockwell Condensed" panose="02060603050405020104" pitchFamily="18" charset="0"/>
              </a:rPr>
              <a:t>?</a:t>
            </a:r>
          </a:p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pemahaman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konten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positif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etika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norma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pemanfaatan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media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sosial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pemahaman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teknologi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penggunaan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perangkat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teknologi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bidang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usaha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di level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komunitas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dll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</a:p>
          <a:p>
            <a:endParaRPr lang="en-US" sz="20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A7D535-0AE6-FB41-B65A-9732A5DAF558}"/>
              </a:ext>
            </a:extLst>
          </p:cNvPr>
          <p:cNvGrpSpPr/>
          <p:nvPr/>
        </p:nvGrpSpPr>
        <p:grpSpPr>
          <a:xfrm>
            <a:off x="8112225" y="116632"/>
            <a:ext cx="3960440" cy="5256584"/>
            <a:chOff x="3298786" y="2837023"/>
            <a:chExt cx="3738622" cy="373862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1CB9DE49-3557-3C4F-963A-A3BA0FB55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8786" y="2837023"/>
              <a:ext cx="3738622" cy="373862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720C179-4662-3748-BC1A-2259390A8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75228" y="4769985"/>
              <a:ext cx="1517634" cy="113740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98A9FF54-B791-604B-8861-76DA54DB48F6}"/>
              </a:ext>
            </a:extLst>
          </p:cNvPr>
          <p:cNvSpPr txBox="1">
            <a:spLocks/>
          </p:cNvSpPr>
          <p:nvPr/>
        </p:nvSpPr>
        <p:spPr>
          <a:xfrm>
            <a:off x="1127448" y="1799619"/>
            <a:ext cx="6696743" cy="45061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20" name="Title 7">
            <a:extLst>
              <a:ext uri="{FF2B5EF4-FFF2-40B4-BE49-F238E27FC236}">
                <a16:creationId xmlns:a16="http://schemas.microsoft.com/office/drawing/2014/main" id="{AC7B5835-C5EA-134D-944A-00DCCA199F4C}"/>
              </a:ext>
            </a:extLst>
          </p:cNvPr>
          <p:cNvSpPr txBox="1">
            <a:spLocks/>
          </p:cNvSpPr>
          <p:nvPr/>
        </p:nvSpPr>
        <p:spPr>
          <a:xfrm>
            <a:off x="1127447" y="552203"/>
            <a:ext cx="6172742" cy="152986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sz="3200" cap="all" spc="2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latin typeface="Rockwell Condensed" panose="02060603050405020104" pitchFamily="18" charset="0"/>
              </a:rPr>
              <a:t>Aspek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Teknologi</a:t>
            </a:r>
            <a:r>
              <a:rPr lang="en-US" dirty="0">
                <a:latin typeface="Rockwell Condensed" panose="02060603050405020104" pitchFamily="18" charset="0"/>
              </a:rPr>
              <a:t> yang </a:t>
            </a:r>
            <a:r>
              <a:rPr lang="en-US" dirty="0" err="1">
                <a:latin typeface="Rockwell Condensed" panose="02060603050405020104" pitchFamily="18" charset="0"/>
              </a:rPr>
              <a:t>mungkin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muncul</a:t>
            </a:r>
            <a:r>
              <a:rPr lang="en-US" dirty="0">
                <a:latin typeface="Rockwell Condensed" panose="02060603050405020104" pitchFamily="18" charset="0"/>
              </a:rPr>
              <a:t> di era New Normal</a:t>
            </a:r>
          </a:p>
        </p:txBody>
      </p:sp>
    </p:spTree>
    <p:extLst>
      <p:ext uri="{BB962C8B-B14F-4D97-AF65-F5344CB8AC3E}">
        <p14:creationId xmlns:p14="http://schemas.microsoft.com/office/powerpoint/2010/main" val="268726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9D1CE3C-5EB0-4644-982A-4E5041DCD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901" y="1435462"/>
            <a:ext cx="6369423" cy="4356255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ClrTx/>
            </a:pPr>
            <a:endParaRPr lang="en-US" sz="20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Tx/>
            </a:pP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Pergeseran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minat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traveling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regional global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regional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endParaRPr lang="en-US" sz="20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Tx/>
            </a:pP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Penerapan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protokol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kesehatan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pada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jasa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transportasi</a:t>
            </a:r>
            <a:endParaRPr lang="en-US" sz="20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Tx/>
            </a:pPr>
            <a:endParaRPr lang="en-US" sz="20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skala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apa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saja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program KKN post covid-19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bidang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mobilitas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mungkin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dilakukan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endParaRPr lang="en-US" sz="20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Tx/>
            </a:pP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Identifikasi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potensi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lokal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penyediaan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alternatif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destinasi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traveling.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Tx/>
            </a:pP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Pelatihan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penyuluhan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kampanye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penerapan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protokol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fasilitas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kesehatan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pada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berbagai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moda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transportasi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dll</a:t>
            </a:r>
            <a:r>
              <a:rPr lang="en-US" sz="2000" dirty="0">
                <a:solidFill>
                  <a:schemeClr val="tx1"/>
                </a:solidFill>
                <a:latin typeface="Rockwell Condensed" panose="02060603050405020104" pitchFamily="18" charset="0"/>
              </a:rPr>
              <a:t>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Tx/>
            </a:pPr>
            <a:endParaRPr lang="en-US" sz="20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98A9FF54-B791-604B-8861-76DA54DB48F6}"/>
              </a:ext>
            </a:extLst>
          </p:cNvPr>
          <p:cNvSpPr txBox="1">
            <a:spLocks/>
          </p:cNvSpPr>
          <p:nvPr/>
        </p:nvSpPr>
        <p:spPr>
          <a:xfrm>
            <a:off x="1127448" y="1799619"/>
            <a:ext cx="6696743" cy="45061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20" name="Title 7">
            <a:extLst>
              <a:ext uri="{FF2B5EF4-FFF2-40B4-BE49-F238E27FC236}">
                <a16:creationId xmlns:a16="http://schemas.microsoft.com/office/drawing/2014/main" id="{AC7B5835-C5EA-134D-944A-00DCCA199F4C}"/>
              </a:ext>
            </a:extLst>
          </p:cNvPr>
          <p:cNvSpPr txBox="1">
            <a:spLocks/>
          </p:cNvSpPr>
          <p:nvPr/>
        </p:nvSpPr>
        <p:spPr>
          <a:xfrm>
            <a:off x="930766" y="552203"/>
            <a:ext cx="6369423" cy="152986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sz="3200" cap="all" spc="2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latin typeface="Rockwell Condensed" panose="02060603050405020104" pitchFamily="18" charset="0"/>
              </a:rPr>
              <a:t>Aspek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Mobilitas</a:t>
            </a:r>
            <a:r>
              <a:rPr lang="en-US" dirty="0">
                <a:latin typeface="Rockwell Condensed" panose="02060603050405020104" pitchFamily="18" charset="0"/>
              </a:rPr>
              <a:t> yang </a:t>
            </a:r>
            <a:r>
              <a:rPr lang="en-US" dirty="0" err="1">
                <a:latin typeface="Rockwell Condensed" panose="02060603050405020104" pitchFamily="18" charset="0"/>
              </a:rPr>
              <a:t>mungkin</a:t>
            </a:r>
            <a:r>
              <a:rPr lang="en-US" dirty="0">
                <a:latin typeface="Rockwell Condensed" panose="02060603050405020104" pitchFamily="18" charset="0"/>
              </a:rPr>
              <a:t> </a:t>
            </a:r>
            <a:r>
              <a:rPr lang="en-US" dirty="0" err="1">
                <a:latin typeface="Rockwell Condensed" panose="02060603050405020104" pitchFamily="18" charset="0"/>
              </a:rPr>
              <a:t>muncul</a:t>
            </a:r>
            <a:r>
              <a:rPr lang="en-US" dirty="0">
                <a:latin typeface="Rockwell Condensed" panose="02060603050405020104" pitchFamily="18" charset="0"/>
              </a:rPr>
              <a:t> di era New Normal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D5B8E0-582B-CF4B-9E15-2201CA577A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873" y="3284984"/>
            <a:ext cx="3760100" cy="25067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6A91FA-8EDA-CF40-9AF0-644701E71D6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873" y="912058"/>
            <a:ext cx="3760100" cy="47458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9135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A77D789-9DE0-43A3-B196-F13CFECFAC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5568AB-F858-F548-AEE1-12F4A4C8B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36" y="387801"/>
            <a:ext cx="7326172" cy="548680"/>
          </a:xfr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 err="1">
                <a:latin typeface="Rockwell Condensed" panose="02060603050405020104" pitchFamily="18" charset="0"/>
              </a:rPr>
              <a:t>Tantangan</a:t>
            </a:r>
            <a:r>
              <a:rPr lang="en-US" sz="2400" dirty="0">
                <a:latin typeface="Rockwell Condensed" panose="02060603050405020104" pitchFamily="18" charset="0"/>
              </a:rPr>
              <a:t> </a:t>
            </a:r>
            <a:r>
              <a:rPr lang="en-US" sz="2400" dirty="0" smtClean="0">
                <a:latin typeface="Rockwell Condensed" panose="02060603050405020104" pitchFamily="18" charset="0"/>
              </a:rPr>
              <a:t>KKN </a:t>
            </a:r>
            <a:r>
              <a:rPr lang="en-US" sz="2400" dirty="0" err="1" smtClean="0">
                <a:latin typeface="Rockwell Condensed" panose="02060603050405020104" pitchFamily="18" charset="0"/>
              </a:rPr>
              <a:t>selama</a:t>
            </a:r>
            <a:r>
              <a:rPr lang="en-US" sz="2400" dirty="0" smtClean="0">
                <a:latin typeface="Rockwell Condensed" panose="02060603050405020104" pitchFamily="18" charset="0"/>
              </a:rPr>
              <a:t> </a:t>
            </a:r>
            <a:r>
              <a:rPr lang="en-US" sz="2400" dirty="0">
                <a:latin typeface="Rockwell Condensed" panose="02060603050405020104" pitchFamily="18" charset="0"/>
              </a:rPr>
              <a:t>dan </a:t>
            </a:r>
            <a:r>
              <a:rPr lang="en-US" sz="2400" dirty="0" err="1">
                <a:latin typeface="Rockwell Condensed" panose="02060603050405020104" pitchFamily="18" charset="0"/>
              </a:rPr>
              <a:t>pasca</a:t>
            </a:r>
            <a:r>
              <a:rPr lang="en-US" sz="2400" dirty="0">
                <a:latin typeface="Rockwell Condensed" panose="02060603050405020104" pitchFamily="18" charset="0"/>
              </a:rPr>
              <a:t> </a:t>
            </a:r>
            <a:r>
              <a:rPr lang="en-US" sz="2400" dirty="0" err="1" smtClean="0">
                <a:latin typeface="Rockwell Condensed" panose="02060603050405020104" pitchFamily="18" charset="0"/>
              </a:rPr>
              <a:t>pandemi</a:t>
            </a:r>
            <a:endParaRPr lang="en-US" sz="2400" dirty="0">
              <a:latin typeface="Rockwell Condensed" panose="020606030504050201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BC648B-BC3C-4674-B1FD-2F9F1C6D75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93B43-2DB5-4143-BBA7-E2CB09A2C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1324281"/>
            <a:ext cx="6015897" cy="188869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Diperlukan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adaptasi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upgrade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penyusunan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konten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materi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KKN.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  <a:latin typeface="Rockwell Condensed" panose="02060603050405020104" pitchFamily="18" charset="0"/>
              </a:rPr>
              <a:t>Mendisain</a:t>
            </a:r>
            <a:r>
              <a:rPr lang="en-US" dirty="0" smtClean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kegiatan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KKN yang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mempertimbangkan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protokol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kesehatan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misal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menjaga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jarak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fisik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mencuci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tangan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menghindari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memegang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daerah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wajah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</a:rPr>
              <a:t>memakai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 masker.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86A77C-FC4A-5F48-B332-80377B0375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" b="4676"/>
          <a:stretch/>
        </p:blipFill>
        <p:spPr>
          <a:xfrm>
            <a:off x="7389812" y="10"/>
            <a:ext cx="4802188" cy="6857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9E2714A-BE29-4E83-A155-D5802C472B0A}"/>
              </a:ext>
            </a:extLst>
          </p:cNvPr>
          <p:cNvSpPr txBox="1"/>
          <p:nvPr/>
        </p:nvSpPr>
        <p:spPr>
          <a:xfrm>
            <a:off x="1631504" y="6257836"/>
            <a:ext cx="5694669" cy="492443"/>
          </a:xfrm>
          <a:prstGeom prst="rect">
            <a:avLst/>
          </a:prstGeom>
          <a:solidFill>
            <a:srgbClr val="00B05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r"/>
            <a:r>
              <a:rPr lang="en-US" altLang="ko-KR" sz="2600" i="1" dirty="0" smtClean="0">
                <a:solidFill>
                  <a:srgbClr val="002060"/>
                </a:solidFill>
                <a:latin typeface="Rockwell Condensed" panose="02060603050405020104" pitchFamily="18" charset="0"/>
                <a:cs typeface="Arial" pitchFamily="34" charset="0"/>
              </a:rPr>
              <a:t>“TETAP SEMANGAT DAN JANGAN LUPA BAHAGIA”</a:t>
            </a:r>
            <a:endParaRPr lang="ko-KR" altLang="en-US" sz="2600" i="1" dirty="0">
              <a:solidFill>
                <a:srgbClr val="002060"/>
              </a:solidFill>
              <a:latin typeface="Rockwell Condensed" panose="02060603050405020104" pitchFamily="18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E2714A-BE29-4E83-A155-D5802C472B0A}"/>
              </a:ext>
            </a:extLst>
          </p:cNvPr>
          <p:cNvSpPr txBox="1"/>
          <p:nvPr/>
        </p:nvSpPr>
        <p:spPr>
          <a:xfrm>
            <a:off x="1631504" y="5013176"/>
            <a:ext cx="4739302" cy="8925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r>
              <a:rPr lang="en-US" altLang="ko-KR" sz="2600" i="1" dirty="0">
                <a:solidFill>
                  <a:srgbClr val="0070C0"/>
                </a:solidFill>
                <a:latin typeface="Rockwell Condensed" panose="02060603050405020104" pitchFamily="18" charset="0"/>
                <a:cs typeface="Arial" pitchFamily="34" charset="0"/>
                <a:hlinkClick r:id="rId3"/>
              </a:rPr>
              <a:t>https://</a:t>
            </a:r>
            <a:r>
              <a:rPr lang="en-US" altLang="ko-KR" sz="2600" i="1" dirty="0" smtClean="0">
                <a:solidFill>
                  <a:srgbClr val="0070C0"/>
                </a:solidFill>
                <a:latin typeface="Rockwell Condensed" panose="02060603050405020104" pitchFamily="18" charset="0"/>
                <a:cs typeface="Arial" pitchFamily="34" charset="0"/>
                <a:hlinkClick r:id="rId3"/>
              </a:rPr>
              <a:t>s.id/post_test_KKN2021</a:t>
            </a:r>
            <a:endParaRPr lang="en-US" altLang="ko-KR" sz="2600" i="1" dirty="0" smtClean="0">
              <a:solidFill>
                <a:srgbClr val="0070C0"/>
              </a:solidFill>
              <a:latin typeface="Rockwell Condensed" panose="02060603050405020104" pitchFamily="18" charset="0"/>
              <a:cs typeface="Arial" pitchFamily="34" charset="0"/>
            </a:endParaRPr>
          </a:p>
          <a:p>
            <a:pPr algn="r"/>
            <a:r>
              <a:rPr lang="en-US" altLang="ko-KR" sz="2600" i="1" dirty="0">
                <a:solidFill>
                  <a:srgbClr val="0070C0"/>
                </a:solidFill>
                <a:latin typeface="Rockwell Condensed" panose="02060603050405020104" pitchFamily="18" charset="0"/>
                <a:cs typeface="Arial" pitchFamily="34" charset="0"/>
              </a:rPr>
              <a:t> kkn2021UPGRIS</a:t>
            </a:r>
            <a:endParaRPr lang="ko-KR" altLang="en-US" sz="2600" i="1" dirty="0">
              <a:solidFill>
                <a:srgbClr val="0070C0"/>
              </a:solidFill>
              <a:latin typeface="Rockwell Condensed" panose="020606030504050201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6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3416</TotalTime>
  <Words>1146</Words>
  <Application>Microsoft Office PowerPoint</Application>
  <PresentationFormat>Widescreen</PresentationFormat>
  <Paragraphs>125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Microsoft YaHei</vt:lpstr>
      <vt:lpstr>Arial</vt:lpstr>
      <vt:lpstr>Calibri</vt:lpstr>
      <vt:lpstr>FZShuTi</vt:lpstr>
      <vt:lpstr>Gill Sans MT</vt:lpstr>
      <vt:lpstr>Impact</vt:lpstr>
      <vt:lpstr>휴먼매직체</vt:lpstr>
      <vt:lpstr>Rockwell Condensed</vt:lpstr>
      <vt:lpstr>Segoe UI Light</vt:lpstr>
      <vt:lpstr>华文中宋</vt:lpstr>
      <vt:lpstr>Badge</vt:lpstr>
      <vt:lpstr>PowerPoint Presentation</vt:lpstr>
      <vt:lpstr>PowerPoint Presentation</vt:lpstr>
      <vt:lpstr>PowerPoint Presentation</vt:lpstr>
      <vt:lpstr>KKN dalam masa pandemi dan transisi menuju New Normal</vt:lpstr>
      <vt:lpstr>POTENSI DESA</vt:lpstr>
      <vt:lpstr>Kegiatan 1</vt:lpstr>
      <vt:lpstr>Kegiatan 3</vt:lpstr>
      <vt:lpstr>Kegiatan 5</vt:lpstr>
      <vt:lpstr>Kegiatan 6</vt:lpstr>
      <vt:lpstr>potensi aspek pariwisata di era  new normal </vt:lpstr>
      <vt:lpstr>Aspek Pendidikan yang mungkin muncul di era New Normal</vt:lpstr>
      <vt:lpstr>Aspek Ekonomi yang mungkin muncul di era New Normal</vt:lpstr>
      <vt:lpstr>ketahanan pangan yang mungkin muncul di era New Normal </vt:lpstr>
      <vt:lpstr>PowerPoint Presentation</vt:lpstr>
      <vt:lpstr>PowerPoint Presentation</vt:lpstr>
      <vt:lpstr>Tantangan KKN selama dan pasca pandemi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PERAN MASYARAKAT DALAM PEMBERDAYAAN POTENSI DESA MENYONGSONG  NEW NORMAL  </dc:title>
  <dc:creator>Microsoft Office User</dc:creator>
  <cp:lastModifiedBy>Windows User</cp:lastModifiedBy>
  <cp:revision>57</cp:revision>
  <dcterms:created xsi:type="dcterms:W3CDTF">2020-09-05T01:39:51Z</dcterms:created>
  <dcterms:modified xsi:type="dcterms:W3CDTF">2020-12-04T13:40:35Z</dcterms:modified>
</cp:coreProperties>
</file>