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5" r:id="rId7"/>
    <p:sldId id="266" r:id="rId8"/>
    <p:sldId id="267" r:id="rId9"/>
    <p:sldId id="268" r:id="rId10"/>
    <p:sldId id="271" r:id="rId11"/>
    <p:sldId id="273" r:id="rId12"/>
    <p:sldId id="274" r:id="rId13"/>
  </p:sldIdLst>
  <p:sldSz cx="10693400" cy="7569200"/>
  <p:notesSz cx="10693400" cy="7569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17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thmagazine.org/article/complex-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33"/>
          <p:cNvSpPr/>
          <p:nvPr/>
        </p:nvSpPr>
        <p:spPr>
          <a:xfrm>
            <a:off x="3503561" y="6240018"/>
            <a:ext cx="3686555" cy="0"/>
          </a:xfrm>
          <a:custGeom>
            <a:avLst/>
            <a:gdLst/>
            <a:ahLst/>
            <a:cxnLst/>
            <a:rect l="l" t="t" r="r" b="b"/>
            <a:pathLst>
              <a:path w="3686555">
                <a:moveTo>
                  <a:pt x="3686555" y="0"/>
                </a:moveTo>
                <a:lnTo>
                  <a:pt x="0" y="0"/>
                </a:lnTo>
              </a:path>
            </a:pathLst>
          </a:custGeom>
          <a:ln w="19556">
            <a:solidFill>
              <a:srgbClr val="006FB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63281" y="4698492"/>
            <a:ext cx="1152144" cy="1127760"/>
          </a:xfrm>
          <a:custGeom>
            <a:avLst/>
            <a:gdLst/>
            <a:ahLst/>
            <a:cxnLst/>
            <a:rect l="l" t="t" r="r" b="b"/>
            <a:pathLst>
              <a:path w="1152144" h="1127760">
                <a:moveTo>
                  <a:pt x="0" y="0"/>
                </a:moveTo>
                <a:lnTo>
                  <a:pt x="3048" y="1121664"/>
                </a:lnTo>
                <a:lnTo>
                  <a:pt x="1152144" y="1127760"/>
                </a:lnTo>
                <a:lnTo>
                  <a:pt x="0" y="0"/>
                </a:lnTo>
                <a:close/>
              </a:path>
            </a:pathLst>
          </a:custGeom>
          <a:solidFill>
            <a:srgbClr val="21586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50327" y="4684776"/>
            <a:ext cx="1178814" cy="1154430"/>
          </a:xfrm>
          <a:custGeom>
            <a:avLst/>
            <a:gdLst/>
            <a:ahLst/>
            <a:cxnLst/>
            <a:rect l="l" t="t" r="r" b="b"/>
            <a:pathLst>
              <a:path w="1178814" h="1154429">
                <a:moveTo>
                  <a:pt x="1155954" y="1150619"/>
                </a:moveTo>
                <a:lnTo>
                  <a:pt x="28956" y="1135379"/>
                </a:lnTo>
                <a:lnTo>
                  <a:pt x="16002" y="1123187"/>
                </a:lnTo>
                <a:lnTo>
                  <a:pt x="3048" y="1135379"/>
                </a:lnTo>
                <a:lnTo>
                  <a:pt x="3048" y="1142237"/>
                </a:lnTo>
                <a:lnTo>
                  <a:pt x="9144" y="1148333"/>
                </a:lnTo>
                <a:lnTo>
                  <a:pt x="16002" y="1148333"/>
                </a:lnTo>
                <a:lnTo>
                  <a:pt x="1164336" y="1154429"/>
                </a:lnTo>
                <a:lnTo>
                  <a:pt x="1169670" y="1154429"/>
                </a:lnTo>
                <a:lnTo>
                  <a:pt x="1174242" y="1151381"/>
                </a:lnTo>
                <a:lnTo>
                  <a:pt x="1176528" y="1146047"/>
                </a:lnTo>
                <a:lnTo>
                  <a:pt x="1178814" y="1141475"/>
                </a:lnTo>
                <a:lnTo>
                  <a:pt x="1177290" y="1136141"/>
                </a:lnTo>
                <a:lnTo>
                  <a:pt x="1173480" y="1132331"/>
                </a:lnTo>
                <a:lnTo>
                  <a:pt x="1155954" y="1150619"/>
                </a:lnTo>
                <a:close/>
              </a:path>
              <a:path w="1178814" h="1154429">
                <a:moveTo>
                  <a:pt x="8382" y="2285"/>
                </a:moveTo>
                <a:lnTo>
                  <a:pt x="3048" y="3809"/>
                </a:lnTo>
                <a:lnTo>
                  <a:pt x="0" y="8381"/>
                </a:lnTo>
                <a:lnTo>
                  <a:pt x="0" y="13715"/>
                </a:lnTo>
                <a:lnTo>
                  <a:pt x="25908" y="13715"/>
                </a:lnTo>
                <a:lnTo>
                  <a:pt x="22098" y="4571"/>
                </a:lnTo>
                <a:lnTo>
                  <a:pt x="18288" y="761"/>
                </a:lnTo>
                <a:lnTo>
                  <a:pt x="12954" y="0"/>
                </a:lnTo>
                <a:lnTo>
                  <a:pt x="8382" y="2285"/>
                </a:lnTo>
                <a:close/>
              </a:path>
              <a:path w="1178814" h="1154429">
                <a:moveTo>
                  <a:pt x="1165098" y="1128521"/>
                </a:moveTo>
                <a:lnTo>
                  <a:pt x="25991" y="44572"/>
                </a:lnTo>
                <a:lnTo>
                  <a:pt x="1133227" y="1128374"/>
                </a:lnTo>
                <a:lnTo>
                  <a:pt x="1165098" y="1128521"/>
                </a:lnTo>
                <a:close/>
              </a:path>
              <a:path w="1178814" h="1154429">
                <a:moveTo>
                  <a:pt x="3810" y="22859"/>
                </a:moveTo>
                <a:lnTo>
                  <a:pt x="3048" y="1135379"/>
                </a:lnTo>
                <a:lnTo>
                  <a:pt x="16002" y="1123187"/>
                </a:lnTo>
                <a:lnTo>
                  <a:pt x="28956" y="1135379"/>
                </a:lnTo>
                <a:lnTo>
                  <a:pt x="1155954" y="1150619"/>
                </a:lnTo>
                <a:lnTo>
                  <a:pt x="1173480" y="1132331"/>
                </a:lnTo>
                <a:lnTo>
                  <a:pt x="22098" y="4571"/>
                </a:lnTo>
                <a:lnTo>
                  <a:pt x="25908" y="13715"/>
                </a:lnTo>
                <a:lnTo>
                  <a:pt x="0" y="13715"/>
                </a:lnTo>
                <a:lnTo>
                  <a:pt x="3048" y="1135379"/>
                </a:lnTo>
                <a:lnTo>
                  <a:pt x="3810" y="22859"/>
                </a:lnTo>
                <a:lnTo>
                  <a:pt x="25991" y="44572"/>
                </a:lnTo>
                <a:lnTo>
                  <a:pt x="1165098" y="1128521"/>
                </a:lnTo>
                <a:lnTo>
                  <a:pt x="1133227" y="1128374"/>
                </a:lnTo>
                <a:lnTo>
                  <a:pt x="28923" y="1123247"/>
                </a:lnTo>
                <a:lnTo>
                  <a:pt x="25991" y="44572"/>
                </a:lnTo>
                <a:lnTo>
                  <a:pt x="3810" y="2285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3939" y="4590288"/>
            <a:ext cx="1152144" cy="1127760"/>
          </a:xfrm>
          <a:custGeom>
            <a:avLst/>
            <a:gdLst/>
            <a:ahLst/>
            <a:cxnLst/>
            <a:rect l="l" t="t" r="r" b="b"/>
            <a:pathLst>
              <a:path w="1152144" h="1127760">
                <a:moveTo>
                  <a:pt x="1152144" y="1127759"/>
                </a:moveTo>
                <a:lnTo>
                  <a:pt x="1149095" y="5333"/>
                </a:lnTo>
                <a:lnTo>
                  <a:pt x="0" y="0"/>
                </a:lnTo>
                <a:lnTo>
                  <a:pt x="1152144" y="1127759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93177" y="4588764"/>
            <a:ext cx="1154430" cy="1130046"/>
          </a:xfrm>
          <a:custGeom>
            <a:avLst/>
            <a:gdLst/>
            <a:ahLst/>
            <a:cxnLst/>
            <a:rect l="l" t="t" r="r" b="b"/>
            <a:pathLst>
              <a:path w="1154429" h="1130046">
                <a:moveTo>
                  <a:pt x="2285" y="0"/>
                </a:moveTo>
                <a:lnTo>
                  <a:pt x="762" y="0"/>
                </a:lnTo>
                <a:lnTo>
                  <a:pt x="0" y="2285"/>
                </a:lnTo>
                <a:lnTo>
                  <a:pt x="767" y="3037"/>
                </a:lnTo>
                <a:lnTo>
                  <a:pt x="1151382" y="1130045"/>
                </a:lnTo>
                <a:lnTo>
                  <a:pt x="1151371" y="1125510"/>
                </a:lnTo>
                <a:lnTo>
                  <a:pt x="5423" y="3072"/>
                </a:lnTo>
                <a:lnTo>
                  <a:pt x="2293" y="7"/>
                </a:lnTo>
                <a:close/>
              </a:path>
              <a:path w="1154429" h="1130046">
                <a:moveTo>
                  <a:pt x="1151382" y="1130045"/>
                </a:moveTo>
                <a:lnTo>
                  <a:pt x="1154430" y="1129283"/>
                </a:lnTo>
                <a:lnTo>
                  <a:pt x="1153668" y="1127759"/>
                </a:lnTo>
                <a:lnTo>
                  <a:pt x="1149858" y="9143"/>
                </a:lnTo>
                <a:lnTo>
                  <a:pt x="1148333" y="6857"/>
                </a:lnTo>
                <a:lnTo>
                  <a:pt x="1149858" y="5333"/>
                </a:lnTo>
                <a:lnTo>
                  <a:pt x="2293" y="7"/>
                </a:lnTo>
                <a:lnTo>
                  <a:pt x="5423" y="3072"/>
                </a:lnTo>
                <a:lnTo>
                  <a:pt x="1148340" y="9135"/>
                </a:lnTo>
                <a:lnTo>
                  <a:pt x="1151371" y="1125510"/>
                </a:lnTo>
                <a:lnTo>
                  <a:pt x="1151382" y="1130045"/>
                </a:lnTo>
                <a:close/>
              </a:path>
              <a:path w="1154429" h="1130046">
                <a:moveTo>
                  <a:pt x="1149858" y="5333"/>
                </a:moveTo>
                <a:lnTo>
                  <a:pt x="1148333" y="6857"/>
                </a:lnTo>
                <a:lnTo>
                  <a:pt x="1149858" y="9143"/>
                </a:lnTo>
                <a:lnTo>
                  <a:pt x="1153668" y="1127759"/>
                </a:lnTo>
                <a:lnTo>
                  <a:pt x="1154430" y="1129283"/>
                </a:lnTo>
                <a:lnTo>
                  <a:pt x="1151382" y="6857"/>
                </a:lnTo>
                <a:lnTo>
                  <a:pt x="1149858" y="5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25003" y="4814316"/>
            <a:ext cx="163068" cy="134874"/>
          </a:xfrm>
          <a:custGeom>
            <a:avLst/>
            <a:gdLst/>
            <a:ahLst/>
            <a:cxnLst/>
            <a:rect l="l" t="t" r="r" b="b"/>
            <a:pathLst>
              <a:path w="163068" h="134874">
                <a:moveTo>
                  <a:pt x="163068" y="134874"/>
                </a:moveTo>
                <a:lnTo>
                  <a:pt x="19812" y="0"/>
                </a:lnTo>
                <a:lnTo>
                  <a:pt x="0" y="19050"/>
                </a:lnTo>
                <a:lnTo>
                  <a:pt x="96012" y="110489"/>
                </a:lnTo>
                <a:lnTo>
                  <a:pt x="74676" y="133350"/>
                </a:lnTo>
                <a:lnTo>
                  <a:pt x="163068" y="13487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3657" y="4640580"/>
            <a:ext cx="977646" cy="132587"/>
          </a:xfrm>
          <a:custGeom>
            <a:avLst/>
            <a:gdLst/>
            <a:ahLst/>
            <a:cxnLst/>
            <a:rect l="l" t="t" r="r" b="b"/>
            <a:pathLst>
              <a:path w="977646" h="132587">
                <a:moveTo>
                  <a:pt x="733044" y="40386"/>
                </a:moveTo>
                <a:lnTo>
                  <a:pt x="735330" y="38862"/>
                </a:lnTo>
                <a:lnTo>
                  <a:pt x="733044" y="38862"/>
                </a:lnTo>
                <a:lnTo>
                  <a:pt x="727970" y="48445"/>
                </a:lnTo>
                <a:lnTo>
                  <a:pt x="733044" y="40386"/>
                </a:lnTo>
                <a:close/>
              </a:path>
              <a:path w="977646" h="132587">
                <a:moveTo>
                  <a:pt x="726948" y="45720"/>
                </a:moveTo>
                <a:lnTo>
                  <a:pt x="724662" y="45720"/>
                </a:lnTo>
                <a:lnTo>
                  <a:pt x="723900" y="47244"/>
                </a:lnTo>
                <a:lnTo>
                  <a:pt x="726948" y="47244"/>
                </a:lnTo>
                <a:lnTo>
                  <a:pt x="727970" y="48445"/>
                </a:lnTo>
                <a:lnTo>
                  <a:pt x="726948" y="45720"/>
                </a:lnTo>
                <a:close/>
              </a:path>
              <a:path w="977646" h="132587">
                <a:moveTo>
                  <a:pt x="867918" y="46482"/>
                </a:moveTo>
                <a:lnTo>
                  <a:pt x="861667" y="51027"/>
                </a:lnTo>
                <a:lnTo>
                  <a:pt x="867156" y="48768"/>
                </a:lnTo>
                <a:lnTo>
                  <a:pt x="868510" y="50122"/>
                </a:lnTo>
                <a:lnTo>
                  <a:pt x="875538" y="55626"/>
                </a:lnTo>
                <a:lnTo>
                  <a:pt x="878586" y="56388"/>
                </a:lnTo>
                <a:lnTo>
                  <a:pt x="879892" y="51816"/>
                </a:lnTo>
                <a:lnTo>
                  <a:pt x="877824" y="54864"/>
                </a:lnTo>
                <a:lnTo>
                  <a:pt x="876215" y="53255"/>
                </a:lnTo>
                <a:lnTo>
                  <a:pt x="869441" y="49530"/>
                </a:lnTo>
                <a:lnTo>
                  <a:pt x="869441" y="46482"/>
                </a:lnTo>
                <a:lnTo>
                  <a:pt x="867918" y="46482"/>
                </a:lnTo>
                <a:close/>
              </a:path>
              <a:path w="977646" h="132587">
                <a:moveTo>
                  <a:pt x="861822" y="53340"/>
                </a:moveTo>
                <a:lnTo>
                  <a:pt x="858774" y="54102"/>
                </a:lnTo>
                <a:lnTo>
                  <a:pt x="861060" y="54864"/>
                </a:lnTo>
                <a:lnTo>
                  <a:pt x="868510" y="50122"/>
                </a:lnTo>
                <a:lnTo>
                  <a:pt x="867156" y="48768"/>
                </a:lnTo>
                <a:lnTo>
                  <a:pt x="861667" y="51027"/>
                </a:lnTo>
                <a:lnTo>
                  <a:pt x="859536" y="52578"/>
                </a:lnTo>
                <a:lnTo>
                  <a:pt x="858774" y="54102"/>
                </a:lnTo>
                <a:lnTo>
                  <a:pt x="861822" y="53340"/>
                </a:lnTo>
                <a:close/>
              </a:path>
              <a:path w="977646" h="132587">
                <a:moveTo>
                  <a:pt x="858221" y="45267"/>
                </a:moveTo>
                <a:lnTo>
                  <a:pt x="858774" y="54102"/>
                </a:lnTo>
                <a:lnTo>
                  <a:pt x="859536" y="52578"/>
                </a:lnTo>
                <a:lnTo>
                  <a:pt x="861667" y="51027"/>
                </a:lnTo>
                <a:lnTo>
                  <a:pt x="860297" y="42672"/>
                </a:lnTo>
                <a:lnTo>
                  <a:pt x="858221" y="45267"/>
                </a:lnTo>
                <a:close/>
              </a:path>
              <a:path w="977646" h="132587">
                <a:moveTo>
                  <a:pt x="858012" y="41910"/>
                </a:moveTo>
                <a:lnTo>
                  <a:pt x="861060" y="41910"/>
                </a:lnTo>
                <a:lnTo>
                  <a:pt x="861060" y="41148"/>
                </a:lnTo>
                <a:lnTo>
                  <a:pt x="858012" y="41148"/>
                </a:lnTo>
                <a:lnTo>
                  <a:pt x="847453" y="53686"/>
                </a:lnTo>
                <a:lnTo>
                  <a:pt x="858012" y="41910"/>
                </a:lnTo>
                <a:close/>
              </a:path>
              <a:path w="977646" h="132587">
                <a:moveTo>
                  <a:pt x="833461" y="59706"/>
                </a:moveTo>
                <a:lnTo>
                  <a:pt x="815340" y="38100"/>
                </a:lnTo>
                <a:lnTo>
                  <a:pt x="813054" y="38862"/>
                </a:lnTo>
                <a:lnTo>
                  <a:pt x="811674" y="44841"/>
                </a:lnTo>
                <a:lnTo>
                  <a:pt x="813054" y="40386"/>
                </a:lnTo>
                <a:lnTo>
                  <a:pt x="816102" y="39624"/>
                </a:lnTo>
                <a:lnTo>
                  <a:pt x="833461" y="59706"/>
                </a:lnTo>
                <a:close/>
              </a:path>
              <a:path w="977646" h="132587">
                <a:moveTo>
                  <a:pt x="804672" y="32766"/>
                </a:moveTo>
                <a:lnTo>
                  <a:pt x="811674" y="44841"/>
                </a:lnTo>
                <a:lnTo>
                  <a:pt x="804672" y="32004"/>
                </a:lnTo>
                <a:lnTo>
                  <a:pt x="801624" y="32766"/>
                </a:lnTo>
                <a:lnTo>
                  <a:pt x="804672" y="32766"/>
                </a:lnTo>
                <a:close/>
              </a:path>
              <a:path w="977646" h="132587">
                <a:moveTo>
                  <a:pt x="75438" y="51054"/>
                </a:moveTo>
                <a:lnTo>
                  <a:pt x="73152" y="48768"/>
                </a:lnTo>
                <a:lnTo>
                  <a:pt x="67204" y="50998"/>
                </a:lnTo>
                <a:lnTo>
                  <a:pt x="55626" y="51054"/>
                </a:lnTo>
                <a:lnTo>
                  <a:pt x="47343" y="51484"/>
                </a:lnTo>
                <a:lnTo>
                  <a:pt x="46482" y="51816"/>
                </a:lnTo>
                <a:lnTo>
                  <a:pt x="47343" y="51484"/>
                </a:lnTo>
                <a:lnTo>
                  <a:pt x="43434" y="49530"/>
                </a:lnTo>
                <a:lnTo>
                  <a:pt x="41910" y="49530"/>
                </a:lnTo>
                <a:lnTo>
                  <a:pt x="33759" y="52246"/>
                </a:lnTo>
                <a:lnTo>
                  <a:pt x="34290" y="52578"/>
                </a:lnTo>
                <a:lnTo>
                  <a:pt x="43434" y="52578"/>
                </a:lnTo>
                <a:lnTo>
                  <a:pt x="48006" y="51816"/>
                </a:lnTo>
                <a:lnTo>
                  <a:pt x="56170" y="51462"/>
                </a:lnTo>
                <a:lnTo>
                  <a:pt x="57150" y="51054"/>
                </a:lnTo>
                <a:lnTo>
                  <a:pt x="56170" y="51462"/>
                </a:lnTo>
                <a:lnTo>
                  <a:pt x="67818" y="51054"/>
                </a:lnTo>
                <a:lnTo>
                  <a:pt x="75438" y="51054"/>
                </a:lnTo>
                <a:close/>
              </a:path>
              <a:path w="977646" h="132587">
                <a:moveTo>
                  <a:pt x="67204" y="50998"/>
                </a:moveTo>
                <a:lnTo>
                  <a:pt x="59436" y="50292"/>
                </a:lnTo>
                <a:lnTo>
                  <a:pt x="60198" y="51054"/>
                </a:lnTo>
                <a:lnTo>
                  <a:pt x="67204" y="50998"/>
                </a:lnTo>
                <a:close/>
              </a:path>
              <a:path w="977646" h="132587">
                <a:moveTo>
                  <a:pt x="92246" y="53384"/>
                </a:moveTo>
                <a:lnTo>
                  <a:pt x="90678" y="51816"/>
                </a:lnTo>
                <a:lnTo>
                  <a:pt x="88392" y="51054"/>
                </a:lnTo>
                <a:lnTo>
                  <a:pt x="83820" y="53340"/>
                </a:lnTo>
                <a:lnTo>
                  <a:pt x="84582" y="52578"/>
                </a:lnTo>
                <a:lnTo>
                  <a:pt x="75438" y="51054"/>
                </a:lnTo>
                <a:lnTo>
                  <a:pt x="76200" y="51816"/>
                </a:lnTo>
                <a:lnTo>
                  <a:pt x="75438" y="51054"/>
                </a:lnTo>
                <a:lnTo>
                  <a:pt x="67818" y="51054"/>
                </a:lnTo>
                <a:lnTo>
                  <a:pt x="56170" y="51462"/>
                </a:lnTo>
                <a:lnTo>
                  <a:pt x="58674" y="53340"/>
                </a:lnTo>
                <a:lnTo>
                  <a:pt x="59436" y="53340"/>
                </a:lnTo>
                <a:lnTo>
                  <a:pt x="67818" y="54102"/>
                </a:lnTo>
                <a:lnTo>
                  <a:pt x="68580" y="54102"/>
                </a:lnTo>
                <a:lnTo>
                  <a:pt x="73914" y="51816"/>
                </a:lnTo>
                <a:lnTo>
                  <a:pt x="74676" y="54102"/>
                </a:lnTo>
                <a:lnTo>
                  <a:pt x="89916" y="54102"/>
                </a:lnTo>
                <a:lnTo>
                  <a:pt x="91440" y="55626"/>
                </a:lnTo>
                <a:lnTo>
                  <a:pt x="93726" y="54864"/>
                </a:lnTo>
                <a:lnTo>
                  <a:pt x="99581" y="42239"/>
                </a:lnTo>
                <a:lnTo>
                  <a:pt x="98298" y="37338"/>
                </a:lnTo>
                <a:lnTo>
                  <a:pt x="98298" y="36576"/>
                </a:lnTo>
                <a:lnTo>
                  <a:pt x="92246" y="53384"/>
                </a:lnTo>
                <a:close/>
              </a:path>
              <a:path w="977646" h="132587">
                <a:moveTo>
                  <a:pt x="84582" y="56388"/>
                </a:moveTo>
                <a:lnTo>
                  <a:pt x="85344" y="55626"/>
                </a:lnTo>
                <a:lnTo>
                  <a:pt x="88392" y="54102"/>
                </a:lnTo>
                <a:lnTo>
                  <a:pt x="88840" y="54460"/>
                </a:lnTo>
                <a:lnTo>
                  <a:pt x="92202" y="57150"/>
                </a:lnTo>
                <a:lnTo>
                  <a:pt x="94488" y="56388"/>
                </a:lnTo>
                <a:lnTo>
                  <a:pt x="99581" y="42239"/>
                </a:lnTo>
                <a:lnTo>
                  <a:pt x="93726" y="54864"/>
                </a:lnTo>
                <a:lnTo>
                  <a:pt x="91440" y="55626"/>
                </a:lnTo>
                <a:lnTo>
                  <a:pt x="89916" y="54102"/>
                </a:lnTo>
                <a:lnTo>
                  <a:pt x="74676" y="54102"/>
                </a:lnTo>
                <a:lnTo>
                  <a:pt x="84582" y="56388"/>
                </a:lnTo>
                <a:close/>
              </a:path>
              <a:path w="977646" h="132587">
                <a:moveTo>
                  <a:pt x="55626" y="51054"/>
                </a:moveTo>
                <a:lnTo>
                  <a:pt x="60198" y="51054"/>
                </a:lnTo>
                <a:lnTo>
                  <a:pt x="56388" y="48006"/>
                </a:lnTo>
                <a:lnTo>
                  <a:pt x="47343" y="51484"/>
                </a:lnTo>
                <a:lnTo>
                  <a:pt x="55626" y="51054"/>
                </a:lnTo>
                <a:close/>
              </a:path>
              <a:path w="977646" h="132587">
                <a:moveTo>
                  <a:pt x="878586" y="44958"/>
                </a:moveTo>
                <a:lnTo>
                  <a:pt x="876215" y="53255"/>
                </a:lnTo>
                <a:lnTo>
                  <a:pt x="878586" y="45720"/>
                </a:lnTo>
                <a:lnTo>
                  <a:pt x="881634" y="45720"/>
                </a:lnTo>
                <a:lnTo>
                  <a:pt x="879892" y="51816"/>
                </a:lnTo>
                <a:lnTo>
                  <a:pt x="880872" y="56388"/>
                </a:lnTo>
                <a:lnTo>
                  <a:pt x="883919" y="55626"/>
                </a:lnTo>
                <a:lnTo>
                  <a:pt x="881634" y="54864"/>
                </a:lnTo>
                <a:lnTo>
                  <a:pt x="883438" y="53378"/>
                </a:lnTo>
                <a:lnTo>
                  <a:pt x="881634" y="44958"/>
                </a:lnTo>
                <a:lnTo>
                  <a:pt x="878586" y="44958"/>
                </a:lnTo>
                <a:close/>
              </a:path>
              <a:path w="977646" h="132587">
                <a:moveTo>
                  <a:pt x="759486" y="51847"/>
                </a:moveTo>
                <a:lnTo>
                  <a:pt x="762000" y="54864"/>
                </a:lnTo>
                <a:lnTo>
                  <a:pt x="764286" y="54102"/>
                </a:lnTo>
                <a:lnTo>
                  <a:pt x="767024" y="46982"/>
                </a:lnTo>
                <a:lnTo>
                  <a:pt x="765810" y="44958"/>
                </a:lnTo>
                <a:lnTo>
                  <a:pt x="768096" y="43434"/>
                </a:lnTo>
                <a:lnTo>
                  <a:pt x="768096" y="42672"/>
                </a:lnTo>
                <a:lnTo>
                  <a:pt x="765048" y="43434"/>
                </a:lnTo>
                <a:lnTo>
                  <a:pt x="762787" y="50780"/>
                </a:lnTo>
                <a:lnTo>
                  <a:pt x="764286" y="52578"/>
                </a:lnTo>
                <a:lnTo>
                  <a:pt x="762000" y="53340"/>
                </a:lnTo>
                <a:lnTo>
                  <a:pt x="759486" y="51847"/>
                </a:lnTo>
                <a:close/>
              </a:path>
              <a:path w="977646" h="132587">
                <a:moveTo>
                  <a:pt x="768096" y="43434"/>
                </a:moveTo>
                <a:lnTo>
                  <a:pt x="765810" y="44958"/>
                </a:lnTo>
                <a:lnTo>
                  <a:pt x="767024" y="46982"/>
                </a:lnTo>
                <a:lnTo>
                  <a:pt x="772668" y="54102"/>
                </a:lnTo>
                <a:lnTo>
                  <a:pt x="772668" y="56388"/>
                </a:lnTo>
                <a:lnTo>
                  <a:pt x="775716" y="55626"/>
                </a:lnTo>
                <a:lnTo>
                  <a:pt x="775716" y="54102"/>
                </a:lnTo>
                <a:lnTo>
                  <a:pt x="774001" y="51701"/>
                </a:lnTo>
                <a:lnTo>
                  <a:pt x="768096" y="44196"/>
                </a:lnTo>
                <a:lnTo>
                  <a:pt x="768096" y="43434"/>
                </a:lnTo>
                <a:close/>
              </a:path>
              <a:path w="977646" h="132587">
                <a:moveTo>
                  <a:pt x="752094" y="58674"/>
                </a:moveTo>
                <a:lnTo>
                  <a:pt x="755142" y="58674"/>
                </a:lnTo>
                <a:lnTo>
                  <a:pt x="759486" y="51847"/>
                </a:lnTo>
                <a:lnTo>
                  <a:pt x="758190" y="50292"/>
                </a:lnTo>
                <a:lnTo>
                  <a:pt x="760476" y="50292"/>
                </a:lnTo>
                <a:lnTo>
                  <a:pt x="759486" y="51847"/>
                </a:lnTo>
                <a:lnTo>
                  <a:pt x="762000" y="53340"/>
                </a:lnTo>
                <a:lnTo>
                  <a:pt x="764286" y="52578"/>
                </a:lnTo>
                <a:lnTo>
                  <a:pt x="762787" y="50780"/>
                </a:lnTo>
                <a:lnTo>
                  <a:pt x="760476" y="48006"/>
                </a:lnTo>
                <a:lnTo>
                  <a:pt x="758190" y="48768"/>
                </a:lnTo>
                <a:lnTo>
                  <a:pt x="753932" y="54621"/>
                </a:lnTo>
                <a:lnTo>
                  <a:pt x="752094" y="57150"/>
                </a:lnTo>
                <a:lnTo>
                  <a:pt x="755142" y="57150"/>
                </a:lnTo>
                <a:lnTo>
                  <a:pt x="752094" y="58674"/>
                </a:lnTo>
                <a:close/>
              </a:path>
              <a:path w="977646" h="132587">
                <a:moveTo>
                  <a:pt x="56170" y="51462"/>
                </a:moveTo>
                <a:lnTo>
                  <a:pt x="48006" y="51816"/>
                </a:lnTo>
                <a:lnTo>
                  <a:pt x="43434" y="52578"/>
                </a:lnTo>
                <a:lnTo>
                  <a:pt x="34290" y="52578"/>
                </a:lnTo>
                <a:lnTo>
                  <a:pt x="33759" y="52246"/>
                </a:lnTo>
                <a:lnTo>
                  <a:pt x="28194" y="51816"/>
                </a:lnTo>
                <a:lnTo>
                  <a:pt x="16279" y="51798"/>
                </a:lnTo>
                <a:lnTo>
                  <a:pt x="15240" y="52578"/>
                </a:lnTo>
                <a:lnTo>
                  <a:pt x="10159" y="51997"/>
                </a:lnTo>
                <a:lnTo>
                  <a:pt x="15240" y="55626"/>
                </a:lnTo>
                <a:lnTo>
                  <a:pt x="20574" y="52578"/>
                </a:lnTo>
                <a:lnTo>
                  <a:pt x="17526" y="52578"/>
                </a:lnTo>
                <a:lnTo>
                  <a:pt x="26670" y="51816"/>
                </a:lnTo>
                <a:lnTo>
                  <a:pt x="27076" y="52019"/>
                </a:lnTo>
                <a:lnTo>
                  <a:pt x="32766" y="52578"/>
                </a:lnTo>
                <a:lnTo>
                  <a:pt x="32766" y="54864"/>
                </a:lnTo>
                <a:lnTo>
                  <a:pt x="33528" y="55626"/>
                </a:lnTo>
                <a:lnTo>
                  <a:pt x="42490" y="52868"/>
                </a:lnTo>
                <a:lnTo>
                  <a:pt x="46482" y="54864"/>
                </a:lnTo>
                <a:lnTo>
                  <a:pt x="48006" y="54864"/>
                </a:lnTo>
                <a:lnTo>
                  <a:pt x="56170" y="51462"/>
                </a:lnTo>
                <a:close/>
              </a:path>
              <a:path w="977646" h="132587">
                <a:moveTo>
                  <a:pt x="26670" y="51816"/>
                </a:moveTo>
                <a:lnTo>
                  <a:pt x="17526" y="52578"/>
                </a:lnTo>
                <a:lnTo>
                  <a:pt x="20574" y="52578"/>
                </a:lnTo>
                <a:lnTo>
                  <a:pt x="15240" y="55626"/>
                </a:lnTo>
                <a:lnTo>
                  <a:pt x="17526" y="55626"/>
                </a:lnTo>
                <a:lnTo>
                  <a:pt x="19812" y="53340"/>
                </a:lnTo>
                <a:lnTo>
                  <a:pt x="27076" y="52019"/>
                </a:lnTo>
                <a:lnTo>
                  <a:pt x="26670" y="51816"/>
                </a:lnTo>
                <a:close/>
              </a:path>
              <a:path w="977646" h="132587">
                <a:moveTo>
                  <a:pt x="0" y="50292"/>
                </a:moveTo>
                <a:lnTo>
                  <a:pt x="762" y="53340"/>
                </a:lnTo>
                <a:lnTo>
                  <a:pt x="10159" y="51997"/>
                </a:lnTo>
                <a:lnTo>
                  <a:pt x="15240" y="52578"/>
                </a:lnTo>
                <a:lnTo>
                  <a:pt x="16279" y="51798"/>
                </a:lnTo>
                <a:lnTo>
                  <a:pt x="9906" y="51816"/>
                </a:lnTo>
                <a:lnTo>
                  <a:pt x="0" y="50292"/>
                </a:lnTo>
                <a:close/>
              </a:path>
              <a:path w="977646" h="132587">
                <a:moveTo>
                  <a:pt x="16279" y="51798"/>
                </a:moveTo>
                <a:lnTo>
                  <a:pt x="11430" y="48768"/>
                </a:lnTo>
                <a:lnTo>
                  <a:pt x="10668" y="48768"/>
                </a:lnTo>
                <a:lnTo>
                  <a:pt x="0" y="50292"/>
                </a:lnTo>
                <a:lnTo>
                  <a:pt x="9906" y="51816"/>
                </a:lnTo>
                <a:lnTo>
                  <a:pt x="16279" y="51798"/>
                </a:lnTo>
                <a:close/>
              </a:path>
              <a:path w="977646" h="132587">
                <a:moveTo>
                  <a:pt x="960882" y="41148"/>
                </a:moveTo>
                <a:lnTo>
                  <a:pt x="960458" y="41994"/>
                </a:lnTo>
                <a:lnTo>
                  <a:pt x="963168" y="42672"/>
                </a:lnTo>
                <a:lnTo>
                  <a:pt x="960994" y="48468"/>
                </a:lnTo>
                <a:lnTo>
                  <a:pt x="961644" y="53340"/>
                </a:lnTo>
                <a:lnTo>
                  <a:pt x="961644" y="52578"/>
                </a:lnTo>
                <a:lnTo>
                  <a:pt x="964206" y="49695"/>
                </a:lnTo>
                <a:lnTo>
                  <a:pt x="963168" y="41910"/>
                </a:lnTo>
                <a:lnTo>
                  <a:pt x="960882" y="41148"/>
                </a:lnTo>
                <a:close/>
              </a:path>
              <a:path w="977646" h="132587">
                <a:moveTo>
                  <a:pt x="19050" y="50292"/>
                </a:moveTo>
                <a:lnTo>
                  <a:pt x="18288" y="50292"/>
                </a:lnTo>
                <a:lnTo>
                  <a:pt x="16279" y="51798"/>
                </a:lnTo>
                <a:lnTo>
                  <a:pt x="28194" y="51816"/>
                </a:lnTo>
                <a:lnTo>
                  <a:pt x="33759" y="52246"/>
                </a:lnTo>
                <a:lnTo>
                  <a:pt x="28194" y="48768"/>
                </a:lnTo>
                <a:lnTo>
                  <a:pt x="27432" y="48768"/>
                </a:lnTo>
                <a:lnTo>
                  <a:pt x="19050" y="50292"/>
                </a:lnTo>
                <a:close/>
              </a:path>
              <a:path w="977646" h="132587">
                <a:moveTo>
                  <a:pt x="746760" y="39624"/>
                </a:moveTo>
                <a:lnTo>
                  <a:pt x="746760" y="41148"/>
                </a:lnTo>
                <a:lnTo>
                  <a:pt x="745274" y="44415"/>
                </a:lnTo>
                <a:lnTo>
                  <a:pt x="752094" y="58674"/>
                </a:lnTo>
                <a:lnTo>
                  <a:pt x="755142" y="57150"/>
                </a:lnTo>
                <a:lnTo>
                  <a:pt x="752094" y="57150"/>
                </a:lnTo>
                <a:lnTo>
                  <a:pt x="753932" y="54621"/>
                </a:lnTo>
                <a:lnTo>
                  <a:pt x="746760" y="39624"/>
                </a:lnTo>
                <a:close/>
              </a:path>
              <a:path w="977646" h="132587">
                <a:moveTo>
                  <a:pt x="879892" y="51816"/>
                </a:moveTo>
                <a:lnTo>
                  <a:pt x="881634" y="45720"/>
                </a:lnTo>
                <a:lnTo>
                  <a:pt x="878586" y="45720"/>
                </a:lnTo>
                <a:lnTo>
                  <a:pt x="876215" y="53255"/>
                </a:lnTo>
                <a:lnTo>
                  <a:pt x="877824" y="54864"/>
                </a:lnTo>
                <a:lnTo>
                  <a:pt x="879892" y="51816"/>
                </a:lnTo>
                <a:close/>
              </a:path>
              <a:path w="977646" h="132587">
                <a:moveTo>
                  <a:pt x="875538" y="55626"/>
                </a:moveTo>
                <a:lnTo>
                  <a:pt x="868510" y="50122"/>
                </a:lnTo>
                <a:lnTo>
                  <a:pt x="875538" y="57150"/>
                </a:lnTo>
                <a:lnTo>
                  <a:pt x="878586" y="56388"/>
                </a:lnTo>
                <a:lnTo>
                  <a:pt x="875538" y="55626"/>
                </a:lnTo>
                <a:close/>
              </a:path>
              <a:path w="977646" h="132587">
                <a:moveTo>
                  <a:pt x="788801" y="47730"/>
                </a:moveTo>
                <a:lnTo>
                  <a:pt x="797052" y="66294"/>
                </a:lnTo>
                <a:lnTo>
                  <a:pt x="797052" y="65532"/>
                </a:lnTo>
                <a:lnTo>
                  <a:pt x="797447" y="58802"/>
                </a:lnTo>
                <a:lnTo>
                  <a:pt x="790956" y="44196"/>
                </a:lnTo>
                <a:lnTo>
                  <a:pt x="790194" y="45720"/>
                </a:lnTo>
                <a:lnTo>
                  <a:pt x="787908" y="45720"/>
                </a:lnTo>
                <a:lnTo>
                  <a:pt x="782057" y="51801"/>
                </a:lnTo>
                <a:lnTo>
                  <a:pt x="783336" y="54102"/>
                </a:lnTo>
                <a:lnTo>
                  <a:pt x="783336" y="55626"/>
                </a:lnTo>
                <a:lnTo>
                  <a:pt x="788801" y="47730"/>
                </a:lnTo>
                <a:close/>
              </a:path>
              <a:path w="977646" h="132587">
                <a:moveTo>
                  <a:pt x="787908" y="45720"/>
                </a:moveTo>
                <a:lnTo>
                  <a:pt x="790194" y="45720"/>
                </a:lnTo>
                <a:lnTo>
                  <a:pt x="790956" y="44196"/>
                </a:lnTo>
                <a:lnTo>
                  <a:pt x="787908" y="44196"/>
                </a:lnTo>
                <a:lnTo>
                  <a:pt x="782057" y="51801"/>
                </a:lnTo>
                <a:lnTo>
                  <a:pt x="787908" y="45720"/>
                </a:lnTo>
                <a:close/>
              </a:path>
              <a:path w="977646" h="132587">
                <a:moveTo>
                  <a:pt x="778002" y="51511"/>
                </a:moveTo>
                <a:lnTo>
                  <a:pt x="776478" y="48768"/>
                </a:lnTo>
                <a:lnTo>
                  <a:pt x="774001" y="51701"/>
                </a:lnTo>
                <a:lnTo>
                  <a:pt x="775716" y="54102"/>
                </a:lnTo>
                <a:lnTo>
                  <a:pt x="775716" y="55626"/>
                </a:lnTo>
                <a:lnTo>
                  <a:pt x="778002" y="51511"/>
                </a:lnTo>
                <a:close/>
              </a:path>
              <a:path w="977646" h="132587">
                <a:moveTo>
                  <a:pt x="977646" y="52578"/>
                </a:moveTo>
                <a:lnTo>
                  <a:pt x="976122" y="41148"/>
                </a:lnTo>
                <a:lnTo>
                  <a:pt x="973515" y="43917"/>
                </a:lnTo>
                <a:lnTo>
                  <a:pt x="974597" y="52578"/>
                </a:lnTo>
                <a:lnTo>
                  <a:pt x="977646" y="52578"/>
                </a:lnTo>
                <a:close/>
              </a:path>
              <a:path w="977646" h="132587">
                <a:moveTo>
                  <a:pt x="432054" y="68580"/>
                </a:moveTo>
                <a:lnTo>
                  <a:pt x="438142" y="14458"/>
                </a:lnTo>
                <a:lnTo>
                  <a:pt x="432054" y="67818"/>
                </a:lnTo>
                <a:lnTo>
                  <a:pt x="429006" y="68580"/>
                </a:lnTo>
                <a:lnTo>
                  <a:pt x="432054" y="68580"/>
                </a:lnTo>
                <a:close/>
              </a:path>
              <a:path w="977646" h="132587">
                <a:moveTo>
                  <a:pt x="429797" y="60873"/>
                </a:moveTo>
                <a:lnTo>
                  <a:pt x="422148" y="38862"/>
                </a:lnTo>
                <a:lnTo>
                  <a:pt x="420786" y="43920"/>
                </a:lnTo>
                <a:lnTo>
                  <a:pt x="429006" y="67818"/>
                </a:lnTo>
                <a:lnTo>
                  <a:pt x="429797" y="60873"/>
                </a:lnTo>
                <a:close/>
              </a:path>
              <a:path w="977646" h="132587">
                <a:moveTo>
                  <a:pt x="230562" y="57497"/>
                </a:moveTo>
                <a:lnTo>
                  <a:pt x="222504" y="45720"/>
                </a:lnTo>
                <a:lnTo>
                  <a:pt x="219456" y="47244"/>
                </a:lnTo>
                <a:lnTo>
                  <a:pt x="210721" y="57141"/>
                </a:lnTo>
                <a:lnTo>
                  <a:pt x="209550" y="58674"/>
                </a:lnTo>
                <a:lnTo>
                  <a:pt x="198120" y="44196"/>
                </a:lnTo>
                <a:lnTo>
                  <a:pt x="197358" y="43434"/>
                </a:lnTo>
                <a:lnTo>
                  <a:pt x="196596" y="42672"/>
                </a:lnTo>
                <a:lnTo>
                  <a:pt x="199644" y="41910"/>
                </a:lnTo>
                <a:lnTo>
                  <a:pt x="198120" y="41148"/>
                </a:lnTo>
                <a:lnTo>
                  <a:pt x="195072" y="41148"/>
                </a:lnTo>
                <a:lnTo>
                  <a:pt x="193548" y="41910"/>
                </a:lnTo>
                <a:lnTo>
                  <a:pt x="188322" y="57004"/>
                </a:lnTo>
                <a:lnTo>
                  <a:pt x="195072" y="44196"/>
                </a:lnTo>
                <a:lnTo>
                  <a:pt x="197912" y="44196"/>
                </a:lnTo>
                <a:lnTo>
                  <a:pt x="209550" y="60198"/>
                </a:lnTo>
                <a:lnTo>
                  <a:pt x="211836" y="58674"/>
                </a:lnTo>
                <a:lnTo>
                  <a:pt x="220577" y="48766"/>
                </a:lnTo>
                <a:lnTo>
                  <a:pt x="221742" y="47244"/>
                </a:lnTo>
                <a:lnTo>
                  <a:pt x="230562" y="57497"/>
                </a:lnTo>
                <a:close/>
              </a:path>
              <a:path w="977646" h="132587">
                <a:moveTo>
                  <a:pt x="211836" y="60198"/>
                </a:moveTo>
                <a:lnTo>
                  <a:pt x="220577" y="48766"/>
                </a:lnTo>
                <a:lnTo>
                  <a:pt x="211836" y="58674"/>
                </a:lnTo>
                <a:lnTo>
                  <a:pt x="209550" y="60198"/>
                </a:lnTo>
                <a:lnTo>
                  <a:pt x="211836" y="60198"/>
                </a:lnTo>
                <a:close/>
              </a:path>
              <a:path w="977646" h="132587">
                <a:moveTo>
                  <a:pt x="219456" y="47244"/>
                </a:moveTo>
                <a:lnTo>
                  <a:pt x="222504" y="45720"/>
                </a:lnTo>
                <a:lnTo>
                  <a:pt x="219456" y="45720"/>
                </a:lnTo>
                <a:lnTo>
                  <a:pt x="210721" y="57141"/>
                </a:lnTo>
                <a:lnTo>
                  <a:pt x="219456" y="47244"/>
                </a:lnTo>
                <a:close/>
              </a:path>
              <a:path w="977646" h="132587">
                <a:moveTo>
                  <a:pt x="198120" y="44196"/>
                </a:moveTo>
                <a:lnTo>
                  <a:pt x="209550" y="58674"/>
                </a:lnTo>
                <a:lnTo>
                  <a:pt x="210721" y="57141"/>
                </a:lnTo>
                <a:lnTo>
                  <a:pt x="199644" y="41910"/>
                </a:lnTo>
                <a:lnTo>
                  <a:pt x="196596" y="42672"/>
                </a:lnTo>
                <a:lnTo>
                  <a:pt x="197358" y="43434"/>
                </a:lnTo>
                <a:lnTo>
                  <a:pt x="198120" y="44196"/>
                </a:lnTo>
                <a:close/>
              </a:path>
              <a:path w="977646" h="132587">
                <a:moveTo>
                  <a:pt x="177648" y="43536"/>
                </a:moveTo>
                <a:lnTo>
                  <a:pt x="176022" y="41910"/>
                </a:lnTo>
                <a:lnTo>
                  <a:pt x="170350" y="57569"/>
                </a:lnTo>
                <a:lnTo>
                  <a:pt x="172212" y="61722"/>
                </a:lnTo>
                <a:lnTo>
                  <a:pt x="172212" y="63246"/>
                </a:lnTo>
                <a:lnTo>
                  <a:pt x="177648" y="43536"/>
                </a:lnTo>
                <a:close/>
              </a:path>
              <a:path w="977646" h="132587">
                <a:moveTo>
                  <a:pt x="265176" y="47244"/>
                </a:moveTo>
                <a:lnTo>
                  <a:pt x="271653" y="43121"/>
                </a:lnTo>
                <a:lnTo>
                  <a:pt x="265938" y="44196"/>
                </a:lnTo>
                <a:lnTo>
                  <a:pt x="260477" y="44598"/>
                </a:lnTo>
                <a:lnTo>
                  <a:pt x="263652" y="47244"/>
                </a:lnTo>
                <a:lnTo>
                  <a:pt x="265176" y="47244"/>
                </a:lnTo>
                <a:close/>
              </a:path>
              <a:path w="977646" h="132587">
                <a:moveTo>
                  <a:pt x="271272" y="41148"/>
                </a:moveTo>
                <a:lnTo>
                  <a:pt x="274320" y="40386"/>
                </a:lnTo>
                <a:lnTo>
                  <a:pt x="272034" y="39624"/>
                </a:lnTo>
                <a:lnTo>
                  <a:pt x="264909" y="43510"/>
                </a:lnTo>
                <a:lnTo>
                  <a:pt x="271272" y="41148"/>
                </a:lnTo>
                <a:close/>
              </a:path>
              <a:path w="977646" h="132587">
                <a:moveTo>
                  <a:pt x="914400" y="46482"/>
                </a:moveTo>
                <a:lnTo>
                  <a:pt x="915162" y="44958"/>
                </a:lnTo>
                <a:lnTo>
                  <a:pt x="912113" y="45720"/>
                </a:lnTo>
                <a:lnTo>
                  <a:pt x="912543" y="47526"/>
                </a:lnTo>
                <a:lnTo>
                  <a:pt x="914400" y="46482"/>
                </a:lnTo>
                <a:close/>
              </a:path>
              <a:path w="977646" h="132587">
                <a:moveTo>
                  <a:pt x="252222" y="45720"/>
                </a:moveTo>
                <a:lnTo>
                  <a:pt x="249174" y="44958"/>
                </a:lnTo>
                <a:lnTo>
                  <a:pt x="245528" y="52856"/>
                </a:lnTo>
                <a:lnTo>
                  <a:pt x="246888" y="54102"/>
                </a:lnTo>
                <a:lnTo>
                  <a:pt x="244602" y="54864"/>
                </a:lnTo>
                <a:lnTo>
                  <a:pt x="237477" y="50321"/>
                </a:lnTo>
                <a:lnTo>
                  <a:pt x="245364" y="56388"/>
                </a:lnTo>
                <a:lnTo>
                  <a:pt x="247650" y="55626"/>
                </a:lnTo>
                <a:lnTo>
                  <a:pt x="250843" y="48707"/>
                </a:lnTo>
                <a:lnTo>
                  <a:pt x="249174" y="46482"/>
                </a:lnTo>
                <a:lnTo>
                  <a:pt x="252222" y="45720"/>
                </a:lnTo>
                <a:close/>
              </a:path>
              <a:path w="977646" h="132587">
                <a:moveTo>
                  <a:pt x="245528" y="52856"/>
                </a:moveTo>
                <a:lnTo>
                  <a:pt x="237744" y="45720"/>
                </a:lnTo>
                <a:lnTo>
                  <a:pt x="238506" y="48006"/>
                </a:lnTo>
                <a:lnTo>
                  <a:pt x="237477" y="50321"/>
                </a:lnTo>
                <a:lnTo>
                  <a:pt x="244602" y="54864"/>
                </a:lnTo>
                <a:lnTo>
                  <a:pt x="246888" y="54102"/>
                </a:lnTo>
                <a:lnTo>
                  <a:pt x="245528" y="52856"/>
                </a:lnTo>
                <a:close/>
              </a:path>
              <a:path w="977646" h="132587">
                <a:moveTo>
                  <a:pt x="232410" y="61722"/>
                </a:moveTo>
                <a:lnTo>
                  <a:pt x="237477" y="50321"/>
                </a:lnTo>
                <a:lnTo>
                  <a:pt x="232410" y="60198"/>
                </a:lnTo>
                <a:lnTo>
                  <a:pt x="230124" y="61722"/>
                </a:lnTo>
                <a:lnTo>
                  <a:pt x="232410" y="61722"/>
                </a:lnTo>
                <a:close/>
              </a:path>
              <a:path w="977646" h="132587">
                <a:moveTo>
                  <a:pt x="230562" y="57497"/>
                </a:moveTo>
                <a:lnTo>
                  <a:pt x="221742" y="47244"/>
                </a:lnTo>
                <a:lnTo>
                  <a:pt x="220577" y="48766"/>
                </a:lnTo>
                <a:lnTo>
                  <a:pt x="229361" y="60198"/>
                </a:lnTo>
                <a:lnTo>
                  <a:pt x="230562" y="57497"/>
                </a:lnTo>
                <a:close/>
              </a:path>
              <a:path w="977646" h="132587">
                <a:moveTo>
                  <a:pt x="681228" y="45720"/>
                </a:moveTo>
                <a:lnTo>
                  <a:pt x="679704" y="41148"/>
                </a:lnTo>
                <a:lnTo>
                  <a:pt x="673318" y="59541"/>
                </a:lnTo>
                <a:lnTo>
                  <a:pt x="674370" y="65532"/>
                </a:lnTo>
                <a:lnTo>
                  <a:pt x="674370" y="66294"/>
                </a:lnTo>
                <a:lnTo>
                  <a:pt x="681228" y="45720"/>
                </a:lnTo>
                <a:close/>
              </a:path>
              <a:path w="977646" h="132587">
                <a:moveTo>
                  <a:pt x="154686" y="62484"/>
                </a:moveTo>
                <a:lnTo>
                  <a:pt x="156972" y="61722"/>
                </a:lnTo>
                <a:lnTo>
                  <a:pt x="156210" y="59436"/>
                </a:lnTo>
                <a:lnTo>
                  <a:pt x="161326" y="44304"/>
                </a:lnTo>
                <a:lnTo>
                  <a:pt x="160020" y="41148"/>
                </a:lnTo>
                <a:lnTo>
                  <a:pt x="154380" y="58437"/>
                </a:lnTo>
                <a:lnTo>
                  <a:pt x="153924" y="60198"/>
                </a:lnTo>
                <a:lnTo>
                  <a:pt x="154686" y="62484"/>
                </a:lnTo>
                <a:close/>
              </a:path>
              <a:path w="977646" h="132587">
                <a:moveTo>
                  <a:pt x="742950" y="48006"/>
                </a:moveTo>
                <a:lnTo>
                  <a:pt x="740664" y="50292"/>
                </a:lnTo>
                <a:lnTo>
                  <a:pt x="742950" y="49530"/>
                </a:lnTo>
                <a:lnTo>
                  <a:pt x="745274" y="44415"/>
                </a:lnTo>
                <a:lnTo>
                  <a:pt x="742950" y="48006"/>
                </a:lnTo>
                <a:close/>
              </a:path>
              <a:path w="977646" h="132587">
                <a:moveTo>
                  <a:pt x="741045" y="45719"/>
                </a:moveTo>
                <a:lnTo>
                  <a:pt x="735330" y="40386"/>
                </a:lnTo>
                <a:lnTo>
                  <a:pt x="734462" y="42229"/>
                </a:lnTo>
                <a:lnTo>
                  <a:pt x="739902" y="48006"/>
                </a:lnTo>
                <a:lnTo>
                  <a:pt x="741045" y="45719"/>
                </a:lnTo>
                <a:close/>
              </a:path>
              <a:path w="977646" h="132587">
                <a:moveTo>
                  <a:pt x="195072" y="44196"/>
                </a:moveTo>
                <a:lnTo>
                  <a:pt x="188322" y="57004"/>
                </a:lnTo>
                <a:lnTo>
                  <a:pt x="189738" y="61722"/>
                </a:lnTo>
                <a:lnTo>
                  <a:pt x="186690" y="62484"/>
                </a:lnTo>
                <a:lnTo>
                  <a:pt x="186690" y="63246"/>
                </a:lnTo>
                <a:lnTo>
                  <a:pt x="189738" y="62484"/>
                </a:lnTo>
                <a:lnTo>
                  <a:pt x="196068" y="44196"/>
                </a:lnTo>
                <a:lnTo>
                  <a:pt x="195072" y="44196"/>
                </a:lnTo>
                <a:close/>
              </a:path>
              <a:path w="977646" h="132587">
                <a:moveTo>
                  <a:pt x="178308" y="41148"/>
                </a:moveTo>
                <a:lnTo>
                  <a:pt x="184404" y="45720"/>
                </a:lnTo>
                <a:lnTo>
                  <a:pt x="178308" y="39624"/>
                </a:lnTo>
                <a:lnTo>
                  <a:pt x="175260" y="40386"/>
                </a:lnTo>
                <a:lnTo>
                  <a:pt x="178308" y="41148"/>
                </a:lnTo>
                <a:close/>
              </a:path>
              <a:path w="977646" h="132587">
                <a:moveTo>
                  <a:pt x="304038" y="39624"/>
                </a:moveTo>
                <a:lnTo>
                  <a:pt x="306324" y="40386"/>
                </a:lnTo>
                <a:lnTo>
                  <a:pt x="307086" y="38862"/>
                </a:lnTo>
                <a:lnTo>
                  <a:pt x="305562" y="37338"/>
                </a:lnTo>
                <a:lnTo>
                  <a:pt x="299743" y="39277"/>
                </a:lnTo>
                <a:lnTo>
                  <a:pt x="300228" y="39624"/>
                </a:lnTo>
                <a:lnTo>
                  <a:pt x="304038" y="39624"/>
                </a:lnTo>
                <a:close/>
              </a:path>
              <a:path w="977646" h="132587">
                <a:moveTo>
                  <a:pt x="419100" y="37338"/>
                </a:moveTo>
                <a:lnTo>
                  <a:pt x="414203" y="56225"/>
                </a:lnTo>
                <a:lnTo>
                  <a:pt x="419100" y="38862"/>
                </a:lnTo>
                <a:lnTo>
                  <a:pt x="422148" y="37338"/>
                </a:lnTo>
                <a:lnTo>
                  <a:pt x="422148" y="36576"/>
                </a:lnTo>
                <a:lnTo>
                  <a:pt x="419100" y="37338"/>
                </a:lnTo>
                <a:close/>
              </a:path>
              <a:path w="977646" h="132587">
                <a:moveTo>
                  <a:pt x="407670" y="54864"/>
                </a:moveTo>
                <a:lnTo>
                  <a:pt x="407197" y="56437"/>
                </a:lnTo>
                <a:lnTo>
                  <a:pt x="410718" y="55626"/>
                </a:lnTo>
                <a:lnTo>
                  <a:pt x="414203" y="56225"/>
                </a:lnTo>
                <a:lnTo>
                  <a:pt x="409956" y="54102"/>
                </a:lnTo>
                <a:lnTo>
                  <a:pt x="407670" y="54864"/>
                </a:lnTo>
                <a:close/>
              </a:path>
              <a:path w="977646" h="132587">
                <a:moveTo>
                  <a:pt x="333756" y="23622"/>
                </a:moveTo>
                <a:lnTo>
                  <a:pt x="334518" y="22860"/>
                </a:lnTo>
                <a:lnTo>
                  <a:pt x="331470" y="22098"/>
                </a:lnTo>
                <a:lnTo>
                  <a:pt x="325163" y="63440"/>
                </a:lnTo>
                <a:lnTo>
                  <a:pt x="327660" y="66294"/>
                </a:lnTo>
                <a:lnTo>
                  <a:pt x="333756" y="23622"/>
                </a:lnTo>
                <a:close/>
              </a:path>
              <a:path w="977646" h="132587">
                <a:moveTo>
                  <a:pt x="324612" y="67056"/>
                </a:moveTo>
                <a:lnTo>
                  <a:pt x="317388" y="58883"/>
                </a:lnTo>
                <a:lnTo>
                  <a:pt x="325374" y="68580"/>
                </a:lnTo>
                <a:lnTo>
                  <a:pt x="327660" y="67818"/>
                </a:lnTo>
                <a:lnTo>
                  <a:pt x="324612" y="67056"/>
                </a:lnTo>
                <a:close/>
              </a:path>
              <a:path w="977646" h="132587">
                <a:moveTo>
                  <a:pt x="918645" y="60878"/>
                </a:moveTo>
                <a:lnTo>
                  <a:pt x="918972" y="60960"/>
                </a:lnTo>
                <a:lnTo>
                  <a:pt x="918855" y="60471"/>
                </a:lnTo>
                <a:lnTo>
                  <a:pt x="915924" y="60198"/>
                </a:lnTo>
                <a:lnTo>
                  <a:pt x="915924" y="61722"/>
                </a:lnTo>
                <a:lnTo>
                  <a:pt x="918210" y="61722"/>
                </a:lnTo>
                <a:lnTo>
                  <a:pt x="918645" y="60878"/>
                </a:lnTo>
                <a:close/>
              </a:path>
              <a:path w="977646" h="132587">
                <a:moveTo>
                  <a:pt x="397764" y="22098"/>
                </a:moveTo>
                <a:lnTo>
                  <a:pt x="394716" y="22860"/>
                </a:lnTo>
                <a:lnTo>
                  <a:pt x="390144" y="69342"/>
                </a:lnTo>
                <a:lnTo>
                  <a:pt x="389777" y="77033"/>
                </a:lnTo>
                <a:lnTo>
                  <a:pt x="369570" y="13716"/>
                </a:lnTo>
                <a:lnTo>
                  <a:pt x="363474" y="762"/>
                </a:lnTo>
                <a:lnTo>
                  <a:pt x="363474" y="0"/>
                </a:lnTo>
                <a:lnTo>
                  <a:pt x="360426" y="762"/>
                </a:lnTo>
                <a:lnTo>
                  <a:pt x="356723" y="94801"/>
                </a:lnTo>
                <a:lnTo>
                  <a:pt x="358902" y="96012"/>
                </a:lnTo>
                <a:lnTo>
                  <a:pt x="356616" y="97536"/>
                </a:lnTo>
                <a:lnTo>
                  <a:pt x="350520" y="94488"/>
                </a:lnTo>
                <a:lnTo>
                  <a:pt x="357378" y="99060"/>
                </a:lnTo>
                <a:lnTo>
                  <a:pt x="359664" y="97536"/>
                </a:lnTo>
                <a:lnTo>
                  <a:pt x="363213" y="7382"/>
                </a:lnTo>
                <a:lnTo>
                  <a:pt x="366522" y="15240"/>
                </a:lnTo>
                <a:lnTo>
                  <a:pt x="389382" y="85344"/>
                </a:lnTo>
                <a:lnTo>
                  <a:pt x="389382" y="86868"/>
                </a:lnTo>
                <a:lnTo>
                  <a:pt x="392430" y="85344"/>
                </a:lnTo>
                <a:lnTo>
                  <a:pt x="393192" y="69342"/>
                </a:lnTo>
                <a:lnTo>
                  <a:pt x="397764" y="22860"/>
                </a:lnTo>
                <a:lnTo>
                  <a:pt x="397764" y="25908"/>
                </a:lnTo>
                <a:lnTo>
                  <a:pt x="405384" y="62484"/>
                </a:lnTo>
                <a:lnTo>
                  <a:pt x="405384" y="63246"/>
                </a:lnTo>
                <a:lnTo>
                  <a:pt x="408431" y="62484"/>
                </a:lnTo>
                <a:lnTo>
                  <a:pt x="407197" y="56437"/>
                </a:lnTo>
                <a:lnTo>
                  <a:pt x="400812" y="25146"/>
                </a:lnTo>
                <a:lnTo>
                  <a:pt x="397764" y="22098"/>
                </a:lnTo>
                <a:close/>
              </a:path>
              <a:path w="977646" h="132587">
                <a:moveTo>
                  <a:pt x="797052" y="66294"/>
                </a:moveTo>
                <a:lnTo>
                  <a:pt x="800100" y="65532"/>
                </a:lnTo>
                <a:lnTo>
                  <a:pt x="800100" y="64770"/>
                </a:lnTo>
                <a:lnTo>
                  <a:pt x="800605" y="57436"/>
                </a:lnTo>
                <a:lnTo>
                  <a:pt x="798576" y="54102"/>
                </a:lnTo>
                <a:lnTo>
                  <a:pt x="797447" y="58802"/>
                </a:lnTo>
                <a:lnTo>
                  <a:pt x="797052" y="65532"/>
                </a:lnTo>
                <a:lnTo>
                  <a:pt x="797052" y="66294"/>
                </a:lnTo>
                <a:close/>
              </a:path>
              <a:path w="977646" h="132587">
                <a:moveTo>
                  <a:pt x="316992" y="63246"/>
                </a:moveTo>
                <a:lnTo>
                  <a:pt x="317388" y="58883"/>
                </a:lnTo>
                <a:lnTo>
                  <a:pt x="316230" y="62484"/>
                </a:lnTo>
                <a:lnTo>
                  <a:pt x="313592" y="63143"/>
                </a:lnTo>
                <a:lnTo>
                  <a:pt x="313944" y="64008"/>
                </a:lnTo>
                <a:lnTo>
                  <a:pt x="316992" y="63246"/>
                </a:lnTo>
                <a:close/>
              </a:path>
              <a:path w="977646" h="132587">
                <a:moveTo>
                  <a:pt x="314706" y="54864"/>
                </a:moveTo>
                <a:lnTo>
                  <a:pt x="314250" y="57369"/>
                </a:lnTo>
                <a:lnTo>
                  <a:pt x="314706" y="55626"/>
                </a:lnTo>
                <a:lnTo>
                  <a:pt x="317675" y="54883"/>
                </a:lnTo>
                <a:lnTo>
                  <a:pt x="316992" y="54102"/>
                </a:lnTo>
                <a:lnTo>
                  <a:pt x="314706" y="54864"/>
                </a:lnTo>
                <a:close/>
              </a:path>
              <a:path w="977646" h="132587">
                <a:moveTo>
                  <a:pt x="848106" y="57912"/>
                </a:moveTo>
                <a:lnTo>
                  <a:pt x="858221" y="45267"/>
                </a:lnTo>
                <a:lnTo>
                  <a:pt x="848868" y="56388"/>
                </a:lnTo>
                <a:lnTo>
                  <a:pt x="845819" y="57912"/>
                </a:lnTo>
                <a:lnTo>
                  <a:pt x="848106" y="57912"/>
                </a:lnTo>
                <a:close/>
              </a:path>
              <a:path w="977646" h="132587">
                <a:moveTo>
                  <a:pt x="847453" y="53686"/>
                </a:moveTo>
                <a:lnTo>
                  <a:pt x="840486" y="40386"/>
                </a:lnTo>
                <a:lnTo>
                  <a:pt x="840486" y="41910"/>
                </a:lnTo>
                <a:lnTo>
                  <a:pt x="839601" y="46039"/>
                </a:lnTo>
                <a:lnTo>
                  <a:pt x="845819" y="55626"/>
                </a:lnTo>
                <a:lnTo>
                  <a:pt x="847453" y="53686"/>
                </a:lnTo>
                <a:close/>
              </a:path>
              <a:path w="977646" h="132587">
                <a:moveTo>
                  <a:pt x="633324" y="41864"/>
                </a:moveTo>
                <a:lnTo>
                  <a:pt x="631698" y="40386"/>
                </a:lnTo>
                <a:lnTo>
                  <a:pt x="625680" y="62218"/>
                </a:lnTo>
                <a:lnTo>
                  <a:pt x="627126" y="69342"/>
                </a:lnTo>
                <a:lnTo>
                  <a:pt x="627126" y="70104"/>
                </a:lnTo>
                <a:lnTo>
                  <a:pt x="633324" y="41864"/>
                </a:lnTo>
                <a:close/>
              </a:path>
              <a:path w="977646" h="132587">
                <a:moveTo>
                  <a:pt x="513028" y="63258"/>
                </a:moveTo>
                <a:lnTo>
                  <a:pt x="506730" y="32004"/>
                </a:lnTo>
                <a:lnTo>
                  <a:pt x="505009" y="38601"/>
                </a:lnTo>
                <a:lnTo>
                  <a:pt x="512064" y="77724"/>
                </a:lnTo>
                <a:lnTo>
                  <a:pt x="512826" y="78486"/>
                </a:lnTo>
                <a:lnTo>
                  <a:pt x="515873" y="77724"/>
                </a:lnTo>
                <a:lnTo>
                  <a:pt x="517707" y="41664"/>
                </a:lnTo>
                <a:lnTo>
                  <a:pt x="515112" y="32766"/>
                </a:lnTo>
                <a:lnTo>
                  <a:pt x="515112" y="32004"/>
                </a:lnTo>
                <a:lnTo>
                  <a:pt x="513028" y="63258"/>
                </a:lnTo>
                <a:close/>
              </a:path>
              <a:path w="977646" h="132587">
                <a:moveTo>
                  <a:pt x="356723" y="94801"/>
                </a:moveTo>
                <a:lnTo>
                  <a:pt x="352806" y="92964"/>
                </a:lnTo>
                <a:lnTo>
                  <a:pt x="352044" y="92202"/>
                </a:lnTo>
                <a:lnTo>
                  <a:pt x="352739" y="92588"/>
                </a:lnTo>
                <a:lnTo>
                  <a:pt x="339852" y="19812"/>
                </a:lnTo>
                <a:lnTo>
                  <a:pt x="337566" y="18288"/>
                </a:lnTo>
                <a:lnTo>
                  <a:pt x="332232" y="21336"/>
                </a:lnTo>
                <a:lnTo>
                  <a:pt x="331470" y="22098"/>
                </a:lnTo>
                <a:lnTo>
                  <a:pt x="334518" y="22860"/>
                </a:lnTo>
                <a:lnTo>
                  <a:pt x="333756" y="23622"/>
                </a:lnTo>
                <a:lnTo>
                  <a:pt x="327660" y="66294"/>
                </a:lnTo>
                <a:lnTo>
                  <a:pt x="325163" y="63440"/>
                </a:lnTo>
                <a:lnTo>
                  <a:pt x="317745" y="54962"/>
                </a:lnTo>
                <a:lnTo>
                  <a:pt x="314706" y="55626"/>
                </a:lnTo>
                <a:lnTo>
                  <a:pt x="314250" y="57369"/>
                </a:lnTo>
                <a:lnTo>
                  <a:pt x="307086" y="38862"/>
                </a:lnTo>
                <a:lnTo>
                  <a:pt x="306324" y="40386"/>
                </a:lnTo>
                <a:lnTo>
                  <a:pt x="304038" y="39624"/>
                </a:lnTo>
                <a:lnTo>
                  <a:pt x="300228" y="39624"/>
                </a:lnTo>
                <a:lnTo>
                  <a:pt x="299743" y="39277"/>
                </a:lnTo>
                <a:lnTo>
                  <a:pt x="294894" y="37338"/>
                </a:lnTo>
                <a:lnTo>
                  <a:pt x="291846" y="36576"/>
                </a:lnTo>
                <a:lnTo>
                  <a:pt x="292608" y="38100"/>
                </a:lnTo>
                <a:lnTo>
                  <a:pt x="294434" y="39469"/>
                </a:lnTo>
                <a:lnTo>
                  <a:pt x="298704" y="39624"/>
                </a:lnTo>
                <a:lnTo>
                  <a:pt x="298704" y="42672"/>
                </a:lnTo>
                <a:lnTo>
                  <a:pt x="299466" y="42672"/>
                </a:lnTo>
                <a:lnTo>
                  <a:pt x="304583" y="40966"/>
                </a:lnTo>
                <a:lnTo>
                  <a:pt x="313321" y="62476"/>
                </a:lnTo>
                <a:lnTo>
                  <a:pt x="313182" y="63246"/>
                </a:lnTo>
                <a:lnTo>
                  <a:pt x="313592" y="63143"/>
                </a:lnTo>
                <a:lnTo>
                  <a:pt x="316230" y="62484"/>
                </a:lnTo>
                <a:lnTo>
                  <a:pt x="317388" y="58883"/>
                </a:lnTo>
                <a:lnTo>
                  <a:pt x="324612" y="67056"/>
                </a:lnTo>
                <a:lnTo>
                  <a:pt x="327660" y="67818"/>
                </a:lnTo>
                <a:lnTo>
                  <a:pt x="334446" y="23325"/>
                </a:lnTo>
                <a:lnTo>
                  <a:pt x="337090" y="22192"/>
                </a:lnTo>
                <a:lnTo>
                  <a:pt x="336804" y="20574"/>
                </a:lnTo>
                <a:lnTo>
                  <a:pt x="339090" y="21336"/>
                </a:lnTo>
                <a:lnTo>
                  <a:pt x="337090" y="22192"/>
                </a:lnTo>
                <a:lnTo>
                  <a:pt x="349758" y="93726"/>
                </a:lnTo>
                <a:lnTo>
                  <a:pt x="350520" y="94488"/>
                </a:lnTo>
                <a:lnTo>
                  <a:pt x="356616" y="97536"/>
                </a:lnTo>
                <a:lnTo>
                  <a:pt x="358902" y="96012"/>
                </a:lnTo>
                <a:lnTo>
                  <a:pt x="356723" y="94801"/>
                </a:lnTo>
                <a:close/>
              </a:path>
              <a:path w="977646" h="132587">
                <a:moveTo>
                  <a:pt x="352806" y="92964"/>
                </a:moveTo>
                <a:lnTo>
                  <a:pt x="356723" y="94801"/>
                </a:lnTo>
                <a:lnTo>
                  <a:pt x="352739" y="92588"/>
                </a:lnTo>
                <a:lnTo>
                  <a:pt x="352044" y="92202"/>
                </a:lnTo>
                <a:lnTo>
                  <a:pt x="352806" y="92964"/>
                </a:lnTo>
                <a:close/>
              </a:path>
              <a:path w="977646" h="132587">
                <a:moveTo>
                  <a:pt x="337090" y="22192"/>
                </a:moveTo>
                <a:lnTo>
                  <a:pt x="339090" y="21336"/>
                </a:lnTo>
                <a:lnTo>
                  <a:pt x="336804" y="20574"/>
                </a:lnTo>
                <a:lnTo>
                  <a:pt x="337090" y="22192"/>
                </a:lnTo>
                <a:close/>
              </a:path>
              <a:path w="977646" h="132587">
                <a:moveTo>
                  <a:pt x="616458" y="16764"/>
                </a:moveTo>
                <a:lnTo>
                  <a:pt x="616458" y="17526"/>
                </a:lnTo>
                <a:lnTo>
                  <a:pt x="625680" y="62218"/>
                </a:lnTo>
                <a:lnTo>
                  <a:pt x="616458" y="16764"/>
                </a:lnTo>
                <a:close/>
              </a:path>
              <a:path w="977646" h="132587">
                <a:moveTo>
                  <a:pt x="624078" y="69342"/>
                </a:moveTo>
                <a:lnTo>
                  <a:pt x="615756" y="29093"/>
                </a:lnTo>
                <a:lnTo>
                  <a:pt x="624078" y="70104"/>
                </a:lnTo>
                <a:lnTo>
                  <a:pt x="624078" y="69342"/>
                </a:lnTo>
                <a:close/>
              </a:path>
              <a:path w="977646" h="132587">
                <a:moveTo>
                  <a:pt x="833461" y="59706"/>
                </a:moveTo>
                <a:lnTo>
                  <a:pt x="837438" y="41910"/>
                </a:lnTo>
                <a:lnTo>
                  <a:pt x="837438" y="41148"/>
                </a:lnTo>
                <a:lnTo>
                  <a:pt x="833461" y="59706"/>
                </a:lnTo>
                <a:close/>
              </a:path>
              <a:path w="977646" h="132587">
                <a:moveTo>
                  <a:pt x="839601" y="46039"/>
                </a:moveTo>
                <a:lnTo>
                  <a:pt x="835152" y="61722"/>
                </a:lnTo>
                <a:lnTo>
                  <a:pt x="835913" y="63246"/>
                </a:lnTo>
                <a:lnTo>
                  <a:pt x="839601" y="46039"/>
                </a:lnTo>
                <a:close/>
              </a:path>
              <a:path w="977646" h="132587">
                <a:moveTo>
                  <a:pt x="800605" y="57436"/>
                </a:moveTo>
                <a:lnTo>
                  <a:pt x="800100" y="64770"/>
                </a:lnTo>
                <a:lnTo>
                  <a:pt x="800100" y="65532"/>
                </a:lnTo>
                <a:lnTo>
                  <a:pt x="800605" y="57436"/>
                </a:lnTo>
                <a:close/>
              </a:path>
              <a:path w="977646" h="132587">
                <a:moveTo>
                  <a:pt x="405384" y="62484"/>
                </a:moveTo>
                <a:lnTo>
                  <a:pt x="397764" y="25908"/>
                </a:lnTo>
                <a:lnTo>
                  <a:pt x="405384" y="63246"/>
                </a:lnTo>
                <a:lnTo>
                  <a:pt x="405384" y="62484"/>
                </a:lnTo>
                <a:close/>
              </a:path>
              <a:path w="977646" h="132587">
                <a:moveTo>
                  <a:pt x="413766" y="57912"/>
                </a:moveTo>
                <a:lnTo>
                  <a:pt x="410207" y="57497"/>
                </a:lnTo>
                <a:lnTo>
                  <a:pt x="414528" y="60198"/>
                </a:lnTo>
                <a:lnTo>
                  <a:pt x="413766" y="57912"/>
                </a:lnTo>
                <a:close/>
              </a:path>
              <a:path w="977646" h="132587">
                <a:moveTo>
                  <a:pt x="420786" y="43920"/>
                </a:moveTo>
                <a:lnTo>
                  <a:pt x="416052" y="57150"/>
                </a:lnTo>
                <a:lnTo>
                  <a:pt x="416814" y="58674"/>
                </a:lnTo>
                <a:lnTo>
                  <a:pt x="420786" y="43920"/>
                </a:lnTo>
                <a:close/>
              </a:path>
              <a:path w="977646" h="132587">
                <a:moveTo>
                  <a:pt x="741045" y="45719"/>
                </a:moveTo>
                <a:lnTo>
                  <a:pt x="743712" y="41148"/>
                </a:lnTo>
                <a:lnTo>
                  <a:pt x="743712" y="40386"/>
                </a:lnTo>
                <a:lnTo>
                  <a:pt x="741045" y="45719"/>
                </a:lnTo>
                <a:close/>
              </a:path>
              <a:path w="977646" h="132587">
                <a:moveTo>
                  <a:pt x="145542" y="57150"/>
                </a:moveTo>
                <a:lnTo>
                  <a:pt x="147828" y="54864"/>
                </a:lnTo>
                <a:lnTo>
                  <a:pt x="141759" y="42561"/>
                </a:lnTo>
                <a:lnTo>
                  <a:pt x="145542" y="57150"/>
                </a:lnTo>
                <a:close/>
              </a:path>
              <a:path w="977646" h="132587">
                <a:moveTo>
                  <a:pt x="148590" y="56388"/>
                </a:moveTo>
                <a:lnTo>
                  <a:pt x="154380" y="58437"/>
                </a:lnTo>
                <a:lnTo>
                  <a:pt x="148255" y="55097"/>
                </a:lnTo>
                <a:lnTo>
                  <a:pt x="148590" y="56388"/>
                </a:lnTo>
                <a:close/>
              </a:path>
              <a:path w="977646" h="132587">
                <a:moveTo>
                  <a:pt x="161326" y="44304"/>
                </a:moveTo>
                <a:lnTo>
                  <a:pt x="156210" y="59436"/>
                </a:lnTo>
                <a:lnTo>
                  <a:pt x="156972" y="61722"/>
                </a:lnTo>
                <a:lnTo>
                  <a:pt x="161326" y="44304"/>
                </a:lnTo>
                <a:close/>
              </a:path>
              <a:path w="977646" h="132587">
                <a:moveTo>
                  <a:pt x="143256" y="35814"/>
                </a:moveTo>
                <a:lnTo>
                  <a:pt x="143256" y="36576"/>
                </a:lnTo>
                <a:lnTo>
                  <a:pt x="148255" y="55097"/>
                </a:lnTo>
                <a:lnTo>
                  <a:pt x="143256" y="35814"/>
                </a:lnTo>
                <a:close/>
              </a:path>
              <a:path w="977646" h="132587">
                <a:moveTo>
                  <a:pt x="666750" y="22098"/>
                </a:moveTo>
                <a:lnTo>
                  <a:pt x="666750" y="22860"/>
                </a:lnTo>
                <a:lnTo>
                  <a:pt x="673318" y="59541"/>
                </a:lnTo>
                <a:lnTo>
                  <a:pt x="666750" y="22098"/>
                </a:lnTo>
                <a:close/>
              </a:path>
              <a:path w="977646" h="132587">
                <a:moveTo>
                  <a:pt x="671322" y="65532"/>
                </a:moveTo>
                <a:lnTo>
                  <a:pt x="665804" y="34841"/>
                </a:lnTo>
                <a:lnTo>
                  <a:pt x="671322" y="66294"/>
                </a:lnTo>
                <a:lnTo>
                  <a:pt x="671322" y="65532"/>
                </a:lnTo>
                <a:close/>
              </a:path>
              <a:path w="977646" h="132587">
                <a:moveTo>
                  <a:pt x="235458" y="48768"/>
                </a:moveTo>
                <a:lnTo>
                  <a:pt x="235458" y="46482"/>
                </a:lnTo>
                <a:lnTo>
                  <a:pt x="230562" y="57497"/>
                </a:lnTo>
                <a:lnTo>
                  <a:pt x="235458" y="48768"/>
                </a:lnTo>
                <a:close/>
              </a:path>
              <a:path w="977646" h="132587">
                <a:moveTo>
                  <a:pt x="759486" y="51847"/>
                </a:moveTo>
                <a:lnTo>
                  <a:pt x="760476" y="50292"/>
                </a:lnTo>
                <a:lnTo>
                  <a:pt x="758190" y="50292"/>
                </a:lnTo>
                <a:lnTo>
                  <a:pt x="759486" y="51847"/>
                </a:lnTo>
                <a:close/>
              </a:path>
              <a:path w="977646" h="132587">
                <a:moveTo>
                  <a:pt x="895480" y="47629"/>
                </a:moveTo>
                <a:lnTo>
                  <a:pt x="896874" y="46482"/>
                </a:lnTo>
                <a:lnTo>
                  <a:pt x="894588" y="46482"/>
                </a:lnTo>
                <a:lnTo>
                  <a:pt x="895480" y="47629"/>
                </a:lnTo>
                <a:close/>
              </a:path>
              <a:path w="977646" h="132587">
                <a:moveTo>
                  <a:pt x="162306" y="40386"/>
                </a:moveTo>
                <a:lnTo>
                  <a:pt x="170350" y="57569"/>
                </a:lnTo>
                <a:lnTo>
                  <a:pt x="162306" y="39624"/>
                </a:lnTo>
                <a:lnTo>
                  <a:pt x="162306" y="40386"/>
                </a:lnTo>
                <a:close/>
              </a:path>
              <a:path w="977646" h="132587">
                <a:moveTo>
                  <a:pt x="169164" y="61722"/>
                </a:moveTo>
                <a:lnTo>
                  <a:pt x="161326" y="44304"/>
                </a:lnTo>
                <a:lnTo>
                  <a:pt x="169164" y="63246"/>
                </a:lnTo>
                <a:lnTo>
                  <a:pt x="169164" y="61722"/>
                </a:lnTo>
                <a:close/>
              </a:path>
              <a:path w="977646" h="132587">
                <a:moveTo>
                  <a:pt x="435864" y="8382"/>
                </a:moveTo>
                <a:lnTo>
                  <a:pt x="435864" y="7620"/>
                </a:lnTo>
                <a:lnTo>
                  <a:pt x="429797" y="60873"/>
                </a:lnTo>
                <a:lnTo>
                  <a:pt x="435864" y="8382"/>
                </a:lnTo>
                <a:close/>
              </a:path>
              <a:path w="977646" h="132587">
                <a:moveTo>
                  <a:pt x="768096" y="44196"/>
                </a:moveTo>
                <a:lnTo>
                  <a:pt x="774001" y="51701"/>
                </a:lnTo>
                <a:lnTo>
                  <a:pt x="768096" y="43434"/>
                </a:lnTo>
                <a:lnTo>
                  <a:pt x="768096" y="44196"/>
                </a:lnTo>
                <a:close/>
              </a:path>
              <a:path w="977646" h="132587">
                <a:moveTo>
                  <a:pt x="772668" y="54102"/>
                </a:moveTo>
                <a:lnTo>
                  <a:pt x="767024" y="46982"/>
                </a:lnTo>
                <a:lnTo>
                  <a:pt x="772668" y="56388"/>
                </a:lnTo>
                <a:lnTo>
                  <a:pt x="772668" y="54102"/>
                </a:lnTo>
                <a:close/>
              </a:path>
              <a:path w="977646" h="132587">
                <a:moveTo>
                  <a:pt x="779526" y="47244"/>
                </a:moveTo>
                <a:lnTo>
                  <a:pt x="779526" y="48768"/>
                </a:lnTo>
                <a:lnTo>
                  <a:pt x="782057" y="51801"/>
                </a:lnTo>
                <a:lnTo>
                  <a:pt x="779526" y="47244"/>
                </a:lnTo>
                <a:close/>
              </a:path>
              <a:path w="977646" h="132587">
                <a:moveTo>
                  <a:pt x="780288" y="54102"/>
                </a:moveTo>
                <a:lnTo>
                  <a:pt x="778002" y="51511"/>
                </a:lnTo>
                <a:lnTo>
                  <a:pt x="780288" y="55626"/>
                </a:lnTo>
                <a:lnTo>
                  <a:pt x="780288" y="54102"/>
                </a:lnTo>
                <a:close/>
              </a:path>
              <a:path w="977646" h="132587">
                <a:moveTo>
                  <a:pt x="869441" y="46482"/>
                </a:moveTo>
                <a:lnTo>
                  <a:pt x="869441" y="49530"/>
                </a:lnTo>
                <a:lnTo>
                  <a:pt x="876215" y="53255"/>
                </a:lnTo>
                <a:lnTo>
                  <a:pt x="869441" y="46482"/>
                </a:lnTo>
                <a:close/>
              </a:path>
              <a:path w="977646" h="132587">
                <a:moveTo>
                  <a:pt x="32766" y="52578"/>
                </a:moveTo>
                <a:lnTo>
                  <a:pt x="27076" y="52019"/>
                </a:lnTo>
                <a:lnTo>
                  <a:pt x="32766" y="54864"/>
                </a:lnTo>
                <a:lnTo>
                  <a:pt x="32766" y="52578"/>
                </a:lnTo>
                <a:close/>
              </a:path>
              <a:path w="977646" h="132587">
                <a:moveTo>
                  <a:pt x="88392" y="54102"/>
                </a:moveTo>
                <a:lnTo>
                  <a:pt x="85344" y="55626"/>
                </a:lnTo>
                <a:lnTo>
                  <a:pt x="88840" y="54460"/>
                </a:lnTo>
                <a:lnTo>
                  <a:pt x="88392" y="54102"/>
                </a:lnTo>
                <a:close/>
              </a:path>
              <a:path w="977646" h="132587">
                <a:moveTo>
                  <a:pt x="810768" y="48768"/>
                </a:moveTo>
                <a:lnTo>
                  <a:pt x="806517" y="41809"/>
                </a:lnTo>
                <a:lnTo>
                  <a:pt x="811530" y="50292"/>
                </a:lnTo>
                <a:lnTo>
                  <a:pt x="810768" y="48768"/>
                </a:lnTo>
                <a:close/>
              </a:path>
              <a:path w="977646" h="132587">
                <a:moveTo>
                  <a:pt x="709422" y="38862"/>
                </a:moveTo>
                <a:lnTo>
                  <a:pt x="709422" y="39624"/>
                </a:lnTo>
                <a:lnTo>
                  <a:pt x="716776" y="55576"/>
                </a:lnTo>
                <a:lnTo>
                  <a:pt x="709422" y="38862"/>
                </a:lnTo>
                <a:close/>
              </a:path>
              <a:path w="977646" h="132587">
                <a:moveTo>
                  <a:pt x="715518" y="57150"/>
                </a:moveTo>
                <a:lnTo>
                  <a:pt x="707901" y="43234"/>
                </a:lnTo>
                <a:lnTo>
                  <a:pt x="714756" y="59436"/>
                </a:lnTo>
                <a:lnTo>
                  <a:pt x="715518" y="57150"/>
                </a:lnTo>
                <a:close/>
              </a:path>
              <a:path w="977646" h="132587">
                <a:moveTo>
                  <a:pt x="682752" y="40386"/>
                </a:moveTo>
                <a:lnTo>
                  <a:pt x="682752" y="41148"/>
                </a:lnTo>
                <a:lnTo>
                  <a:pt x="686866" y="52730"/>
                </a:lnTo>
                <a:lnTo>
                  <a:pt x="682752" y="40386"/>
                </a:lnTo>
                <a:close/>
              </a:path>
              <a:path w="977646" h="132587">
                <a:moveTo>
                  <a:pt x="685038" y="56388"/>
                </a:moveTo>
                <a:lnTo>
                  <a:pt x="681228" y="45720"/>
                </a:lnTo>
                <a:lnTo>
                  <a:pt x="685038" y="57150"/>
                </a:lnTo>
                <a:lnTo>
                  <a:pt x="685038" y="56388"/>
                </a:lnTo>
                <a:close/>
              </a:path>
              <a:path w="977646" h="132587">
                <a:moveTo>
                  <a:pt x="931163" y="37338"/>
                </a:moveTo>
                <a:lnTo>
                  <a:pt x="930402" y="38100"/>
                </a:lnTo>
                <a:lnTo>
                  <a:pt x="935872" y="54405"/>
                </a:lnTo>
                <a:lnTo>
                  <a:pt x="931163" y="37338"/>
                </a:lnTo>
                <a:close/>
              </a:path>
              <a:path w="977646" h="132587">
                <a:moveTo>
                  <a:pt x="934212" y="58674"/>
                </a:moveTo>
                <a:lnTo>
                  <a:pt x="928912" y="40986"/>
                </a:lnTo>
                <a:lnTo>
                  <a:pt x="934212" y="60198"/>
                </a:lnTo>
                <a:lnTo>
                  <a:pt x="934212" y="58674"/>
                </a:lnTo>
                <a:close/>
              </a:path>
              <a:path w="977646" h="132587">
                <a:moveTo>
                  <a:pt x="488442" y="91440"/>
                </a:moveTo>
                <a:lnTo>
                  <a:pt x="475514" y="25624"/>
                </a:lnTo>
                <a:lnTo>
                  <a:pt x="488442" y="92202"/>
                </a:lnTo>
                <a:lnTo>
                  <a:pt x="488442" y="91440"/>
                </a:lnTo>
                <a:close/>
              </a:path>
              <a:path w="977646" h="132587">
                <a:moveTo>
                  <a:pt x="505009" y="38601"/>
                </a:moveTo>
                <a:lnTo>
                  <a:pt x="501395" y="48006"/>
                </a:lnTo>
                <a:lnTo>
                  <a:pt x="502158" y="49530"/>
                </a:lnTo>
                <a:lnTo>
                  <a:pt x="505009" y="38601"/>
                </a:lnTo>
                <a:close/>
              </a:path>
              <a:path w="977646" h="132587">
                <a:moveTo>
                  <a:pt x="693420" y="45720"/>
                </a:moveTo>
                <a:lnTo>
                  <a:pt x="701146" y="51278"/>
                </a:lnTo>
                <a:lnTo>
                  <a:pt x="693420" y="44196"/>
                </a:lnTo>
                <a:lnTo>
                  <a:pt x="693420" y="45720"/>
                </a:lnTo>
                <a:close/>
              </a:path>
              <a:path w="977646" h="132587">
                <a:moveTo>
                  <a:pt x="101346" y="36576"/>
                </a:moveTo>
                <a:lnTo>
                  <a:pt x="101346" y="37338"/>
                </a:lnTo>
                <a:lnTo>
                  <a:pt x="108386" y="63459"/>
                </a:lnTo>
                <a:lnTo>
                  <a:pt x="101346" y="36576"/>
                </a:lnTo>
                <a:close/>
              </a:path>
              <a:path w="977646" h="132587">
                <a:moveTo>
                  <a:pt x="106680" y="68580"/>
                </a:moveTo>
                <a:lnTo>
                  <a:pt x="99581" y="42239"/>
                </a:lnTo>
                <a:lnTo>
                  <a:pt x="106680" y="69342"/>
                </a:lnTo>
                <a:lnTo>
                  <a:pt x="106680" y="68580"/>
                </a:lnTo>
                <a:close/>
              </a:path>
              <a:path w="977646" h="132587">
                <a:moveTo>
                  <a:pt x="117348" y="38100"/>
                </a:moveTo>
                <a:lnTo>
                  <a:pt x="117348" y="36576"/>
                </a:lnTo>
                <a:lnTo>
                  <a:pt x="108386" y="63459"/>
                </a:lnTo>
                <a:lnTo>
                  <a:pt x="117348" y="38100"/>
                </a:lnTo>
                <a:close/>
              </a:path>
              <a:path w="977646" h="132587">
                <a:moveTo>
                  <a:pt x="120396" y="36576"/>
                </a:moveTo>
                <a:lnTo>
                  <a:pt x="120396" y="38100"/>
                </a:lnTo>
                <a:lnTo>
                  <a:pt x="124205" y="46482"/>
                </a:lnTo>
                <a:lnTo>
                  <a:pt x="120396" y="36576"/>
                </a:lnTo>
                <a:close/>
              </a:path>
              <a:path w="977646" h="132587">
                <a:moveTo>
                  <a:pt x="141759" y="42561"/>
                </a:moveTo>
                <a:lnTo>
                  <a:pt x="135636" y="65532"/>
                </a:lnTo>
                <a:lnTo>
                  <a:pt x="135636" y="67056"/>
                </a:lnTo>
                <a:lnTo>
                  <a:pt x="141759" y="42561"/>
                </a:lnTo>
                <a:close/>
              </a:path>
              <a:path w="977646" h="132587">
                <a:moveTo>
                  <a:pt x="124205" y="46482"/>
                </a:moveTo>
                <a:lnTo>
                  <a:pt x="120396" y="38100"/>
                </a:lnTo>
                <a:lnTo>
                  <a:pt x="120396" y="36576"/>
                </a:lnTo>
                <a:lnTo>
                  <a:pt x="117348" y="36576"/>
                </a:lnTo>
                <a:lnTo>
                  <a:pt x="117348" y="38100"/>
                </a:lnTo>
                <a:lnTo>
                  <a:pt x="108386" y="63459"/>
                </a:lnTo>
                <a:lnTo>
                  <a:pt x="109728" y="68580"/>
                </a:lnTo>
                <a:lnTo>
                  <a:pt x="109728" y="70104"/>
                </a:lnTo>
                <a:lnTo>
                  <a:pt x="119041" y="42163"/>
                </a:lnTo>
                <a:lnTo>
                  <a:pt x="121157" y="47244"/>
                </a:lnTo>
                <a:lnTo>
                  <a:pt x="121920" y="48006"/>
                </a:lnTo>
                <a:lnTo>
                  <a:pt x="125730" y="51054"/>
                </a:lnTo>
                <a:lnTo>
                  <a:pt x="124968" y="51054"/>
                </a:lnTo>
                <a:lnTo>
                  <a:pt x="132588" y="67056"/>
                </a:lnTo>
                <a:lnTo>
                  <a:pt x="132588" y="66294"/>
                </a:lnTo>
                <a:lnTo>
                  <a:pt x="133762" y="61597"/>
                </a:lnTo>
                <a:lnTo>
                  <a:pt x="128016" y="49530"/>
                </a:lnTo>
                <a:lnTo>
                  <a:pt x="128016" y="48768"/>
                </a:lnTo>
                <a:lnTo>
                  <a:pt x="124205" y="45720"/>
                </a:lnTo>
                <a:lnTo>
                  <a:pt x="124205" y="46482"/>
                </a:lnTo>
                <a:close/>
              </a:path>
              <a:path w="977646" h="132587">
                <a:moveTo>
                  <a:pt x="518159" y="32004"/>
                </a:moveTo>
                <a:lnTo>
                  <a:pt x="518159" y="32766"/>
                </a:lnTo>
                <a:lnTo>
                  <a:pt x="525930" y="58645"/>
                </a:lnTo>
                <a:lnTo>
                  <a:pt x="518159" y="32004"/>
                </a:lnTo>
                <a:close/>
              </a:path>
              <a:path w="977646" h="132587">
                <a:moveTo>
                  <a:pt x="525780" y="68580"/>
                </a:moveTo>
                <a:lnTo>
                  <a:pt x="517707" y="41664"/>
                </a:lnTo>
                <a:lnTo>
                  <a:pt x="525780" y="69342"/>
                </a:lnTo>
                <a:lnTo>
                  <a:pt x="525780" y="68580"/>
                </a:lnTo>
                <a:close/>
              </a:path>
              <a:path w="977646" h="132587">
                <a:moveTo>
                  <a:pt x="577596" y="94488"/>
                </a:moveTo>
                <a:lnTo>
                  <a:pt x="564363" y="19634"/>
                </a:lnTo>
                <a:lnTo>
                  <a:pt x="577596" y="95250"/>
                </a:lnTo>
                <a:lnTo>
                  <a:pt x="577596" y="94488"/>
                </a:lnTo>
                <a:close/>
              </a:path>
              <a:path w="977646" h="132587">
                <a:moveTo>
                  <a:pt x="298704" y="39624"/>
                </a:moveTo>
                <a:lnTo>
                  <a:pt x="294434" y="39469"/>
                </a:lnTo>
                <a:lnTo>
                  <a:pt x="298704" y="42672"/>
                </a:lnTo>
                <a:lnTo>
                  <a:pt x="298704" y="39624"/>
                </a:lnTo>
                <a:close/>
              </a:path>
              <a:path w="977646" h="132587">
                <a:moveTo>
                  <a:pt x="466344" y="132588"/>
                </a:moveTo>
                <a:lnTo>
                  <a:pt x="469392" y="131064"/>
                </a:lnTo>
                <a:lnTo>
                  <a:pt x="475514" y="25624"/>
                </a:lnTo>
                <a:lnTo>
                  <a:pt x="473202" y="13716"/>
                </a:lnTo>
                <a:lnTo>
                  <a:pt x="467459" y="111852"/>
                </a:lnTo>
                <a:lnTo>
                  <a:pt x="456438" y="2286"/>
                </a:lnTo>
                <a:lnTo>
                  <a:pt x="456438" y="1524"/>
                </a:lnTo>
                <a:lnTo>
                  <a:pt x="453390" y="2286"/>
                </a:lnTo>
                <a:lnTo>
                  <a:pt x="450365" y="85760"/>
                </a:lnTo>
                <a:lnTo>
                  <a:pt x="449580" y="107442"/>
                </a:lnTo>
                <a:lnTo>
                  <a:pt x="440436" y="20574"/>
                </a:lnTo>
                <a:lnTo>
                  <a:pt x="449580" y="108204"/>
                </a:lnTo>
                <a:lnTo>
                  <a:pt x="449580" y="108966"/>
                </a:lnTo>
                <a:lnTo>
                  <a:pt x="452628" y="107442"/>
                </a:lnTo>
                <a:lnTo>
                  <a:pt x="455630" y="24562"/>
                </a:lnTo>
                <a:lnTo>
                  <a:pt x="466344" y="131064"/>
                </a:lnTo>
                <a:lnTo>
                  <a:pt x="466344" y="132588"/>
                </a:lnTo>
                <a:close/>
              </a:path>
              <a:path w="977646" h="132587">
                <a:moveTo>
                  <a:pt x="539496" y="90678"/>
                </a:moveTo>
                <a:lnTo>
                  <a:pt x="529353" y="34162"/>
                </a:lnTo>
                <a:lnTo>
                  <a:pt x="539496" y="91440"/>
                </a:lnTo>
                <a:lnTo>
                  <a:pt x="539496" y="90678"/>
                </a:lnTo>
                <a:close/>
              </a:path>
              <a:path w="977646" h="132587">
                <a:moveTo>
                  <a:pt x="547116" y="22098"/>
                </a:moveTo>
                <a:lnTo>
                  <a:pt x="547116" y="22860"/>
                </a:lnTo>
                <a:lnTo>
                  <a:pt x="560283" y="81037"/>
                </a:lnTo>
                <a:lnTo>
                  <a:pt x="547116" y="22098"/>
                </a:lnTo>
                <a:close/>
              </a:path>
              <a:path w="977646" h="132587">
                <a:moveTo>
                  <a:pt x="560070" y="93726"/>
                </a:moveTo>
                <a:lnTo>
                  <a:pt x="546415" y="33367"/>
                </a:lnTo>
                <a:lnTo>
                  <a:pt x="560070" y="94488"/>
                </a:lnTo>
                <a:lnTo>
                  <a:pt x="560070" y="93726"/>
                </a:lnTo>
                <a:close/>
              </a:path>
              <a:path w="977646" h="132587">
                <a:moveTo>
                  <a:pt x="608838" y="92964"/>
                </a:moveTo>
                <a:lnTo>
                  <a:pt x="602351" y="33578"/>
                </a:lnTo>
                <a:lnTo>
                  <a:pt x="608838" y="93726"/>
                </a:lnTo>
                <a:lnTo>
                  <a:pt x="608838" y="92964"/>
                </a:lnTo>
                <a:close/>
              </a:path>
              <a:path w="977646" h="132587">
                <a:moveTo>
                  <a:pt x="363474" y="0"/>
                </a:moveTo>
                <a:lnTo>
                  <a:pt x="363474" y="762"/>
                </a:lnTo>
                <a:lnTo>
                  <a:pt x="369570" y="13716"/>
                </a:lnTo>
                <a:lnTo>
                  <a:pt x="363474" y="0"/>
                </a:lnTo>
                <a:close/>
              </a:path>
              <a:path w="977646" h="132587">
                <a:moveTo>
                  <a:pt x="389382" y="85344"/>
                </a:moveTo>
                <a:lnTo>
                  <a:pt x="366522" y="15240"/>
                </a:lnTo>
                <a:lnTo>
                  <a:pt x="389382" y="86106"/>
                </a:lnTo>
                <a:lnTo>
                  <a:pt x="389382" y="85344"/>
                </a:lnTo>
                <a:close/>
              </a:path>
              <a:path w="977646" h="132587">
                <a:moveTo>
                  <a:pt x="438912" y="6858"/>
                </a:moveTo>
                <a:lnTo>
                  <a:pt x="438912" y="7620"/>
                </a:lnTo>
                <a:lnTo>
                  <a:pt x="443484" y="19812"/>
                </a:lnTo>
                <a:lnTo>
                  <a:pt x="438912" y="6858"/>
                </a:lnTo>
                <a:close/>
              </a:path>
              <a:path w="977646" h="132587">
                <a:moveTo>
                  <a:pt x="577596" y="96012"/>
                </a:moveTo>
                <a:lnTo>
                  <a:pt x="580644" y="95250"/>
                </a:lnTo>
                <a:lnTo>
                  <a:pt x="580644" y="94488"/>
                </a:lnTo>
                <a:lnTo>
                  <a:pt x="578866" y="84328"/>
                </a:lnTo>
                <a:lnTo>
                  <a:pt x="564642" y="3048"/>
                </a:lnTo>
                <a:lnTo>
                  <a:pt x="564642" y="2286"/>
                </a:lnTo>
                <a:lnTo>
                  <a:pt x="561594" y="3048"/>
                </a:lnTo>
                <a:lnTo>
                  <a:pt x="560283" y="81037"/>
                </a:lnTo>
                <a:lnTo>
                  <a:pt x="561594" y="3810"/>
                </a:lnTo>
                <a:lnTo>
                  <a:pt x="564363" y="19634"/>
                </a:lnTo>
                <a:lnTo>
                  <a:pt x="577596" y="94488"/>
                </a:lnTo>
                <a:lnTo>
                  <a:pt x="577596" y="96012"/>
                </a:lnTo>
                <a:close/>
              </a:path>
              <a:path w="977646" h="132587">
                <a:moveTo>
                  <a:pt x="420786" y="43920"/>
                </a:moveTo>
                <a:lnTo>
                  <a:pt x="429006" y="68580"/>
                </a:lnTo>
                <a:lnTo>
                  <a:pt x="432054" y="67818"/>
                </a:lnTo>
                <a:lnTo>
                  <a:pt x="438142" y="14458"/>
                </a:lnTo>
                <a:lnTo>
                  <a:pt x="440436" y="20574"/>
                </a:lnTo>
                <a:lnTo>
                  <a:pt x="449580" y="107442"/>
                </a:lnTo>
                <a:lnTo>
                  <a:pt x="450365" y="85760"/>
                </a:lnTo>
                <a:lnTo>
                  <a:pt x="443484" y="19812"/>
                </a:lnTo>
                <a:lnTo>
                  <a:pt x="438912" y="7620"/>
                </a:lnTo>
                <a:lnTo>
                  <a:pt x="438912" y="6096"/>
                </a:lnTo>
                <a:lnTo>
                  <a:pt x="435864" y="7620"/>
                </a:lnTo>
                <a:lnTo>
                  <a:pt x="435864" y="8382"/>
                </a:lnTo>
                <a:lnTo>
                  <a:pt x="429797" y="60873"/>
                </a:lnTo>
                <a:lnTo>
                  <a:pt x="429006" y="67818"/>
                </a:lnTo>
                <a:lnTo>
                  <a:pt x="420786" y="43920"/>
                </a:lnTo>
                <a:close/>
              </a:path>
              <a:path w="977646" h="132587">
                <a:moveTo>
                  <a:pt x="488442" y="92964"/>
                </a:moveTo>
                <a:lnTo>
                  <a:pt x="491490" y="92202"/>
                </a:lnTo>
                <a:lnTo>
                  <a:pt x="491490" y="91440"/>
                </a:lnTo>
                <a:lnTo>
                  <a:pt x="489478" y="81078"/>
                </a:lnTo>
                <a:lnTo>
                  <a:pt x="476250" y="12954"/>
                </a:lnTo>
                <a:lnTo>
                  <a:pt x="476250" y="12192"/>
                </a:lnTo>
                <a:lnTo>
                  <a:pt x="473202" y="12954"/>
                </a:lnTo>
                <a:lnTo>
                  <a:pt x="467459" y="111852"/>
                </a:lnTo>
                <a:lnTo>
                  <a:pt x="473202" y="13716"/>
                </a:lnTo>
                <a:lnTo>
                  <a:pt x="475514" y="25624"/>
                </a:lnTo>
                <a:lnTo>
                  <a:pt x="488442" y="91440"/>
                </a:lnTo>
                <a:lnTo>
                  <a:pt x="488442" y="92964"/>
                </a:lnTo>
                <a:close/>
              </a:path>
              <a:path w="977646" h="132587">
                <a:moveTo>
                  <a:pt x="414528" y="60198"/>
                </a:moveTo>
                <a:lnTo>
                  <a:pt x="416814" y="58674"/>
                </a:lnTo>
                <a:lnTo>
                  <a:pt x="416052" y="57150"/>
                </a:lnTo>
                <a:lnTo>
                  <a:pt x="420786" y="43920"/>
                </a:lnTo>
                <a:lnTo>
                  <a:pt x="422148" y="38862"/>
                </a:lnTo>
                <a:lnTo>
                  <a:pt x="429797" y="60873"/>
                </a:lnTo>
                <a:lnTo>
                  <a:pt x="422148" y="37338"/>
                </a:lnTo>
                <a:lnTo>
                  <a:pt x="419100" y="38862"/>
                </a:lnTo>
                <a:lnTo>
                  <a:pt x="414203" y="56225"/>
                </a:lnTo>
                <a:lnTo>
                  <a:pt x="410718" y="55626"/>
                </a:lnTo>
                <a:lnTo>
                  <a:pt x="407197" y="56437"/>
                </a:lnTo>
                <a:lnTo>
                  <a:pt x="408431" y="62484"/>
                </a:lnTo>
                <a:lnTo>
                  <a:pt x="405384" y="63246"/>
                </a:lnTo>
                <a:lnTo>
                  <a:pt x="405384" y="64008"/>
                </a:lnTo>
                <a:lnTo>
                  <a:pt x="408431" y="64008"/>
                </a:lnTo>
                <a:lnTo>
                  <a:pt x="410207" y="57497"/>
                </a:lnTo>
                <a:lnTo>
                  <a:pt x="408431" y="56388"/>
                </a:lnTo>
                <a:lnTo>
                  <a:pt x="410207" y="57497"/>
                </a:lnTo>
                <a:lnTo>
                  <a:pt x="413766" y="57912"/>
                </a:lnTo>
                <a:lnTo>
                  <a:pt x="414528" y="60198"/>
                </a:lnTo>
                <a:close/>
              </a:path>
              <a:path w="977646" h="132587">
                <a:moveTo>
                  <a:pt x="547116" y="21336"/>
                </a:moveTo>
                <a:lnTo>
                  <a:pt x="544068" y="22098"/>
                </a:lnTo>
                <a:lnTo>
                  <a:pt x="540323" y="78268"/>
                </a:lnTo>
                <a:lnTo>
                  <a:pt x="544068" y="22860"/>
                </a:lnTo>
                <a:lnTo>
                  <a:pt x="546415" y="33367"/>
                </a:lnTo>
                <a:lnTo>
                  <a:pt x="560070" y="93726"/>
                </a:lnTo>
                <a:lnTo>
                  <a:pt x="560070" y="95250"/>
                </a:lnTo>
                <a:lnTo>
                  <a:pt x="563118" y="93726"/>
                </a:lnTo>
                <a:lnTo>
                  <a:pt x="564363" y="19634"/>
                </a:lnTo>
                <a:lnTo>
                  <a:pt x="561594" y="3810"/>
                </a:lnTo>
                <a:lnTo>
                  <a:pt x="560283" y="81037"/>
                </a:lnTo>
                <a:lnTo>
                  <a:pt x="547116" y="22860"/>
                </a:lnTo>
                <a:lnTo>
                  <a:pt x="547116" y="21336"/>
                </a:lnTo>
                <a:close/>
              </a:path>
              <a:path w="977646" h="132587">
                <a:moveTo>
                  <a:pt x="616458" y="16002"/>
                </a:moveTo>
                <a:lnTo>
                  <a:pt x="613410" y="16764"/>
                </a:lnTo>
                <a:lnTo>
                  <a:pt x="613410" y="17526"/>
                </a:lnTo>
                <a:lnTo>
                  <a:pt x="615756" y="29093"/>
                </a:lnTo>
                <a:lnTo>
                  <a:pt x="624078" y="69342"/>
                </a:lnTo>
                <a:lnTo>
                  <a:pt x="624078" y="70104"/>
                </a:lnTo>
                <a:lnTo>
                  <a:pt x="627126" y="70104"/>
                </a:lnTo>
                <a:lnTo>
                  <a:pt x="627126" y="69342"/>
                </a:lnTo>
                <a:lnTo>
                  <a:pt x="625680" y="62218"/>
                </a:lnTo>
                <a:lnTo>
                  <a:pt x="616458" y="17526"/>
                </a:lnTo>
                <a:lnTo>
                  <a:pt x="616458" y="16002"/>
                </a:lnTo>
                <a:close/>
              </a:path>
              <a:path w="977646" h="132587">
                <a:moveTo>
                  <a:pt x="539496" y="92202"/>
                </a:moveTo>
                <a:lnTo>
                  <a:pt x="542544" y="91440"/>
                </a:lnTo>
                <a:lnTo>
                  <a:pt x="542544" y="90678"/>
                </a:lnTo>
                <a:lnTo>
                  <a:pt x="540323" y="78268"/>
                </a:lnTo>
                <a:lnTo>
                  <a:pt x="529590" y="18288"/>
                </a:lnTo>
                <a:lnTo>
                  <a:pt x="529590" y="16764"/>
                </a:lnTo>
                <a:lnTo>
                  <a:pt x="526542" y="18288"/>
                </a:lnTo>
                <a:lnTo>
                  <a:pt x="525930" y="58645"/>
                </a:lnTo>
                <a:lnTo>
                  <a:pt x="528828" y="68580"/>
                </a:lnTo>
                <a:lnTo>
                  <a:pt x="528828" y="69342"/>
                </a:lnTo>
                <a:lnTo>
                  <a:pt x="529353" y="34162"/>
                </a:lnTo>
                <a:lnTo>
                  <a:pt x="539496" y="90678"/>
                </a:lnTo>
                <a:lnTo>
                  <a:pt x="539496" y="92202"/>
                </a:lnTo>
                <a:close/>
              </a:path>
              <a:path w="977646" h="132587">
                <a:moveTo>
                  <a:pt x="666750" y="21336"/>
                </a:moveTo>
                <a:lnTo>
                  <a:pt x="663702" y="22098"/>
                </a:lnTo>
                <a:lnTo>
                  <a:pt x="663702" y="22860"/>
                </a:lnTo>
                <a:lnTo>
                  <a:pt x="665804" y="34841"/>
                </a:lnTo>
                <a:lnTo>
                  <a:pt x="671322" y="65532"/>
                </a:lnTo>
                <a:lnTo>
                  <a:pt x="671322" y="67056"/>
                </a:lnTo>
                <a:lnTo>
                  <a:pt x="674370" y="66294"/>
                </a:lnTo>
                <a:lnTo>
                  <a:pt x="674370" y="65532"/>
                </a:lnTo>
                <a:lnTo>
                  <a:pt x="673318" y="59541"/>
                </a:lnTo>
                <a:lnTo>
                  <a:pt x="666750" y="22860"/>
                </a:lnTo>
                <a:lnTo>
                  <a:pt x="666750" y="21336"/>
                </a:lnTo>
                <a:close/>
              </a:path>
              <a:path w="977646" h="132587">
                <a:moveTo>
                  <a:pt x="499872" y="51054"/>
                </a:moveTo>
                <a:lnTo>
                  <a:pt x="502158" y="49530"/>
                </a:lnTo>
                <a:lnTo>
                  <a:pt x="501395" y="48006"/>
                </a:lnTo>
                <a:lnTo>
                  <a:pt x="505009" y="38601"/>
                </a:lnTo>
                <a:lnTo>
                  <a:pt x="506730" y="32004"/>
                </a:lnTo>
                <a:lnTo>
                  <a:pt x="513028" y="63258"/>
                </a:lnTo>
                <a:lnTo>
                  <a:pt x="506730" y="31242"/>
                </a:lnTo>
                <a:lnTo>
                  <a:pt x="506730" y="30480"/>
                </a:lnTo>
                <a:lnTo>
                  <a:pt x="503681" y="31242"/>
                </a:lnTo>
                <a:lnTo>
                  <a:pt x="499601" y="46884"/>
                </a:lnTo>
                <a:lnTo>
                  <a:pt x="499109" y="48768"/>
                </a:lnTo>
                <a:lnTo>
                  <a:pt x="499872" y="51054"/>
                </a:lnTo>
                <a:close/>
              </a:path>
              <a:path w="977646" h="132587">
                <a:moveTo>
                  <a:pt x="812292" y="70104"/>
                </a:moveTo>
                <a:lnTo>
                  <a:pt x="812150" y="69412"/>
                </a:lnTo>
                <a:lnTo>
                  <a:pt x="812292" y="69342"/>
                </a:lnTo>
                <a:lnTo>
                  <a:pt x="812065" y="68994"/>
                </a:lnTo>
                <a:lnTo>
                  <a:pt x="806517" y="41809"/>
                </a:lnTo>
                <a:lnTo>
                  <a:pt x="810768" y="48768"/>
                </a:lnTo>
                <a:lnTo>
                  <a:pt x="811530" y="50292"/>
                </a:lnTo>
                <a:lnTo>
                  <a:pt x="813816" y="49530"/>
                </a:lnTo>
                <a:lnTo>
                  <a:pt x="813816" y="48768"/>
                </a:lnTo>
                <a:lnTo>
                  <a:pt x="811674" y="44841"/>
                </a:lnTo>
                <a:lnTo>
                  <a:pt x="804672" y="32766"/>
                </a:lnTo>
                <a:lnTo>
                  <a:pt x="801624" y="32766"/>
                </a:lnTo>
                <a:lnTo>
                  <a:pt x="801769" y="33491"/>
                </a:lnTo>
                <a:lnTo>
                  <a:pt x="801624" y="33528"/>
                </a:lnTo>
                <a:lnTo>
                  <a:pt x="801854" y="33917"/>
                </a:lnTo>
                <a:lnTo>
                  <a:pt x="807456" y="61927"/>
                </a:lnTo>
                <a:lnTo>
                  <a:pt x="809244" y="70866"/>
                </a:lnTo>
                <a:lnTo>
                  <a:pt x="812292" y="70104"/>
                </a:lnTo>
                <a:close/>
              </a:path>
              <a:path w="977646" h="132587">
                <a:moveTo>
                  <a:pt x="660180" y="67295"/>
                </a:moveTo>
                <a:lnTo>
                  <a:pt x="653796" y="26670"/>
                </a:lnTo>
                <a:lnTo>
                  <a:pt x="653796" y="27432"/>
                </a:lnTo>
                <a:lnTo>
                  <a:pt x="651394" y="31548"/>
                </a:lnTo>
                <a:lnTo>
                  <a:pt x="659130" y="80772"/>
                </a:lnTo>
                <a:lnTo>
                  <a:pt x="662178" y="80010"/>
                </a:lnTo>
                <a:lnTo>
                  <a:pt x="665804" y="34841"/>
                </a:lnTo>
                <a:lnTo>
                  <a:pt x="663702" y="22860"/>
                </a:lnTo>
                <a:lnTo>
                  <a:pt x="663702" y="22098"/>
                </a:lnTo>
                <a:lnTo>
                  <a:pt x="660180" y="67295"/>
                </a:lnTo>
                <a:close/>
              </a:path>
              <a:path w="977646" h="132587">
                <a:moveTo>
                  <a:pt x="662178" y="80772"/>
                </a:moveTo>
                <a:lnTo>
                  <a:pt x="665804" y="34841"/>
                </a:lnTo>
                <a:lnTo>
                  <a:pt x="662178" y="80010"/>
                </a:lnTo>
                <a:lnTo>
                  <a:pt x="659130" y="80772"/>
                </a:lnTo>
                <a:lnTo>
                  <a:pt x="659130" y="81534"/>
                </a:lnTo>
                <a:lnTo>
                  <a:pt x="662178" y="80772"/>
                </a:lnTo>
                <a:close/>
              </a:path>
              <a:path w="977646" h="132587">
                <a:moveTo>
                  <a:pt x="546415" y="33367"/>
                </a:moveTo>
                <a:lnTo>
                  <a:pt x="544068" y="22860"/>
                </a:lnTo>
                <a:lnTo>
                  <a:pt x="540323" y="78268"/>
                </a:lnTo>
                <a:lnTo>
                  <a:pt x="542544" y="90678"/>
                </a:lnTo>
                <a:lnTo>
                  <a:pt x="542544" y="91440"/>
                </a:lnTo>
                <a:lnTo>
                  <a:pt x="546415" y="33367"/>
                </a:lnTo>
                <a:close/>
              </a:path>
              <a:path w="977646" h="132587">
                <a:moveTo>
                  <a:pt x="518159" y="31242"/>
                </a:moveTo>
                <a:lnTo>
                  <a:pt x="515112" y="32004"/>
                </a:lnTo>
                <a:lnTo>
                  <a:pt x="515112" y="32766"/>
                </a:lnTo>
                <a:lnTo>
                  <a:pt x="517707" y="41664"/>
                </a:lnTo>
                <a:lnTo>
                  <a:pt x="525780" y="68580"/>
                </a:lnTo>
                <a:lnTo>
                  <a:pt x="525780" y="70104"/>
                </a:lnTo>
                <a:lnTo>
                  <a:pt x="528828" y="69342"/>
                </a:lnTo>
                <a:lnTo>
                  <a:pt x="528828" y="68580"/>
                </a:lnTo>
                <a:lnTo>
                  <a:pt x="525930" y="58645"/>
                </a:lnTo>
                <a:lnTo>
                  <a:pt x="518159" y="32766"/>
                </a:lnTo>
                <a:lnTo>
                  <a:pt x="518159" y="31242"/>
                </a:lnTo>
                <a:close/>
              </a:path>
              <a:path w="977646" h="132587">
                <a:moveTo>
                  <a:pt x="594360" y="110490"/>
                </a:moveTo>
                <a:lnTo>
                  <a:pt x="597408" y="108966"/>
                </a:lnTo>
                <a:lnTo>
                  <a:pt x="602351" y="33578"/>
                </a:lnTo>
                <a:lnTo>
                  <a:pt x="608838" y="92964"/>
                </a:lnTo>
                <a:lnTo>
                  <a:pt x="608838" y="94488"/>
                </a:lnTo>
                <a:lnTo>
                  <a:pt x="611886" y="92964"/>
                </a:lnTo>
                <a:lnTo>
                  <a:pt x="615756" y="29093"/>
                </a:lnTo>
                <a:lnTo>
                  <a:pt x="613410" y="17526"/>
                </a:lnTo>
                <a:lnTo>
                  <a:pt x="613410" y="16764"/>
                </a:lnTo>
                <a:lnTo>
                  <a:pt x="609920" y="74918"/>
                </a:lnTo>
                <a:lnTo>
                  <a:pt x="603504" y="16002"/>
                </a:lnTo>
                <a:lnTo>
                  <a:pt x="603504" y="15240"/>
                </a:lnTo>
                <a:lnTo>
                  <a:pt x="600456" y="16002"/>
                </a:lnTo>
                <a:lnTo>
                  <a:pt x="595547" y="90863"/>
                </a:lnTo>
                <a:lnTo>
                  <a:pt x="589026" y="27432"/>
                </a:lnTo>
                <a:lnTo>
                  <a:pt x="589026" y="26670"/>
                </a:lnTo>
                <a:lnTo>
                  <a:pt x="585978" y="27432"/>
                </a:lnTo>
                <a:lnTo>
                  <a:pt x="578866" y="84328"/>
                </a:lnTo>
                <a:lnTo>
                  <a:pt x="580644" y="94488"/>
                </a:lnTo>
                <a:lnTo>
                  <a:pt x="580644" y="95250"/>
                </a:lnTo>
                <a:lnTo>
                  <a:pt x="587362" y="40894"/>
                </a:lnTo>
                <a:lnTo>
                  <a:pt x="594360" y="108966"/>
                </a:lnTo>
                <a:lnTo>
                  <a:pt x="594360" y="110490"/>
                </a:lnTo>
                <a:close/>
              </a:path>
              <a:path w="977646" h="132587">
                <a:moveTo>
                  <a:pt x="646176" y="35052"/>
                </a:moveTo>
                <a:lnTo>
                  <a:pt x="646176" y="60452"/>
                </a:lnTo>
                <a:lnTo>
                  <a:pt x="642366" y="46482"/>
                </a:lnTo>
                <a:lnTo>
                  <a:pt x="641604" y="45720"/>
                </a:lnTo>
                <a:lnTo>
                  <a:pt x="633984" y="38862"/>
                </a:lnTo>
                <a:lnTo>
                  <a:pt x="630936" y="38862"/>
                </a:lnTo>
                <a:lnTo>
                  <a:pt x="625680" y="62218"/>
                </a:lnTo>
                <a:lnTo>
                  <a:pt x="631698" y="40386"/>
                </a:lnTo>
                <a:lnTo>
                  <a:pt x="633324" y="41864"/>
                </a:lnTo>
                <a:lnTo>
                  <a:pt x="639318" y="47244"/>
                </a:lnTo>
                <a:lnTo>
                  <a:pt x="640080" y="48006"/>
                </a:lnTo>
                <a:lnTo>
                  <a:pt x="646176" y="72390"/>
                </a:lnTo>
                <a:lnTo>
                  <a:pt x="646176" y="73152"/>
                </a:lnTo>
                <a:lnTo>
                  <a:pt x="649224" y="72390"/>
                </a:lnTo>
                <a:lnTo>
                  <a:pt x="649224" y="35814"/>
                </a:lnTo>
                <a:lnTo>
                  <a:pt x="648462" y="36576"/>
                </a:lnTo>
                <a:lnTo>
                  <a:pt x="651394" y="31548"/>
                </a:lnTo>
                <a:lnTo>
                  <a:pt x="653796" y="27432"/>
                </a:lnTo>
                <a:lnTo>
                  <a:pt x="650748" y="27432"/>
                </a:lnTo>
                <a:lnTo>
                  <a:pt x="653796" y="27432"/>
                </a:lnTo>
                <a:lnTo>
                  <a:pt x="653796" y="25908"/>
                </a:lnTo>
                <a:lnTo>
                  <a:pt x="650748" y="25908"/>
                </a:lnTo>
                <a:lnTo>
                  <a:pt x="646176" y="35052"/>
                </a:lnTo>
                <a:close/>
              </a:path>
              <a:path w="977646" h="132587">
                <a:moveTo>
                  <a:pt x="154686" y="62484"/>
                </a:moveTo>
                <a:lnTo>
                  <a:pt x="153924" y="60198"/>
                </a:lnTo>
                <a:lnTo>
                  <a:pt x="154380" y="58437"/>
                </a:lnTo>
                <a:lnTo>
                  <a:pt x="148590" y="56388"/>
                </a:lnTo>
                <a:lnTo>
                  <a:pt x="148255" y="55097"/>
                </a:lnTo>
                <a:lnTo>
                  <a:pt x="143256" y="36576"/>
                </a:lnTo>
                <a:lnTo>
                  <a:pt x="143256" y="35814"/>
                </a:lnTo>
                <a:lnTo>
                  <a:pt x="140208" y="35814"/>
                </a:lnTo>
                <a:lnTo>
                  <a:pt x="140208" y="36576"/>
                </a:lnTo>
                <a:lnTo>
                  <a:pt x="141759" y="42561"/>
                </a:lnTo>
                <a:lnTo>
                  <a:pt x="147828" y="54864"/>
                </a:lnTo>
                <a:lnTo>
                  <a:pt x="145542" y="57150"/>
                </a:lnTo>
                <a:lnTo>
                  <a:pt x="146304" y="57912"/>
                </a:lnTo>
                <a:lnTo>
                  <a:pt x="154686" y="62484"/>
                </a:lnTo>
                <a:close/>
              </a:path>
              <a:path w="977646" h="132587">
                <a:moveTo>
                  <a:pt x="106680" y="70104"/>
                </a:moveTo>
                <a:lnTo>
                  <a:pt x="109728" y="70104"/>
                </a:lnTo>
                <a:lnTo>
                  <a:pt x="109728" y="68580"/>
                </a:lnTo>
                <a:lnTo>
                  <a:pt x="108386" y="63459"/>
                </a:lnTo>
                <a:lnTo>
                  <a:pt x="101346" y="37338"/>
                </a:lnTo>
                <a:lnTo>
                  <a:pt x="101346" y="36576"/>
                </a:lnTo>
                <a:lnTo>
                  <a:pt x="98298" y="36576"/>
                </a:lnTo>
                <a:lnTo>
                  <a:pt x="98298" y="37338"/>
                </a:lnTo>
                <a:lnTo>
                  <a:pt x="99581" y="42239"/>
                </a:lnTo>
                <a:lnTo>
                  <a:pt x="106680" y="68580"/>
                </a:lnTo>
                <a:lnTo>
                  <a:pt x="106680" y="70104"/>
                </a:lnTo>
                <a:close/>
              </a:path>
              <a:path w="977646" h="132587">
                <a:moveTo>
                  <a:pt x="934212" y="60960"/>
                </a:moveTo>
                <a:lnTo>
                  <a:pt x="937260" y="60198"/>
                </a:lnTo>
                <a:lnTo>
                  <a:pt x="937260" y="59436"/>
                </a:lnTo>
                <a:lnTo>
                  <a:pt x="935872" y="54405"/>
                </a:lnTo>
                <a:lnTo>
                  <a:pt x="930402" y="38100"/>
                </a:lnTo>
                <a:lnTo>
                  <a:pt x="931163" y="37338"/>
                </a:lnTo>
                <a:lnTo>
                  <a:pt x="928116" y="36576"/>
                </a:lnTo>
                <a:lnTo>
                  <a:pt x="928116" y="38100"/>
                </a:lnTo>
                <a:lnTo>
                  <a:pt x="928912" y="40986"/>
                </a:lnTo>
                <a:lnTo>
                  <a:pt x="934212" y="58674"/>
                </a:lnTo>
                <a:lnTo>
                  <a:pt x="934212" y="60960"/>
                </a:lnTo>
                <a:close/>
              </a:path>
              <a:path w="977646" h="132587">
                <a:moveTo>
                  <a:pt x="709422" y="38100"/>
                </a:moveTo>
                <a:lnTo>
                  <a:pt x="706374" y="38862"/>
                </a:lnTo>
                <a:lnTo>
                  <a:pt x="701146" y="51278"/>
                </a:lnTo>
                <a:lnTo>
                  <a:pt x="706374" y="39624"/>
                </a:lnTo>
                <a:lnTo>
                  <a:pt x="707901" y="43234"/>
                </a:lnTo>
                <a:lnTo>
                  <a:pt x="715518" y="57150"/>
                </a:lnTo>
                <a:lnTo>
                  <a:pt x="714756" y="59436"/>
                </a:lnTo>
                <a:lnTo>
                  <a:pt x="717804" y="59436"/>
                </a:lnTo>
                <a:lnTo>
                  <a:pt x="717804" y="57912"/>
                </a:lnTo>
                <a:lnTo>
                  <a:pt x="716776" y="55576"/>
                </a:lnTo>
                <a:lnTo>
                  <a:pt x="709422" y="39624"/>
                </a:lnTo>
                <a:lnTo>
                  <a:pt x="709422" y="38100"/>
                </a:lnTo>
                <a:close/>
              </a:path>
              <a:path w="977646" h="132587">
                <a:moveTo>
                  <a:pt x="162306" y="38862"/>
                </a:moveTo>
                <a:lnTo>
                  <a:pt x="159258" y="39624"/>
                </a:lnTo>
                <a:lnTo>
                  <a:pt x="154380" y="58437"/>
                </a:lnTo>
                <a:lnTo>
                  <a:pt x="160020" y="41148"/>
                </a:lnTo>
                <a:lnTo>
                  <a:pt x="161326" y="44304"/>
                </a:lnTo>
                <a:lnTo>
                  <a:pt x="169164" y="61722"/>
                </a:lnTo>
                <a:lnTo>
                  <a:pt x="169164" y="64008"/>
                </a:lnTo>
                <a:lnTo>
                  <a:pt x="172212" y="63246"/>
                </a:lnTo>
                <a:lnTo>
                  <a:pt x="172212" y="61722"/>
                </a:lnTo>
                <a:lnTo>
                  <a:pt x="170350" y="57569"/>
                </a:lnTo>
                <a:lnTo>
                  <a:pt x="162306" y="40386"/>
                </a:lnTo>
                <a:lnTo>
                  <a:pt x="162306" y="38862"/>
                </a:lnTo>
                <a:close/>
              </a:path>
              <a:path w="977646" h="132587">
                <a:moveTo>
                  <a:pt x="188322" y="57004"/>
                </a:moveTo>
                <a:lnTo>
                  <a:pt x="185166" y="46482"/>
                </a:lnTo>
                <a:lnTo>
                  <a:pt x="184404" y="45720"/>
                </a:lnTo>
                <a:lnTo>
                  <a:pt x="178308" y="41148"/>
                </a:lnTo>
                <a:lnTo>
                  <a:pt x="175260" y="40386"/>
                </a:lnTo>
                <a:lnTo>
                  <a:pt x="170350" y="57569"/>
                </a:lnTo>
                <a:lnTo>
                  <a:pt x="176022" y="41910"/>
                </a:lnTo>
                <a:lnTo>
                  <a:pt x="177648" y="43536"/>
                </a:lnTo>
                <a:lnTo>
                  <a:pt x="182118" y="48006"/>
                </a:lnTo>
                <a:lnTo>
                  <a:pt x="186690" y="62484"/>
                </a:lnTo>
                <a:lnTo>
                  <a:pt x="186690" y="61722"/>
                </a:lnTo>
                <a:lnTo>
                  <a:pt x="186690" y="62484"/>
                </a:lnTo>
                <a:lnTo>
                  <a:pt x="189738" y="61722"/>
                </a:lnTo>
                <a:lnTo>
                  <a:pt x="188322" y="57004"/>
                </a:lnTo>
                <a:close/>
              </a:path>
              <a:path w="977646" h="132587">
                <a:moveTo>
                  <a:pt x="279654" y="64008"/>
                </a:moveTo>
                <a:lnTo>
                  <a:pt x="274320" y="40386"/>
                </a:lnTo>
                <a:lnTo>
                  <a:pt x="271272" y="41148"/>
                </a:lnTo>
                <a:lnTo>
                  <a:pt x="264909" y="43510"/>
                </a:lnTo>
                <a:lnTo>
                  <a:pt x="263652" y="44196"/>
                </a:lnTo>
                <a:lnTo>
                  <a:pt x="264909" y="43510"/>
                </a:lnTo>
                <a:lnTo>
                  <a:pt x="261365" y="41148"/>
                </a:lnTo>
                <a:lnTo>
                  <a:pt x="258318" y="41148"/>
                </a:lnTo>
                <a:lnTo>
                  <a:pt x="254992" y="48352"/>
                </a:lnTo>
                <a:lnTo>
                  <a:pt x="259079" y="43434"/>
                </a:lnTo>
                <a:lnTo>
                  <a:pt x="261365" y="42672"/>
                </a:lnTo>
                <a:lnTo>
                  <a:pt x="260477" y="44598"/>
                </a:lnTo>
                <a:lnTo>
                  <a:pt x="265938" y="44196"/>
                </a:lnTo>
                <a:lnTo>
                  <a:pt x="271653" y="43121"/>
                </a:lnTo>
                <a:lnTo>
                  <a:pt x="273558" y="41910"/>
                </a:lnTo>
                <a:lnTo>
                  <a:pt x="279654" y="64008"/>
                </a:lnTo>
                <a:close/>
              </a:path>
              <a:path w="977646" h="132587">
                <a:moveTo>
                  <a:pt x="724916" y="49953"/>
                </a:moveTo>
                <a:lnTo>
                  <a:pt x="726186" y="53340"/>
                </a:lnTo>
                <a:lnTo>
                  <a:pt x="729234" y="51816"/>
                </a:lnTo>
                <a:lnTo>
                  <a:pt x="734462" y="42229"/>
                </a:lnTo>
                <a:lnTo>
                  <a:pt x="735330" y="40386"/>
                </a:lnTo>
                <a:lnTo>
                  <a:pt x="741045" y="45719"/>
                </a:lnTo>
                <a:lnTo>
                  <a:pt x="735330" y="38862"/>
                </a:lnTo>
                <a:lnTo>
                  <a:pt x="733044" y="40386"/>
                </a:lnTo>
                <a:lnTo>
                  <a:pt x="727970" y="48445"/>
                </a:lnTo>
                <a:lnTo>
                  <a:pt x="726186" y="51816"/>
                </a:lnTo>
                <a:lnTo>
                  <a:pt x="724916" y="49953"/>
                </a:lnTo>
                <a:close/>
              </a:path>
              <a:path w="977646" h="132587">
                <a:moveTo>
                  <a:pt x="815306" y="43071"/>
                </a:moveTo>
                <a:lnTo>
                  <a:pt x="832866" y="64008"/>
                </a:lnTo>
                <a:lnTo>
                  <a:pt x="832866" y="62484"/>
                </a:lnTo>
                <a:lnTo>
                  <a:pt x="833461" y="59706"/>
                </a:lnTo>
                <a:lnTo>
                  <a:pt x="816102" y="39624"/>
                </a:lnTo>
                <a:lnTo>
                  <a:pt x="813054" y="40386"/>
                </a:lnTo>
                <a:lnTo>
                  <a:pt x="811674" y="44841"/>
                </a:lnTo>
                <a:lnTo>
                  <a:pt x="813816" y="48768"/>
                </a:lnTo>
                <a:lnTo>
                  <a:pt x="813816" y="49530"/>
                </a:lnTo>
                <a:lnTo>
                  <a:pt x="815306" y="43071"/>
                </a:lnTo>
                <a:close/>
              </a:path>
              <a:path w="977646" h="132587">
                <a:moveTo>
                  <a:pt x="294894" y="37338"/>
                </a:moveTo>
                <a:lnTo>
                  <a:pt x="299743" y="39277"/>
                </a:lnTo>
                <a:lnTo>
                  <a:pt x="294894" y="35814"/>
                </a:lnTo>
                <a:lnTo>
                  <a:pt x="291846" y="36576"/>
                </a:lnTo>
                <a:lnTo>
                  <a:pt x="294894" y="37338"/>
                </a:lnTo>
                <a:close/>
              </a:path>
              <a:path w="977646" h="132587">
                <a:moveTo>
                  <a:pt x="685038" y="57912"/>
                </a:moveTo>
                <a:lnTo>
                  <a:pt x="688086" y="57912"/>
                </a:lnTo>
                <a:lnTo>
                  <a:pt x="688086" y="56388"/>
                </a:lnTo>
                <a:lnTo>
                  <a:pt x="686866" y="52730"/>
                </a:lnTo>
                <a:lnTo>
                  <a:pt x="682752" y="41148"/>
                </a:lnTo>
                <a:lnTo>
                  <a:pt x="682752" y="40386"/>
                </a:lnTo>
                <a:lnTo>
                  <a:pt x="679704" y="40386"/>
                </a:lnTo>
                <a:lnTo>
                  <a:pt x="673318" y="59541"/>
                </a:lnTo>
                <a:lnTo>
                  <a:pt x="679704" y="41148"/>
                </a:lnTo>
                <a:lnTo>
                  <a:pt x="681228" y="45720"/>
                </a:lnTo>
                <a:lnTo>
                  <a:pt x="685038" y="56388"/>
                </a:lnTo>
                <a:lnTo>
                  <a:pt x="685038" y="57912"/>
                </a:lnTo>
                <a:close/>
              </a:path>
              <a:path w="977646" h="132587">
                <a:moveTo>
                  <a:pt x="734462" y="42229"/>
                </a:moveTo>
                <a:lnTo>
                  <a:pt x="740664" y="50292"/>
                </a:lnTo>
                <a:lnTo>
                  <a:pt x="742950" y="48006"/>
                </a:lnTo>
                <a:lnTo>
                  <a:pt x="745274" y="44415"/>
                </a:lnTo>
                <a:lnTo>
                  <a:pt x="746760" y="41148"/>
                </a:lnTo>
                <a:lnTo>
                  <a:pt x="746760" y="39624"/>
                </a:lnTo>
                <a:lnTo>
                  <a:pt x="743712" y="40386"/>
                </a:lnTo>
                <a:lnTo>
                  <a:pt x="743712" y="41148"/>
                </a:lnTo>
                <a:lnTo>
                  <a:pt x="741045" y="45719"/>
                </a:lnTo>
                <a:lnTo>
                  <a:pt x="739902" y="48006"/>
                </a:lnTo>
                <a:lnTo>
                  <a:pt x="734462" y="42229"/>
                </a:lnTo>
                <a:close/>
              </a:path>
              <a:path w="977646" h="132587">
                <a:moveTo>
                  <a:pt x="977646" y="52578"/>
                </a:moveTo>
                <a:lnTo>
                  <a:pt x="976884" y="39624"/>
                </a:lnTo>
                <a:lnTo>
                  <a:pt x="973074" y="40386"/>
                </a:lnTo>
                <a:lnTo>
                  <a:pt x="964206" y="49695"/>
                </a:lnTo>
                <a:lnTo>
                  <a:pt x="961644" y="52578"/>
                </a:lnTo>
                <a:lnTo>
                  <a:pt x="961644" y="53340"/>
                </a:lnTo>
                <a:lnTo>
                  <a:pt x="963930" y="54102"/>
                </a:lnTo>
                <a:lnTo>
                  <a:pt x="964655" y="53330"/>
                </a:lnTo>
                <a:lnTo>
                  <a:pt x="973515" y="43917"/>
                </a:lnTo>
                <a:lnTo>
                  <a:pt x="976122" y="41148"/>
                </a:lnTo>
                <a:lnTo>
                  <a:pt x="977646" y="52578"/>
                </a:lnTo>
                <a:close/>
              </a:path>
              <a:path w="977646" h="132587">
                <a:moveTo>
                  <a:pt x="639343" y="47336"/>
                </a:moveTo>
                <a:lnTo>
                  <a:pt x="646176" y="72390"/>
                </a:lnTo>
                <a:lnTo>
                  <a:pt x="640080" y="48006"/>
                </a:lnTo>
                <a:lnTo>
                  <a:pt x="639318" y="47244"/>
                </a:lnTo>
                <a:lnTo>
                  <a:pt x="633324" y="41864"/>
                </a:lnTo>
                <a:lnTo>
                  <a:pt x="639343" y="47336"/>
                </a:lnTo>
                <a:close/>
              </a:path>
              <a:path w="977646" h="132587">
                <a:moveTo>
                  <a:pt x="633984" y="38862"/>
                </a:moveTo>
                <a:lnTo>
                  <a:pt x="641604" y="45720"/>
                </a:lnTo>
                <a:lnTo>
                  <a:pt x="633222" y="38100"/>
                </a:lnTo>
                <a:lnTo>
                  <a:pt x="630936" y="38862"/>
                </a:lnTo>
                <a:lnTo>
                  <a:pt x="633984" y="38862"/>
                </a:lnTo>
                <a:close/>
              </a:path>
              <a:path w="977646" h="132587">
                <a:moveTo>
                  <a:pt x="832866" y="64008"/>
                </a:moveTo>
                <a:lnTo>
                  <a:pt x="835913" y="63246"/>
                </a:lnTo>
                <a:lnTo>
                  <a:pt x="835152" y="61722"/>
                </a:lnTo>
                <a:lnTo>
                  <a:pt x="839601" y="46039"/>
                </a:lnTo>
                <a:lnTo>
                  <a:pt x="840486" y="41910"/>
                </a:lnTo>
                <a:lnTo>
                  <a:pt x="840486" y="40386"/>
                </a:lnTo>
                <a:lnTo>
                  <a:pt x="837438" y="41148"/>
                </a:lnTo>
                <a:lnTo>
                  <a:pt x="837438" y="41910"/>
                </a:lnTo>
                <a:lnTo>
                  <a:pt x="833461" y="59706"/>
                </a:lnTo>
                <a:lnTo>
                  <a:pt x="832866" y="62484"/>
                </a:lnTo>
                <a:lnTo>
                  <a:pt x="832866" y="64008"/>
                </a:lnTo>
                <a:close/>
              </a:path>
              <a:path w="977646" h="132587">
                <a:moveTo>
                  <a:pt x="960200" y="42511"/>
                </a:moveTo>
                <a:lnTo>
                  <a:pt x="958786" y="45339"/>
                </a:lnTo>
                <a:lnTo>
                  <a:pt x="960119" y="46482"/>
                </a:lnTo>
                <a:lnTo>
                  <a:pt x="960994" y="48468"/>
                </a:lnTo>
                <a:lnTo>
                  <a:pt x="963168" y="42672"/>
                </a:lnTo>
                <a:lnTo>
                  <a:pt x="960458" y="41994"/>
                </a:lnTo>
                <a:lnTo>
                  <a:pt x="960119" y="41910"/>
                </a:lnTo>
                <a:lnTo>
                  <a:pt x="960200" y="42511"/>
                </a:lnTo>
                <a:close/>
              </a:path>
              <a:path w="977646" h="132587">
                <a:moveTo>
                  <a:pt x="141759" y="42561"/>
                </a:moveTo>
                <a:lnTo>
                  <a:pt x="140208" y="36576"/>
                </a:lnTo>
                <a:lnTo>
                  <a:pt x="140208" y="35814"/>
                </a:lnTo>
                <a:lnTo>
                  <a:pt x="133762" y="61597"/>
                </a:lnTo>
                <a:lnTo>
                  <a:pt x="132588" y="66294"/>
                </a:lnTo>
                <a:lnTo>
                  <a:pt x="132588" y="67818"/>
                </a:lnTo>
                <a:lnTo>
                  <a:pt x="135636" y="67056"/>
                </a:lnTo>
                <a:lnTo>
                  <a:pt x="135636" y="65532"/>
                </a:lnTo>
                <a:lnTo>
                  <a:pt x="141759" y="42561"/>
                </a:lnTo>
                <a:close/>
              </a:path>
              <a:path w="977646" h="132587">
                <a:moveTo>
                  <a:pt x="839601" y="46039"/>
                </a:moveTo>
                <a:lnTo>
                  <a:pt x="845819" y="57912"/>
                </a:lnTo>
                <a:lnTo>
                  <a:pt x="848868" y="56388"/>
                </a:lnTo>
                <a:lnTo>
                  <a:pt x="858221" y="45267"/>
                </a:lnTo>
                <a:lnTo>
                  <a:pt x="860297" y="42672"/>
                </a:lnTo>
                <a:lnTo>
                  <a:pt x="861667" y="51027"/>
                </a:lnTo>
                <a:lnTo>
                  <a:pt x="861060" y="41910"/>
                </a:lnTo>
                <a:lnTo>
                  <a:pt x="858012" y="41910"/>
                </a:lnTo>
                <a:lnTo>
                  <a:pt x="847453" y="53686"/>
                </a:lnTo>
                <a:lnTo>
                  <a:pt x="845819" y="55626"/>
                </a:lnTo>
                <a:lnTo>
                  <a:pt x="839601" y="46039"/>
                </a:lnTo>
                <a:close/>
              </a:path>
              <a:path w="977646" h="132587">
                <a:moveTo>
                  <a:pt x="278892" y="63246"/>
                </a:moveTo>
                <a:lnTo>
                  <a:pt x="279654" y="64008"/>
                </a:lnTo>
                <a:lnTo>
                  <a:pt x="273558" y="41910"/>
                </a:lnTo>
                <a:lnTo>
                  <a:pt x="271653" y="43121"/>
                </a:lnTo>
                <a:lnTo>
                  <a:pt x="275844" y="64770"/>
                </a:lnTo>
                <a:lnTo>
                  <a:pt x="276606" y="64770"/>
                </a:lnTo>
                <a:lnTo>
                  <a:pt x="283464" y="75438"/>
                </a:lnTo>
                <a:lnTo>
                  <a:pt x="286512" y="74676"/>
                </a:lnTo>
                <a:lnTo>
                  <a:pt x="284333" y="71407"/>
                </a:lnTo>
                <a:lnTo>
                  <a:pt x="278892" y="63246"/>
                </a:lnTo>
                <a:close/>
              </a:path>
              <a:path w="977646" h="132587">
                <a:moveTo>
                  <a:pt x="812292" y="70104"/>
                </a:moveTo>
                <a:lnTo>
                  <a:pt x="809244" y="70866"/>
                </a:lnTo>
                <a:lnTo>
                  <a:pt x="807456" y="61927"/>
                </a:lnTo>
                <a:lnTo>
                  <a:pt x="800862" y="53340"/>
                </a:lnTo>
                <a:lnTo>
                  <a:pt x="797814" y="52578"/>
                </a:lnTo>
                <a:lnTo>
                  <a:pt x="797447" y="58802"/>
                </a:lnTo>
                <a:lnTo>
                  <a:pt x="798576" y="54102"/>
                </a:lnTo>
                <a:lnTo>
                  <a:pt x="800605" y="57436"/>
                </a:lnTo>
                <a:lnTo>
                  <a:pt x="809244" y="71628"/>
                </a:lnTo>
                <a:lnTo>
                  <a:pt x="812292" y="70104"/>
                </a:lnTo>
                <a:close/>
              </a:path>
              <a:path w="977646" h="132587">
                <a:moveTo>
                  <a:pt x="800862" y="53340"/>
                </a:moveTo>
                <a:lnTo>
                  <a:pt x="807456" y="61927"/>
                </a:lnTo>
                <a:lnTo>
                  <a:pt x="800862" y="51816"/>
                </a:lnTo>
                <a:lnTo>
                  <a:pt x="797814" y="52578"/>
                </a:lnTo>
                <a:lnTo>
                  <a:pt x="800862" y="53340"/>
                </a:lnTo>
                <a:close/>
              </a:path>
              <a:path w="977646" h="132587">
                <a:moveTo>
                  <a:pt x="276606" y="64770"/>
                </a:moveTo>
                <a:lnTo>
                  <a:pt x="284226" y="76962"/>
                </a:lnTo>
                <a:lnTo>
                  <a:pt x="286512" y="76200"/>
                </a:lnTo>
                <a:lnTo>
                  <a:pt x="294434" y="39469"/>
                </a:lnTo>
                <a:lnTo>
                  <a:pt x="292608" y="38100"/>
                </a:lnTo>
                <a:lnTo>
                  <a:pt x="291846" y="36576"/>
                </a:lnTo>
                <a:lnTo>
                  <a:pt x="284333" y="71407"/>
                </a:lnTo>
                <a:lnTo>
                  <a:pt x="286512" y="74676"/>
                </a:lnTo>
                <a:lnTo>
                  <a:pt x="283464" y="75438"/>
                </a:lnTo>
                <a:lnTo>
                  <a:pt x="276606" y="64770"/>
                </a:lnTo>
                <a:close/>
              </a:path>
              <a:path w="977646" h="132587">
                <a:moveTo>
                  <a:pt x="724916" y="49953"/>
                </a:moveTo>
                <a:lnTo>
                  <a:pt x="726186" y="51816"/>
                </a:lnTo>
                <a:lnTo>
                  <a:pt x="727970" y="48445"/>
                </a:lnTo>
                <a:lnTo>
                  <a:pt x="726948" y="47244"/>
                </a:lnTo>
                <a:lnTo>
                  <a:pt x="723900" y="47244"/>
                </a:lnTo>
                <a:lnTo>
                  <a:pt x="724662" y="45720"/>
                </a:lnTo>
                <a:lnTo>
                  <a:pt x="716776" y="55576"/>
                </a:lnTo>
                <a:lnTo>
                  <a:pt x="717804" y="57912"/>
                </a:lnTo>
                <a:lnTo>
                  <a:pt x="717804" y="59436"/>
                </a:lnTo>
                <a:lnTo>
                  <a:pt x="724916" y="49953"/>
                </a:lnTo>
                <a:close/>
              </a:path>
              <a:path w="977646" h="132587">
                <a:moveTo>
                  <a:pt x="960994" y="48468"/>
                </a:moveTo>
                <a:lnTo>
                  <a:pt x="960119" y="46482"/>
                </a:lnTo>
                <a:lnTo>
                  <a:pt x="958786" y="45339"/>
                </a:lnTo>
                <a:lnTo>
                  <a:pt x="954786" y="43434"/>
                </a:lnTo>
                <a:lnTo>
                  <a:pt x="951738" y="43434"/>
                </a:lnTo>
                <a:lnTo>
                  <a:pt x="951186" y="53361"/>
                </a:lnTo>
                <a:lnTo>
                  <a:pt x="952500" y="44196"/>
                </a:lnTo>
                <a:lnTo>
                  <a:pt x="954625" y="46321"/>
                </a:lnTo>
                <a:lnTo>
                  <a:pt x="957834" y="47244"/>
                </a:lnTo>
                <a:lnTo>
                  <a:pt x="960994" y="48468"/>
                </a:lnTo>
                <a:close/>
              </a:path>
              <a:path w="977646" h="132587">
                <a:moveTo>
                  <a:pt x="917885" y="56397"/>
                </a:moveTo>
                <a:lnTo>
                  <a:pt x="915162" y="44958"/>
                </a:lnTo>
                <a:lnTo>
                  <a:pt x="914400" y="46482"/>
                </a:lnTo>
                <a:lnTo>
                  <a:pt x="912543" y="47526"/>
                </a:lnTo>
                <a:lnTo>
                  <a:pt x="915924" y="61722"/>
                </a:lnTo>
                <a:lnTo>
                  <a:pt x="915924" y="60198"/>
                </a:lnTo>
                <a:lnTo>
                  <a:pt x="918855" y="60471"/>
                </a:lnTo>
                <a:lnTo>
                  <a:pt x="928912" y="40986"/>
                </a:lnTo>
                <a:lnTo>
                  <a:pt x="928116" y="38100"/>
                </a:lnTo>
                <a:lnTo>
                  <a:pt x="928116" y="36576"/>
                </a:lnTo>
                <a:lnTo>
                  <a:pt x="917885" y="56397"/>
                </a:lnTo>
                <a:close/>
              </a:path>
              <a:path w="977646" h="132587">
                <a:moveTo>
                  <a:pt x="902208" y="53340"/>
                </a:moveTo>
                <a:lnTo>
                  <a:pt x="902208" y="51054"/>
                </a:lnTo>
                <a:lnTo>
                  <a:pt x="900684" y="51054"/>
                </a:lnTo>
                <a:lnTo>
                  <a:pt x="901744" y="50457"/>
                </a:lnTo>
                <a:lnTo>
                  <a:pt x="896874" y="44196"/>
                </a:lnTo>
                <a:lnTo>
                  <a:pt x="894588" y="44196"/>
                </a:lnTo>
                <a:lnTo>
                  <a:pt x="883438" y="53378"/>
                </a:lnTo>
                <a:lnTo>
                  <a:pt x="881634" y="54864"/>
                </a:lnTo>
                <a:lnTo>
                  <a:pt x="883919" y="55626"/>
                </a:lnTo>
                <a:lnTo>
                  <a:pt x="880872" y="56388"/>
                </a:lnTo>
                <a:lnTo>
                  <a:pt x="880872" y="57150"/>
                </a:lnTo>
                <a:lnTo>
                  <a:pt x="883919" y="57150"/>
                </a:lnTo>
                <a:lnTo>
                  <a:pt x="895480" y="47629"/>
                </a:lnTo>
                <a:lnTo>
                  <a:pt x="894588" y="46482"/>
                </a:lnTo>
                <a:lnTo>
                  <a:pt x="896874" y="46482"/>
                </a:lnTo>
                <a:lnTo>
                  <a:pt x="895480" y="47629"/>
                </a:lnTo>
                <a:lnTo>
                  <a:pt x="899922" y="53340"/>
                </a:lnTo>
                <a:lnTo>
                  <a:pt x="902208" y="53340"/>
                </a:lnTo>
                <a:close/>
              </a:path>
              <a:path w="977646" h="132587">
                <a:moveTo>
                  <a:pt x="915162" y="44958"/>
                </a:moveTo>
                <a:lnTo>
                  <a:pt x="912876" y="44196"/>
                </a:lnTo>
                <a:lnTo>
                  <a:pt x="901744" y="50457"/>
                </a:lnTo>
                <a:lnTo>
                  <a:pt x="900684" y="51054"/>
                </a:lnTo>
                <a:lnTo>
                  <a:pt x="902208" y="51054"/>
                </a:lnTo>
                <a:lnTo>
                  <a:pt x="902208" y="53340"/>
                </a:lnTo>
                <a:lnTo>
                  <a:pt x="912543" y="47526"/>
                </a:lnTo>
                <a:lnTo>
                  <a:pt x="912113" y="45720"/>
                </a:lnTo>
                <a:lnTo>
                  <a:pt x="915162" y="44958"/>
                </a:lnTo>
                <a:close/>
              </a:path>
              <a:path w="977646" h="132587">
                <a:moveTo>
                  <a:pt x="703326" y="54102"/>
                </a:moveTo>
                <a:lnTo>
                  <a:pt x="702564" y="52578"/>
                </a:lnTo>
                <a:lnTo>
                  <a:pt x="701146" y="51278"/>
                </a:lnTo>
                <a:lnTo>
                  <a:pt x="693420" y="45720"/>
                </a:lnTo>
                <a:lnTo>
                  <a:pt x="693420" y="44196"/>
                </a:lnTo>
                <a:lnTo>
                  <a:pt x="691134" y="44196"/>
                </a:lnTo>
                <a:lnTo>
                  <a:pt x="686866" y="52730"/>
                </a:lnTo>
                <a:lnTo>
                  <a:pt x="691134" y="46482"/>
                </a:lnTo>
                <a:lnTo>
                  <a:pt x="692527" y="47759"/>
                </a:lnTo>
                <a:lnTo>
                  <a:pt x="700278" y="53340"/>
                </a:lnTo>
                <a:lnTo>
                  <a:pt x="703326" y="54102"/>
                </a:lnTo>
                <a:close/>
              </a:path>
              <a:path w="977646" h="132587">
                <a:moveTo>
                  <a:pt x="707901" y="43234"/>
                </a:moveTo>
                <a:lnTo>
                  <a:pt x="706374" y="39624"/>
                </a:lnTo>
                <a:lnTo>
                  <a:pt x="701146" y="51278"/>
                </a:lnTo>
                <a:lnTo>
                  <a:pt x="702564" y="52578"/>
                </a:lnTo>
                <a:lnTo>
                  <a:pt x="703326" y="54102"/>
                </a:lnTo>
                <a:lnTo>
                  <a:pt x="707901" y="43234"/>
                </a:lnTo>
                <a:close/>
              </a:path>
              <a:path w="977646" h="132587">
                <a:moveTo>
                  <a:pt x="700278" y="53340"/>
                </a:moveTo>
                <a:lnTo>
                  <a:pt x="692527" y="47759"/>
                </a:lnTo>
                <a:lnTo>
                  <a:pt x="700278" y="54864"/>
                </a:lnTo>
                <a:lnTo>
                  <a:pt x="703326" y="54102"/>
                </a:lnTo>
                <a:lnTo>
                  <a:pt x="700278" y="53340"/>
                </a:lnTo>
                <a:close/>
              </a:path>
              <a:path w="977646" h="132587">
                <a:moveTo>
                  <a:pt x="954024" y="57150"/>
                </a:moveTo>
                <a:lnTo>
                  <a:pt x="954024" y="56388"/>
                </a:lnTo>
                <a:lnTo>
                  <a:pt x="951186" y="53361"/>
                </a:lnTo>
                <a:lnTo>
                  <a:pt x="942594" y="45720"/>
                </a:lnTo>
                <a:lnTo>
                  <a:pt x="939546" y="44958"/>
                </a:lnTo>
                <a:lnTo>
                  <a:pt x="935872" y="54405"/>
                </a:lnTo>
                <a:lnTo>
                  <a:pt x="940308" y="46482"/>
                </a:lnTo>
                <a:lnTo>
                  <a:pt x="941747" y="48017"/>
                </a:lnTo>
                <a:lnTo>
                  <a:pt x="950976" y="57150"/>
                </a:lnTo>
                <a:lnTo>
                  <a:pt x="954024" y="57150"/>
                </a:lnTo>
                <a:close/>
              </a:path>
              <a:path w="977646" h="132587">
                <a:moveTo>
                  <a:pt x="954625" y="46321"/>
                </a:moveTo>
                <a:lnTo>
                  <a:pt x="952500" y="44196"/>
                </a:lnTo>
                <a:lnTo>
                  <a:pt x="951186" y="53361"/>
                </a:lnTo>
                <a:lnTo>
                  <a:pt x="954024" y="56388"/>
                </a:lnTo>
                <a:lnTo>
                  <a:pt x="954024" y="57150"/>
                </a:lnTo>
                <a:lnTo>
                  <a:pt x="954625" y="46321"/>
                </a:lnTo>
                <a:close/>
              </a:path>
              <a:path w="977646" h="132587">
                <a:moveTo>
                  <a:pt x="950976" y="57150"/>
                </a:moveTo>
                <a:lnTo>
                  <a:pt x="941747" y="48017"/>
                </a:lnTo>
                <a:lnTo>
                  <a:pt x="951738" y="58674"/>
                </a:lnTo>
                <a:lnTo>
                  <a:pt x="954024" y="57150"/>
                </a:lnTo>
                <a:lnTo>
                  <a:pt x="950976" y="57150"/>
                </a:lnTo>
                <a:close/>
              </a:path>
              <a:path w="977646" h="132587">
                <a:moveTo>
                  <a:pt x="942594" y="45720"/>
                </a:moveTo>
                <a:lnTo>
                  <a:pt x="951186" y="53361"/>
                </a:lnTo>
                <a:lnTo>
                  <a:pt x="942594" y="44196"/>
                </a:lnTo>
                <a:lnTo>
                  <a:pt x="939546" y="44958"/>
                </a:lnTo>
                <a:lnTo>
                  <a:pt x="942594" y="45720"/>
                </a:lnTo>
                <a:close/>
              </a:path>
              <a:path w="977646" h="132587">
                <a:moveTo>
                  <a:pt x="973074" y="40386"/>
                </a:moveTo>
                <a:lnTo>
                  <a:pt x="976884" y="39624"/>
                </a:lnTo>
                <a:lnTo>
                  <a:pt x="976884" y="38862"/>
                </a:lnTo>
                <a:lnTo>
                  <a:pt x="973836" y="38862"/>
                </a:lnTo>
                <a:lnTo>
                  <a:pt x="964206" y="49695"/>
                </a:lnTo>
                <a:lnTo>
                  <a:pt x="973074" y="40386"/>
                </a:lnTo>
                <a:close/>
              </a:path>
              <a:path w="977646" h="132587">
                <a:moveTo>
                  <a:pt x="495788" y="48501"/>
                </a:moveTo>
                <a:lnTo>
                  <a:pt x="499872" y="51054"/>
                </a:lnTo>
                <a:lnTo>
                  <a:pt x="499109" y="48768"/>
                </a:lnTo>
                <a:lnTo>
                  <a:pt x="499601" y="46884"/>
                </a:lnTo>
                <a:lnTo>
                  <a:pt x="496062" y="45720"/>
                </a:lnTo>
                <a:lnTo>
                  <a:pt x="493776" y="47244"/>
                </a:lnTo>
                <a:lnTo>
                  <a:pt x="489478" y="81078"/>
                </a:lnTo>
                <a:lnTo>
                  <a:pt x="491490" y="91440"/>
                </a:lnTo>
                <a:lnTo>
                  <a:pt x="491490" y="92202"/>
                </a:lnTo>
                <a:lnTo>
                  <a:pt x="495788" y="48501"/>
                </a:lnTo>
                <a:close/>
              </a:path>
              <a:path w="977646" h="132587">
                <a:moveTo>
                  <a:pt x="499601" y="46884"/>
                </a:moveTo>
                <a:lnTo>
                  <a:pt x="495300" y="44196"/>
                </a:lnTo>
                <a:lnTo>
                  <a:pt x="493014" y="45720"/>
                </a:lnTo>
                <a:lnTo>
                  <a:pt x="489478" y="81078"/>
                </a:lnTo>
                <a:lnTo>
                  <a:pt x="493776" y="47244"/>
                </a:lnTo>
                <a:lnTo>
                  <a:pt x="496062" y="45720"/>
                </a:lnTo>
                <a:lnTo>
                  <a:pt x="499601" y="46884"/>
                </a:lnTo>
                <a:close/>
              </a:path>
              <a:path w="977646" h="132587">
                <a:moveTo>
                  <a:pt x="256794" y="52578"/>
                </a:moveTo>
                <a:lnTo>
                  <a:pt x="256794" y="51054"/>
                </a:lnTo>
                <a:lnTo>
                  <a:pt x="253746" y="51054"/>
                </a:lnTo>
                <a:lnTo>
                  <a:pt x="254992" y="48352"/>
                </a:lnTo>
                <a:lnTo>
                  <a:pt x="252222" y="44196"/>
                </a:lnTo>
                <a:lnTo>
                  <a:pt x="249174" y="44958"/>
                </a:lnTo>
                <a:lnTo>
                  <a:pt x="252222" y="45720"/>
                </a:lnTo>
                <a:lnTo>
                  <a:pt x="249174" y="46482"/>
                </a:lnTo>
                <a:lnTo>
                  <a:pt x="250843" y="48707"/>
                </a:lnTo>
                <a:lnTo>
                  <a:pt x="253746" y="52578"/>
                </a:lnTo>
                <a:lnTo>
                  <a:pt x="256794" y="52578"/>
                </a:lnTo>
                <a:close/>
              </a:path>
              <a:path w="977646" h="132587">
                <a:moveTo>
                  <a:pt x="260477" y="44598"/>
                </a:moveTo>
                <a:lnTo>
                  <a:pt x="261365" y="42672"/>
                </a:lnTo>
                <a:lnTo>
                  <a:pt x="259079" y="43434"/>
                </a:lnTo>
                <a:lnTo>
                  <a:pt x="254992" y="48352"/>
                </a:lnTo>
                <a:lnTo>
                  <a:pt x="253746" y="51054"/>
                </a:lnTo>
                <a:lnTo>
                  <a:pt x="256794" y="51054"/>
                </a:lnTo>
                <a:lnTo>
                  <a:pt x="256794" y="52578"/>
                </a:lnTo>
                <a:lnTo>
                  <a:pt x="260477" y="44598"/>
                </a:lnTo>
                <a:close/>
              </a:path>
              <a:path w="977646" h="132587">
                <a:moveTo>
                  <a:pt x="220577" y="48766"/>
                </a:moveTo>
                <a:lnTo>
                  <a:pt x="230124" y="61722"/>
                </a:lnTo>
                <a:lnTo>
                  <a:pt x="232410" y="60198"/>
                </a:lnTo>
                <a:lnTo>
                  <a:pt x="237477" y="50321"/>
                </a:lnTo>
                <a:lnTo>
                  <a:pt x="238506" y="48006"/>
                </a:lnTo>
                <a:lnTo>
                  <a:pt x="237744" y="45720"/>
                </a:lnTo>
                <a:lnTo>
                  <a:pt x="235458" y="46482"/>
                </a:lnTo>
                <a:lnTo>
                  <a:pt x="235458" y="48768"/>
                </a:lnTo>
                <a:lnTo>
                  <a:pt x="230562" y="57497"/>
                </a:lnTo>
                <a:lnTo>
                  <a:pt x="229361" y="60198"/>
                </a:lnTo>
                <a:lnTo>
                  <a:pt x="220577" y="48766"/>
                </a:lnTo>
                <a:close/>
              </a:path>
              <a:path w="977646" h="132587">
                <a:moveTo>
                  <a:pt x="957834" y="49530"/>
                </a:moveTo>
                <a:lnTo>
                  <a:pt x="960882" y="48768"/>
                </a:lnTo>
                <a:lnTo>
                  <a:pt x="960994" y="48468"/>
                </a:lnTo>
                <a:lnTo>
                  <a:pt x="957834" y="47244"/>
                </a:lnTo>
                <a:lnTo>
                  <a:pt x="954625" y="46321"/>
                </a:lnTo>
                <a:lnTo>
                  <a:pt x="957834" y="49530"/>
                </a:lnTo>
                <a:close/>
              </a:path>
              <a:path w="977646" h="132587">
                <a:moveTo>
                  <a:pt x="954786" y="43434"/>
                </a:moveTo>
                <a:lnTo>
                  <a:pt x="958786" y="45339"/>
                </a:lnTo>
                <a:lnTo>
                  <a:pt x="954786" y="41910"/>
                </a:lnTo>
                <a:lnTo>
                  <a:pt x="951738" y="43434"/>
                </a:lnTo>
                <a:lnTo>
                  <a:pt x="954786" y="43434"/>
                </a:lnTo>
                <a:close/>
              </a:path>
              <a:path w="977646" h="132587">
                <a:moveTo>
                  <a:pt x="941747" y="48017"/>
                </a:moveTo>
                <a:lnTo>
                  <a:pt x="940308" y="46482"/>
                </a:lnTo>
                <a:lnTo>
                  <a:pt x="935872" y="54405"/>
                </a:lnTo>
                <a:lnTo>
                  <a:pt x="937260" y="59436"/>
                </a:lnTo>
                <a:lnTo>
                  <a:pt x="937260" y="60198"/>
                </a:lnTo>
                <a:lnTo>
                  <a:pt x="941747" y="48017"/>
                </a:lnTo>
                <a:close/>
              </a:path>
              <a:path w="977646" h="132587">
                <a:moveTo>
                  <a:pt x="692527" y="47759"/>
                </a:moveTo>
                <a:lnTo>
                  <a:pt x="691134" y="46482"/>
                </a:lnTo>
                <a:lnTo>
                  <a:pt x="686866" y="52730"/>
                </a:lnTo>
                <a:lnTo>
                  <a:pt x="688086" y="56388"/>
                </a:lnTo>
                <a:lnTo>
                  <a:pt x="688086" y="57912"/>
                </a:lnTo>
                <a:lnTo>
                  <a:pt x="692527" y="47759"/>
                </a:lnTo>
                <a:close/>
              </a:path>
              <a:path w="977646" h="132587">
                <a:moveTo>
                  <a:pt x="779526" y="46482"/>
                </a:moveTo>
                <a:lnTo>
                  <a:pt x="776478" y="47244"/>
                </a:lnTo>
                <a:lnTo>
                  <a:pt x="774001" y="51701"/>
                </a:lnTo>
                <a:lnTo>
                  <a:pt x="776478" y="48768"/>
                </a:lnTo>
                <a:lnTo>
                  <a:pt x="778002" y="51511"/>
                </a:lnTo>
                <a:lnTo>
                  <a:pt x="780288" y="54102"/>
                </a:lnTo>
                <a:lnTo>
                  <a:pt x="780288" y="56388"/>
                </a:lnTo>
                <a:lnTo>
                  <a:pt x="783336" y="55626"/>
                </a:lnTo>
                <a:lnTo>
                  <a:pt x="783336" y="54102"/>
                </a:lnTo>
                <a:lnTo>
                  <a:pt x="782057" y="51801"/>
                </a:lnTo>
                <a:lnTo>
                  <a:pt x="779526" y="48768"/>
                </a:lnTo>
                <a:lnTo>
                  <a:pt x="779526" y="46482"/>
                </a:lnTo>
                <a:close/>
              </a:path>
              <a:path w="977646" h="132587">
                <a:moveTo>
                  <a:pt x="729234" y="53340"/>
                </a:moveTo>
                <a:lnTo>
                  <a:pt x="734462" y="42229"/>
                </a:lnTo>
                <a:lnTo>
                  <a:pt x="729234" y="51816"/>
                </a:lnTo>
                <a:lnTo>
                  <a:pt x="726186" y="53340"/>
                </a:lnTo>
                <a:lnTo>
                  <a:pt x="726186" y="54102"/>
                </a:lnTo>
                <a:lnTo>
                  <a:pt x="729234" y="5334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21193" y="4687443"/>
            <a:ext cx="116586" cy="0"/>
          </a:xfrm>
          <a:custGeom>
            <a:avLst/>
            <a:gdLst/>
            <a:ahLst/>
            <a:cxnLst/>
            <a:rect l="l" t="t" r="r" b="b"/>
            <a:pathLst>
              <a:path w="116586">
                <a:moveTo>
                  <a:pt x="116586" y="0"/>
                </a:moveTo>
                <a:lnTo>
                  <a:pt x="0" y="0"/>
                </a:lnTo>
              </a:path>
            </a:pathLst>
          </a:custGeom>
          <a:ln w="52323">
            <a:solidFill>
              <a:srgbClr val="943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01481" y="5447538"/>
            <a:ext cx="163068" cy="134874"/>
          </a:xfrm>
          <a:custGeom>
            <a:avLst/>
            <a:gdLst/>
            <a:ahLst/>
            <a:cxnLst/>
            <a:rect l="l" t="t" r="r" b="b"/>
            <a:pathLst>
              <a:path w="163068" h="134874">
                <a:moveTo>
                  <a:pt x="67818" y="24384"/>
                </a:moveTo>
                <a:lnTo>
                  <a:pt x="89154" y="1524"/>
                </a:lnTo>
                <a:lnTo>
                  <a:pt x="0" y="0"/>
                </a:lnTo>
                <a:lnTo>
                  <a:pt x="143256" y="134874"/>
                </a:lnTo>
                <a:lnTo>
                  <a:pt x="163068" y="115824"/>
                </a:lnTo>
                <a:lnTo>
                  <a:pt x="67818" y="2438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75117" y="4082796"/>
            <a:ext cx="271272" cy="537210"/>
          </a:xfrm>
          <a:custGeom>
            <a:avLst/>
            <a:gdLst/>
            <a:ahLst/>
            <a:cxnLst/>
            <a:rect l="l" t="t" r="r" b="b"/>
            <a:pathLst>
              <a:path w="271272" h="537210">
                <a:moveTo>
                  <a:pt x="227122" y="62361"/>
                </a:moveTo>
                <a:lnTo>
                  <a:pt x="227076" y="0"/>
                </a:lnTo>
                <a:lnTo>
                  <a:pt x="47244" y="0"/>
                </a:lnTo>
                <a:lnTo>
                  <a:pt x="47472" y="41583"/>
                </a:lnTo>
                <a:lnTo>
                  <a:pt x="47701" y="83131"/>
                </a:lnTo>
                <a:lnTo>
                  <a:pt x="47929" y="124651"/>
                </a:lnTo>
                <a:lnTo>
                  <a:pt x="48158" y="166152"/>
                </a:lnTo>
                <a:lnTo>
                  <a:pt x="48387" y="207644"/>
                </a:lnTo>
                <a:lnTo>
                  <a:pt x="48615" y="249137"/>
                </a:lnTo>
                <a:lnTo>
                  <a:pt x="48844" y="290638"/>
                </a:lnTo>
                <a:lnTo>
                  <a:pt x="49072" y="332158"/>
                </a:lnTo>
                <a:lnTo>
                  <a:pt x="49301" y="373706"/>
                </a:lnTo>
                <a:lnTo>
                  <a:pt x="49530" y="415289"/>
                </a:lnTo>
                <a:lnTo>
                  <a:pt x="0" y="413765"/>
                </a:lnTo>
                <a:lnTo>
                  <a:pt x="137" y="446718"/>
                </a:lnTo>
                <a:lnTo>
                  <a:pt x="357" y="472179"/>
                </a:lnTo>
                <a:lnTo>
                  <a:pt x="585" y="497648"/>
                </a:lnTo>
                <a:lnTo>
                  <a:pt x="738" y="523042"/>
                </a:lnTo>
                <a:lnTo>
                  <a:pt x="762" y="535685"/>
                </a:lnTo>
                <a:lnTo>
                  <a:pt x="269748" y="537209"/>
                </a:lnTo>
                <a:lnTo>
                  <a:pt x="271272" y="416051"/>
                </a:lnTo>
                <a:lnTo>
                  <a:pt x="227838" y="415289"/>
                </a:lnTo>
                <a:lnTo>
                  <a:pt x="227673" y="290638"/>
                </a:lnTo>
                <a:lnTo>
                  <a:pt x="227513" y="228390"/>
                </a:lnTo>
                <a:lnTo>
                  <a:pt x="227344" y="166152"/>
                </a:lnTo>
                <a:lnTo>
                  <a:pt x="227195" y="103893"/>
                </a:lnTo>
                <a:lnTo>
                  <a:pt x="227122" y="6236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96859" y="4492752"/>
            <a:ext cx="55626" cy="8382"/>
          </a:xfrm>
          <a:custGeom>
            <a:avLst/>
            <a:gdLst/>
            <a:ahLst/>
            <a:cxnLst/>
            <a:rect l="l" t="t" r="r" b="b"/>
            <a:pathLst>
              <a:path w="55625" h="8382">
                <a:moveTo>
                  <a:pt x="12954" y="5333"/>
                </a:moveTo>
                <a:lnTo>
                  <a:pt x="0" y="5333"/>
                </a:lnTo>
                <a:lnTo>
                  <a:pt x="0" y="8381"/>
                </a:lnTo>
                <a:lnTo>
                  <a:pt x="43434" y="6095"/>
                </a:lnTo>
                <a:lnTo>
                  <a:pt x="55626" y="6095"/>
                </a:lnTo>
                <a:lnTo>
                  <a:pt x="55626" y="3047"/>
                </a:lnTo>
                <a:lnTo>
                  <a:pt x="53340" y="0"/>
                </a:lnTo>
                <a:lnTo>
                  <a:pt x="49530" y="0"/>
                </a:lnTo>
                <a:lnTo>
                  <a:pt x="12954" y="5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76641" y="4612385"/>
            <a:ext cx="268986" cy="7619"/>
          </a:xfrm>
          <a:custGeom>
            <a:avLst/>
            <a:gdLst/>
            <a:ahLst/>
            <a:cxnLst/>
            <a:rect l="l" t="t" r="r" b="b"/>
            <a:pathLst>
              <a:path w="268985" h="7620">
                <a:moveTo>
                  <a:pt x="262214" y="742"/>
                </a:moveTo>
                <a:lnTo>
                  <a:pt x="6020" y="17"/>
                </a:lnTo>
                <a:lnTo>
                  <a:pt x="0" y="0"/>
                </a:lnTo>
                <a:lnTo>
                  <a:pt x="6095" y="6096"/>
                </a:lnTo>
                <a:lnTo>
                  <a:pt x="262127" y="7620"/>
                </a:lnTo>
                <a:lnTo>
                  <a:pt x="268985" y="762"/>
                </a:lnTo>
                <a:lnTo>
                  <a:pt x="262214" y="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28457" y="4082796"/>
            <a:ext cx="181331" cy="408671"/>
          </a:xfrm>
          <a:custGeom>
            <a:avLst/>
            <a:gdLst/>
            <a:ahLst/>
            <a:cxnLst/>
            <a:rect l="l" t="t" r="r" b="b"/>
            <a:pathLst>
              <a:path w="181331" h="408671">
                <a:moveTo>
                  <a:pt x="0" y="0"/>
                </a:moveTo>
                <a:lnTo>
                  <a:pt x="166877" y="0"/>
                </a:lnTo>
                <a:lnTo>
                  <a:pt x="173735" y="6857"/>
                </a:lnTo>
                <a:lnTo>
                  <a:pt x="174497" y="408431"/>
                </a:lnTo>
                <a:lnTo>
                  <a:pt x="181331" y="408671"/>
                </a:lnTo>
                <a:lnTo>
                  <a:pt x="1798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81292" y="4089654"/>
            <a:ext cx="49451" cy="414527"/>
          </a:xfrm>
          <a:custGeom>
            <a:avLst/>
            <a:gdLst/>
            <a:ahLst/>
            <a:cxnLst/>
            <a:rect l="l" t="t" r="r" b="b"/>
            <a:pathLst>
              <a:path w="49451" h="414527">
                <a:moveTo>
                  <a:pt x="43355" y="414528"/>
                </a:moveTo>
                <a:lnTo>
                  <a:pt x="44879" y="414528"/>
                </a:lnTo>
                <a:lnTo>
                  <a:pt x="48689" y="411480"/>
                </a:lnTo>
                <a:lnTo>
                  <a:pt x="49451" y="407670"/>
                </a:lnTo>
                <a:lnTo>
                  <a:pt x="47203" y="0"/>
                </a:lnTo>
                <a:lnTo>
                  <a:pt x="41069" y="0"/>
                </a:lnTo>
                <a:lnTo>
                  <a:pt x="37208" y="401479"/>
                </a:lnTo>
                <a:lnTo>
                  <a:pt x="43355" y="401574"/>
                </a:lnTo>
                <a:lnTo>
                  <a:pt x="37259" y="408432"/>
                </a:lnTo>
                <a:lnTo>
                  <a:pt x="0" y="413193"/>
                </a:lnTo>
                <a:lnTo>
                  <a:pt x="43355" y="4145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15503" y="4076700"/>
            <a:ext cx="230886" cy="421386"/>
          </a:xfrm>
          <a:custGeom>
            <a:avLst/>
            <a:gdLst/>
            <a:ahLst/>
            <a:cxnLst/>
            <a:rect l="l" t="t" r="r" b="b"/>
            <a:pathLst>
              <a:path w="230886" h="421386">
                <a:moveTo>
                  <a:pt x="762" y="3047"/>
                </a:moveTo>
                <a:lnTo>
                  <a:pt x="0" y="6857"/>
                </a:lnTo>
                <a:lnTo>
                  <a:pt x="2996" y="414433"/>
                </a:lnTo>
                <a:lnTo>
                  <a:pt x="6858" y="12953"/>
                </a:lnTo>
                <a:lnTo>
                  <a:pt x="179857" y="12954"/>
                </a:lnTo>
                <a:lnTo>
                  <a:pt x="181356" y="421385"/>
                </a:lnTo>
                <a:lnTo>
                  <a:pt x="194310" y="421385"/>
                </a:lnTo>
                <a:lnTo>
                  <a:pt x="230886" y="416051"/>
                </a:lnTo>
                <a:lnTo>
                  <a:pt x="194285" y="414767"/>
                </a:lnTo>
                <a:lnTo>
                  <a:pt x="187452" y="414527"/>
                </a:lnTo>
                <a:lnTo>
                  <a:pt x="186690" y="12953"/>
                </a:lnTo>
                <a:lnTo>
                  <a:pt x="179832" y="6095"/>
                </a:lnTo>
                <a:lnTo>
                  <a:pt x="12954" y="6095"/>
                </a:lnTo>
                <a:lnTo>
                  <a:pt x="192786" y="6095"/>
                </a:lnTo>
                <a:lnTo>
                  <a:pt x="192786" y="3047"/>
                </a:lnTo>
                <a:lnTo>
                  <a:pt x="189738" y="0"/>
                </a:lnTo>
                <a:lnTo>
                  <a:pt x="4572" y="0"/>
                </a:lnTo>
                <a:lnTo>
                  <a:pt x="762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68259" y="4490466"/>
            <a:ext cx="283464" cy="135636"/>
          </a:xfrm>
          <a:custGeom>
            <a:avLst/>
            <a:gdLst/>
            <a:ahLst/>
            <a:cxnLst/>
            <a:rect l="l" t="t" r="r" b="b"/>
            <a:pathLst>
              <a:path w="283464" h="135636">
                <a:moveTo>
                  <a:pt x="0" y="6096"/>
                </a:moveTo>
                <a:lnTo>
                  <a:pt x="1523" y="128016"/>
                </a:lnTo>
                <a:lnTo>
                  <a:pt x="1523" y="131826"/>
                </a:lnTo>
                <a:lnTo>
                  <a:pt x="4571" y="134112"/>
                </a:lnTo>
                <a:lnTo>
                  <a:pt x="7619" y="134112"/>
                </a:lnTo>
                <a:lnTo>
                  <a:pt x="276605" y="135636"/>
                </a:lnTo>
                <a:lnTo>
                  <a:pt x="280415" y="135636"/>
                </a:lnTo>
                <a:lnTo>
                  <a:pt x="283463" y="132588"/>
                </a:lnTo>
                <a:lnTo>
                  <a:pt x="283463" y="129540"/>
                </a:lnTo>
                <a:lnTo>
                  <a:pt x="278129" y="15240"/>
                </a:lnTo>
                <a:lnTo>
                  <a:pt x="271950" y="15023"/>
                </a:lnTo>
                <a:lnTo>
                  <a:pt x="270596" y="122662"/>
                </a:lnTo>
                <a:lnTo>
                  <a:pt x="277367" y="122682"/>
                </a:lnTo>
                <a:lnTo>
                  <a:pt x="270509" y="129540"/>
                </a:lnTo>
                <a:lnTo>
                  <a:pt x="14477" y="128016"/>
                </a:lnTo>
                <a:lnTo>
                  <a:pt x="8381" y="121920"/>
                </a:lnTo>
                <a:lnTo>
                  <a:pt x="14402" y="121937"/>
                </a:lnTo>
                <a:lnTo>
                  <a:pt x="13032" y="12381"/>
                </a:lnTo>
                <a:lnTo>
                  <a:pt x="50291" y="7620"/>
                </a:lnTo>
                <a:lnTo>
                  <a:pt x="56387" y="762"/>
                </a:lnTo>
                <a:lnTo>
                  <a:pt x="50240" y="667"/>
                </a:lnTo>
                <a:lnTo>
                  <a:pt x="6857" y="0"/>
                </a:lnTo>
                <a:lnTo>
                  <a:pt x="3809" y="0"/>
                </a:lnTo>
                <a:lnTo>
                  <a:pt x="761" y="3048"/>
                </a:lnTo>
                <a:lnTo>
                  <a:pt x="12953" y="6096"/>
                </a:lnTo>
                <a:lnTo>
                  <a:pt x="6857" y="12192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68259" y="4493514"/>
            <a:ext cx="12954" cy="9144"/>
          </a:xfrm>
          <a:custGeom>
            <a:avLst/>
            <a:gdLst/>
            <a:ahLst/>
            <a:cxnLst/>
            <a:rect l="l" t="t" r="r" b="b"/>
            <a:pathLst>
              <a:path w="12953" h="9144">
                <a:moveTo>
                  <a:pt x="12953" y="3047"/>
                </a:moveTo>
                <a:lnTo>
                  <a:pt x="761" y="0"/>
                </a:lnTo>
                <a:lnTo>
                  <a:pt x="0" y="3047"/>
                </a:lnTo>
                <a:lnTo>
                  <a:pt x="6857" y="9143"/>
                </a:lnTo>
                <a:lnTo>
                  <a:pt x="12953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96859" y="4498848"/>
            <a:ext cx="55626" cy="121158"/>
          </a:xfrm>
          <a:custGeom>
            <a:avLst/>
            <a:gdLst/>
            <a:ahLst/>
            <a:cxnLst/>
            <a:rect l="l" t="t" r="r" b="b"/>
            <a:pathLst>
              <a:path w="55625" h="121158">
                <a:moveTo>
                  <a:pt x="54864" y="121157"/>
                </a:moveTo>
                <a:lnTo>
                  <a:pt x="55626" y="0"/>
                </a:lnTo>
                <a:lnTo>
                  <a:pt x="43434" y="0"/>
                </a:lnTo>
                <a:lnTo>
                  <a:pt x="0" y="2285"/>
                </a:lnTo>
                <a:lnTo>
                  <a:pt x="2286" y="5333"/>
                </a:lnTo>
                <a:lnTo>
                  <a:pt x="6096" y="5333"/>
                </a:lnTo>
                <a:lnTo>
                  <a:pt x="43350" y="6641"/>
                </a:lnTo>
                <a:lnTo>
                  <a:pt x="49530" y="6857"/>
                </a:lnTo>
                <a:lnTo>
                  <a:pt x="54864" y="1211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62747" y="424662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46745" y="4245102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16087" y="42473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600085" y="424586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29718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29718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29718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29717"/>
                </a:lnTo>
                <a:lnTo>
                  <a:pt x="3048" y="29718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29718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62747" y="4302252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46745" y="4299966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2285"/>
                </a:moveTo>
                <a:lnTo>
                  <a:pt x="28956" y="2285"/>
                </a:lnTo>
                <a:lnTo>
                  <a:pt x="30480" y="3809"/>
                </a:lnTo>
                <a:lnTo>
                  <a:pt x="30480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2285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79"/>
                </a:lnTo>
                <a:lnTo>
                  <a:pt x="30480" y="3809"/>
                </a:lnTo>
                <a:lnTo>
                  <a:pt x="28956" y="2285"/>
                </a:lnTo>
                <a:lnTo>
                  <a:pt x="3048" y="2285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09"/>
                </a:lnTo>
                <a:lnTo>
                  <a:pt x="28955" y="3809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7" y="30479"/>
                </a:lnTo>
                <a:lnTo>
                  <a:pt x="3048" y="3810"/>
                </a:lnTo>
                <a:lnTo>
                  <a:pt x="1524" y="3809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616087" y="430301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600085" y="4300728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2286"/>
                </a:moveTo>
                <a:lnTo>
                  <a:pt x="28956" y="2286"/>
                </a:lnTo>
                <a:lnTo>
                  <a:pt x="30480" y="3810"/>
                </a:lnTo>
                <a:lnTo>
                  <a:pt x="30480" y="30480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2286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80"/>
                </a:lnTo>
                <a:lnTo>
                  <a:pt x="30480" y="3810"/>
                </a:lnTo>
                <a:lnTo>
                  <a:pt x="28956" y="2286"/>
                </a:lnTo>
                <a:lnTo>
                  <a:pt x="3047" y="2286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10"/>
                </a:lnTo>
                <a:lnTo>
                  <a:pt x="28955" y="3809"/>
                </a:lnTo>
                <a:lnTo>
                  <a:pt x="28956" y="32004"/>
                </a:lnTo>
                <a:lnTo>
                  <a:pt x="3047" y="32004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4"/>
                </a:moveTo>
                <a:lnTo>
                  <a:pt x="28955" y="30479"/>
                </a:lnTo>
                <a:lnTo>
                  <a:pt x="3047" y="30479"/>
                </a:lnTo>
                <a:lnTo>
                  <a:pt x="3048" y="3810"/>
                </a:lnTo>
                <a:lnTo>
                  <a:pt x="1524" y="3810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4"/>
                </a:lnTo>
                <a:lnTo>
                  <a:pt x="28956" y="32004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63509" y="435406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47507" y="435254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3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79"/>
                </a:lnTo>
                <a:lnTo>
                  <a:pt x="30480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616849" y="435483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00847" y="4353306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63509" y="440740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47507" y="440588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16849" y="440817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600847" y="4406646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80" y="30479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62747" y="445693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46745" y="445541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8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8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16087" y="445770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00085" y="4456176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4"/>
                </a:moveTo>
                <a:lnTo>
                  <a:pt x="28955" y="1524"/>
                </a:lnTo>
                <a:lnTo>
                  <a:pt x="30479" y="3048"/>
                </a:lnTo>
                <a:lnTo>
                  <a:pt x="30479" y="30479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79" y="30479"/>
                </a:lnTo>
                <a:lnTo>
                  <a:pt x="30479" y="3048"/>
                </a:lnTo>
                <a:lnTo>
                  <a:pt x="28955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5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003" h="33527">
                <a:moveTo>
                  <a:pt x="28955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8955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64271" y="451256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47507" y="4511040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29718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4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2" y="29718"/>
                </a:lnTo>
                <a:lnTo>
                  <a:pt x="31242" y="3048"/>
                </a:lnTo>
                <a:lnTo>
                  <a:pt x="29718" y="1524"/>
                </a:lnTo>
                <a:lnTo>
                  <a:pt x="3809" y="1524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9717" y="3047"/>
                </a:lnTo>
                <a:lnTo>
                  <a:pt x="29718" y="31242"/>
                </a:lnTo>
                <a:lnTo>
                  <a:pt x="3809" y="31242"/>
                </a:lnTo>
                <a:lnTo>
                  <a:pt x="1524" y="29718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1242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29718"/>
                </a:lnTo>
                <a:lnTo>
                  <a:pt x="3809" y="31242"/>
                </a:lnTo>
                <a:lnTo>
                  <a:pt x="29718" y="3124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11134" y="4513326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94751" y="4511802"/>
            <a:ext cx="32766" cy="32765"/>
          </a:xfrm>
          <a:custGeom>
            <a:avLst/>
            <a:gdLst/>
            <a:ahLst/>
            <a:cxnLst/>
            <a:rect l="l" t="t" r="r" b="b"/>
            <a:pathLst>
              <a:path w="32766" h="32765">
                <a:moveTo>
                  <a:pt x="3048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29718"/>
                </a:lnTo>
                <a:lnTo>
                  <a:pt x="32766" y="32765"/>
                </a:lnTo>
                <a:lnTo>
                  <a:pt x="32766" y="0"/>
                </a:lnTo>
                <a:lnTo>
                  <a:pt x="3048" y="1524"/>
                </a:lnTo>
                <a:close/>
              </a:path>
              <a:path w="32766" h="32765">
                <a:moveTo>
                  <a:pt x="0" y="32765"/>
                </a:moveTo>
                <a:lnTo>
                  <a:pt x="32766" y="32765"/>
                </a:lnTo>
                <a:lnTo>
                  <a:pt x="31242" y="29718"/>
                </a:lnTo>
                <a:lnTo>
                  <a:pt x="31242" y="3048"/>
                </a:lnTo>
                <a:lnTo>
                  <a:pt x="29718" y="1524"/>
                </a:lnTo>
                <a:lnTo>
                  <a:pt x="3048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2765"/>
                </a:lnTo>
                <a:lnTo>
                  <a:pt x="1524" y="3048"/>
                </a:lnTo>
                <a:lnTo>
                  <a:pt x="29717" y="3047"/>
                </a:lnTo>
                <a:lnTo>
                  <a:pt x="29718" y="31242"/>
                </a:lnTo>
                <a:lnTo>
                  <a:pt x="3048" y="31242"/>
                </a:lnTo>
                <a:lnTo>
                  <a:pt x="1524" y="29718"/>
                </a:lnTo>
                <a:lnTo>
                  <a:pt x="0" y="32765"/>
                </a:lnTo>
                <a:close/>
              </a:path>
              <a:path w="32766" h="32765">
                <a:moveTo>
                  <a:pt x="29718" y="31242"/>
                </a:moveTo>
                <a:lnTo>
                  <a:pt x="29717" y="29717"/>
                </a:lnTo>
                <a:lnTo>
                  <a:pt x="3047" y="29717"/>
                </a:lnTo>
                <a:lnTo>
                  <a:pt x="3048" y="3048"/>
                </a:lnTo>
                <a:lnTo>
                  <a:pt x="1524" y="3048"/>
                </a:lnTo>
                <a:lnTo>
                  <a:pt x="0" y="32765"/>
                </a:lnTo>
                <a:lnTo>
                  <a:pt x="1524" y="29718"/>
                </a:lnTo>
                <a:lnTo>
                  <a:pt x="3048" y="31242"/>
                </a:lnTo>
                <a:lnTo>
                  <a:pt x="29718" y="3124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61807" y="451332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44281" y="4511802"/>
            <a:ext cx="35051" cy="33527"/>
          </a:xfrm>
          <a:custGeom>
            <a:avLst/>
            <a:gdLst/>
            <a:ahLst/>
            <a:cxnLst/>
            <a:rect l="l" t="t" r="r" b="b"/>
            <a:pathLst>
              <a:path w="35051" h="33527">
                <a:moveTo>
                  <a:pt x="3048" y="1524"/>
                </a:moveTo>
                <a:lnTo>
                  <a:pt x="32004" y="1524"/>
                </a:lnTo>
                <a:lnTo>
                  <a:pt x="33527" y="3048"/>
                </a:lnTo>
                <a:lnTo>
                  <a:pt x="33527" y="30480"/>
                </a:lnTo>
                <a:lnTo>
                  <a:pt x="35051" y="33527"/>
                </a:lnTo>
                <a:lnTo>
                  <a:pt x="35051" y="0"/>
                </a:lnTo>
                <a:lnTo>
                  <a:pt x="3048" y="1524"/>
                </a:lnTo>
                <a:close/>
              </a:path>
              <a:path w="35051" h="33527">
                <a:moveTo>
                  <a:pt x="0" y="33527"/>
                </a:moveTo>
                <a:lnTo>
                  <a:pt x="35051" y="33527"/>
                </a:lnTo>
                <a:lnTo>
                  <a:pt x="33527" y="30480"/>
                </a:lnTo>
                <a:lnTo>
                  <a:pt x="33527" y="3048"/>
                </a:lnTo>
                <a:lnTo>
                  <a:pt x="32004" y="1524"/>
                </a:lnTo>
                <a:lnTo>
                  <a:pt x="3048" y="1524"/>
                </a:lnTo>
                <a:lnTo>
                  <a:pt x="35051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32003" y="3047"/>
                </a:lnTo>
                <a:lnTo>
                  <a:pt x="32004" y="32003"/>
                </a:lnTo>
                <a:lnTo>
                  <a:pt x="3048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5051" h="33527">
                <a:moveTo>
                  <a:pt x="32004" y="32003"/>
                </a:moveTo>
                <a:lnTo>
                  <a:pt x="32004" y="30480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8" y="32003"/>
                </a:lnTo>
                <a:lnTo>
                  <a:pt x="32004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09813" y="45140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93811" y="4512564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4"/>
                </a:moveTo>
                <a:lnTo>
                  <a:pt x="28956" y="1524"/>
                </a:lnTo>
                <a:lnTo>
                  <a:pt x="30479" y="3048"/>
                </a:lnTo>
                <a:lnTo>
                  <a:pt x="30479" y="30480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79" y="30480"/>
                </a:lnTo>
                <a:lnTo>
                  <a:pt x="30479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64652" y="456438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48269" y="4562856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3"/>
                </a:moveTo>
                <a:lnTo>
                  <a:pt x="29718" y="1523"/>
                </a:lnTo>
                <a:lnTo>
                  <a:pt x="31241" y="3809"/>
                </a:lnTo>
                <a:lnTo>
                  <a:pt x="31241" y="30479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3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1" y="30479"/>
                </a:lnTo>
                <a:lnTo>
                  <a:pt x="31241" y="3809"/>
                </a:lnTo>
                <a:lnTo>
                  <a:pt x="29718" y="1523"/>
                </a:lnTo>
                <a:lnTo>
                  <a:pt x="3809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809"/>
                </a:lnTo>
                <a:lnTo>
                  <a:pt x="29717" y="3809"/>
                </a:lnTo>
                <a:lnTo>
                  <a:pt x="29718" y="32003"/>
                </a:lnTo>
                <a:lnTo>
                  <a:pt x="3809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2003"/>
                </a:moveTo>
                <a:lnTo>
                  <a:pt x="29717" y="30479"/>
                </a:lnTo>
                <a:lnTo>
                  <a:pt x="3809" y="30479"/>
                </a:lnTo>
                <a:lnTo>
                  <a:pt x="3810" y="3810"/>
                </a:lnTo>
                <a:lnTo>
                  <a:pt x="1524" y="3809"/>
                </a:lnTo>
                <a:lnTo>
                  <a:pt x="0" y="33527"/>
                </a:lnTo>
                <a:lnTo>
                  <a:pt x="1524" y="30479"/>
                </a:lnTo>
                <a:lnTo>
                  <a:pt x="3809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11896" y="456514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595513" y="456361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047" y="1523"/>
                </a:moveTo>
                <a:lnTo>
                  <a:pt x="29718" y="1523"/>
                </a:lnTo>
                <a:lnTo>
                  <a:pt x="31242" y="3047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047" y="1523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7"/>
                </a:lnTo>
                <a:lnTo>
                  <a:pt x="29718" y="1523"/>
                </a:lnTo>
                <a:lnTo>
                  <a:pt x="3047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62569" y="456438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45043" y="4562856"/>
            <a:ext cx="35051" cy="33527"/>
          </a:xfrm>
          <a:custGeom>
            <a:avLst/>
            <a:gdLst/>
            <a:ahLst/>
            <a:cxnLst/>
            <a:rect l="l" t="t" r="r" b="b"/>
            <a:pathLst>
              <a:path w="35051" h="33527">
                <a:moveTo>
                  <a:pt x="3047" y="1523"/>
                </a:moveTo>
                <a:lnTo>
                  <a:pt x="32003" y="1523"/>
                </a:lnTo>
                <a:lnTo>
                  <a:pt x="33527" y="3047"/>
                </a:lnTo>
                <a:lnTo>
                  <a:pt x="33527" y="30479"/>
                </a:lnTo>
                <a:lnTo>
                  <a:pt x="35051" y="33527"/>
                </a:lnTo>
                <a:lnTo>
                  <a:pt x="35051" y="0"/>
                </a:lnTo>
                <a:lnTo>
                  <a:pt x="3047" y="1523"/>
                </a:lnTo>
                <a:close/>
              </a:path>
              <a:path w="35051" h="33527">
                <a:moveTo>
                  <a:pt x="0" y="33527"/>
                </a:moveTo>
                <a:lnTo>
                  <a:pt x="35051" y="33527"/>
                </a:lnTo>
                <a:lnTo>
                  <a:pt x="33527" y="30479"/>
                </a:lnTo>
                <a:lnTo>
                  <a:pt x="33527" y="3047"/>
                </a:lnTo>
                <a:lnTo>
                  <a:pt x="32003" y="1523"/>
                </a:lnTo>
                <a:lnTo>
                  <a:pt x="3047" y="1523"/>
                </a:lnTo>
                <a:lnTo>
                  <a:pt x="35051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32003" y="3047"/>
                </a:lnTo>
                <a:lnTo>
                  <a:pt x="32003" y="32003"/>
                </a:lnTo>
                <a:lnTo>
                  <a:pt x="3047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5051" h="33527">
                <a:moveTo>
                  <a:pt x="32003" y="32003"/>
                </a:moveTo>
                <a:lnTo>
                  <a:pt x="32004" y="30480"/>
                </a:lnTo>
                <a:lnTo>
                  <a:pt x="3048" y="30480"/>
                </a:lnTo>
                <a:lnTo>
                  <a:pt x="3047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047" y="32003"/>
                </a:lnTo>
                <a:lnTo>
                  <a:pt x="32003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10575" y="456666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94573" y="4565142"/>
            <a:ext cx="32004" cy="33527"/>
          </a:xfrm>
          <a:custGeom>
            <a:avLst/>
            <a:gdLst/>
            <a:ahLst/>
            <a:cxnLst/>
            <a:rect l="l" t="t" r="r" b="b"/>
            <a:pathLst>
              <a:path w="32004" h="33527">
                <a:moveTo>
                  <a:pt x="3047" y="1523"/>
                </a:moveTo>
                <a:lnTo>
                  <a:pt x="28956" y="1523"/>
                </a:lnTo>
                <a:lnTo>
                  <a:pt x="30479" y="3047"/>
                </a:lnTo>
                <a:lnTo>
                  <a:pt x="30479" y="30479"/>
                </a:lnTo>
                <a:lnTo>
                  <a:pt x="32004" y="33527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3527">
                <a:moveTo>
                  <a:pt x="0" y="33527"/>
                </a:moveTo>
                <a:lnTo>
                  <a:pt x="32004" y="33527"/>
                </a:lnTo>
                <a:lnTo>
                  <a:pt x="30479" y="30479"/>
                </a:lnTo>
                <a:lnTo>
                  <a:pt x="30479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3527"/>
                </a:lnTo>
                <a:lnTo>
                  <a:pt x="1523" y="3047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3" y="30479"/>
                </a:lnTo>
                <a:lnTo>
                  <a:pt x="0" y="33527"/>
                </a:lnTo>
                <a:close/>
              </a:path>
              <a:path w="32004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3" y="3047"/>
                </a:lnTo>
                <a:lnTo>
                  <a:pt x="0" y="33527"/>
                </a:lnTo>
                <a:lnTo>
                  <a:pt x="1523" y="30479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61604" y="4105655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45221" y="4104132"/>
            <a:ext cx="32765" cy="32003"/>
          </a:xfrm>
          <a:custGeom>
            <a:avLst/>
            <a:gdLst/>
            <a:ahLst/>
            <a:cxnLst/>
            <a:rect l="l" t="t" r="r" b="b"/>
            <a:pathLst>
              <a:path w="32765" h="32003">
                <a:moveTo>
                  <a:pt x="3047" y="1523"/>
                </a:moveTo>
                <a:lnTo>
                  <a:pt x="29717" y="1523"/>
                </a:lnTo>
                <a:lnTo>
                  <a:pt x="31241" y="3047"/>
                </a:lnTo>
                <a:lnTo>
                  <a:pt x="31241" y="28193"/>
                </a:lnTo>
                <a:lnTo>
                  <a:pt x="32765" y="32003"/>
                </a:lnTo>
                <a:lnTo>
                  <a:pt x="32765" y="0"/>
                </a:lnTo>
                <a:lnTo>
                  <a:pt x="3047" y="1523"/>
                </a:lnTo>
                <a:close/>
              </a:path>
              <a:path w="32765" h="32003">
                <a:moveTo>
                  <a:pt x="0" y="32003"/>
                </a:moveTo>
                <a:lnTo>
                  <a:pt x="32765" y="32003"/>
                </a:lnTo>
                <a:lnTo>
                  <a:pt x="31241" y="28193"/>
                </a:lnTo>
                <a:lnTo>
                  <a:pt x="31241" y="3047"/>
                </a:lnTo>
                <a:lnTo>
                  <a:pt x="29717" y="1523"/>
                </a:lnTo>
                <a:lnTo>
                  <a:pt x="3047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7"/>
                </a:lnTo>
                <a:lnTo>
                  <a:pt x="29717" y="3047"/>
                </a:lnTo>
                <a:lnTo>
                  <a:pt x="29717" y="30479"/>
                </a:lnTo>
                <a:lnTo>
                  <a:pt x="3047" y="30479"/>
                </a:lnTo>
                <a:lnTo>
                  <a:pt x="1523" y="28193"/>
                </a:lnTo>
                <a:lnTo>
                  <a:pt x="0" y="32003"/>
                </a:lnTo>
                <a:close/>
              </a:path>
              <a:path w="32765" h="32003">
                <a:moveTo>
                  <a:pt x="29717" y="30479"/>
                </a:moveTo>
                <a:lnTo>
                  <a:pt x="29717" y="28193"/>
                </a:lnTo>
                <a:lnTo>
                  <a:pt x="3048" y="28194"/>
                </a:lnTo>
                <a:lnTo>
                  <a:pt x="3048" y="3048"/>
                </a:lnTo>
                <a:lnTo>
                  <a:pt x="1523" y="3047"/>
                </a:lnTo>
                <a:lnTo>
                  <a:pt x="0" y="32003"/>
                </a:lnTo>
                <a:lnTo>
                  <a:pt x="1523" y="28193"/>
                </a:lnTo>
                <a:lnTo>
                  <a:pt x="3047" y="30479"/>
                </a:lnTo>
                <a:lnTo>
                  <a:pt x="29717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14944" y="4106417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9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98561" y="4104894"/>
            <a:ext cx="32766" cy="32003"/>
          </a:xfrm>
          <a:custGeom>
            <a:avLst/>
            <a:gdLst/>
            <a:ahLst/>
            <a:cxnLst/>
            <a:rect l="l" t="t" r="r" b="b"/>
            <a:pathLst>
              <a:path w="32766" h="32003">
                <a:moveTo>
                  <a:pt x="3048" y="1523"/>
                </a:moveTo>
                <a:lnTo>
                  <a:pt x="28956" y="1523"/>
                </a:lnTo>
                <a:lnTo>
                  <a:pt x="31242" y="3047"/>
                </a:lnTo>
                <a:lnTo>
                  <a:pt x="31242" y="28193"/>
                </a:lnTo>
                <a:lnTo>
                  <a:pt x="32766" y="32003"/>
                </a:lnTo>
                <a:lnTo>
                  <a:pt x="32766" y="0"/>
                </a:lnTo>
                <a:lnTo>
                  <a:pt x="3048" y="1523"/>
                </a:lnTo>
                <a:close/>
              </a:path>
              <a:path w="32766" h="32003">
                <a:moveTo>
                  <a:pt x="0" y="32003"/>
                </a:moveTo>
                <a:lnTo>
                  <a:pt x="32766" y="32003"/>
                </a:lnTo>
                <a:lnTo>
                  <a:pt x="31242" y="28193"/>
                </a:lnTo>
                <a:lnTo>
                  <a:pt x="31242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2003"/>
                </a:lnTo>
                <a:close/>
              </a:path>
              <a:path w="32766" h="32003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2003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561604" y="4152138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45221" y="4150614"/>
            <a:ext cx="32765" cy="32003"/>
          </a:xfrm>
          <a:custGeom>
            <a:avLst/>
            <a:gdLst/>
            <a:ahLst/>
            <a:cxnLst/>
            <a:rect l="l" t="t" r="r" b="b"/>
            <a:pathLst>
              <a:path w="32765" h="32003">
                <a:moveTo>
                  <a:pt x="3047" y="1524"/>
                </a:moveTo>
                <a:lnTo>
                  <a:pt x="29717" y="1524"/>
                </a:lnTo>
                <a:lnTo>
                  <a:pt x="31241" y="3048"/>
                </a:lnTo>
                <a:lnTo>
                  <a:pt x="31241" y="28956"/>
                </a:lnTo>
                <a:lnTo>
                  <a:pt x="32765" y="32003"/>
                </a:lnTo>
                <a:lnTo>
                  <a:pt x="32765" y="0"/>
                </a:lnTo>
                <a:lnTo>
                  <a:pt x="3047" y="1524"/>
                </a:lnTo>
                <a:close/>
              </a:path>
              <a:path w="32765" h="32003">
                <a:moveTo>
                  <a:pt x="0" y="32003"/>
                </a:moveTo>
                <a:lnTo>
                  <a:pt x="32765" y="32003"/>
                </a:lnTo>
                <a:lnTo>
                  <a:pt x="31241" y="28956"/>
                </a:lnTo>
                <a:lnTo>
                  <a:pt x="31241" y="3048"/>
                </a:lnTo>
                <a:lnTo>
                  <a:pt x="29717" y="1524"/>
                </a:lnTo>
                <a:lnTo>
                  <a:pt x="3047" y="1524"/>
                </a:lnTo>
                <a:lnTo>
                  <a:pt x="32765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8"/>
                </a:lnTo>
                <a:lnTo>
                  <a:pt x="29717" y="3047"/>
                </a:lnTo>
                <a:lnTo>
                  <a:pt x="29717" y="30480"/>
                </a:lnTo>
                <a:lnTo>
                  <a:pt x="3047" y="30480"/>
                </a:lnTo>
                <a:lnTo>
                  <a:pt x="1523" y="28956"/>
                </a:lnTo>
                <a:lnTo>
                  <a:pt x="0" y="32003"/>
                </a:lnTo>
                <a:close/>
              </a:path>
              <a:path w="32765" h="32003">
                <a:moveTo>
                  <a:pt x="29717" y="30480"/>
                </a:moveTo>
                <a:lnTo>
                  <a:pt x="29717" y="28955"/>
                </a:lnTo>
                <a:lnTo>
                  <a:pt x="3047" y="28955"/>
                </a:lnTo>
                <a:lnTo>
                  <a:pt x="3048" y="3048"/>
                </a:lnTo>
                <a:lnTo>
                  <a:pt x="1523" y="3048"/>
                </a:lnTo>
                <a:lnTo>
                  <a:pt x="0" y="32003"/>
                </a:lnTo>
                <a:lnTo>
                  <a:pt x="1523" y="28956"/>
                </a:lnTo>
                <a:lnTo>
                  <a:pt x="3047" y="30480"/>
                </a:lnTo>
                <a:lnTo>
                  <a:pt x="29717" y="30480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614944" y="4152900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9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98561" y="4151376"/>
            <a:ext cx="32766" cy="32003"/>
          </a:xfrm>
          <a:custGeom>
            <a:avLst/>
            <a:gdLst/>
            <a:ahLst/>
            <a:cxnLst/>
            <a:rect l="l" t="t" r="r" b="b"/>
            <a:pathLst>
              <a:path w="32766" h="32003">
                <a:moveTo>
                  <a:pt x="3048" y="1524"/>
                </a:moveTo>
                <a:lnTo>
                  <a:pt x="28956" y="1524"/>
                </a:lnTo>
                <a:lnTo>
                  <a:pt x="31242" y="3048"/>
                </a:lnTo>
                <a:lnTo>
                  <a:pt x="31242" y="28194"/>
                </a:lnTo>
                <a:lnTo>
                  <a:pt x="32766" y="32003"/>
                </a:lnTo>
                <a:lnTo>
                  <a:pt x="32766" y="0"/>
                </a:lnTo>
                <a:lnTo>
                  <a:pt x="3048" y="1524"/>
                </a:lnTo>
                <a:close/>
              </a:path>
              <a:path w="32766" h="32003">
                <a:moveTo>
                  <a:pt x="0" y="32003"/>
                </a:moveTo>
                <a:lnTo>
                  <a:pt x="32766" y="32003"/>
                </a:lnTo>
                <a:lnTo>
                  <a:pt x="31242" y="28194"/>
                </a:lnTo>
                <a:lnTo>
                  <a:pt x="31242" y="3048"/>
                </a:lnTo>
                <a:lnTo>
                  <a:pt x="28956" y="1524"/>
                </a:lnTo>
                <a:lnTo>
                  <a:pt x="3048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8"/>
                </a:lnTo>
                <a:lnTo>
                  <a:pt x="28956" y="3048"/>
                </a:lnTo>
                <a:lnTo>
                  <a:pt x="28956" y="30479"/>
                </a:lnTo>
                <a:lnTo>
                  <a:pt x="3048" y="30479"/>
                </a:lnTo>
                <a:lnTo>
                  <a:pt x="1524" y="28194"/>
                </a:lnTo>
                <a:lnTo>
                  <a:pt x="0" y="32003"/>
                </a:lnTo>
                <a:close/>
              </a:path>
              <a:path w="32766" h="32003">
                <a:moveTo>
                  <a:pt x="28956" y="30479"/>
                </a:moveTo>
                <a:lnTo>
                  <a:pt x="28956" y="28194"/>
                </a:lnTo>
                <a:lnTo>
                  <a:pt x="3048" y="28194"/>
                </a:lnTo>
                <a:lnTo>
                  <a:pt x="3048" y="3048"/>
                </a:lnTo>
                <a:lnTo>
                  <a:pt x="1524" y="3048"/>
                </a:lnTo>
                <a:lnTo>
                  <a:pt x="0" y="32003"/>
                </a:lnTo>
                <a:lnTo>
                  <a:pt x="1524" y="28194"/>
                </a:lnTo>
                <a:lnTo>
                  <a:pt x="3048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562366" y="4201668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545983" y="4200144"/>
            <a:ext cx="32765" cy="31241"/>
          </a:xfrm>
          <a:custGeom>
            <a:avLst/>
            <a:gdLst/>
            <a:ahLst/>
            <a:cxnLst/>
            <a:rect l="l" t="t" r="r" b="b"/>
            <a:pathLst>
              <a:path w="32765" h="31241">
                <a:moveTo>
                  <a:pt x="3048" y="1523"/>
                </a:moveTo>
                <a:lnTo>
                  <a:pt x="28956" y="1523"/>
                </a:lnTo>
                <a:lnTo>
                  <a:pt x="31242" y="3047"/>
                </a:lnTo>
                <a:lnTo>
                  <a:pt x="31242" y="28193"/>
                </a:lnTo>
                <a:lnTo>
                  <a:pt x="32765" y="31241"/>
                </a:lnTo>
                <a:lnTo>
                  <a:pt x="32765" y="0"/>
                </a:lnTo>
                <a:lnTo>
                  <a:pt x="3048" y="1523"/>
                </a:lnTo>
                <a:close/>
              </a:path>
              <a:path w="32765" h="31241">
                <a:moveTo>
                  <a:pt x="0" y="31241"/>
                </a:moveTo>
                <a:lnTo>
                  <a:pt x="32765" y="31241"/>
                </a:lnTo>
                <a:lnTo>
                  <a:pt x="31242" y="28193"/>
                </a:lnTo>
                <a:lnTo>
                  <a:pt x="31242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1241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1241"/>
                </a:lnTo>
                <a:close/>
              </a:path>
              <a:path w="32765" h="31241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1241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15325" y="4202430"/>
            <a:ext cx="0" cy="28194"/>
          </a:xfrm>
          <a:custGeom>
            <a:avLst/>
            <a:gdLst/>
            <a:ahLst/>
            <a:cxnLst/>
            <a:rect l="l" t="t" r="r" b="b"/>
            <a:pathLst>
              <a:path h="28194">
                <a:moveTo>
                  <a:pt x="0" y="0"/>
                </a:moveTo>
                <a:lnTo>
                  <a:pt x="0" y="28194"/>
                </a:lnTo>
              </a:path>
            </a:pathLst>
          </a:custGeom>
          <a:ln w="302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9323" y="4200906"/>
            <a:ext cx="32766" cy="31241"/>
          </a:xfrm>
          <a:custGeom>
            <a:avLst/>
            <a:gdLst/>
            <a:ahLst/>
            <a:cxnLst/>
            <a:rect l="l" t="t" r="r" b="b"/>
            <a:pathLst>
              <a:path w="32766" h="31241">
                <a:moveTo>
                  <a:pt x="3048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28193"/>
                </a:lnTo>
                <a:lnTo>
                  <a:pt x="32766" y="31241"/>
                </a:lnTo>
                <a:lnTo>
                  <a:pt x="32766" y="0"/>
                </a:lnTo>
                <a:lnTo>
                  <a:pt x="3048" y="1523"/>
                </a:lnTo>
                <a:close/>
              </a:path>
              <a:path w="32766" h="31241">
                <a:moveTo>
                  <a:pt x="0" y="31241"/>
                </a:moveTo>
                <a:lnTo>
                  <a:pt x="32766" y="31241"/>
                </a:lnTo>
                <a:lnTo>
                  <a:pt x="30480" y="28193"/>
                </a:lnTo>
                <a:lnTo>
                  <a:pt x="30480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1241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29717"/>
                </a:lnTo>
                <a:lnTo>
                  <a:pt x="3048" y="29717"/>
                </a:lnTo>
                <a:lnTo>
                  <a:pt x="1524" y="28193"/>
                </a:lnTo>
                <a:lnTo>
                  <a:pt x="0" y="31241"/>
                </a:lnTo>
                <a:close/>
              </a:path>
              <a:path w="32766" h="31241">
                <a:moveTo>
                  <a:pt x="28956" y="29717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7" y="3047"/>
                </a:lnTo>
                <a:lnTo>
                  <a:pt x="1524" y="3047"/>
                </a:lnTo>
                <a:lnTo>
                  <a:pt x="0" y="31241"/>
                </a:lnTo>
                <a:lnTo>
                  <a:pt x="1524" y="28193"/>
                </a:lnTo>
                <a:lnTo>
                  <a:pt x="3048" y="29717"/>
                </a:lnTo>
                <a:lnTo>
                  <a:pt x="28956" y="29717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6265" y="4514088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00263" y="4512564"/>
            <a:ext cx="32003" cy="33527"/>
          </a:xfrm>
          <a:custGeom>
            <a:avLst/>
            <a:gdLst/>
            <a:ahLst/>
            <a:cxnLst/>
            <a:rect l="l" t="t" r="r" b="b"/>
            <a:pathLst>
              <a:path w="32003" h="33527">
                <a:moveTo>
                  <a:pt x="3047" y="1524"/>
                </a:moveTo>
                <a:lnTo>
                  <a:pt x="28956" y="1524"/>
                </a:lnTo>
                <a:lnTo>
                  <a:pt x="30480" y="3048"/>
                </a:lnTo>
                <a:lnTo>
                  <a:pt x="30480" y="30480"/>
                </a:lnTo>
                <a:lnTo>
                  <a:pt x="32003" y="33527"/>
                </a:lnTo>
                <a:lnTo>
                  <a:pt x="32003" y="0"/>
                </a:lnTo>
                <a:lnTo>
                  <a:pt x="3047" y="1524"/>
                </a:lnTo>
                <a:close/>
              </a:path>
              <a:path w="32003" h="33527">
                <a:moveTo>
                  <a:pt x="0" y="33527"/>
                </a:moveTo>
                <a:lnTo>
                  <a:pt x="32003" y="33527"/>
                </a:lnTo>
                <a:lnTo>
                  <a:pt x="30480" y="30480"/>
                </a:lnTo>
                <a:lnTo>
                  <a:pt x="30480" y="3048"/>
                </a:lnTo>
                <a:lnTo>
                  <a:pt x="28956" y="1524"/>
                </a:lnTo>
                <a:lnTo>
                  <a:pt x="3047" y="1524"/>
                </a:lnTo>
                <a:lnTo>
                  <a:pt x="32003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8"/>
                </a:lnTo>
                <a:lnTo>
                  <a:pt x="28955" y="3047"/>
                </a:lnTo>
                <a:lnTo>
                  <a:pt x="28956" y="32003"/>
                </a:lnTo>
                <a:lnTo>
                  <a:pt x="3047" y="32003"/>
                </a:lnTo>
                <a:lnTo>
                  <a:pt x="1524" y="30480"/>
                </a:lnTo>
                <a:lnTo>
                  <a:pt x="0" y="33527"/>
                </a:lnTo>
                <a:close/>
              </a:path>
              <a:path w="32003" h="33527">
                <a:moveTo>
                  <a:pt x="28956" y="32003"/>
                </a:moveTo>
                <a:lnTo>
                  <a:pt x="28955" y="30479"/>
                </a:lnTo>
                <a:lnTo>
                  <a:pt x="3048" y="30480"/>
                </a:lnTo>
                <a:lnTo>
                  <a:pt x="3048" y="3048"/>
                </a:lnTo>
                <a:lnTo>
                  <a:pt x="1524" y="3048"/>
                </a:lnTo>
                <a:lnTo>
                  <a:pt x="0" y="33527"/>
                </a:lnTo>
                <a:lnTo>
                  <a:pt x="1524" y="30480"/>
                </a:lnTo>
                <a:lnTo>
                  <a:pt x="3047" y="32003"/>
                </a:lnTo>
                <a:lnTo>
                  <a:pt x="28956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17027" y="4566666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500263" y="4565142"/>
            <a:ext cx="32765" cy="33527"/>
          </a:xfrm>
          <a:custGeom>
            <a:avLst/>
            <a:gdLst/>
            <a:ahLst/>
            <a:cxnLst/>
            <a:rect l="l" t="t" r="r" b="b"/>
            <a:pathLst>
              <a:path w="32765" h="33527">
                <a:moveTo>
                  <a:pt x="3809" y="1523"/>
                </a:moveTo>
                <a:lnTo>
                  <a:pt x="29718" y="1523"/>
                </a:lnTo>
                <a:lnTo>
                  <a:pt x="31241" y="3047"/>
                </a:lnTo>
                <a:lnTo>
                  <a:pt x="31241" y="29717"/>
                </a:lnTo>
                <a:lnTo>
                  <a:pt x="32765" y="33527"/>
                </a:lnTo>
                <a:lnTo>
                  <a:pt x="32765" y="0"/>
                </a:lnTo>
                <a:lnTo>
                  <a:pt x="3809" y="1523"/>
                </a:lnTo>
                <a:close/>
              </a:path>
              <a:path w="32765" h="33527">
                <a:moveTo>
                  <a:pt x="0" y="33527"/>
                </a:moveTo>
                <a:lnTo>
                  <a:pt x="32765" y="33527"/>
                </a:lnTo>
                <a:lnTo>
                  <a:pt x="31241" y="29717"/>
                </a:lnTo>
                <a:lnTo>
                  <a:pt x="31241" y="3047"/>
                </a:lnTo>
                <a:lnTo>
                  <a:pt x="29718" y="1523"/>
                </a:lnTo>
                <a:lnTo>
                  <a:pt x="3809" y="1523"/>
                </a:lnTo>
                <a:lnTo>
                  <a:pt x="32765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7"/>
                </a:lnTo>
                <a:lnTo>
                  <a:pt x="29717" y="3047"/>
                </a:lnTo>
                <a:lnTo>
                  <a:pt x="29718" y="31241"/>
                </a:lnTo>
                <a:lnTo>
                  <a:pt x="3809" y="31241"/>
                </a:lnTo>
                <a:lnTo>
                  <a:pt x="2286" y="29717"/>
                </a:lnTo>
                <a:lnTo>
                  <a:pt x="0" y="33527"/>
                </a:lnTo>
                <a:close/>
              </a:path>
              <a:path w="32765" h="33527">
                <a:moveTo>
                  <a:pt x="29718" y="31241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2286" y="3047"/>
                </a:lnTo>
                <a:lnTo>
                  <a:pt x="0" y="33527"/>
                </a:lnTo>
                <a:lnTo>
                  <a:pt x="2286" y="29717"/>
                </a:lnTo>
                <a:lnTo>
                  <a:pt x="3809" y="31241"/>
                </a:lnTo>
                <a:lnTo>
                  <a:pt x="29718" y="31241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64855" y="4248150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48091" y="4246626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64855" y="4303776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48091" y="4302252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80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80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80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80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65236" y="4356354"/>
            <a:ext cx="0" cy="29717"/>
          </a:xfrm>
          <a:custGeom>
            <a:avLst/>
            <a:gdLst/>
            <a:ahLst/>
            <a:cxnLst/>
            <a:rect l="l" t="t" r="r" b="b"/>
            <a:pathLst>
              <a:path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48853" y="4354830"/>
            <a:ext cx="32766" cy="32765"/>
          </a:xfrm>
          <a:custGeom>
            <a:avLst/>
            <a:gdLst/>
            <a:ahLst/>
            <a:cxnLst/>
            <a:rect l="l" t="t" r="r" b="b"/>
            <a:pathLst>
              <a:path w="32766" h="32765">
                <a:moveTo>
                  <a:pt x="3810" y="1523"/>
                </a:moveTo>
                <a:lnTo>
                  <a:pt x="29718" y="1523"/>
                </a:lnTo>
                <a:lnTo>
                  <a:pt x="31242" y="3047"/>
                </a:lnTo>
                <a:lnTo>
                  <a:pt x="31242" y="29717"/>
                </a:lnTo>
                <a:lnTo>
                  <a:pt x="32766" y="32765"/>
                </a:lnTo>
                <a:lnTo>
                  <a:pt x="32766" y="0"/>
                </a:lnTo>
                <a:lnTo>
                  <a:pt x="3810" y="1523"/>
                </a:lnTo>
                <a:close/>
              </a:path>
              <a:path w="32766" h="32765">
                <a:moveTo>
                  <a:pt x="0" y="32765"/>
                </a:moveTo>
                <a:lnTo>
                  <a:pt x="32766" y="32765"/>
                </a:lnTo>
                <a:lnTo>
                  <a:pt x="31242" y="29717"/>
                </a:lnTo>
                <a:lnTo>
                  <a:pt x="31242" y="3047"/>
                </a:lnTo>
                <a:lnTo>
                  <a:pt x="29718" y="1523"/>
                </a:lnTo>
                <a:lnTo>
                  <a:pt x="3810" y="1523"/>
                </a:lnTo>
                <a:lnTo>
                  <a:pt x="32766" y="0"/>
                </a:lnTo>
                <a:lnTo>
                  <a:pt x="0" y="0"/>
                </a:lnTo>
                <a:lnTo>
                  <a:pt x="0" y="32765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1241"/>
                </a:lnTo>
                <a:lnTo>
                  <a:pt x="3810" y="31241"/>
                </a:lnTo>
                <a:lnTo>
                  <a:pt x="1524" y="29717"/>
                </a:lnTo>
                <a:lnTo>
                  <a:pt x="0" y="32765"/>
                </a:lnTo>
                <a:close/>
              </a:path>
              <a:path w="32766" h="32765">
                <a:moveTo>
                  <a:pt x="29718" y="31241"/>
                </a:moveTo>
                <a:lnTo>
                  <a:pt x="29717" y="29717"/>
                </a:lnTo>
                <a:lnTo>
                  <a:pt x="3809" y="29717"/>
                </a:lnTo>
                <a:lnTo>
                  <a:pt x="3810" y="3048"/>
                </a:lnTo>
                <a:lnTo>
                  <a:pt x="1524" y="3047"/>
                </a:lnTo>
                <a:lnTo>
                  <a:pt x="0" y="32765"/>
                </a:lnTo>
                <a:lnTo>
                  <a:pt x="1524" y="29717"/>
                </a:lnTo>
                <a:lnTo>
                  <a:pt x="3810" y="31241"/>
                </a:lnTo>
                <a:lnTo>
                  <a:pt x="29718" y="31241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65236" y="440893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48853" y="440740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7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7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1524" y="3047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1524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09" y="3047"/>
                </a:lnTo>
                <a:lnTo>
                  <a:pt x="1524" y="3047"/>
                </a:lnTo>
                <a:lnTo>
                  <a:pt x="0" y="33527"/>
                </a:lnTo>
                <a:lnTo>
                  <a:pt x="1524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64855" y="4458462"/>
            <a:ext cx="0" cy="30479"/>
          </a:xfrm>
          <a:custGeom>
            <a:avLst/>
            <a:gdLst/>
            <a:ahLst/>
            <a:cxnLst/>
            <a:rect l="l" t="t" r="r" b="b"/>
            <a:pathLst>
              <a:path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48091" y="4456938"/>
            <a:ext cx="32766" cy="33527"/>
          </a:xfrm>
          <a:custGeom>
            <a:avLst/>
            <a:gdLst/>
            <a:ahLst/>
            <a:cxnLst/>
            <a:rect l="l" t="t" r="r" b="b"/>
            <a:pathLst>
              <a:path w="32766" h="33527">
                <a:moveTo>
                  <a:pt x="3810" y="1524"/>
                </a:moveTo>
                <a:lnTo>
                  <a:pt x="29718" y="1524"/>
                </a:lnTo>
                <a:lnTo>
                  <a:pt x="31242" y="3048"/>
                </a:lnTo>
                <a:lnTo>
                  <a:pt x="31242" y="30479"/>
                </a:lnTo>
                <a:lnTo>
                  <a:pt x="32766" y="33527"/>
                </a:lnTo>
                <a:lnTo>
                  <a:pt x="32766" y="0"/>
                </a:lnTo>
                <a:lnTo>
                  <a:pt x="3810" y="1524"/>
                </a:lnTo>
                <a:close/>
              </a:path>
              <a:path w="32766" h="33527">
                <a:moveTo>
                  <a:pt x="0" y="33527"/>
                </a:moveTo>
                <a:lnTo>
                  <a:pt x="32766" y="33527"/>
                </a:lnTo>
                <a:lnTo>
                  <a:pt x="31242" y="30479"/>
                </a:lnTo>
                <a:lnTo>
                  <a:pt x="31242" y="3048"/>
                </a:lnTo>
                <a:lnTo>
                  <a:pt x="29718" y="1524"/>
                </a:lnTo>
                <a:lnTo>
                  <a:pt x="3810" y="1524"/>
                </a:lnTo>
                <a:lnTo>
                  <a:pt x="32766" y="0"/>
                </a:lnTo>
                <a:lnTo>
                  <a:pt x="0" y="0"/>
                </a:lnTo>
                <a:lnTo>
                  <a:pt x="0" y="33527"/>
                </a:lnTo>
                <a:lnTo>
                  <a:pt x="2286" y="3048"/>
                </a:lnTo>
                <a:lnTo>
                  <a:pt x="29717" y="3047"/>
                </a:lnTo>
                <a:lnTo>
                  <a:pt x="29718" y="32003"/>
                </a:lnTo>
                <a:lnTo>
                  <a:pt x="3810" y="32003"/>
                </a:lnTo>
                <a:lnTo>
                  <a:pt x="2286" y="30479"/>
                </a:lnTo>
                <a:lnTo>
                  <a:pt x="0" y="33527"/>
                </a:lnTo>
                <a:close/>
              </a:path>
              <a:path w="32766" h="33527">
                <a:moveTo>
                  <a:pt x="29718" y="32003"/>
                </a:moveTo>
                <a:lnTo>
                  <a:pt x="29717" y="30479"/>
                </a:lnTo>
                <a:lnTo>
                  <a:pt x="3810" y="30480"/>
                </a:lnTo>
                <a:lnTo>
                  <a:pt x="3810" y="3048"/>
                </a:lnTo>
                <a:lnTo>
                  <a:pt x="2286" y="3048"/>
                </a:lnTo>
                <a:lnTo>
                  <a:pt x="0" y="33527"/>
                </a:lnTo>
                <a:lnTo>
                  <a:pt x="2286" y="30479"/>
                </a:lnTo>
                <a:lnTo>
                  <a:pt x="3810" y="32003"/>
                </a:lnTo>
                <a:lnTo>
                  <a:pt x="29718" y="32003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63331" y="4107179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647329" y="4105656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7" y="1523"/>
                </a:moveTo>
                <a:lnTo>
                  <a:pt x="28956" y="1523"/>
                </a:lnTo>
                <a:lnTo>
                  <a:pt x="30479" y="3047"/>
                </a:lnTo>
                <a:lnTo>
                  <a:pt x="30479" y="28955"/>
                </a:lnTo>
                <a:lnTo>
                  <a:pt x="32004" y="32003"/>
                </a:lnTo>
                <a:lnTo>
                  <a:pt x="32004" y="0"/>
                </a:lnTo>
                <a:lnTo>
                  <a:pt x="3047" y="1523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79" y="28955"/>
                </a:lnTo>
                <a:lnTo>
                  <a:pt x="30479" y="3047"/>
                </a:lnTo>
                <a:lnTo>
                  <a:pt x="28956" y="1523"/>
                </a:lnTo>
                <a:lnTo>
                  <a:pt x="3047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047"/>
                </a:lnTo>
                <a:lnTo>
                  <a:pt x="28955" y="3047"/>
                </a:lnTo>
                <a:lnTo>
                  <a:pt x="28956" y="30479"/>
                </a:lnTo>
                <a:lnTo>
                  <a:pt x="3047" y="30479"/>
                </a:lnTo>
                <a:lnTo>
                  <a:pt x="1523" y="28955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955"/>
                </a:lnTo>
                <a:lnTo>
                  <a:pt x="3047" y="28955"/>
                </a:lnTo>
                <a:lnTo>
                  <a:pt x="3048" y="3048"/>
                </a:lnTo>
                <a:lnTo>
                  <a:pt x="1523" y="3047"/>
                </a:lnTo>
                <a:lnTo>
                  <a:pt x="0" y="32003"/>
                </a:lnTo>
                <a:lnTo>
                  <a:pt x="1523" y="28955"/>
                </a:lnTo>
                <a:lnTo>
                  <a:pt x="3047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663331" y="4153662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647329" y="4152138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7" y="1524"/>
                </a:moveTo>
                <a:lnTo>
                  <a:pt x="28956" y="1524"/>
                </a:lnTo>
                <a:lnTo>
                  <a:pt x="30479" y="3810"/>
                </a:lnTo>
                <a:lnTo>
                  <a:pt x="30479" y="28956"/>
                </a:lnTo>
                <a:lnTo>
                  <a:pt x="32004" y="32003"/>
                </a:lnTo>
                <a:lnTo>
                  <a:pt x="32004" y="0"/>
                </a:lnTo>
                <a:lnTo>
                  <a:pt x="3047" y="1524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79" y="28956"/>
                </a:lnTo>
                <a:lnTo>
                  <a:pt x="30479" y="3810"/>
                </a:lnTo>
                <a:lnTo>
                  <a:pt x="28956" y="1524"/>
                </a:lnTo>
                <a:lnTo>
                  <a:pt x="3047" y="1524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3" y="3810"/>
                </a:lnTo>
                <a:lnTo>
                  <a:pt x="28955" y="3809"/>
                </a:lnTo>
                <a:lnTo>
                  <a:pt x="28956" y="30479"/>
                </a:lnTo>
                <a:lnTo>
                  <a:pt x="3047" y="30479"/>
                </a:lnTo>
                <a:lnTo>
                  <a:pt x="1523" y="28956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955"/>
                </a:lnTo>
                <a:lnTo>
                  <a:pt x="3048" y="28956"/>
                </a:lnTo>
                <a:lnTo>
                  <a:pt x="3048" y="3810"/>
                </a:lnTo>
                <a:lnTo>
                  <a:pt x="1523" y="3810"/>
                </a:lnTo>
                <a:lnTo>
                  <a:pt x="0" y="32003"/>
                </a:lnTo>
                <a:lnTo>
                  <a:pt x="1523" y="28956"/>
                </a:lnTo>
                <a:lnTo>
                  <a:pt x="3047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664093" y="4203192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30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648091" y="4201668"/>
            <a:ext cx="32004" cy="32003"/>
          </a:xfrm>
          <a:custGeom>
            <a:avLst/>
            <a:gdLst/>
            <a:ahLst/>
            <a:cxnLst/>
            <a:rect l="l" t="t" r="r" b="b"/>
            <a:pathLst>
              <a:path w="32004" h="32003">
                <a:moveTo>
                  <a:pt x="3048" y="1523"/>
                </a:moveTo>
                <a:lnTo>
                  <a:pt x="28956" y="1523"/>
                </a:lnTo>
                <a:lnTo>
                  <a:pt x="30480" y="3047"/>
                </a:lnTo>
                <a:lnTo>
                  <a:pt x="30480" y="28193"/>
                </a:lnTo>
                <a:lnTo>
                  <a:pt x="32004" y="32003"/>
                </a:lnTo>
                <a:lnTo>
                  <a:pt x="32004" y="0"/>
                </a:lnTo>
                <a:lnTo>
                  <a:pt x="3048" y="1523"/>
                </a:lnTo>
                <a:close/>
              </a:path>
              <a:path w="32004" h="32003">
                <a:moveTo>
                  <a:pt x="0" y="32003"/>
                </a:moveTo>
                <a:lnTo>
                  <a:pt x="32004" y="32003"/>
                </a:lnTo>
                <a:lnTo>
                  <a:pt x="30480" y="28193"/>
                </a:lnTo>
                <a:lnTo>
                  <a:pt x="30480" y="3047"/>
                </a:lnTo>
                <a:lnTo>
                  <a:pt x="28956" y="1523"/>
                </a:lnTo>
                <a:lnTo>
                  <a:pt x="3048" y="1523"/>
                </a:lnTo>
                <a:lnTo>
                  <a:pt x="32004" y="0"/>
                </a:lnTo>
                <a:lnTo>
                  <a:pt x="0" y="0"/>
                </a:lnTo>
                <a:lnTo>
                  <a:pt x="0" y="32003"/>
                </a:lnTo>
                <a:lnTo>
                  <a:pt x="1524" y="3047"/>
                </a:lnTo>
                <a:lnTo>
                  <a:pt x="28955" y="3047"/>
                </a:lnTo>
                <a:lnTo>
                  <a:pt x="28956" y="30479"/>
                </a:lnTo>
                <a:lnTo>
                  <a:pt x="3048" y="30479"/>
                </a:lnTo>
                <a:lnTo>
                  <a:pt x="1524" y="28193"/>
                </a:lnTo>
                <a:lnTo>
                  <a:pt x="0" y="32003"/>
                </a:lnTo>
                <a:close/>
              </a:path>
              <a:path w="32004" h="32003">
                <a:moveTo>
                  <a:pt x="28956" y="30479"/>
                </a:moveTo>
                <a:lnTo>
                  <a:pt x="28955" y="28193"/>
                </a:lnTo>
                <a:lnTo>
                  <a:pt x="3048" y="28194"/>
                </a:lnTo>
                <a:lnTo>
                  <a:pt x="3048" y="3048"/>
                </a:lnTo>
                <a:lnTo>
                  <a:pt x="1524" y="3047"/>
                </a:lnTo>
                <a:lnTo>
                  <a:pt x="0" y="32003"/>
                </a:lnTo>
                <a:lnTo>
                  <a:pt x="1524" y="28193"/>
                </a:lnTo>
                <a:lnTo>
                  <a:pt x="3048" y="30479"/>
                </a:lnTo>
                <a:lnTo>
                  <a:pt x="28956" y="30479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728863" y="4256532"/>
            <a:ext cx="18288" cy="22098"/>
          </a:xfrm>
          <a:custGeom>
            <a:avLst/>
            <a:gdLst/>
            <a:ahLst/>
            <a:cxnLst/>
            <a:rect l="l" t="t" r="r" b="b"/>
            <a:pathLst>
              <a:path w="18287" h="22098">
                <a:moveTo>
                  <a:pt x="5333" y="0"/>
                </a:moveTo>
                <a:lnTo>
                  <a:pt x="0" y="3048"/>
                </a:lnTo>
                <a:lnTo>
                  <a:pt x="12953" y="22098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724291" y="4274820"/>
            <a:ext cx="22097" cy="19812"/>
          </a:xfrm>
          <a:custGeom>
            <a:avLst/>
            <a:gdLst/>
            <a:ahLst/>
            <a:cxnLst/>
            <a:rect l="l" t="t" r="r" b="b"/>
            <a:pathLst>
              <a:path w="22098" h="19812">
                <a:moveTo>
                  <a:pt x="4572" y="19812"/>
                </a:moveTo>
                <a:lnTo>
                  <a:pt x="22098" y="5334"/>
                </a:lnTo>
                <a:lnTo>
                  <a:pt x="18288" y="0"/>
                </a:lnTo>
                <a:lnTo>
                  <a:pt x="0" y="14478"/>
                </a:lnTo>
                <a:lnTo>
                  <a:pt x="4572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723529" y="4289298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719719" y="4308348"/>
            <a:ext cx="21336" cy="19050"/>
          </a:xfrm>
          <a:custGeom>
            <a:avLst/>
            <a:gdLst/>
            <a:ahLst/>
            <a:cxnLst/>
            <a:rect l="l" t="t" r="r" b="b"/>
            <a:pathLst>
              <a:path w="21336" h="19050">
                <a:moveTo>
                  <a:pt x="3810" y="19050"/>
                </a:moveTo>
                <a:lnTo>
                  <a:pt x="21336" y="4571"/>
                </a:lnTo>
                <a:lnTo>
                  <a:pt x="17526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718957" y="4322826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048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715147" y="4341114"/>
            <a:ext cx="21336" cy="19812"/>
          </a:xfrm>
          <a:custGeom>
            <a:avLst/>
            <a:gdLst/>
            <a:ahLst/>
            <a:cxnLst/>
            <a:rect l="l" t="t" r="r" b="b"/>
            <a:pathLst>
              <a:path w="21336" h="19812">
                <a:moveTo>
                  <a:pt x="3810" y="19812"/>
                </a:moveTo>
                <a:lnTo>
                  <a:pt x="21336" y="5334"/>
                </a:lnTo>
                <a:lnTo>
                  <a:pt x="17526" y="0"/>
                </a:lnTo>
                <a:lnTo>
                  <a:pt x="0" y="14478"/>
                </a:lnTo>
                <a:lnTo>
                  <a:pt x="381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713623" y="4355592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09"/>
                </a:lnTo>
                <a:lnTo>
                  <a:pt x="12953" y="22859"/>
                </a:lnTo>
                <a:lnTo>
                  <a:pt x="18287" y="19811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709813" y="4374642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49"/>
                </a:moveTo>
                <a:lnTo>
                  <a:pt x="22098" y="5333"/>
                </a:lnTo>
                <a:lnTo>
                  <a:pt x="18288" y="0"/>
                </a:lnTo>
                <a:lnTo>
                  <a:pt x="0" y="14477"/>
                </a:lnTo>
                <a:lnTo>
                  <a:pt x="3810" y="19049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740293" y="4259580"/>
            <a:ext cx="17526" cy="22860"/>
          </a:xfrm>
          <a:custGeom>
            <a:avLst/>
            <a:gdLst/>
            <a:ahLst/>
            <a:cxnLst/>
            <a:rect l="l" t="t" r="r" b="b"/>
            <a:pathLst>
              <a:path w="17525" h="22860">
                <a:moveTo>
                  <a:pt x="4572" y="0"/>
                </a:moveTo>
                <a:lnTo>
                  <a:pt x="0" y="3810"/>
                </a:lnTo>
                <a:lnTo>
                  <a:pt x="12192" y="22860"/>
                </a:lnTo>
                <a:lnTo>
                  <a:pt x="17526" y="19050"/>
                </a:lnTo>
                <a:lnTo>
                  <a:pt x="457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35721" y="4278630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50"/>
                </a:moveTo>
                <a:lnTo>
                  <a:pt x="22098" y="4571"/>
                </a:lnTo>
                <a:lnTo>
                  <a:pt x="18288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734959" y="4293108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30387" y="4312158"/>
            <a:ext cx="22097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4572" y="19050"/>
                </a:moveTo>
                <a:lnTo>
                  <a:pt x="22098" y="4571"/>
                </a:lnTo>
                <a:lnTo>
                  <a:pt x="18288" y="0"/>
                </a:lnTo>
                <a:lnTo>
                  <a:pt x="0" y="14478"/>
                </a:lnTo>
                <a:lnTo>
                  <a:pt x="4572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30387" y="4325874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812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725815" y="4344924"/>
            <a:ext cx="22097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4572" y="19050"/>
                </a:moveTo>
                <a:lnTo>
                  <a:pt x="22098" y="5334"/>
                </a:lnTo>
                <a:lnTo>
                  <a:pt x="18288" y="0"/>
                </a:lnTo>
                <a:lnTo>
                  <a:pt x="0" y="14478"/>
                </a:lnTo>
                <a:lnTo>
                  <a:pt x="4572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25053" y="4359402"/>
            <a:ext cx="18288" cy="22860"/>
          </a:xfrm>
          <a:custGeom>
            <a:avLst/>
            <a:gdLst/>
            <a:ahLst/>
            <a:cxnLst/>
            <a:rect l="l" t="t" r="r" b="b"/>
            <a:pathLst>
              <a:path w="18287" h="22860">
                <a:moveTo>
                  <a:pt x="5333" y="0"/>
                </a:moveTo>
                <a:lnTo>
                  <a:pt x="0" y="3810"/>
                </a:lnTo>
                <a:lnTo>
                  <a:pt x="12953" y="22860"/>
                </a:lnTo>
                <a:lnTo>
                  <a:pt x="18287" y="19050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21243" y="4378452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3810" y="19050"/>
                </a:moveTo>
                <a:lnTo>
                  <a:pt x="22098" y="4572"/>
                </a:lnTo>
                <a:lnTo>
                  <a:pt x="17526" y="0"/>
                </a:lnTo>
                <a:lnTo>
                  <a:pt x="0" y="14478"/>
                </a:lnTo>
                <a:lnTo>
                  <a:pt x="381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476641" y="4255770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812"/>
                </a:lnTo>
                <a:lnTo>
                  <a:pt x="4572" y="23622"/>
                </a:lnTo>
                <a:lnTo>
                  <a:pt x="20574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76641" y="4274820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1336" y="19050"/>
                </a:moveTo>
                <a:lnTo>
                  <a:pt x="24384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81213" y="4288536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81975" y="4308348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0574" y="19050"/>
                </a:moveTo>
                <a:lnTo>
                  <a:pt x="24384" y="13716"/>
                </a:lnTo>
                <a:lnTo>
                  <a:pt x="3048" y="0"/>
                </a:lnTo>
                <a:lnTo>
                  <a:pt x="0" y="5333"/>
                </a:lnTo>
                <a:lnTo>
                  <a:pt x="20574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85785" y="4322064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1"/>
                </a:lnTo>
                <a:lnTo>
                  <a:pt x="5334" y="23621"/>
                </a:lnTo>
                <a:lnTo>
                  <a:pt x="21336" y="3809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86547" y="4341114"/>
            <a:ext cx="24384" cy="19812"/>
          </a:xfrm>
          <a:custGeom>
            <a:avLst/>
            <a:gdLst/>
            <a:ahLst/>
            <a:cxnLst/>
            <a:rect l="l" t="t" r="r" b="b"/>
            <a:pathLst>
              <a:path w="24384" h="19812">
                <a:moveTo>
                  <a:pt x="20574" y="19811"/>
                </a:moveTo>
                <a:lnTo>
                  <a:pt x="24384" y="14477"/>
                </a:lnTo>
                <a:lnTo>
                  <a:pt x="3048" y="0"/>
                </a:lnTo>
                <a:lnTo>
                  <a:pt x="0" y="5333"/>
                </a:lnTo>
                <a:lnTo>
                  <a:pt x="20574" y="19811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91119" y="4355592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050"/>
                </a:lnTo>
                <a:lnTo>
                  <a:pt x="4572" y="23622"/>
                </a:lnTo>
                <a:lnTo>
                  <a:pt x="20574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91119" y="4374642"/>
            <a:ext cx="25146" cy="19050"/>
          </a:xfrm>
          <a:custGeom>
            <a:avLst/>
            <a:gdLst/>
            <a:ahLst/>
            <a:cxnLst/>
            <a:rect l="l" t="t" r="r" b="b"/>
            <a:pathLst>
              <a:path w="25146" h="19050">
                <a:moveTo>
                  <a:pt x="21336" y="19050"/>
                </a:moveTo>
                <a:lnTo>
                  <a:pt x="25146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462925" y="4258818"/>
            <a:ext cx="20574" cy="23622"/>
          </a:xfrm>
          <a:custGeom>
            <a:avLst/>
            <a:gdLst/>
            <a:ahLst/>
            <a:cxnLst/>
            <a:rect l="l" t="t" r="r" b="b"/>
            <a:pathLst>
              <a:path w="20574" h="23622">
                <a:moveTo>
                  <a:pt x="16002" y="0"/>
                </a:moveTo>
                <a:lnTo>
                  <a:pt x="0" y="19812"/>
                </a:lnTo>
                <a:lnTo>
                  <a:pt x="4572" y="23622"/>
                </a:lnTo>
                <a:lnTo>
                  <a:pt x="20574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62925" y="4278630"/>
            <a:ext cx="25146" cy="19050"/>
          </a:xfrm>
          <a:custGeom>
            <a:avLst/>
            <a:gdLst/>
            <a:ahLst/>
            <a:cxnLst/>
            <a:rect l="l" t="t" r="r" b="b"/>
            <a:pathLst>
              <a:path w="25146" h="19050">
                <a:moveTo>
                  <a:pt x="21336" y="19050"/>
                </a:moveTo>
                <a:lnTo>
                  <a:pt x="25146" y="13716"/>
                </a:lnTo>
                <a:lnTo>
                  <a:pt x="3810" y="0"/>
                </a:lnTo>
                <a:lnTo>
                  <a:pt x="0" y="5333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67497" y="4292346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468259" y="4311396"/>
            <a:ext cx="24384" cy="19812"/>
          </a:xfrm>
          <a:custGeom>
            <a:avLst/>
            <a:gdLst/>
            <a:ahLst/>
            <a:cxnLst/>
            <a:rect l="l" t="t" r="r" b="b"/>
            <a:pathLst>
              <a:path w="24384" h="19812">
                <a:moveTo>
                  <a:pt x="21336" y="19812"/>
                </a:moveTo>
                <a:lnTo>
                  <a:pt x="24384" y="14478"/>
                </a:lnTo>
                <a:lnTo>
                  <a:pt x="3810" y="0"/>
                </a:lnTo>
                <a:lnTo>
                  <a:pt x="0" y="5334"/>
                </a:lnTo>
                <a:lnTo>
                  <a:pt x="21336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472069" y="4325874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050"/>
                </a:lnTo>
                <a:lnTo>
                  <a:pt x="5334" y="23622"/>
                </a:lnTo>
                <a:lnTo>
                  <a:pt x="21336" y="3810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472831" y="4344924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1336" y="19050"/>
                </a:moveTo>
                <a:lnTo>
                  <a:pt x="24384" y="13716"/>
                </a:lnTo>
                <a:lnTo>
                  <a:pt x="3810" y="0"/>
                </a:lnTo>
                <a:lnTo>
                  <a:pt x="0" y="5334"/>
                </a:lnTo>
                <a:lnTo>
                  <a:pt x="21336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477403" y="4358640"/>
            <a:ext cx="21336" cy="23622"/>
          </a:xfrm>
          <a:custGeom>
            <a:avLst/>
            <a:gdLst/>
            <a:ahLst/>
            <a:cxnLst/>
            <a:rect l="l" t="t" r="r" b="b"/>
            <a:pathLst>
              <a:path w="21336" h="23622">
                <a:moveTo>
                  <a:pt x="16002" y="0"/>
                </a:moveTo>
                <a:lnTo>
                  <a:pt x="0" y="19812"/>
                </a:lnTo>
                <a:lnTo>
                  <a:pt x="5334" y="23622"/>
                </a:lnTo>
                <a:lnTo>
                  <a:pt x="21336" y="4572"/>
                </a:lnTo>
                <a:lnTo>
                  <a:pt x="1600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78165" y="4378452"/>
            <a:ext cx="24384" cy="19050"/>
          </a:xfrm>
          <a:custGeom>
            <a:avLst/>
            <a:gdLst/>
            <a:ahLst/>
            <a:cxnLst/>
            <a:rect l="l" t="t" r="r" b="b"/>
            <a:pathLst>
              <a:path w="24384" h="19050">
                <a:moveTo>
                  <a:pt x="20574" y="19050"/>
                </a:moveTo>
                <a:lnTo>
                  <a:pt x="24384" y="13716"/>
                </a:lnTo>
                <a:lnTo>
                  <a:pt x="3048" y="0"/>
                </a:lnTo>
                <a:lnTo>
                  <a:pt x="0" y="4571"/>
                </a:lnTo>
                <a:lnTo>
                  <a:pt x="20574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913267" y="4243578"/>
            <a:ext cx="320040" cy="425195"/>
          </a:xfrm>
          <a:custGeom>
            <a:avLst/>
            <a:gdLst/>
            <a:ahLst/>
            <a:cxnLst/>
            <a:rect l="l" t="t" r="r" b="b"/>
            <a:pathLst>
              <a:path w="320039" h="425196">
                <a:moveTo>
                  <a:pt x="138683" y="0"/>
                </a:moveTo>
                <a:lnTo>
                  <a:pt x="0" y="354330"/>
                </a:lnTo>
                <a:lnTo>
                  <a:pt x="180593" y="425195"/>
                </a:lnTo>
                <a:lnTo>
                  <a:pt x="320039" y="71627"/>
                </a:lnTo>
                <a:lnTo>
                  <a:pt x="138683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904885" y="4235958"/>
            <a:ext cx="336041" cy="441198"/>
          </a:xfrm>
          <a:custGeom>
            <a:avLst/>
            <a:gdLst/>
            <a:ahLst/>
            <a:cxnLst/>
            <a:rect l="l" t="t" r="r" b="b"/>
            <a:pathLst>
              <a:path w="336042" h="441198">
                <a:moveTo>
                  <a:pt x="319979" y="82912"/>
                </a:moveTo>
                <a:lnTo>
                  <a:pt x="185304" y="424382"/>
                </a:lnTo>
                <a:lnTo>
                  <a:pt x="191262" y="426720"/>
                </a:lnTo>
                <a:lnTo>
                  <a:pt x="182880" y="430530"/>
                </a:lnTo>
                <a:lnTo>
                  <a:pt x="185304" y="424382"/>
                </a:lnTo>
                <a:lnTo>
                  <a:pt x="16165" y="358011"/>
                </a:lnTo>
                <a:lnTo>
                  <a:pt x="150736" y="16068"/>
                </a:lnTo>
                <a:lnTo>
                  <a:pt x="144780" y="13716"/>
                </a:lnTo>
                <a:lnTo>
                  <a:pt x="153162" y="9906"/>
                </a:lnTo>
                <a:lnTo>
                  <a:pt x="150736" y="16068"/>
                </a:lnTo>
                <a:lnTo>
                  <a:pt x="319979" y="82912"/>
                </a:lnTo>
                <a:lnTo>
                  <a:pt x="326136" y="85343"/>
                </a:lnTo>
                <a:lnTo>
                  <a:pt x="322326" y="76961"/>
                </a:lnTo>
                <a:lnTo>
                  <a:pt x="336042" y="75437"/>
                </a:lnTo>
                <a:lnTo>
                  <a:pt x="143256" y="0"/>
                </a:lnTo>
                <a:lnTo>
                  <a:pt x="0" y="364998"/>
                </a:lnTo>
                <a:lnTo>
                  <a:pt x="10668" y="355854"/>
                </a:lnTo>
                <a:lnTo>
                  <a:pt x="13716" y="364236"/>
                </a:lnTo>
                <a:lnTo>
                  <a:pt x="0" y="364998"/>
                </a:lnTo>
                <a:lnTo>
                  <a:pt x="192786" y="441198"/>
                </a:lnTo>
                <a:lnTo>
                  <a:pt x="326136" y="85343"/>
                </a:lnTo>
                <a:lnTo>
                  <a:pt x="319979" y="82912"/>
                </a:lnTo>
                <a:close/>
              </a:path>
              <a:path w="336042" h="441198">
                <a:moveTo>
                  <a:pt x="326136" y="85343"/>
                </a:moveTo>
                <a:lnTo>
                  <a:pt x="192786" y="441198"/>
                </a:lnTo>
                <a:lnTo>
                  <a:pt x="336042" y="75437"/>
                </a:lnTo>
                <a:lnTo>
                  <a:pt x="322326" y="76961"/>
                </a:lnTo>
                <a:lnTo>
                  <a:pt x="326136" y="85343"/>
                </a:lnTo>
                <a:close/>
              </a:path>
              <a:path w="336042" h="441198">
                <a:moveTo>
                  <a:pt x="150736" y="16068"/>
                </a:moveTo>
                <a:lnTo>
                  <a:pt x="153162" y="9906"/>
                </a:lnTo>
                <a:lnTo>
                  <a:pt x="144780" y="13716"/>
                </a:lnTo>
                <a:lnTo>
                  <a:pt x="150736" y="16068"/>
                </a:lnTo>
                <a:close/>
              </a:path>
              <a:path w="336042" h="441198">
                <a:moveTo>
                  <a:pt x="10668" y="355854"/>
                </a:moveTo>
                <a:lnTo>
                  <a:pt x="0" y="364998"/>
                </a:lnTo>
                <a:lnTo>
                  <a:pt x="13716" y="364236"/>
                </a:lnTo>
                <a:lnTo>
                  <a:pt x="10668" y="355854"/>
                </a:lnTo>
                <a:close/>
              </a:path>
              <a:path w="336042" h="441198">
                <a:moveTo>
                  <a:pt x="182880" y="430530"/>
                </a:moveTo>
                <a:lnTo>
                  <a:pt x="191262" y="426720"/>
                </a:lnTo>
                <a:lnTo>
                  <a:pt x="185304" y="424382"/>
                </a:lnTo>
                <a:lnTo>
                  <a:pt x="182880" y="43053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046617" y="4271772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045093" y="4270248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88527" y="4288536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086241" y="4287012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810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910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4359" y="27476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416" y="13137"/>
                </a:lnTo>
                <a:lnTo>
                  <a:pt x="28003" y="36671"/>
                </a:lnTo>
                <a:close/>
              </a:path>
              <a:path w="41910" h="41148">
                <a:moveTo>
                  <a:pt x="3810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131961" y="4304538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29675" y="4302252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910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73109" y="4321302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170823" y="4319016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6" y="13899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4120" y="28145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16" y="13899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16" y="13899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2286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2286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027567" y="4320540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025281" y="4318254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729" y="37419"/>
                </a:lnTo>
                <a:lnTo>
                  <a:pt x="30480" y="38100"/>
                </a:lnTo>
                <a:lnTo>
                  <a:pt x="28194" y="38862"/>
                </a:lnTo>
                <a:lnTo>
                  <a:pt x="28729" y="37419"/>
                </a:lnTo>
                <a:lnTo>
                  <a:pt x="4245" y="27897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30480" y="38100"/>
                </a:lnTo>
                <a:lnTo>
                  <a:pt x="28729" y="37419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068715" y="4337304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067191" y="4335018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112149" y="4352544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109863" y="4351020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779" y="36676"/>
                </a:moveTo>
                <a:lnTo>
                  <a:pt x="39624" y="13715"/>
                </a:lnTo>
                <a:lnTo>
                  <a:pt x="38862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862" y="12191"/>
                </a:lnTo>
                <a:lnTo>
                  <a:pt x="39624" y="13715"/>
                </a:lnTo>
                <a:lnTo>
                  <a:pt x="30480" y="37338"/>
                </a:lnTo>
                <a:lnTo>
                  <a:pt x="28779" y="36676"/>
                </a:lnTo>
                <a:lnTo>
                  <a:pt x="4498" y="27234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8426" y="13250"/>
                </a:lnTo>
                <a:lnTo>
                  <a:pt x="28779" y="36676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30480" y="37338"/>
                </a:moveTo>
                <a:lnTo>
                  <a:pt x="39624" y="13715"/>
                </a:lnTo>
                <a:lnTo>
                  <a:pt x="28779" y="36676"/>
                </a:lnTo>
                <a:lnTo>
                  <a:pt x="30480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53297" y="4369308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151773" y="436778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664" y="13250"/>
                </a:lnTo>
                <a:lnTo>
                  <a:pt x="28017" y="36676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10041" y="4366259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07755" y="436473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51189" y="4383023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49665" y="4381499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664" y="13250"/>
                </a:lnTo>
                <a:lnTo>
                  <a:pt x="28017" y="36676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94623" y="439902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92337" y="4396739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35771" y="441578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34247" y="441350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83" y="27897"/>
                </a:lnTo>
                <a:lnTo>
                  <a:pt x="13130" y="4471"/>
                </a:lnTo>
                <a:lnTo>
                  <a:pt x="11430" y="3810"/>
                </a:lnTo>
                <a:lnTo>
                  <a:pt x="13716" y="3048"/>
                </a:lnTo>
                <a:lnTo>
                  <a:pt x="13130" y="4471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3130" y="4471"/>
                </a:moveTo>
                <a:lnTo>
                  <a:pt x="13716" y="3048"/>
                </a:lnTo>
                <a:lnTo>
                  <a:pt x="11430" y="3810"/>
                </a:lnTo>
                <a:lnTo>
                  <a:pt x="13130" y="4471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91753" y="441274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989467" y="441121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17" y="36676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810" y="28956"/>
                </a:lnTo>
                <a:lnTo>
                  <a:pt x="27432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017" y="36676"/>
                </a:lnTo>
                <a:lnTo>
                  <a:pt x="4359" y="27476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668" y="13238"/>
                </a:lnTo>
                <a:lnTo>
                  <a:pt x="28017" y="36676"/>
                </a:lnTo>
                <a:close/>
              </a:path>
              <a:path w="41910" h="41148">
                <a:moveTo>
                  <a:pt x="3810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7432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17" y="36676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032901" y="442950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030615" y="442798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899" y="3731"/>
                </a:lnTo>
                <a:lnTo>
                  <a:pt x="12192" y="3048"/>
                </a:lnTo>
                <a:lnTo>
                  <a:pt x="14478" y="2285"/>
                </a:lnTo>
                <a:lnTo>
                  <a:pt x="13899" y="3731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899" y="3731"/>
                </a:moveTo>
                <a:lnTo>
                  <a:pt x="14478" y="2285"/>
                </a:lnTo>
                <a:lnTo>
                  <a:pt x="12192" y="3048"/>
                </a:lnTo>
                <a:lnTo>
                  <a:pt x="13899" y="3731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076335" y="444550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074049" y="444322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16" y="13899"/>
                </a:moveTo>
                <a:lnTo>
                  <a:pt x="28010" y="37416"/>
                </a:lnTo>
                <a:lnTo>
                  <a:pt x="29718" y="38100"/>
                </a:lnTo>
                <a:lnTo>
                  <a:pt x="27432" y="38862"/>
                </a:lnTo>
                <a:lnTo>
                  <a:pt x="28010" y="37416"/>
                </a:lnTo>
                <a:lnTo>
                  <a:pt x="4214" y="27898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16" y="13899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16" y="13899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7432" y="38862"/>
                </a:moveTo>
                <a:lnTo>
                  <a:pt x="29718" y="38100"/>
                </a:lnTo>
                <a:lnTo>
                  <a:pt x="28010" y="37416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117483" y="446227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115197" y="445998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7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7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73465" y="4456175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1941" y="4453889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72" y="27893"/>
                </a:lnTo>
                <a:lnTo>
                  <a:pt x="12880" y="4374"/>
                </a:lnTo>
                <a:lnTo>
                  <a:pt x="11430" y="3810"/>
                </a:lnTo>
                <a:lnTo>
                  <a:pt x="13716" y="2286"/>
                </a:lnTo>
                <a:lnTo>
                  <a:pt x="12880" y="4374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2880" y="4374"/>
                </a:moveTo>
                <a:lnTo>
                  <a:pt x="13716" y="2286"/>
                </a:lnTo>
                <a:lnTo>
                  <a:pt x="11430" y="3810"/>
                </a:lnTo>
                <a:lnTo>
                  <a:pt x="12880" y="4374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14613" y="447293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13089" y="4470653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37411" y="13913"/>
                </a:moveTo>
                <a:lnTo>
                  <a:pt x="28003" y="37433"/>
                </a:lnTo>
                <a:lnTo>
                  <a:pt x="29718" y="38100"/>
                </a:lnTo>
                <a:lnTo>
                  <a:pt x="27432" y="38862"/>
                </a:lnTo>
                <a:lnTo>
                  <a:pt x="28003" y="37433"/>
                </a:lnTo>
                <a:lnTo>
                  <a:pt x="3472" y="27893"/>
                </a:lnTo>
                <a:lnTo>
                  <a:pt x="12880" y="4374"/>
                </a:lnTo>
                <a:lnTo>
                  <a:pt x="11430" y="3810"/>
                </a:lnTo>
                <a:lnTo>
                  <a:pt x="13716" y="2286"/>
                </a:lnTo>
                <a:lnTo>
                  <a:pt x="12880" y="4374"/>
                </a:lnTo>
                <a:lnTo>
                  <a:pt x="37411" y="13913"/>
                </a:lnTo>
                <a:lnTo>
                  <a:pt x="38862" y="14477"/>
                </a:lnTo>
                <a:lnTo>
                  <a:pt x="38100" y="12191"/>
                </a:lnTo>
                <a:lnTo>
                  <a:pt x="41148" y="12191"/>
                </a:lnTo>
                <a:lnTo>
                  <a:pt x="11430" y="0"/>
                </a:lnTo>
                <a:lnTo>
                  <a:pt x="0" y="29718"/>
                </a:lnTo>
                <a:lnTo>
                  <a:pt x="2286" y="27432"/>
                </a:lnTo>
                <a:lnTo>
                  <a:pt x="3048" y="28956"/>
                </a:lnTo>
                <a:lnTo>
                  <a:pt x="0" y="29718"/>
                </a:lnTo>
                <a:lnTo>
                  <a:pt x="29718" y="41148"/>
                </a:lnTo>
                <a:lnTo>
                  <a:pt x="38862" y="14477"/>
                </a:lnTo>
                <a:lnTo>
                  <a:pt x="37411" y="13913"/>
                </a:lnTo>
                <a:close/>
              </a:path>
              <a:path w="41148" h="41148">
                <a:moveTo>
                  <a:pt x="41148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29718" y="41148"/>
                </a:lnTo>
                <a:lnTo>
                  <a:pt x="41148" y="12191"/>
                </a:lnTo>
                <a:close/>
              </a:path>
              <a:path w="41148" h="41148">
                <a:moveTo>
                  <a:pt x="12880" y="4374"/>
                </a:moveTo>
                <a:lnTo>
                  <a:pt x="13716" y="2286"/>
                </a:lnTo>
                <a:lnTo>
                  <a:pt x="11430" y="3810"/>
                </a:lnTo>
                <a:lnTo>
                  <a:pt x="12880" y="4374"/>
                </a:lnTo>
                <a:close/>
              </a:path>
              <a:path w="41148" h="41148">
                <a:moveTo>
                  <a:pt x="2286" y="27432"/>
                </a:moveTo>
                <a:lnTo>
                  <a:pt x="0" y="29718"/>
                </a:lnTo>
                <a:lnTo>
                  <a:pt x="3048" y="28956"/>
                </a:lnTo>
                <a:lnTo>
                  <a:pt x="2286" y="27432"/>
                </a:lnTo>
                <a:close/>
              </a:path>
              <a:path w="41148" h="41148">
                <a:moveTo>
                  <a:pt x="27432" y="38862"/>
                </a:moveTo>
                <a:lnTo>
                  <a:pt x="29718" y="38100"/>
                </a:lnTo>
                <a:lnTo>
                  <a:pt x="28003" y="37433"/>
                </a:lnTo>
                <a:lnTo>
                  <a:pt x="27432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58047" y="4488179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56523" y="4486655"/>
            <a:ext cx="41148" cy="41148"/>
          </a:xfrm>
          <a:custGeom>
            <a:avLst/>
            <a:gdLst/>
            <a:ahLst/>
            <a:cxnLst/>
            <a:rect l="l" t="t" r="r" b="b"/>
            <a:pathLst>
              <a:path w="41148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148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148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148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148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148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99195" y="4504943"/>
            <a:ext cx="38100" cy="37338"/>
          </a:xfrm>
          <a:custGeom>
            <a:avLst/>
            <a:gdLst/>
            <a:ahLst/>
            <a:cxnLst/>
            <a:rect l="l" t="t" r="r" b="b"/>
            <a:pathLst>
              <a:path w="38100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8100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97671" y="4503419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003" y="36671"/>
                </a:moveTo>
                <a:lnTo>
                  <a:pt x="38862" y="13715"/>
                </a:lnTo>
                <a:lnTo>
                  <a:pt x="38100" y="11429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2286" y="26670"/>
                </a:lnTo>
                <a:lnTo>
                  <a:pt x="3048" y="28956"/>
                </a:lnTo>
                <a:lnTo>
                  <a:pt x="27432" y="38100"/>
                </a:lnTo>
                <a:lnTo>
                  <a:pt x="29718" y="41148"/>
                </a:lnTo>
                <a:lnTo>
                  <a:pt x="41910" y="11429"/>
                </a:lnTo>
                <a:lnTo>
                  <a:pt x="38100" y="11429"/>
                </a:lnTo>
                <a:lnTo>
                  <a:pt x="38862" y="13715"/>
                </a:lnTo>
                <a:lnTo>
                  <a:pt x="29718" y="37338"/>
                </a:lnTo>
                <a:lnTo>
                  <a:pt x="28003" y="36671"/>
                </a:lnTo>
                <a:lnTo>
                  <a:pt x="3736" y="27234"/>
                </a:lnTo>
                <a:lnTo>
                  <a:pt x="13144" y="3714"/>
                </a:lnTo>
                <a:lnTo>
                  <a:pt x="11430" y="3048"/>
                </a:lnTo>
                <a:lnTo>
                  <a:pt x="13716" y="2286"/>
                </a:lnTo>
                <a:lnTo>
                  <a:pt x="13144" y="3714"/>
                </a:lnTo>
                <a:lnTo>
                  <a:pt x="37411" y="13151"/>
                </a:lnTo>
                <a:lnTo>
                  <a:pt x="28003" y="36671"/>
                </a:lnTo>
                <a:close/>
              </a:path>
              <a:path w="41910" h="41148">
                <a:moveTo>
                  <a:pt x="3048" y="28956"/>
                </a:moveTo>
                <a:lnTo>
                  <a:pt x="2286" y="26670"/>
                </a:lnTo>
                <a:lnTo>
                  <a:pt x="0" y="28956"/>
                </a:lnTo>
                <a:lnTo>
                  <a:pt x="29718" y="41148"/>
                </a:lnTo>
                <a:lnTo>
                  <a:pt x="27432" y="38100"/>
                </a:lnTo>
                <a:lnTo>
                  <a:pt x="3048" y="28956"/>
                </a:lnTo>
                <a:close/>
              </a:path>
              <a:path w="41910" h="41148">
                <a:moveTo>
                  <a:pt x="13144" y="3714"/>
                </a:moveTo>
                <a:lnTo>
                  <a:pt x="13716" y="2286"/>
                </a:lnTo>
                <a:lnTo>
                  <a:pt x="11430" y="3048"/>
                </a:lnTo>
                <a:lnTo>
                  <a:pt x="13144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003" y="36671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954415" y="450418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952129" y="450265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899" y="3731"/>
                </a:lnTo>
                <a:lnTo>
                  <a:pt x="12192" y="3048"/>
                </a:lnTo>
                <a:lnTo>
                  <a:pt x="14478" y="2285"/>
                </a:lnTo>
                <a:lnTo>
                  <a:pt x="13899" y="3731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899" y="3731"/>
                </a:moveTo>
                <a:lnTo>
                  <a:pt x="14478" y="2285"/>
                </a:lnTo>
                <a:lnTo>
                  <a:pt x="12192" y="3048"/>
                </a:lnTo>
                <a:lnTo>
                  <a:pt x="13899" y="3731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995563" y="4520945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993277" y="451942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38997" y="453694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36711" y="453466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59" y="13916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85" y="4487"/>
                </a:lnTo>
                <a:lnTo>
                  <a:pt x="12192" y="3810"/>
                </a:lnTo>
                <a:lnTo>
                  <a:pt x="14478" y="3047"/>
                </a:lnTo>
                <a:lnTo>
                  <a:pt x="13885" y="4487"/>
                </a:lnTo>
                <a:lnTo>
                  <a:pt x="37459" y="13916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59" y="13916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85" y="4487"/>
                </a:moveTo>
                <a:lnTo>
                  <a:pt x="14478" y="3047"/>
                </a:lnTo>
                <a:lnTo>
                  <a:pt x="12192" y="3810"/>
                </a:lnTo>
                <a:lnTo>
                  <a:pt x="13885" y="448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080145" y="455371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077859" y="4551425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8173" y="13913"/>
                </a:moveTo>
                <a:lnTo>
                  <a:pt x="28765" y="37433"/>
                </a:lnTo>
                <a:lnTo>
                  <a:pt x="30480" y="38100"/>
                </a:lnTo>
                <a:lnTo>
                  <a:pt x="28194" y="38862"/>
                </a:lnTo>
                <a:lnTo>
                  <a:pt x="28765" y="37433"/>
                </a:lnTo>
                <a:lnTo>
                  <a:pt x="4245" y="27897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8173" y="13913"/>
                </a:lnTo>
                <a:lnTo>
                  <a:pt x="39624" y="14477"/>
                </a:lnTo>
                <a:lnTo>
                  <a:pt x="38862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8173" y="13913"/>
                </a:lnTo>
                <a:close/>
              </a:path>
              <a:path w="41910" h="41148">
                <a:moveTo>
                  <a:pt x="41910" y="12191"/>
                </a:moveTo>
                <a:lnTo>
                  <a:pt x="38862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30480" y="38100"/>
                </a:lnTo>
                <a:lnTo>
                  <a:pt x="28765" y="37433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936889" y="4550663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9906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9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34603" y="454837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459" y="13916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14" y="27898"/>
                </a:lnTo>
                <a:lnTo>
                  <a:pt x="13261" y="4237"/>
                </a:lnTo>
                <a:lnTo>
                  <a:pt x="12192" y="3810"/>
                </a:lnTo>
                <a:lnTo>
                  <a:pt x="13716" y="3048"/>
                </a:lnTo>
                <a:lnTo>
                  <a:pt x="13261" y="4237"/>
                </a:lnTo>
                <a:lnTo>
                  <a:pt x="37459" y="13916"/>
                </a:lnTo>
                <a:lnTo>
                  <a:pt x="38862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1430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8862" y="14477"/>
                </a:lnTo>
                <a:lnTo>
                  <a:pt x="37459" y="13916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8862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261" y="4237"/>
                </a:moveTo>
                <a:lnTo>
                  <a:pt x="13716" y="3048"/>
                </a:lnTo>
                <a:lnTo>
                  <a:pt x="12192" y="3810"/>
                </a:lnTo>
                <a:lnTo>
                  <a:pt x="13261" y="4237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978037" y="456742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975751" y="4565141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37550" y="13671"/>
                </a:moveTo>
                <a:lnTo>
                  <a:pt x="28637" y="37667"/>
                </a:lnTo>
                <a:lnTo>
                  <a:pt x="29718" y="38100"/>
                </a:lnTo>
                <a:lnTo>
                  <a:pt x="28194" y="38862"/>
                </a:lnTo>
                <a:lnTo>
                  <a:pt x="28637" y="37667"/>
                </a:lnTo>
                <a:lnTo>
                  <a:pt x="4241" y="27909"/>
                </a:lnTo>
                <a:lnTo>
                  <a:pt x="13892" y="4471"/>
                </a:lnTo>
                <a:lnTo>
                  <a:pt x="12192" y="3810"/>
                </a:lnTo>
                <a:lnTo>
                  <a:pt x="14478" y="3048"/>
                </a:lnTo>
                <a:lnTo>
                  <a:pt x="13892" y="4471"/>
                </a:lnTo>
                <a:lnTo>
                  <a:pt x="37550" y="13671"/>
                </a:lnTo>
                <a:lnTo>
                  <a:pt x="39624" y="14477"/>
                </a:lnTo>
                <a:lnTo>
                  <a:pt x="38100" y="12191"/>
                </a:lnTo>
                <a:lnTo>
                  <a:pt x="41910" y="12191"/>
                </a:lnTo>
                <a:lnTo>
                  <a:pt x="12192" y="0"/>
                </a:lnTo>
                <a:lnTo>
                  <a:pt x="0" y="29718"/>
                </a:lnTo>
                <a:lnTo>
                  <a:pt x="3048" y="27432"/>
                </a:lnTo>
                <a:lnTo>
                  <a:pt x="3810" y="28956"/>
                </a:lnTo>
                <a:lnTo>
                  <a:pt x="0" y="29718"/>
                </a:lnTo>
                <a:lnTo>
                  <a:pt x="30480" y="41148"/>
                </a:lnTo>
                <a:lnTo>
                  <a:pt x="39624" y="14477"/>
                </a:lnTo>
                <a:lnTo>
                  <a:pt x="37550" y="13671"/>
                </a:lnTo>
                <a:close/>
              </a:path>
              <a:path w="41910" h="41148">
                <a:moveTo>
                  <a:pt x="41910" y="12191"/>
                </a:moveTo>
                <a:lnTo>
                  <a:pt x="38100" y="12191"/>
                </a:lnTo>
                <a:lnTo>
                  <a:pt x="39624" y="14477"/>
                </a:lnTo>
                <a:lnTo>
                  <a:pt x="30480" y="41148"/>
                </a:lnTo>
                <a:lnTo>
                  <a:pt x="41910" y="12191"/>
                </a:lnTo>
                <a:close/>
              </a:path>
              <a:path w="41910" h="41148">
                <a:moveTo>
                  <a:pt x="13892" y="4471"/>
                </a:moveTo>
                <a:lnTo>
                  <a:pt x="14478" y="3048"/>
                </a:lnTo>
                <a:lnTo>
                  <a:pt x="12192" y="3810"/>
                </a:lnTo>
                <a:lnTo>
                  <a:pt x="13892" y="4471"/>
                </a:lnTo>
                <a:close/>
              </a:path>
              <a:path w="41910" h="41148">
                <a:moveTo>
                  <a:pt x="3048" y="27432"/>
                </a:moveTo>
                <a:lnTo>
                  <a:pt x="0" y="29718"/>
                </a:lnTo>
                <a:lnTo>
                  <a:pt x="3810" y="28956"/>
                </a:lnTo>
                <a:lnTo>
                  <a:pt x="3048" y="27432"/>
                </a:lnTo>
                <a:close/>
              </a:path>
              <a:path w="41910" h="41148">
                <a:moveTo>
                  <a:pt x="28194" y="38862"/>
                </a:moveTo>
                <a:lnTo>
                  <a:pt x="29718" y="38100"/>
                </a:lnTo>
                <a:lnTo>
                  <a:pt x="28637" y="37667"/>
                </a:lnTo>
                <a:lnTo>
                  <a:pt x="28194" y="38862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021471" y="4582667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6670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019185" y="4581143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8862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1430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8862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50" y="27231"/>
                </a:lnTo>
                <a:lnTo>
                  <a:pt x="13272" y="3480"/>
                </a:lnTo>
                <a:lnTo>
                  <a:pt x="12192" y="3048"/>
                </a:lnTo>
                <a:lnTo>
                  <a:pt x="13716" y="2286"/>
                </a:lnTo>
                <a:lnTo>
                  <a:pt x="13272" y="3480"/>
                </a:lnTo>
                <a:lnTo>
                  <a:pt x="37695" y="13249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272" y="3480"/>
                </a:moveTo>
                <a:lnTo>
                  <a:pt x="13716" y="2286"/>
                </a:lnTo>
                <a:lnTo>
                  <a:pt x="12192" y="3048"/>
                </a:lnTo>
                <a:lnTo>
                  <a:pt x="13272" y="3480"/>
                </a:lnTo>
                <a:close/>
              </a:path>
              <a:path w="41910" h="41148">
                <a:moveTo>
                  <a:pt x="29718" y="37338"/>
                </a:moveTo>
                <a:lnTo>
                  <a:pt x="38862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62619" y="4599431"/>
            <a:ext cx="37338" cy="37338"/>
          </a:xfrm>
          <a:custGeom>
            <a:avLst/>
            <a:gdLst/>
            <a:ahLst/>
            <a:cxnLst/>
            <a:rect l="l" t="t" r="r" b="b"/>
            <a:pathLst>
              <a:path w="37337" h="37337">
                <a:moveTo>
                  <a:pt x="10668" y="0"/>
                </a:moveTo>
                <a:lnTo>
                  <a:pt x="0" y="26670"/>
                </a:lnTo>
                <a:lnTo>
                  <a:pt x="27432" y="37338"/>
                </a:lnTo>
                <a:lnTo>
                  <a:pt x="37338" y="10667"/>
                </a:lnTo>
                <a:lnTo>
                  <a:pt x="1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0333" y="4597907"/>
            <a:ext cx="41910" cy="41148"/>
          </a:xfrm>
          <a:custGeom>
            <a:avLst/>
            <a:gdLst/>
            <a:ahLst/>
            <a:cxnLst/>
            <a:rect l="l" t="t" r="r" b="b"/>
            <a:pathLst>
              <a:path w="41910" h="41148">
                <a:moveTo>
                  <a:pt x="28648" y="36910"/>
                </a:moveTo>
                <a:lnTo>
                  <a:pt x="39624" y="13715"/>
                </a:lnTo>
                <a:lnTo>
                  <a:pt x="38100" y="12191"/>
                </a:lnTo>
                <a:lnTo>
                  <a:pt x="41910" y="11429"/>
                </a:lnTo>
                <a:lnTo>
                  <a:pt x="12192" y="0"/>
                </a:lnTo>
                <a:lnTo>
                  <a:pt x="0" y="28956"/>
                </a:lnTo>
                <a:lnTo>
                  <a:pt x="3048" y="26670"/>
                </a:lnTo>
                <a:lnTo>
                  <a:pt x="3810" y="28956"/>
                </a:lnTo>
                <a:lnTo>
                  <a:pt x="28194" y="38100"/>
                </a:lnTo>
                <a:lnTo>
                  <a:pt x="30480" y="41148"/>
                </a:lnTo>
                <a:lnTo>
                  <a:pt x="41910" y="11429"/>
                </a:lnTo>
                <a:lnTo>
                  <a:pt x="38100" y="12191"/>
                </a:lnTo>
                <a:lnTo>
                  <a:pt x="39624" y="13715"/>
                </a:lnTo>
                <a:lnTo>
                  <a:pt x="29718" y="37338"/>
                </a:lnTo>
                <a:lnTo>
                  <a:pt x="28648" y="36910"/>
                </a:lnTo>
                <a:lnTo>
                  <a:pt x="4493" y="27248"/>
                </a:lnTo>
                <a:lnTo>
                  <a:pt x="13906" y="3714"/>
                </a:lnTo>
                <a:lnTo>
                  <a:pt x="12192" y="3048"/>
                </a:lnTo>
                <a:lnTo>
                  <a:pt x="14478" y="2286"/>
                </a:lnTo>
                <a:lnTo>
                  <a:pt x="13906" y="3714"/>
                </a:lnTo>
                <a:lnTo>
                  <a:pt x="37789" y="13002"/>
                </a:lnTo>
                <a:lnTo>
                  <a:pt x="28648" y="36910"/>
                </a:lnTo>
                <a:close/>
              </a:path>
              <a:path w="41910" h="41148">
                <a:moveTo>
                  <a:pt x="3810" y="28956"/>
                </a:moveTo>
                <a:lnTo>
                  <a:pt x="3048" y="26670"/>
                </a:lnTo>
                <a:lnTo>
                  <a:pt x="0" y="28956"/>
                </a:lnTo>
                <a:lnTo>
                  <a:pt x="30480" y="41148"/>
                </a:lnTo>
                <a:lnTo>
                  <a:pt x="28194" y="38100"/>
                </a:lnTo>
                <a:lnTo>
                  <a:pt x="3810" y="28956"/>
                </a:lnTo>
                <a:close/>
              </a:path>
              <a:path w="41910" h="41148">
                <a:moveTo>
                  <a:pt x="13906" y="3714"/>
                </a:moveTo>
                <a:lnTo>
                  <a:pt x="14478" y="2286"/>
                </a:lnTo>
                <a:lnTo>
                  <a:pt x="12192" y="3048"/>
                </a:lnTo>
                <a:lnTo>
                  <a:pt x="13906" y="3714"/>
                </a:lnTo>
                <a:close/>
              </a:path>
              <a:path w="41910" h="41148">
                <a:moveTo>
                  <a:pt x="29718" y="37338"/>
                </a:moveTo>
                <a:lnTo>
                  <a:pt x="39624" y="13715"/>
                </a:lnTo>
                <a:lnTo>
                  <a:pt x="28648" y="36910"/>
                </a:lnTo>
                <a:lnTo>
                  <a:pt x="29718" y="37338"/>
                </a:lnTo>
                <a:close/>
              </a:path>
            </a:pathLst>
          </a:custGeom>
          <a:solidFill>
            <a:srgbClr val="375D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933841" y="4530851"/>
            <a:ext cx="17526" cy="22860"/>
          </a:xfrm>
          <a:custGeom>
            <a:avLst/>
            <a:gdLst/>
            <a:ahLst/>
            <a:cxnLst/>
            <a:rect l="l" t="t" r="r" b="b"/>
            <a:pathLst>
              <a:path w="17525" h="22860">
                <a:moveTo>
                  <a:pt x="8381" y="22860"/>
                </a:moveTo>
                <a:lnTo>
                  <a:pt x="17525" y="19050"/>
                </a:lnTo>
                <a:lnTo>
                  <a:pt x="8381" y="0"/>
                </a:lnTo>
                <a:lnTo>
                  <a:pt x="0" y="3810"/>
                </a:lnTo>
                <a:lnTo>
                  <a:pt x="8381" y="2286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050427" y="4250435"/>
            <a:ext cx="17526" cy="23622"/>
          </a:xfrm>
          <a:custGeom>
            <a:avLst/>
            <a:gdLst/>
            <a:ahLst/>
            <a:cxnLst/>
            <a:rect l="l" t="t" r="r" b="b"/>
            <a:pathLst>
              <a:path w="17525" h="23622">
                <a:moveTo>
                  <a:pt x="9143" y="23622"/>
                </a:moveTo>
                <a:lnTo>
                  <a:pt x="17525" y="19050"/>
                </a:lnTo>
                <a:lnTo>
                  <a:pt x="9143" y="0"/>
                </a:lnTo>
                <a:lnTo>
                  <a:pt x="0" y="4572"/>
                </a:lnTo>
                <a:lnTo>
                  <a:pt x="9143" y="23622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195969" y="4310633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8382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138819" y="4454651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9144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992515" y="4386071"/>
            <a:ext cx="13716" cy="33528"/>
          </a:xfrm>
          <a:custGeom>
            <a:avLst/>
            <a:gdLst/>
            <a:ahLst/>
            <a:cxnLst/>
            <a:rect l="l" t="t" r="r" b="b"/>
            <a:pathLst>
              <a:path w="13716" h="33527">
                <a:moveTo>
                  <a:pt x="9143" y="0"/>
                </a:moveTo>
                <a:lnTo>
                  <a:pt x="0" y="1524"/>
                </a:lnTo>
                <a:lnTo>
                  <a:pt x="3809" y="33528"/>
                </a:lnTo>
                <a:lnTo>
                  <a:pt x="13715" y="32766"/>
                </a:lnTo>
                <a:lnTo>
                  <a:pt x="9143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062619" y="4560569"/>
            <a:ext cx="12953" cy="52577"/>
          </a:xfrm>
          <a:custGeom>
            <a:avLst/>
            <a:gdLst/>
            <a:ahLst/>
            <a:cxnLst/>
            <a:rect l="l" t="t" r="r" b="b"/>
            <a:pathLst>
              <a:path w="12954" h="52577">
                <a:moveTo>
                  <a:pt x="0" y="51815"/>
                </a:moveTo>
                <a:lnTo>
                  <a:pt x="9906" y="52577"/>
                </a:lnTo>
                <a:lnTo>
                  <a:pt x="12953" y="761"/>
                </a:lnTo>
                <a:lnTo>
                  <a:pt x="3809" y="0"/>
                </a:lnTo>
                <a:lnTo>
                  <a:pt x="0" y="518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076335" y="4422647"/>
            <a:ext cx="14478" cy="25908"/>
          </a:xfrm>
          <a:custGeom>
            <a:avLst/>
            <a:gdLst/>
            <a:ahLst/>
            <a:cxnLst/>
            <a:rect l="l" t="t" r="r" b="b"/>
            <a:pathLst>
              <a:path w="14477" h="25908">
                <a:moveTo>
                  <a:pt x="5333" y="25907"/>
                </a:moveTo>
                <a:lnTo>
                  <a:pt x="14477" y="23621"/>
                </a:lnTo>
                <a:lnTo>
                  <a:pt x="9143" y="0"/>
                </a:lnTo>
                <a:lnTo>
                  <a:pt x="0" y="2285"/>
                </a:lnTo>
                <a:lnTo>
                  <a:pt x="5333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131961" y="4278629"/>
            <a:ext cx="14478" cy="25908"/>
          </a:xfrm>
          <a:custGeom>
            <a:avLst/>
            <a:gdLst/>
            <a:ahLst/>
            <a:cxnLst/>
            <a:rect l="l" t="t" r="r" b="b"/>
            <a:pathLst>
              <a:path w="14477" h="25908">
                <a:moveTo>
                  <a:pt x="5333" y="25908"/>
                </a:moveTo>
                <a:lnTo>
                  <a:pt x="14477" y="23622"/>
                </a:lnTo>
                <a:lnTo>
                  <a:pt x="9143" y="0"/>
                </a:lnTo>
                <a:lnTo>
                  <a:pt x="0" y="2286"/>
                </a:lnTo>
                <a:lnTo>
                  <a:pt x="5333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921649" y="4410455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920887" y="4424171"/>
            <a:ext cx="22860" cy="19050"/>
          </a:xfrm>
          <a:custGeom>
            <a:avLst/>
            <a:gdLst/>
            <a:ahLst/>
            <a:cxnLst/>
            <a:rect l="l" t="t" r="r" b="b"/>
            <a:pathLst>
              <a:path w="22860" h="19050">
                <a:moveTo>
                  <a:pt x="19050" y="19050"/>
                </a:moveTo>
                <a:lnTo>
                  <a:pt x="22860" y="14478"/>
                </a:lnTo>
                <a:lnTo>
                  <a:pt x="3810" y="0"/>
                </a:lnTo>
                <a:lnTo>
                  <a:pt x="0" y="4571"/>
                </a:lnTo>
                <a:lnTo>
                  <a:pt x="1905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920887" y="443788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3"/>
                </a:lnTo>
                <a:lnTo>
                  <a:pt x="3810" y="18287"/>
                </a:lnTo>
                <a:lnTo>
                  <a:pt x="23622" y="5333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920125" y="4450841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919363" y="4464557"/>
            <a:ext cx="23622" cy="19050"/>
          </a:xfrm>
          <a:custGeom>
            <a:avLst/>
            <a:gdLst/>
            <a:ahLst/>
            <a:cxnLst/>
            <a:rect l="l" t="t" r="r" b="b"/>
            <a:pathLst>
              <a:path w="23622" h="19050">
                <a:moveTo>
                  <a:pt x="19812" y="0"/>
                </a:moveTo>
                <a:lnTo>
                  <a:pt x="0" y="13715"/>
                </a:lnTo>
                <a:lnTo>
                  <a:pt x="3810" y="19049"/>
                </a:lnTo>
                <a:lnTo>
                  <a:pt x="23622" y="5333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919363" y="4478273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18287" y="19050"/>
                </a:moveTo>
                <a:lnTo>
                  <a:pt x="22097" y="14478"/>
                </a:lnTo>
                <a:lnTo>
                  <a:pt x="3809" y="0"/>
                </a:lnTo>
                <a:lnTo>
                  <a:pt x="0" y="5333"/>
                </a:lnTo>
                <a:lnTo>
                  <a:pt x="18287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918601" y="4491989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917839" y="4505705"/>
            <a:ext cx="22860" cy="19050"/>
          </a:xfrm>
          <a:custGeom>
            <a:avLst/>
            <a:gdLst/>
            <a:ahLst/>
            <a:cxnLst/>
            <a:rect l="l" t="t" r="r" b="b"/>
            <a:pathLst>
              <a:path w="22860" h="19050">
                <a:moveTo>
                  <a:pt x="19050" y="19050"/>
                </a:moveTo>
                <a:lnTo>
                  <a:pt x="22860" y="14478"/>
                </a:lnTo>
                <a:lnTo>
                  <a:pt x="4571" y="0"/>
                </a:lnTo>
                <a:lnTo>
                  <a:pt x="0" y="4571"/>
                </a:lnTo>
                <a:lnTo>
                  <a:pt x="19050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907171" y="441121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4572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1907171" y="4424171"/>
            <a:ext cx="22098" cy="19812"/>
          </a:xfrm>
          <a:custGeom>
            <a:avLst/>
            <a:gdLst/>
            <a:ahLst/>
            <a:cxnLst/>
            <a:rect l="l" t="t" r="r" b="b"/>
            <a:pathLst>
              <a:path w="22098" h="19812">
                <a:moveTo>
                  <a:pt x="18287" y="19811"/>
                </a:moveTo>
                <a:lnTo>
                  <a:pt x="22097" y="14477"/>
                </a:lnTo>
                <a:lnTo>
                  <a:pt x="3809" y="0"/>
                </a:lnTo>
                <a:lnTo>
                  <a:pt x="0" y="5333"/>
                </a:lnTo>
                <a:lnTo>
                  <a:pt x="18287" y="19811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906409" y="4437887"/>
            <a:ext cx="23622" cy="18288"/>
          </a:xfrm>
          <a:custGeom>
            <a:avLst/>
            <a:gdLst/>
            <a:ahLst/>
            <a:cxnLst/>
            <a:rect l="l" t="t" r="r" b="b"/>
            <a:pathLst>
              <a:path w="23622" h="18287">
                <a:moveTo>
                  <a:pt x="19812" y="0"/>
                </a:moveTo>
                <a:lnTo>
                  <a:pt x="0" y="12954"/>
                </a:lnTo>
                <a:lnTo>
                  <a:pt x="3810" y="18288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906409" y="4451603"/>
            <a:ext cx="22098" cy="19050"/>
          </a:xfrm>
          <a:custGeom>
            <a:avLst/>
            <a:gdLst/>
            <a:ahLst/>
            <a:cxnLst/>
            <a:rect l="l" t="t" r="r" b="b"/>
            <a:pathLst>
              <a:path w="22098" h="19050">
                <a:moveTo>
                  <a:pt x="18287" y="19050"/>
                </a:moveTo>
                <a:lnTo>
                  <a:pt x="22097" y="14478"/>
                </a:lnTo>
                <a:lnTo>
                  <a:pt x="3809" y="0"/>
                </a:lnTo>
                <a:lnTo>
                  <a:pt x="0" y="4572"/>
                </a:lnTo>
                <a:lnTo>
                  <a:pt x="18287" y="1905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905647" y="4465319"/>
            <a:ext cx="22860" cy="18288"/>
          </a:xfrm>
          <a:custGeom>
            <a:avLst/>
            <a:gdLst/>
            <a:ahLst/>
            <a:cxnLst/>
            <a:rect l="l" t="t" r="r" b="b"/>
            <a:pathLst>
              <a:path w="22860" h="18287">
                <a:moveTo>
                  <a:pt x="19050" y="0"/>
                </a:moveTo>
                <a:lnTo>
                  <a:pt x="0" y="12954"/>
                </a:lnTo>
                <a:lnTo>
                  <a:pt x="3048" y="18288"/>
                </a:lnTo>
                <a:lnTo>
                  <a:pt x="22860" y="5334"/>
                </a:lnTo>
                <a:lnTo>
                  <a:pt x="19050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904885" y="4478273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904123" y="4491989"/>
            <a:ext cx="23622" cy="19050"/>
          </a:xfrm>
          <a:custGeom>
            <a:avLst/>
            <a:gdLst/>
            <a:ahLst/>
            <a:cxnLst/>
            <a:rect l="l" t="t" r="r" b="b"/>
            <a:pathLst>
              <a:path w="23622" h="19050">
                <a:moveTo>
                  <a:pt x="19812" y="0"/>
                </a:moveTo>
                <a:lnTo>
                  <a:pt x="0" y="13716"/>
                </a:lnTo>
                <a:lnTo>
                  <a:pt x="3810" y="19050"/>
                </a:lnTo>
                <a:lnTo>
                  <a:pt x="23622" y="5334"/>
                </a:lnTo>
                <a:lnTo>
                  <a:pt x="19812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904123" y="4505705"/>
            <a:ext cx="22860" cy="19812"/>
          </a:xfrm>
          <a:custGeom>
            <a:avLst/>
            <a:gdLst/>
            <a:ahLst/>
            <a:cxnLst/>
            <a:rect l="l" t="t" r="r" b="b"/>
            <a:pathLst>
              <a:path w="22860" h="19812">
                <a:moveTo>
                  <a:pt x="19050" y="19812"/>
                </a:moveTo>
                <a:lnTo>
                  <a:pt x="22860" y="14478"/>
                </a:lnTo>
                <a:lnTo>
                  <a:pt x="3810" y="0"/>
                </a:lnTo>
                <a:lnTo>
                  <a:pt x="0" y="5334"/>
                </a:lnTo>
                <a:lnTo>
                  <a:pt x="19050" y="1981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90635" y="4488179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1524"/>
                </a:lnTo>
                <a:lnTo>
                  <a:pt x="8381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190254" y="4508754"/>
            <a:ext cx="0" cy="6095"/>
          </a:xfrm>
          <a:custGeom>
            <a:avLst/>
            <a:gdLst/>
            <a:ahLst/>
            <a:cxnLst/>
            <a:rect l="l" t="t" r="r" b="b"/>
            <a:pathLst>
              <a:path h="6095">
                <a:moveTo>
                  <a:pt x="0" y="0"/>
                </a:moveTo>
                <a:lnTo>
                  <a:pt x="0" y="6095"/>
                </a:lnTo>
              </a:path>
            </a:pathLst>
          </a:custGeom>
          <a:ln w="24892">
            <a:solidFill>
              <a:srgbClr val="94373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175395" y="4510278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5333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62441" y="4530852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0" y="6857"/>
                </a:moveTo>
                <a:lnTo>
                  <a:pt x="24384" y="6095"/>
                </a:lnTo>
                <a:lnTo>
                  <a:pt x="23622" y="0"/>
                </a:lnTo>
                <a:lnTo>
                  <a:pt x="0" y="761"/>
                </a:lnTo>
                <a:lnTo>
                  <a:pt x="0" y="685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60155" y="4533137"/>
            <a:ext cx="14478" cy="24384"/>
          </a:xfrm>
          <a:custGeom>
            <a:avLst/>
            <a:gdLst/>
            <a:ahLst/>
            <a:cxnLst/>
            <a:rect l="l" t="t" r="r" b="b"/>
            <a:pathLst>
              <a:path w="14477" h="24384">
                <a:moveTo>
                  <a:pt x="6095" y="0"/>
                </a:moveTo>
                <a:lnTo>
                  <a:pt x="0" y="2286"/>
                </a:lnTo>
                <a:lnTo>
                  <a:pt x="8381" y="24384"/>
                </a:lnTo>
                <a:lnTo>
                  <a:pt x="14477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147963" y="4553711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8"/>
                </a:moveTo>
                <a:lnTo>
                  <a:pt x="23622" y="6096"/>
                </a:lnTo>
                <a:lnTo>
                  <a:pt x="23622" y="0"/>
                </a:lnTo>
                <a:lnTo>
                  <a:pt x="0" y="0"/>
                </a:lnTo>
                <a:lnTo>
                  <a:pt x="0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144915" y="4555235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31961" y="4575809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762" y="6858"/>
                </a:moveTo>
                <a:lnTo>
                  <a:pt x="24384" y="6096"/>
                </a:lnTo>
                <a:lnTo>
                  <a:pt x="24384" y="0"/>
                </a:lnTo>
                <a:lnTo>
                  <a:pt x="0" y="762"/>
                </a:lnTo>
                <a:lnTo>
                  <a:pt x="762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202065" y="4496561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7619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189111" y="4517135"/>
            <a:ext cx="24384" cy="6858"/>
          </a:xfrm>
          <a:custGeom>
            <a:avLst/>
            <a:gdLst/>
            <a:ahLst/>
            <a:cxnLst/>
            <a:rect l="l" t="t" r="r" b="b"/>
            <a:pathLst>
              <a:path w="24383" h="6858">
                <a:moveTo>
                  <a:pt x="762" y="6858"/>
                </a:moveTo>
                <a:lnTo>
                  <a:pt x="24384" y="6096"/>
                </a:lnTo>
                <a:lnTo>
                  <a:pt x="24384" y="0"/>
                </a:lnTo>
                <a:lnTo>
                  <a:pt x="0" y="0"/>
                </a:lnTo>
                <a:lnTo>
                  <a:pt x="762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186063" y="4518659"/>
            <a:ext cx="14478" cy="25146"/>
          </a:xfrm>
          <a:custGeom>
            <a:avLst/>
            <a:gdLst/>
            <a:ahLst/>
            <a:cxnLst/>
            <a:rect l="l" t="t" r="r" b="b"/>
            <a:pathLst>
              <a:path w="14477" h="25146">
                <a:moveTo>
                  <a:pt x="6095" y="0"/>
                </a:moveTo>
                <a:lnTo>
                  <a:pt x="0" y="2286"/>
                </a:lnTo>
                <a:lnTo>
                  <a:pt x="8381" y="25146"/>
                </a:lnTo>
                <a:lnTo>
                  <a:pt x="14477" y="22860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173871" y="4539233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8"/>
                </a:moveTo>
                <a:lnTo>
                  <a:pt x="23622" y="6858"/>
                </a:lnTo>
                <a:lnTo>
                  <a:pt x="23622" y="0"/>
                </a:lnTo>
                <a:lnTo>
                  <a:pt x="0" y="762"/>
                </a:lnTo>
                <a:lnTo>
                  <a:pt x="0" y="6858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171585" y="4541520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6095" y="0"/>
                </a:moveTo>
                <a:lnTo>
                  <a:pt x="0" y="2286"/>
                </a:lnTo>
                <a:lnTo>
                  <a:pt x="8381" y="24384"/>
                </a:lnTo>
                <a:lnTo>
                  <a:pt x="13715" y="22098"/>
                </a:lnTo>
                <a:lnTo>
                  <a:pt x="6095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159393" y="4562094"/>
            <a:ext cx="23622" cy="6858"/>
          </a:xfrm>
          <a:custGeom>
            <a:avLst/>
            <a:gdLst/>
            <a:ahLst/>
            <a:cxnLst/>
            <a:rect l="l" t="t" r="r" b="b"/>
            <a:pathLst>
              <a:path w="23622" h="6858">
                <a:moveTo>
                  <a:pt x="0" y="6857"/>
                </a:moveTo>
                <a:lnTo>
                  <a:pt x="23622" y="6095"/>
                </a:lnTo>
                <a:lnTo>
                  <a:pt x="23622" y="0"/>
                </a:lnTo>
                <a:lnTo>
                  <a:pt x="0" y="761"/>
                </a:lnTo>
                <a:lnTo>
                  <a:pt x="0" y="6857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156345" y="4564380"/>
            <a:ext cx="13716" cy="24384"/>
          </a:xfrm>
          <a:custGeom>
            <a:avLst/>
            <a:gdLst/>
            <a:ahLst/>
            <a:cxnLst/>
            <a:rect l="l" t="t" r="r" b="b"/>
            <a:pathLst>
              <a:path w="13716" h="24384">
                <a:moveTo>
                  <a:pt x="5333" y="0"/>
                </a:moveTo>
                <a:lnTo>
                  <a:pt x="0" y="1523"/>
                </a:lnTo>
                <a:lnTo>
                  <a:pt x="7619" y="24383"/>
                </a:lnTo>
                <a:lnTo>
                  <a:pt x="13715" y="22097"/>
                </a:lnTo>
                <a:lnTo>
                  <a:pt x="5333" y="0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143391" y="4584954"/>
            <a:ext cx="24384" cy="6096"/>
          </a:xfrm>
          <a:custGeom>
            <a:avLst/>
            <a:gdLst/>
            <a:ahLst/>
            <a:cxnLst/>
            <a:rect l="l" t="t" r="r" b="b"/>
            <a:pathLst>
              <a:path w="24383" h="6096">
                <a:moveTo>
                  <a:pt x="762" y="6095"/>
                </a:moveTo>
                <a:lnTo>
                  <a:pt x="24384" y="6095"/>
                </a:lnTo>
                <a:lnTo>
                  <a:pt x="23622" y="0"/>
                </a:lnTo>
                <a:lnTo>
                  <a:pt x="0" y="0"/>
                </a:lnTo>
                <a:lnTo>
                  <a:pt x="762" y="6095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597799" y="5164835"/>
            <a:ext cx="342061" cy="2409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533024" y="5006340"/>
            <a:ext cx="234701" cy="329946"/>
          </a:xfrm>
          <a:custGeom>
            <a:avLst/>
            <a:gdLst/>
            <a:ahLst/>
            <a:cxnLst/>
            <a:rect l="l" t="t" r="r" b="b"/>
            <a:pathLst>
              <a:path w="234701" h="329946">
                <a:moveTo>
                  <a:pt x="75443" y="329945"/>
                </a:moveTo>
                <a:lnTo>
                  <a:pt x="234701" y="164591"/>
                </a:lnTo>
                <a:lnTo>
                  <a:pt x="225540" y="155796"/>
                </a:lnTo>
                <a:lnTo>
                  <a:pt x="216378" y="147001"/>
                </a:lnTo>
                <a:lnTo>
                  <a:pt x="207216" y="138206"/>
                </a:lnTo>
                <a:lnTo>
                  <a:pt x="198055" y="129411"/>
                </a:lnTo>
                <a:lnTo>
                  <a:pt x="188893" y="120616"/>
                </a:lnTo>
                <a:lnTo>
                  <a:pt x="179731" y="111821"/>
                </a:lnTo>
                <a:lnTo>
                  <a:pt x="170570" y="103025"/>
                </a:lnTo>
                <a:lnTo>
                  <a:pt x="161408" y="94230"/>
                </a:lnTo>
                <a:lnTo>
                  <a:pt x="152247" y="85435"/>
                </a:lnTo>
                <a:lnTo>
                  <a:pt x="143085" y="76640"/>
                </a:lnTo>
                <a:lnTo>
                  <a:pt x="133923" y="67845"/>
                </a:lnTo>
                <a:lnTo>
                  <a:pt x="124762" y="59050"/>
                </a:lnTo>
                <a:lnTo>
                  <a:pt x="115600" y="50254"/>
                </a:lnTo>
                <a:lnTo>
                  <a:pt x="106439" y="41459"/>
                </a:lnTo>
                <a:lnTo>
                  <a:pt x="97277" y="32664"/>
                </a:lnTo>
                <a:lnTo>
                  <a:pt x="88115" y="23869"/>
                </a:lnTo>
                <a:lnTo>
                  <a:pt x="78954" y="15074"/>
                </a:lnTo>
                <a:lnTo>
                  <a:pt x="69792" y="6279"/>
                </a:lnTo>
                <a:lnTo>
                  <a:pt x="63251" y="0"/>
                </a:lnTo>
                <a:lnTo>
                  <a:pt x="49535" y="16001"/>
                </a:lnTo>
                <a:lnTo>
                  <a:pt x="25151" y="50291"/>
                </a:lnTo>
                <a:lnTo>
                  <a:pt x="9149" y="97535"/>
                </a:lnTo>
                <a:lnTo>
                  <a:pt x="5800" y="109514"/>
                </a:lnTo>
                <a:lnTo>
                  <a:pt x="3229" y="121638"/>
                </a:lnTo>
                <a:lnTo>
                  <a:pt x="1417" y="133874"/>
                </a:lnTo>
                <a:lnTo>
                  <a:pt x="347" y="146189"/>
                </a:lnTo>
                <a:lnTo>
                  <a:pt x="0" y="158549"/>
                </a:lnTo>
                <a:lnTo>
                  <a:pt x="358" y="170920"/>
                </a:lnTo>
                <a:lnTo>
                  <a:pt x="1404" y="183268"/>
                </a:lnTo>
                <a:lnTo>
                  <a:pt x="3119" y="195561"/>
                </a:lnTo>
                <a:lnTo>
                  <a:pt x="5485" y="207763"/>
                </a:lnTo>
                <a:lnTo>
                  <a:pt x="8484" y="219843"/>
                </a:lnTo>
                <a:lnTo>
                  <a:pt x="12099" y="231765"/>
                </a:lnTo>
                <a:lnTo>
                  <a:pt x="16311" y="243496"/>
                </a:lnTo>
                <a:lnTo>
                  <a:pt x="21102" y="255003"/>
                </a:lnTo>
                <a:lnTo>
                  <a:pt x="26455" y="266251"/>
                </a:lnTo>
                <a:lnTo>
                  <a:pt x="32350" y="277208"/>
                </a:lnTo>
                <a:lnTo>
                  <a:pt x="38771" y="287840"/>
                </a:lnTo>
                <a:lnTo>
                  <a:pt x="45698" y="298112"/>
                </a:lnTo>
                <a:lnTo>
                  <a:pt x="53115" y="307991"/>
                </a:lnTo>
                <a:lnTo>
                  <a:pt x="61002" y="317444"/>
                </a:lnTo>
                <a:lnTo>
                  <a:pt x="64013" y="320801"/>
                </a:lnTo>
                <a:lnTo>
                  <a:pt x="75443" y="32994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71535" y="5005578"/>
            <a:ext cx="235538" cy="329946"/>
          </a:xfrm>
          <a:custGeom>
            <a:avLst/>
            <a:gdLst/>
            <a:ahLst/>
            <a:cxnLst/>
            <a:rect l="l" t="t" r="r" b="b"/>
            <a:pathLst>
              <a:path w="235538" h="329946">
                <a:moveTo>
                  <a:pt x="160019" y="329946"/>
                </a:moveTo>
                <a:lnTo>
                  <a:pt x="171449" y="320802"/>
                </a:lnTo>
                <a:lnTo>
                  <a:pt x="174813" y="317086"/>
                </a:lnTo>
                <a:lnTo>
                  <a:pt x="182387" y="307986"/>
                </a:lnTo>
                <a:lnTo>
                  <a:pt x="189566" y="298317"/>
                </a:lnTo>
                <a:lnTo>
                  <a:pt x="196322" y="288131"/>
                </a:lnTo>
                <a:lnTo>
                  <a:pt x="202632" y="277481"/>
                </a:lnTo>
                <a:lnTo>
                  <a:pt x="208469" y="266418"/>
                </a:lnTo>
                <a:lnTo>
                  <a:pt x="213808" y="254995"/>
                </a:lnTo>
                <a:lnTo>
                  <a:pt x="218623" y="243264"/>
                </a:lnTo>
                <a:lnTo>
                  <a:pt x="222890" y="231278"/>
                </a:lnTo>
                <a:lnTo>
                  <a:pt x="226583" y="219089"/>
                </a:lnTo>
                <a:lnTo>
                  <a:pt x="229675" y="206750"/>
                </a:lnTo>
                <a:lnTo>
                  <a:pt x="232142" y="194311"/>
                </a:lnTo>
                <a:lnTo>
                  <a:pt x="233959" y="181827"/>
                </a:lnTo>
                <a:lnTo>
                  <a:pt x="235099" y="169348"/>
                </a:lnTo>
                <a:lnTo>
                  <a:pt x="235538" y="156928"/>
                </a:lnTo>
                <a:lnTo>
                  <a:pt x="235249" y="144619"/>
                </a:lnTo>
                <a:lnTo>
                  <a:pt x="234208" y="132473"/>
                </a:lnTo>
                <a:lnTo>
                  <a:pt x="232388" y="120542"/>
                </a:lnTo>
                <a:lnTo>
                  <a:pt x="229765" y="108879"/>
                </a:lnTo>
                <a:lnTo>
                  <a:pt x="226313" y="97536"/>
                </a:lnTo>
                <a:lnTo>
                  <a:pt x="210311" y="50292"/>
                </a:lnTo>
                <a:lnTo>
                  <a:pt x="185927" y="16002"/>
                </a:lnTo>
                <a:lnTo>
                  <a:pt x="172211" y="0"/>
                </a:lnTo>
                <a:lnTo>
                  <a:pt x="165290" y="6644"/>
                </a:lnTo>
                <a:lnTo>
                  <a:pt x="156149" y="15419"/>
                </a:lnTo>
                <a:lnTo>
                  <a:pt x="147006" y="24194"/>
                </a:lnTo>
                <a:lnTo>
                  <a:pt x="137862" y="32969"/>
                </a:lnTo>
                <a:lnTo>
                  <a:pt x="128715" y="41744"/>
                </a:lnTo>
                <a:lnTo>
                  <a:pt x="119565" y="50519"/>
                </a:lnTo>
                <a:lnTo>
                  <a:pt x="110411" y="59293"/>
                </a:lnTo>
                <a:lnTo>
                  <a:pt x="101253" y="68068"/>
                </a:lnTo>
                <a:lnTo>
                  <a:pt x="92089" y="76843"/>
                </a:lnTo>
                <a:lnTo>
                  <a:pt x="82918" y="85618"/>
                </a:lnTo>
                <a:lnTo>
                  <a:pt x="73741" y="94393"/>
                </a:lnTo>
                <a:lnTo>
                  <a:pt x="64557" y="103168"/>
                </a:lnTo>
                <a:lnTo>
                  <a:pt x="55365" y="111942"/>
                </a:lnTo>
                <a:lnTo>
                  <a:pt x="46163" y="120717"/>
                </a:lnTo>
                <a:lnTo>
                  <a:pt x="36952" y="129492"/>
                </a:lnTo>
                <a:lnTo>
                  <a:pt x="27731" y="138267"/>
                </a:lnTo>
                <a:lnTo>
                  <a:pt x="18499" y="147042"/>
                </a:lnTo>
                <a:lnTo>
                  <a:pt x="9255" y="155817"/>
                </a:lnTo>
                <a:lnTo>
                  <a:pt x="0" y="164592"/>
                </a:lnTo>
                <a:lnTo>
                  <a:pt x="160019" y="32994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600847" y="4930292"/>
            <a:ext cx="335292" cy="2406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525869" y="4926429"/>
            <a:ext cx="360855" cy="488114"/>
          </a:xfrm>
          <a:custGeom>
            <a:avLst/>
            <a:gdLst/>
            <a:ahLst/>
            <a:cxnLst/>
            <a:rect l="l" t="t" r="r" b="b"/>
            <a:pathLst>
              <a:path w="360855" h="488114">
                <a:moveTo>
                  <a:pt x="167105" y="31538"/>
                </a:moveTo>
                <a:lnTo>
                  <a:pt x="200745" y="22487"/>
                </a:lnTo>
                <a:lnTo>
                  <a:pt x="233994" y="18948"/>
                </a:lnTo>
                <a:lnTo>
                  <a:pt x="266485" y="20535"/>
                </a:lnTo>
                <a:lnTo>
                  <a:pt x="360855" y="33036"/>
                </a:lnTo>
                <a:lnTo>
                  <a:pt x="330621" y="18055"/>
                </a:lnTo>
                <a:lnTo>
                  <a:pt x="298500" y="7295"/>
                </a:lnTo>
                <a:lnTo>
                  <a:pt x="264880" y="1146"/>
                </a:lnTo>
                <a:lnTo>
                  <a:pt x="230150" y="0"/>
                </a:lnTo>
                <a:lnTo>
                  <a:pt x="194701" y="4245"/>
                </a:lnTo>
                <a:lnTo>
                  <a:pt x="158922" y="14273"/>
                </a:lnTo>
                <a:lnTo>
                  <a:pt x="123203" y="30475"/>
                </a:lnTo>
                <a:lnTo>
                  <a:pt x="87932" y="53240"/>
                </a:lnTo>
                <a:lnTo>
                  <a:pt x="133442" y="46486"/>
                </a:lnTo>
                <a:lnTo>
                  <a:pt x="167105" y="31538"/>
                </a:lnTo>
                <a:close/>
              </a:path>
              <a:path w="360855" h="488114">
                <a:moveTo>
                  <a:pt x="69644" y="70004"/>
                </a:moveTo>
                <a:lnTo>
                  <a:pt x="61262" y="79148"/>
                </a:lnTo>
                <a:lnTo>
                  <a:pt x="52880" y="88292"/>
                </a:lnTo>
                <a:lnTo>
                  <a:pt x="45260" y="98198"/>
                </a:lnTo>
                <a:lnTo>
                  <a:pt x="24174" y="135649"/>
                </a:lnTo>
                <a:lnTo>
                  <a:pt x="9893" y="173078"/>
                </a:lnTo>
                <a:lnTo>
                  <a:pt x="1981" y="210114"/>
                </a:lnTo>
                <a:lnTo>
                  <a:pt x="0" y="246382"/>
                </a:lnTo>
                <a:lnTo>
                  <a:pt x="3513" y="281510"/>
                </a:lnTo>
                <a:lnTo>
                  <a:pt x="12085" y="315125"/>
                </a:lnTo>
                <a:lnTo>
                  <a:pt x="25277" y="346856"/>
                </a:lnTo>
                <a:lnTo>
                  <a:pt x="42655" y="376329"/>
                </a:lnTo>
                <a:lnTo>
                  <a:pt x="63781" y="403171"/>
                </a:lnTo>
                <a:lnTo>
                  <a:pt x="88218" y="427010"/>
                </a:lnTo>
                <a:lnTo>
                  <a:pt x="115529" y="447473"/>
                </a:lnTo>
                <a:lnTo>
                  <a:pt x="145279" y="464188"/>
                </a:lnTo>
                <a:lnTo>
                  <a:pt x="177030" y="476781"/>
                </a:lnTo>
                <a:lnTo>
                  <a:pt x="210345" y="484881"/>
                </a:lnTo>
                <a:lnTo>
                  <a:pt x="244788" y="488114"/>
                </a:lnTo>
                <a:lnTo>
                  <a:pt x="279923" y="486108"/>
                </a:lnTo>
                <a:lnTo>
                  <a:pt x="315312" y="478490"/>
                </a:lnTo>
                <a:lnTo>
                  <a:pt x="350519" y="464887"/>
                </a:lnTo>
                <a:lnTo>
                  <a:pt x="385107" y="444927"/>
                </a:lnTo>
                <a:lnTo>
                  <a:pt x="418640" y="418238"/>
                </a:lnTo>
                <a:lnTo>
                  <a:pt x="434642" y="399950"/>
                </a:lnTo>
                <a:lnTo>
                  <a:pt x="457440" y="364766"/>
                </a:lnTo>
                <a:lnTo>
                  <a:pt x="473678" y="329119"/>
                </a:lnTo>
                <a:lnTo>
                  <a:pt x="483743" y="293399"/>
                </a:lnTo>
                <a:lnTo>
                  <a:pt x="488026" y="257996"/>
                </a:lnTo>
                <a:lnTo>
                  <a:pt x="486916" y="223300"/>
                </a:lnTo>
                <a:lnTo>
                  <a:pt x="480802" y="189702"/>
                </a:lnTo>
                <a:lnTo>
                  <a:pt x="470074" y="157593"/>
                </a:lnTo>
                <a:lnTo>
                  <a:pt x="455122" y="127363"/>
                </a:lnTo>
                <a:lnTo>
                  <a:pt x="436334" y="99401"/>
                </a:lnTo>
                <a:lnTo>
                  <a:pt x="414101" y="74099"/>
                </a:lnTo>
                <a:lnTo>
                  <a:pt x="388812" y="51847"/>
                </a:lnTo>
                <a:lnTo>
                  <a:pt x="360855" y="33036"/>
                </a:lnTo>
                <a:lnTo>
                  <a:pt x="266485" y="20535"/>
                </a:lnTo>
                <a:lnTo>
                  <a:pt x="297848" y="26861"/>
                </a:lnTo>
                <a:lnTo>
                  <a:pt x="327716" y="37540"/>
                </a:lnTo>
                <a:lnTo>
                  <a:pt x="355721" y="52187"/>
                </a:lnTo>
                <a:lnTo>
                  <a:pt x="381496" y="70416"/>
                </a:lnTo>
                <a:lnTo>
                  <a:pt x="404671" y="91840"/>
                </a:lnTo>
                <a:lnTo>
                  <a:pt x="424880" y="116073"/>
                </a:lnTo>
                <a:lnTo>
                  <a:pt x="441755" y="142729"/>
                </a:lnTo>
                <a:lnTo>
                  <a:pt x="454926" y="171423"/>
                </a:lnTo>
                <a:lnTo>
                  <a:pt x="464027" y="201769"/>
                </a:lnTo>
                <a:lnTo>
                  <a:pt x="468690" y="233379"/>
                </a:lnTo>
                <a:lnTo>
                  <a:pt x="468545" y="265869"/>
                </a:lnTo>
                <a:lnTo>
                  <a:pt x="463227" y="298852"/>
                </a:lnTo>
                <a:lnTo>
                  <a:pt x="452365" y="331943"/>
                </a:lnTo>
                <a:lnTo>
                  <a:pt x="435594" y="364755"/>
                </a:lnTo>
                <a:lnTo>
                  <a:pt x="412544" y="396902"/>
                </a:lnTo>
                <a:lnTo>
                  <a:pt x="396542" y="412904"/>
                </a:lnTo>
                <a:lnTo>
                  <a:pt x="365114" y="435401"/>
                </a:lnTo>
                <a:lnTo>
                  <a:pt x="332983" y="451881"/>
                </a:lnTo>
                <a:lnTo>
                  <a:pt x="300525" y="462685"/>
                </a:lnTo>
                <a:lnTo>
                  <a:pt x="268114" y="468154"/>
                </a:lnTo>
                <a:lnTo>
                  <a:pt x="236123" y="468630"/>
                </a:lnTo>
                <a:lnTo>
                  <a:pt x="204927" y="464455"/>
                </a:lnTo>
                <a:lnTo>
                  <a:pt x="174901" y="455969"/>
                </a:lnTo>
                <a:lnTo>
                  <a:pt x="146418" y="443516"/>
                </a:lnTo>
                <a:lnTo>
                  <a:pt x="119853" y="427435"/>
                </a:lnTo>
                <a:lnTo>
                  <a:pt x="95580" y="408070"/>
                </a:lnTo>
                <a:lnTo>
                  <a:pt x="73974" y="385760"/>
                </a:lnTo>
                <a:lnTo>
                  <a:pt x="55408" y="360849"/>
                </a:lnTo>
                <a:lnTo>
                  <a:pt x="40258" y="333676"/>
                </a:lnTo>
                <a:lnTo>
                  <a:pt x="28896" y="304585"/>
                </a:lnTo>
                <a:lnTo>
                  <a:pt x="21699" y="273917"/>
                </a:lnTo>
                <a:lnTo>
                  <a:pt x="19039" y="242012"/>
                </a:lnTo>
                <a:lnTo>
                  <a:pt x="21291" y="209213"/>
                </a:lnTo>
                <a:lnTo>
                  <a:pt x="28829" y="175861"/>
                </a:lnTo>
                <a:lnTo>
                  <a:pt x="42028" y="142298"/>
                </a:lnTo>
                <a:lnTo>
                  <a:pt x="61262" y="108866"/>
                </a:lnTo>
                <a:lnTo>
                  <a:pt x="75740" y="91340"/>
                </a:lnTo>
                <a:lnTo>
                  <a:pt x="83360" y="82958"/>
                </a:lnTo>
                <a:lnTo>
                  <a:pt x="100124" y="67718"/>
                </a:lnTo>
                <a:lnTo>
                  <a:pt x="133442" y="46486"/>
                </a:lnTo>
                <a:lnTo>
                  <a:pt x="87932" y="53240"/>
                </a:lnTo>
                <a:lnTo>
                  <a:pt x="69644" y="70004"/>
                </a:lnTo>
                <a:close/>
              </a:path>
            </a:pathLst>
          </a:custGeom>
          <a:solidFill>
            <a:srgbClr val="98470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283855" y="4664202"/>
            <a:ext cx="75438" cy="42672"/>
          </a:xfrm>
          <a:custGeom>
            <a:avLst/>
            <a:gdLst/>
            <a:ahLst/>
            <a:cxnLst/>
            <a:rect l="l" t="t" r="r" b="b"/>
            <a:pathLst>
              <a:path w="75437" h="42672">
                <a:moveTo>
                  <a:pt x="0" y="16002"/>
                </a:moveTo>
                <a:lnTo>
                  <a:pt x="32766" y="42672"/>
                </a:lnTo>
                <a:lnTo>
                  <a:pt x="75438" y="0"/>
                </a:lnTo>
                <a:lnTo>
                  <a:pt x="0" y="16002"/>
                </a:lnTo>
                <a:close/>
              </a:path>
            </a:pathLst>
          </a:custGeom>
          <a:solidFill>
            <a:srgbClr val="9437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100719" y="4546854"/>
            <a:ext cx="39624" cy="20574"/>
          </a:xfrm>
          <a:custGeom>
            <a:avLst/>
            <a:gdLst/>
            <a:ahLst/>
            <a:cxnLst/>
            <a:rect l="l" t="t" r="r" b="b"/>
            <a:pathLst>
              <a:path w="39624" h="20574">
                <a:moveTo>
                  <a:pt x="36575" y="0"/>
                </a:moveTo>
                <a:lnTo>
                  <a:pt x="0" y="11430"/>
                </a:lnTo>
                <a:lnTo>
                  <a:pt x="2285" y="20574"/>
                </a:lnTo>
                <a:lnTo>
                  <a:pt x="39623" y="9144"/>
                </a:lnTo>
                <a:lnTo>
                  <a:pt x="36575" y="0"/>
                </a:lnTo>
                <a:close/>
              </a:path>
            </a:pathLst>
          </a:custGeom>
          <a:solidFill>
            <a:srgbClr val="0020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37627" y="4488179"/>
            <a:ext cx="1009650" cy="12809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9270" y="1978622"/>
            <a:ext cx="163842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Tingkat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14055" y="1978622"/>
            <a:ext cx="623806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Kerawana</a:t>
            </a:r>
            <a:r>
              <a:rPr sz="6000" spc="0" baseline="1449" dirty="0" smtClean="0">
                <a:latin typeface="Times New Roman"/>
                <a:cs typeface="Times New Roman"/>
              </a:rPr>
              <a:t>n</a:t>
            </a:r>
            <a:r>
              <a:rPr sz="6000" spc="-158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Geologi</a:t>
            </a:r>
            <a:r>
              <a:rPr sz="6000" spc="0" baseline="1449" dirty="0" smtClean="0">
                <a:latin typeface="Times New Roman"/>
                <a:cs typeface="Times New Roman"/>
              </a:rPr>
              <a:t>s</a:t>
            </a:r>
            <a:r>
              <a:rPr sz="6000" spc="61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terhadap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0479" y="2588222"/>
            <a:ext cx="8400448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latin typeface="Times New Roman"/>
                <a:cs typeface="Times New Roman"/>
              </a:rPr>
              <a:t>Kondis</a:t>
            </a:r>
            <a:r>
              <a:rPr sz="6000" spc="0" baseline="1449" dirty="0" smtClean="0">
                <a:latin typeface="Times New Roman"/>
                <a:cs typeface="Times New Roman"/>
              </a:rPr>
              <a:t>i</a:t>
            </a:r>
            <a:r>
              <a:rPr sz="6000" spc="-122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Kebencanaa</a:t>
            </a:r>
            <a:r>
              <a:rPr sz="6000" spc="0" baseline="1449" dirty="0" smtClean="0">
                <a:latin typeface="Times New Roman"/>
                <a:cs typeface="Times New Roman"/>
              </a:rPr>
              <a:t>n</a:t>
            </a:r>
            <a:r>
              <a:rPr sz="6000" spc="-194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d</a:t>
            </a:r>
            <a:r>
              <a:rPr sz="6000" spc="0" baseline="1449" dirty="0" smtClean="0">
                <a:latin typeface="Times New Roman"/>
                <a:cs typeface="Times New Roman"/>
              </a:rPr>
              <a:t>i</a:t>
            </a:r>
            <a:r>
              <a:rPr sz="6000" spc="-216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latin typeface="Times New Roman"/>
                <a:cs typeface="Times New Roman"/>
              </a:rPr>
              <a:t>Indonesia</a:t>
            </a:r>
            <a:r>
              <a:rPr sz="6000" spc="0" baseline="1449" dirty="0" smtClean="0">
                <a:latin typeface="Times New Roman"/>
                <a:cs typeface="Times New Roman"/>
              </a:rPr>
              <a:t>:</a:t>
            </a:r>
            <a:r>
              <a:rPr sz="6000" spc="-159" baseline="1449" dirty="0" smtClean="0"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“Jalur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3576" y="3197822"/>
            <a:ext cx="5198699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Sesa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6000" spc="232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Akti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6000" spc="-297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sz="6000" spc="0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6000" spc="-11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6000" spc="9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ntisipasi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82100" y="3197822"/>
            <a:ext cx="1552638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9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ahaya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35832" y="3197822"/>
            <a:ext cx="1002136" cy="533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45"/>
              </a:lnSpc>
              <a:spcBef>
                <a:spcPts val="192"/>
              </a:spcBef>
            </a:pPr>
            <a:r>
              <a:rPr sz="6000" spc="4" baseline="144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nya”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62739" y="4864790"/>
            <a:ext cx="3488550" cy="557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061">
              <a:lnSpc>
                <a:spcPts val="1939"/>
              </a:lnSpc>
              <a:spcBef>
                <a:spcPts val="97"/>
              </a:spcBef>
            </a:pPr>
            <a:r>
              <a:rPr sz="1800" b="1" spc="0" dirty="0" smtClean="0">
                <a:latin typeface="Arial"/>
                <a:cs typeface="Arial"/>
              </a:rPr>
              <a:t>PusGeN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2000" spc="0" dirty="0" smtClean="0">
                <a:latin typeface="Arial"/>
                <a:cs typeface="Arial"/>
              </a:rPr>
              <a:t>(Pusat</a:t>
            </a:r>
            <a:r>
              <a:rPr sz="2000" spc="-57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Studi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Gempa</a:t>
            </a:r>
            <a:r>
              <a:rPr sz="2000" spc="-65" dirty="0" smtClean="0"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N</a:t>
            </a:r>
            <a:r>
              <a:rPr sz="2000" spc="0" dirty="0" smtClean="0">
                <a:latin typeface="Arial"/>
                <a:cs typeface="Arial"/>
              </a:rPr>
              <a:t>asional)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553859" y="6281910"/>
            <a:ext cx="7601477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44190" marR="1760365" algn="ctr">
              <a:lnSpc>
                <a:spcPts val="1735"/>
              </a:lnSpc>
              <a:spcBef>
                <a:spcPts val="86"/>
              </a:spcBef>
            </a:pP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Lembaga Ilmu</a:t>
            </a:r>
            <a:r>
              <a:rPr sz="1600" i="1" spc="14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Pengetahuan Indonesia (LIPI)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Head of</a:t>
            </a:r>
            <a:r>
              <a:rPr sz="1600" i="1" spc="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Geology Working Group </a:t>
            </a:r>
            <a:r>
              <a:rPr sz="1600" i="1" spc="1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-</a:t>
            </a:r>
            <a:r>
              <a:rPr sz="1600" i="1" spc="4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National Center for</a:t>
            </a:r>
            <a:r>
              <a:rPr sz="1600" i="1" spc="19" dirty="0" smtClean="0">
                <a:solidFill>
                  <a:srgbClr val="006FBF"/>
                </a:solidFill>
                <a:latin typeface="Arial"/>
                <a:cs typeface="Arial"/>
              </a:rPr>
              <a:t> </a:t>
            </a:r>
            <a:r>
              <a:rPr sz="1600" i="1" spc="0" dirty="0" smtClean="0">
                <a:solidFill>
                  <a:srgbClr val="006FBF"/>
                </a:solidFill>
                <a:latin typeface="Arial"/>
                <a:cs typeface="Arial"/>
              </a:rPr>
              <a:t>Earthquake Study (PuSGeN)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924191" y="1487423"/>
            <a:ext cx="7170420" cy="3978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35437" y="3450336"/>
            <a:ext cx="544830" cy="412242"/>
          </a:xfrm>
          <a:custGeom>
            <a:avLst/>
            <a:gdLst/>
            <a:ahLst/>
            <a:cxnLst/>
            <a:rect l="l" t="t" r="r" b="b"/>
            <a:pathLst>
              <a:path w="544829" h="412241">
                <a:moveTo>
                  <a:pt x="79247" y="33527"/>
                </a:moveTo>
                <a:lnTo>
                  <a:pt x="32765" y="0"/>
                </a:lnTo>
                <a:lnTo>
                  <a:pt x="0" y="46482"/>
                </a:lnTo>
                <a:lnTo>
                  <a:pt x="46481" y="80010"/>
                </a:lnTo>
                <a:lnTo>
                  <a:pt x="79247" y="33527"/>
                </a:lnTo>
                <a:close/>
              </a:path>
              <a:path w="544829" h="412241">
                <a:moveTo>
                  <a:pt x="172211" y="99822"/>
                </a:moveTo>
                <a:lnTo>
                  <a:pt x="125729" y="66293"/>
                </a:lnTo>
                <a:lnTo>
                  <a:pt x="92963" y="112776"/>
                </a:lnTo>
                <a:lnTo>
                  <a:pt x="139445" y="146304"/>
                </a:lnTo>
                <a:lnTo>
                  <a:pt x="172211" y="99822"/>
                </a:lnTo>
                <a:close/>
              </a:path>
              <a:path w="544829" h="412241">
                <a:moveTo>
                  <a:pt x="265175" y="166115"/>
                </a:moveTo>
                <a:lnTo>
                  <a:pt x="218693" y="132587"/>
                </a:lnTo>
                <a:lnTo>
                  <a:pt x="185927" y="179070"/>
                </a:lnTo>
                <a:lnTo>
                  <a:pt x="232409" y="212597"/>
                </a:lnTo>
                <a:lnTo>
                  <a:pt x="265175" y="166115"/>
                </a:lnTo>
                <a:close/>
              </a:path>
              <a:path w="544829" h="412241">
                <a:moveTo>
                  <a:pt x="358139" y="232410"/>
                </a:moveTo>
                <a:lnTo>
                  <a:pt x="311657" y="199644"/>
                </a:lnTo>
                <a:lnTo>
                  <a:pt x="278891" y="246126"/>
                </a:lnTo>
                <a:lnTo>
                  <a:pt x="325373" y="278892"/>
                </a:lnTo>
                <a:lnTo>
                  <a:pt x="358139" y="232410"/>
                </a:lnTo>
                <a:close/>
              </a:path>
              <a:path w="544829" h="412241">
                <a:moveTo>
                  <a:pt x="451865" y="298703"/>
                </a:moveTo>
                <a:lnTo>
                  <a:pt x="405383" y="265938"/>
                </a:lnTo>
                <a:lnTo>
                  <a:pt x="371855" y="312420"/>
                </a:lnTo>
                <a:lnTo>
                  <a:pt x="418337" y="345185"/>
                </a:lnTo>
                <a:lnTo>
                  <a:pt x="451865" y="298703"/>
                </a:lnTo>
                <a:close/>
              </a:path>
              <a:path w="544829" h="412241">
                <a:moveTo>
                  <a:pt x="544829" y="364997"/>
                </a:moveTo>
                <a:lnTo>
                  <a:pt x="498347" y="332231"/>
                </a:lnTo>
                <a:lnTo>
                  <a:pt x="464819" y="378713"/>
                </a:lnTo>
                <a:lnTo>
                  <a:pt x="511301" y="412242"/>
                </a:lnTo>
                <a:lnTo>
                  <a:pt x="544829" y="3649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72675" y="3221735"/>
            <a:ext cx="339090" cy="274320"/>
          </a:xfrm>
          <a:custGeom>
            <a:avLst/>
            <a:gdLst/>
            <a:ahLst/>
            <a:cxnLst/>
            <a:rect l="l" t="t" r="r" b="b"/>
            <a:pathLst>
              <a:path w="339089" h="274320">
                <a:moveTo>
                  <a:pt x="80009" y="34290"/>
                </a:moveTo>
                <a:lnTo>
                  <a:pt x="34289" y="0"/>
                </a:lnTo>
                <a:lnTo>
                  <a:pt x="0" y="45720"/>
                </a:lnTo>
                <a:lnTo>
                  <a:pt x="45719" y="80010"/>
                </a:lnTo>
                <a:lnTo>
                  <a:pt x="80009" y="34290"/>
                </a:lnTo>
                <a:close/>
              </a:path>
              <a:path w="339089" h="274320">
                <a:moveTo>
                  <a:pt x="171449" y="102870"/>
                </a:moveTo>
                <a:lnTo>
                  <a:pt x="125729" y="68580"/>
                </a:lnTo>
                <a:lnTo>
                  <a:pt x="91439" y="114300"/>
                </a:lnTo>
                <a:lnTo>
                  <a:pt x="137159" y="148590"/>
                </a:lnTo>
                <a:lnTo>
                  <a:pt x="171449" y="102870"/>
                </a:lnTo>
                <a:close/>
              </a:path>
              <a:path w="339089" h="274320">
                <a:moveTo>
                  <a:pt x="262889" y="171449"/>
                </a:moveTo>
                <a:lnTo>
                  <a:pt x="217169" y="137160"/>
                </a:lnTo>
                <a:lnTo>
                  <a:pt x="182879" y="182880"/>
                </a:lnTo>
                <a:lnTo>
                  <a:pt x="228599" y="217170"/>
                </a:lnTo>
                <a:lnTo>
                  <a:pt x="262889" y="171449"/>
                </a:lnTo>
                <a:close/>
              </a:path>
              <a:path w="339089" h="274320">
                <a:moveTo>
                  <a:pt x="339089" y="228600"/>
                </a:moveTo>
                <a:lnTo>
                  <a:pt x="308609" y="205740"/>
                </a:lnTo>
                <a:lnTo>
                  <a:pt x="274319" y="251460"/>
                </a:lnTo>
                <a:lnTo>
                  <a:pt x="304799" y="274320"/>
                </a:lnTo>
                <a:lnTo>
                  <a:pt x="339089" y="2286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88677" y="3378708"/>
            <a:ext cx="1373886" cy="113538"/>
          </a:xfrm>
          <a:custGeom>
            <a:avLst/>
            <a:gdLst/>
            <a:ahLst/>
            <a:cxnLst/>
            <a:rect l="l" t="t" r="r" b="b"/>
            <a:pathLst>
              <a:path w="1373886" h="113537">
                <a:moveTo>
                  <a:pt x="2286" y="113537"/>
                </a:moveTo>
                <a:lnTo>
                  <a:pt x="1373886" y="37337"/>
                </a:lnTo>
                <a:lnTo>
                  <a:pt x="1371600" y="0"/>
                </a:lnTo>
                <a:lnTo>
                  <a:pt x="0" y="76199"/>
                </a:lnTo>
                <a:lnTo>
                  <a:pt x="2286" y="113537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98733" y="3228593"/>
            <a:ext cx="1087374" cy="717804"/>
          </a:xfrm>
          <a:custGeom>
            <a:avLst/>
            <a:gdLst/>
            <a:ahLst/>
            <a:cxnLst/>
            <a:rect l="l" t="t" r="r" b="b"/>
            <a:pathLst>
              <a:path w="1087374" h="717803">
                <a:moveTo>
                  <a:pt x="20574" y="0"/>
                </a:moveTo>
                <a:lnTo>
                  <a:pt x="0" y="32004"/>
                </a:lnTo>
                <a:lnTo>
                  <a:pt x="1066800" y="717804"/>
                </a:lnTo>
                <a:lnTo>
                  <a:pt x="1087374" y="685799"/>
                </a:lnTo>
                <a:lnTo>
                  <a:pt x="20574" y="0"/>
                </a:lnTo>
                <a:close/>
              </a:path>
            </a:pathLst>
          </a:custGeom>
          <a:solidFill>
            <a:srgbClr val="FE98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56239" y="4158996"/>
            <a:ext cx="190500" cy="381000"/>
          </a:xfrm>
          <a:custGeom>
            <a:avLst/>
            <a:gdLst/>
            <a:ahLst/>
            <a:cxnLst/>
            <a:rect l="l" t="t" r="r" b="b"/>
            <a:pathLst>
              <a:path w="190500" h="381000">
                <a:moveTo>
                  <a:pt x="95249" y="0"/>
                </a:moveTo>
                <a:lnTo>
                  <a:pt x="0" y="95250"/>
                </a:lnTo>
                <a:lnTo>
                  <a:pt x="48006" y="95250"/>
                </a:lnTo>
                <a:lnTo>
                  <a:pt x="48006" y="381000"/>
                </a:lnTo>
                <a:lnTo>
                  <a:pt x="143256" y="381000"/>
                </a:lnTo>
                <a:lnTo>
                  <a:pt x="143256" y="95249"/>
                </a:lnTo>
                <a:lnTo>
                  <a:pt x="190500" y="95249"/>
                </a:lnTo>
                <a:lnTo>
                  <a:pt x="952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44809" y="4152900"/>
            <a:ext cx="214122" cy="392430"/>
          </a:xfrm>
          <a:custGeom>
            <a:avLst/>
            <a:gdLst/>
            <a:ahLst/>
            <a:cxnLst/>
            <a:rect l="l" t="t" r="r" b="b"/>
            <a:pathLst>
              <a:path w="214122" h="392429">
                <a:moveTo>
                  <a:pt x="150114" y="96773"/>
                </a:moveTo>
                <a:lnTo>
                  <a:pt x="150114" y="382524"/>
                </a:lnTo>
                <a:lnTo>
                  <a:pt x="159258" y="106680"/>
                </a:lnTo>
                <a:lnTo>
                  <a:pt x="198882" y="105155"/>
                </a:lnTo>
                <a:lnTo>
                  <a:pt x="201930" y="96773"/>
                </a:lnTo>
                <a:lnTo>
                  <a:pt x="214122" y="106679"/>
                </a:lnTo>
                <a:lnTo>
                  <a:pt x="106680" y="0"/>
                </a:lnTo>
                <a:lnTo>
                  <a:pt x="0" y="106679"/>
                </a:lnTo>
                <a:lnTo>
                  <a:pt x="11430" y="96773"/>
                </a:lnTo>
                <a:lnTo>
                  <a:pt x="15240" y="105155"/>
                </a:lnTo>
                <a:lnTo>
                  <a:pt x="54864" y="101345"/>
                </a:lnTo>
                <a:lnTo>
                  <a:pt x="54864" y="392429"/>
                </a:lnTo>
                <a:lnTo>
                  <a:pt x="59436" y="106679"/>
                </a:lnTo>
                <a:lnTo>
                  <a:pt x="64008" y="96773"/>
                </a:lnTo>
                <a:lnTo>
                  <a:pt x="23622" y="96773"/>
                </a:lnTo>
                <a:lnTo>
                  <a:pt x="107060" y="13335"/>
                </a:lnTo>
                <a:lnTo>
                  <a:pt x="103632" y="9905"/>
                </a:lnTo>
                <a:lnTo>
                  <a:pt x="110489" y="9905"/>
                </a:lnTo>
                <a:lnTo>
                  <a:pt x="107060" y="13335"/>
                </a:lnTo>
                <a:lnTo>
                  <a:pt x="190500" y="96773"/>
                </a:lnTo>
                <a:lnTo>
                  <a:pt x="159258" y="101345"/>
                </a:lnTo>
                <a:lnTo>
                  <a:pt x="154686" y="106679"/>
                </a:lnTo>
                <a:lnTo>
                  <a:pt x="150114" y="96773"/>
                </a:lnTo>
                <a:close/>
              </a:path>
              <a:path w="214122" h="392429">
                <a:moveTo>
                  <a:pt x="159258" y="392429"/>
                </a:moveTo>
                <a:lnTo>
                  <a:pt x="159258" y="106680"/>
                </a:lnTo>
                <a:lnTo>
                  <a:pt x="150114" y="382524"/>
                </a:lnTo>
                <a:lnTo>
                  <a:pt x="64008" y="387095"/>
                </a:lnTo>
                <a:lnTo>
                  <a:pt x="59436" y="382523"/>
                </a:lnTo>
                <a:lnTo>
                  <a:pt x="64008" y="382524"/>
                </a:lnTo>
                <a:lnTo>
                  <a:pt x="64008" y="96773"/>
                </a:lnTo>
                <a:lnTo>
                  <a:pt x="59436" y="106679"/>
                </a:lnTo>
                <a:lnTo>
                  <a:pt x="54864" y="392429"/>
                </a:lnTo>
                <a:lnTo>
                  <a:pt x="150114" y="387095"/>
                </a:lnTo>
                <a:lnTo>
                  <a:pt x="154686" y="382523"/>
                </a:lnTo>
                <a:lnTo>
                  <a:pt x="159258" y="392429"/>
                </a:lnTo>
                <a:close/>
              </a:path>
              <a:path w="214122" h="392429">
                <a:moveTo>
                  <a:pt x="64008" y="387095"/>
                </a:moveTo>
                <a:lnTo>
                  <a:pt x="150114" y="382524"/>
                </a:lnTo>
                <a:lnTo>
                  <a:pt x="59436" y="382523"/>
                </a:lnTo>
                <a:lnTo>
                  <a:pt x="64008" y="387095"/>
                </a:lnTo>
                <a:close/>
              </a:path>
              <a:path w="214122" h="392429">
                <a:moveTo>
                  <a:pt x="159258" y="392429"/>
                </a:moveTo>
                <a:lnTo>
                  <a:pt x="154686" y="382523"/>
                </a:lnTo>
                <a:lnTo>
                  <a:pt x="150114" y="387095"/>
                </a:lnTo>
                <a:lnTo>
                  <a:pt x="54864" y="392429"/>
                </a:lnTo>
                <a:lnTo>
                  <a:pt x="159258" y="392429"/>
                </a:lnTo>
                <a:close/>
              </a:path>
              <a:path w="214122" h="392429">
                <a:moveTo>
                  <a:pt x="159258" y="101345"/>
                </a:moveTo>
                <a:lnTo>
                  <a:pt x="190500" y="96773"/>
                </a:lnTo>
                <a:lnTo>
                  <a:pt x="150114" y="96773"/>
                </a:lnTo>
                <a:lnTo>
                  <a:pt x="154686" y="106679"/>
                </a:lnTo>
                <a:lnTo>
                  <a:pt x="159258" y="101345"/>
                </a:lnTo>
                <a:close/>
              </a:path>
              <a:path w="214122" h="392429">
                <a:moveTo>
                  <a:pt x="214122" y="106679"/>
                </a:moveTo>
                <a:lnTo>
                  <a:pt x="201930" y="96773"/>
                </a:lnTo>
                <a:lnTo>
                  <a:pt x="198882" y="105155"/>
                </a:lnTo>
                <a:lnTo>
                  <a:pt x="159258" y="106680"/>
                </a:lnTo>
                <a:lnTo>
                  <a:pt x="214122" y="106679"/>
                </a:lnTo>
                <a:close/>
              </a:path>
              <a:path w="214122" h="392429">
                <a:moveTo>
                  <a:pt x="15240" y="105155"/>
                </a:moveTo>
                <a:lnTo>
                  <a:pt x="11430" y="96773"/>
                </a:lnTo>
                <a:lnTo>
                  <a:pt x="0" y="106679"/>
                </a:lnTo>
                <a:lnTo>
                  <a:pt x="54863" y="106680"/>
                </a:lnTo>
                <a:lnTo>
                  <a:pt x="54864" y="101345"/>
                </a:lnTo>
                <a:lnTo>
                  <a:pt x="15240" y="105155"/>
                </a:lnTo>
                <a:close/>
              </a:path>
              <a:path w="214122" h="392429">
                <a:moveTo>
                  <a:pt x="107060" y="13335"/>
                </a:moveTo>
                <a:lnTo>
                  <a:pt x="110489" y="9905"/>
                </a:lnTo>
                <a:lnTo>
                  <a:pt x="103632" y="9905"/>
                </a:lnTo>
                <a:lnTo>
                  <a:pt x="107060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18973" y="4644389"/>
            <a:ext cx="345948" cy="275082"/>
          </a:xfrm>
          <a:custGeom>
            <a:avLst/>
            <a:gdLst/>
            <a:ahLst/>
            <a:cxnLst/>
            <a:rect l="l" t="t" r="r" b="b"/>
            <a:pathLst>
              <a:path w="345947" h="275082">
                <a:moveTo>
                  <a:pt x="51053" y="0"/>
                </a:moveTo>
                <a:lnTo>
                  <a:pt x="0" y="80010"/>
                </a:lnTo>
                <a:lnTo>
                  <a:pt x="240029" y="235458"/>
                </a:lnTo>
                <a:lnTo>
                  <a:pt x="214121" y="275082"/>
                </a:lnTo>
                <a:lnTo>
                  <a:pt x="345947" y="246888"/>
                </a:lnTo>
                <a:lnTo>
                  <a:pt x="316991" y="115062"/>
                </a:lnTo>
                <a:lnTo>
                  <a:pt x="291083" y="155448"/>
                </a:lnTo>
                <a:lnTo>
                  <a:pt x="51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12103" y="4638294"/>
            <a:ext cx="358140" cy="288798"/>
          </a:xfrm>
          <a:custGeom>
            <a:avLst/>
            <a:gdLst/>
            <a:ahLst/>
            <a:cxnLst/>
            <a:rect l="l" t="t" r="r" b="b"/>
            <a:pathLst>
              <a:path w="358139" h="288798">
                <a:moveTo>
                  <a:pt x="9144" y="82295"/>
                </a:moveTo>
                <a:lnTo>
                  <a:pt x="59769" y="13335"/>
                </a:lnTo>
                <a:lnTo>
                  <a:pt x="55626" y="10667"/>
                </a:lnTo>
                <a:lnTo>
                  <a:pt x="62484" y="9143"/>
                </a:lnTo>
                <a:lnTo>
                  <a:pt x="59769" y="13335"/>
                </a:lnTo>
                <a:lnTo>
                  <a:pt x="299466" y="167639"/>
                </a:lnTo>
                <a:lnTo>
                  <a:pt x="321756" y="134204"/>
                </a:lnTo>
                <a:lnTo>
                  <a:pt x="319278" y="122681"/>
                </a:lnTo>
                <a:lnTo>
                  <a:pt x="328422" y="124205"/>
                </a:lnTo>
                <a:lnTo>
                  <a:pt x="321756" y="134204"/>
                </a:lnTo>
                <a:lnTo>
                  <a:pt x="346542" y="249425"/>
                </a:lnTo>
                <a:lnTo>
                  <a:pt x="231261" y="274081"/>
                </a:lnTo>
                <a:lnTo>
                  <a:pt x="224790" y="284225"/>
                </a:lnTo>
                <a:lnTo>
                  <a:pt x="219456" y="276605"/>
                </a:lnTo>
                <a:lnTo>
                  <a:pt x="243840" y="245363"/>
                </a:lnTo>
                <a:lnTo>
                  <a:pt x="252984" y="240029"/>
                </a:lnTo>
                <a:lnTo>
                  <a:pt x="13348" y="85015"/>
                </a:lnTo>
                <a:lnTo>
                  <a:pt x="59769" y="13335"/>
                </a:lnTo>
                <a:lnTo>
                  <a:pt x="9144" y="82295"/>
                </a:lnTo>
                <a:lnTo>
                  <a:pt x="10668" y="89153"/>
                </a:lnTo>
                <a:lnTo>
                  <a:pt x="242316" y="238505"/>
                </a:lnTo>
                <a:lnTo>
                  <a:pt x="239668" y="242665"/>
                </a:lnTo>
                <a:lnTo>
                  <a:pt x="210312" y="288797"/>
                </a:lnTo>
                <a:lnTo>
                  <a:pt x="358140" y="256793"/>
                </a:lnTo>
                <a:lnTo>
                  <a:pt x="347472" y="253745"/>
                </a:lnTo>
                <a:lnTo>
                  <a:pt x="351282" y="248411"/>
                </a:lnTo>
                <a:lnTo>
                  <a:pt x="358140" y="256793"/>
                </a:lnTo>
                <a:lnTo>
                  <a:pt x="326136" y="108965"/>
                </a:lnTo>
                <a:lnTo>
                  <a:pt x="296838" y="154307"/>
                </a:lnTo>
                <a:lnTo>
                  <a:pt x="300990" y="156971"/>
                </a:lnTo>
                <a:lnTo>
                  <a:pt x="294132" y="158495"/>
                </a:lnTo>
                <a:lnTo>
                  <a:pt x="296838" y="154307"/>
                </a:lnTo>
                <a:lnTo>
                  <a:pt x="56388" y="0"/>
                </a:lnTo>
                <a:lnTo>
                  <a:pt x="0" y="87629"/>
                </a:lnTo>
                <a:lnTo>
                  <a:pt x="9144" y="82295"/>
                </a:lnTo>
                <a:close/>
              </a:path>
              <a:path w="358139" h="288798">
                <a:moveTo>
                  <a:pt x="10668" y="89153"/>
                </a:moveTo>
                <a:lnTo>
                  <a:pt x="9144" y="82295"/>
                </a:lnTo>
                <a:lnTo>
                  <a:pt x="0" y="87629"/>
                </a:lnTo>
                <a:lnTo>
                  <a:pt x="239668" y="242665"/>
                </a:lnTo>
                <a:lnTo>
                  <a:pt x="242316" y="238505"/>
                </a:lnTo>
                <a:lnTo>
                  <a:pt x="10668" y="89153"/>
                </a:lnTo>
                <a:close/>
              </a:path>
              <a:path w="358139" h="288798">
                <a:moveTo>
                  <a:pt x="231261" y="274081"/>
                </a:moveTo>
                <a:lnTo>
                  <a:pt x="252984" y="240029"/>
                </a:lnTo>
                <a:lnTo>
                  <a:pt x="243840" y="245363"/>
                </a:lnTo>
                <a:lnTo>
                  <a:pt x="219456" y="276605"/>
                </a:lnTo>
                <a:lnTo>
                  <a:pt x="224790" y="284225"/>
                </a:lnTo>
                <a:lnTo>
                  <a:pt x="231261" y="274081"/>
                </a:lnTo>
                <a:close/>
              </a:path>
              <a:path w="358139" h="288798">
                <a:moveTo>
                  <a:pt x="59769" y="13335"/>
                </a:moveTo>
                <a:lnTo>
                  <a:pt x="62484" y="9143"/>
                </a:lnTo>
                <a:lnTo>
                  <a:pt x="55626" y="10667"/>
                </a:lnTo>
                <a:lnTo>
                  <a:pt x="59769" y="13335"/>
                </a:lnTo>
                <a:close/>
              </a:path>
              <a:path w="358139" h="288798">
                <a:moveTo>
                  <a:pt x="294132" y="158495"/>
                </a:moveTo>
                <a:lnTo>
                  <a:pt x="300990" y="156971"/>
                </a:lnTo>
                <a:lnTo>
                  <a:pt x="296838" y="154307"/>
                </a:lnTo>
                <a:lnTo>
                  <a:pt x="294132" y="158495"/>
                </a:lnTo>
                <a:close/>
              </a:path>
              <a:path w="358139" h="288798">
                <a:moveTo>
                  <a:pt x="321756" y="134204"/>
                </a:moveTo>
                <a:lnTo>
                  <a:pt x="328422" y="124205"/>
                </a:lnTo>
                <a:lnTo>
                  <a:pt x="319278" y="122681"/>
                </a:lnTo>
                <a:lnTo>
                  <a:pt x="321756" y="134204"/>
                </a:lnTo>
                <a:close/>
              </a:path>
              <a:path w="358139" h="288798">
                <a:moveTo>
                  <a:pt x="358140" y="256793"/>
                </a:moveTo>
                <a:lnTo>
                  <a:pt x="351282" y="248411"/>
                </a:lnTo>
                <a:lnTo>
                  <a:pt x="347472" y="253745"/>
                </a:lnTo>
                <a:lnTo>
                  <a:pt x="358140" y="2567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85039" y="3930395"/>
            <a:ext cx="190500" cy="381000"/>
          </a:xfrm>
          <a:custGeom>
            <a:avLst/>
            <a:gdLst/>
            <a:ahLst/>
            <a:cxnLst/>
            <a:rect l="l" t="t" r="r" b="b"/>
            <a:pathLst>
              <a:path w="190500" h="381000">
                <a:moveTo>
                  <a:pt x="95249" y="0"/>
                </a:moveTo>
                <a:lnTo>
                  <a:pt x="0" y="95250"/>
                </a:lnTo>
                <a:lnTo>
                  <a:pt x="48006" y="95250"/>
                </a:lnTo>
                <a:lnTo>
                  <a:pt x="48006" y="381000"/>
                </a:lnTo>
                <a:lnTo>
                  <a:pt x="143256" y="381000"/>
                </a:lnTo>
                <a:lnTo>
                  <a:pt x="143256" y="95249"/>
                </a:lnTo>
                <a:lnTo>
                  <a:pt x="190500" y="95249"/>
                </a:lnTo>
                <a:lnTo>
                  <a:pt x="9524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73609" y="3924299"/>
            <a:ext cx="214122" cy="392430"/>
          </a:xfrm>
          <a:custGeom>
            <a:avLst/>
            <a:gdLst/>
            <a:ahLst/>
            <a:cxnLst/>
            <a:rect l="l" t="t" r="r" b="b"/>
            <a:pathLst>
              <a:path w="214122" h="392429">
                <a:moveTo>
                  <a:pt x="150114" y="96773"/>
                </a:moveTo>
                <a:lnTo>
                  <a:pt x="150114" y="382524"/>
                </a:lnTo>
                <a:lnTo>
                  <a:pt x="159258" y="106680"/>
                </a:lnTo>
                <a:lnTo>
                  <a:pt x="198882" y="105155"/>
                </a:lnTo>
                <a:lnTo>
                  <a:pt x="201930" y="96773"/>
                </a:lnTo>
                <a:lnTo>
                  <a:pt x="214122" y="106679"/>
                </a:lnTo>
                <a:lnTo>
                  <a:pt x="106680" y="0"/>
                </a:lnTo>
                <a:lnTo>
                  <a:pt x="0" y="106679"/>
                </a:lnTo>
                <a:lnTo>
                  <a:pt x="11430" y="96773"/>
                </a:lnTo>
                <a:lnTo>
                  <a:pt x="15240" y="105155"/>
                </a:lnTo>
                <a:lnTo>
                  <a:pt x="54864" y="101345"/>
                </a:lnTo>
                <a:lnTo>
                  <a:pt x="54864" y="392429"/>
                </a:lnTo>
                <a:lnTo>
                  <a:pt x="59436" y="106679"/>
                </a:lnTo>
                <a:lnTo>
                  <a:pt x="64008" y="96773"/>
                </a:lnTo>
                <a:lnTo>
                  <a:pt x="23622" y="96773"/>
                </a:lnTo>
                <a:lnTo>
                  <a:pt x="107060" y="13335"/>
                </a:lnTo>
                <a:lnTo>
                  <a:pt x="103632" y="9905"/>
                </a:lnTo>
                <a:lnTo>
                  <a:pt x="110489" y="9905"/>
                </a:lnTo>
                <a:lnTo>
                  <a:pt x="107060" y="13335"/>
                </a:lnTo>
                <a:lnTo>
                  <a:pt x="190500" y="96773"/>
                </a:lnTo>
                <a:lnTo>
                  <a:pt x="159258" y="101345"/>
                </a:lnTo>
                <a:lnTo>
                  <a:pt x="154686" y="106679"/>
                </a:lnTo>
                <a:lnTo>
                  <a:pt x="150114" y="96773"/>
                </a:lnTo>
                <a:close/>
              </a:path>
              <a:path w="214122" h="392429">
                <a:moveTo>
                  <a:pt x="159258" y="392429"/>
                </a:moveTo>
                <a:lnTo>
                  <a:pt x="159258" y="106680"/>
                </a:lnTo>
                <a:lnTo>
                  <a:pt x="150114" y="382524"/>
                </a:lnTo>
                <a:lnTo>
                  <a:pt x="64008" y="387095"/>
                </a:lnTo>
                <a:lnTo>
                  <a:pt x="59436" y="382523"/>
                </a:lnTo>
                <a:lnTo>
                  <a:pt x="64008" y="382524"/>
                </a:lnTo>
                <a:lnTo>
                  <a:pt x="64008" y="96773"/>
                </a:lnTo>
                <a:lnTo>
                  <a:pt x="59436" y="106679"/>
                </a:lnTo>
                <a:lnTo>
                  <a:pt x="54864" y="392429"/>
                </a:lnTo>
                <a:lnTo>
                  <a:pt x="150114" y="387095"/>
                </a:lnTo>
                <a:lnTo>
                  <a:pt x="154686" y="382523"/>
                </a:lnTo>
                <a:lnTo>
                  <a:pt x="159258" y="392429"/>
                </a:lnTo>
                <a:close/>
              </a:path>
              <a:path w="214122" h="392429">
                <a:moveTo>
                  <a:pt x="64008" y="387095"/>
                </a:moveTo>
                <a:lnTo>
                  <a:pt x="150114" y="382524"/>
                </a:lnTo>
                <a:lnTo>
                  <a:pt x="59436" y="382523"/>
                </a:lnTo>
                <a:lnTo>
                  <a:pt x="64008" y="387095"/>
                </a:lnTo>
                <a:close/>
              </a:path>
              <a:path w="214122" h="392429">
                <a:moveTo>
                  <a:pt x="159258" y="392429"/>
                </a:moveTo>
                <a:lnTo>
                  <a:pt x="154686" y="382523"/>
                </a:lnTo>
                <a:lnTo>
                  <a:pt x="150114" y="387095"/>
                </a:lnTo>
                <a:lnTo>
                  <a:pt x="54864" y="392429"/>
                </a:lnTo>
                <a:lnTo>
                  <a:pt x="159258" y="392429"/>
                </a:lnTo>
                <a:close/>
              </a:path>
              <a:path w="214122" h="392429">
                <a:moveTo>
                  <a:pt x="159258" y="101345"/>
                </a:moveTo>
                <a:lnTo>
                  <a:pt x="190500" y="96773"/>
                </a:lnTo>
                <a:lnTo>
                  <a:pt x="150114" y="96773"/>
                </a:lnTo>
                <a:lnTo>
                  <a:pt x="154686" y="106679"/>
                </a:lnTo>
                <a:lnTo>
                  <a:pt x="159258" y="101345"/>
                </a:lnTo>
                <a:close/>
              </a:path>
              <a:path w="214122" h="392429">
                <a:moveTo>
                  <a:pt x="214122" y="106679"/>
                </a:moveTo>
                <a:lnTo>
                  <a:pt x="201930" y="96773"/>
                </a:lnTo>
                <a:lnTo>
                  <a:pt x="198882" y="105155"/>
                </a:lnTo>
                <a:lnTo>
                  <a:pt x="159258" y="106680"/>
                </a:lnTo>
                <a:lnTo>
                  <a:pt x="214122" y="106679"/>
                </a:lnTo>
                <a:close/>
              </a:path>
              <a:path w="214122" h="392429">
                <a:moveTo>
                  <a:pt x="15240" y="105155"/>
                </a:moveTo>
                <a:lnTo>
                  <a:pt x="11430" y="96773"/>
                </a:lnTo>
                <a:lnTo>
                  <a:pt x="0" y="106679"/>
                </a:lnTo>
                <a:lnTo>
                  <a:pt x="54863" y="106680"/>
                </a:lnTo>
                <a:lnTo>
                  <a:pt x="54864" y="101345"/>
                </a:lnTo>
                <a:lnTo>
                  <a:pt x="15240" y="105155"/>
                </a:lnTo>
                <a:close/>
              </a:path>
              <a:path w="214122" h="392429">
                <a:moveTo>
                  <a:pt x="107060" y="13335"/>
                </a:moveTo>
                <a:lnTo>
                  <a:pt x="110489" y="9905"/>
                </a:lnTo>
                <a:lnTo>
                  <a:pt x="103632" y="9905"/>
                </a:lnTo>
                <a:lnTo>
                  <a:pt x="107060" y="13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88315" y="2400300"/>
            <a:ext cx="700277" cy="1453896"/>
          </a:xfrm>
          <a:custGeom>
            <a:avLst/>
            <a:gdLst/>
            <a:ahLst/>
            <a:cxnLst/>
            <a:rect l="l" t="t" r="r" b="b"/>
            <a:pathLst>
              <a:path w="700277" h="1453896">
                <a:moveTo>
                  <a:pt x="19811" y="1383792"/>
                </a:moveTo>
                <a:lnTo>
                  <a:pt x="25892" y="1370951"/>
                </a:lnTo>
                <a:lnTo>
                  <a:pt x="0" y="1358646"/>
                </a:lnTo>
                <a:lnTo>
                  <a:pt x="1523" y="1453896"/>
                </a:lnTo>
                <a:lnTo>
                  <a:pt x="19811" y="1383792"/>
                </a:lnTo>
                <a:close/>
              </a:path>
              <a:path w="700277" h="1453896">
                <a:moveTo>
                  <a:pt x="45719" y="1395984"/>
                </a:moveTo>
                <a:lnTo>
                  <a:pt x="76961" y="1395222"/>
                </a:lnTo>
                <a:lnTo>
                  <a:pt x="51748" y="1383239"/>
                </a:lnTo>
                <a:lnTo>
                  <a:pt x="45719" y="1395984"/>
                </a:lnTo>
                <a:close/>
              </a:path>
              <a:path w="700277" h="1453896">
                <a:moveTo>
                  <a:pt x="700277" y="12191"/>
                </a:moveTo>
                <a:lnTo>
                  <a:pt x="675131" y="0"/>
                </a:lnTo>
                <a:lnTo>
                  <a:pt x="25892" y="1370951"/>
                </a:lnTo>
                <a:lnTo>
                  <a:pt x="19811" y="1383792"/>
                </a:lnTo>
                <a:lnTo>
                  <a:pt x="1523" y="1453896"/>
                </a:lnTo>
                <a:lnTo>
                  <a:pt x="76961" y="1395222"/>
                </a:lnTo>
                <a:lnTo>
                  <a:pt x="45719" y="1395984"/>
                </a:lnTo>
                <a:lnTo>
                  <a:pt x="51748" y="1383239"/>
                </a:lnTo>
                <a:lnTo>
                  <a:pt x="700277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432189" y="4326121"/>
            <a:ext cx="714123" cy="44701"/>
          </a:xfrm>
          <a:custGeom>
            <a:avLst/>
            <a:gdLst/>
            <a:ahLst/>
            <a:cxnLst/>
            <a:rect l="l" t="t" r="r" b="b"/>
            <a:pathLst>
              <a:path w="714123" h="44701">
                <a:moveTo>
                  <a:pt x="386586" y="10925"/>
                </a:moveTo>
                <a:lnTo>
                  <a:pt x="605243" y="10351"/>
                </a:lnTo>
                <a:lnTo>
                  <a:pt x="644370" y="6915"/>
                </a:lnTo>
                <a:lnTo>
                  <a:pt x="680836" y="4812"/>
                </a:lnTo>
                <a:lnTo>
                  <a:pt x="714123" y="3972"/>
                </a:lnTo>
                <a:lnTo>
                  <a:pt x="431167" y="0"/>
                </a:lnTo>
                <a:lnTo>
                  <a:pt x="386586" y="10925"/>
                </a:lnTo>
                <a:close/>
              </a:path>
              <a:path w="714123" h="44701">
                <a:moveTo>
                  <a:pt x="521081" y="21509"/>
                </a:moveTo>
                <a:lnTo>
                  <a:pt x="563974" y="15192"/>
                </a:lnTo>
                <a:lnTo>
                  <a:pt x="605243" y="10351"/>
                </a:lnTo>
                <a:lnTo>
                  <a:pt x="386586" y="10925"/>
                </a:lnTo>
                <a:lnTo>
                  <a:pt x="342120" y="23616"/>
                </a:lnTo>
                <a:lnTo>
                  <a:pt x="298265" y="38142"/>
                </a:lnTo>
                <a:lnTo>
                  <a:pt x="255516" y="54576"/>
                </a:lnTo>
                <a:lnTo>
                  <a:pt x="214369" y="72987"/>
                </a:lnTo>
                <a:lnTo>
                  <a:pt x="175318" y="93446"/>
                </a:lnTo>
                <a:lnTo>
                  <a:pt x="138860" y="116025"/>
                </a:lnTo>
                <a:lnTo>
                  <a:pt x="105489" y="140795"/>
                </a:lnTo>
                <a:lnTo>
                  <a:pt x="75701" y="167826"/>
                </a:lnTo>
                <a:lnTo>
                  <a:pt x="49991" y="197189"/>
                </a:lnTo>
                <a:lnTo>
                  <a:pt x="28855" y="228955"/>
                </a:lnTo>
                <a:lnTo>
                  <a:pt x="12788" y="263195"/>
                </a:lnTo>
                <a:lnTo>
                  <a:pt x="2285" y="299980"/>
                </a:lnTo>
                <a:lnTo>
                  <a:pt x="0" y="328936"/>
                </a:lnTo>
                <a:lnTo>
                  <a:pt x="762" y="338842"/>
                </a:lnTo>
                <a:lnTo>
                  <a:pt x="4572" y="367798"/>
                </a:lnTo>
                <a:lnTo>
                  <a:pt x="18026" y="406081"/>
                </a:lnTo>
                <a:lnTo>
                  <a:pt x="37355" y="441512"/>
                </a:lnTo>
                <a:lnTo>
                  <a:pt x="62025" y="474177"/>
                </a:lnTo>
                <a:lnTo>
                  <a:pt x="91503" y="504163"/>
                </a:lnTo>
                <a:lnTo>
                  <a:pt x="125253" y="531556"/>
                </a:lnTo>
                <a:lnTo>
                  <a:pt x="162742" y="556442"/>
                </a:lnTo>
                <a:lnTo>
                  <a:pt x="203436" y="578909"/>
                </a:lnTo>
                <a:lnTo>
                  <a:pt x="246800" y="599042"/>
                </a:lnTo>
                <a:lnTo>
                  <a:pt x="292301" y="616929"/>
                </a:lnTo>
                <a:lnTo>
                  <a:pt x="339404" y="632655"/>
                </a:lnTo>
                <a:lnTo>
                  <a:pt x="387575" y="646307"/>
                </a:lnTo>
                <a:lnTo>
                  <a:pt x="436280" y="657972"/>
                </a:lnTo>
                <a:lnTo>
                  <a:pt x="484985" y="667736"/>
                </a:lnTo>
                <a:lnTo>
                  <a:pt x="533155" y="675685"/>
                </a:lnTo>
                <a:lnTo>
                  <a:pt x="580258" y="681907"/>
                </a:lnTo>
                <a:lnTo>
                  <a:pt x="625758" y="686487"/>
                </a:lnTo>
                <a:lnTo>
                  <a:pt x="669121" y="689512"/>
                </a:lnTo>
                <a:lnTo>
                  <a:pt x="709813" y="691069"/>
                </a:lnTo>
                <a:lnTo>
                  <a:pt x="747301" y="691244"/>
                </a:lnTo>
                <a:lnTo>
                  <a:pt x="781050" y="690124"/>
                </a:lnTo>
                <a:lnTo>
                  <a:pt x="818388" y="688600"/>
                </a:lnTo>
                <a:lnTo>
                  <a:pt x="854963" y="686314"/>
                </a:lnTo>
                <a:lnTo>
                  <a:pt x="884136" y="684532"/>
                </a:lnTo>
                <a:lnTo>
                  <a:pt x="916505" y="681406"/>
                </a:lnTo>
                <a:lnTo>
                  <a:pt x="951580" y="676884"/>
                </a:lnTo>
                <a:lnTo>
                  <a:pt x="988868" y="670918"/>
                </a:lnTo>
                <a:lnTo>
                  <a:pt x="1027880" y="663456"/>
                </a:lnTo>
                <a:lnTo>
                  <a:pt x="1068123" y="654449"/>
                </a:lnTo>
                <a:lnTo>
                  <a:pt x="1109108" y="643847"/>
                </a:lnTo>
                <a:lnTo>
                  <a:pt x="1150342" y="631600"/>
                </a:lnTo>
                <a:lnTo>
                  <a:pt x="1191335" y="617658"/>
                </a:lnTo>
                <a:lnTo>
                  <a:pt x="1231596" y="601970"/>
                </a:lnTo>
                <a:lnTo>
                  <a:pt x="1270634" y="584486"/>
                </a:lnTo>
                <a:lnTo>
                  <a:pt x="1307957" y="565158"/>
                </a:lnTo>
                <a:lnTo>
                  <a:pt x="1343075" y="543933"/>
                </a:lnTo>
                <a:lnTo>
                  <a:pt x="1375497" y="520763"/>
                </a:lnTo>
                <a:lnTo>
                  <a:pt x="1404730" y="495597"/>
                </a:lnTo>
                <a:lnTo>
                  <a:pt x="1430286" y="468385"/>
                </a:lnTo>
                <a:lnTo>
                  <a:pt x="1451671" y="439078"/>
                </a:lnTo>
                <a:lnTo>
                  <a:pt x="1468396" y="407625"/>
                </a:lnTo>
                <a:lnTo>
                  <a:pt x="1479969" y="373975"/>
                </a:lnTo>
                <a:lnTo>
                  <a:pt x="1485900" y="338080"/>
                </a:lnTo>
                <a:lnTo>
                  <a:pt x="1485900" y="318268"/>
                </a:lnTo>
                <a:lnTo>
                  <a:pt x="1473108" y="261899"/>
                </a:lnTo>
                <a:lnTo>
                  <a:pt x="1457022" y="227852"/>
                </a:lnTo>
                <a:lnTo>
                  <a:pt x="1435855" y="196248"/>
                </a:lnTo>
                <a:lnTo>
                  <a:pt x="1410103" y="167020"/>
                </a:lnTo>
                <a:lnTo>
                  <a:pt x="1380265" y="140098"/>
                </a:lnTo>
                <a:lnTo>
                  <a:pt x="1346840" y="115416"/>
                </a:lnTo>
                <a:lnTo>
                  <a:pt x="1310325" y="92906"/>
                </a:lnTo>
                <a:lnTo>
                  <a:pt x="1271217" y="72498"/>
                </a:lnTo>
                <a:lnTo>
                  <a:pt x="1230016" y="54127"/>
                </a:lnTo>
                <a:lnTo>
                  <a:pt x="1187219" y="37723"/>
                </a:lnTo>
                <a:lnTo>
                  <a:pt x="1143325" y="23219"/>
                </a:lnTo>
                <a:lnTo>
                  <a:pt x="1098830" y="10548"/>
                </a:lnTo>
                <a:lnTo>
                  <a:pt x="1054234" y="-359"/>
                </a:lnTo>
                <a:lnTo>
                  <a:pt x="1010035" y="-9570"/>
                </a:lnTo>
                <a:lnTo>
                  <a:pt x="966729" y="-17152"/>
                </a:lnTo>
                <a:lnTo>
                  <a:pt x="924816" y="-23174"/>
                </a:lnTo>
                <a:lnTo>
                  <a:pt x="884794" y="-27704"/>
                </a:lnTo>
                <a:lnTo>
                  <a:pt x="847160" y="-30808"/>
                </a:lnTo>
                <a:lnTo>
                  <a:pt x="812412" y="-32555"/>
                </a:lnTo>
                <a:lnTo>
                  <a:pt x="781050" y="-33013"/>
                </a:lnTo>
                <a:lnTo>
                  <a:pt x="742950" y="-33775"/>
                </a:lnTo>
                <a:lnTo>
                  <a:pt x="704850" y="-33013"/>
                </a:lnTo>
                <a:lnTo>
                  <a:pt x="673332" y="-32458"/>
                </a:lnTo>
                <a:lnTo>
                  <a:pt x="638462" y="-30633"/>
                </a:lnTo>
                <a:lnTo>
                  <a:pt x="600736" y="-27470"/>
                </a:lnTo>
                <a:lnTo>
                  <a:pt x="560647" y="-22895"/>
                </a:lnTo>
                <a:lnTo>
                  <a:pt x="518693" y="-16839"/>
                </a:lnTo>
                <a:lnTo>
                  <a:pt x="475368" y="-9231"/>
                </a:lnTo>
                <a:lnTo>
                  <a:pt x="431167" y="0"/>
                </a:lnTo>
                <a:lnTo>
                  <a:pt x="714123" y="3972"/>
                </a:lnTo>
                <a:lnTo>
                  <a:pt x="743712" y="4324"/>
                </a:lnTo>
                <a:lnTo>
                  <a:pt x="780288" y="5086"/>
                </a:lnTo>
                <a:lnTo>
                  <a:pt x="816863" y="6610"/>
                </a:lnTo>
                <a:lnTo>
                  <a:pt x="843673" y="7456"/>
                </a:lnTo>
                <a:lnTo>
                  <a:pt x="873973" y="9540"/>
                </a:lnTo>
                <a:lnTo>
                  <a:pt x="907263" y="12910"/>
                </a:lnTo>
                <a:lnTo>
                  <a:pt x="943045" y="17613"/>
                </a:lnTo>
                <a:lnTo>
                  <a:pt x="980819" y="23699"/>
                </a:lnTo>
                <a:lnTo>
                  <a:pt x="1020085" y="31215"/>
                </a:lnTo>
                <a:lnTo>
                  <a:pt x="1060346" y="40210"/>
                </a:lnTo>
                <a:lnTo>
                  <a:pt x="1101102" y="50733"/>
                </a:lnTo>
                <a:lnTo>
                  <a:pt x="1141853" y="62830"/>
                </a:lnTo>
                <a:lnTo>
                  <a:pt x="1182100" y="76552"/>
                </a:lnTo>
                <a:lnTo>
                  <a:pt x="1221344" y="91945"/>
                </a:lnTo>
                <a:lnTo>
                  <a:pt x="1259086" y="109059"/>
                </a:lnTo>
                <a:lnTo>
                  <a:pt x="1294826" y="127942"/>
                </a:lnTo>
                <a:lnTo>
                  <a:pt x="1328066" y="148641"/>
                </a:lnTo>
                <a:lnTo>
                  <a:pt x="1358306" y="171205"/>
                </a:lnTo>
                <a:lnTo>
                  <a:pt x="1385047" y="195683"/>
                </a:lnTo>
                <a:lnTo>
                  <a:pt x="1407790" y="222123"/>
                </a:lnTo>
                <a:lnTo>
                  <a:pt x="1426036" y="250573"/>
                </a:lnTo>
                <a:lnTo>
                  <a:pt x="1439284" y="281081"/>
                </a:lnTo>
                <a:lnTo>
                  <a:pt x="1447038" y="313696"/>
                </a:lnTo>
                <a:lnTo>
                  <a:pt x="1447800" y="321316"/>
                </a:lnTo>
                <a:lnTo>
                  <a:pt x="1447800" y="336556"/>
                </a:lnTo>
                <a:lnTo>
                  <a:pt x="1438936" y="377384"/>
                </a:lnTo>
                <a:lnTo>
                  <a:pt x="1425406" y="407741"/>
                </a:lnTo>
                <a:lnTo>
                  <a:pt x="1406941" y="436056"/>
                </a:lnTo>
                <a:lnTo>
                  <a:pt x="1384035" y="462375"/>
                </a:lnTo>
                <a:lnTo>
                  <a:pt x="1357182" y="486745"/>
                </a:lnTo>
                <a:lnTo>
                  <a:pt x="1326873" y="509215"/>
                </a:lnTo>
                <a:lnTo>
                  <a:pt x="1293604" y="529830"/>
                </a:lnTo>
                <a:lnTo>
                  <a:pt x="1257866" y="548637"/>
                </a:lnTo>
                <a:lnTo>
                  <a:pt x="1220155" y="565685"/>
                </a:lnTo>
                <a:lnTo>
                  <a:pt x="1180961" y="581020"/>
                </a:lnTo>
                <a:lnTo>
                  <a:pt x="1140780" y="594688"/>
                </a:lnTo>
                <a:lnTo>
                  <a:pt x="1100105" y="606738"/>
                </a:lnTo>
                <a:lnTo>
                  <a:pt x="1059428" y="617215"/>
                </a:lnTo>
                <a:lnTo>
                  <a:pt x="1019244" y="626168"/>
                </a:lnTo>
                <a:lnTo>
                  <a:pt x="980045" y="633643"/>
                </a:lnTo>
                <a:lnTo>
                  <a:pt x="942325" y="639688"/>
                </a:lnTo>
                <a:lnTo>
                  <a:pt x="906578" y="644349"/>
                </a:lnTo>
                <a:lnTo>
                  <a:pt x="873296" y="647673"/>
                </a:lnTo>
                <a:lnTo>
                  <a:pt x="842972" y="649708"/>
                </a:lnTo>
                <a:lnTo>
                  <a:pt x="816102" y="650500"/>
                </a:lnTo>
                <a:lnTo>
                  <a:pt x="779526" y="652024"/>
                </a:lnTo>
                <a:lnTo>
                  <a:pt x="742950" y="652024"/>
                </a:lnTo>
                <a:lnTo>
                  <a:pt x="713581" y="652495"/>
                </a:lnTo>
                <a:lnTo>
                  <a:pt x="680596" y="651766"/>
                </a:lnTo>
                <a:lnTo>
                  <a:pt x="644496" y="649772"/>
                </a:lnTo>
                <a:lnTo>
                  <a:pt x="605786" y="646448"/>
                </a:lnTo>
                <a:lnTo>
                  <a:pt x="564968" y="641730"/>
                </a:lnTo>
                <a:lnTo>
                  <a:pt x="522545" y="635551"/>
                </a:lnTo>
                <a:lnTo>
                  <a:pt x="479021" y="627848"/>
                </a:lnTo>
                <a:lnTo>
                  <a:pt x="434899" y="618555"/>
                </a:lnTo>
                <a:lnTo>
                  <a:pt x="390681" y="607607"/>
                </a:lnTo>
                <a:lnTo>
                  <a:pt x="346871" y="594940"/>
                </a:lnTo>
                <a:lnTo>
                  <a:pt x="303973" y="580489"/>
                </a:lnTo>
                <a:lnTo>
                  <a:pt x="262489" y="564188"/>
                </a:lnTo>
                <a:lnTo>
                  <a:pt x="222922" y="545973"/>
                </a:lnTo>
                <a:lnTo>
                  <a:pt x="185776" y="525779"/>
                </a:lnTo>
                <a:lnTo>
                  <a:pt x="151554" y="503541"/>
                </a:lnTo>
                <a:lnTo>
                  <a:pt x="120759" y="479194"/>
                </a:lnTo>
                <a:lnTo>
                  <a:pt x="93894" y="452672"/>
                </a:lnTo>
                <a:lnTo>
                  <a:pt x="71461" y="423912"/>
                </a:lnTo>
                <a:lnTo>
                  <a:pt x="53966" y="392848"/>
                </a:lnTo>
                <a:lnTo>
                  <a:pt x="41910" y="359416"/>
                </a:lnTo>
                <a:lnTo>
                  <a:pt x="39624" y="343414"/>
                </a:lnTo>
                <a:lnTo>
                  <a:pt x="38862" y="335794"/>
                </a:lnTo>
                <a:lnTo>
                  <a:pt x="38100" y="328174"/>
                </a:lnTo>
                <a:lnTo>
                  <a:pt x="38862" y="320554"/>
                </a:lnTo>
                <a:lnTo>
                  <a:pt x="39624" y="312172"/>
                </a:lnTo>
                <a:lnTo>
                  <a:pt x="51578" y="270136"/>
                </a:lnTo>
                <a:lnTo>
                  <a:pt x="68405" y="238189"/>
                </a:lnTo>
                <a:lnTo>
                  <a:pt x="90348" y="208638"/>
                </a:lnTo>
                <a:lnTo>
                  <a:pt x="116888" y="181414"/>
                </a:lnTo>
                <a:lnTo>
                  <a:pt x="147507" y="156445"/>
                </a:lnTo>
                <a:lnTo>
                  <a:pt x="181686" y="133660"/>
                </a:lnTo>
                <a:lnTo>
                  <a:pt x="218907" y="112988"/>
                </a:lnTo>
                <a:lnTo>
                  <a:pt x="258652" y="94359"/>
                </a:lnTo>
                <a:lnTo>
                  <a:pt x="300401" y="77702"/>
                </a:lnTo>
                <a:lnTo>
                  <a:pt x="343638" y="62945"/>
                </a:lnTo>
                <a:lnTo>
                  <a:pt x="387842" y="50019"/>
                </a:lnTo>
                <a:lnTo>
                  <a:pt x="432497" y="38851"/>
                </a:lnTo>
                <a:lnTo>
                  <a:pt x="477082" y="29371"/>
                </a:lnTo>
                <a:lnTo>
                  <a:pt x="521081" y="21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65789" y="4332379"/>
            <a:ext cx="494282" cy="53836"/>
          </a:xfrm>
          <a:custGeom>
            <a:avLst/>
            <a:gdLst/>
            <a:ahLst/>
            <a:cxnLst/>
            <a:rect l="l" t="t" r="r" b="b"/>
            <a:pathLst>
              <a:path w="494282" h="53836">
                <a:moveTo>
                  <a:pt x="463164" y="3034"/>
                </a:moveTo>
                <a:lnTo>
                  <a:pt x="494282" y="0"/>
                </a:lnTo>
                <a:lnTo>
                  <a:pt x="296772" y="1545"/>
                </a:lnTo>
                <a:lnTo>
                  <a:pt x="263861" y="13803"/>
                </a:lnTo>
                <a:lnTo>
                  <a:pt x="431301" y="7490"/>
                </a:lnTo>
                <a:lnTo>
                  <a:pt x="463164" y="3034"/>
                </a:lnTo>
                <a:close/>
              </a:path>
              <a:path w="494282" h="53836">
                <a:moveTo>
                  <a:pt x="200448" y="43282"/>
                </a:moveTo>
                <a:lnTo>
                  <a:pt x="170491" y="60532"/>
                </a:lnTo>
                <a:lnTo>
                  <a:pt x="142062" y="79476"/>
                </a:lnTo>
                <a:lnTo>
                  <a:pt x="115433" y="100128"/>
                </a:lnTo>
                <a:lnTo>
                  <a:pt x="90877" y="122502"/>
                </a:lnTo>
                <a:lnTo>
                  <a:pt x="68665" y="146612"/>
                </a:lnTo>
                <a:lnTo>
                  <a:pt x="49069" y="172474"/>
                </a:lnTo>
                <a:lnTo>
                  <a:pt x="32361" y="200102"/>
                </a:lnTo>
                <a:lnTo>
                  <a:pt x="18813" y="229509"/>
                </a:lnTo>
                <a:lnTo>
                  <a:pt x="8697" y="260711"/>
                </a:lnTo>
                <a:lnTo>
                  <a:pt x="2285" y="293722"/>
                </a:lnTo>
                <a:lnTo>
                  <a:pt x="761" y="303628"/>
                </a:lnTo>
                <a:lnTo>
                  <a:pt x="761" y="312772"/>
                </a:lnTo>
                <a:lnTo>
                  <a:pt x="0" y="322678"/>
                </a:lnTo>
                <a:lnTo>
                  <a:pt x="762" y="332584"/>
                </a:lnTo>
                <a:lnTo>
                  <a:pt x="762" y="341728"/>
                </a:lnTo>
                <a:lnTo>
                  <a:pt x="2286" y="351634"/>
                </a:lnTo>
                <a:lnTo>
                  <a:pt x="11936" y="395707"/>
                </a:lnTo>
                <a:lnTo>
                  <a:pt x="40949" y="459098"/>
                </a:lnTo>
                <a:lnTo>
                  <a:pt x="83018" y="514079"/>
                </a:lnTo>
                <a:lnTo>
                  <a:pt x="135832" y="560903"/>
                </a:lnTo>
                <a:lnTo>
                  <a:pt x="197079" y="599822"/>
                </a:lnTo>
                <a:lnTo>
                  <a:pt x="230143" y="616396"/>
                </a:lnTo>
                <a:lnTo>
                  <a:pt x="264448" y="631089"/>
                </a:lnTo>
                <a:lnTo>
                  <a:pt x="299706" y="643932"/>
                </a:lnTo>
                <a:lnTo>
                  <a:pt x="335628" y="654956"/>
                </a:lnTo>
                <a:lnTo>
                  <a:pt x="371926" y="664194"/>
                </a:lnTo>
                <a:lnTo>
                  <a:pt x="408309" y="671676"/>
                </a:lnTo>
                <a:lnTo>
                  <a:pt x="480178" y="681502"/>
                </a:lnTo>
                <a:lnTo>
                  <a:pt x="548925" y="684686"/>
                </a:lnTo>
                <a:lnTo>
                  <a:pt x="581406" y="683866"/>
                </a:lnTo>
                <a:lnTo>
                  <a:pt x="636270" y="680056"/>
                </a:lnTo>
                <a:lnTo>
                  <a:pt x="694907" y="672625"/>
                </a:lnTo>
                <a:lnTo>
                  <a:pt x="756316" y="659198"/>
                </a:lnTo>
                <a:lnTo>
                  <a:pt x="818475" y="639743"/>
                </a:lnTo>
                <a:lnTo>
                  <a:pt x="879365" y="614224"/>
                </a:lnTo>
                <a:lnTo>
                  <a:pt x="936964" y="582606"/>
                </a:lnTo>
                <a:lnTo>
                  <a:pt x="989254" y="544855"/>
                </a:lnTo>
                <a:lnTo>
                  <a:pt x="1034212" y="500936"/>
                </a:lnTo>
                <a:lnTo>
                  <a:pt x="1069819" y="450814"/>
                </a:lnTo>
                <a:lnTo>
                  <a:pt x="1094055" y="394454"/>
                </a:lnTo>
                <a:lnTo>
                  <a:pt x="1104900" y="331822"/>
                </a:lnTo>
                <a:lnTo>
                  <a:pt x="1104900" y="312010"/>
                </a:lnTo>
                <a:lnTo>
                  <a:pt x="1104138" y="302866"/>
                </a:lnTo>
                <a:lnTo>
                  <a:pt x="1103376" y="292960"/>
                </a:lnTo>
                <a:lnTo>
                  <a:pt x="1096744" y="259865"/>
                </a:lnTo>
                <a:lnTo>
                  <a:pt x="1086457" y="228616"/>
                </a:lnTo>
                <a:lnTo>
                  <a:pt x="1072781" y="199195"/>
                </a:lnTo>
                <a:lnTo>
                  <a:pt x="1055984" y="171584"/>
                </a:lnTo>
                <a:lnTo>
                  <a:pt x="1036333" y="145764"/>
                </a:lnTo>
                <a:lnTo>
                  <a:pt x="1014094" y="121716"/>
                </a:lnTo>
                <a:lnTo>
                  <a:pt x="989535" y="99422"/>
                </a:lnTo>
                <a:lnTo>
                  <a:pt x="962923" y="78863"/>
                </a:lnTo>
                <a:lnTo>
                  <a:pt x="934525" y="60021"/>
                </a:lnTo>
                <a:lnTo>
                  <a:pt x="904608" y="42877"/>
                </a:lnTo>
                <a:lnTo>
                  <a:pt x="873439" y="27412"/>
                </a:lnTo>
                <a:lnTo>
                  <a:pt x="841285" y="13608"/>
                </a:lnTo>
                <a:lnTo>
                  <a:pt x="808413" y="1446"/>
                </a:lnTo>
                <a:lnTo>
                  <a:pt x="775090" y="-9092"/>
                </a:lnTo>
                <a:lnTo>
                  <a:pt x="741584" y="-18026"/>
                </a:lnTo>
                <a:lnTo>
                  <a:pt x="708161" y="-25373"/>
                </a:lnTo>
                <a:lnTo>
                  <a:pt x="675088" y="-31152"/>
                </a:lnTo>
                <a:lnTo>
                  <a:pt x="642633" y="-35383"/>
                </a:lnTo>
                <a:lnTo>
                  <a:pt x="611063" y="-38083"/>
                </a:lnTo>
                <a:lnTo>
                  <a:pt x="580644" y="-39271"/>
                </a:lnTo>
                <a:lnTo>
                  <a:pt x="552450" y="-40033"/>
                </a:lnTo>
                <a:lnTo>
                  <a:pt x="524256" y="-39271"/>
                </a:lnTo>
                <a:lnTo>
                  <a:pt x="493971" y="-38158"/>
                </a:lnTo>
                <a:lnTo>
                  <a:pt x="462496" y="-35497"/>
                </a:lnTo>
                <a:lnTo>
                  <a:pt x="430102" y="-31272"/>
                </a:lnTo>
                <a:lnTo>
                  <a:pt x="397060" y="-25470"/>
                </a:lnTo>
                <a:lnTo>
                  <a:pt x="363643" y="-18076"/>
                </a:lnTo>
                <a:lnTo>
                  <a:pt x="330123" y="-9075"/>
                </a:lnTo>
                <a:lnTo>
                  <a:pt x="296772" y="1545"/>
                </a:lnTo>
                <a:lnTo>
                  <a:pt x="494282" y="0"/>
                </a:lnTo>
                <a:lnTo>
                  <a:pt x="524388" y="-1645"/>
                </a:lnTo>
                <a:lnTo>
                  <a:pt x="553212" y="-1933"/>
                </a:lnTo>
                <a:lnTo>
                  <a:pt x="579882" y="-1171"/>
                </a:lnTo>
                <a:lnTo>
                  <a:pt x="606552" y="352"/>
                </a:lnTo>
                <a:lnTo>
                  <a:pt x="633165" y="2083"/>
                </a:lnTo>
                <a:lnTo>
                  <a:pt x="660928" y="5185"/>
                </a:lnTo>
                <a:lnTo>
                  <a:pt x="689586" y="9669"/>
                </a:lnTo>
                <a:lnTo>
                  <a:pt x="718884" y="15544"/>
                </a:lnTo>
                <a:lnTo>
                  <a:pt x="748567" y="22820"/>
                </a:lnTo>
                <a:lnTo>
                  <a:pt x="778381" y="31506"/>
                </a:lnTo>
                <a:lnTo>
                  <a:pt x="808070" y="41613"/>
                </a:lnTo>
                <a:lnTo>
                  <a:pt x="837380" y="53150"/>
                </a:lnTo>
                <a:lnTo>
                  <a:pt x="866057" y="66127"/>
                </a:lnTo>
                <a:lnTo>
                  <a:pt x="893845" y="80553"/>
                </a:lnTo>
                <a:lnTo>
                  <a:pt x="920489" y="96438"/>
                </a:lnTo>
                <a:lnTo>
                  <a:pt x="945735" y="113793"/>
                </a:lnTo>
                <a:lnTo>
                  <a:pt x="969329" y="132626"/>
                </a:lnTo>
                <a:lnTo>
                  <a:pt x="991014" y="152948"/>
                </a:lnTo>
                <a:lnTo>
                  <a:pt x="1010538" y="174767"/>
                </a:lnTo>
                <a:lnTo>
                  <a:pt x="1027644" y="198095"/>
                </a:lnTo>
                <a:lnTo>
                  <a:pt x="1042078" y="222939"/>
                </a:lnTo>
                <a:lnTo>
                  <a:pt x="1053585" y="249312"/>
                </a:lnTo>
                <a:lnTo>
                  <a:pt x="1061910" y="277221"/>
                </a:lnTo>
                <a:lnTo>
                  <a:pt x="1066800" y="306676"/>
                </a:lnTo>
                <a:lnTo>
                  <a:pt x="1066800" y="338680"/>
                </a:lnTo>
                <a:lnTo>
                  <a:pt x="1061619" y="368223"/>
                </a:lnTo>
                <a:lnTo>
                  <a:pt x="1053069" y="396182"/>
                </a:lnTo>
                <a:lnTo>
                  <a:pt x="1041398" y="422572"/>
                </a:lnTo>
                <a:lnTo>
                  <a:pt x="1026855" y="447405"/>
                </a:lnTo>
                <a:lnTo>
                  <a:pt x="1009686" y="470696"/>
                </a:lnTo>
                <a:lnTo>
                  <a:pt x="990141" y="492458"/>
                </a:lnTo>
                <a:lnTo>
                  <a:pt x="968467" y="512704"/>
                </a:lnTo>
                <a:lnTo>
                  <a:pt x="944911" y="531449"/>
                </a:lnTo>
                <a:lnTo>
                  <a:pt x="919723" y="548707"/>
                </a:lnTo>
                <a:lnTo>
                  <a:pt x="893149" y="564490"/>
                </a:lnTo>
                <a:lnTo>
                  <a:pt x="865439" y="578812"/>
                </a:lnTo>
                <a:lnTo>
                  <a:pt x="836839" y="591688"/>
                </a:lnTo>
                <a:lnTo>
                  <a:pt x="807598" y="603130"/>
                </a:lnTo>
                <a:lnTo>
                  <a:pt x="777964" y="613153"/>
                </a:lnTo>
                <a:lnTo>
                  <a:pt x="748185" y="621769"/>
                </a:lnTo>
                <a:lnTo>
                  <a:pt x="718508" y="628994"/>
                </a:lnTo>
                <a:lnTo>
                  <a:pt x="689182" y="634840"/>
                </a:lnTo>
                <a:lnTo>
                  <a:pt x="660455" y="639321"/>
                </a:lnTo>
                <a:lnTo>
                  <a:pt x="632575" y="642450"/>
                </a:lnTo>
                <a:lnTo>
                  <a:pt x="605790" y="644242"/>
                </a:lnTo>
                <a:lnTo>
                  <a:pt x="579120" y="645766"/>
                </a:lnTo>
                <a:lnTo>
                  <a:pt x="552450" y="645766"/>
                </a:lnTo>
                <a:lnTo>
                  <a:pt x="524498" y="645924"/>
                </a:lnTo>
                <a:lnTo>
                  <a:pt x="495130" y="644625"/>
                </a:lnTo>
                <a:lnTo>
                  <a:pt x="464622" y="641853"/>
                </a:lnTo>
                <a:lnTo>
                  <a:pt x="433253" y="637593"/>
                </a:lnTo>
                <a:lnTo>
                  <a:pt x="401301" y="631828"/>
                </a:lnTo>
                <a:lnTo>
                  <a:pt x="369045" y="624543"/>
                </a:lnTo>
                <a:lnTo>
                  <a:pt x="336761" y="615722"/>
                </a:lnTo>
                <a:lnTo>
                  <a:pt x="304729" y="605348"/>
                </a:lnTo>
                <a:lnTo>
                  <a:pt x="273226" y="593405"/>
                </a:lnTo>
                <a:lnTo>
                  <a:pt x="242530" y="579877"/>
                </a:lnTo>
                <a:lnTo>
                  <a:pt x="212919" y="564749"/>
                </a:lnTo>
                <a:lnTo>
                  <a:pt x="184672" y="548004"/>
                </a:lnTo>
                <a:lnTo>
                  <a:pt x="158067" y="529627"/>
                </a:lnTo>
                <a:lnTo>
                  <a:pt x="133381" y="509600"/>
                </a:lnTo>
                <a:lnTo>
                  <a:pt x="110893" y="487909"/>
                </a:lnTo>
                <a:lnTo>
                  <a:pt x="90880" y="464537"/>
                </a:lnTo>
                <a:lnTo>
                  <a:pt x="73621" y="439468"/>
                </a:lnTo>
                <a:lnTo>
                  <a:pt x="59394" y="412687"/>
                </a:lnTo>
                <a:lnTo>
                  <a:pt x="48477" y="384176"/>
                </a:lnTo>
                <a:lnTo>
                  <a:pt x="41148" y="353920"/>
                </a:lnTo>
                <a:lnTo>
                  <a:pt x="38862" y="337918"/>
                </a:lnTo>
                <a:lnTo>
                  <a:pt x="38862" y="330298"/>
                </a:lnTo>
                <a:lnTo>
                  <a:pt x="38100" y="321916"/>
                </a:lnTo>
                <a:lnTo>
                  <a:pt x="38862" y="313534"/>
                </a:lnTo>
                <a:lnTo>
                  <a:pt x="38862" y="305914"/>
                </a:lnTo>
                <a:lnTo>
                  <a:pt x="39624" y="297532"/>
                </a:lnTo>
                <a:lnTo>
                  <a:pt x="46837" y="266088"/>
                </a:lnTo>
                <a:lnTo>
                  <a:pt x="57607" y="236566"/>
                </a:lnTo>
                <a:lnTo>
                  <a:pt x="71665" y="208934"/>
                </a:lnTo>
                <a:lnTo>
                  <a:pt x="88741" y="183161"/>
                </a:lnTo>
                <a:lnTo>
                  <a:pt x="108568" y="159215"/>
                </a:lnTo>
                <a:lnTo>
                  <a:pt x="130877" y="137066"/>
                </a:lnTo>
                <a:lnTo>
                  <a:pt x="155398" y="116682"/>
                </a:lnTo>
                <a:lnTo>
                  <a:pt x="181863" y="98032"/>
                </a:lnTo>
                <a:lnTo>
                  <a:pt x="210002" y="81085"/>
                </a:lnTo>
                <a:lnTo>
                  <a:pt x="239548" y="65808"/>
                </a:lnTo>
                <a:lnTo>
                  <a:pt x="270232" y="52172"/>
                </a:lnTo>
                <a:lnTo>
                  <a:pt x="301784" y="40143"/>
                </a:lnTo>
                <a:lnTo>
                  <a:pt x="333936" y="29693"/>
                </a:lnTo>
                <a:lnTo>
                  <a:pt x="366418" y="20787"/>
                </a:lnTo>
                <a:lnTo>
                  <a:pt x="398963" y="13397"/>
                </a:lnTo>
                <a:lnTo>
                  <a:pt x="431301" y="7490"/>
                </a:lnTo>
                <a:lnTo>
                  <a:pt x="263861" y="13803"/>
                </a:lnTo>
                <a:lnTo>
                  <a:pt x="231662" y="27710"/>
                </a:lnTo>
                <a:lnTo>
                  <a:pt x="200448" y="432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22839" y="4539996"/>
            <a:ext cx="152400" cy="131826"/>
          </a:xfrm>
          <a:custGeom>
            <a:avLst/>
            <a:gdLst/>
            <a:ahLst/>
            <a:cxnLst/>
            <a:rect l="l" t="t" r="r" b="b"/>
            <a:pathLst>
              <a:path w="152400" h="131825">
                <a:moveTo>
                  <a:pt x="0" y="131825"/>
                </a:moveTo>
                <a:lnTo>
                  <a:pt x="152400" y="131825"/>
                </a:lnTo>
                <a:lnTo>
                  <a:pt x="76199" y="0"/>
                </a:lnTo>
                <a:lnTo>
                  <a:pt x="0" y="131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815219" y="4530852"/>
            <a:ext cx="168402" cy="146304"/>
          </a:xfrm>
          <a:custGeom>
            <a:avLst/>
            <a:gdLst/>
            <a:ahLst/>
            <a:cxnLst/>
            <a:rect l="l" t="t" r="r" b="b"/>
            <a:pathLst>
              <a:path w="168401" h="146303">
                <a:moveTo>
                  <a:pt x="16596" y="136398"/>
                </a:moveTo>
                <a:lnTo>
                  <a:pt x="84200" y="19442"/>
                </a:lnTo>
                <a:lnTo>
                  <a:pt x="0" y="146303"/>
                </a:lnTo>
                <a:lnTo>
                  <a:pt x="156210" y="144017"/>
                </a:lnTo>
                <a:lnTo>
                  <a:pt x="160020" y="136397"/>
                </a:lnTo>
                <a:lnTo>
                  <a:pt x="168402" y="146303"/>
                </a:lnTo>
                <a:lnTo>
                  <a:pt x="83819" y="0"/>
                </a:lnTo>
                <a:lnTo>
                  <a:pt x="0" y="146303"/>
                </a:lnTo>
                <a:lnTo>
                  <a:pt x="84200" y="19442"/>
                </a:lnTo>
                <a:lnTo>
                  <a:pt x="80009" y="12191"/>
                </a:lnTo>
                <a:lnTo>
                  <a:pt x="88391" y="12191"/>
                </a:lnTo>
                <a:lnTo>
                  <a:pt x="84200" y="19442"/>
                </a:lnTo>
                <a:lnTo>
                  <a:pt x="151805" y="136398"/>
                </a:lnTo>
                <a:lnTo>
                  <a:pt x="12192" y="144017"/>
                </a:lnTo>
                <a:lnTo>
                  <a:pt x="7620" y="136397"/>
                </a:lnTo>
                <a:lnTo>
                  <a:pt x="16596" y="136398"/>
                </a:lnTo>
                <a:close/>
              </a:path>
              <a:path w="168401" h="146303">
                <a:moveTo>
                  <a:pt x="12192" y="144017"/>
                </a:moveTo>
                <a:lnTo>
                  <a:pt x="151805" y="136398"/>
                </a:lnTo>
                <a:lnTo>
                  <a:pt x="7620" y="136397"/>
                </a:lnTo>
                <a:lnTo>
                  <a:pt x="12192" y="144017"/>
                </a:lnTo>
                <a:close/>
              </a:path>
              <a:path w="168401" h="146303">
                <a:moveTo>
                  <a:pt x="168402" y="146303"/>
                </a:moveTo>
                <a:lnTo>
                  <a:pt x="160020" y="136397"/>
                </a:lnTo>
                <a:lnTo>
                  <a:pt x="156210" y="144017"/>
                </a:lnTo>
                <a:lnTo>
                  <a:pt x="0" y="146303"/>
                </a:lnTo>
                <a:lnTo>
                  <a:pt x="168402" y="146303"/>
                </a:lnTo>
                <a:close/>
              </a:path>
              <a:path w="168401" h="146303">
                <a:moveTo>
                  <a:pt x="84200" y="19442"/>
                </a:moveTo>
                <a:lnTo>
                  <a:pt x="88391" y="12191"/>
                </a:lnTo>
                <a:lnTo>
                  <a:pt x="80009" y="12191"/>
                </a:lnTo>
                <a:lnTo>
                  <a:pt x="84200" y="194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08639" y="4539996"/>
            <a:ext cx="152400" cy="131826"/>
          </a:xfrm>
          <a:custGeom>
            <a:avLst/>
            <a:gdLst/>
            <a:ahLst/>
            <a:cxnLst/>
            <a:rect l="l" t="t" r="r" b="b"/>
            <a:pathLst>
              <a:path w="152400" h="131825">
                <a:moveTo>
                  <a:pt x="0" y="131825"/>
                </a:moveTo>
                <a:lnTo>
                  <a:pt x="152400" y="131825"/>
                </a:lnTo>
                <a:lnTo>
                  <a:pt x="76199" y="0"/>
                </a:lnTo>
                <a:lnTo>
                  <a:pt x="0" y="131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01019" y="4530852"/>
            <a:ext cx="168402" cy="146304"/>
          </a:xfrm>
          <a:custGeom>
            <a:avLst/>
            <a:gdLst/>
            <a:ahLst/>
            <a:cxnLst/>
            <a:rect l="l" t="t" r="r" b="b"/>
            <a:pathLst>
              <a:path w="168401" h="146303">
                <a:moveTo>
                  <a:pt x="16596" y="136398"/>
                </a:moveTo>
                <a:lnTo>
                  <a:pt x="84200" y="19442"/>
                </a:lnTo>
                <a:lnTo>
                  <a:pt x="0" y="146303"/>
                </a:lnTo>
                <a:lnTo>
                  <a:pt x="156210" y="144017"/>
                </a:lnTo>
                <a:lnTo>
                  <a:pt x="160020" y="136397"/>
                </a:lnTo>
                <a:lnTo>
                  <a:pt x="168402" y="146303"/>
                </a:lnTo>
                <a:lnTo>
                  <a:pt x="83819" y="0"/>
                </a:lnTo>
                <a:lnTo>
                  <a:pt x="0" y="146303"/>
                </a:lnTo>
                <a:lnTo>
                  <a:pt x="84200" y="19442"/>
                </a:lnTo>
                <a:lnTo>
                  <a:pt x="80009" y="12191"/>
                </a:lnTo>
                <a:lnTo>
                  <a:pt x="88391" y="12191"/>
                </a:lnTo>
                <a:lnTo>
                  <a:pt x="84200" y="19442"/>
                </a:lnTo>
                <a:lnTo>
                  <a:pt x="151805" y="136398"/>
                </a:lnTo>
                <a:lnTo>
                  <a:pt x="12192" y="144017"/>
                </a:lnTo>
                <a:lnTo>
                  <a:pt x="7620" y="136397"/>
                </a:lnTo>
                <a:lnTo>
                  <a:pt x="16596" y="136398"/>
                </a:lnTo>
                <a:close/>
              </a:path>
              <a:path w="168401" h="146303">
                <a:moveTo>
                  <a:pt x="12192" y="144017"/>
                </a:moveTo>
                <a:lnTo>
                  <a:pt x="151805" y="136398"/>
                </a:lnTo>
                <a:lnTo>
                  <a:pt x="7620" y="136397"/>
                </a:lnTo>
                <a:lnTo>
                  <a:pt x="12192" y="144017"/>
                </a:lnTo>
                <a:close/>
              </a:path>
              <a:path w="168401" h="146303">
                <a:moveTo>
                  <a:pt x="168402" y="146303"/>
                </a:moveTo>
                <a:lnTo>
                  <a:pt x="160020" y="136397"/>
                </a:lnTo>
                <a:lnTo>
                  <a:pt x="156210" y="144017"/>
                </a:lnTo>
                <a:lnTo>
                  <a:pt x="0" y="146303"/>
                </a:lnTo>
                <a:lnTo>
                  <a:pt x="168402" y="146303"/>
                </a:lnTo>
                <a:close/>
              </a:path>
              <a:path w="168401" h="146303">
                <a:moveTo>
                  <a:pt x="84200" y="19442"/>
                </a:moveTo>
                <a:lnTo>
                  <a:pt x="88391" y="12191"/>
                </a:lnTo>
                <a:lnTo>
                  <a:pt x="80009" y="12191"/>
                </a:lnTo>
                <a:lnTo>
                  <a:pt x="84200" y="194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375039" y="4539996"/>
            <a:ext cx="152400" cy="131826"/>
          </a:xfrm>
          <a:custGeom>
            <a:avLst/>
            <a:gdLst/>
            <a:ahLst/>
            <a:cxnLst/>
            <a:rect l="l" t="t" r="r" b="b"/>
            <a:pathLst>
              <a:path w="152400" h="131825">
                <a:moveTo>
                  <a:pt x="152400" y="0"/>
                </a:moveTo>
                <a:lnTo>
                  <a:pt x="0" y="0"/>
                </a:lnTo>
                <a:lnTo>
                  <a:pt x="76200" y="131826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67419" y="4535424"/>
            <a:ext cx="168402" cy="146304"/>
          </a:xfrm>
          <a:custGeom>
            <a:avLst/>
            <a:gdLst/>
            <a:ahLst/>
            <a:cxnLst/>
            <a:rect l="l" t="t" r="r" b="b"/>
            <a:pathLst>
              <a:path w="168401" h="146303">
                <a:moveTo>
                  <a:pt x="12191" y="2286"/>
                </a:moveTo>
                <a:lnTo>
                  <a:pt x="156209" y="2286"/>
                </a:lnTo>
                <a:lnTo>
                  <a:pt x="160019" y="9906"/>
                </a:lnTo>
                <a:lnTo>
                  <a:pt x="88391" y="134112"/>
                </a:lnTo>
                <a:lnTo>
                  <a:pt x="83819" y="146304"/>
                </a:lnTo>
                <a:lnTo>
                  <a:pt x="168401" y="0"/>
                </a:lnTo>
                <a:lnTo>
                  <a:pt x="12191" y="2286"/>
                </a:lnTo>
                <a:close/>
              </a:path>
              <a:path w="168401" h="146303">
                <a:moveTo>
                  <a:pt x="7619" y="9906"/>
                </a:moveTo>
                <a:lnTo>
                  <a:pt x="83819" y="146304"/>
                </a:lnTo>
                <a:lnTo>
                  <a:pt x="16596" y="9905"/>
                </a:lnTo>
                <a:lnTo>
                  <a:pt x="7619" y="9906"/>
                </a:lnTo>
                <a:close/>
              </a:path>
              <a:path w="168401" h="146303">
                <a:moveTo>
                  <a:pt x="16596" y="9905"/>
                </a:moveTo>
                <a:lnTo>
                  <a:pt x="80009" y="134112"/>
                </a:lnTo>
                <a:lnTo>
                  <a:pt x="84201" y="126861"/>
                </a:lnTo>
                <a:lnTo>
                  <a:pt x="16596" y="9905"/>
                </a:lnTo>
                <a:close/>
              </a:path>
              <a:path w="168401" h="146303">
                <a:moveTo>
                  <a:pt x="16596" y="9905"/>
                </a:moveTo>
                <a:lnTo>
                  <a:pt x="83819" y="146304"/>
                </a:lnTo>
                <a:lnTo>
                  <a:pt x="88391" y="134112"/>
                </a:lnTo>
                <a:lnTo>
                  <a:pt x="160019" y="9906"/>
                </a:lnTo>
                <a:lnTo>
                  <a:pt x="156209" y="2286"/>
                </a:lnTo>
                <a:lnTo>
                  <a:pt x="12191" y="2286"/>
                </a:lnTo>
                <a:lnTo>
                  <a:pt x="168401" y="0"/>
                </a:lnTo>
                <a:lnTo>
                  <a:pt x="0" y="0"/>
                </a:lnTo>
                <a:lnTo>
                  <a:pt x="83819" y="146304"/>
                </a:lnTo>
                <a:lnTo>
                  <a:pt x="7619" y="9906"/>
                </a:lnTo>
                <a:lnTo>
                  <a:pt x="151805" y="9905"/>
                </a:lnTo>
                <a:lnTo>
                  <a:pt x="84201" y="126861"/>
                </a:lnTo>
                <a:lnTo>
                  <a:pt x="80009" y="134112"/>
                </a:lnTo>
                <a:lnTo>
                  <a:pt x="16596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70745" y="4226052"/>
            <a:ext cx="131826" cy="152400"/>
          </a:xfrm>
          <a:custGeom>
            <a:avLst/>
            <a:gdLst/>
            <a:ahLst/>
            <a:cxnLst/>
            <a:rect l="l" t="t" r="r" b="b"/>
            <a:pathLst>
              <a:path w="131825" h="152400">
                <a:moveTo>
                  <a:pt x="131825" y="152400"/>
                </a:moveTo>
                <a:lnTo>
                  <a:pt x="131825" y="0"/>
                </a:lnTo>
                <a:lnTo>
                  <a:pt x="0" y="76200"/>
                </a:lnTo>
                <a:lnTo>
                  <a:pt x="131825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060839" y="4217670"/>
            <a:ext cx="146304" cy="169164"/>
          </a:xfrm>
          <a:custGeom>
            <a:avLst/>
            <a:gdLst/>
            <a:ahLst/>
            <a:cxnLst/>
            <a:rect l="l" t="t" r="r" b="b"/>
            <a:pathLst>
              <a:path w="146304" h="169163">
                <a:moveTo>
                  <a:pt x="137160" y="8381"/>
                </a:moveTo>
                <a:lnTo>
                  <a:pt x="0" y="84581"/>
                </a:lnTo>
                <a:lnTo>
                  <a:pt x="12192" y="80771"/>
                </a:lnTo>
                <a:lnTo>
                  <a:pt x="12192" y="88391"/>
                </a:lnTo>
                <a:lnTo>
                  <a:pt x="137160" y="160781"/>
                </a:lnTo>
                <a:lnTo>
                  <a:pt x="146304" y="169163"/>
                </a:lnTo>
                <a:lnTo>
                  <a:pt x="144018" y="12191"/>
                </a:lnTo>
                <a:lnTo>
                  <a:pt x="146304" y="0"/>
                </a:lnTo>
                <a:lnTo>
                  <a:pt x="0" y="84581"/>
                </a:lnTo>
                <a:lnTo>
                  <a:pt x="137160" y="8381"/>
                </a:lnTo>
                <a:lnTo>
                  <a:pt x="137160" y="16156"/>
                </a:lnTo>
                <a:lnTo>
                  <a:pt x="144018" y="156971"/>
                </a:lnTo>
                <a:lnTo>
                  <a:pt x="137160" y="153007"/>
                </a:lnTo>
                <a:lnTo>
                  <a:pt x="18783" y="84582"/>
                </a:lnTo>
                <a:lnTo>
                  <a:pt x="137160" y="16156"/>
                </a:lnTo>
                <a:lnTo>
                  <a:pt x="137160" y="8381"/>
                </a:lnTo>
                <a:close/>
              </a:path>
              <a:path w="146304" h="169163">
                <a:moveTo>
                  <a:pt x="12192" y="88391"/>
                </a:moveTo>
                <a:lnTo>
                  <a:pt x="12192" y="80771"/>
                </a:lnTo>
                <a:lnTo>
                  <a:pt x="0" y="84581"/>
                </a:lnTo>
                <a:lnTo>
                  <a:pt x="146304" y="169163"/>
                </a:lnTo>
                <a:lnTo>
                  <a:pt x="137160" y="160781"/>
                </a:lnTo>
                <a:lnTo>
                  <a:pt x="12192" y="88391"/>
                </a:lnTo>
                <a:close/>
              </a:path>
              <a:path w="146304" h="169163">
                <a:moveTo>
                  <a:pt x="146304" y="0"/>
                </a:moveTo>
                <a:lnTo>
                  <a:pt x="144018" y="12191"/>
                </a:lnTo>
                <a:lnTo>
                  <a:pt x="146304" y="169163"/>
                </a:lnTo>
                <a:lnTo>
                  <a:pt x="146304" y="0"/>
                </a:lnTo>
                <a:close/>
              </a:path>
              <a:path w="146304" h="169163">
                <a:moveTo>
                  <a:pt x="144018" y="156971"/>
                </a:moveTo>
                <a:lnTo>
                  <a:pt x="137160" y="16156"/>
                </a:lnTo>
                <a:lnTo>
                  <a:pt x="137160" y="153007"/>
                </a:lnTo>
                <a:lnTo>
                  <a:pt x="144018" y="1569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46945" y="4911852"/>
            <a:ext cx="131826" cy="152400"/>
          </a:xfrm>
          <a:custGeom>
            <a:avLst/>
            <a:gdLst/>
            <a:ahLst/>
            <a:cxnLst/>
            <a:rect l="l" t="t" r="r" b="b"/>
            <a:pathLst>
              <a:path w="131825" h="152400">
                <a:moveTo>
                  <a:pt x="0" y="0"/>
                </a:moveTo>
                <a:lnTo>
                  <a:pt x="0" y="152400"/>
                </a:lnTo>
                <a:lnTo>
                  <a:pt x="131826" y="76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42373" y="4903470"/>
            <a:ext cx="145542" cy="169164"/>
          </a:xfrm>
          <a:custGeom>
            <a:avLst/>
            <a:gdLst/>
            <a:ahLst/>
            <a:cxnLst/>
            <a:rect l="l" t="t" r="r" b="b"/>
            <a:pathLst>
              <a:path w="145541" h="169163">
                <a:moveTo>
                  <a:pt x="9143" y="153007"/>
                </a:moveTo>
                <a:lnTo>
                  <a:pt x="134112" y="88391"/>
                </a:lnTo>
                <a:lnTo>
                  <a:pt x="134112" y="80772"/>
                </a:lnTo>
                <a:lnTo>
                  <a:pt x="145542" y="84581"/>
                </a:lnTo>
                <a:lnTo>
                  <a:pt x="0" y="0"/>
                </a:lnTo>
                <a:lnTo>
                  <a:pt x="0" y="169164"/>
                </a:lnTo>
                <a:lnTo>
                  <a:pt x="2286" y="156972"/>
                </a:lnTo>
                <a:lnTo>
                  <a:pt x="9144" y="160782"/>
                </a:lnTo>
                <a:lnTo>
                  <a:pt x="0" y="169164"/>
                </a:lnTo>
                <a:lnTo>
                  <a:pt x="145542" y="84581"/>
                </a:lnTo>
                <a:lnTo>
                  <a:pt x="134112" y="88391"/>
                </a:lnTo>
                <a:lnTo>
                  <a:pt x="9143" y="153007"/>
                </a:lnTo>
                <a:lnTo>
                  <a:pt x="9143" y="16156"/>
                </a:lnTo>
                <a:lnTo>
                  <a:pt x="2286" y="12192"/>
                </a:lnTo>
                <a:lnTo>
                  <a:pt x="9144" y="8382"/>
                </a:lnTo>
                <a:lnTo>
                  <a:pt x="9143" y="16156"/>
                </a:lnTo>
                <a:lnTo>
                  <a:pt x="127520" y="84581"/>
                </a:lnTo>
                <a:lnTo>
                  <a:pt x="9143" y="153007"/>
                </a:lnTo>
                <a:close/>
              </a:path>
              <a:path w="145541" h="169163">
                <a:moveTo>
                  <a:pt x="9143" y="16156"/>
                </a:moveTo>
                <a:lnTo>
                  <a:pt x="9144" y="8382"/>
                </a:lnTo>
                <a:lnTo>
                  <a:pt x="2286" y="12192"/>
                </a:lnTo>
                <a:lnTo>
                  <a:pt x="9143" y="16156"/>
                </a:lnTo>
                <a:close/>
              </a:path>
              <a:path w="145541" h="169163">
                <a:moveTo>
                  <a:pt x="2286" y="156972"/>
                </a:moveTo>
                <a:lnTo>
                  <a:pt x="0" y="169164"/>
                </a:lnTo>
                <a:lnTo>
                  <a:pt x="9144" y="160782"/>
                </a:lnTo>
                <a:lnTo>
                  <a:pt x="2286" y="156972"/>
                </a:lnTo>
                <a:close/>
              </a:path>
              <a:path w="145541" h="169163">
                <a:moveTo>
                  <a:pt x="145542" y="84581"/>
                </a:moveTo>
                <a:lnTo>
                  <a:pt x="134112" y="80772"/>
                </a:lnTo>
                <a:lnTo>
                  <a:pt x="134112" y="88391"/>
                </a:lnTo>
                <a:lnTo>
                  <a:pt x="145542" y="845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75439" y="4616196"/>
            <a:ext cx="152400" cy="131826"/>
          </a:xfrm>
          <a:custGeom>
            <a:avLst/>
            <a:gdLst/>
            <a:ahLst/>
            <a:cxnLst/>
            <a:rect l="l" t="t" r="r" b="b"/>
            <a:pathLst>
              <a:path w="152400" h="131825">
                <a:moveTo>
                  <a:pt x="152400" y="0"/>
                </a:moveTo>
                <a:lnTo>
                  <a:pt x="0" y="0"/>
                </a:lnTo>
                <a:lnTo>
                  <a:pt x="76200" y="131826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67819" y="4611624"/>
            <a:ext cx="168402" cy="146304"/>
          </a:xfrm>
          <a:custGeom>
            <a:avLst/>
            <a:gdLst/>
            <a:ahLst/>
            <a:cxnLst/>
            <a:rect l="l" t="t" r="r" b="b"/>
            <a:pathLst>
              <a:path w="168401" h="146303">
                <a:moveTo>
                  <a:pt x="12191" y="2286"/>
                </a:moveTo>
                <a:lnTo>
                  <a:pt x="156209" y="2286"/>
                </a:lnTo>
                <a:lnTo>
                  <a:pt x="160019" y="9906"/>
                </a:lnTo>
                <a:lnTo>
                  <a:pt x="88391" y="134112"/>
                </a:lnTo>
                <a:lnTo>
                  <a:pt x="83819" y="146304"/>
                </a:lnTo>
                <a:lnTo>
                  <a:pt x="168401" y="0"/>
                </a:lnTo>
                <a:lnTo>
                  <a:pt x="12191" y="2286"/>
                </a:lnTo>
                <a:close/>
              </a:path>
              <a:path w="168401" h="146303">
                <a:moveTo>
                  <a:pt x="7619" y="9906"/>
                </a:moveTo>
                <a:lnTo>
                  <a:pt x="83819" y="146304"/>
                </a:lnTo>
                <a:lnTo>
                  <a:pt x="16596" y="9905"/>
                </a:lnTo>
                <a:lnTo>
                  <a:pt x="7619" y="9906"/>
                </a:lnTo>
                <a:close/>
              </a:path>
              <a:path w="168401" h="146303">
                <a:moveTo>
                  <a:pt x="16596" y="9905"/>
                </a:moveTo>
                <a:lnTo>
                  <a:pt x="80009" y="134112"/>
                </a:lnTo>
                <a:lnTo>
                  <a:pt x="84201" y="126861"/>
                </a:lnTo>
                <a:lnTo>
                  <a:pt x="16596" y="9905"/>
                </a:lnTo>
                <a:close/>
              </a:path>
              <a:path w="168401" h="146303">
                <a:moveTo>
                  <a:pt x="16596" y="9905"/>
                </a:moveTo>
                <a:lnTo>
                  <a:pt x="83819" y="146304"/>
                </a:lnTo>
                <a:lnTo>
                  <a:pt x="88391" y="134112"/>
                </a:lnTo>
                <a:lnTo>
                  <a:pt x="160019" y="9906"/>
                </a:lnTo>
                <a:lnTo>
                  <a:pt x="156209" y="2286"/>
                </a:lnTo>
                <a:lnTo>
                  <a:pt x="12191" y="2286"/>
                </a:lnTo>
                <a:lnTo>
                  <a:pt x="168401" y="0"/>
                </a:lnTo>
                <a:lnTo>
                  <a:pt x="0" y="0"/>
                </a:lnTo>
                <a:lnTo>
                  <a:pt x="83819" y="146304"/>
                </a:lnTo>
                <a:lnTo>
                  <a:pt x="7619" y="9906"/>
                </a:lnTo>
                <a:lnTo>
                  <a:pt x="151805" y="9905"/>
                </a:lnTo>
                <a:lnTo>
                  <a:pt x="84201" y="126861"/>
                </a:lnTo>
                <a:lnTo>
                  <a:pt x="80009" y="134112"/>
                </a:lnTo>
                <a:lnTo>
                  <a:pt x="16596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42039" y="4920996"/>
            <a:ext cx="131826" cy="152400"/>
          </a:xfrm>
          <a:custGeom>
            <a:avLst/>
            <a:gdLst/>
            <a:ahLst/>
            <a:cxnLst/>
            <a:rect l="l" t="t" r="r" b="b"/>
            <a:pathLst>
              <a:path w="131825" h="152400">
                <a:moveTo>
                  <a:pt x="131825" y="152400"/>
                </a:moveTo>
                <a:lnTo>
                  <a:pt x="131825" y="0"/>
                </a:lnTo>
                <a:lnTo>
                  <a:pt x="0" y="76200"/>
                </a:lnTo>
                <a:lnTo>
                  <a:pt x="131825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32895" y="4913376"/>
            <a:ext cx="146304" cy="168402"/>
          </a:xfrm>
          <a:custGeom>
            <a:avLst/>
            <a:gdLst/>
            <a:ahLst/>
            <a:cxnLst/>
            <a:rect l="l" t="t" r="r" b="b"/>
            <a:pathLst>
              <a:path w="146303" h="168401">
                <a:moveTo>
                  <a:pt x="136397" y="7619"/>
                </a:moveTo>
                <a:lnTo>
                  <a:pt x="0" y="83819"/>
                </a:lnTo>
                <a:lnTo>
                  <a:pt x="12191" y="80009"/>
                </a:lnTo>
                <a:lnTo>
                  <a:pt x="12191" y="88391"/>
                </a:lnTo>
                <a:lnTo>
                  <a:pt x="136397" y="160019"/>
                </a:lnTo>
                <a:lnTo>
                  <a:pt x="146303" y="168401"/>
                </a:lnTo>
                <a:lnTo>
                  <a:pt x="144017" y="12191"/>
                </a:lnTo>
                <a:lnTo>
                  <a:pt x="146303" y="0"/>
                </a:lnTo>
                <a:lnTo>
                  <a:pt x="0" y="83819"/>
                </a:lnTo>
                <a:lnTo>
                  <a:pt x="136397" y="7619"/>
                </a:lnTo>
                <a:lnTo>
                  <a:pt x="136398" y="16596"/>
                </a:lnTo>
                <a:lnTo>
                  <a:pt x="144017" y="156209"/>
                </a:lnTo>
                <a:lnTo>
                  <a:pt x="136398" y="151805"/>
                </a:lnTo>
                <a:lnTo>
                  <a:pt x="19442" y="84200"/>
                </a:lnTo>
                <a:lnTo>
                  <a:pt x="136398" y="16596"/>
                </a:lnTo>
                <a:lnTo>
                  <a:pt x="136397" y="7619"/>
                </a:lnTo>
                <a:close/>
              </a:path>
              <a:path w="146303" h="168401">
                <a:moveTo>
                  <a:pt x="12191" y="88391"/>
                </a:moveTo>
                <a:lnTo>
                  <a:pt x="12191" y="80009"/>
                </a:lnTo>
                <a:lnTo>
                  <a:pt x="0" y="83819"/>
                </a:lnTo>
                <a:lnTo>
                  <a:pt x="146303" y="168401"/>
                </a:lnTo>
                <a:lnTo>
                  <a:pt x="136397" y="160019"/>
                </a:lnTo>
                <a:lnTo>
                  <a:pt x="12191" y="88391"/>
                </a:lnTo>
                <a:close/>
              </a:path>
              <a:path w="146303" h="168401">
                <a:moveTo>
                  <a:pt x="146303" y="0"/>
                </a:moveTo>
                <a:lnTo>
                  <a:pt x="144017" y="12191"/>
                </a:lnTo>
                <a:lnTo>
                  <a:pt x="146303" y="168401"/>
                </a:lnTo>
                <a:lnTo>
                  <a:pt x="146303" y="0"/>
                </a:lnTo>
                <a:close/>
              </a:path>
              <a:path w="146303" h="168401">
                <a:moveTo>
                  <a:pt x="144017" y="156209"/>
                </a:moveTo>
                <a:lnTo>
                  <a:pt x="136398" y="16596"/>
                </a:lnTo>
                <a:lnTo>
                  <a:pt x="136398" y="151805"/>
                </a:lnTo>
                <a:lnTo>
                  <a:pt x="144017" y="1562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42039" y="4235196"/>
            <a:ext cx="131826" cy="152400"/>
          </a:xfrm>
          <a:custGeom>
            <a:avLst/>
            <a:gdLst/>
            <a:ahLst/>
            <a:cxnLst/>
            <a:rect l="l" t="t" r="r" b="b"/>
            <a:pathLst>
              <a:path w="131825" h="152400">
                <a:moveTo>
                  <a:pt x="0" y="0"/>
                </a:moveTo>
                <a:lnTo>
                  <a:pt x="0" y="152400"/>
                </a:lnTo>
                <a:lnTo>
                  <a:pt x="131826" y="76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37467" y="4227576"/>
            <a:ext cx="146304" cy="168402"/>
          </a:xfrm>
          <a:custGeom>
            <a:avLst/>
            <a:gdLst/>
            <a:ahLst/>
            <a:cxnLst/>
            <a:rect l="l" t="t" r="r" b="b"/>
            <a:pathLst>
              <a:path w="146303" h="168401">
                <a:moveTo>
                  <a:pt x="9905" y="151805"/>
                </a:moveTo>
                <a:lnTo>
                  <a:pt x="134112" y="88391"/>
                </a:lnTo>
                <a:lnTo>
                  <a:pt x="134112" y="80009"/>
                </a:lnTo>
                <a:lnTo>
                  <a:pt x="146304" y="83819"/>
                </a:lnTo>
                <a:lnTo>
                  <a:pt x="0" y="0"/>
                </a:lnTo>
                <a:lnTo>
                  <a:pt x="0" y="168402"/>
                </a:lnTo>
                <a:lnTo>
                  <a:pt x="2286" y="156210"/>
                </a:lnTo>
                <a:lnTo>
                  <a:pt x="9906" y="160020"/>
                </a:lnTo>
                <a:lnTo>
                  <a:pt x="0" y="168402"/>
                </a:lnTo>
                <a:lnTo>
                  <a:pt x="146304" y="83819"/>
                </a:lnTo>
                <a:lnTo>
                  <a:pt x="134112" y="88391"/>
                </a:lnTo>
                <a:lnTo>
                  <a:pt x="9905" y="151805"/>
                </a:lnTo>
                <a:lnTo>
                  <a:pt x="9905" y="16596"/>
                </a:lnTo>
                <a:lnTo>
                  <a:pt x="2286" y="12192"/>
                </a:lnTo>
                <a:lnTo>
                  <a:pt x="9906" y="7620"/>
                </a:lnTo>
                <a:lnTo>
                  <a:pt x="9905" y="16596"/>
                </a:lnTo>
                <a:lnTo>
                  <a:pt x="126861" y="84201"/>
                </a:lnTo>
                <a:lnTo>
                  <a:pt x="9905" y="151805"/>
                </a:lnTo>
                <a:close/>
              </a:path>
              <a:path w="146303" h="168401">
                <a:moveTo>
                  <a:pt x="9905" y="16596"/>
                </a:moveTo>
                <a:lnTo>
                  <a:pt x="9906" y="7620"/>
                </a:lnTo>
                <a:lnTo>
                  <a:pt x="2286" y="12192"/>
                </a:lnTo>
                <a:lnTo>
                  <a:pt x="9905" y="16596"/>
                </a:lnTo>
                <a:close/>
              </a:path>
              <a:path w="146303" h="168401">
                <a:moveTo>
                  <a:pt x="2286" y="156210"/>
                </a:moveTo>
                <a:lnTo>
                  <a:pt x="0" y="168402"/>
                </a:lnTo>
                <a:lnTo>
                  <a:pt x="9906" y="160020"/>
                </a:lnTo>
                <a:lnTo>
                  <a:pt x="2286" y="156210"/>
                </a:lnTo>
                <a:close/>
              </a:path>
              <a:path w="146303" h="168401">
                <a:moveTo>
                  <a:pt x="146304" y="83819"/>
                </a:moveTo>
                <a:lnTo>
                  <a:pt x="134112" y="80009"/>
                </a:lnTo>
                <a:lnTo>
                  <a:pt x="134112" y="88391"/>
                </a:lnTo>
                <a:lnTo>
                  <a:pt x="146304" y="83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225173" y="781160"/>
            <a:ext cx="88200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The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39619" y="781160"/>
            <a:ext cx="118714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Earth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9200" y="781160"/>
            <a:ext cx="4242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is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15897" y="781160"/>
            <a:ext cx="149173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always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40064" y="781160"/>
            <a:ext cx="156808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0" dirty="0" smtClean="0">
                <a:latin typeface="Arial"/>
                <a:cs typeface="Arial"/>
              </a:rPr>
              <a:t>moving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8773" y="1955645"/>
            <a:ext cx="1589024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1. Spreading</a:t>
            </a:r>
            <a:endParaRPr sz="2400">
              <a:latin typeface="Times New Roman"/>
              <a:cs typeface="Times New Roman"/>
            </a:endParaRPr>
          </a:p>
          <a:p>
            <a:pPr marL="434340" marR="337657" algn="ctr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center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52571" y="1985192"/>
            <a:ext cx="111490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104" dirty="0" smtClean="0">
                <a:latin typeface="Arial"/>
                <a:cs typeface="Arial"/>
              </a:rPr>
              <a:t>V</a:t>
            </a:r>
            <a:r>
              <a:rPr sz="1800" spc="0" dirty="0" smtClean="0">
                <a:latin typeface="Arial"/>
                <a:cs typeface="Arial"/>
              </a:rPr>
              <a:t>olcanoes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68773" y="3174845"/>
            <a:ext cx="1623222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2.</a:t>
            </a:r>
            <a:r>
              <a:rPr sz="2400" spc="-39" dirty="0" smtClean="0">
                <a:latin typeface="Times New Roman"/>
                <a:cs typeface="Times New Roman"/>
              </a:rPr>
              <a:t> </a:t>
            </a:r>
            <a:r>
              <a:rPr sz="2400" spc="-8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ransform</a:t>
            </a:r>
            <a:endParaRPr sz="2400">
              <a:latin typeface="Times New Roman"/>
              <a:cs typeface="Times New Roman"/>
            </a:endParaRPr>
          </a:p>
          <a:p>
            <a:pPr marL="434340" marR="558911" algn="ctr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fault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3765" y="3849036"/>
            <a:ext cx="5306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solid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4973" y="4230044"/>
            <a:ext cx="1457578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3. Subduction</a:t>
            </a:r>
            <a:endParaRPr sz="18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</a:pPr>
            <a:r>
              <a:rPr sz="1800" spc="0" dirty="0" smtClean="0">
                <a:latin typeface="Arial"/>
                <a:cs typeface="Arial"/>
              </a:rPr>
              <a:t>zone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77773" y="4687244"/>
            <a:ext cx="594476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Hot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800" spc="0" dirty="0" smtClean="0">
                <a:latin typeface="Arial"/>
                <a:cs typeface="Arial"/>
              </a:rPr>
              <a:t>liquid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05973" y="5601644"/>
            <a:ext cx="736899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From Continental</a:t>
            </a:r>
            <a:r>
              <a:rPr sz="1800" spc="-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Drift [</a:t>
            </a:r>
            <a:r>
              <a:rPr sz="1800" spc="-64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agene</a:t>
            </a:r>
            <a:r>
              <a:rPr sz="1800" spc="-100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, 1912] to Plate</a:t>
            </a:r>
            <a:r>
              <a:rPr sz="1800" spc="-29" dirty="0" smtClean="0">
                <a:latin typeface="Arial"/>
                <a:cs typeface="Arial"/>
              </a:rPr>
              <a:t> </a:t>
            </a:r>
            <a:r>
              <a:rPr sz="1800" spc="-200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ectonics</a:t>
            </a:r>
            <a:r>
              <a:rPr sz="1800" spc="-3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Theory (1960)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536839" y="882395"/>
            <a:ext cx="7848600" cy="5434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3951" y="804672"/>
            <a:ext cx="140208" cy="763524"/>
          </a:xfrm>
          <a:custGeom>
            <a:avLst/>
            <a:gdLst/>
            <a:ahLst/>
            <a:cxnLst/>
            <a:rect l="l" t="t" r="r" b="b"/>
            <a:pathLst>
              <a:path w="140207" h="763524">
                <a:moveTo>
                  <a:pt x="37337" y="0"/>
                </a:moveTo>
                <a:lnTo>
                  <a:pt x="0" y="3810"/>
                </a:lnTo>
                <a:lnTo>
                  <a:pt x="64403" y="652283"/>
                </a:lnTo>
                <a:lnTo>
                  <a:pt x="66294" y="671322"/>
                </a:lnTo>
                <a:lnTo>
                  <a:pt x="26670" y="656082"/>
                </a:lnTo>
                <a:lnTo>
                  <a:pt x="94488" y="763524"/>
                </a:lnTo>
                <a:lnTo>
                  <a:pt x="104394" y="667512"/>
                </a:lnTo>
                <a:lnTo>
                  <a:pt x="102479" y="648450"/>
                </a:lnTo>
                <a:lnTo>
                  <a:pt x="37337" y="0"/>
                </a:lnTo>
                <a:close/>
              </a:path>
              <a:path w="140207" h="763524">
                <a:moveTo>
                  <a:pt x="104394" y="667512"/>
                </a:moveTo>
                <a:lnTo>
                  <a:pt x="94488" y="763524"/>
                </a:lnTo>
                <a:lnTo>
                  <a:pt x="140208" y="644652"/>
                </a:lnTo>
                <a:lnTo>
                  <a:pt x="102479" y="648450"/>
                </a:lnTo>
                <a:lnTo>
                  <a:pt x="104394" y="667512"/>
                </a:lnTo>
                <a:close/>
              </a:path>
              <a:path w="140207" h="763524">
                <a:moveTo>
                  <a:pt x="26670" y="656082"/>
                </a:moveTo>
                <a:lnTo>
                  <a:pt x="66294" y="671322"/>
                </a:lnTo>
                <a:lnTo>
                  <a:pt x="64403" y="652283"/>
                </a:lnTo>
                <a:lnTo>
                  <a:pt x="26670" y="6560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07371" y="799337"/>
            <a:ext cx="1324355" cy="3283458"/>
          </a:xfrm>
          <a:custGeom>
            <a:avLst/>
            <a:gdLst/>
            <a:ahLst/>
            <a:cxnLst/>
            <a:rect l="l" t="t" r="r" b="b"/>
            <a:pathLst>
              <a:path w="1324355" h="3283458">
                <a:moveTo>
                  <a:pt x="28193" y="3188208"/>
                </a:moveTo>
                <a:lnTo>
                  <a:pt x="35234" y="3170399"/>
                </a:lnTo>
                <a:lnTo>
                  <a:pt x="0" y="3156204"/>
                </a:lnTo>
                <a:lnTo>
                  <a:pt x="10667" y="3283458"/>
                </a:lnTo>
                <a:lnTo>
                  <a:pt x="28193" y="3188208"/>
                </a:lnTo>
                <a:close/>
              </a:path>
              <a:path w="1324355" h="3283458">
                <a:moveTo>
                  <a:pt x="64007" y="3201924"/>
                </a:moveTo>
                <a:lnTo>
                  <a:pt x="105917" y="3198876"/>
                </a:lnTo>
                <a:lnTo>
                  <a:pt x="70806" y="3184730"/>
                </a:lnTo>
                <a:lnTo>
                  <a:pt x="64007" y="3201924"/>
                </a:lnTo>
                <a:close/>
              </a:path>
              <a:path w="1324355" h="3283458">
                <a:moveTo>
                  <a:pt x="1324355" y="14477"/>
                </a:moveTo>
                <a:lnTo>
                  <a:pt x="1288541" y="0"/>
                </a:lnTo>
                <a:lnTo>
                  <a:pt x="35234" y="3170399"/>
                </a:lnTo>
                <a:lnTo>
                  <a:pt x="28193" y="3188208"/>
                </a:lnTo>
                <a:lnTo>
                  <a:pt x="10667" y="3283458"/>
                </a:lnTo>
                <a:lnTo>
                  <a:pt x="105917" y="3198876"/>
                </a:lnTo>
                <a:lnTo>
                  <a:pt x="64007" y="3201924"/>
                </a:lnTo>
                <a:lnTo>
                  <a:pt x="70806" y="3184730"/>
                </a:lnTo>
                <a:lnTo>
                  <a:pt x="1324355" y="14477"/>
                </a:lnTo>
                <a:close/>
              </a:path>
            </a:pathLst>
          </a:custGeom>
          <a:solidFill>
            <a:srgbClr val="32339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5027" y="797813"/>
            <a:ext cx="1389126" cy="2599182"/>
          </a:xfrm>
          <a:custGeom>
            <a:avLst/>
            <a:gdLst/>
            <a:ahLst/>
            <a:cxnLst/>
            <a:rect l="l" t="t" r="r" b="b"/>
            <a:pathLst>
              <a:path w="1389126" h="2599181">
                <a:moveTo>
                  <a:pt x="28194" y="2506218"/>
                </a:moveTo>
                <a:lnTo>
                  <a:pt x="36910" y="2489750"/>
                </a:lnTo>
                <a:lnTo>
                  <a:pt x="3048" y="2471928"/>
                </a:lnTo>
                <a:lnTo>
                  <a:pt x="0" y="2599182"/>
                </a:lnTo>
                <a:lnTo>
                  <a:pt x="28194" y="2506218"/>
                </a:lnTo>
                <a:close/>
              </a:path>
              <a:path w="1389126" h="2599181">
                <a:moveTo>
                  <a:pt x="104394" y="2525268"/>
                </a:moveTo>
                <a:lnTo>
                  <a:pt x="70706" y="2507537"/>
                </a:lnTo>
                <a:lnTo>
                  <a:pt x="61722" y="2524506"/>
                </a:lnTo>
                <a:lnTo>
                  <a:pt x="104394" y="2525268"/>
                </a:lnTo>
                <a:close/>
              </a:path>
              <a:path w="1389126" h="2599181">
                <a:moveTo>
                  <a:pt x="1389126" y="17525"/>
                </a:moveTo>
                <a:lnTo>
                  <a:pt x="1354836" y="0"/>
                </a:lnTo>
                <a:lnTo>
                  <a:pt x="36910" y="2489750"/>
                </a:lnTo>
                <a:lnTo>
                  <a:pt x="28194" y="2506218"/>
                </a:lnTo>
                <a:lnTo>
                  <a:pt x="0" y="2599182"/>
                </a:lnTo>
                <a:lnTo>
                  <a:pt x="104394" y="2525268"/>
                </a:lnTo>
                <a:lnTo>
                  <a:pt x="61722" y="2524506"/>
                </a:lnTo>
                <a:lnTo>
                  <a:pt x="70706" y="2507537"/>
                </a:lnTo>
                <a:lnTo>
                  <a:pt x="1389126" y="1752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28245" y="3406901"/>
            <a:ext cx="1276350" cy="1047750"/>
          </a:xfrm>
          <a:custGeom>
            <a:avLst/>
            <a:gdLst/>
            <a:ahLst/>
            <a:cxnLst/>
            <a:rect l="l" t="t" r="r" b="b"/>
            <a:pathLst>
              <a:path w="1276350" h="1047750">
                <a:moveTo>
                  <a:pt x="7620" y="8382"/>
                </a:moveTo>
                <a:lnTo>
                  <a:pt x="762" y="1524"/>
                </a:lnTo>
                <a:lnTo>
                  <a:pt x="0" y="15240"/>
                </a:lnTo>
                <a:lnTo>
                  <a:pt x="2286" y="13716"/>
                </a:lnTo>
                <a:lnTo>
                  <a:pt x="7620" y="8382"/>
                </a:lnTo>
                <a:close/>
              </a:path>
              <a:path w="1276350" h="1047750">
                <a:moveTo>
                  <a:pt x="28194" y="57150"/>
                </a:moveTo>
                <a:lnTo>
                  <a:pt x="44258" y="52531"/>
                </a:lnTo>
                <a:lnTo>
                  <a:pt x="53619" y="42652"/>
                </a:lnTo>
                <a:lnTo>
                  <a:pt x="57150" y="28956"/>
                </a:lnTo>
                <a:lnTo>
                  <a:pt x="57150" y="16001"/>
                </a:lnTo>
                <a:lnTo>
                  <a:pt x="57912" y="4571"/>
                </a:lnTo>
                <a:lnTo>
                  <a:pt x="65150" y="-48193"/>
                </a:lnTo>
                <a:lnTo>
                  <a:pt x="75325" y="-86950"/>
                </a:lnTo>
                <a:lnTo>
                  <a:pt x="88979" y="-123858"/>
                </a:lnTo>
                <a:lnTo>
                  <a:pt x="105888" y="-158887"/>
                </a:lnTo>
                <a:lnTo>
                  <a:pt x="125832" y="-192004"/>
                </a:lnTo>
                <a:lnTo>
                  <a:pt x="148590" y="-223180"/>
                </a:lnTo>
                <a:lnTo>
                  <a:pt x="173939" y="-252381"/>
                </a:lnTo>
                <a:lnTo>
                  <a:pt x="201659" y="-279578"/>
                </a:lnTo>
                <a:lnTo>
                  <a:pt x="231527" y="-304738"/>
                </a:lnTo>
                <a:lnTo>
                  <a:pt x="263323" y="-327831"/>
                </a:lnTo>
                <a:lnTo>
                  <a:pt x="296824" y="-348825"/>
                </a:lnTo>
                <a:lnTo>
                  <a:pt x="331810" y="-367688"/>
                </a:lnTo>
                <a:lnTo>
                  <a:pt x="368059" y="-384390"/>
                </a:lnTo>
                <a:lnTo>
                  <a:pt x="405349" y="-398899"/>
                </a:lnTo>
                <a:lnTo>
                  <a:pt x="443459" y="-411184"/>
                </a:lnTo>
                <a:lnTo>
                  <a:pt x="482167" y="-421214"/>
                </a:lnTo>
                <a:lnTo>
                  <a:pt x="521253" y="-428956"/>
                </a:lnTo>
                <a:lnTo>
                  <a:pt x="560494" y="-434380"/>
                </a:lnTo>
                <a:lnTo>
                  <a:pt x="599668" y="-437455"/>
                </a:lnTo>
                <a:lnTo>
                  <a:pt x="638556" y="-438150"/>
                </a:lnTo>
                <a:lnTo>
                  <a:pt x="911617" y="-444715"/>
                </a:lnTo>
                <a:lnTo>
                  <a:pt x="870153" y="-459518"/>
                </a:lnTo>
                <a:lnTo>
                  <a:pt x="827835" y="-471829"/>
                </a:lnTo>
                <a:lnTo>
                  <a:pt x="784890" y="-481604"/>
                </a:lnTo>
                <a:lnTo>
                  <a:pt x="741544" y="-488802"/>
                </a:lnTo>
                <a:lnTo>
                  <a:pt x="698025" y="-493382"/>
                </a:lnTo>
                <a:lnTo>
                  <a:pt x="654558" y="-495300"/>
                </a:lnTo>
                <a:lnTo>
                  <a:pt x="621792" y="-495300"/>
                </a:lnTo>
                <a:lnTo>
                  <a:pt x="578990" y="-493492"/>
                </a:lnTo>
                <a:lnTo>
                  <a:pt x="536126" y="-489089"/>
                </a:lnTo>
                <a:lnTo>
                  <a:pt x="493415" y="-482128"/>
                </a:lnTo>
                <a:lnTo>
                  <a:pt x="451075" y="-472650"/>
                </a:lnTo>
                <a:lnTo>
                  <a:pt x="409324" y="-460696"/>
                </a:lnTo>
                <a:lnTo>
                  <a:pt x="368379" y="-446306"/>
                </a:lnTo>
                <a:lnTo>
                  <a:pt x="328458" y="-429519"/>
                </a:lnTo>
                <a:lnTo>
                  <a:pt x="289777" y="-410375"/>
                </a:lnTo>
                <a:lnTo>
                  <a:pt x="252555" y="-388915"/>
                </a:lnTo>
                <a:lnTo>
                  <a:pt x="217008" y="-365178"/>
                </a:lnTo>
                <a:lnTo>
                  <a:pt x="183354" y="-339206"/>
                </a:lnTo>
                <a:lnTo>
                  <a:pt x="151810" y="-311037"/>
                </a:lnTo>
                <a:lnTo>
                  <a:pt x="122594" y="-280712"/>
                </a:lnTo>
                <a:lnTo>
                  <a:pt x="95924" y="-248271"/>
                </a:lnTo>
                <a:lnTo>
                  <a:pt x="72016" y="-213754"/>
                </a:lnTo>
                <a:lnTo>
                  <a:pt x="51088" y="-177200"/>
                </a:lnTo>
                <a:lnTo>
                  <a:pt x="33357" y="-138651"/>
                </a:lnTo>
                <a:lnTo>
                  <a:pt x="19041" y="-98147"/>
                </a:lnTo>
                <a:lnTo>
                  <a:pt x="8358" y="-55726"/>
                </a:lnTo>
                <a:lnTo>
                  <a:pt x="1524" y="-11429"/>
                </a:lnTo>
                <a:lnTo>
                  <a:pt x="762" y="1524"/>
                </a:lnTo>
                <a:lnTo>
                  <a:pt x="7620" y="8382"/>
                </a:lnTo>
                <a:lnTo>
                  <a:pt x="2286" y="13716"/>
                </a:lnTo>
                <a:lnTo>
                  <a:pt x="0" y="15240"/>
                </a:lnTo>
                <a:lnTo>
                  <a:pt x="0" y="28194"/>
                </a:lnTo>
                <a:lnTo>
                  <a:pt x="13716" y="3048"/>
                </a:lnTo>
                <a:lnTo>
                  <a:pt x="20574" y="0"/>
                </a:lnTo>
                <a:lnTo>
                  <a:pt x="28194" y="0"/>
                </a:lnTo>
                <a:lnTo>
                  <a:pt x="0" y="28194"/>
                </a:lnTo>
                <a:lnTo>
                  <a:pt x="0" y="42672"/>
                </a:lnTo>
                <a:lnTo>
                  <a:pt x="1524" y="70104"/>
                </a:lnTo>
                <a:lnTo>
                  <a:pt x="28194" y="57150"/>
                </a:lnTo>
                <a:close/>
              </a:path>
              <a:path w="1276350" h="1047750">
                <a:moveTo>
                  <a:pt x="653034" y="-438150"/>
                </a:moveTo>
                <a:lnTo>
                  <a:pt x="706167" y="-435188"/>
                </a:lnTo>
                <a:lnTo>
                  <a:pt x="744263" y="-430659"/>
                </a:lnTo>
                <a:lnTo>
                  <a:pt x="782346" y="-423837"/>
                </a:lnTo>
                <a:lnTo>
                  <a:pt x="820198" y="-414763"/>
                </a:lnTo>
                <a:lnTo>
                  <a:pt x="857605" y="-403474"/>
                </a:lnTo>
                <a:lnTo>
                  <a:pt x="894350" y="-390009"/>
                </a:lnTo>
                <a:lnTo>
                  <a:pt x="930218" y="-374407"/>
                </a:lnTo>
                <a:lnTo>
                  <a:pt x="964993" y="-356706"/>
                </a:lnTo>
                <a:lnTo>
                  <a:pt x="998459" y="-336945"/>
                </a:lnTo>
                <a:lnTo>
                  <a:pt x="1030400" y="-315163"/>
                </a:lnTo>
                <a:lnTo>
                  <a:pt x="1060600" y="-291398"/>
                </a:lnTo>
                <a:lnTo>
                  <a:pt x="1088843" y="-265689"/>
                </a:lnTo>
                <a:lnTo>
                  <a:pt x="1114913" y="-238074"/>
                </a:lnTo>
                <a:lnTo>
                  <a:pt x="1138595" y="-208593"/>
                </a:lnTo>
                <a:lnTo>
                  <a:pt x="1159672" y="-177284"/>
                </a:lnTo>
                <a:lnTo>
                  <a:pt x="1177930" y="-144185"/>
                </a:lnTo>
                <a:lnTo>
                  <a:pt x="1193151" y="-109335"/>
                </a:lnTo>
                <a:lnTo>
                  <a:pt x="1205119" y="-72772"/>
                </a:lnTo>
                <a:lnTo>
                  <a:pt x="1213620" y="-34536"/>
                </a:lnTo>
                <a:lnTo>
                  <a:pt x="1218438" y="5333"/>
                </a:lnTo>
                <a:lnTo>
                  <a:pt x="1218438" y="16763"/>
                </a:lnTo>
                <a:lnTo>
                  <a:pt x="1219200" y="28955"/>
                </a:lnTo>
                <a:lnTo>
                  <a:pt x="1219200" y="41147"/>
                </a:lnTo>
                <a:lnTo>
                  <a:pt x="1218438" y="52577"/>
                </a:lnTo>
                <a:lnTo>
                  <a:pt x="1213522" y="93180"/>
                </a:lnTo>
                <a:lnTo>
                  <a:pt x="1204765" y="132068"/>
                </a:lnTo>
                <a:lnTo>
                  <a:pt x="1192398" y="169204"/>
                </a:lnTo>
                <a:lnTo>
                  <a:pt x="1176651" y="204548"/>
                </a:lnTo>
                <a:lnTo>
                  <a:pt x="1157754" y="238064"/>
                </a:lnTo>
                <a:lnTo>
                  <a:pt x="1135938" y="269712"/>
                </a:lnTo>
                <a:lnTo>
                  <a:pt x="1111433" y="299454"/>
                </a:lnTo>
                <a:lnTo>
                  <a:pt x="1084469" y="327253"/>
                </a:lnTo>
                <a:lnTo>
                  <a:pt x="1055278" y="353069"/>
                </a:lnTo>
                <a:lnTo>
                  <a:pt x="1024089" y="376866"/>
                </a:lnTo>
                <a:lnTo>
                  <a:pt x="991134" y="398603"/>
                </a:lnTo>
                <a:lnTo>
                  <a:pt x="956641" y="418244"/>
                </a:lnTo>
                <a:lnTo>
                  <a:pt x="920842" y="435750"/>
                </a:lnTo>
                <a:lnTo>
                  <a:pt x="883968" y="451083"/>
                </a:lnTo>
                <a:lnTo>
                  <a:pt x="846248" y="464204"/>
                </a:lnTo>
                <a:lnTo>
                  <a:pt x="807913" y="475075"/>
                </a:lnTo>
                <a:lnTo>
                  <a:pt x="769194" y="483659"/>
                </a:lnTo>
                <a:lnTo>
                  <a:pt x="730321" y="489916"/>
                </a:lnTo>
                <a:lnTo>
                  <a:pt x="691524" y="493809"/>
                </a:lnTo>
                <a:lnTo>
                  <a:pt x="653034" y="495300"/>
                </a:lnTo>
                <a:lnTo>
                  <a:pt x="622554" y="495300"/>
                </a:lnTo>
                <a:lnTo>
                  <a:pt x="546297" y="489883"/>
                </a:lnTo>
                <a:lnTo>
                  <a:pt x="507973" y="483745"/>
                </a:lnTo>
                <a:lnTo>
                  <a:pt x="469810" y="475364"/>
                </a:lnTo>
                <a:lnTo>
                  <a:pt x="432024" y="464774"/>
                </a:lnTo>
                <a:lnTo>
                  <a:pt x="394833" y="452008"/>
                </a:lnTo>
                <a:lnTo>
                  <a:pt x="358456" y="437098"/>
                </a:lnTo>
                <a:lnTo>
                  <a:pt x="323111" y="420077"/>
                </a:lnTo>
                <a:lnTo>
                  <a:pt x="289014" y="400980"/>
                </a:lnTo>
                <a:lnTo>
                  <a:pt x="256384" y="379837"/>
                </a:lnTo>
                <a:lnTo>
                  <a:pt x="225439" y="356684"/>
                </a:lnTo>
                <a:lnTo>
                  <a:pt x="196396" y="331552"/>
                </a:lnTo>
                <a:lnTo>
                  <a:pt x="169473" y="304476"/>
                </a:lnTo>
                <a:lnTo>
                  <a:pt x="122859" y="244618"/>
                </a:lnTo>
                <a:lnTo>
                  <a:pt x="87339" y="177376"/>
                </a:lnTo>
                <a:lnTo>
                  <a:pt x="74285" y="141069"/>
                </a:lnTo>
                <a:lnTo>
                  <a:pt x="64657" y="103014"/>
                </a:lnTo>
                <a:lnTo>
                  <a:pt x="58674" y="63246"/>
                </a:lnTo>
                <a:lnTo>
                  <a:pt x="30911" y="57031"/>
                </a:lnTo>
                <a:lnTo>
                  <a:pt x="58674" y="63246"/>
                </a:lnTo>
                <a:lnTo>
                  <a:pt x="57150" y="40386"/>
                </a:lnTo>
                <a:lnTo>
                  <a:pt x="57150" y="28956"/>
                </a:lnTo>
                <a:lnTo>
                  <a:pt x="53619" y="42652"/>
                </a:lnTo>
                <a:lnTo>
                  <a:pt x="44258" y="52531"/>
                </a:lnTo>
                <a:lnTo>
                  <a:pt x="28194" y="57150"/>
                </a:lnTo>
                <a:lnTo>
                  <a:pt x="1524" y="70104"/>
                </a:lnTo>
                <a:lnTo>
                  <a:pt x="8727" y="115242"/>
                </a:lnTo>
                <a:lnTo>
                  <a:pt x="19892" y="158397"/>
                </a:lnTo>
                <a:lnTo>
                  <a:pt x="34791" y="199530"/>
                </a:lnTo>
                <a:lnTo>
                  <a:pt x="53194" y="238603"/>
                </a:lnTo>
                <a:lnTo>
                  <a:pt x="74876" y="275577"/>
                </a:lnTo>
                <a:lnTo>
                  <a:pt x="99608" y="310415"/>
                </a:lnTo>
                <a:lnTo>
                  <a:pt x="127162" y="343078"/>
                </a:lnTo>
                <a:lnTo>
                  <a:pt x="157310" y="373529"/>
                </a:lnTo>
                <a:lnTo>
                  <a:pt x="189826" y="401728"/>
                </a:lnTo>
                <a:lnTo>
                  <a:pt x="224480" y="427639"/>
                </a:lnTo>
                <a:lnTo>
                  <a:pt x="261045" y="451222"/>
                </a:lnTo>
                <a:lnTo>
                  <a:pt x="299294" y="472440"/>
                </a:lnTo>
                <a:lnTo>
                  <a:pt x="338999" y="491254"/>
                </a:lnTo>
                <a:lnTo>
                  <a:pt x="379931" y="507626"/>
                </a:lnTo>
                <a:lnTo>
                  <a:pt x="421864" y="521519"/>
                </a:lnTo>
                <a:lnTo>
                  <a:pt x="464568" y="532894"/>
                </a:lnTo>
                <a:lnTo>
                  <a:pt x="507818" y="541712"/>
                </a:lnTo>
                <a:lnTo>
                  <a:pt x="551384" y="547936"/>
                </a:lnTo>
                <a:lnTo>
                  <a:pt x="595039" y="551528"/>
                </a:lnTo>
                <a:lnTo>
                  <a:pt x="638556" y="552450"/>
                </a:lnTo>
                <a:lnTo>
                  <a:pt x="654558" y="552450"/>
                </a:lnTo>
                <a:lnTo>
                  <a:pt x="713216" y="549047"/>
                </a:lnTo>
                <a:lnTo>
                  <a:pt x="755880" y="543802"/>
                </a:lnTo>
                <a:lnTo>
                  <a:pt x="798332" y="535998"/>
                </a:lnTo>
                <a:lnTo>
                  <a:pt x="840354" y="525681"/>
                </a:lnTo>
                <a:lnTo>
                  <a:pt x="881726" y="512895"/>
                </a:lnTo>
                <a:lnTo>
                  <a:pt x="922229" y="497686"/>
                </a:lnTo>
                <a:lnTo>
                  <a:pt x="961646" y="480100"/>
                </a:lnTo>
                <a:lnTo>
                  <a:pt x="999757" y="460180"/>
                </a:lnTo>
                <a:lnTo>
                  <a:pt x="1036343" y="437972"/>
                </a:lnTo>
                <a:lnTo>
                  <a:pt x="1071186" y="413523"/>
                </a:lnTo>
                <a:lnTo>
                  <a:pt x="1104066" y="386875"/>
                </a:lnTo>
                <a:lnTo>
                  <a:pt x="1134766" y="358076"/>
                </a:lnTo>
                <a:lnTo>
                  <a:pt x="1163065" y="327170"/>
                </a:lnTo>
                <a:lnTo>
                  <a:pt x="1188746" y="294202"/>
                </a:lnTo>
                <a:lnTo>
                  <a:pt x="1211590" y="259217"/>
                </a:lnTo>
                <a:lnTo>
                  <a:pt x="1231377" y="222261"/>
                </a:lnTo>
                <a:lnTo>
                  <a:pt x="1247889" y="183378"/>
                </a:lnTo>
                <a:lnTo>
                  <a:pt x="1260907" y="142615"/>
                </a:lnTo>
                <a:lnTo>
                  <a:pt x="1270213" y="100016"/>
                </a:lnTo>
                <a:lnTo>
                  <a:pt x="1275588" y="55625"/>
                </a:lnTo>
                <a:lnTo>
                  <a:pt x="1276350" y="41147"/>
                </a:lnTo>
                <a:lnTo>
                  <a:pt x="1276350" y="28193"/>
                </a:lnTo>
                <a:lnTo>
                  <a:pt x="1275588" y="14477"/>
                </a:lnTo>
                <a:lnTo>
                  <a:pt x="1275588" y="761"/>
                </a:lnTo>
                <a:lnTo>
                  <a:pt x="1269866" y="-44530"/>
                </a:lnTo>
                <a:lnTo>
                  <a:pt x="1260119" y="-87917"/>
                </a:lnTo>
                <a:lnTo>
                  <a:pt x="1246573" y="-129359"/>
                </a:lnTo>
                <a:lnTo>
                  <a:pt x="1229454" y="-168811"/>
                </a:lnTo>
                <a:lnTo>
                  <a:pt x="1208989" y="-206233"/>
                </a:lnTo>
                <a:lnTo>
                  <a:pt x="1185405" y="-241582"/>
                </a:lnTo>
                <a:lnTo>
                  <a:pt x="1158928" y="-274817"/>
                </a:lnTo>
                <a:lnTo>
                  <a:pt x="1129784" y="-305894"/>
                </a:lnTo>
                <a:lnTo>
                  <a:pt x="1098201" y="-334773"/>
                </a:lnTo>
                <a:lnTo>
                  <a:pt x="1064404" y="-361411"/>
                </a:lnTo>
                <a:lnTo>
                  <a:pt x="1028621" y="-385767"/>
                </a:lnTo>
                <a:lnTo>
                  <a:pt x="991077" y="-407797"/>
                </a:lnTo>
                <a:lnTo>
                  <a:pt x="952001" y="-427460"/>
                </a:lnTo>
                <a:lnTo>
                  <a:pt x="911617" y="-444715"/>
                </a:lnTo>
                <a:lnTo>
                  <a:pt x="638556" y="-438150"/>
                </a:lnTo>
                <a:lnTo>
                  <a:pt x="653034" y="-438150"/>
                </a:lnTo>
                <a:close/>
              </a:path>
              <a:path w="1276350" h="1047750">
                <a:moveTo>
                  <a:pt x="28194" y="0"/>
                </a:moveTo>
                <a:lnTo>
                  <a:pt x="20574" y="0"/>
                </a:lnTo>
                <a:lnTo>
                  <a:pt x="13716" y="3048"/>
                </a:lnTo>
                <a:lnTo>
                  <a:pt x="0" y="28194"/>
                </a:lnTo>
                <a:lnTo>
                  <a:pt x="2819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94717" y="4577333"/>
            <a:ext cx="395477" cy="454152"/>
          </a:xfrm>
          <a:custGeom>
            <a:avLst/>
            <a:gdLst/>
            <a:ahLst/>
            <a:cxnLst/>
            <a:rect l="l" t="t" r="r" b="b"/>
            <a:pathLst>
              <a:path w="395477" h="454151">
                <a:moveTo>
                  <a:pt x="337565" y="125730"/>
                </a:moveTo>
                <a:lnTo>
                  <a:pt x="395477" y="160782"/>
                </a:lnTo>
                <a:lnTo>
                  <a:pt x="332993" y="0"/>
                </a:lnTo>
                <a:lnTo>
                  <a:pt x="162305" y="21336"/>
                </a:lnTo>
                <a:lnTo>
                  <a:pt x="220979" y="56388"/>
                </a:lnTo>
                <a:lnTo>
                  <a:pt x="58673" y="328422"/>
                </a:lnTo>
                <a:lnTo>
                  <a:pt x="0" y="294132"/>
                </a:lnTo>
                <a:lnTo>
                  <a:pt x="62483" y="454152"/>
                </a:lnTo>
                <a:lnTo>
                  <a:pt x="233171" y="432816"/>
                </a:lnTo>
                <a:lnTo>
                  <a:pt x="175259" y="398526"/>
                </a:lnTo>
                <a:lnTo>
                  <a:pt x="337565" y="1257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85573" y="4572761"/>
            <a:ext cx="414528" cy="464058"/>
          </a:xfrm>
          <a:custGeom>
            <a:avLst/>
            <a:gdLst/>
            <a:ahLst/>
            <a:cxnLst/>
            <a:rect l="l" t="t" r="r" b="b"/>
            <a:pathLst>
              <a:path w="414527" h="464058">
                <a:moveTo>
                  <a:pt x="414528" y="176022"/>
                </a:moveTo>
                <a:lnTo>
                  <a:pt x="406908" y="160782"/>
                </a:lnTo>
                <a:lnTo>
                  <a:pt x="400050" y="166878"/>
                </a:lnTo>
                <a:lnTo>
                  <a:pt x="347748" y="137246"/>
                </a:lnTo>
                <a:lnTo>
                  <a:pt x="414528" y="176022"/>
                </a:lnTo>
                <a:close/>
              </a:path>
              <a:path w="414527" h="464058">
                <a:moveTo>
                  <a:pt x="256794" y="440436"/>
                </a:moveTo>
                <a:lnTo>
                  <a:pt x="188214" y="405384"/>
                </a:lnTo>
                <a:lnTo>
                  <a:pt x="227638" y="434555"/>
                </a:lnTo>
                <a:lnTo>
                  <a:pt x="74816" y="453658"/>
                </a:lnTo>
                <a:lnTo>
                  <a:pt x="70866" y="454152"/>
                </a:lnTo>
                <a:lnTo>
                  <a:pt x="18519" y="309482"/>
                </a:lnTo>
                <a:lnTo>
                  <a:pt x="13716" y="297180"/>
                </a:lnTo>
                <a:lnTo>
                  <a:pt x="65719" y="326562"/>
                </a:lnTo>
                <a:lnTo>
                  <a:pt x="0" y="287274"/>
                </a:lnTo>
                <a:lnTo>
                  <a:pt x="6858" y="302514"/>
                </a:lnTo>
                <a:lnTo>
                  <a:pt x="68580" y="464058"/>
                </a:lnTo>
                <a:lnTo>
                  <a:pt x="76200" y="457200"/>
                </a:lnTo>
                <a:lnTo>
                  <a:pt x="240030" y="441960"/>
                </a:lnTo>
                <a:lnTo>
                  <a:pt x="241554" y="432816"/>
                </a:lnTo>
                <a:lnTo>
                  <a:pt x="256794" y="440436"/>
                </a:lnTo>
                <a:close/>
              </a:path>
              <a:path w="414527" h="464058">
                <a:moveTo>
                  <a:pt x="13716" y="297180"/>
                </a:moveTo>
                <a:lnTo>
                  <a:pt x="18519" y="309482"/>
                </a:lnTo>
                <a:lnTo>
                  <a:pt x="63246" y="330708"/>
                </a:lnTo>
                <a:lnTo>
                  <a:pt x="69342" y="339852"/>
                </a:lnTo>
                <a:lnTo>
                  <a:pt x="236220" y="59436"/>
                </a:lnTo>
                <a:lnTo>
                  <a:pt x="227076" y="64770"/>
                </a:lnTo>
                <a:lnTo>
                  <a:pt x="70104" y="329184"/>
                </a:lnTo>
                <a:lnTo>
                  <a:pt x="65719" y="326562"/>
                </a:lnTo>
                <a:lnTo>
                  <a:pt x="13716" y="297180"/>
                </a:lnTo>
                <a:close/>
              </a:path>
              <a:path w="414527" h="464058">
                <a:moveTo>
                  <a:pt x="240030" y="441960"/>
                </a:moveTo>
                <a:lnTo>
                  <a:pt x="76200" y="457200"/>
                </a:lnTo>
                <a:lnTo>
                  <a:pt x="68580" y="464058"/>
                </a:lnTo>
                <a:lnTo>
                  <a:pt x="256794" y="440436"/>
                </a:lnTo>
                <a:lnTo>
                  <a:pt x="241554" y="432816"/>
                </a:lnTo>
                <a:lnTo>
                  <a:pt x="240030" y="441960"/>
                </a:lnTo>
                <a:close/>
              </a:path>
              <a:path w="414527" h="464058">
                <a:moveTo>
                  <a:pt x="338949" y="10399"/>
                </a:moveTo>
                <a:lnTo>
                  <a:pt x="342900" y="9906"/>
                </a:lnTo>
                <a:lnTo>
                  <a:pt x="337566" y="6858"/>
                </a:lnTo>
                <a:lnTo>
                  <a:pt x="338949" y="10399"/>
                </a:lnTo>
                <a:close/>
              </a:path>
              <a:path w="414527" h="464058">
                <a:moveTo>
                  <a:pt x="6858" y="302514"/>
                </a:moveTo>
                <a:lnTo>
                  <a:pt x="0" y="287274"/>
                </a:lnTo>
                <a:lnTo>
                  <a:pt x="68580" y="464058"/>
                </a:lnTo>
                <a:lnTo>
                  <a:pt x="6858" y="302514"/>
                </a:lnTo>
                <a:close/>
              </a:path>
              <a:path w="414527" h="464058">
                <a:moveTo>
                  <a:pt x="18519" y="309482"/>
                </a:moveTo>
                <a:lnTo>
                  <a:pt x="70866" y="454152"/>
                </a:lnTo>
                <a:lnTo>
                  <a:pt x="74816" y="453658"/>
                </a:lnTo>
                <a:lnTo>
                  <a:pt x="18519" y="309482"/>
                </a:lnTo>
                <a:close/>
              </a:path>
              <a:path w="414527" h="464058">
                <a:moveTo>
                  <a:pt x="343662" y="134874"/>
                </a:moveTo>
                <a:lnTo>
                  <a:pt x="345186" y="124206"/>
                </a:lnTo>
                <a:lnTo>
                  <a:pt x="177546" y="404622"/>
                </a:lnTo>
                <a:lnTo>
                  <a:pt x="343662" y="134874"/>
                </a:lnTo>
                <a:close/>
              </a:path>
              <a:path w="414527" h="464058">
                <a:moveTo>
                  <a:pt x="190823" y="400997"/>
                </a:moveTo>
                <a:lnTo>
                  <a:pt x="347748" y="137246"/>
                </a:lnTo>
                <a:lnTo>
                  <a:pt x="186690" y="398526"/>
                </a:lnTo>
                <a:lnTo>
                  <a:pt x="190823" y="400997"/>
                </a:lnTo>
                <a:close/>
              </a:path>
              <a:path w="414527" h="464058">
                <a:moveTo>
                  <a:pt x="63246" y="330708"/>
                </a:moveTo>
                <a:lnTo>
                  <a:pt x="18519" y="309482"/>
                </a:lnTo>
                <a:lnTo>
                  <a:pt x="69342" y="339852"/>
                </a:lnTo>
                <a:lnTo>
                  <a:pt x="63246" y="330708"/>
                </a:lnTo>
                <a:close/>
              </a:path>
              <a:path w="414527" h="464058">
                <a:moveTo>
                  <a:pt x="347748" y="137246"/>
                </a:moveTo>
                <a:lnTo>
                  <a:pt x="400050" y="166878"/>
                </a:lnTo>
                <a:lnTo>
                  <a:pt x="406908" y="160782"/>
                </a:lnTo>
                <a:lnTo>
                  <a:pt x="414528" y="176022"/>
                </a:lnTo>
                <a:lnTo>
                  <a:pt x="345186" y="0"/>
                </a:lnTo>
                <a:lnTo>
                  <a:pt x="156972" y="22860"/>
                </a:lnTo>
                <a:lnTo>
                  <a:pt x="173736" y="22098"/>
                </a:lnTo>
                <a:lnTo>
                  <a:pt x="172212" y="31242"/>
                </a:lnTo>
                <a:lnTo>
                  <a:pt x="225552" y="58674"/>
                </a:lnTo>
                <a:lnTo>
                  <a:pt x="223271" y="62495"/>
                </a:lnTo>
                <a:lnTo>
                  <a:pt x="65719" y="326562"/>
                </a:lnTo>
                <a:lnTo>
                  <a:pt x="70104" y="329184"/>
                </a:lnTo>
                <a:lnTo>
                  <a:pt x="227076" y="64770"/>
                </a:lnTo>
                <a:lnTo>
                  <a:pt x="236220" y="59436"/>
                </a:lnTo>
                <a:lnTo>
                  <a:pt x="186127" y="29502"/>
                </a:lnTo>
                <a:lnTo>
                  <a:pt x="338949" y="10399"/>
                </a:lnTo>
                <a:lnTo>
                  <a:pt x="337566" y="6858"/>
                </a:lnTo>
                <a:lnTo>
                  <a:pt x="342900" y="9906"/>
                </a:lnTo>
                <a:lnTo>
                  <a:pt x="338949" y="10399"/>
                </a:lnTo>
                <a:lnTo>
                  <a:pt x="394888" y="153659"/>
                </a:lnTo>
                <a:lnTo>
                  <a:pt x="350520" y="132588"/>
                </a:lnTo>
                <a:lnTo>
                  <a:pt x="347748" y="137246"/>
                </a:lnTo>
                <a:close/>
              </a:path>
              <a:path w="414527" h="464058">
                <a:moveTo>
                  <a:pt x="172212" y="31242"/>
                </a:moveTo>
                <a:lnTo>
                  <a:pt x="173736" y="22098"/>
                </a:lnTo>
                <a:lnTo>
                  <a:pt x="156972" y="22860"/>
                </a:lnTo>
                <a:lnTo>
                  <a:pt x="223271" y="62495"/>
                </a:lnTo>
                <a:lnTo>
                  <a:pt x="225552" y="58674"/>
                </a:lnTo>
                <a:lnTo>
                  <a:pt x="172212" y="31242"/>
                </a:lnTo>
                <a:close/>
              </a:path>
              <a:path w="414527" h="464058">
                <a:moveTo>
                  <a:pt x="256794" y="440436"/>
                </a:moveTo>
                <a:lnTo>
                  <a:pt x="190823" y="400997"/>
                </a:lnTo>
                <a:lnTo>
                  <a:pt x="186690" y="398526"/>
                </a:lnTo>
                <a:lnTo>
                  <a:pt x="347748" y="137246"/>
                </a:lnTo>
                <a:lnTo>
                  <a:pt x="350520" y="132588"/>
                </a:lnTo>
                <a:lnTo>
                  <a:pt x="394888" y="153659"/>
                </a:lnTo>
                <a:lnTo>
                  <a:pt x="345186" y="124206"/>
                </a:lnTo>
                <a:lnTo>
                  <a:pt x="343662" y="134874"/>
                </a:lnTo>
                <a:lnTo>
                  <a:pt x="177546" y="404622"/>
                </a:lnTo>
                <a:lnTo>
                  <a:pt x="227638" y="434555"/>
                </a:lnTo>
                <a:lnTo>
                  <a:pt x="188214" y="405384"/>
                </a:lnTo>
                <a:lnTo>
                  <a:pt x="256794" y="4404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89973" y="4436364"/>
            <a:ext cx="518922" cy="326898"/>
          </a:xfrm>
          <a:custGeom>
            <a:avLst/>
            <a:gdLst/>
            <a:ahLst/>
            <a:cxnLst/>
            <a:rect l="l" t="t" r="r" b="b"/>
            <a:pathLst>
              <a:path w="518921" h="326898">
                <a:moveTo>
                  <a:pt x="518922" y="112776"/>
                </a:moveTo>
                <a:lnTo>
                  <a:pt x="389381" y="0"/>
                </a:lnTo>
                <a:lnTo>
                  <a:pt x="402335" y="66294"/>
                </a:lnTo>
                <a:lnTo>
                  <a:pt x="90677" y="127254"/>
                </a:lnTo>
                <a:lnTo>
                  <a:pt x="77723" y="60960"/>
                </a:lnTo>
                <a:lnTo>
                  <a:pt x="0" y="214122"/>
                </a:lnTo>
                <a:lnTo>
                  <a:pt x="129539" y="326898"/>
                </a:lnTo>
                <a:lnTo>
                  <a:pt x="116585" y="260604"/>
                </a:lnTo>
                <a:lnTo>
                  <a:pt x="428244" y="199644"/>
                </a:lnTo>
                <a:lnTo>
                  <a:pt x="441197" y="266700"/>
                </a:lnTo>
                <a:lnTo>
                  <a:pt x="518922" y="1127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83877" y="4423410"/>
            <a:ext cx="531114" cy="352806"/>
          </a:xfrm>
          <a:custGeom>
            <a:avLst/>
            <a:gdLst/>
            <a:ahLst/>
            <a:cxnLst/>
            <a:rect l="l" t="t" r="r" b="b"/>
            <a:pathLst>
              <a:path w="531114" h="352806">
                <a:moveTo>
                  <a:pt x="413765" y="83058"/>
                </a:moveTo>
                <a:lnTo>
                  <a:pt x="402799" y="26398"/>
                </a:lnTo>
                <a:lnTo>
                  <a:pt x="402124" y="75613"/>
                </a:lnTo>
                <a:lnTo>
                  <a:pt x="100462" y="134763"/>
                </a:lnTo>
                <a:lnTo>
                  <a:pt x="101345" y="139446"/>
                </a:lnTo>
                <a:lnTo>
                  <a:pt x="96011" y="135636"/>
                </a:lnTo>
                <a:lnTo>
                  <a:pt x="100462" y="134763"/>
                </a:lnTo>
                <a:lnTo>
                  <a:pt x="86105" y="58674"/>
                </a:lnTo>
                <a:lnTo>
                  <a:pt x="0" y="227838"/>
                </a:lnTo>
                <a:lnTo>
                  <a:pt x="9143" y="223266"/>
                </a:lnTo>
                <a:lnTo>
                  <a:pt x="9905" y="229362"/>
                </a:lnTo>
                <a:lnTo>
                  <a:pt x="131063" y="340614"/>
                </a:lnTo>
                <a:lnTo>
                  <a:pt x="143255" y="352806"/>
                </a:lnTo>
                <a:lnTo>
                  <a:pt x="128137" y="277212"/>
                </a:lnTo>
                <a:lnTo>
                  <a:pt x="430651" y="218040"/>
                </a:lnTo>
                <a:lnTo>
                  <a:pt x="429767" y="213360"/>
                </a:lnTo>
                <a:lnTo>
                  <a:pt x="435101" y="217170"/>
                </a:lnTo>
                <a:lnTo>
                  <a:pt x="430651" y="218040"/>
                </a:lnTo>
                <a:lnTo>
                  <a:pt x="445007" y="294132"/>
                </a:lnTo>
                <a:lnTo>
                  <a:pt x="521969" y="129539"/>
                </a:lnTo>
                <a:lnTo>
                  <a:pt x="518767" y="126768"/>
                </a:lnTo>
                <a:lnTo>
                  <a:pt x="449225" y="264488"/>
                </a:lnTo>
                <a:lnTo>
                  <a:pt x="451865" y="278130"/>
                </a:lnTo>
                <a:lnTo>
                  <a:pt x="442721" y="277368"/>
                </a:lnTo>
                <a:lnTo>
                  <a:pt x="449225" y="264488"/>
                </a:lnTo>
                <a:lnTo>
                  <a:pt x="438149" y="207264"/>
                </a:lnTo>
                <a:lnTo>
                  <a:pt x="117347" y="269748"/>
                </a:lnTo>
                <a:lnTo>
                  <a:pt x="127253" y="272796"/>
                </a:lnTo>
                <a:lnTo>
                  <a:pt x="123443" y="278130"/>
                </a:lnTo>
                <a:lnTo>
                  <a:pt x="138683" y="336042"/>
                </a:lnTo>
                <a:lnTo>
                  <a:pt x="128455" y="327137"/>
                </a:lnTo>
                <a:lnTo>
                  <a:pt x="11824" y="225599"/>
                </a:lnTo>
                <a:lnTo>
                  <a:pt x="81870" y="88227"/>
                </a:lnTo>
                <a:lnTo>
                  <a:pt x="79247" y="74676"/>
                </a:lnTo>
                <a:lnTo>
                  <a:pt x="88391" y="75438"/>
                </a:lnTo>
                <a:lnTo>
                  <a:pt x="81870" y="88227"/>
                </a:lnTo>
                <a:lnTo>
                  <a:pt x="92963" y="145542"/>
                </a:lnTo>
                <a:lnTo>
                  <a:pt x="413765" y="83058"/>
                </a:lnTo>
                <a:lnTo>
                  <a:pt x="403097" y="80772"/>
                </a:lnTo>
                <a:lnTo>
                  <a:pt x="406907" y="74676"/>
                </a:lnTo>
                <a:lnTo>
                  <a:pt x="413765" y="83058"/>
                </a:lnTo>
                <a:close/>
              </a:path>
              <a:path w="531114" h="352806">
                <a:moveTo>
                  <a:pt x="518767" y="126768"/>
                </a:moveTo>
                <a:lnTo>
                  <a:pt x="520445" y="123444"/>
                </a:lnTo>
                <a:lnTo>
                  <a:pt x="531113" y="124968"/>
                </a:lnTo>
                <a:lnTo>
                  <a:pt x="387857" y="0"/>
                </a:lnTo>
                <a:lnTo>
                  <a:pt x="402124" y="75613"/>
                </a:lnTo>
                <a:lnTo>
                  <a:pt x="402799" y="26398"/>
                </a:lnTo>
                <a:lnTo>
                  <a:pt x="391667" y="16764"/>
                </a:lnTo>
                <a:lnTo>
                  <a:pt x="400049" y="12191"/>
                </a:lnTo>
                <a:lnTo>
                  <a:pt x="402799" y="26398"/>
                </a:lnTo>
                <a:lnTo>
                  <a:pt x="518767" y="126768"/>
                </a:lnTo>
                <a:close/>
              </a:path>
              <a:path w="531114" h="352806">
                <a:moveTo>
                  <a:pt x="521969" y="129539"/>
                </a:moveTo>
                <a:lnTo>
                  <a:pt x="445007" y="294132"/>
                </a:lnTo>
                <a:lnTo>
                  <a:pt x="531113" y="124968"/>
                </a:lnTo>
                <a:lnTo>
                  <a:pt x="520445" y="123444"/>
                </a:lnTo>
                <a:lnTo>
                  <a:pt x="518767" y="126768"/>
                </a:lnTo>
                <a:lnTo>
                  <a:pt x="521969" y="129539"/>
                </a:lnTo>
                <a:close/>
              </a:path>
              <a:path w="531114" h="352806">
                <a:moveTo>
                  <a:pt x="123443" y="278130"/>
                </a:moveTo>
                <a:lnTo>
                  <a:pt x="127253" y="272796"/>
                </a:lnTo>
                <a:lnTo>
                  <a:pt x="117347" y="269748"/>
                </a:lnTo>
                <a:lnTo>
                  <a:pt x="128455" y="327137"/>
                </a:lnTo>
                <a:lnTo>
                  <a:pt x="138683" y="336042"/>
                </a:lnTo>
                <a:lnTo>
                  <a:pt x="123443" y="278130"/>
                </a:lnTo>
                <a:close/>
              </a:path>
              <a:path w="531114" h="352806">
                <a:moveTo>
                  <a:pt x="9905" y="229362"/>
                </a:moveTo>
                <a:lnTo>
                  <a:pt x="9143" y="223266"/>
                </a:lnTo>
                <a:lnTo>
                  <a:pt x="0" y="227838"/>
                </a:lnTo>
                <a:lnTo>
                  <a:pt x="143255" y="352806"/>
                </a:lnTo>
                <a:lnTo>
                  <a:pt x="131063" y="340614"/>
                </a:lnTo>
                <a:lnTo>
                  <a:pt x="9905" y="229362"/>
                </a:lnTo>
                <a:close/>
              </a:path>
              <a:path w="531114" h="352806">
                <a:moveTo>
                  <a:pt x="402799" y="26398"/>
                </a:moveTo>
                <a:lnTo>
                  <a:pt x="400049" y="12191"/>
                </a:lnTo>
                <a:lnTo>
                  <a:pt x="391667" y="16764"/>
                </a:lnTo>
                <a:lnTo>
                  <a:pt x="402799" y="26398"/>
                </a:lnTo>
                <a:close/>
              </a:path>
              <a:path w="531114" h="352806">
                <a:moveTo>
                  <a:pt x="451865" y="278130"/>
                </a:moveTo>
                <a:lnTo>
                  <a:pt x="449225" y="264488"/>
                </a:lnTo>
                <a:lnTo>
                  <a:pt x="442721" y="277368"/>
                </a:lnTo>
                <a:lnTo>
                  <a:pt x="451865" y="278130"/>
                </a:lnTo>
                <a:close/>
              </a:path>
              <a:path w="531114" h="352806">
                <a:moveTo>
                  <a:pt x="430651" y="218040"/>
                </a:moveTo>
                <a:lnTo>
                  <a:pt x="435101" y="217170"/>
                </a:lnTo>
                <a:lnTo>
                  <a:pt x="429767" y="213360"/>
                </a:lnTo>
                <a:lnTo>
                  <a:pt x="430651" y="218040"/>
                </a:lnTo>
                <a:close/>
              </a:path>
              <a:path w="531114" h="352806">
                <a:moveTo>
                  <a:pt x="101345" y="139446"/>
                </a:moveTo>
                <a:lnTo>
                  <a:pt x="100462" y="134763"/>
                </a:lnTo>
                <a:lnTo>
                  <a:pt x="96011" y="135636"/>
                </a:lnTo>
                <a:lnTo>
                  <a:pt x="101345" y="139446"/>
                </a:lnTo>
                <a:close/>
              </a:path>
              <a:path w="531114" h="352806">
                <a:moveTo>
                  <a:pt x="413765" y="83058"/>
                </a:moveTo>
                <a:lnTo>
                  <a:pt x="406907" y="74676"/>
                </a:lnTo>
                <a:lnTo>
                  <a:pt x="403097" y="80772"/>
                </a:lnTo>
                <a:lnTo>
                  <a:pt x="413765" y="83058"/>
                </a:lnTo>
                <a:close/>
              </a:path>
              <a:path w="531114" h="352806">
                <a:moveTo>
                  <a:pt x="81870" y="88227"/>
                </a:moveTo>
                <a:lnTo>
                  <a:pt x="88391" y="75438"/>
                </a:lnTo>
                <a:lnTo>
                  <a:pt x="79247" y="74676"/>
                </a:lnTo>
                <a:lnTo>
                  <a:pt x="81870" y="88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98249" y="3227069"/>
            <a:ext cx="417576" cy="412242"/>
          </a:xfrm>
          <a:custGeom>
            <a:avLst/>
            <a:gdLst/>
            <a:ahLst/>
            <a:cxnLst/>
            <a:rect l="l" t="t" r="r" b="b"/>
            <a:pathLst>
              <a:path w="417575" h="412241">
                <a:moveTo>
                  <a:pt x="417575" y="205740"/>
                </a:moveTo>
                <a:lnTo>
                  <a:pt x="409193" y="34289"/>
                </a:lnTo>
                <a:lnTo>
                  <a:pt x="240791" y="0"/>
                </a:lnTo>
                <a:lnTo>
                  <a:pt x="284987" y="51053"/>
                </a:lnTo>
                <a:lnTo>
                  <a:pt x="44195" y="257556"/>
                </a:lnTo>
                <a:lnTo>
                  <a:pt x="0" y="205740"/>
                </a:lnTo>
                <a:lnTo>
                  <a:pt x="7619" y="377952"/>
                </a:lnTo>
                <a:lnTo>
                  <a:pt x="176021" y="412242"/>
                </a:lnTo>
                <a:lnTo>
                  <a:pt x="131825" y="360426"/>
                </a:lnTo>
                <a:lnTo>
                  <a:pt x="373379" y="154686"/>
                </a:lnTo>
                <a:lnTo>
                  <a:pt x="417575" y="2057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92915" y="3219450"/>
            <a:ext cx="428244" cy="427481"/>
          </a:xfrm>
          <a:custGeom>
            <a:avLst/>
            <a:gdLst/>
            <a:ahLst/>
            <a:cxnLst/>
            <a:rect l="l" t="t" r="r" b="b"/>
            <a:pathLst>
              <a:path w="428244" h="427481">
                <a:moveTo>
                  <a:pt x="378191" y="169157"/>
                </a:moveTo>
                <a:lnTo>
                  <a:pt x="428244" y="227076"/>
                </a:lnTo>
                <a:lnTo>
                  <a:pt x="425958" y="210311"/>
                </a:lnTo>
                <a:lnTo>
                  <a:pt x="413766" y="46481"/>
                </a:lnTo>
                <a:lnTo>
                  <a:pt x="409956" y="41909"/>
                </a:lnTo>
                <a:lnTo>
                  <a:pt x="419100" y="38099"/>
                </a:lnTo>
                <a:lnTo>
                  <a:pt x="233172" y="0"/>
                </a:lnTo>
                <a:lnTo>
                  <a:pt x="283800" y="58584"/>
                </a:lnTo>
                <a:lnTo>
                  <a:pt x="287274" y="55626"/>
                </a:lnTo>
                <a:lnTo>
                  <a:pt x="286512" y="61722"/>
                </a:lnTo>
                <a:lnTo>
                  <a:pt x="52578" y="262128"/>
                </a:lnTo>
                <a:lnTo>
                  <a:pt x="49341" y="258281"/>
                </a:lnTo>
                <a:lnTo>
                  <a:pt x="9906" y="213360"/>
                </a:lnTo>
                <a:lnTo>
                  <a:pt x="0" y="199644"/>
                </a:lnTo>
                <a:lnTo>
                  <a:pt x="8382" y="389382"/>
                </a:lnTo>
                <a:lnTo>
                  <a:pt x="1524" y="216408"/>
                </a:lnTo>
                <a:lnTo>
                  <a:pt x="10508" y="226987"/>
                </a:lnTo>
                <a:lnTo>
                  <a:pt x="45720" y="261365"/>
                </a:lnTo>
                <a:lnTo>
                  <a:pt x="48768" y="272034"/>
                </a:lnTo>
                <a:lnTo>
                  <a:pt x="297180" y="59436"/>
                </a:lnTo>
                <a:lnTo>
                  <a:pt x="258864" y="14941"/>
                </a:lnTo>
                <a:lnTo>
                  <a:pt x="245364" y="12191"/>
                </a:lnTo>
                <a:lnTo>
                  <a:pt x="249936" y="4571"/>
                </a:lnTo>
                <a:lnTo>
                  <a:pt x="258864" y="14941"/>
                </a:lnTo>
                <a:lnTo>
                  <a:pt x="410125" y="45740"/>
                </a:lnTo>
                <a:lnTo>
                  <a:pt x="416944" y="199844"/>
                </a:lnTo>
                <a:lnTo>
                  <a:pt x="417576" y="214122"/>
                </a:lnTo>
                <a:lnTo>
                  <a:pt x="378191" y="169157"/>
                </a:lnTo>
                <a:close/>
              </a:path>
              <a:path w="428244" h="427481">
                <a:moveTo>
                  <a:pt x="286512" y="61722"/>
                </a:moveTo>
                <a:lnTo>
                  <a:pt x="287274" y="55626"/>
                </a:lnTo>
                <a:lnTo>
                  <a:pt x="283800" y="58584"/>
                </a:lnTo>
                <a:lnTo>
                  <a:pt x="49341" y="258281"/>
                </a:lnTo>
                <a:lnTo>
                  <a:pt x="52578" y="262128"/>
                </a:lnTo>
                <a:lnTo>
                  <a:pt x="286512" y="61722"/>
                </a:lnTo>
                <a:close/>
              </a:path>
              <a:path w="428244" h="427481">
                <a:moveTo>
                  <a:pt x="194310" y="427481"/>
                </a:moveTo>
                <a:lnTo>
                  <a:pt x="144038" y="368593"/>
                </a:lnTo>
                <a:lnTo>
                  <a:pt x="140970" y="364998"/>
                </a:lnTo>
                <a:lnTo>
                  <a:pt x="378191" y="169157"/>
                </a:lnTo>
                <a:lnTo>
                  <a:pt x="381762" y="166116"/>
                </a:lnTo>
                <a:lnTo>
                  <a:pt x="416944" y="199844"/>
                </a:lnTo>
                <a:lnTo>
                  <a:pt x="378714" y="155448"/>
                </a:lnTo>
                <a:lnTo>
                  <a:pt x="374904" y="165354"/>
                </a:lnTo>
                <a:lnTo>
                  <a:pt x="130302" y="368046"/>
                </a:lnTo>
                <a:lnTo>
                  <a:pt x="140208" y="371856"/>
                </a:lnTo>
                <a:lnTo>
                  <a:pt x="194310" y="427481"/>
                </a:lnTo>
                <a:close/>
              </a:path>
              <a:path w="428244" h="427481">
                <a:moveTo>
                  <a:pt x="413766" y="46481"/>
                </a:moveTo>
                <a:lnTo>
                  <a:pt x="425958" y="210311"/>
                </a:lnTo>
                <a:lnTo>
                  <a:pt x="428244" y="227076"/>
                </a:lnTo>
                <a:lnTo>
                  <a:pt x="419100" y="38099"/>
                </a:lnTo>
                <a:lnTo>
                  <a:pt x="409956" y="41909"/>
                </a:lnTo>
                <a:lnTo>
                  <a:pt x="413766" y="46481"/>
                </a:lnTo>
                <a:close/>
              </a:path>
              <a:path w="428244" h="427481">
                <a:moveTo>
                  <a:pt x="416944" y="199844"/>
                </a:moveTo>
                <a:lnTo>
                  <a:pt x="381762" y="166116"/>
                </a:lnTo>
                <a:lnTo>
                  <a:pt x="378191" y="169157"/>
                </a:lnTo>
                <a:lnTo>
                  <a:pt x="417576" y="214122"/>
                </a:lnTo>
                <a:lnTo>
                  <a:pt x="416944" y="199844"/>
                </a:lnTo>
                <a:close/>
              </a:path>
              <a:path w="428244" h="427481">
                <a:moveTo>
                  <a:pt x="130302" y="368046"/>
                </a:moveTo>
                <a:lnTo>
                  <a:pt x="168617" y="412540"/>
                </a:lnTo>
                <a:lnTo>
                  <a:pt x="182118" y="415290"/>
                </a:lnTo>
                <a:lnTo>
                  <a:pt x="177546" y="422909"/>
                </a:lnTo>
                <a:lnTo>
                  <a:pt x="168617" y="412540"/>
                </a:lnTo>
                <a:lnTo>
                  <a:pt x="17356" y="381741"/>
                </a:lnTo>
                <a:lnTo>
                  <a:pt x="10508" y="226987"/>
                </a:lnTo>
                <a:lnTo>
                  <a:pt x="1524" y="216408"/>
                </a:lnTo>
                <a:lnTo>
                  <a:pt x="8382" y="389382"/>
                </a:lnTo>
                <a:lnTo>
                  <a:pt x="13716" y="381000"/>
                </a:lnTo>
                <a:lnTo>
                  <a:pt x="17526" y="385572"/>
                </a:lnTo>
                <a:lnTo>
                  <a:pt x="8382" y="389382"/>
                </a:lnTo>
                <a:lnTo>
                  <a:pt x="194310" y="427481"/>
                </a:lnTo>
                <a:lnTo>
                  <a:pt x="140208" y="371856"/>
                </a:lnTo>
                <a:lnTo>
                  <a:pt x="130302" y="368046"/>
                </a:lnTo>
                <a:close/>
              </a:path>
              <a:path w="428244" h="427481">
                <a:moveTo>
                  <a:pt x="258864" y="14941"/>
                </a:moveTo>
                <a:lnTo>
                  <a:pt x="249936" y="4571"/>
                </a:lnTo>
                <a:lnTo>
                  <a:pt x="245364" y="12191"/>
                </a:lnTo>
                <a:lnTo>
                  <a:pt x="258864" y="14941"/>
                </a:lnTo>
                <a:close/>
              </a:path>
              <a:path w="428244" h="427481">
                <a:moveTo>
                  <a:pt x="130302" y="368046"/>
                </a:moveTo>
                <a:lnTo>
                  <a:pt x="374904" y="165354"/>
                </a:lnTo>
                <a:lnTo>
                  <a:pt x="378714" y="155448"/>
                </a:lnTo>
                <a:lnTo>
                  <a:pt x="130302" y="368046"/>
                </a:lnTo>
                <a:close/>
              </a:path>
              <a:path w="428244" h="427481">
                <a:moveTo>
                  <a:pt x="13716" y="381000"/>
                </a:moveTo>
                <a:lnTo>
                  <a:pt x="8382" y="389382"/>
                </a:lnTo>
                <a:lnTo>
                  <a:pt x="17526" y="385572"/>
                </a:lnTo>
                <a:lnTo>
                  <a:pt x="13716" y="381000"/>
                </a:lnTo>
                <a:close/>
              </a:path>
              <a:path w="428244" h="427481">
                <a:moveTo>
                  <a:pt x="177546" y="422909"/>
                </a:moveTo>
                <a:lnTo>
                  <a:pt x="182118" y="415290"/>
                </a:lnTo>
                <a:lnTo>
                  <a:pt x="168617" y="412540"/>
                </a:lnTo>
                <a:lnTo>
                  <a:pt x="177546" y="422909"/>
                </a:lnTo>
                <a:close/>
              </a:path>
              <a:path w="428244" h="427481">
                <a:moveTo>
                  <a:pt x="144038" y="368593"/>
                </a:moveTo>
                <a:lnTo>
                  <a:pt x="378191" y="169157"/>
                </a:lnTo>
                <a:lnTo>
                  <a:pt x="140970" y="364998"/>
                </a:lnTo>
                <a:lnTo>
                  <a:pt x="144038" y="368593"/>
                </a:lnTo>
                <a:close/>
              </a:path>
              <a:path w="428244" h="427481">
                <a:moveTo>
                  <a:pt x="9906" y="213360"/>
                </a:moveTo>
                <a:lnTo>
                  <a:pt x="49341" y="258281"/>
                </a:lnTo>
                <a:lnTo>
                  <a:pt x="0" y="199644"/>
                </a:lnTo>
                <a:lnTo>
                  <a:pt x="9906" y="213360"/>
                </a:lnTo>
                <a:close/>
              </a:path>
              <a:path w="428244" h="427481">
                <a:moveTo>
                  <a:pt x="45720" y="261365"/>
                </a:moveTo>
                <a:lnTo>
                  <a:pt x="10508" y="226987"/>
                </a:lnTo>
                <a:lnTo>
                  <a:pt x="48768" y="272034"/>
                </a:lnTo>
                <a:lnTo>
                  <a:pt x="45720" y="261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28735" y="2833878"/>
            <a:ext cx="517397" cy="331470"/>
          </a:xfrm>
          <a:custGeom>
            <a:avLst/>
            <a:gdLst/>
            <a:ahLst/>
            <a:cxnLst/>
            <a:rect l="l" t="t" r="r" b="b"/>
            <a:pathLst>
              <a:path w="517398" h="331469">
                <a:moveTo>
                  <a:pt x="118110" y="66293"/>
                </a:moveTo>
                <a:lnTo>
                  <a:pt x="131826" y="0"/>
                </a:lnTo>
                <a:lnTo>
                  <a:pt x="0" y="110489"/>
                </a:lnTo>
                <a:lnTo>
                  <a:pt x="74676" y="265175"/>
                </a:lnTo>
                <a:lnTo>
                  <a:pt x="89154" y="198881"/>
                </a:lnTo>
                <a:lnTo>
                  <a:pt x="399288" y="265175"/>
                </a:lnTo>
                <a:lnTo>
                  <a:pt x="384810" y="331469"/>
                </a:lnTo>
                <a:lnTo>
                  <a:pt x="517398" y="220979"/>
                </a:lnTo>
                <a:lnTo>
                  <a:pt x="441960" y="66293"/>
                </a:lnTo>
                <a:lnTo>
                  <a:pt x="428244" y="132587"/>
                </a:lnTo>
                <a:lnTo>
                  <a:pt x="118110" y="6629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22639" y="2820924"/>
            <a:ext cx="528828" cy="357377"/>
          </a:xfrm>
          <a:custGeom>
            <a:avLst/>
            <a:gdLst/>
            <a:ahLst/>
            <a:cxnLst/>
            <a:rect l="l" t="t" r="r" b="b"/>
            <a:pathLst>
              <a:path w="528828" h="357377">
                <a:moveTo>
                  <a:pt x="399905" y="281693"/>
                </a:moveTo>
                <a:lnTo>
                  <a:pt x="404622" y="282702"/>
                </a:lnTo>
                <a:lnTo>
                  <a:pt x="411480" y="275082"/>
                </a:lnTo>
                <a:lnTo>
                  <a:pt x="99821" y="212598"/>
                </a:lnTo>
                <a:lnTo>
                  <a:pt x="91439" y="206502"/>
                </a:lnTo>
                <a:lnTo>
                  <a:pt x="79244" y="263209"/>
                </a:lnTo>
                <a:lnTo>
                  <a:pt x="94487" y="216408"/>
                </a:lnTo>
                <a:lnTo>
                  <a:pt x="98829" y="217335"/>
                </a:lnTo>
                <a:lnTo>
                  <a:pt x="400812" y="277368"/>
                </a:lnTo>
                <a:lnTo>
                  <a:pt x="399905" y="281693"/>
                </a:lnTo>
                <a:close/>
              </a:path>
              <a:path w="528828" h="357377">
                <a:moveTo>
                  <a:pt x="404622" y="282702"/>
                </a:moveTo>
                <a:lnTo>
                  <a:pt x="399905" y="281693"/>
                </a:lnTo>
                <a:lnTo>
                  <a:pt x="387858" y="341376"/>
                </a:lnTo>
                <a:lnTo>
                  <a:pt x="399282" y="331800"/>
                </a:lnTo>
                <a:lnTo>
                  <a:pt x="411480" y="275082"/>
                </a:lnTo>
                <a:lnTo>
                  <a:pt x="404622" y="282702"/>
                </a:lnTo>
                <a:close/>
              </a:path>
              <a:path w="528828" h="357377">
                <a:moveTo>
                  <a:pt x="518922" y="236220"/>
                </a:moveTo>
                <a:lnTo>
                  <a:pt x="396240" y="345948"/>
                </a:lnTo>
                <a:lnTo>
                  <a:pt x="384048" y="357378"/>
                </a:lnTo>
                <a:lnTo>
                  <a:pt x="528828" y="235458"/>
                </a:lnTo>
                <a:lnTo>
                  <a:pt x="519683" y="230886"/>
                </a:lnTo>
                <a:lnTo>
                  <a:pt x="518922" y="236220"/>
                </a:lnTo>
                <a:close/>
              </a:path>
              <a:path w="528828" h="357377">
                <a:moveTo>
                  <a:pt x="98829" y="217335"/>
                </a:moveTo>
                <a:lnTo>
                  <a:pt x="94487" y="216408"/>
                </a:lnTo>
                <a:lnTo>
                  <a:pt x="79244" y="263209"/>
                </a:lnTo>
                <a:lnTo>
                  <a:pt x="85343" y="275844"/>
                </a:lnTo>
                <a:lnTo>
                  <a:pt x="98829" y="217335"/>
                </a:lnTo>
                <a:close/>
              </a:path>
              <a:path w="528828" h="357377">
                <a:moveTo>
                  <a:pt x="0" y="121920"/>
                </a:moveTo>
                <a:lnTo>
                  <a:pt x="83057" y="292608"/>
                </a:lnTo>
                <a:lnTo>
                  <a:pt x="76199" y="277368"/>
                </a:lnTo>
                <a:lnTo>
                  <a:pt x="9143" y="127254"/>
                </a:lnTo>
                <a:lnTo>
                  <a:pt x="10667" y="121158"/>
                </a:lnTo>
                <a:lnTo>
                  <a:pt x="0" y="121920"/>
                </a:lnTo>
                <a:close/>
              </a:path>
              <a:path w="528828" h="357377">
                <a:moveTo>
                  <a:pt x="130314" y="25694"/>
                </a:moveTo>
                <a:lnTo>
                  <a:pt x="140969" y="16764"/>
                </a:lnTo>
                <a:lnTo>
                  <a:pt x="133349" y="11430"/>
                </a:lnTo>
                <a:lnTo>
                  <a:pt x="130314" y="25694"/>
                </a:lnTo>
                <a:close/>
              </a:path>
              <a:path w="528828" h="357377">
                <a:moveTo>
                  <a:pt x="124967" y="74676"/>
                </a:moveTo>
                <a:lnTo>
                  <a:pt x="118109" y="83058"/>
                </a:lnTo>
                <a:lnTo>
                  <a:pt x="128777" y="80010"/>
                </a:lnTo>
                <a:lnTo>
                  <a:pt x="124967" y="74676"/>
                </a:lnTo>
                <a:close/>
              </a:path>
              <a:path w="528828" h="357377">
                <a:moveTo>
                  <a:pt x="429005" y="144780"/>
                </a:moveTo>
                <a:lnTo>
                  <a:pt x="435102" y="140970"/>
                </a:lnTo>
                <a:lnTo>
                  <a:pt x="430075" y="139895"/>
                </a:lnTo>
                <a:lnTo>
                  <a:pt x="429005" y="144780"/>
                </a:lnTo>
                <a:close/>
              </a:path>
              <a:path w="528828" h="357377">
                <a:moveTo>
                  <a:pt x="99821" y="212598"/>
                </a:moveTo>
                <a:lnTo>
                  <a:pt x="411480" y="275082"/>
                </a:lnTo>
                <a:lnTo>
                  <a:pt x="91439" y="206502"/>
                </a:lnTo>
                <a:lnTo>
                  <a:pt x="99821" y="212598"/>
                </a:lnTo>
                <a:close/>
              </a:path>
              <a:path w="528828" h="357377">
                <a:moveTo>
                  <a:pt x="400812" y="277368"/>
                </a:moveTo>
                <a:lnTo>
                  <a:pt x="98829" y="217335"/>
                </a:lnTo>
                <a:lnTo>
                  <a:pt x="399905" y="281693"/>
                </a:lnTo>
                <a:lnTo>
                  <a:pt x="400812" y="277368"/>
                </a:lnTo>
                <a:close/>
              </a:path>
              <a:path w="528828" h="357377">
                <a:moveTo>
                  <a:pt x="449838" y="93119"/>
                </a:moveTo>
                <a:lnTo>
                  <a:pt x="452627" y="80010"/>
                </a:lnTo>
                <a:lnTo>
                  <a:pt x="444245" y="81534"/>
                </a:lnTo>
                <a:lnTo>
                  <a:pt x="449838" y="93119"/>
                </a:lnTo>
                <a:close/>
              </a:path>
              <a:path w="528828" h="357377">
                <a:moveTo>
                  <a:pt x="399905" y="281693"/>
                </a:moveTo>
                <a:lnTo>
                  <a:pt x="384048" y="357378"/>
                </a:lnTo>
                <a:lnTo>
                  <a:pt x="396240" y="345948"/>
                </a:lnTo>
                <a:lnTo>
                  <a:pt x="518922" y="236220"/>
                </a:lnTo>
                <a:lnTo>
                  <a:pt x="519683" y="230886"/>
                </a:lnTo>
                <a:lnTo>
                  <a:pt x="528828" y="235458"/>
                </a:lnTo>
                <a:lnTo>
                  <a:pt x="446531" y="64770"/>
                </a:lnTo>
                <a:lnTo>
                  <a:pt x="430075" y="139895"/>
                </a:lnTo>
                <a:lnTo>
                  <a:pt x="435102" y="140970"/>
                </a:lnTo>
                <a:lnTo>
                  <a:pt x="429005" y="144780"/>
                </a:lnTo>
                <a:lnTo>
                  <a:pt x="430075" y="139895"/>
                </a:lnTo>
                <a:lnTo>
                  <a:pt x="129684" y="75684"/>
                </a:lnTo>
                <a:lnTo>
                  <a:pt x="145541" y="0"/>
                </a:lnTo>
                <a:lnTo>
                  <a:pt x="0" y="121920"/>
                </a:lnTo>
                <a:lnTo>
                  <a:pt x="10667" y="121158"/>
                </a:lnTo>
                <a:lnTo>
                  <a:pt x="9143" y="127254"/>
                </a:lnTo>
                <a:lnTo>
                  <a:pt x="76199" y="277368"/>
                </a:lnTo>
                <a:lnTo>
                  <a:pt x="83057" y="292608"/>
                </a:lnTo>
                <a:lnTo>
                  <a:pt x="98829" y="217335"/>
                </a:lnTo>
                <a:lnTo>
                  <a:pt x="85343" y="275844"/>
                </a:lnTo>
                <a:lnTo>
                  <a:pt x="79244" y="263209"/>
                </a:lnTo>
                <a:lnTo>
                  <a:pt x="12324" y="124588"/>
                </a:lnTo>
                <a:lnTo>
                  <a:pt x="130314" y="25694"/>
                </a:lnTo>
                <a:lnTo>
                  <a:pt x="133349" y="11430"/>
                </a:lnTo>
                <a:lnTo>
                  <a:pt x="140969" y="16764"/>
                </a:lnTo>
                <a:lnTo>
                  <a:pt x="130314" y="25694"/>
                </a:lnTo>
                <a:lnTo>
                  <a:pt x="118109" y="83058"/>
                </a:lnTo>
                <a:lnTo>
                  <a:pt x="124967" y="74676"/>
                </a:lnTo>
                <a:lnTo>
                  <a:pt x="128777" y="80010"/>
                </a:lnTo>
                <a:lnTo>
                  <a:pt x="118109" y="83058"/>
                </a:lnTo>
                <a:lnTo>
                  <a:pt x="437388" y="151638"/>
                </a:lnTo>
                <a:lnTo>
                  <a:pt x="449838" y="93119"/>
                </a:lnTo>
                <a:lnTo>
                  <a:pt x="444245" y="81534"/>
                </a:lnTo>
                <a:lnTo>
                  <a:pt x="452627" y="80010"/>
                </a:lnTo>
                <a:lnTo>
                  <a:pt x="449838" y="93119"/>
                </a:lnTo>
                <a:lnTo>
                  <a:pt x="517308" y="232877"/>
                </a:lnTo>
                <a:lnTo>
                  <a:pt x="399282" y="331800"/>
                </a:lnTo>
                <a:lnTo>
                  <a:pt x="387858" y="341376"/>
                </a:lnTo>
                <a:lnTo>
                  <a:pt x="399905" y="281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26665" y="5460491"/>
            <a:ext cx="417576" cy="413004"/>
          </a:xfrm>
          <a:custGeom>
            <a:avLst/>
            <a:gdLst/>
            <a:ahLst/>
            <a:cxnLst/>
            <a:rect l="l" t="t" r="r" b="b"/>
            <a:pathLst>
              <a:path w="417575" h="413003">
                <a:moveTo>
                  <a:pt x="9143" y="32765"/>
                </a:moveTo>
                <a:lnTo>
                  <a:pt x="0" y="204977"/>
                </a:lnTo>
                <a:lnTo>
                  <a:pt x="44957" y="153923"/>
                </a:lnTo>
                <a:lnTo>
                  <a:pt x="284225" y="361187"/>
                </a:lnTo>
                <a:lnTo>
                  <a:pt x="240029" y="413003"/>
                </a:lnTo>
                <a:lnTo>
                  <a:pt x="409194" y="379475"/>
                </a:lnTo>
                <a:lnTo>
                  <a:pt x="417575" y="207263"/>
                </a:lnTo>
                <a:lnTo>
                  <a:pt x="373379" y="259079"/>
                </a:lnTo>
                <a:lnTo>
                  <a:pt x="133349" y="51053"/>
                </a:lnTo>
                <a:lnTo>
                  <a:pt x="178307" y="0"/>
                </a:lnTo>
                <a:lnTo>
                  <a:pt x="9143" y="327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1331" y="5452871"/>
            <a:ext cx="428244" cy="427481"/>
          </a:xfrm>
          <a:custGeom>
            <a:avLst/>
            <a:gdLst/>
            <a:ahLst/>
            <a:cxnLst/>
            <a:rect l="l" t="t" r="r" b="b"/>
            <a:pathLst>
              <a:path w="428244" h="427481">
                <a:moveTo>
                  <a:pt x="418338" y="390906"/>
                </a:moveTo>
                <a:lnTo>
                  <a:pt x="428244" y="201168"/>
                </a:lnTo>
                <a:lnTo>
                  <a:pt x="418338" y="214884"/>
                </a:lnTo>
                <a:lnTo>
                  <a:pt x="377840" y="259491"/>
                </a:lnTo>
                <a:lnTo>
                  <a:pt x="374904" y="262890"/>
                </a:lnTo>
                <a:lnTo>
                  <a:pt x="142494" y="61722"/>
                </a:lnTo>
                <a:lnTo>
                  <a:pt x="141732" y="54864"/>
                </a:lnTo>
                <a:lnTo>
                  <a:pt x="145556" y="58178"/>
                </a:lnTo>
                <a:lnTo>
                  <a:pt x="195834" y="0"/>
                </a:lnTo>
                <a:lnTo>
                  <a:pt x="9906" y="36576"/>
                </a:lnTo>
                <a:lnTo>
                  <a:pt x="19050" y="41148"/>
                </a:lnTo>
                <a:lnTo>
                  <a:pt x="15240" y="45720"/>
                </a:lnTo>
                <a:lnTo>
                  <a:pt x="2286" y="209550"/>
                </a:lnTo>
                <a:lnTo>
                  <a:pt x="0" y="226314"/>
                </a:lnTo>
                <a:lnTo>
                  <a:pt x="50724" y="167618"/>
                </a:lnTo>
                <a:lnTo>
                  <a:pt x="10668" y="212598"/>
                </a:lnTo>
                <a:lnTo>
                  <a:pt x="11330" y="199046"/>
                </a:lnTo>
                <a:lnTo>
                  <a:pt x="18861" y="45002"/>
                </a:lnTo>
                <a:lnTo>
                  <a:pt x="170979" y="14852"/>
                </a:lnTo>
                <a:lnTo>
                  <a:pt x="179832" y="4572"/>
                </a:lnTo>
                <a:lnTo>
                  <a:pt x="184404" y="12192"/>
                </a:lnTo>
                <a:lnTo>
                  <a:pt x="170979" y="14852"/>
                </a:lnTo>
                <a:lnTo>
                  <a:pt x="132588" y="59436"/>
                </a:lnTo>
                <a:lnTo>
                  <a:pt x="379476" y="272796"/>
                </a:lnTo>
                <a:lnTo>
                  <a:pt x="381762" y="262890"/>
                </a:lnTo>
                <a:lnTo>
                  <a:pt x="417611" y="228509"/>
                </a:lnTo>
                <a:lnTo>
                  <a:pt x="426720" y="217932"/>
                </a:lnTo>
                <a:lnTo>
                  <a:pt x="418338" y="390906"/>
                </a:lnTo>
                <a:close/>
              </a:path>
              <a:path w="428244" h="427481">
                <a:moveTo>
                  <a:pt x="417611" y="228509"/>
                </a:moveTo>
                <a:lnTo>
                  <a:pt x="409359" y="383233"/>
                </a:lnTo>
                <a:lnTo>
                  <a:pt x="409194" y="386334"/>
                </a:lnTo>
                <a:lnTo>
                  <a:pt x="258764" y="412534"/>
                </a:lnTo>
                <a:lnTo>
                  <a:pt x="244602" y="415290"/>
                </a:lnTo>
                <a:lnTo>
                  <a:pt x="286512" y="372618"/>
                </a:lnTo>
                <a:lnTo>
                  <a:pt x="286512" y="365760"/>
                </a:lnTo>
                <a:lnTo>
                  <a:pt x="296418" y="368808"/>
                </a:lnTo>
                <a:lnTo>
                  <a:pt x="49530" y="154686"/>
                </a:lnTo>
                <a:lnTo>
                  <a:pt x="11330" y="199046"/>
                </a:lnTo>
                <a:lnTo>
                  <a:pt x="10668" y="212598"/>
                </a:lnTo>
                <a:lnTo>
                  <a:pt x="50724" y="167618"/>
                </a:lnTo>
                <a:lnTo>
                  <a:pt x="47244" y="164592"/>
                </a:lnTo>
                <a:lnTo>
                  <a:pt x="53340" y="164592"/>
                </a:lnTo>
                <a:lnTo>
                  <a:pt x="50724" y="167618"/>
                </a:lnTo>
                <a:lnTo>
                  <a:pt x="283100" y="369651"/>
                </a:lnTo>
                <a:lnTo>
                  <a:pt x="232410" y="427482"/>
                </a:lnTo>
                <a:lnTo>
                  <a:pt x="249174" y="423672"/>
                </a:lnTo>
                <a:lnTo>
                  <a:pt x="418338" y="390906"/>
                </a:lnTo>
                <a:lnTo>
                  <a:pt x="413004" y="382524"/>
                </a:lnTo>
                <a:lnTo>
                  <a:pt x="417611" y="228509"/>
                </a:lnTo>
                <a:close/>
              </a:path>
              <a:path w="428244" h="427481">
                <a:moveTo>
                  <a:pt x="15240" y="45720"/>
                </a:moveTo>
                <a:lnTo>
                  <a:pt x="19050" y="41148"/>
                </a:lnTo>
                <a:lnTo>
                  <a:pt x="9906" y="36576"/>
                </a:lnTo>
                <a:lnTo>
                  <a:pt x="0" y="226314"/>
                </a:lnTo>
                <a:lnTo>
                  <a:pt x="2286" y="209550"/>
                </a:lnTo>
                <a:lnTo>
                  <a:pt x="15240" y="45720"/>
                </a:lnTo>
                <a:close/>
              </a:path>
              <a:path w="428244" h="427481">
                <a:moveTo>
                  <a:pt x="142494" y="61722"/>
                </a:moveTo>
                <a:lnTo>
                  <a:pt x="374904" y="262890"/>
                </a:lnTo>
                <a:lnTo>
                  <a:pt x="377840" y="259491"/>
                </a:lnTo>
                <a:lnTo>
                  <a:pt x="145556" y="58178"/>
                </a:lnTo>
                <a:lnTo>
                  <a:pt x="141732" y="54864"/>
                </a:lnTo>
                <a:lnTo>
                  <a:pt x="142494" y="61722"/>
                </a:lnTo>
                <a:close/>
              </a:path>
              <a:path w="428244" h="427481">
                <a:moveTo>
                  <a:pt x="286512" y="372618"/>
                </a:moveTo>
                <a:lnTo>
                  <a:pt x="244602" y="415290"/>
                </a:lnTo>
                <a:lnTo>
                  <a:pt x="258764" y="412534"/>
                </a:lnTo>
                <a:lnTo>
                  <a:pt x="296418" y="368808"/>
                </a:lnTo>
                <a:lnTo>
                  <a:pt x="286512" y="365760"/>
                </a:lnTo>
                <a:lnTo>
                  <a:pt x="286512" y="372618"/>
                </a:lnTo>
                <a:close/>
              </a:path>
              <a:path w="428244" h="427481">
                <a:moveTo>
                  <a:pt x="418338" y="390906"/>
                </a:moveTo>
                <a:lnTo>
                  <a:pt x="426720" y="217932"/>
                </a:lnTo>
                <a:lnTo>
                  <a:pt x="417611" y="228509"/>
                </a:lnTo>
                <a:lnTo>
                  <a:pt x="413004" y="382524"/>
                </a:lnTo>
                <a:lnTo>
                  <a:pt x="418338" y="390906"/>
                </a:lnTo>
                <a:close/>
              </a:path>
              <a:path w="428244" h="427481">
                <a:moveTo>
                  <a:pt x="170979" y="14852"/>
                </a:moveTo>
                <a:lnTo>
                  <a:pt x="184404" y="12192"/>
                </a:lnTo>
                <a:lnTo>
                  <a:pt x="179832" y="4572"/>
                </a:lnTo>
                <a:lnTo>
                  <a:pt x="170979" y="14852"/>
                </a:lnTo>
                <a:close/>
              </a:path>
              <a:path w="428244" h="427481">
                <a:moveTo>
                  <a:pt x="258764" y="412534"/>
                </a:moveTo>
                <a:lnTo>
                  <a:pt x="409194" y="386334"/>
                </a:lnTo>
                <a:lnTo>
                  <a:pt x="409359" y="383233"/>
                </a:lnTo>
                <a:lnTo>
                  <a:pt x="258764" y="412534"/>
                </a:lnTo>
                <a:close/>
              </a:path>
              <a:path w="428244" h="427481">
                <a:moveTo>
                  <a:pt x="418338" y="390906"/>
                </a:moveTo>
                <a:lnTo>
                  <a:pt x="249174" y="423672"/>
                </a:lnTo>
                <a:lnTo>
                  <a:pt x="232410" y="427482"/>
                </a:lnTo>
                <a:lnTo>
                  <a:pt x="418338" y="390906"/>
                </a:lnTo>
                <a:close/>
              </a:path>
              <a:path w="428244" h="427481">
                <a:moveTo>
                  <a:pt x="50724" y="167618"/>
                </a:moveTo>
                <a:lnTo>
                  <a:pt x="53340" y="164592"/>
                </a:lnTo>
                <a:lnTo>
                  <a:pt x="47244" y="164592"/>
                </a:lnTo>
                <a:lnTo>
                  <a:pt x="50724" y="167618"/>
                </a:lnTo>
                <a:close/>
              </a:path>
              <a:path w="428244" h="427481">
                <a:moveTo>
                  <a:pt x="377840" y="259491"/>
                </a:moveTo>
                <a:lnTo>
                  <a:pt x="418338" y="214884"/>
                </a:lnTo>
                <a:lnTo>
                  <a:pt x="428244" y="201168"/>
                </a:lnTo>
                <a:lnTo>
                  <a:pt x="377840" y="259491"/>
                </a:lnTo>
                <a:close/>
              </a:path>
              <a:path w="428244" h="427481">
                <a:moveTo>
                  <a:pt x="417611" y="228509"/>
                </a:moveTo>
                <a:lnTo>
                  <a:pt x="381762" y="262890"/>
                </a:lnTo>
                <a:lnTo>
                  <a:pt x="379476" y="272796"/>
                </a:lnTo>
                <a:lnTo>
                  <a:pt x="417611" y="2285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49573" y="419282"/>
            <a:ext cx="252322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3. SUBDUCTION ZONE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3173" y="430883"/>
            <a:ext cx="24328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1. </a:t>
            </a:r>
            <a:r>
              <a:rPr sz="2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Spreading center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053973" y="430883"/>
            <a:ext cx="228064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2.</a:t>
            </a:r>
            <a:r>
              <a:rPr sz="2400" spc="-39" dirty="0" smtClean="0">
                <a:latin typeface="Times New Roman"/>
                <a:cs typeface="Times New Roman"/>
              </a:rPr>
              <a:t> </a:t>
            </a:r>
            <a:r>
              <a:rPr sz="2400" spc="-8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ransform fault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object 264"/>
          <p:cNvSpPr txBox="1"/>
          <p:nvPr/>
        </p:nvSpPr>
        <p:spPr>
          <a:xfrm>
            <a:off x="841133" y="1491284"/>
            <a:ext cx="9061704" cy="47312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38"/>
              </a:spcBef>
            </a:pPr>
            <a:endParaRPr sz="850"/>
          </a:p>
          <a:p>
            <a:pPr marR="1399691" algn="r">
              <a:lnSpc>
                <a:spcPct val="101725"/>
              </a:lnSpc>
              <a:spcBef>
                <a:spcPts val="2000"/>
              </a:spcBef>
            </a:pPr>
            <a:r>
              <a:rPr sz="1100" b="1" i="1" spc="0" dirty="0" smtClean="0">
                <a:latin typeface="Candara"/>
                <a:cs typeface="Candara"/>
              </a:rPr>
              <a:t>Philiphine</a:t>
            </a:r>
            <a:r>
              <a:rPr sz="1100" b="1" i="1" spc="35" dirty="0" smtClean="0">
                <a:latin typeface="Candara"/>
                <a:cs typeface="Candara"/>
              </a:rPr>
              <a:t> </a:t>
            </a:r>
            <a:r>
              <a:rPr sz="1100" b="1" i="1" spc="0" dirty="0" smtClean="0">
                <a:latin typeface="Candara"/>
                <a:cs typeface="Candara"/>
              </a:rPr>
              <a:t>Plate</a:t>
            </a:r>
            <a:endParaRPr sz="1100">
              <a:latin typeface="Candara"/>
              <a:cs typeface="Candara"/>
            </a:endParaRPr>
          </a:p>
          <a:p>
            <a:pPr marL="2116835">
              <a:lnSpc>
                <a:spcPct val="101725"/>
              </a:lnSpc>
              <a:spcBef>
                <a:spcPts val="204"/>
              </a:spcBef>
            </a:pPr>
            <a:r>
              <a:rPr sz="1100" b="1" i="1" spc="0" dirty="0" smtClean="0">
                <a:latin typeface="Candara"/>
                <a:cs typeface="Candara"/>
              </a:rPr>
              <a:t>Eurasian</a:t>
            </a:r>
            <a:r>
              <a:rPr sz="1100" b="1" i="1" spc="54" dirty="0" smtClean="0">
                <a:latin typeface="Candara"/>
                <a:cs typeface="Candara"/>
              </a:rPr>
              <a:t> </a:t>
            </a:r>
            <a:r>
              <a:rPr sz="1100" b="1" i="1" spc="0" dirty="0" smtClean="0">
                <a:latin typeface="Candara"/>
                <a:cs typeface="Candara"/>
              </a:rPr>
              <a:t>Plate</a:t>
            </a:r>
            <a:endParaRPr sz="1100">
              <a:latin typeface="Candara"/>
              <a:cs typeface="Candara"/>
            </a:endParaRPr>
          </a:p>
          <a:p>
            <a:pPr marR="630027" algn="r">
              <a:lnSpc>
                <a:spcPct val="101725"/>
              </a:lnSpc>
              <a:spcBef>
                <a:spcPts val="5395"/>
              </a:spcBef>
            </a:pPr>
            <a:r>
              <a:rPr sz="1100" b="1" i="1" spc="0" dirty="0" smtClean="0">
                <a:latin typeface="Candara"/>
                <a:cs typeface="Candara"/>
              </a:rPr>
              <a:t>Pasific</a:t>
            </a:r>
            <a:r>
              <a:rPr sz="1100" b="1" i="1" spc="19" dirty="0" smtClean="0">
                <a:latin typeface="Candara"/>
                <a:cs typeface="Candara"/>
              </a:rPr>
              <a:t> </a:t>
            </a:r>
            <a:r>
              <a:rPr sz="1100" b="1" i="1" spc="0" dirty="0" smtClean="0">
                <a:latin typeface="Candara"/>
                <a:cs typeface="Candara"/>
              </a:rPr>
              <a:t>Plate</a:t>
            </a:r>
            <a:endParaRPr sz="1100">
              <a:latin typeface="Candara"/>
              <a:cs typeface="Candara"/>
            </a:endParaRPr>
          </a:p>
          <a:p>
            <a:pPr marL="685031">
              <a:lnSpc>
                <a:spcPct val="101725"/>
              </a:lnSpc>
              <a:spcBef>
                <a:spcPts val="16261"/>
              </a:spcBef>
            </a:pPr>
            <a:r>
              <a:rPr sz="1100" b="1" i="1" spc="0" dirty="0" smtClean="0">
                <a:latin typeface="Candara"/>
                <a:cs typeface="Candara"/>
              </a:rPr>
              <a:t>Indo</a:t>
            </a:r>
            <a:r>
              <a:rPr sz="1100" b="1" i="1" spc="75" dirty="0" smtClean="0">
                <a:latin typeface="Candara"/>
                <a:cs typeface="Candara"/>
              </a:rPr>
              <a:t> </a:t>
            </a:r>
            <a:r>
              <a:rPr sz="1100" b="1" i="1" spc="0" dirty="0" smtClean="0">
                <a:latin typeface="Candara"/>
                <a:cs typeface="Candara"/>
              </a:rPr>
              <a:t>Australian</a:t>
            </a:r>
            <a:r>
              <a:rPr sz="1100" b="1" i="1" spc="47" dirty="0" smtClean="0">
                <a:latin typeface="Candara"/>
                <a:cs typeface="Candara"/>
              </a:rPr>
              <a:t> </a:t>
            </a:r>
            <a:r>
              <a:rPr sz="1100" b="1" i="1" spc="0" dirty="0" smtClean="0">
                <a:latin typeface="Candara"/>
                <a:cs typeface="Candara"/>
              </a:rPr>
              <a:t>Plate</a:t>
            </a:r>
            <a:endParaRPr sz="1100">
              <a:latin typeface="Candara"/>
              <a:cs typeface="Candara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1302143" y="2239517"/>
            <a:ext cx="8509254" cy="3134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306715" y="2246375"/>
            <a:ext cx="8505380" cy="3123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107071" y="2196846"/>
            <a:ext cx="7222998" cy="3354324"/>
          </a:xfrm>
          <a:custGeom>
            <a:avLst/>
            <a:gdLst/>
            <a:ahLst/>
            <a:cxnLst/>
            <a:rect l="l" t="t" r="r" b="b"/>
            <a:pathLst>
              <a:path w="7222998" h="3354324">
                <a:moveTo>
                  <a:pt x="112775" y="341376"/>
                </a:moveTo>
                <a:lnTo>
                  <a:pt x="100583" y="345186"/>
                </a:lnTo>
                <a:lnTo>
                  <a:pt x="107441" y="368808"/>
                </a:lnTo>
                <a:lnTo>
                  <a:pt x="115061" y="393192"/>
                </a:lnTo>
                <a:lnTo>
                  <a:pt x="127253" y="390144"/>
                </a:lnTo>
                <a:lnTo>
                  <a:pt x="119633" y="364998"/>
                </a:lnTo>
                <a:lnTo>
                  <a:pt x="112775" y="341376"/>
                </a:lnTo>
                <a:close/>
              </a:path>
              <a:path w="7222998" h="3354324">
                <a:moveTo>
                  <a:pt x="102107" y="304800"/>
                </a:moveTo>
                <a:lnTo>
                  <a:pt x="87629" y="256032"/>
                </a:lnTo>
                <a:lnTo>
                  <a:pt x="75437" y="259842"/>
                </a:lnTo>
                <a:lnTo>
                  <a:pt x="89915" y="308610"/>
                </a:lnTo>
                <a:lnTo>
                  <a:pt x="102107" y="304800"/>
                </a:lnTo>
                <a:close/>
              </a:path>
              <a:path w="7222998" h="3354324">
                <a:moveTo>
                  <a:pt x="76961" y="219456"/>
                </a:moveTo>
                <a:lnTo>
                  <a:pt x="62483" y="170688"/>
                </a:lnTo>
                <a:lnTo>
                  <a:pt x="50291" y="174498"/>
                </a:lnTo>
                <a:lnTo>
                  <a:pt x="64769" y="223265"/>
                </a:lnTo>
                <a:lnTo>
                  <a:pt x="76961" y="219456"/>
                </a:lnTo>
                <a:close/>
              </a:path>
              <a:path w="7222998" h="3354324">
                <a:moveTo>
                  <a:pt x="51815" y="134112"/>
                </a:moveTo>
                <a:lnTo>
                  <a:pt x="37337" y="85344"/>
                </a:lnTo>
                <a:lnTo>
                  <a:pt x="25145" y="89154"/>
                </a:lnTo>
                <a:lnTo>
                  <a:pt x="39623" y="137922"/>
                </a:lnTo>
                <a:lnTo>
                  <a:pt x="51815" y="134112"/>
                </a:lnTo>
                <a:close/>
              </a:path>
              <a:path w="7222998" h="3354324">
                <a:moveTo>
                  <a:pt x="1133094" y="1699260"/>
                </a:moveTo>
                <a:lnTo>
                  <a:pt x="1101852" y="1658874"/>
                </a:lnTo>
                <a:lnTo>
                  <a:pt x="1091946" y="1667256"/>
                </a:lnTo>
                <a:lnTo>
                  <a:pt x="1123188" y="1706880"/>
                </a:lnTo>
                <a:lnTo>
                  <a:pt x="1133094" y="1699260"/>
                </a:lnTo>
                <a:close/>
              </a:path>
              <a:path w="7222998" h="3354324">
                <a:moveTo>
                  <a:pt x="1187958" y="1769364"/>
                </a:moveTo>
                <a:lnTo>
                  <a:pt x="1156716" y="1728977"/>
                </a:lnTo>
                <a:lnTo>
                  <a:pt x="1146810" y="1737360"/>
                </a:lnTo>
                <a:lnTo>
                  <a:pt x="1178052" y="1776983"/>
                </a:lnTo>
                <a:lnTo>
                  <a:pt x="1187958" y="1769364"/>
                </a:lnTo>
                <a:close/>
              </a:path>
              <a:path w="7222998" h="3354324">
                <a:moveTo>
                  <a:pt x="1242060" y="1839468"/>
                </a:moveTo>
                <a:lnTo>
                  <a:pt x="1210818" y="1799082"/>
                </a:lnTo>
                <a:lnTo>
                  <a:pt x="1200912" y="1807464"/>
                </a:lnTo>
                <a:lnTo>
                  <a:pt x="1232154" y="1847088"/>
                </a:lnTo>
                <a:lnTo>
                  <a:pt x="1242060" y="1839468"/>
                </a:lnTo>
                <a:close/>
              </a:path>
              <a:path w="7222998" h="3354324">
                <a:moveTo>
                  <a:pt x="1298448" y="1908048"/>
                </a:moveTo>
                <a:lnTo>
                  <a:pt x="1265682" y="1869186"/>
                </a:lnTo>
                <a:lnTo>
                  <a:pt x="1256538" y="1877568"/>
                </a:lnTo>
                <a:lnTo>
                  <a:pt x="1289304" y="1915668"/>
                </a:lnTo>
                <a:lnTo>
                  <a:pt x="1298448" y="1908048"/>
                </a:lnTo>
                <a:close/>
              </a:path>
              <a:path w="7222998" h="3354324">
                <a:moveTo>
                  <a:pt x="1356360" y="1975866"/>
                </a:moveTo>
                <a:lnTo>
                  <a:pt x="1323594" y="1937004"/>
                </a:lnTo>
                <a:lnTo>
                  <a:pt x="1313688" y="1945386"/>
                </a:lnTo>
                <a:lnTo>
                  <a:pt x="1346454" y="1983486"/>
                </a:lnTo>
                <a:lnTo>
                  <a:pt x="1356360" y="1975866"/>
                </a:lnTo>
                <a:close/>
              </a:path>
              <a:path w="7222998" h="3354324">
                <a:moveTo>
                  <a:pt x="1413510" y="2043683"/>
                </a:moveTo>
                <a:lnTo>
                  <a:pt x="1380744" y="2004822"/>
                </a:lnTo>
                <a:lnTo>
                  <a:pt x="1370838" y="2013204"/>
                </a:lnTo>
                <a:lnTo>
                  <a:pt x="1403604" y="2052066"/>
                </a:lnTo>
                <a:lnTo>
                  <a:pt x="1413510" y="2043683"/>
                </a:lnTo>
                <a:close/>
              </a:path>
              <a:path w="7222998" h="3354324">
                <a:moveTo>
                  <a:pt x="1528572" y="2179320"/>
                </a:moveTo>
                <a:lnTo>
                  <a:pt x="1495806" y="2140458"/>
                </a:lnTo>
                <a:lnTo>
                  <a:pt x="1485900" y="2148840"/>
                </a:lnTo>
                <a:lnTo>
                  <a:pt x="1518666" y="2187702"/>
                </a:lnTo>
                <a:lnTo>
                  <a:pt x="1528572" y="2179320"/>
                </a:lnTo>
                <a:close/>
              </a:path>
              <a:path w="7222998" h="3354324">
                <a:moveTo>
                  <a:pt x="1583436" y="2249424"/>
                </a:moveTo>
                <a:lnTo>
                  <a:pt x="1556766" y="2212848"/>
                </a:lnTo>
                <a:lnTo>
                  <a:pt x="1552956" y="2208276"/>
                </a:lnTo>
                <a:lnTo>
                  <a:pt x="1543812" y="2216658"/>
                </a:lnTo>
                <a:lnTo>
                  <a:pt x="1546860" y="2221230"/>
                </a:lnTo>
                <a:lnTo>
                  <a:pt x="1572768" y="2257044"/>
                </a:lnTo>
                <a:lnTo>
                  <a:pt x="1583436" y="2249424"/>
                </a:lnTo>
                <a:close/>
              </a:path>
              <a:path w="7222998" h="3354324">
                <a:moveTo>
                  <a:pt x="1635252" y="2321814"/>
                </a:moveTo>
                <a:lnTo>
                  <a:pt x="1605534" y="2280666"/>
                </a:lnTo>
                <a:lnTo>
                  <a:pt x="1594866" y="2288286"/>
                </a:lnTo>
                <a:lnTo>
                  <a:pt x="1624584" y="2329434"/>
                </a:lnTo>
                <a:lnTo>
                  <a:pt x="1635252" y="2321814"/>
                </a:lnTo>
                <a:close/>
              </a:path>
              <a:path w="7222998" h="3354324">
                <a:moveTo>
                  <a:pt x="1687067" y="2394204"/>
                </a:moveTo>
                <a:lnTo>
                  <a:pt x="1657350" y="2353056"/>
                </a:lnTo>
                <a:lnTo>
                  <a:pt x="1646681" y="2360676"/>
                </a:lnTo>
                <a:lnTo>
                  <a:pt x="1676400" y="2401824"/>
                </a:lnTo>
                <a:lnTo>
                  <a:pt x="1687067" y="2394204"/>
                </a:lnTo>
                <a:close/>
              </a:path>
              <a:path w="7222998" h="3354324">
                <a:moveTo>
                  <a:pt x="1745741" y="2459736"/>
                </a:moveTo>
                <a:lnTo>
                  <a:pt x="1711452" y="2422398"/>
                </a:lnTo>
                <a:lnTo>
                  <a:pt x="1702308" y="2430780"/>
                </a:lnTo>
                <a:lnTo>
                  <a:pt x="1736598" y="2468118"/>
                </a:lnTo>
                <a:lnTo>
                  <a:pt x="1745741" y="2459736"/>
                </a:lnTo>
                <a:close/>
              </a:path>
              <a:path w="7222998" h="3354324">
                <a:moveTo>
                  <a:pt x="1772412" y="2487168"/>
                </a:moveTo>
                <a:lnTo>
                  <a:pt x="1762505" y="2496312"/>
                </a:lnTo>
                <a:lnTo>
                  <a:pt x="1783841" y="2518410"/>
                </a:lnTo>
                <a:lnTo>
                  <a:pt x="1784603" y="2519172"/>
                </a:lnTo>
                <a:lnTo>
                  <a:pt x="1801367" y="2530602"/>
                </a:lnTo>
                <a:lnTo>
                  <a:pt x="1808988" y="2519934"/>
                </a:lnTo>
                <a:lnTo>
                  <a:pt x="1792224" y="2508504"/>
                </a:lnTo>
                <a:lnTo>
                  <a:pt x="1792986" y="2510028"/>
                </a:lnTo>
                <a:lnTo>
                  <a:pt x="1772412" y="2487168"/>
                </a:lnTo>
                <a:close/>
              </a:path>
              <a:path w="7222998" h="3354324">
                <a:moveTo>
                  <a:pt x="1882902" y="2569464"/>
                </a:moveTo>
                <a:lnTo>
                  <a:pt x="1840229" y="2541270"/>
                </a:lnTo>
                <a:lnTo>
                  <a:pt x="1833372" y="2551938"/>
                </a:lnTo>
                <a:lnTo>
                  <a:pt x="1875281" y="2580132"/>
                </a:lnTo>
                <a:lnTo>
                  <a:pt x="1882902" y="2569464"/>
                </a:lnTo>
                <a:close/>
              </a:path>
              <a:path w="7222998" h="3354324">
                <a:moveTo>
                  <a:pt x="1963674" y="2600706"/>
                </a:moveTo>
                <a:lnTo>
                  <a:pt x="1915667" y="2583942"/>
                </a:lnTo>
                <a:lnTo>
                  <a:pt x="1911858" y="2596134"/>
                </a:lnTo>
                <a:lnTo>
                  <a:pt x="1959102" y="2612898"/>
                </a:lnTo>
                <a:lnTo>
                  <a:pt x="1963674" y="2600706"/>
                </a:lnTo>
                <a:close/>
              </a:path>
              <a:path w="7222998" h="3354324">
                <a:moveTo>
                  <a:pt x="2047493" y="2630424"/>
                </a:moveTo>
                <a:lnTo>
                  <a:pt x="1999488" y="2613660"/>
                </a:lnTo>
                <a:lnTo>
                  <a:pt x="1994915" y="2625852"/>
                </a:lnTo>
                <a:lnTo>
                  <a:pt x="2042922" y="2642616"/>
                </a:lnTo>
                <a:lnTo>
                  <a:pt x="2047493" y="2630424"/>
                </a:lnTo>
                <a:close/>
              </a:path>
              <a:path w="7222998" h="3354324">
                <a:moveTo>
                  <a:pt x="2096262" y="2661666"/>
                </a:moveTo>
                <a:lnTo>
                  <a:pt x="2123693" y="2676906"/>
                </a:lnTo>
                <a:lnTo>
                  <a:pt x="2129790" y="2665476"/>
                </a:lnTo>
                <a:lnTo>
                  <a:pt x="2102358" y="2650236"/>
                </a:lnTo>
                <a:lnTo>
                  <a:pt x="2100834" y="2649474"/>
                </a:lnTo>
                <a:lnTo>
                  <a:pt x="2083308" y="2643378"/>
                </a:lnTo>
                <a:lnTo>
                  <a:pt x="2078736" y="2655570"/>
                </a:lnTo>
                <a:lnTo>
                  <a:pt x="2097024" y="2661666"/>
                </a:lnTo>
                <a:lnTo>
                  <a:pt x="2096262" y="2661666"/>
                </a:lnTo>
                <a:close/>
              </a:path>
              <a:path w="7222998" h="3354324">
                <a:moveTo>
                  <a:pt x="2207514" y="2708148"/>
                </a:moveTo>
                <a:lnTo>
                  <a:pt x="2163317" y="2683764"/>
                </a:lnTo>
                <a:lnTo>
                  <a:pt x="2157222" y="2695194"/>
                </a:lnTo>
                <a:lnTo>
                  <a:pt x="2201417" y="2719578"/>
                </a:lnTo>
                <a:lnTo>
                  <a:pt x="2207514" y="2708148"/>
                </a:lnTo>
                <a:close/>
              </a:path>
              <a:path w="7222998" h="3354324">
                <a:moveTo>
                  <a:pt x="2284476" y="2753106"/>
                </a:moveTo>
                <a:lnTo>
                  <a:pt x="2241041" y="2727198"/>
                </a:lnTo>
                <a:lnTo>
                  <a:pt x="2234946" y="2737866"/>
                </a:lnTo>
                <a:lnTo>
                  <a:pt x="2278379" y="2764536"/>
                </a:lnTo>
                <a:lnTo>
                  <a:pt x="2284476" y="2753106"/>
                </a:lnTo>
                <a:close/>
              </a:path>
              <a:path w="7222998" h="3354324">
                <a:moveTo>
                  <a:pt x="2360676" y="2799588"/>
                </a:moveTo>
                <a:lnTo>
                  <a:pt x="2317241" y="2772918"/>
                </a:lnTo>
                <a:lnTo>
                  <a:pt x="2311146" y="2784348"/>
                </a:lnTo>
                <a:lnTo>
                  <a:pt x="2354579" y="2810256"/>
                </a:lnTo>
                <a:lnTo>
                  <a:pt x="2360676" y="2799588"/>
                </a:lnTo>
                <a:close/>
              </a:path>
              <a:path w="7222998" h="3354324">
                <a:moveTo>
                  <a:pt x="2393441" y="2819400"/>
                </a:moveTo>
                <a:lnTo>
                  <a:pt x="2386584" y="2830068"/>
                </a:lnTo>
                <a:lnTo>
                  <a:pt x="2420112" y="2850642"/>
                </a:lnTo>
                <a:lnTo>
                  <a:pt x="2430779" y="2855976"/>
                </a:lnTo>
                <a:lnTo>
                  <a:pt x="2436876" y="2845308"/>
                </a:lnTo>
                <a:lnTo>
                  <a:pt x="2426208" y="2839212"/>
                </a:lnTo>
                <a:lnTo>
                  <a:pt x="2393441" y="2819400"/>
                </a:lnTo>
                <a:close/>
              </a:path>
              <a:path w="7222998" h="3354324">
                <a:moveTo>
                  <a:pt x="2514600" y="2887980"/>
                </a:moveTo>
                <a:lnTo>
                  <a:pt x="2470404" y="2863596"/>
                </a:lnTo>
                <a:lnTo>
                  <a:pt x="2464308" y="2874264"/>
                </a:lnTo>
                <a:lnTo>
                  <a:pt x="2508504" y="2898648"/>
                </a:lnTo>
                <a:lnTo>
                  <a:pt x="2514600" y="2887980"/>
                </a:lnTo>
                <a:close/>
              </a:path>
              <a:path w="7222998" h="3354324">
                <a:moveTo>
                  <a:pt x="2593086" y="2929890"/>
                </a:moveTo>
                <a:lnTo>
                  <a:pt x="2548128" y="2906268"/>
                </a:lnTo>
                <a:lnTo>
                  <a:pt x="2542031" y="2916936"/>
                </a:lnTo>
                <a:lnTo>
                  <a:pt x="2586990" y="2941320"/>
                </a:lnTo>
                <a:lnTo>
                  <a:pt x="2593086" y="2929890"/>
                </a:lnTo>
                <a:close/>
              </a:path>
              <a:path w="7222998" h="3354324">
                <a:moveTo>
                  <a:pt x="2670810" y="2972562"/>
                </a:moveTo>
                <a:lnTo>
                  <a:pt x="2626614" y="2948178"/>
                </a:lnTo>
                <a:lnTo>
                  <a:pt x="2620518" y="2959608"/>
                </a:lnTo>
                <a:lnTo>
                  <a:pt x="2664714" y="2983992"/>
                </a:lnTo>
                <a:lnTo>
                  <a:pt x="2670810" y="2972562"/>
                </a:lnTo>
                <a:close/>
              </a:path>
              <a:path w="7222998" h="3354324">
                <a:moveTo>
                  <a:pt x="2749296" y="3015234"/>
                </a:moveTo>
                <a:lnTo>
                  <a:pt x="2704338" y="2990850"/>
                </a:lnTo>
                <a:lnTo>
                  <a:pt x="2698242" y="3002280"/>
                </a:lnTo>
                <a:lnTo>
                  <a:pt x="2743200" y="3026664"/>
                </a:lnTo>
                <a:lnTo>
                  <a:pt x="2749296" y="3015234"/>
                </a:lnTo>
                <a:close/>
              </a:path>
              <a:path w="7222998" h="3354324">
                <a:moveTo>
                  <a:pt x="2827020" y="3057906"/>
                </a:moveTo>
                <a:lnTo>
                  <a:pt x="2782824" y="3033522"/>
                </a:lnTo>
                <a:lnTo>
                  <a:pt x="2776728" y="3044952"/>
                </a:lnTo>
                <a:lnTo>
                  <a:pt x="2820924" y="3069336"/>
                </a:lnTo>
                <a:lnTo>
                  <a:pt x="2827020" y="3057906"/>
                </a:lnTo>
                <a:close/>
              </a:path>
              <a:path w="7222998" h="3354324">
                <a:moveTo>
                  <a:pt x="2907030" y="3092958"/>
                </a:moveTo>
                <a:lnTo>
                  <a:pt x="2906268" y="3080766"/>
                </a:lnTo>
                <a:lnTo>
                  <a:pt x="2870489" y="3081496"/>
                </a:lnTo>
                <a:lnTo>
                  <a:pt x="2871978" y="3082290"/>
                </a:lnTo>
                <a:lnTo>
                  <a:pt x="2854452" y="3087624"/>
                </a:lnTo>
                <a:lnTo>
                  <a:pt x="2865882" y="3093720"/>
                </a:lnTo>
                <a:lnTo>
                  <a:pt x="2868930" y="3094482"/>
                </a:lnTo>
                <a:lnTo>
                  <a:pt x="2907030" y="3092958"/>
                </a:lnTo>
                <a:close/>
              </a:path>
              <a:path w="7222998" h="3354324">
                <a:moveTo>
                  <a:pt x="2868930" y="3081528"/>
                </a:moveTo>
                <a:lnTo>
                  <a:pt x="2854452" y="3087624"/>
                </a:lnTo>
                <a:lnTo>
                  <a:pt x="2871978" y="3082290"/>
                </a:lnTo>
                <a:lnTo>
                  <a:pt x="2870489" y="3081496"/>
                </a:lnTo>
                <a:lnTo>
                  <a:pt x="2860548" y="3076194"/>
                </a:lnTo>
                <a:lnTo>
                  <a:pt x="2854452" y="3087624"/>
                </a:lnTo>
                <a:lnTo>
                  <a:pt x="2868930" y="3081528"/>
                </a:lnTo>
                <a:close/>
              </a:path>
              <a:path w="7222998" h="3354324">
                <a:moveTo>
                  <a:pt x="2995422" y="3090672"/>
                </a:moveTo>
                <a:lnTo>
                  <a:pt x="2995422" y="3078479"/>
                </a:lnTo>
                <a:lnTo>
                  <a:pt x="2944368" y="3080004"/>
                </a:lnTo>
                <a:lnTo>
                  <a:pt x="2945130" y="3092196"/>
                </a:lnTo>
                <a:lnTo>
                  <a:pt x="2995422" y="3090672"/>
                </a:lnTo>
                <a:close/>
              </a:path>
              <a:path w="7222998" h="3354324">
                <a:moveTo>
                  <a:pt x="3084576" y="3088385"/>
                </a:moveTo>
                <a:lnTo>
                  <a:pt x="3084576" y="3076193"/>
                </a:lnTo>
                <a:lnTo>
                  <a:pt x="3033522" y="3076955"/>
                </a:lnTo>
                <a:lnTo>
                  <a:pt x="3033522" y="3089910"/>
                </a:lnTo>
                <a:lnTo>
                  <a:pt x="3084576" y="3088385"/>
                </a:lnTo>
                <a:close/>
              </a:path>
              <a:path w="7222998" h="3354324">
                <a:moveTo>
                  <a:pt x="3307841" y="3087623"/>
                </a:moveTo>
                <a:lnTo>
                  <a:pt x="3300221" y="3087623"/>
                </a:lnTo>
                <a:lnTo>
                  <a:pt x="3306317" y="3087623"/>
                </a:lnTo>
                <a:lnTo>
                  <a:pt x="3349752" y="3094481"/>
                </a:lnTo>
                <a:lnTo>
                  <a:pt x="3351276" y="3082289"/>
                </a:lnTo>
                <a:lnTo>
                  <a:pt x="3308604" y="3074669"/>
                </a:lnTo>
                <a:lnTo>
                  <a:pt x="3300221" y="3074669"/>
                </a:lnTo>
                <a:lnTo>
                  <a:pt x="3300221" y="3087623"/>
                </a:lnTo>
                <a:lnTo>
                  <a:pt x="3307841" y="3087623"/>
                </a:lnTo>
                <a:close/>
              </a:path>
              <a:path w="7222998" h="3354324">
                <a:moveTo>
                  <a:pt x="3172968" y="3074669"/>
                </a:moveTo>
                <a:lnTo>
                  <a:pt x="3122676" y="3074669"/>
                </a:lnTo>
                <a:lnTo>
                  <a:pt x="3122676" y="3087623"/>
                </a:lnTo>
                <a:lnTo>
                  <a:pt x="3172968" y="3087623"/>
                </a:lnTo>
                <a:lnTo>
                  <a:pt x="3172968" y="3074669"/>
                </a:lnTo>
                <a:close/>
              </a:path>
              <a:path w="7222998" h="3354324">
                <a:moveTo>
                  <a:pt x="3262122" y="3074669"/>
                </a:moveTo>
                <a:lnTo>
                  <a:pt x="3211068" y="3074669"/>
                </a:lnTo>
                <a:lnTo>
                  <a:pt x="3211068" y="3087623"/>
                </a:lnTo>
                <a:lnTo>
                  <a:pt x="3262122" y="3087623"/>
                </a:lnTo>
                <a:lnTo>
                  <a:pt x="3262122" y="3074669"/>
                </a:lnTo>
                <a:close/>
              </a:path>
              <a:path w="7222998" h="3354324">
                <a:moveTo>
                  <a:pt x="3438905" y="3097529"/>
                </a:moveTo>
                <a:lnTo>
                  <a:pt x="3389376" y="3088385"/>
                </a:lnTo>
                <a:lnTo>
                  <a:pt x="3387090" y="3101339"/>
                </a:lnTo>
                <a:lnTo>
                  <a:pt x="3437381" y="3109722"/>
                </a:lnTo>
                <a:lnTo>
                  <a:pt x="3438905" y="3097529"/>
                </a:lnTo>
                <a:close/>
              </a:path>
              <a:path w="7222998" h="3354324">
                <a:moveTo>
                  <a:pt x="3526536" y="3112007"/>
                </a:moveTo>
                <a:lnTo>
                  <a:pt x="3477005" y="3103625"/>
                </a:lnTo>
                <a:lnTo>
                  <a:pt x="3474719" y="3115817"/>
                </a:lnTo>
                <a:lnTo>
                  <a:pt x="3525012" y="3124961"/>
                </a:lnTo>
                <a:lnTo>
                  <a:pt x="3526536" y="3112007"/>
                </a:lnTo>
                <a:close/>
              </a:path>
              <a:path w="7222998" h="3354324">
                <a:moveTo>
                  <a:pt x="3614166" y="3128010"/>
                </a:moveTo>
                <a:lnTo>
                  <a:pt x="3585971" y="3121913"/>
                </a:lnTo>
                <a:lnTo>
                  <a:pt x="3564636" y="3118866"/>
                </a:lnTo>
                <a:lnTo>
                  <a:pt x="3562350" y="3131057"/>
                </a:lnTo>
                <a:lnTo>
                  <a:pt x="3583686" y="3134867"/>
                </a:lnTo>
                <a:lnTo>
                  <a:pt x="3611879" y="3140201"/>
                </a:lnTo>
                <a:lnTo>
                  <a:pt x="3614166" y="3128010"/>
                </a:lnTo>
                <a:close/>
              </a:path>
              <a:path w="7222998" h="3354324">
                <a:moveTo>
                  <a:pt x="3701795" y="3144773"/>
                </a:moveTo>
                <a:lnTo>
                  <a:pt x="3651504" y="3134867"/>
                </a:lnTo>
                <a:lnTo>
                  <a:pt x="3649217" y="3147822"/>
                </a:lnTo>
                <a:lnTo>
                  <a:pt x="3699509" y="3157727"/>
                </a:lnTo>
                <a:lnTo>
                  <a:pt x="3701795" y="3144773"/>
                </a:lnTo>
                <a:close/>
              </a:path>
              <a:path w="7222998" h="3354324">
                <a:moveTo>
                  <a:pt x="3788664" y="3162299"/>
                </a:moveTo>
                <a:lnTo>
                  <a:pt x="3739133" y="3152393"/>
                </a:lnTo>
                <a:lnTo>
                  <a:pt x="3736847" y="3164585"/>
                </a:lnTo>
                <a:lnTo>
                  <a:pt x="3786378" y="3174491"/>
                </a:lnTo>
                <a:lnTo>
                  <a:pt x="3788664" y="3162299"/>
                </a:lnTo>
                <a:close/>
              </a:path>
              <a:path w="7222998" h="3354324">
                <a:moveTo>
                  <a:pt x="3876293" y="3179063"/>
                </a:moveTo>
                <a:lnTo>
                  <a:pt x="3826002" y="3169157"/>
                </a:lnTo>
                <a:lnTo>
                  <a:pt x="3823716" y="3182111"/>
                </a:lnTo>
                <a:lnTo>
                  <a:pt x="3874007" y="3192017"/>
                </a:lnTo>
                <a:lnTo>
                  <a:pt x="3876293" y="3179063"/>
                </a:lnTo>
                <a:close/>
              </a:path>
              <a:path w="7222998" h="3354324">
                <a:moveTo>
                  <a:pt x="3963162" y="3196589"/>
                </a:moveTo>
                <a:lnTo>
                  <a:pt x="3913631" y="3186683"/>
                </a:lnTo>
                <a:lnTo>
                  <a:pt x="3911345" y="3198875"/>
                </a:lnTo>
                <a:lnTo>
                  <a:pt x="3960876" y="3208781"/>
                </a:lnTo>
                <a:lnTo>
                  <a:pt x="3963162" y="3196589"/>
                </a:lnTo>
                <a:close/>
              </a:path>
              <a:path w="7222998" h="3354324">
                <a:moveTo>
                  <a:pt x="4050791" y="3208781"/>
                </a:moveTo>
                <a:lnTo>
                  <a:pt x="4000500" y="3201923"/>
                </a:lnTo>
                <a:lnTo>
                  <a:pt x="3998976" y="3214116"/>
                </a:lnTo>
                <a:lnTo>
                  <a:pt x="4049267" y="3220973"/>
                </a:lnTo>
                <a:lnTo>
                  <a:pt x="4050791" y="3208781"/>
                </a:lnTo>
                <a:close/>
              </a:path>
              <a:path w="7222998" h="3354324">
                <a:moveTo>
                  <a:pt x="4139183" y="3220973"/>
                </a:moveTo>
                <a:lnTo>
                  <a:pt x="4088891" y="3214116"/>
                </a:lnTo>
                <a:lnTo>
                  <a:pt x="4087367" y="3226307"/>
                </a:lnTo>
                <a:lnTo>
                  <a:pt x="4137659" y="3233927"/>
                </a:lnTo>
                <a:lnTo>
                  <a:pt x="4139183" y="3220973"/>
                </a:lnTo>
                <a:close/>
              </a:path>
              <a:path w="7222998" h="3354324">
                <a:moveTo>
                  <a:pt x="4226814" y="3233166"/>
                </a:moveTo>
                <a:lnTo>
                  <a:pt x="4176521" y="3226307"/>
                </a:lnTo>
                <a:lnTo>
                  <a:pt x="4174997" y="3238499"/>
                </a:lnTo>
                <a:lnTo>
                  <a:pt x="4225290" y="3246119"/>
                </a:lnTo>
                <a:lnTo>
                  <a:pt x="4226814" y="3233166"/>
                </a:lnTo>
                <a:close/>
              </a:path>
              <a:path w="7222998" h="3354324">
                <a:moveTo>
                  <a:pt x="4315206" y="3236975"/>
                </a:moveTo>
                <a:lnTo>
                  <a:pt x="4264152" y="3236975"/>
                </a:lnTo>
                <a:lnTo>
                  <a:pt x="4264152" y="3249929"/>
                </a:lnTo>
                <a:lnTo>
                  <a:pt x="4315206" y="3249929"/>
                </a:lnTo>
                <a:lnTo>
                  <a:pt x="4315206" y="3236975"/>
                </a:lnTo>
                <a:close/>
              </a:path>
              <a:path w="7222998" h="3354324">
                <a:moveTo>
                  <a:pt x="4404359" y="3249167"/>
                </a:moveTo>
                <a:lnTo>
                  <a:pt x="4403597" y="3236213"/>
                </a:lnTo>
                <a:lnTo>
                  <a:pt x="4395216" y="3236975"/>
                </a:lnTo>
                <a:lnTo>
                  <a:pt x="4353306" y="3236975"/>
                </a:lnTo>
                <a:lnTo>
                  <a:pt x="4353306" y="3249929"/>
                </a:lnTo>
                <a:lnTo>
                  <a:pt x="4395216" y="3249929"/>
                </a:lnTo>
                <a:lnTo>
                  <a:pt x="4404359" y="3249167"/>
                </a:lnTo>
                <a:close/>
              </a:path>
              <a:path w="7222998" h="3354324">
                <a:moveTo>
                  <a:pt x="4492752" y="3245357"/>
                </a:moveTo>
                <a:lnTo>
                  <a:pt x="4492752" y="3232404"/>
                </a:lnTo>
                <a:lnTo>
                  <a:pt x="4441697" y="3234689"/>
                </a:lnTo>
                <a:lnTo>
                  <a:pt x="4442459" y="3247643"/>
                </a:lnTo>
                <a:lnTo>
                  <a:pt x="4492752" y="3245357"/>
                </a:lnTo>
                <a:close/>
              </a:path>
              <a:path w="7222998" h="3354324">
                <a:moveTo>
                  <a:pt x="4581906" y="3241547"/>
                </a:moveTo>
                <a:lnTo>
                  <a:pt x="4581144" y="3228593"/>
                </a:lnTo>
                <a:lnTo>
                  <a:pt x="4530090" y="3230879"/>
                </a:lnTo>
                <a:lnTo>
                  <a:pt x="4530852" y="3243833"/>
                </a:lnTo>
                <a:lnTo>
                  <a:pt x="4581906" y="3241547"/>
                </a:lnTo>
                <a:close/>
              </a:path>
              <a:path w="7222998" h="3354324">
                <a:moveTo>
                  <a:pt x="4670297" y="3237737"/>
                </a:moveTo>
                <a:lnTo>
                  <a:pt x="4670297" y="3224783"/>
                </a:lnTo>
                <a:lnTo>
                  <a:pt x="4619244" y="3227069"/>
                </a:lnTo>
                <a:lnTo>
                  <a:pt x="4620006" y="3239261"/>
                </a:lnTo>
                <a:lnTo>
                  <a:pt x="4670297" y="3237737"/>
                </a:lnTo>
                <a:close/>
              </a:path>
              <a:path w="7222998" h="3354324">
                <a:moveTo>
                  <a:pt x="4759452" y="3233927"/>
                </a:moveTo>
                <a:lnTo>
                  <a:pt x="4709159" y="3225545"/>
                </a:lnTo>
                <a:lnTo>
                  <a:pt x="4706874" y="3237737"/>
                </a:lnTo>
                <a:lnTo>
                  <a:pt x="4757166" y="3246881"/>
                </a:lnTo>
                <a:lnTo>
                  <a:pt x="4759452" y="3233927"/>
                </a:lnTo>
                <a:close/>
              </a:path>
              <a:path w="7222998" h="3354324">
                <a:moveTo>
                  <a:pt x="4847082" y="3249929"/>
                </a:moveTo>
                <a:lnTo>
                  <a:pt x="4796790" y="3240785"/>
                </a:lnTo>
                <a:lnTo>
                  <a:pt x="4794504" y="3252978"/>
                </a:lnTo>
                <a:lnTo>
                  <a:pt x="4844795" y="3262122"/>
                </a:lnTo>
                <a:lnTo>
                  <a:pt x="4847082" y="3249929"/>
                </a:lnTo>
                <a:close/>
              </a:path>
              <a:path w="7222998" h="3354324">
                <a:moveTo>
                  <a:pt x="4922520" y="3294126"/>
                </a:moveTo>
                <a:lnTo>
                  <a:pt x="4886706" y="3269741"/>
                </a:lnTo>
                <a:lnTo>
                  <a:pt x="4884420" y="3268979"/>
                </a:lnTo>
                <a:lnTo>
                  <a:pt x="4891278" y="3258312"/>
                </a:lnTo>
                <a:lnTo>
                  <a:pt x="4888992" y="3257550"/>
                </a:lnTo>
                <a:lnTo>
                  <a:pt x="4884420" y="3256788"/>
                </a:lnTo>
                <a:lnTo>
                  <a:pt x="4882133" y="3268979"/>
                </a:lnTo>
                <a:lnTo>
                  <a:pt x="4885192" y="3269489"/>
                </a:lnTo>
                <a:lnTo>
                  <a:pt x="4922520" y="3294126"/>
                </a:lnTo>
                <a:close/>
              </a:path>
              <a:path w="7222998" h="3354324">
                <a:moveTo>
                  <a:pt x="4886706" y="3269741"/>
                </a:moveTo>
                <a:lnTo>
                  <a:pt x="4922520" y="3294126"/>
                </a:lnTo>
                <a:lnTo>
                  <a:pt x="4929378" y="3284220"/>
                </a:lnTo>
                <a:lnTo>
                  <a:pt x="4891278" y="3258312"/>
                </a:lnTo>
                <a:lnTo>
                  <a:pt x="4884420" y="3268979"/>
                </a:lnTo>
                <a:lnTo>
                  <a:pt x="4886706" y="3269741"/>
                </a:lnTo>
                <a:close/>
              </a:path>
              <a:path w="7222998" h="3354324">
                <a:moveTo>
                  <a:pt x="4988052" y="3337560"/>
                </a:moveTo>
                <a:lnTo>
                  <a:pt x="5001006" y="3339846"/>
                </a:lnTo>
                <a:lnTo>
                  <a:pt x="5003292" y="3326891"/>
                </a:lnTo>
                <a:lnTo>
                  <a:pt x="4990411" y="3324618"/>
                </a:lnTo>
                <a:lnTo>
                  <a:pt x="4961382" y="3304794"/>
                </a:lnTo>
                <a:lnTo>
                  <a:pt x="4954524" y="3315462"/>
                </a:lnTo>
                <a:lnTo>
                  <a:pt x="4985766" y="3336036"/>
                </a:lnTo>
                <a:lnTo>
                  <a:pt x="4990338" y="3324605"/>
                </a:lnTo>
                <a:lnTo>
                  <a:pt x="4992624" y="3326129"/>
                </a:lnTo>
                <a:lnTo>
                  <a:pt x="4985766" y="3336036"/>
                </a:lnTo>
                <a:lnTo>
                  <a:pt x="4988052" y="3337560"/>
                </a:lnTo>
                <a:close/>
              </a:path>
              <a:path w="7222998" h="3354324">
                <a:moveTo>
                  <a:pt x="5090921" y="3341370"/>
                </a:moveTo>
                <a:lnTo>
                  <a:pt x="5040630" y="3332988"/>
                </a:lnTo>
                <a:lnTo>
                  <a:pt x="5039106" y="3345941"/>
                </a:lnTo>
                <a:lnTo>
                  <a:pt x="5088636" y="3354324"/>
                </a:lnTo>
                <a:lnTo>
                  <a:pt x="5090921" y="3341370"/>
                </a:lnTo>
                <a:close/>
              </a:path>
              <a:path w="7222998" h="3354324">
                <a:moveTo>
                  <a:pt x="5175504" y="3330702"/>
                </a:moveTo>
                <a:lnTo>
                  <a:pt x="5170932" y="3319272"/>
                </a:lnTo>
                <a:lnTo>
                  <a:pt x="5123688" y="3339084"/>
                </a:lnTo>
                <a:lnTo>
                  <a:pt x="5129021" y="3350514"/>
                </a:lnTo>
                <a:lnTo>
                  <a:pt x="5175504" y="3330702"/>
                </a:lnTo>
                <a:close/>
              </a:path>
              <a:path w="7222998" h="3354324">
                <a:moveTo>
                  <a:pt x="5257800" y="3296412"/>
                </a:moveTo>
                <a:lnTo>
                  <a:pt x="5252466" y="3284220"/>
                </a:lnTo>
                <a:lnTo>
                  <a:pt x="5205983" y="3304032"/>
                </a:lnTo>
                <a:lnTo>
                  <a:pt x="5210556" y="3316224"/>
                </a:lnTo>
                <a:lnTo>
                  <a:pt x="5257800" y="3296412"/>
                </a:lnTo>
                <a:close/>
              </a:path>
              <a:path w="7222998" h="3354324">
                <a:moveTo>
                  <a:pt x="5338571" y="3259074"/>
                </a:moveTo>
                <a:lnTo>
                  <a:pt x="5333238" y="3247643"/>
                </a:lnTo>
                <a:lnTo>
                  <a:pt x="5287518" y="3269741"/>
                </a:lnTo>
                <a:lnTo>
                  <a:pt x="5292852" y="3281172"/>
                </a:lnTo>
                <a:lnTo>
                  <a:pt x="5338571" y="3259074"/>
                </a:lnTo>
                <a:close/>
              </a:path>
              <a:path w="7222998" h="3354324">
                <a:moveTo>
                  <a:pt x="5418582" y="3220973"/>
                </a:moveTo>
                <a:lnTo>
                  <a:pt x="5413247" y="3209543"/>
                </a:lnTo>
                <a:lnTo>
                  <a:pt x="5367528" y="3230879"/>
                </a:lnTo>
                <a:lnTo>
                  <a:pt x="5372862" y="3242310"/>
                </a:lnTo>
                <a:lnTo>
                  <a:pt x="5418582" y="3220973"/>
                </a:lnTo>
                <a:close/>
              </a:path>
              <a:path w="7222998" h="3354324">
                <a:moveTo>
                  <a:pt x="5499354" y="3182111"/>
                </a:moveTo>
                <a:lnTo>
                  <a:pt x="5493258" y="3170681"/>
                </a:lnTo>
                <a:lnTo>
                  <a:pt x="5447538" y="3192779"/>
                </a:lnTo>
                <a:lnTo>
                  <a:pt x="5453633" y="3204210"/>
                </a:lnTo>
                <a:lnTo>
                  <a:pt x="5499354" y="3182111"/>
                </a:lnTo>
                <a:close/>
              </a:path>
              <a:path w="7222998" h="3354324">
                <a:moveTo>
                  <a:pt x="5579364" y="3144011"/>
                </a:moveTo>
                <a:lnTo>
                  <a:pt x="5574030" y="3132581"/>
                </a:lnTo>
                <a:lnTo>
                  <a:pt x="5528309" y="3154679"/>
                </a:lnTo>
                <a:lnTo>
                  <a:pt x="5533644" y="3166110"/>
                </a:lnTo>
                <a:lnTo>
                  <a:pt x="5579364" y="3144011"/>
                </a:lnTo>
                <a:close/>
              </a:path>
              <a:path w="7222998" h="3354324">
                <a:moveTo>
                  <a:pt x="5600700" y="3108960"/>
                </a:moveTo>
                <a:lnTo>
                  <a:pt x="5609844" y="3118104"/>
                </a:lnTo>
                <a:lnTo>
                  <a:pt x="5626733" y="3100510"/>
                </a:lnTo>
                <a:lnTo>
                  <a:pt x="5647944" y="3089147"/>
                </a:lnTo>
                <a:lnTo>
                  <a:pt x="5642609" y="3077717"/>
                </a:lnTo>
                <a:lnTo>
                  <a:pt x="5620512" y="3089147"/>
                </a:lnTo>
                <a:lnTo>
                  <a:pt x="5618988" y="3089910"/>
                </a:lnTo>
                <a:lnTo>
                  <a:pt x="5628132" y="3099054"/>
                </a:lnTo>
                <a:lnTo>
                  <a:pt x="5626608" y="3100577"/>
                </a:lnTo>
                <a:lnTo>
                  <a:pt x="5600700" y="3108960"/>
                </a:lnTo>
                <a:close/>
              </a:path>
              <a:path w="7222998" h="3354324">
                <a:moveTo>
                  <a:pt x="5628132" y="3099054"/>
                </a:moveTo>
                <a:lnTo>
                  <a:pt x="5618988" y="3089910"/>
                </a:lnTo>
                <a:lnTo>
                  <a:pt x="5600700" y="3108960"/>
                </a:lnTo>
                <a:lnTo>
                  <a:pt x="5626608" y="3100577"/>
                </a:lnTo>
                <a:lnTo>
                  <a:pt x="5628132" y="3099054"/>
                </a:lnTo>
                <a:close/>
              </a:path>
              <a:path w="7222998" h="3354324">
                <a:moveTo>
                  <a:pt x="5727192" y="3047999"/>
                </a:moveTo>
                <a:lnTo>
                  <a:pt x="5721095" y="3036569"/>
                </a:lnTo>
                <a:lnTo>
                  <a:pt x="5676138" y="3060191"/>
                </a:lnTo>
                <a:lnTo>
                  <a:pt x="5682233" y="3071622"/>
                </a:lnTo>
                <a:lnTo>
                  <a:pt x="5727192" y="3047999"/>
                </a:lnTo>
                <a:close/>
              </a:path>
              <a:path w="7222998" h="3354324">
                <a:moveTo>
                  <a:pt x="5806440" y="3008375"/>
                </a:moveTo>
                <a:lnTo>
                  <a:pt x="5801106" y="2996945"/>
                </a:lnTo>
                <a:lnTo>
                  <a:pt x="5754624" y="3019043"/>
                </a:lnTo>
                <a:lnTo>
                  <a:pt x="5760720" y="3030473"/>
                </a:lnTo>
                <a:lnTo>
                  <a:pt x="5806440" y="3008375"/>
                </a:lnTo>
                <a:close/>
              </a:path>
              <a:path w="7222998" h="3354324">
                <a:moveTo>
                  <a:pt x="5886450" y="2970275"/>
                </a:moveTo>
                <a:lnTo>
                  <a:pt x="5881116" y="2958845"/>
                </a:lnTo>
                <a:lnTo>
                  <a:pt x="5835395" y="2980943"/>
                </a:lnTo>
                <a:lnTo>
                  <a:pt x="5840730" y="2992373"/>
                </a:lnTo>
                <a:lnTo>
                  <a:pt x="5886450" y="2970275"/>
                </a:lnTo>
                <a:close/>
              </a:path>
              <a:path w="7222998" h="3354324">
                <a:moveTo>
                  <a:pt x="5971032" y="2947416"/>
                </a:moveTo>
                <a:lnTo>
                  <a:pt x="5967983" y="2935223"/>
                </a:lnTo>
                <a:lnTo>
                  <a:pt x="5918454" y="2947416"/>
                </a:lnTo>
                <a:lnTo>
                  <a:pt x="5921502" y="2959607"/>
                </a:lnTo>
                <a:lnTo>
                  <a:pt x="5971032" y="2947416"/>
                </a:lnTo>
                <a:close/>
              </a:path>
              <a:path w="7222998" h="3354324">
                <a:moveTo>
                  <a:pt x="6057138" y="2926841"/>
                </a:moveTo>
                <a:lnTo>
                  <a:pt x="6054852" y="2914649"/>
                </a:lnTo>
                <a:lnTo>
                  <a:pt x="6005321" y="2926841"/>
                </a:lnTo>
                <a:lnTo>
                  <a:pt x="6008370" y="2939033"/>
                </a:lnTo>
                <a:lnTo>
                  <a:pt x="6057138" y="2926841"/>
                </a:lnTo>
                <a:close/>
              </a:path>
              <a:path w="7222998" h="3354324">
                <a:moveTo>
                  <a:pt x="6144006" y="2906267"/>
                </a:moveTo>
                <a:lnTo>
                  <a:pt x="6140958" y="2894075"/>
                </a:lnTo>
                <a:lnTo>
                  <a:pt x="6091428" y="2906267"/>
                </a:lnTo>
                <a:lnTo>
                  <a:pt x="6094476" y="2918460"/>
                </a:lnTo>
                <a:lnTo>
                  <a:pt x="6144006" y="2906267"/>
                </a:lnTo>
                <a:close/>
              </a:path>
              <a:path w="7222998" h="3354324">
                <a:moveTo>
                  <a:pt x="6224016" y="2868929"/>
                </a:moveTo>
                <a:lnTo>
                  <a:pt x="6201918" y="2879597"/>
                </a:lnTo>
                <a:lnTo>
                  <a:pt x="6202680" y="2879597"/>
                </a:lnTo>
                <a:lnTo>
                  <a:pt x="6178295" y="2884931"/>
                </a:lnTo>
                <a:lnTo>
                  <a:pt x="6181344" y="2897885"/>
                </a:lnTo>
                <a:lnTo>
                  <a:pt x="6205728" y="2891789"/>
                </a:lnTo>
                <a:lnTo>
                  <a:pt x="6207252" y="2891027"/>
                </a:lnTo>
                <a:lnTo>
                  <a:pt x="6230112" y="2880360"/>
                </a:lnTo>
                <a:lnTo>
                  <a:pt x="6224016" y="2868929"/>
                </a:lnTo>
                <a:close/>
              </a:path>
              <a:path w="7222998" h="3354324">
                <a:moveTo>
                  <a:pt x="6310121" y="2841497"/>
                </a:moveTo>
                <a:lnTo>
                  <a:pt x="6304788" y="2830067"/>
                </a:lnTo>
                <a:lnTo>
                  <a:pt x="6259068" y="2852166"/>
                </a:lnTo>
                <a:lnTo>
                  <a:pt x="6264402" y="2863595"/>
                </a:lnTo>
                <a:lnTo>
                  <a:pt x="6310121" y="2841497"/>
                </a:lnTo>
                <a:close/>
              </a:path>
              <a:path w="7222998" h="3354324">
                <a:moveTo>
                  <a:pt x="6339078" y="2814066"/>
                </a:moveTo>
                <a:lnTo>
                  <a:pt x="6344412" y="2825495"/>
                </a:lnTo>
                <a:lnTo>
                  <a:pt x="6375177" y="2810845"/>
                </a:lnTo>
                <a:lnTo>
                  <a:pt x="6389370" y="2809493"/>
                </a:lnTo>
                <a:lnTo>
                  <a:pt x="6388608" y="2797301"/>
                </a:lnTo>
                <a:lnTo>
                  <a:pt x="6372606" y="2798063"/>
                </a:lnTo>
                <a:lnTo>
                  <a:pt x="6370320" y="2798825"/>
                </a:lnTo>
                <a:lnTo>
                  <a:pt x="6376416" y="2810255"/>
                </a:lnTo>
                <a:lnTo>
                  <a:pt x="6373368" y="2811017"/>
                </a:lnTo>
                <a:lnTo>
                  <a:pt x="6339078" y="2814066"/>
                </a:lnTo>
                <a:close/>
              </a:path>
              <a:path w="7222998" h="3354324">
                <a:moveTo>
                  <a:pt x="6376416" y="2810255"/>
                </a:moveTo>
                <a:lnTo>
                  <a:pt x="6370320" y="2798825"/>
                </a:lnTo>
                <a:lnTo>
                  <a:pt x="6339078" y="2814066"/>
                </a:lnTo>
                <a:lnTo>
                  <a:pt x="6373368" y="2811017"/>
                </a:lnTo>
                <a:lnTo>
                  <a:pt x="6376416" y="2810255"/>
                </a:lnTo>
                <a:close/>
              </a:path>
              <a:path w="7222998" h="3354324">
                <a:moveTo>
                  <a:pt x="6477762" y="2804922"/>
                </a:moveTo>
                <a:lnTo>
                  <a:pt x="6477000" y="2791967"/>
                </a:lnTo>
                <a:lnTo>
                  <a:pt x="6426708" y="2795016"/>
                </a:lnTo>
                <a:lnTo>
                  <a:pt x="6427470" y="2807207"/>
                </a:lnTo>
                <a:lnTo>
                  <a:pt x="6477762" y="2804922"/>
                </a:lnTo>
                <a:close/>
              </a:path>
              <a:path w="7222998" h="3354324">
                <a:moveTo>
                  <a:pt x="6566916" y="2799587"/>
                </a:moveTo>
                <a:lnTo>
                  <a:pt x="6566154" y="2786633"/>
                </a:lnTo>
                <a:lnTo>
                  <a:pt x="6515100" y="2789681"/>
                </a:lnTo>
                <a:lnTo>
                  <a:pt x="6515862" y="2802635"/>
                </a:lnTo>
                <a:lnTo>
                  <a:pt x="6566916" y="2799587"/>
                </a:lnTo>
                <a:close/>
              </a:path>
              <a:path w="7222998" h="3354324">
                <a:moveTo>
                  <a:pt x="6654546" y="2781299"/>
                </a:moveTo>
                <a:lnTo>
                  <a:pt x="6650736" y="2769107"/>
                </a:lnTo>
                <a:lnTo>
                  <a:pt x="6602730" y="2784347"/>
                </a:lnTo>
                <a:lnTo>
                  <a:pt x="6606540" y="2796539"/>
                </a:lnTo>
                <a:lnTo>
                  <a:pt x="6654546" y="2781299"/>
                </a:lnTo>
                <a:close/>
              </a:path>
              <a:path w="7222998" h="3354324">
                <a:moveTo>
                  <a:pt x="6739128" y="2753867"/>
                </a:moveTo>
                <a:lnTo>
                  <a:pt x="6735318" y="2741675"/>
                </a:lnTo>
                <a:lnTo>
                  <a:pt x="6687312" y="2756916"/>
                </a:lnTo>
                <a:lnTo>
                  <a:pt x="6691122" y="2769107"/>
                </a:lnTo>
                <a:lnTo>
                  <a:pt x="6739128" y="2753867"/>
                </a:lnTo>
                <a:close/>
              </a:path>
              <a:path w="7222998" h="3354324">
                <a:moveTo>
                  <a:pt x="6823710" y="2724149"/>
                </a:moveTo>
                <a:lnTo>
                  <a:pt x="6819138" y="2711957"/>
                </a:lnTo>
                <a:lnTo>
                  <a:pt x="6771132" y="2730245"/>
                </a:lnTo>
                <a:lnTo>
                  <a:pt x="6775704" y="2741675"/>
                </a:lnTo>
                <a:lnTo>
                  <a:pt x="6823710" y="2724149"/>
                </a:lnTo>
                <a:close/>
              </a:path>
              <a:path w="7222998" h="3354324">
                <a:moveTo>
                  <a:pt x="6906006" y="2692145"/>
                </a:moveTo>
                <a:lnTo>
                  <a:pt x="6901434" y="2679954"/>
                </a:lnTo>
                <a:lnTo>
                  <a:pt x="6854190" y="2698241"/>
                </a:lnTo>
                <a:lnTo>
                  <a:pt x="6858762" y="2710433"/>
                </a:lnTo>
                <a:lnTo>
                  <a:pt x="6906006" y="2692145"/>
                </a:lnTo>
                <a:close/>
              </a:path>
              <a:path w="7222998" h="3354324">
                <a:moveTo>
                  <a:pt x="6952488" y="2673095"/>
                </a:moveTo>
                <a:lnTo>
                  <a:pt x="6978396" y="2639567"/>
                </a:lnTo>
                <a:lnTo>
                  <a:pt x="6968490" y="2631947"/>
                </a:lnTo>
                <a:lnTo>
                  <a:pt x="6944116" y="2663490"/>
                </a:lnTo>
                <a:lnTo>
                  <a:pt x="6937248" y="2666237"/>
                </a:lnTo>
                <a:lnTo>
                  <a:pt x="6941820" y="2678429"/>
                </a:lnTo>
                <a:lnTo>
                  <a:pt x="6949440" y="2675381"/>
                </a:lnTo>
                <a:lnTo>
                  <a:pt x="6952488" y="2673095"/>
                </a:lnTo>
                <a:lnTo>
                  <a:pt x="6942582" y="2665475"/>
                </a:lnTo>
                <a:lnTo>
                  <a:pt x="6944868" y="2663189"/>
                </a:lnTo>
                <a:lnTo>
                  <a:pt x="6952488" y="2673095"/>
                </a:lnTo>
                <a:close/>
              </a:path>
              <a:path w="7222998" h="3354324">
                <a:moveTo>
                  <a:pt x="7032498" y="2568701"/>
                </a:moveTo>
                <a:lnTo>
                  <a:pt x="7022592" y="2561081"/>
                </a:lnTo>
                <a:lnTo>
                  <a:pt x="6991350" y="2601467"/>
                </a:lnTo>
                <a:lnTo>
                  <a:pt x="7001256" y="2609087"/>
                </a:lnTo>
                <a:lnTo>
                  <a:pt x="7032498" y="2568701"/>
                </a:lnTo>
                <a:close/>
              </a:path>
              <a:path w="7222998" h="3354324">
                <a:moveTo>
                  <a:pt x="7086600" y="2498597"/>
                </a:moveTo>
                <a:lnTo>
                  <a:pt x="7076694" y="2490977"/>
                </a:lnTo>
                <a:lnTo>
                  <a:pt x="7045452" y="2531363"/>
                </a:lnTo>
                <a:lnTo>
                  <a:pt x="7055358" y="2538983"/>
                </a:lnTo>
                <a:lnTo>
                  <a:pt x="7086600" y="2498597"/>
                </a:lnTo>
                <a:close/>
              </a:path>
              <a:path w="7222998" h="3354324">
                <a:moveTo>
                  <a:pt x="7140702" y="2427731"/>
                </a:moveTo>
                <a:lnTo>
                  <a:pt x="7130796" y="2420111"/>
                </a:lnTo>
                <a:lnTo>
                  <a:pt x="7099554" y="2460497"/>
                </a:lnTo>
                <a:lnTo>
                  <a:pt x="7110222" y="2468117"/>
                </a:lnTo>
                <a:lnTo>
                  <a:pt x="7140702" y="2427731"/>
                </a:lnTo>
                <a:close/>
              </a:path>
              <a:path w="7222998" h="3354324">
                <a:moveTo>
                  <a:pt x="7172706" y="2343911"/>
                </a:moveTo>
                <a:lnTo>
                  <a:pt x="7160514" y="2340863"/>
                </a:lnTo>
                <a:lnTo>
                  <a:pt x="7147560" y="2389631"/>
                </a:lnTo>
                <a:lnTo>
                  <a:pt x="7159752" y="2392679"/>
                </a:lnTo>
                <a:lnTo>
                  <a:pt x="7172706" y="2343911"/>
                </a:lnTo>
                <a:close/>
              </a:path>
              <a:path w="7222998" h="3354324">
                <a:moveTo>
                  <a:pt x="7195566" y="2257805"/>
                </a:moveTo>
                <a:lnTo>
                  <a:pt x="7183374" y="2254757"/>
                </a:lnTo>
                <a:lnTo>
                  <a:pt x="7170420" y="2303525"/>
                </a:lnTo>
                <a:lnTo>
                  <a:pt x="7182612" y="2307335"/>
                </a:lnTo>
                <a:lnTo>
                  <a:pt x="7195566" y="2257805"/>
                </a:lnTo>
                <a:close/>
              </a:path>
              <a:path w="7222998" h="3354324">
                <a:moveTo>
                  <a:pt x="7204710" y="2174747"/>
                </a:moveTo>
                <a:lnTo>
                  <a:pt x="7193280" y="2218181"/>
                </a:lnTo>
                <a:lnTo>
                  <a:pt x="7205472" y="2221229"/>
                </a:lnTo>
                <a:lnTo>
                  <a:pt x="7216902" y="2177795"/>
                </a:lnTo>
                <a:lnTo>
                  <a:pt x="7216902" y="2170175"/>
                </a:lnTo>
                <a:lnTo>
                  <a:pt x="7204710" y="2170175"/>
                </a:lnTo>
                <a:lnTo>
                  <a:pt x="7203948" y="2176272"/>
                </a:lnTo>
                <a:lnTo>
                  <a:pt x="7204710" y="2174747"/>
                </a:lnTo>
                <a:close/>
              </a:path>
              <a:path w="7222998" h="3354324">
                <a:moveTo>
                  <a:pt x="7219950" y="2081783"/>
                </a:moveTo>
                <a:lnTo>
                  <a:pt x="7207758" y="2081021"/>
                </a:lnTo>
                <a:lnTo>
                  <a:pt x="7205472" y="2132075"/>
                </a:lnTo>
                <a:lnTo>
                  <a:pt x="7218426" y="2132075"/>
                </a:lnTo>
                <a:lnTo>
                  <a:pt x="7219950" y="2081783"/>
                </a:lnTo>
                <a:close/>
              </a:path>
              <a:path w="7222998" h="3354324">
                <a:moveTo>
                  <a:pt x="7222998" y="1992629"/>
                </a:moveTo>
                <a:lnTo>
                  <a:pt x="7210806" y="1991867"/>
                </a:lnTo>
                <a:lnTo>
                  <a:pt x="7208520" y="2042921"/>
                </a:lnTo>
                <a:lnTo>
                  <a:pt x="7221474" y="2043683"/>
                </a:lnTo>
                <a:lnTo>
                  <a:pt x="7222998" y="1992629"/>
                </a:lnTo>
                <a:close/>
              </a:path>
              <a:path w="7222998" h="3354324">
                <a:moveTo>
                  <a:pt x="7208520" y="1955291"/>
                </a:moveTo>
                <a:lnTo>
                  <a:pt x="7171944" y="1919477"/>
                </a:lnTo>
                <a:lnTo>
                  <a:pt x="7163562" y="1928621"/>
                </a:lnTo>
                <a:lnTo>
                  <a:pt x="7199376" y="1964435"/>
                </a:lnTo>
                <a:lnTo>
                  <a:pt x="7208520" y="1955291"/>
                </a:lnTo>
                <a:close/>
              </a:path>
              <a:path w="7222998" h="3354324">
                <a:moveTo>
                  <a:pt x="7141464" y="1895093"/>
                </a:moveTo>
                <a:lnTo>
                  <a:pt x="7095744" y="1872233"/>
                </a:lnTo>
                <a:lnTo>
                  <a:pt x="7090410" y="1883663"/>
                </a:lnTo>
                <a:lnTo>
                  <a:pt x="7135368" y="1906523"/>
                </a:lnTo>
                <a:lnTo>
                  <a:pt x="7141464" y="1895093"/>
                </a:lnTo>
                <a:close/>
              </a:path>
              <a:path w="7222998" h="3354324">
                <a:moveTo>
                  <a:pt x="1471422" y="2111502"/>
                </a:moveTo>
                <a:lnTo>
                  <a:pt x="1438656" y="2072639"/>
                </a:lnTo>
                <a:lnTo>
                  <a:pt x="1428750" y="2081022"/>
                </a:lnTo>
                <a:lnTo>
                  <a:pt x="1461516" y="2119884"/>
                </a:lnTo>
                <a:lnTo>
                  <a:pt x="1471422" y="2111502"/>
                </a:lnTo>
                <a:close/>
              </a:path>
              <a:path w="7222998" h="3354324">
                <a:moveTo>
                  <a:pt x="7072884" y="1847087"/>
                </a:moveTo>
                <a:lnTo>
                  <a:pt x="7043928" y="1805177"/>
                </a:lnTo>
                <a:lnTo>
                  <a:pt x="7033260" y="1812797"/>
                </a:lnTo>
                <a:lnTo>
                  <a:pt x="7062216" y="1854707"/>
                </a:lnTo>
                <a:lnTo>
                  <a:pt x="7072884" y="1847087"/>
                </a:lnTo>
                <a:close/>
              </a:path>
              <a:path w="7222998" h="3354324">
                <a:moveTo>
                  <a:pt x="7002780" y="1767839"/>
                </a:moveTo>
                <a:lnTo>
                  <a:pt x="7013448" y="1760981"/>
                </a:lnTo>
                <a:lnTo>
                  <a:pt x="7011924" y="1759457"/>
                </a:lnTo>
                <a:lnTo>
                  <a:pt x="6984492" y="1738121"/>
                </a:lnTo>
                <a:lnTo>
                  <a:pt x="6976872" y="1748027"/>
                </a:lnTo>
                <a:lnTo>
                  <a:pt x="7003248" y="1768543"/>
                </a:lnTo>
                <a:lnTo>
                  <a:pt x="7004304" y="1769363"/>
                </a:lnTo>
                <a:lnTo>
                  <a:pt x="7022592" y="1773935"/>
                </a:lnTo>
                <a:lnTo>
                  <a:pt x="7013448" y="1760981"/>
                </a:lnTo>
                <a:lnTo>
                  <a:pt x="7002780" y="1767839"/>
                </a:lnTo>
                <a:close/>
              </a:path>
              <a:path w="7222998" h="3354324">
                <a:moveTo>
                  <a:pt x="7004304" y="1769363"/>
                </a:moveTo>
                <a:lnTo>
                  <a:pt x="7003248" y="1768543"/>
                </a:lnTo>
                <a:lnTo>
                  <a:pt x="7011924" y="1781555"/>
                </a:lnTo>
                <a:lnTo>
                  <a:pt x="7022592" y="1773935"/>
                </a:lnTo>
                <a:lnTo>
                  <a:pt x="7004304" y="1769363"/>
                </a:lnTo>
                <a:close/>
              </a:path>
              <a:path w="7222998" h="3354324">
                <a:moveTo>
                  <a:pt x="6946392" y="1725167"/>
                </a:moveTo>
                <a:lnTo>
                  <a:pt x="6918960" y="1703069"/>
                </a:lnTo>
                <a:lnTo>
                  <a:pt x="6916674" y="1702307"/>
                </a:lnTo>
                <a:lnTo>
                  <a:pt x="6924294" y="1691639"/>
                </a:lnTo>
                <a:lnTo>
                  <a:pt x="6922008" y="1690877"/>
                </a:lnTo>
                <a:lnTo>
                  <a:pt x="6909054" y="1687829"/>
                </a:lnTo>
                <a:lnTo>
                  <a:pt x="6906006" y="1700021"/>
                </a:lnTo>
                <a:lnTo>
                  <a:pt x="6917093" y="1702630"/>
                </a:lnTo>
                <a:lnTo>
                  <a:pt x="6946392" y="1725167"/>
                </a:lnTo>
                <a:close/>
              </a:path>
              <a:path w="7222998" h="3354324">
                <a:moveTo>
                  <a:pt x="6918960" y="1703069"/>
                </a:moveTo>
                <a:lnTo>
                  <a:pt x="6946392" y="1725167"/>
                </a:lnTo>
                <a:lnTo>
                  <a:pt x="6954012" y="1715261"/>
                </a:lnTo>
                <a:lnTo>
                  <a:pt x="6924294" y="1691639"/>
                </a:lnTo>
                <a:lnTo>
                  <a:pt x="6916674" y="1702307"/>
                </a:lnTo>
                <a:lnTo>
                  <a:pt x="6918960" y="1703069"/>
                </a:lnTo>
                <a:close/>
              </a:path>
              <a:path w="7222998" h="3354324">
                <a:moveTo>
                  <a:pt x="6872478" y="1678685"/>
                </a:moveTo>
                <a:lnTo>
                  <a:pt x="6822948" y="1665731"/>
                </a:lnTo>
                <a:lnTo>
                  <a:pt x="6819900" y="1678685"/>
                </a:lnTo>
                <a:lnTo>
                  <a:pt x="6869430" y="1690877"/>
                </a:lnTo>
                <a:lnTo>
                  <a:pt x="6872478" y="1678685"/>
                </a:lnTo>
                <a:close/>
              </a:path>
              <a:path w="7222998" h="3354324">
                <a:moveTo>
                  <a:pt x="6786372" y="1656587"/>
                </a:moveTo>
                <a:lnTo>
                  <a:pt x="6759702" y="1650491"/>
                </a:lnTo>
                <a:lnTo>
                  <a:pt x="6736080" y="1646681"/>
                </a:lnTo>
                <a:lnTo>
                  <a:pt x="6733794" y="1658873"/>
                </a:lnTo>
                <a:lnTo>
                  <a:pt x="6756654" y="1662683"/>
                </a:lnTo>
                <a:lnTo>
                  <a:pt x="6782562" y="1669541"/>
                </a:lnTo>
                <a:lnTo>
                  <a:pt x="6786372" y="1656587"/>
                </a:lnTo>
                <a:close/>
              </a:path>
              <a:path w="7222998" h="3354324">
                <a:moveTo>
                  <a:pt x="6697980" y="1640585"/>
                </a:moveTo>
                <a:lnTo>
                  <a:pt x="6647688" y="1632965"/>
                </a:lnTo>
                <a:lnTo>
                  <a:pt x="6646164" y="1645919"/>
                </a:lnTo>
                <a:lnTo>
                  <a:pt x="6696456" y="1653539"/>
                </a:lnTo>
                <a:lnTo>
                  <a:pt x="6697980" y="1640585"/>
                </a:lnTo>
                <a:close/>
              </a:path>
              <a:path w="7222998" h="3354324">
                <a:moveTo>
                  <a:pt x="6610350" y="1627631"/>
                </a:moveTo>
                <a:lnTo>
                  <a:pt x="6560058" y="1620011"/>
                </a:lnTo>
                <a:lnTo>
                  <a:pt x="6557772" y="1632203"/>
                </a:lnTo>
                <a:lnTo>
                  <a:pt x="6608064" y="1639823"/>
                </a:lnTo>
                <a:lnTo>
                  <a:pt x="6610350" y="1627631"/>
                </a:lnTo>
                <a:close/>
              </a:path>
              <a:path w="7222998" h="3354324">
                <a:moveTo>
                  <a:pt x="6521958" y="1613915"/>
                </a:moveTo>
                <a:lnTo>
                  <a:pt x="6471666" y="1606295"/>
                </a:lnTo>
                <a:lnTo>
                  <a:pt x="6470142" y="1619249"/>
                </a:lnTo>
                <a:lnTo>
                  <a:pt x="6520434" y="1626869"/>
                </a:lnTo>
                <a:lnTo>
                  <a:pt x="6521958" y="1613915"/>
                </a:lnTo>
                <a:close/>
              </a:path>
              <a:path w="7222998" h="3354324">
                <a:moveTo>
                  <a:pt x="6433566" y="1602485"/>
                </a:moveTo>
                <a:lnTo>
                  <a:pt x="6382512" y="1602485"/>
                </a:lnTo>
                <a:lnTo>
                  <a:pt x="6382512" y="1615439"/>
                </a:lnTo>
                <a:lnTo>
                  <a:pt x="6433566" y="1615439"/>
                </a:lnTo>
                <a:lnTo>
                  <a:pt x="6433566" y="1602485"/>
                </a:lnTo>
                <a:close/>
              </a:path>
              <a:path w="7222998" h="3354324">
                <a:moveTo>
                  <a:pt x="6344412" y="1602485"/>
                </a:moveTo>
                <a:lnTo>
                  <a:pt x="6293358" y="1602485"/>
                </a:lnTo>
                <a:lnTo>
                  <a:pt x="6293358" y="1615439"/>
                </a:lnTo>
                <a:lnTo>
                  <a:pt x="6344412" y="1615439"/>
                </a:lnTo>
                <a:lnTo>
                  <a:pt x="6344412" y="1602485"/>
                </a:lnTo>
                <a:close/>
              </a:path>
              <a:path w="7222998" h="3354324">
                <a:moveTo>
                  <a:pt x="6255258" y="1602485"/>
                </a:moveTo>
                <a:lnTo>
                  <a:pt x="6245352" y="1602485"/>
                </a:lnTo>
                <a:lnTo>
                  <a:pt x="6245352" y="1615439"/>
                </a:lnTo>
                <a:lnTo>
                  <a:pt x="6255258" y="1615439"/>
                </a:lnTo>
                <a:lnTo>
                  <a:pt x="6255258" y="1602485"/>
                </a:lnTo>
                <a:close/>
              </a:path>
              <a:path w="7222998" h="3354324">
                <a:moveTo>
                  <a:pt x="6952488" y="2673095"/>
                </a:moveTo>
                <a:lnTo>
                  <a:pt x="6944868" y="2663189"/>
                </a:lnTo>
                <a:lnTo>
                  <a:pt x="6942582" y="2665475"/>
                </a:lnTo>
                <a:lnTo>
                  <a:pt x="6952488" y="2673095"/>
                </a:lnTo>
                <a:close/>
              </a:path>
              <a:path w="7222998" h="3354324">
                <a:moveTo>
                  <a:pt x="4990338" y="3324605"/>
                </a:moveTo>
                <a:lnTo>
                  <a:pt x="4985766" y="3336036"/>
                </a:lnTo>
                <a:lnTo>
                  <a:pt x="4992624" y="3326129"/>
                </a:lnTo>
                <a:lnTo>
                  <a:pt x="4990338" y="3324605"/>
                </a:lnTo>
                <a:close/>
              </a:path>
              <a:path w="7222998" h="3354324">
                <a:moveTo>
                  <a:pt x="936497" y="1457706"/>
                </a:moveTo>
                <a:lnTo>
                  <a:pt x="936030" y="1456536"/>
                </a:lnTo>
                <a:lnTo>
                  <a:pt x="935735" y="1456182"/>
                </a:lnTo>
                <a:lnTo>
                  <a:pt x="936497" y="1457706"/>
                </a:lnTo>
                <a:close/>
              </a:path>
              <a:path w="7222998" h="3354324">
                <a:moveTo>
                  <a:pt x="25907" y="48768"/>
                </a:moveTo>
                <a:lnTo>
                  <a:pt x="12191" y="0"/>
                </a:lnTo>
                <a:lnTo>
                  <a:pt x="0" y="3810"/>
                </a:lnTo>
                <a:lnTo>
                  <a:pt x="13715" y="52577"/>
                </a:lnTo>
                <a:lnTo>
                  <a:pt x="25907" y="48768"/>
                </a:lnTo>
                <a:close/>
              </a:path>
              <a:path w="7222998" h="3354324">
                <a:moveTo>
                  <a:pt x="936030" y="1456536"/>
                </a:moveTo>
                <a:lnTo>
                  <a:pt x="934973" y="1453896"/>
                </a:lnTo>
                <a:lnTo>
                  <a:pt x="922782" y="1458468"/>
                </a:lnTo>
                <a:lnTo>
                  <a:pt x="925067" y="1463040"/>
                </a:lnTo>
                <a:lnTo>
                  <a:pt x="925829" y="1464564"/>
                </a:lnTo>
                <a:lnTo>
                  <a:pt x="955548" y="1499616"/>
                </a:lnTo>
                <a:lnTo>
                  <a:pt x="965454" y="1491996"/>
                </a:lnTo>
                <a:lnTo>
                  <a:pt x="936030" y="1456536"/>
                </a:lnTo>
                <a:lnTo>
                  <a:pt x="936497" y="1457706"/>
                </a:lnTo>
                <a:lnTo>
                  <a:pt x="935735" y="1456182"/>
                </a:lnTo>
                <a:lnTo>
                  <a:pt x="936030" y="1456536"/>
                </a:lnTo>
                <a:close/>
              </a:path>
              <a:path w="7222998" h="3354324">
                <a:moveTo>
                  <a:pt x="1078230" y="1629156"/>
                </a:moveTo>
                <a:lnTo>
                  <a:pt x="1046988" y="1588770"/>
                </a:lnTo>
                <a:lnTo>
                  <a:pt x="1037082" y="1597152"/>
                </a:lnTo>
                <a:lnTo>
                  <a:pt x="1068324" y="1636776"/>
                </a:lnTo>
                <a:lnTo>
                  <a:pt x="1078230" y="1629156"/>
                </a:lnTo>
                <a:close/>
              </a:path>
              <a:path w="7222998" h="3354324">
                <a:moveTo>
                  <a:pt x="1022604" y="1559814"/>
                </a:moveTo>
                <a:lnTo>
                  <a:pt x="989838" y="1520952"/>
                </a:lnTo>
                <a:lnTo>
                  <a:pt x="979932" y="1529334"/>
                </a:lnTo>
                <a:lnTo>
                  <a:pt x="1012698" y="1568196"/>
                </a:lnTo>
                <a:lnTo>
                  <a:pt x="1022604" y="1559814"/>
                </a:lnTo>
                <a:close/>
              </a:path>
              <a:path w="7222998" h="3354324">
                <a:moveTo>
                  <a:pt x="918972" y="1418844"/>
                </a:moveTo>
                <a:lnTo>
                  <a:pt x="898397" y="1372362"/>
                </a:lnTo>
                <a:lnTo>
                  <a:pt x="886967" y="1377696"/>
                </a:lnTo>
                <a:lnTo>
                  <a:pt x="907541" y="1424178"/>
                </a:lnTo>
                <a:lnTo>
                  <a:pt x="918972" y="1418844"/>
                </a:lnTo>
                <a:close/>
              </a:path>
              <a:path w="7222998" h="3354324">
                <a:moveTo>
                  <a:pt x="883157" y="1337310"/>
                </a:moveTo>
                <a:lnTo>
                  <a:pt x="862583" y="1290828"/>
                </a:lnTo>
                <a:lnTo>
                  <a:pt x="851154" y="1296162"/>
                </a:lnTo>
                <a:lnTo>
                  <a:pt x="871728" y="1342644"/>
                </a:lnTo>
                <a:lnTo>
                  <a:pt x="883157" y="1337310"/>
                </a:lnTo>
                <a:close/>
              </a:path>
              <a:path w="7222998" h="3354324">
                <a:moveTo>
                  <a:pt x="842772" y="1257300"/>
                </a:moveTo>
                <a:lnTo>
                  <a:pt x="813816" y="1215390"/>
                </a:lnTo>
                <a:lnTo>
                  <a:pt x="803148" y="1223010"/>
                </a:lnTo>
                <a:lnTo>
                  <a:pt x="832104" y="1264158"/>
                </a:lnTo>
                <a:lnTo>
                  <a:pt x="842772" y="1257300"/>
                </a:lnTo>
                <a:close/>
              </a:path>
              <a:path w="7222998" h="3354324">
                <a:moveTo>
                  <a:pt x="791718" y="1184148"/>
                </a:moveTo>
                <a:lnTo>
                  <a:pt x="762762" y="1143000"/>
                </a:lnTo>
                <a:lnTo>
                  <a:pt x="752856" y="1149858"/>
                </a:lnTo>
                <a:lnTo>
                  <a:pt x="781812" y="1191768"/>
                </a:lnTo>
                <a:lnTo>
                  <a:pt x="791718" y="1184148"/>
                </a:lnTo>
                <a:close/>
              </a:path>
              <a:path w="7222998" h="3354324">
                <a:moveTo>
                  <a:pt x="741426" y="1110996"/>
                </a:moveTo>
                <a:lnTo>
                  <a:pt x="712470" y="1069848"/>
                </a:lnTo>
                <a:lnTo>
                  <a:pt x="701802" y="1076706"/>
                </a:lnTo>
                <a:lnTo>
                  <a:pt x="730758" y="1118616"/>
                </a:lnTo>
                <a:lnTo>
                  <a:pt x="741426" y="1110996"/>
                </a:lnTo>
                <a:close/>
              </a:path>
              <a:path w="7222998" h="3354324">
                <a:moveTo>
                  <a:pt x="685800" y="1040130"/>
                </a:moveTo>
                <a:lnTo>
                  <a:pt x="647700" y="1007363"/>
                </a:lnTo>
                <a:lnTo>
                  <a:pt x="639318" y="1017269"/>
                </a:lnTo>
                <a:lnTo>
                  <a:pt x="678180" y="1050036"/>
                </a:lnTo>
                <a:lnTo>
                  <a:pt x="685800" y="1040130"/>
                </a:lnTo>
                <a:close/>
              </a:path>
              <a:path w="7222998" h="3354324">
                <a:moveTo>
                  <a:pt x="617982" y="982980"/>
                </a:moveTo>
                <a:lnTo>
                  <a:pt x="579120" y="950213"/>
                </a:lnTo>
                <a:lnTo>
                  <a:pt x="571500" y="959358"/>
                </a:lnTo>
                <a:lnTo>
                  <a:pt x="610362" y="992124"/>
                </a:lnTo>
                <a:lnTo>
                  <a:pt x="617982" y="982980"/>
                </a:lnTo>
                <a:close/>
              </a:path>
              <a:path w="7222998" h="3354324">
                <a:moveTo>
                  <a:pt x="550164" y="925068"/>
                </a:moveTo>
                <a:lnTo>
                  <a:pt x="522732" y="901446"/>
                </a:lnTo>
                <a:lnTo>
                  <a:pt x="510540" y="893063"/>
                </a:lnTo>
                <a:lnTo>
                  <a:pt x="502920" y="903732"/>
                </a:lnTo>
                <a:lnTo>
                  <a:pt x="515112" y="912113"/>
                </a:lnTo>
                <a:lnTo>
                  <a:pt x="542544" y="934974"/>
                </a:lnTo>
                <a:lnTo>
                  <a:pt x="550164" y="925068"/>
                </a:lnTo>
                <a:close/>
              </a:path>
              <a:path w="7222998" h="3354324">
                <a:moveTo>
                  <a:pt x="479298" y="870966"/>
                </a:moveTo>
                <a:lnTo>
                  <a:pt x="438150" y="841247"/>
                </a:lnTo>
                <a:lnTo>
                  <a:pt x="430530" y="851916"/>
                </a:lnTo>
                <a:lnTo>
                  <a:pt x="472440" y="880872"/>
                </a:lnTo>
                <a:lnTo>
                  <a:pt x="479298" y="870966"/>
                </a:lnTo>
                <a:close/>
              </a:path>
              <a:path w="7222998" h="3354324">
                <a:moveTo>
                  <a:pt x="407669" y="819150"/>
                </a:moveTo>
                <a:lnTo>
                  <a:pt x="366521" y="788670"/>
                </a:lnTo>
                <a:lnTo>
                  <a:pt x="358902" y="799338"/>
                </a:lnTo>
                <a:lnTo>
                  <a:pt x="400049" y="829056"/>
                </a:lnTo>
                <a:lnTo>
                  <a:pt x="407669" y="819150"/>
                </a:lnTo>
                <a:close/>
              </a:path>
              <a:path w="7222998" h="3354324">
                <a:moveTo>
                  <a:pt x="327659" y="761238"/>
                </a:moveTo>
                <a:lnTo>
                  <a:pt x="302513" y="730758"/>
                </a:lnTo>
                <a:lnTo>
                  <a:pt x="292607" y="739140"/>
                </a:lnTo>
                <a:lnTo>
                  <a:pt x="318516" y="768858"/>
                </a:lnTo>
                <a:lnTo>
                  <a:pt x="319277" y="770382"/>
                </a:lnTo>
                <a:lnTo>
                  <a:pt x="328421" y="776478"/>
                </a:lnTo>
                <a:lnTo>
                  <a:pt x="336041" y="766572"/>
                </a:lnTo>
                <a:lnTo>
                  <a:pt x="326898" y="759714"/>
                </a:lnTo>
                <a:lnTo>
                  <a:pt x="327659" y="761238"/>
                </a:lnTo>
                <a:close/>
              </a:path>
              <a:path w="7222998" h="3354324">
                <a:moveTo>
                  <a:pt x="245363" y="662940"/>
                </a:moveTo>
                <a:lnTo>
                  <a:pt x="235457" y="670560"/>
                </a:lnTo>
                <a:lnTo>
                  <a:pt x="243839" y="681228"/>
                </a:lnTo>
                <a:lnTo>
                  <a:pt x="268223" y="709422"/>
                </a:lnTo>
                <a:lnTo>
                  <a:pt x="277367" y="701802"/>
                </a:lnTo>
                <a:lnTo>
                  <a:pt x="253745" y="673608"/>
                </a:lnTo>
                <a:lnTo>
                  <a:pt x="245363" y="662940"/>
                </a:lnTo>
                <a:close/>
              </a:path>
              <a:path w="7222998" h="3354324">
                <a:moveTo>
                  <a:pt x="221741" y="632460"/>
                </a:moveTo>
                <a:lnTo>
                  <a:pt x="190499" y="592836"/>
                </a:lnTo>
                <a:lnTo>
                  <a:pt x="180593" y="600456"/>
                </a:lnTo>
                <a:lnTo>
                  <a:pt x="211836" y="640080"/>
                </a:lnTo>
                <a:lnTo>
                  <a:pt x="221741" y="632460"/>
                </a:lnTo>
                <a:close/>
              </a:path>
              <a:path w="7222998" h="3354324">
                <a:moveTo>
                  <a:pt x="175259" y="561594"/>
                </a:moveTo>
                <a:lnTo>
                  <a:pt x="161543" y="512064"/>
                </a:lnTo>
                <a:lnTo>
                  <a:pt x="149351" y="515873"/>
                </a:lnTo>
                <a:lnTo>
                  <a:pt x="163067" y="564642"/>
                </a:lnTo>
                <a:lnTo>
                  <a:pt x="175259" y="561594"/>
                </a:lnTo>
                <a:close/>
              </a:path>
              <a:path w="7222998" h="3354324">
                <a:moveTo>
                  <a:pt x="150875" y="475488"/>
                </a:moveTo>
                <a:lnTo>
                  <a:pt x="137159" y="426720"/>
                </a:lnTo>
                <a:lnTo>
                  <a:pt x="124967" y="430530"/>
                </a:lnTo>
                <a:lnTo>
                  <a:pt x="138683" y="479298"/>
                </a:lnTo>
                <a:lnTo>
                  <a:pt x="150875" y="4754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54893" y="5271516"/>
            <a:ext cx="0" cy="12954"/>
          </a:xfrm>
          <a:custGeom>
            <a:avLst/>
            <a:gdLst/>
            <a:ahLst/>
            <a:cxnLst/>
            <a:rect l="l" t="t" r="r" b="b"/>
            <a:pathLst>
              <a:path h="12954">
                <a:moveTo>
                  <a:pt x="0" y="0"/>
                </a:moveTo>
                <a:lnTo>
                  <a:pt x="0" y="12954"/>
                </a:lnTo>
              </a:path>
            </a:pathLst>
          </a:custGeom>
          <a:ln w="515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318139" y="5277993"/>
            <a:ext cx="51054" cy="0"/>
          </a:xfrm>
          <a:custGeom>
            <a:avLst/>
            <a:gdLst/>
            <a:ahLst/>
            <a:cxnLst/>
            <a:rect l="l" t="t" r="r" b="b"/>
            <a:pathLst>
              <a:path w="51054">
                <a:moveTo>
                  <a:pt x="51054" y="0"/>
                </a:moveTo>
                <a:lnTo>
                  <a:pt x="0" y="0"/>
                </a:lnTo>
              </a:path>
            </a:pathLst>
          </a:custGeom>
          <a:ln w="142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371223" y="5440299"/>
            <a:ext cx="51053" cy="0"/>
          </a:xfrm>
          <a:custGeom>
            <a:avLst/>
            <a:gdLst/>
            <a:ahLst/>
            <a:cxnLst/>
            <a:rect l="l" t="t" r="r" b="b"/>
            <a:pathLst>
              <a:path w="51053">
                <a:moveTo>
                  <a:pt x="51053" y="0"/>
                </a:moveTo>
                <a:lnTo>
                  <a:pt x="0" y="0"/>
                </a:lnTo>
              </a:path>
            </a:pathLst>
          </a:custGeom>
          <a:ln w="142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489583" y="3805808"/>
            <a:ext cx="51053" cy="0"/>
          </a:xfrm>
          <a:custGeom>
            <a:avLst/>
            <a:gdLst/>
            <a:ahLst/>
            <a:cxnLst/>
            <a:rect l="l" t="t" r="r" b="b"/>
            <a:pathLst>
              <a:path w="51053">
                <a:moveTo>
                  <a:pt x="51054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400429" y="3805808"/>
            <a:ext cx="51053" cy="0"/>
          </a:xfrm>
          <a:custGeom>
            <a:avLst/>
            <a:gdLst/>
            <a:ahLst/>
            <a:cxnLst/>
            <a:rect l="l" t="t" r="r" b="b"/>
            <a:pathLst>
              <a:path w="51053">
                <a:moveTo>
                  <a:pt x="51054" y="0"/>
                </a:moveTo>
                <a:lnTo>
                  <a:pt x="0" y="0"/>
                </a:lnTo>
              </a:path>
            </a:pathLst>
          </a:custGeom>
          <a:ln w="142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57376" y="3799331"/>
            <a:ext cx="0" cy="12953"/>
          </a:xfrm>
          <a:custGeom>
            <a:avLst/>
            <a:gdLst/>
            <a:ahLst/>
            <a:cxnLst/>
            <a:rect l="l" t="t" r="r" b="b"/>
            <a:pathLst>
              <a:path h="12953">
                <a:moveTo>
                  <a:pt x="0" y="0"/>
                </a:moveTo>
                <a:lnTo>
                  <a:pt x="0" y="12954"/>
                </a:lnTo>
              </a:path>
            </a:pathLst>
          </a:custGeom>
          <a:ln w="11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96681" y="1685544"/>
            <a:ext cx="0" cy="4322063"/>
          </a:xfrm>
          <a:custGeom>
            <a:avLst/>
            <a:gdLst/>
            <a:ahLst/>
            <a:cxnLst/>
            <a:rect l="l" t="t" r="r" b="b"/>
            <a:pathLst>
              <a:path h="4322063">
                <a:moveTo>
                  <a:pt x="0" y="0"/>
                </a:moveTo>
                <a:lnTo>
                  <a:pt x="0" y="4322063"/>
                </a:lnTo>
              </a:path>
            </a:pathLst>
          </a:custGeom>
          <a:ln w="10413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88577" y="1685544"/>
            <a:ext cx="0" cy="4322063"/>
          </a:xfrm>
          <a:custGeom>
            <a:avLst/>
            <a:gdLst/>
            <a:ahLst/>
            <a:cxnLst/>
            <a:rect l="l" t="t" r="r" b="b"/>
            <a:pathLst>
              <a:path h="4322063">
                <a:moveTo>
                  <a:pt x="0" y="0"/>
                </a:moveTo>
                <a:lnTo>
                  <a:pt x="0" y="4322063"/>
                </a:lnTo>
              </a:path>
            </a:pathLst>
          </a:custGeom>
          <a:ln w="10413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189236" y="1685543"/>
            <a:ext cx="0" cy="4322064"/>
          </a:xfrm>
          <a:custGeom>
            <a:avLst/>
            <a:gdLst/>
            <a:ahLst/>
            <a:cxnLst/>
            <a:rect l="l" t="t" r="r" b="b"/>
            <a:pathLst>
              <a:path h="4322064">
                <a:moveTo>
                  <a:pt x="0" y="0"/>
                </a:moveTo>
                <a:lnTo>
                  <a:pt x="0" y="4322064"/>
                </a:lnTo>
              </a:path>
            </a:pathLst>
          </a:custGeom>
          <a:ln w="11176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881513" y="1685543"/>
            <a:ext cx="0" cy="4322064"/>
          </a:xfrm>
          <a:custGeom>
            <a:avLst/>
            <a:gdLst/>
            <a:ahLst/>
            <a:cxnLst/>
            <a:rect l="l" t="t" r="r" b="b"/>
            <a:pathLst>
              <a:path h="4322064">
                <a:moveTo>
                  <a:pt x="0" y="0"/>
                </a:moveTo>
                <a:lnTo>
                  <a:pt x="0" y="4322064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573409" y="1668017"/>
            <a:ext cx="0" cy="4321302"/>
          </a:xfrm>
          <a:custGeom>
            <a:avLst/>
            <a:gdLst/>
            <a:ahLst/>
            <a:cxnLst/>
            <a:rect l="l" t="t" r="r" b="b"/>
            <a:pathLst>
              <a:path h="4321302">
                <a:moveTo>
                  <a:pt x="0" y="0"/>
                </a:moveTo>
                <a:lnTo>
                  <a:pt x="0" y="4321302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78640" y="1685543"/>
            <a:ext cx="0" cy="4322064"/>
          </a:xfrm>
          <a:custGeom>
            <a:avLst/>
            <a:gdLst/>
            <a:ahLst/>
            <a:cxnLst/>
            <a:rect l="l" t="t" r="r" b="b"/>
            <a:pathLst>
              <a:path h="4322064">
                <a:moveTo>
                  <a:pt x="0" y="0"/>
                </a:moveTo>
                <a:lnTo>
                  <a:pt x="0" y="4322064"/>
                </a:lnTo>
              </a:path>
            </a:pathLst>
          </a:custGeom>
          <a:ln w="11175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966345" y="1685543"/>
            <a:ext cx="0" cy="4322063"/>
          </a:xfrm>
          <a:custGeom>
            <a:avLst/>
            <a:gdLst/>
            <a:ahLst/>
            <a:cxnLst/>
            <a:rect l="l" t="t" r="r" b="b"/>
            <a:pathLst>
              <a:path h="4322063">
                <a:moveTo>
                  <a:pt x="0" y="0"/>
                </a:moveTo>
                <a:lnTo>
                  <a:pt x="0" y="4322063"/>
                </a:lnTo>
              </a:path>
            </a:pathLst>
          </a:custGeom>
          <a:ln w="10413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666611" y="1700783"/>
            <a:ext cx="0" cy="4321301"/>
          </a:xfrm>
          <a:custGeom>
            <a:avLst/>
            <a:gdLst/>
            <a:ahLst/>
            <a:cxnLst/>
            <a:rect l="l" t="t" r="r" b="b"/>
            <a:pathLst>
              <a:path h="4321301">
                <a:moveTo>
                  <a:pt x="0" y="0"/>
                </a:moveTo>
                <a:lnTo>
                  <a:pt x="0" y="4321301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358900" y="1685543"/>
            <a:ext cx="0" cy="4322063"/>
          </a:xfrm>
          <a:custGeom>
            <a:avLst/>
            <a:gdLst/>
            <a:ahLst/>
            <a:cxnLst/>
            <a:rect l="l" t="t" r="r" b="b"/>
            <a:pathLst>
              <a:path h="4322063">
                <a:moveTo>
                  <a:pt x="0" y="0"/>
                </a:moveTo>
                <a:lnTo>
                  <a:pt x="0" y="4322063"/>
                </a:lnTo>
              </a:path>
            </a:pathLst>
          </a:custGeom>
          <a:ln w="11175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51177" y="1668017"/>
            <a:ext cx="0" cy="4321302"/>
          </a:xfrm>
          <a:custGeom>
            <a:avLst/>
            <a:gdLst/>
            <a:ahLst/>
            <a:cxnLst/>
            <a:rect l="l" t="t" r="r" b="b"/>
            <a:pathLst>
              <a:path h="4321302">
                <a:moveTo>
                  <a:pt x="0" y="0"/>
                </a:moveTo>
                <a:lnTo>
                  <a:pt x="0" y="4321302"/>
                </a:lnTo>
              </a:path>
            </a:pathLst>
          </a:custGeom>
          <a:ln w="10413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751443" y="1668017"/>
            <a:ext cx="0" cy="4321302"/>
          </a:xfrm>
          <a:custGeom>
            <a:avLst/>
            <a:gdLst/>
            <a:ahLst/>
            <a:cxnLst/>
            <a:rect l="l" t="t" r="r" b="b"/>
            <a:pathLst>
              <a:path h="4321302">
                <a:moveTo>
                  <a:pt x="0" y="0"/>
                </a:moveTo>
                <a:lnTo>
                  <a:pt x="0" y="4321302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43732" y="1668017"/>
            <a:ext cx="0" cy="4321302"/>
          </a:xfrm>
          <a:custGeom>
            <a:avLst/>
            <a:gdLst/>
            <a:ahLst/>
            <a:cxnLst/>
            <a:rect l="l" t="t" r="r" b="b"/>
            <a:pathLst>
              <a:path h="4321302">
                <a:moveTo>
                  <a:pt x="0" y="0"/>
                </a:moveTo>
                <a:lnTo>
                  <a:pt x="0" y="4321302"/>
                </a:lnTo>
              </a:path>
            </a:pathLst>
          </a:custGeom>
          <a:ln w="11175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115453" y="2369438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1176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121549" y="3061715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0413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123835" y="3753230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1175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3835" y="4459985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1549" y="5137784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1175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1549" y="5838444"/>
            <a:ext cx="8663178" cy="0"/>
          </a:xfrm>
          <a:custGeom>
            <a:avLst/>
            <a:gdLst/>
            <a:ahLst/>
            <a:cxnLst/>
            <a:rect l="l" t="t" r="r" b="b"/>
            <a:pathLst>
              <a:path w="8663178">
                <a:moveTo>
                  <a:pt x="8663178" y="0"/>
                </a:moveTo>
                <a:lnTo>
                  <a:pt x="0" y="0"/>
                </a:lnTo>
              </a:path>
            </a:pathLst>
          </a:custGeom>
          <a:ln w="1041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120269" y="3960113"/>
            <a:ext cx="2216658" cy="1761744"/>
          </a:xfrm>
          <a:custGeom>
            <a:avLst/>
            <a:gdLst/>
            <a:ahLst/>
            <a:cxnLst/>
            <a:rect l="l" t="t" r="r" b="b"/>
            <a:pathLst>
              <a:path w="2216658" h="1761744">
                <a:moveTo>
                  <a:pt x="2101596" y="132587"/>
                </a:moveTo>
                <a:lnTo>
                  <a:pt x="2196846" y="179831"/>
                </a:lnTo>
                <a:lnTo>
                  <a:pt x="2100407" y="131612"/>
                </a:lnTo>
                <a:lnTo>
                  <a:pt x="2101596" y="132587"/>
                </a:lnTo>
                <a:close/>
              </a:path>
              <a:path w="2216658" h="1761744">
                <a:moveTo>
                  <a:pt x="1985772" y="13715"/>
                </a:moveTo>
                <a:lnTo>
                  <a:pt x="1987296" y="15239"/>
                </a:lnTo>
                <a:lnTo>
                  <a:pt x="2029206" y="35813"/>
                </a:lnTo>
                <a:lnTo>
                  <a:pt x="2000250" y="1523"/>
                </a:lnTo>
                <a:lnTo>
                  <a:pt x="1998726" y="0"/>
                </a:lnTo>
                <a:lnTo>
                  <a:pt x="1985772" y="13715"/>
                </a:lnTo>
                <a:close/>
              </a:path>
              <a:path w="2216658" h="1761744">
                <a:moveTo>
                  <a:pt x="2216658" y="292607"/>
                </a:moveTo>
                <a:lnTo>
                  <a:pt x="2216658" y="289559"/>
                </a:lnTo>
                <a:lnTo>
                  <a:pt x="2198370" y="288797"/>
                </a:lnTo>
                <a:lnTo>
                  <a:pt x="2188464" y="196595"/>
                </a:lnTo>
                <a:lnTo>
                  <a:pt x="2183130" y="189737"/>
                </a:lnTo>
                <a:lnTo>
                  <a:pt x="2199894" y="181355"/>
                </a:lnTo>
                <a:lnTo>
                  <a:pt x="2196846" y="179831"/>
                </a:lnTo>
                <a:lnTo>
                  <a:pt x="2101596" y="132587"/>
                </a:lnTo>
                <a:lnTo>
                  <a:pt x="2073672" y="109676"/>
                </a:lnTo>
                <a:lnTo>
                  <a:pt x="2029968" y="37337"/>
                </a:lnTo>
                <a:lnTo>
                  <a:pt x="2029206" y="35813"/>
                </a:lnTo>
                <a:lnTo>
                  <a:pt x="1987296" y="15239"/>
                </a:lnTo>
                <a:lnTo>
                  <a:pt x="1985772" y="13715"/>
                </a:lnTo>
                <a:lnTo>
                  <a:pt x="1998726" y="0"/>
                </a:lnTo>
                <a:lnTo>
                  <a:pt x="1881378" y="-83058"/>
                </a:lnTo>
                <a:lnTo>
                  <a:pt x="1800606" y="-108966"/>
                </a:lnTo>
                <a:lnTo>
                  <a:pt x="1604010" y="-143256"/>
                </a:lnTo>
                <a:lnTo>
                  <a:pt x="1437894" y="-157734"/>
                </a:lnTo>
                <a:lnTo>
                  <a:pt x="1315212" y="-163068"/>
                </a:lnTo>
                <a:lnTo>
                  <a:pt x="1314450" y="-144018"/>
                </a:lnTo>
                <a:lnTo>
                  <a:pt x="1435608" y="-138684"/>
                </a:lnTo>
                <a:lnTo>
                  <a:pt x="1600962" y="-124206"/>
                </a:lnTo>
                <a:lnTo>
                  <a:pt x="1795272" y="-90678"/>
                </a:lnTo>
                <a:lnTo>
                  <a:pt x="1872996" y="-66293"/>
                </a:lnTo>
                <a:lnTo>
                  <a:pt x="1869948" y="-67056"/>
                </a:lnTo>
                <a:lnTo>
                  <a:pt x="1986714" y="14832"/>
                </a:lnTo>
                <a:lnTo>
                  <a:pt x="2014728" y="48005"/>
                </a:lnTo>
                <a:lnTo>
                  <a:pt x="2013966" y="47243"/>
                </a:lnTo>
                <a:lnTo>
                  <a:pt x="2058162" y="120395"/>
                </a:lnTo>
                <a:lnTo>
                  <a:pt x="2071878" y="108203"/>
                </a:lnTo>
                <a:lnTo>
                  <a:pt x="2074164" y="110489"/>
                </a:lnTo>
                <a:lnTo>
                  <a:pt x="2099310" y="131063"/>
                </a:lnTo>
                <a:lnTo>
                  <a:pt x="2089404" y="147065"/>
                </a:lnTo>
                <a:lnTo>
                  <a:pt x="2090928" y="147827"/>
                </a:lnTo>
                <a:lnTo>
                  <a:pt x="2183805" y="194266"/>
                </a:lnTo>
                <a:lnTo>
                  <a:pt x="2198120" y="290172"/>
                </a:lnTo>
                <a:lnTo>
                  <a:pt x="2183130" y="372617"/>
                </a:lnTo>
                <a:lnTo>
                  <a:pt x="2198370" y="291845"/>
                </a:lnTo>
                <a:lnTo>
                  <a:pt x="2216658" y="292607"/>
                </a:lnTo>
                <a:close/>
              </a:path>
              <a:path w="2216658" h="1761744">
                <a:moveTo>
                  <a:pt x="2099310" y="131063"/>
                </a:moveTo>
                <a:lnTo>
                  <a:pt x="2074164" y="110489"/>
                </a:lnTo>
                <a:lnTo>
                  <a:pt x="2071878" y="108203"/>
                </a:lnTo>
                <a:lnTo>
                  <a:pt x="2058162" y="120395"/>
                </a:lnTo>
                <a:lnTo>
                  <a:pt x="2059686" y="122681"/>
                </a:lnTo>
                <a:lnTo>
                  <a:pt x="2089404" y="147065"/>
                </a:lnTo>
                <a:lnTo>
                  <a:pt x="2099310" y="131063"/>
                </a:lnTo>
                <a:close/>
              </a:path>
              <a:path w="2216658" h="1761744">
                <a:moveTo>
                  <a:pt x="2198370" y="288797"/>
                </a:moveTo>
                <a:lnTo>
                  <a:pt x="2216658" y="289559"/>
                </a:lnTo>
                <a:lnTo>
                  <a:pt x="2202180" y="186689"/>
                </a:lnTo>
                <a:lnTo>
                  <a:pt x="2202180" y="183641"/>
                </a:lnTo>
                <a:lnTo>
                  <a:pt x="2199894" y="181355"/>
                </a:lnTo>
                <a:lnTo>
                  <a:pt x="2183130" y="189737"/>
                </a:lnTo>
                <a:lnTo>
                  <a:pt x="2188464" y="196595"/>
                </a:lnTo>
                <a:lnTo>
                  <a:pt x="2198370" y="288797"/>
                </a:lnTo>
                <a:close/>
              </a:path>
              <a:path w="2216658" h="1761744">
                <a:moveTo>
                  <a:pt x="1834896" y="945641"/>
                </a:moveTo>
                <a:lnTo>
                  <a:pt x="1779120" y="969126"/>
                </a:lnTo>
                <a:lnTo>
                  <a:pt x="1780794" y="969263"/>
                </a:lnTo>
                <a:lnTo>
                  <a:pt x="1776984" y="970026"/>
                </a:lnTo>
                <a:lnTo>
                  <a:pt x="1723644" y="982979"/>
                </a:lnTo>
                <a:lnTo>
                  <a:pt x="1663446" y="984503"/>
                </a:lnTo>
                <a:lnTo>
                  <a:pt x="1536954" y="1018032"/>
                </a:lnTo>
                <a:lnTo>
                  <a:pt x="1439874" y="1044710"/>
                </a:lnTo>
                <a:lnTo>
                  <a:pt x="1437132" y="1045463"/>
                </a:lnTo>
                <a:lnTo>
                  <a:pt x="1439874" y="1044710"/>
                </a:lnTo>
                <a:lnTo>
                  <a:pt x="1400556" y="1033271"/>
                </a:lnTo>
                <a:lnTo>
                  <a:pt x="1399032" y="1032509"/>
                </a:lnTo>
                <a:lnTo>
                  <a:pt x="1395984" y="1032509"/>
                </a:lnTo>
                <a:lnTo>
                  <a:pt x="1309878" y="1046226"/>
                </a:lnTo>
                <a:lnTo>
                  <a:pt x="1442466" y="1045463"/>
                </a:lnTo>
                <a:lnTo>
                  <a:pt x="1541526" y="1037082"/>
                </a:lnTo>
                <a:lnTo>
                  <a:pt x="1668780" y="1002791"/>
                </a:lnTo>
                <a:lnTo>
                  <a:pt x="1726611" y="983264"/>
                </a:lnTo>
                <a:lnTo>
                  <a:pt x="1727454" y="982979"/>
                </a:lnTo>
                <a:lnTo>
                  <a:pt x="1783842" y="987551"/>
                </a:lnTo>
                <a:lnTo>
                  <a:pt x="1842516" y="963167"/>
                </a:lnTo>
                <a:lnTo>
                  <a:pt x="1942338" y="908303"/>
                </a:lnTo>
                <a:lnTo>
                  <a:pt x="2083308" y="736091"/>
                </a:lnTo>
                <a:lnTo>
                  <a:pt x="2084070" y="734567"/>
                </a:lnTo>
                <a:lnTo>
                  <a:pt x="2132838" y="653033"/>
                </a:lnTo>
                <a:lnTo>
                  <a:pt x="2133600" y="651509"/>
                </a:lnTo>
                <a:lnTo>
                  <a:pt x="2192274" y="479297"/>
                </a:lnTo>
                <a:lnTo>
                  <a:pt x="2192274" y="477011"/>
                </a:lnTo>
                <a:lnTo>
                  <a:pt x="2202180" y="374903"/>
                </a:lnTo>
                <a:lnTo>
                  <a:pt x="2216658" y="292607"/>
                </a:lnTo>
                <a:lnTo>
                  <a:pt x="2198370" y="291845"/>
                </a:lnTo>
                <a:lnTo>
                  <a:pt x="2183130" y="372617"/>
                </a:lnTo>
                <a:lnTo>
                  <a:pt x="2173986" y="475487"/>
                </a:lnTo>
                <a:lnTo>
                  <a:pt x="2173986" y="473201"/>
                </a:lnTo>
                <a:lnTo>
                  <a:pt x="2115312" y="645413"/>
                </a:lnTo>
                <a:lnTo>
                  <a:pt x="2116074" y="643127"/>
                </a:lnTo>
                <a:lnTo>
                  <a:pt x="2067306" y="724661"/>
                </a:lnTo>
                <a:lnTo>
                  <a:pt x="2068068" y="723899"/>
                </a:lnTo>
                <a:lnTo>
                  <a:pt x="1931038" y="892726"/>
                </a:lnTo>
                <a:lnTo>
                  <a:pt x="1933194" y="891539"/>
                </a:lnTo>
                <a:lnTo>
                  <a:pt x="1930146" y="893826"/>
                </a:lnTo>
                <a:lnTo>
                  <a:pt x="1931038" y="892726"/>
                </a:lnTo>
                <a:lnTo>
                  <a:pt x="1834896" y="945641"/>
                </a:lnTo>
                <a:close/>
              </a:path>
              <a:path w="2216658" h="1761744">
                <a:moveTo>
                  <a:pt x="1783842" y="987551"/>
                </a:moveTo>
                <a:lnTo>
                  <a:pt x="1727454" y="982979"/>
                </a:lnTo>
                <a:lnTo>
                  <a:pt x="1726611" y="983264"/>
                </a:lnTo>
                <a:lnTo>
                  <a:pt x="1779270" y="988313"/>
                </a:lnTo>
                <a:lnTo>
                  <a:pt x="1780794" y="988313"/>
                </a:lnTo>
                <a:lnTo>
                  <a:pt x="1783842" y="987551"/>
                </a:lnTo>
                <a:close/>
              </a:path>
              <a:path w="2216658" h="1761744">
                <a:moveTo>
                  <a:pt x="1442466" y="1045463"/>
                </a:moveTo>
                <a:lnTo>
                  <a:pt x="1309878" y="1046226"/>
                </a:lnTo>
                <a:lnTo>
                  <a:pt x="1399032" y="1051559"/>
                </a:lnTo>
                <a:lnTo>
                  <a:pt x="1441704" y="1063752"/>
                </a:lnTo>
                <a:lnTo>
                  <a:pt x="1541526" y="1037082"/>
                </a:lnTo>
                <a:lnTo>
                  <a:pt x="1442466" y="1045463"/>
                </a:lnTo>
                <a:close/>
              </a:path>
              <a:path w="2216658" h="1761744">
                <a:moveTo>
                  <a:pt x="1663446" y="984503"/>
                </a:moveTo>
                <a:lnTo>
                  <a:pt x="1723644" y="982979"/>
                </a:lnTo>
                <a:lnTo>
                  <a:pt x="1776984" y="970026"/>
                </a:lnTo>
                <a:lnTo>
                  <a:pt x="1780794" y="969263"/>
                </a:lnTo>
                <a:lnTo>
                  <a:pt x="1779120" y="969126"/>
                </a:lnTo>
                <a:lnTo>
                  <a:pt x="1725168" y="964691"/>
                </a:lnTo>
                <a:lnTo>
                  <a:pt x="1724406" y="963929"/>
                </a:lnTo>
                <a:lnTo>
                  <a:pt x="1721358" y="964691"/>
                </a:lnTo>
                <a:lnTo>
                  <a:pt x="1663446" y="984503"/>
                </a:lnTo>
                <a:close/>
              </a:path>
              <a:path w="2216658" h="1761744">
                <a:moveTo>
                  <a:pt x="753509" y="1245978"/>
                </a:moveTo>
                <a:lnTo>
                  <a:pt x="839724" y="1226820"/>
                </a:lnTo>
                <a:lnTo>
                  <a:pt x="755142" y="1244345"/>
                </a:lnTo>
                <a:lnTo>
                  <a:pt x="750570" y="1246632"/>
                </a:lnTo>
                <a:lnTo>
                  <a:pt x="686562" y="1312926"/>
                </a:lnTo>
                <a:lnTo>
                  <a:pt x="753509" y="1245978"/>
                </a:lnTo>
                <a:close/>
              </a:path>
              <a:path w="2216658" h="1761744">
                <a:moveTo>
                  <a:pt x="0" y="1578102"/>
                </a:moveTo>
                <a:lnTo>
                  <a:pt x="67818" y="1597914"/>
                </a:lnTo>
                <a:lnTo>
                  <a:pt x="73152" y="1579626"/>
                </a:lnTo>
                <a:lnTo>
                  <a:pt x="167640" y="1552955"/>
                </a:lnTo>
                <a:lnTo>
                  <a:pt x="234696" y="1529333"/>
                </a:lnTo>
                <a:lnTo>
                  <a:pt x="358902" y="1477517"/>
                </a:lnTo>
                <a:lnTo>
                  <a:pt x="478536" y="1411986"/>
                </a:lnTo>
                <a:lnTo>
                  <a:pt x="478814" y="1411905"/>
                </a:lnTo>
                <a:lnTo>
                  <a:pt x="536448" y="1395221"/>
                </a:lnTo>
                <a:lnTo>
                  <a:pt x="537972" y="1394460"/>
                </a:lnTo>
                <a:lnTo>
                  <a:pt x="655320" y="1338833"/>
                </a:lnTo>
                <a:lnTo>
                  <a:pt x="657606" y="1337309"/>
                </a:lnTo>
                <a:lnTo>
                  <a:pt x="686562" y="1312926"/>
                </a:lnTo>
                <a:lnTo>
                  <a:pt x="750570" y="1246632"/>
                </a:lnTo>
                <a:lnTo>
                  <a:pt x="755142" y="1244345"/>
                </a:lnTo>
                <a:lnTo>
                  <a:pt x="839724" y="1226820"/>
                </a:lnTo>
                <a:lnTo>
                  <a:pt x="916686" y="1207770"/>
                </a:lnTo>
                <a:lnTo>
                  <a:pt x="1155954" y="1130045"/>
                </a:lnTo>
                <a:lnTo>
                  <a:pt x="1315212" y="1064514"/>
                </a:lnTo>
                <a:lnTo>
                  <a:pt x="1312926" y="1064514"/>
                </a:lnTo>
                <a:lnTo>
                  <a:pt x="1395222" y="1051559"/>
                </a:lnTo>
                <a:lnTo>
                  <a:pt x="1396520" y="1051937"/>
                </a:lnTo>
                <a:lnTo>
                  <a:pt x="1437132" y="1063752"/>
                </a:lnTo>
                <a:lnTo>
                  <a:pt x="1438656" y="1064514"/>
                </a:lnTo>
                <a:lnTo>
                  <a:pt x="1441704" y="1063752"/>
                </a:lnTo>
                <a:lnTo>
                  <a:pt x="1399032" y="1051559"/>
                </a:lnTo>
                <a:lnTo>
                  <a:pt x="1309878" y="1046226"/>
                </a:lnTo>
                <a:lnTo>
                  <a:pt x="1307592" y="1046226"/>
                </a:lnTo>
                <a:lnTo>
                  <a:pt x="1149858" y="1111758"/>
                </a:lnTo>
                <a:lnTo>
                  <a:pt x="912114" y="1188720"/>
                </a:lnTo>
                <a:lnTo>
                  <a:pt x="835914" y="1208532"/>
                </a:lnTo>
                <a:lnTo>
                  <a:pt x="746760" y="1228343"/>
                </a:lnTo>
                <a:lnTo>
                  <a:pt x="745236" y="1228343"/>
                </a:lnTo>
                <a:lnTo>
                  <a:pt x="742188" y="1230630"/>
                </a:lnTo>
                <a:lnTo>
                  <a:pt x="674370" y="1298448"/>
                </a:lnTo>
                <a:lnTo>
                  <a:pt x="645414" y="1322832"/>
                </a:lnTo>
                <a:lnTo>
                  <a:pt x="646938" y="1321308"/>
                </a:lnTo>
                <a:lnTo>
                  <a:pt x="530352" y="1376933"/>
                </a:lnTo>
                <a:lnTo>
                  <a:pt x="531114" y="1376933"/>
                </a:lnTo>
                <a:lnTo>
                  <a:pt x="472440" y="1393698"/>
                </a:lnTo>
                <a:lnTo>
                  <a:pt x="470916" y="1394460"/>
                </a:lnTo>
                <a:lnTo>
                  <a:pt x="480060" y="1411223"/>
                </a:lnTo>
                <a:lnTo>
                  <a:pt x="351282" y="1459992"/>
                </a:lnTo>
                <a:lnTo>
                  <a:pt x="228600" y="1511045"/>
                </a:lnTo>
                <a:lnTo>
                  <a:pt x="159258" y="1536192"/>
                </a:lnTo>
                <a:lnTo>
                  <a:pt x="68914" y="1578401"/>
                </a:lnTo>
                <a:lnTo>
                  <a:pt x="66294" y="1579626"/>
                </a:lnTo>
                <a:lnTo>
                  <a:pt x="0" y="1578102"/>
                </a:lnTo>
                <a:close/>
              </a:path>
              <a:path w="2216658" h="1761744">
                <a:moveTo>
                  <a:pt x="74676" y="1597152"/>
                </a:moveTo>
                <a:lnTo>
                  <a:pt x="167640" y="1552955"/>
                </a:lnTo>
                <a:lnTo>
                  <a:pt x="73152" y="1579626"/>
                </a:lnTo>
                <a:lnTo>
                  <a:pt x="67818" y="1597914"/>
                </a:lnTo>
                <a:lnTo>
                  <a:pt x="70104" y="1598676"/>
                </a:lnTo>
                <a:lnTo>
                  <a:pt x="74676" y="1597152"/>
                </a:lnTo>
                <a:close/>
              </a:path>
              <a:path w="2216658" h="1761744">
                <a:moveTo>
                  <a:pt x="68914" y="1578401"/>
                </a:moveTo>
                <a:lnTo>
                  <a:pt x="4572" y="1559814"/>
                </a:lnTo>
                <a:lnTo>
                  <a:pt x="0" y="1578102"/>
                </a:lnTo>
                <a:lnTo>
                  <a:pt x="66294" y="1579626"/>
                </a:lnTo>
                <a:lnTo>
                  <a:pt x="68914" y="1578401"/>
                </a:lnTo>
                <a:close/>
              </a:path>
              <a:path w="2216658" h="1761744">
                <a:moveTo>
                  <a:pt x="480060" y="1411223"/>
                </a:moveTo>
                <a:lnTo>
                  <a:pt x="470916" y="1394460"/>
                </a:lnTo>
                <a:lnTo>
                  <a:pt x="351282" y="1459992"/>
                </a:lnTo>
                <a:lnTo>
                  <a:pt x="480060" y="1411223"/>
                </a:lnTo>
                <a:close/>
              </a:path>
              <a:path w="2216658" h="1761744">
                <a:moveTo>
                  <a:pt x="478536" y="1411986"/>
                </a:moveTo>
                <a:lnTo>
                  <a:pt x="358902" y="1477517"/>
                </a:lnTo>
                <a:lnTo>
                  <a:pt x="478814" y="1411905"/>
                </a:lnTo>
                <a:lnTo>
                  <a:pt x="478536" y="1411986"/>
                </a:lnTo>
                <a:close/>
              </a:path>
              <a:path w="2216658" h="1761744">
                <a:moveTo>
                  <a:pt x="1395222" y="1051559"/>
                </a:moveTo>
                <a:lnTo>
                  <a:pt x="1312926" y="1064514"/>
                </a:lnTo>
                <a:lnTo>
                  <a:pt x="1396520" y="1051937"/>
                </a:lnTo>
                <a:lnTo>
                  <a:pt x="1395222" y="1051559"/>
                </a:lnTo>
                <a:close/>
              </a:path>
              <a:path w="2216658" h="1761744">
                <a:moveTo>
                  <a:pt x="1930146" y="893826"/>
                </a:moveTo>
                <a:lnTo>
                  <a:pt x="1933194" y="891539"/>
                </a:lnTo>
                <a:lnTo>
                  <a:pt x="1931038" y="892726"/>
                </a:lnTo>
                <a:lnTo>
                  <a:pt x="1930146" y="8938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191897" y="5465826"/>
            <a:ext cx="68580" cy="85344"/>
          </a:xfrm>
          <a:custGeom>
            <a:avLst/>
            <a:gdLst/>
            <a:ahLst/>
            <a:cxnLst/>
            <a:rect l="l" t="t" r="r" b="b"/>
            <a:pathLst>
              <a:path w="68579" h="85344">
                <a:moveTo>
                  <a:pt x="0" y="85343"/>
                </a:moveTo>
                <a:lnTo>
                  <a:pt x="68580" y="52577"/>
                </a:lnTo>
                <a:lnTo>
                  <a:pt x="2285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405245" y="5376671"/>
            <a:ext cx="69342" cy="85344"/>
          </a:xfrm>
          <a:custGeom>
            <a:avLst/>
            <a:gdLst/>
            <a:ahLst/>
            <a:cxnLst/>
            <a:rect l="l" t="t" r="r" b="b"/>
            <a:pathLst>
              <a:path w="69341" h="85344">
                <a:moveTo>
                  <a:pt x="0" y="85344"/>
                </a:moveTo>
                <a:lnTo>
                  <a:pt x="69342" y="53340"/>
                </a:lnTo>
                <a:lnTo>
                  <a:pt x="2285" y="0"/>
                </a:lnTo>
                <a:lnTo>
                  <a:pt x="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686423" y="5253228"/>
            <a:ext cx="69342" cy="85344"/>
          </a:xfrm>
          <a:custGeom>
            <a:avLst/>
            <a:gdLst/>
            <a:ahLst/>
            <a:cxnLst/>
            <a:rect l="l" t="t" r="r" b="b"/>
            <a:pathLst>
              <a:path w="69342" h="85344">
                <a:moveTo>
                  <a:pt x="0" y="85343"/>
                </a:moveTo>
                <a:lnTo>
                  <a:pt x="69342" y="52577"/>
                </a:lnTo>
                <a:lnTo>
                  <a:pt x="2285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10451" y="5116830"/>
            <a:ext cx="73914" cy="83058"/>
          </a:xfrm>
          <a:custGeom>
            <a:avLst/>
            <a:gdLst/>
            <a:ahLst/>
            <a:cxnLst/>
            <a:rect l="l" t="t" r="r" b="b"/>
            <a:pathLst>
              <a:path w="73914" h="83058">
                <a:moveTo>
                  <a:pt x="0" y="83057"/>
                </a:moveTo>
                <a:lnTo>
                  <a:pt x="73914" y="63245"/>
                </a:lnTo>
                <a:lnTo>
                  <a:pt x="17525" y="0"/>
                </a:lnTo>
                <a:lnTo>
                  <a:pt x="0" y="8305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49731" y="5034533"/>
            <a:ext cx="73914" cy="83820"/>
          </a:xfrm>
          <a:custGeom>
            <a:avLst/>
            <a:gdLst/>
            <a:ahLst/>
            <a:cxnLst/>
            <a:rect l="l" t="t" r="r" b="b"/>
            <a:pathLst>
              <a:path w="73914" h="83820">
                <a:moveTo>
                  <a:pt x="0" y="83819"/>
                </a:moveTo>
                <a:lnTo>
                  <a:pt x="73914" y="64007"/>
                </a:lnTo>
                <a:lnTo>
                  <a:pt x="17525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62329" y="4962906"/>
            <a:ext cx="73152" cy="83820"/>
          </a:xfrm>
          <a:custGeom>
            <a:avLst/>
            <a:gdLst/>
            <a:ahLst/>
            <a:cxnLst/>
            <a:rect l="l" t="t" r="r" b="b"/>
            <a:pathLst>
              <a:path w="73151" h="83820">
                <a:moveTo>
                  <a:pt x="0" y="83819"/>
                </a:moveTo>
                <a:lnTo>
                  <a:pt x="73152" y="64007"/>
                </a:lnTo>
                <a:lnTo>
                  <a:pt x="16763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74165" y="4928615"/>
            <a:ext cx="73914" cy="83058"/>
          </a:xfrm>
          <a:custGeom>
            <a:avLst/>
            <a:gdLst/>
            <a:ahLst/>
            <a:cxnLst/>
            <a:rect l="l" t="t" r="r" b="b"/>
            <a:pathLst>
              <a:path w="73914" h="83058">
                <a:moveTo>
                  <a:pt x="0" y="83058"/>
                </a:moveTo>
                <a:lnTo>
                  <a:pt x="73914" y="63246"/>
                </a:lnTo>
                <a:lnTo>
                  <a:pt x="17525" y="0"/>
                </a:lnTo>
                <a:lnTo>
                  <a:pt x="0" y="8305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821815" y="4866132"/>
            <a:ext cx="73914" cy="83820"/>
          </a:xfrm>
          <a:custGeom>
            <a:avLst/>
            <a:gdLst/>
            <a:ahLst/>
            <a:cxnLst/>
            <a:rect l="l" t="t" r="r" b="b"/>
            <a:pathLst>
              <a:path w="73914" h="83820">
                <a:moveTo>
                  <a:pt x="0" y="83819"/>
                </a:moveTo>
                <a:lnTo>
                  <a:pt x="73914" y="64007"/>
                </a:lnTo>
                <a:lnTo>
                  <a:pt x="16763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051939" y="4764785"/>
            <a:ext cx="80772" cy="80772"/>
          </a:xfrm>
          <a:custGeom>
            <a:avLst/>
            <a:gdLst/>
            <a:ahLst/>
            <a:cxnLst/>
            <a:rect l="l" t="t" r="r" b="b"/>
            <a:pathLst>
              <a:path w="80772" h="80772">
                <a:moveTo>
                  <a:pt x="27431" y="80772"/>
                </a:moveTo>
                <a:lnTo>
                  <a:pt x="80771" y="26670"/>
                </a:lnTo>
                <a:lnTo>
                  <a:pt x="0" y="0"/>
                </a:lnTo>
                <a:lnTo>
                  <a:pt x="27431" y="807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163941" y="4595621"/>
            <a:ext cx="84582" cy="74676"/>
          </a:xfrm>
          <a:custGeom>
            <a:avLst/>
            <a:gdLst/>
            <a:ahLst/>
            <a:cxnLst/>
            <a:rect l="l" t="t" r="r" b="b"/>
            <a:pathLst>
              <a:path w="84581" h="74675">
                <a:moveTo>
                  <a:pt x="40385" y="74675"/>
                </a:moveTo>
                <a:lnTo>
                  <a:pt x="84581" y="12191"/>
                </a:lnTo>
                <a:lnTo>
                  <a:pt x="0" y="0"/>
                </a:lnTo>
                <a:lnTo>
                  <a:pt x="40385" y="74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228723" y="4384547"/>
            <a:ext cx="83820" cy="73152"/>
          </a:xfrm>
          <a:custGeom>
            <a:avLst/>
            <a:gdLst/>
            <a:ahLst/>
            <a:cxnLst/>
            <a:rect l="l" t="t" r="r" b="b"/>
            <a:pathLst>
              <a:path w="83820" h="73151">
                <a:moveTo>
                  <a:pt x="64007" y="73151"/>
                </a:moveTo>
                <a:lnTo>
                  <a:pt x="83819" y="0"/>
                </a:lnTo>
                <a:lnTo>
                  <a:pt x="0" y="16763"/>
                </a:lnTo>
                <a:lnTo>
                  <a:pt x="64007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253107" y="417118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76200" y="0"/>
                </a:lnTo>
                <a:lnTo>
                  <a:pt x="0" y="381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134235" y="4047743"/>
            <a:ext cx="83058" cy="78486"/>
          </a:xfrm>
          <a:custGeom>
            <a:avLst/>
            <a:gdLst/>
            <a:ahLst/>
            <a:cxnLst/>
            <a:rect l="l" t="t" r="r" b="b"/>
            <a:pathLst>
              <a:path w="83057" h="78486">
                <a:moveTo>
                  <a:pt x="83057" y="58674"/>
                </a:moveTo>
                <a:lnTo>
                  <a:pt x="34289" y="0"/>
                </a:lnTo>
                <a:lnTo>
                  <a:pt x="0" y="78486"/>
                </a:lnTo>
                <a:lnTo>
                  <a:pt x="83057" y="586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55749" y="3941063"/>
            <a:ext cx="82296" cy="77724"/>
          </a:xfrm>
          <a:custGeom>
            <a:avLst/>
            <a:gdLst/>
            <a:ahLst/>
            <a:cxnLst/>
            <a:rect l="l" t="t" r="r" b="b"/>
            <a:pathLst>
              <a:path w="82296" h="77724">
                <a:moveTo>
                  <a:pt x="82296" y="57912"/>
                </a:moveTo>
                <a:lnTo>
                  <a:pt x="33528" y="0"/>
                </a:lnTo>
                <a:lnTo>
                  <a:pt x="0" y="77724"/>
                </a:lnTo>
                <a:lnTo>
                  <a:pt x="82296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890395" y="3849623"/>
            <a:ext cx="74676" cy="81534"/>
          </a:xfrm>
          <a:custGeom>
            <a:avLst/>
            <a:gdLst/>
            <a:ahLst/>
            <a:cxnLst/>
            <a:rect l="l" t="t" r="r" b="b"/>
            <a:pathLst>
              <a:path w="74675" h="81534">
                <a:moveTo>
                  <a:pt x="74675" y="13715"/>
                </a:moveTo>
                <a:lnTo>
                  <a:pt x="0" y="0"/>
                </a:lnTo>
                <a:lnTo>
                  <a:pt x="23621" y="81533"/>
                </a:lnTo>
                <a:lnTo>
                  <a:pt x="74675" y="137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721993" y="3815333"/>
            <a:ext cx="75438" cy="81534"/>
          </a:xfrm>
          <a:custGeom>
            <a:avLst/>
            <a:gdLst/>
            <a:ahLst/>
            <a:cxnLst/>
            <a:rect l="l" t="t" r="r" b="b"/>
            <a:pathLst>
              <a:path w="75438" h="81534">
                <a:moveTo>
                  <a:pt x="75438" y="12953"/>
                </a:moveTo>
                <a:lnTo>
                  <a:pt x="0" y="0"/>
                </a:lnTo>
                <a:lnTo>
                  <a:pt x="24384" y="81533"/>
                </a:lnTo>
                <a:lnTo>
                  <a:pt x="75438" y="1295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07097" y="380237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836793" y="2967990"/>
            <a:ext cx="912113" cy="128016"/>
          </a:xfrm>
          <a:custGeom>
            <a:avLst/>
            <a:gdLst/>
            <a:ahLst/>
            <a:cxnLst/>
            <a:rect l="l" t="t" r="r" b="b"/>
            <a:pathLst>
              <a:path w="912114" h="128016">
                <a:moveTo>
                  <a:pt x="320039" y="19050"/>
                </a:moveTo>
                <a:lnTo>
                  <a:pt x="600455" y="29718"/>
                </a:lnTo>
                <a:lnTo>
                  <a:pt x="521969" y="9906"/>
                </a:lnTo>
                <a:lnTo>
                  <a:pt x="387857" y="9906"/>
                </a:lnTo>
                <a:lnTo>
                  <a:pt x="321563" y="0"/>
                </a:lnTo>
                <a:lnTo>
                  <a:pt x="243839" y="0"/>
                </a:lnTo>
                <a:lnTo>
                  <a:pt x="176704" y="19612"/>
                </a:lnTo>
                <a:lnTo>
                  <a:pt x="115823" y="14478"/>
                </a:lnTo>
                <a:lnTo>
                  <a:pt x="114299" y="14478"/>
                </a:lnTo>
                <a:lnTo>
                  <a:pt x="110489" y="15240"/>
                </a:lnTo>
                <a:lnTo>
                  <a:pt x="63245" y="38862"/>
                </a:lnTo>
                <a:lnTo>
                  <a:pt x="176021" y="19812"/>
                </a:lnTo>
                <a:lnTo>
                  <a:pt x="63245" y="38862"/>
                </a:lnTo>
                <a:lnTo>
                  <a:pt x="114299" y="33528"/>
                </a:lnTo>
                <a:lnTo>
                  <a:pt x="63245" y="38862"/>
                </a:lnTo>
                <a:lnTo>
                  <a:pt x="60197" y="41148"/>
                </a:lnTo>
                <a:lnTo>
                  <a:pt x="0" y="115824"/>
                </a:lnTo>
                <a:lnTo>
                  <a:pt x="15239" y="128016"/>
                </a:lnTo>
                <a:lnTo>
                  <a:pt x="71627" y="55626"/>
                </a:lnTo>
                <a:lnTo>
                  <a:pt x="75437" y="53340"/>
                </a:lnTo>
                <a:lnTo>
                  <a:pt x="116852" y="33743"/>
                </a:lnTo>
                <a:lnTo>
                  <a:pt x="118871" y="32766"/>
                </a:lnTo>
                <a:lnTo>
                  <a:pt x="179069" y="19812"/>
                </a:lnTo>
                <a:lnTo>
                  <a:pt x="249173" y="18288"/>
                </a:lnTo>
                <a:lnTo>
                  <a:pt x="246887" y="19050"/>
                </a:lnTo>
                <a:lnTo>
                  <a:pt x="320039" y="19050"/>
                </a:lnTo>
                <a:close/>
              </a:path>
              <a:path w="912114" h="128016">
                <a:moveTo>
                  <a:pt x="389381" y="9906"/>
                </a:moveTo>
                <a:lnTo>
                  <a:pt x="321563" y="0"/>
                </a:lnTo>
                <a:lnTo>
                  <a:pt x="387857" y="9906"/>
                </a:lnTo>
                <a:lnTo>
                  <a:pt x="389381" y="9906"/>
                </a:lnTo>
                <a:close/>
              </a:path>
              <a:path w="912114" h="128016">
                <a:moveTo>
                  <a:pt x="181355" y="38100"/>
                </a:moveTo>
                <a:lnTo>
                  <a:pt x="249173" y="18288"/>
                </a:lnTo>
                <a:lnTo>
                  <a:pt x="179069" y="19812"/>
                </a:lnTo>
                <a:lnTo>
                  <a:pt x="118871" y="32766"/>
                </a:lnTo>
                <a:lnTo>
                  <a:pt x="116852" y="33743"/>
                </a:lnTo>
                <a:lnTo>
                  <a:pt x="177545" y="38862"/>
                </a:lnTo>
                <a:lnTo>
                  <a:pt x="181355" y="38100"/>
                </a:lnTo>
                <a:close/>
              </a:path>
              <a:path w="912114" h="128016">
                <a:moveTo>
                  <a:pt x="74853" y="54065"/>
                </a:moveTo>
                <a:lnTo>
                  <a:pt x="116852" y="33743"/>
                </a:lnTo>
                <a:lnTo>
                  <a:pt x="75437" y="53340"/>
                </a:lnTo>
                <a:lnTo>
                  <a:pt x="71627" y="55626"/>
                </a:lnTo>
                <a:lnTo>
                  <a:pt x="15239" y="128016"/>
                </a:lnTo>
                <a:lnTo>
                  <a:pt x="74853" y="54065"/>
                </a:lnTo>
                <a:close/>
              </a:path>
              <a:path w="912114" h="128016">
                <a:moveTo>
                  <a:pt x="318515" y="19050"/>
                </a:moveTo>
                <a:lnTo>
                  <a:pt x="387095" y="28956"/>
                </a:lnTo>
                <a:lnTo>
                  <a:pt x="519683" y="28956"/>
                </a:lnTo>
                <a:lnTo>
                  <a:pt x="517397" y="28194"/>
                </a:lnTo>
                <a:lnTo>
                  <a:pt x="595121" y="48006"/>
                </a:lnTo>
                <a:lnTo>
                  <a:pt x="737615" y="86868"/>
                </a:lnTo>
                <a:lnTo>
                  <a:pt x="908303" y="121158"/>
                </a:lnTo>
                <a:lnTo>
                  <a:pt x="912113" y="102870"/>
                </a:lnTo>
                <a:lnTo>
                  <a:pt x="741425" y="68580"/>
                </a:lnTo>
                <a:lnTo>
                  <a:pt x="600455" y="29718"/>
                </a:lnTo>
                <a:lnTo>
                  <a:pt x="320039" y="19050"/>
                </a:lnTo>
                <a:lnTo>
                  <a:pt x="318515" y="190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77291" y="3061716"/>
            <a:ext cx="75438" cy="80772"/>
          </a:xfrm>
          <a:custGeom>
            <a:avLst/>
            <a:gdLst/>
            <a:ahLst/>
            <a:cxnLst/>
            <a:rect l="l" t="t" r="r" b="b"/>
            <a:pathLst>
              <a:path w="75438" h="80772">
                <a:moveTo>
                  <a:pt x="0" y="0"/>
                </a:moveTo>
                <a:lnTo>
                  <a:pt x="26670" y="80772"/>
                </a:lnTo>
                <a:lnTo>
                  <a:pt x="75438" y="1066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494399" y="3021329"/>
            <a:ext cx="75438" cy="80772"/>
          </a:xfrm>
          <a:custGeom>
            <a:avLst/>
            <a:gdLst/>
            <a:ahLst/>
            <a:cxnLst/>
            <a:rect l="l" t="t" r="r" b="b"/>
            <a:pathLst>
              <a:path w="75438" h="80772">
                <a:moveTo>
                  <a:pt x="0" y="0"/>
                </a:moveTo>
                <a:lnTo>
                  <a:pt x="27432" y="80772"/>
                </a:lnTo>
                <a:lnTo>
                  <a:pt x="75438" y="1066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316865" y="2971037"/>
            <a:ext cx="75438" cy="80772"/>
          </a:xfrm>
          <a:custGeom>
            <a:avLst/>
            <a:gdLst/>
            <a:ahLst/>
            <a:cxnLst/>
            <a:rect l="l" t="t" r="r" b="b"/>
            <a:pathLst>
              <a:path w="75437" h="80772">
                <a:moveTo>
                  <a:pt x="0" y="0"/>
                </a:moveTo>
                <a:lnTo>
                  <a:pt x="27432" y="80772"/>
                </a:lnTo>
                <a:lnTo>
                  <a:pt x="75438" y="10667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130937" y="2978657"/>
            <a:ext cx="76200" cy="76962"/>
          </a:xfrm>
          <a:custGeom>
            <a:avLst/>
            <a:gdLst/>
            <a:ahLst/>
            <a:cxnLst/>
            <a:rect l="l" t="t" r="r" b="b"/>
            <a:pathLst>
              <a:path w="76200" h="76962">
                <a:moveTo>
                  <a:pt x="0" y="2286"/>
                </a:moveTo>
                <a:lnTo>
                  <a:pt x="41148" y="76962"/>
                </a:lnTo>
                <a:lnTo>
                  <a:pt x="76200" y="0"/>
                </a:lnTo>
                <a:lnTo>
                  <a:pt x="0" y="228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973203" y="2990850"/>
            <a:ext cx="76200" cy="77724"/>
          </a:xfrm>
          <a:custGeom>
            <a:avLst/>
            <a:gdLst/>
            <a:ahLst/>
            <a:cxnLst/>
            <a:rect l="l" t="t" r="r" b="b"/>
            <a:pathLst>
              <a:path w="76200" h="77724">
                <a:moveTo>
                  <a:pt x="0" y="3048"/>
                </a:moveTo>
                <a:lnTo>
                  <a:pt x="40386" y="77724"/>
                </a:lnTo>
                <a:lnTo>
                  <a:pt x="7620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840615" y="3025140"/>
            <a:ext cx="79248" cy="81534"/>
          </a:xfrm>
          <a:custGeom>
            <a:avLst/>
            <a:gdLst/>
            <a:ahLst/>
            <a:cxnLst/>
            <a:rect l="l" t="t" r="r" b="b"/>
            <a:pathLst>
              <a:path w="79248" h="81533">
                <a:moveTo>
                  <a:pt x="0" y="50291"/>
                </a:moveTo>
                <a:lnTo>
                  <a:pt x="79248" y="81533"/>
                </a:lnTo>
                <a:lnTo>
                  <a:pt x="56388" y="0"/>
                </a:lnTo>
                <a:lnTo>
                  <a:pt x="0" y="502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167257" y="1642109"/>
            <a:ext cx="442722" cy="1475994"/>
          </a:xfrm>
          <a:custGeom>
            <a:avLst/>
            <a:gdLst/>
            <a:ahLst/>
            <a:cxnLst/>
            <a:rect l="l" t="t" r="r" b="b"/>
            <a:pathLst>
              <a:path w="442722" h="1475994">
                <a:moveTo>
                  <a:pt x="45720" y="109728"/>
                </a:moveTo>
                <a:lnTo>
                  <a:pt x="64770" y="105918"/>
                </a:lnTo>
                <a:lnTo>
                  <a:pt x="64008" y="103632"/>
                </a:lnTo>
                <a:lnTo>
                  <a:pt x="17526" y="0"/>
                </a:lnTo>
                <a:lnTo>
                  <a:pt x="0" y="8382"/>
                </a:lnTo>
                <a:lnTo>
                  <a:pt x="46039" y="111028"/>
                </a:lnTo>
                <a:lnTo>
                  <a:pt x="46482" y="112014"/>
                </a:lnTo>
                <a:lnTo>
                  <a:pt x="111252" y="297180"/>
                </a:lnTo>
                <a:lnTo>
                  <a:pt x="64770" y="105918"/>
                </a:lnTo>
                <a:lnTo>
                  <a:pt x="45720" y="109728"/>
                </a:lnTo>
                <a:close/>
              </a:path>
              <a:path w="442722" h="1475994">
                <a:moveTo>
                  <a:pt x="92202" y="403098"/>
                </a:moveTo>
                <a:lnTo>
                  <a:pt x="86868" y="630936"/>
                </a:lnTo>
                <a:lnTo>
                  <a:pt x="105918" y="627888"/>
                </a:lnTo>
                <a:lnTo>
                  <a:pt x="105918" y="630936"/>
                </a:lnTo>
                <a:lnTo>
                  <a:pt x="87630" y="633222"/>
                </a:lnTo>
                <a:lnTo>
                  <a:pt x="124206" y="757428"/>
                </a:lnTo>
                <a:lnTo>
                  <a:pt x="124968" y="760476"/>
                </a:lnTo>
                <a:lnTo>
                  <a:pt x="281178" y="1009650"/>
                </a:lnTo>
                <a:lnTo>
                  <a:pt x="357378" y="1105662"/>
                </a:lnTo>
                <a:lnTo>
                  <a:pt x="358902" y="1107948"/>
                </a:lnTo>
                <a:lnTo>
                  <a:pt x="392430" y="1200912"/>
                </a:lnTo>
                <a:lnTo>
                  <a:pt x="393192" y="1203960"/>
                </a:lnTo>
                <a:lnTo>
                  <a:pt x="403098" y="1336548"/>
                </a:lnTo>
                <a:lnTo>
                  <a:pt x="423672" y="1475994"/>
                </a:lnTo>
                <a:lnTo>
                  <a:pt x="442722" y="1473708"/>
                </a:lnTo>
                <a:lnTo>
                  <a:pt x="422148" y="1333500"/>
                </a:lnTo>
                <a:lnTo>
                  <a:pt x="411480" y="1199388"/>
                </a:lnTo>
                <a:lnTo>
                  <a:pt x="411480" y="1197102"/>
                </a:lnTo>
                <a:lnTo>
                  <a:pt x="374904" y="1098804"/>
                </a:lnTo>
                <a:lnTo>
                  <a:pt x="373380" y="1096518"/>
                </a:lnTo>
                <a:lnTo>
                  <a:pt x="295656" y="997458"/>
                </a:lnTo>
                <a:lnTo>
                  <a:pt x="140970" y="749808"/>
                </a:lnTo>
                <a:lnTo>
                  <a:pt x="142494" y="752094"/>
                </a:lnTo>
                <a:lnTo>
                  <a:pt x="105984" y="628112"/>
                </a:lnTo>
                <a:lnTo>
                  <a:pt x="111252" y="403098"/>
                </a:lnTo>
                <a:lnTo>
                  <a:pt x="111252" y="297180"/>
                </a:lnTo>
                <a:lnTo>
                  <a:pt x="46482" y="112014"/>
                </a:lnTo>
                <a:lnTo>
                  <a:pt x="46039" y="111028"/>
                </a:lnTo>
                <a:lnTo>
                  <a:pt x="92964" y="301752"/>
                </a:lnTo>
                <a:lnTo>
                  <a:pt x="92202" y="299466"/>
                </a:lnTo>
                <a:lnTo>
                  <a:pt x="92202" y="403098"/>
                </a:lnTo>
                <a:close/>
              </a:path>
              <a:path w="442722" h="1475994">
                <a:moveTo>
                  <a:pt x="393192" y="1203960"/>
                </a:moveTo>
                <a:lnTo>
                  <a:pt x="392430" y="1200912"/>
                </a:lnTo>
                <a:lnTo>
                  <a:pt x="358902" y="1107948"/>
                </a:lnTo>
                <a:lnTo>
                  <a:pt x="357378" y="1105662"/>
                </a:lnTo>
                <a:lnTo>
                  <a:pt x="281178" y="1009650"/>
                </a:lnTo>
                <a:lnTo>
                  <a:pt x="357620" y="1106327"/>
                </a:lnTo>
                <a:lnTo>
                  <a:pt x="392525" y="1202131"/>
                </a:lnTo>
                <a:lnTo>
                  <a:pt x="403098" y="1336548"/>
                </a:lnTo>
                <a:lnTo>
                  <a:pt x="393192" y="1203960"/>
                </a:lnTo>
                <a:close/>
              </a:path>
              <a:path w="442722" h="1475994">
                <a:moveTo>
                  <a:pt x="105918" y="630936"/>
                </a:moveTo>
                <a:lnTo>
                  <a:pt x="105918" y="627888"/>
                </a:lnTo>
                <a:lnTo>
                  <a:pt x="86868" y="630936"/>
                </a:lnTo>
                <a:lnTo>
                  <a:pt x="87630" y="633222"/>
                </a:lnTo>
                <a:lnTo>
                  <a:pt x="105918" y="6309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33729" y="1671827"/>
            <a:ext cx="85344" cy="69342"/>
          </a:xfrm>
          <a:custGeom>
            <a:avLst/>
            <a:gdLst/>
            <a:ahLst/>
            <a:cxnLst/>
            <a:rect l="l" t="t" r="r" b="b"/>
            <a:pathLst>
              <a:path w="85344" h="69342">
                <a:moveTo>
                  <a:pt x="55626" y="38099"/>
                </a:moveTo>
                <a:lnTo>
                  <a:pt x="67035" y="32395"/>
                </a:lnTo>
                <a:lnTo>
                  <a:pt x="50292" y="0"/>
                </a:lnTo>
                <a:lnTo>
                  <a:pt x="0" y="69341"/>
                </a:lnTo>
                <a:lnTo>
                  <a:pt x="55626" y="38099"/>
                </a:lnTo>
                <a:close/>
              </a:path>
              <a:path w="85344" h="69342">
                <a:moveTo>
                  <a:pt x="85344" y="67817"/>
                </a:moveTo>
                <a:lnTo>
                  <a:pt x="68600" y="35422"/>
                </a:lnTo>
                <a:lnTo>
                  <a:pt x="57150" y="41147"/>
                </a:lnTo>
                <a:lnTo>
                  <a:pt x="85344" y="67817"/>
                </a:lnTo>
                <a:close/>
              </a:path>
              <a:path w="85344" h="69342">
                <a:moveTo>
                  <a:pt x="72390" y="33527"/>
                </a:moveTo>
                <a:lnTo>
                  <a:pt x="70866" y="30479"/>
                </a:lnTo>
                <a:lnTo>
                  <a:pt x="67035" y="32395"/>
                </a:lnTo>
                <a:lnTo>
                  <a:pt x="55626" y="38099"/>
                </a:lnTo>
                <a:lnTo>
                  <a:pt x="0" y="69341"/>
                </a:lnTo>
                <a:lnTo>
                  <a:pt x="85344" y="67817"/>
                </a:lnTo>
                <a:lnTo>
                  <a:pt x="57150" y="41147"/>
                </a:lnTo>
                <a:lnTo>
                  <a:pt x="68600" y="35422"/>
                </a:lnTo>
                <a:lnTo>
                  <a:pt x="72390" y="335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523861" y="2968752"/>
            <a:ext cx="83058" cy="73914"/>
          </a:xfrm>
          <a:custGeom>
            <a:avLst/>
            <a:gdLst/>
            <a:ahLst/>
            <a:cxnLst/>
            <a:rect l="l" t="t" r="r" b="b"/>
            <a:pathLst>
              <a:path w="83057" h="73913">
                <a:moveTo>
                  <a:pt x="61721" y="38099"/>
                </a:moveTo>
                <a:lnTo>
                  <a:pt x="74287" y="35244"/>
                </a:lnTo>
                <a:lnTo>
                  <a:pt x="66293" y="0"/>
                </a:lnTo>
                <a:lnTo>
                  <a:pt x="0" y="53339"/>
                </a:lnTo>
                <a:lnTo>
                  <a:pt x="61721" y="38099"/>
                </a:lnTo>
                <a:close/>
              </a:path>
              <a:path w="83057" h="73913">
                <a:moveTo>
                  <a:pt x="62483" y="41147"/>
                </a:moveTo>
                <a:lnTo>
                  <a:pt x="83057" y="73913"/>
                </a:lnTo>
                <a:lnTo>
                  <a:pt x="74982" y="38307"/>
                </a:lnTo>
                <a:lnTo>
                  <a:pt x="62483" y="41147"/>
                </a:lnTo>
                <a:close/>
              </a:path>
              <a:path w="83057" h="73913">
                <a:moveTo>
                  <a:pt x="79247" y="37337"/>
                </a:moveTo>
                <a:lnTo>
                  <a:pt x="78485" y="34289"/>
                </a:lnTo>
                <a:lnTo>
                  <a:pt x="74287" y="35244"/>
                </a:lnTo>
                <a:lnTo>
                  <a:pt x="61721" y="38099"/>
                </a:lnTo>
                <a:lnTo>
                  <a:pt x="0" y="53339"/>
                </a:lnTo>
                <a:lnTo>
                  <a:pt x="83057" y="73913"/>
                </a:lnTo>
                <a:lnTo>
                  <a:pt x="62483" y="41147"/>
                </a:lnTo>
                <a:lnTo>
                  <a:pt x="74982" y="38307"/>
                </a:lnTo>
                <a:lnTo>
                  <a:pt x="79247" y="373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475867" y="2743962"/>
            <a:ext cx="83058" cy="73152"/>
          </a:xfrm>
          <a:custGeom>
            <a:avLst/>
            <a:gdLst/>
            <a:ahLst/>
            <a:cxnLst/>
            <a:rect l="l" t="t" r="r" b="b"/>
            <a:pathLst>
              <a:path w="83057" h="73151">
                <a:moveTo>
                  <a:pt x="60197" y="38861"/>
                </a:moveTo>
                <a:lnTo>
                  <a:pt x="72837" y="35414"/>
                </a:lnTo>
                <a:lnTo>
                  <a:pt x="63245" y="0"/>
                </a:lnTo>
                <a:lnTo>
                  <a:pt x="0" y="57149"/>
                </a:lnTo>
                <a:lnTo>
                  <a:pt x="60197" y="38861"/>
                </a:lnTo>
                <a:close/>
              </a:path>
              <a:path w="83057" h="73151">
                <a:moveTo>
                  <a:pt x="61721" y="41909"/>
                </a:moveTo>
                <a:lnTo>
                  <a:pt x="83057" y="73151"/>
                </a:lnTo>
                <a:lnTo>
                  <a:pt x="73671" y="38495"/>
                </a:lnTo>
                <a:lnTo>
                  <a:pt x="61721" y="41909"/>
                </a:lnTo>
                <a:close/>
              </a:path>
              <a:path w="83057" h="73151">
                <a:moveTo>
                  <a:pt x="77723" y="37337"/>
                </a:moveTo>
                <a:lnTo>
                  <a:pt x="76961" y="34289"/>
                </a:lnTo>
                <a:lnTo>
                  <a:pt x="72837" y="35414"/>
                </a:lnTo>
                <a:lnTo>
                  <a:pt x="60197" y="38861"/>
                </a:lnTo>
                <a:lnTo>
                  <a:pt x="0" y="57149"/>
                </a:lnTo>
                <a:lnTo>
                  <a:pt x="83057" y="73151"/>
                </a:lnTo>
                <a:lnTo>
                  <a:pt x="61721" y="41909"/>
                </a:lnTo>
                <a:lnTo>
                  <a:pt x="73671" y="38495"/>
                </a:lnTo>
                <a:lnTo>
                  <a:pt x="77723" y="373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379081" y="2590037"/>
            <a:ext cx="84582" cy="72390"/>
          </a:xfrm>
          <a:custGeom>
            <a:avLst/>
            <a:gdLst/>
            <a:ahLst/>
            <a:cxnLst/>
            <a:rect l="l" t="t" r="r" b="b"/>
            <a:pathLst>
              <a:path w="84581" h="72389">
                <a:moveTo>
                  <a:pt x="52577" y="37338"/>
                </a:moveTo>
                <a:lnTo>
                  <a:pt x="63430" y="30484"/>
                </a:lnTo>
                <a:lnTo>
                  <a:pt x="44195" y="0"/>
                </a:lnTo>
                <a:lnTo>
                  <a:pt x="0" y="72390"/>
                </a:lnTo>
                <a:lnTo>
                  <a:pt x="52577" y="37338"/>
                </a:lnTo>
                <a:close/>
              </a:path>
              <a:path w="84581" h="72389">
                <a:moveTo>
                  <a:pt x="84581" y="64008"/>
                </a:moveTo>
                <a:lnTo>
                  <a:pt x="65291" y="33434"/>
                </a:lnTo>
                <a:lnTo>
                  <a:pt x="54863" y="40386"/>
                </a:lnTo>
                <a:lnTo>
                  <a:pt x="84581" y="64008"/>
                </a:lnTo>
                <a:close/>
              </a:path>
              <a:path w="84581" h="72389">
                <a:moveTo>
                  <a:pt x="68579" y="31242"/>
                </a:moveTo>
                <a:lnTo>
                  <a:pt x="67055" y="28194"/>
                </a:lnTo>
                <a:lnTo>
                  <a:pt x="63430" y="30484"/>
                </a:lnTo>
                <a:lnTo>
                  <a:pt x="52577" y="37338"/>
                </a:lnTo>
                <a:lnTo>
                  <a:pt x="0" y="72390"/>
                </a:lnTo>
                <a:lnTo>
                  <a:pt x="84581" y="64008"/>
                </a:lnTo>
                <a:lnTo>
                  <a:pt x="54863" y="40386"/>
                </a:lnTo>
                <a:lnTo>
                  <a:pt x="65291" y="33434"/>
                </a:lnTo>
                <a:lnTo>
                  <a:pt x="68579" y="312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257923" y="2398014"/>
            <a:ext cx="84582" cy="69342"/>
          </a:xfrm>
          <a:custGeom>
            <a:avLst/>
            <a:gdLst/>
            <a:ahLst/>
            <a:cxnLst/>
            <a:rect l="l" t="t" r="r" b="b"/>
            <a:pathLst>
              <a:path w="84581" h="69342">
                <a:moveTo>
                  <a:pt x="55625" y="38099"/>
                </a:moveTo>
                <a:lnTo>
                  <a:pt x="66314" y="32474"/>
                </a:lnTo>
                <a:lnTo>
                  <a:pt x="49529" y="0"/>
                </a:lnTo>
                <a:lnTo>
                  <a:pt x="0" y="69341"/>
                </a:lnTo>
                <a:lnTo>
                  <a:pt x="55625" y="38099"/>
                </a:lnTo>
                <a:close/>
              </a:path>
              <a:path w="84581" h="69342">
                <a:moveTo>
                  <a:pt x="84581" y="67817"/>
                </a:moveTo>
                <a:lnTo>
                  <a:pt x="67838" y="35422"/>
                </a:lnTo>
                <a:lnTo>
                  <a:pt x="56387" y="41147"/>
                </a:lnTo>
                <a:lnTo>
                  <a:pt x="84581" y="67817"/>
                </a:lnTo>
                <a:close/>
              </a:path>
              <a:path w="84581" h="69342">
                <a:moveTo>
                  <a:pt x="71627" y="33527"/>
                </a:moveTo>
                <a:lnTo>
                  <a:pt x="70103" y="30479"/>
                </a:lnTo>
                <a:lnTo>
                  <a:pt x="66314" y="32474"/>
                </a:lnTo>
                <a:lnTo>
                  <a:pt x="55625" y="38099"/>
                </a:lnTo>
                <a:lnTo>
                  <a:pt x="0" y="69341"/>
                </a:lnTo>
                <a:lnTo>
                  <a:pt x="84581" y="67817"/>
                </a:lnTo>
                <a:lnTo>
                  <a:pt x="56387" y="41147"/>
                </a:lnTo>
                <a:lnTo>
                  <a:pt x="67838" y="35422"/>
                </a:lnTo>
                <a:lnTo>
                  <a:pt x="71627" y="335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94677" y="2193797"/>
            <a:ext cx="80010" cy="75438"/>
          </a:xfrm>
          <a:custGeom>
            <a:avLst/>
            <a:gdLst/>
            <a:ahLst/>
            <a:cxnLst/>
            <a:rect l="l" t="t" r="r" b="b"/>
            <a:pathLst>
              <a:path w="80009" h="75437">
                <a:moveTo>
                  <a:pt x="62484" y="38099"/>
                </a:moveTo>
                <a:lnTo>
                  <a:pt x="74884" y="36408"/>
                </a:lnTo>
                <a:lnTo>
                  <a:pt x="70104" y="0"/>
                </a:lnTo>
                <a:lnTo>
                  <a:pt x="0" y="48005"/>
                </a:lnTo>
                <a:lnTo>
                  <a:pt x="62484" y="38099"/>
                </a:lnTo>
                <a:close/>
              </a:path>
              <a:path w="80009" h="75437">
                <a:moveTo>
                  <a:pt x="62484" y="41147"/>
                </a:moveTo>
                <a:lnTo>
                  <a:pt x="80010" y="75437"/>
                </a:lnTo>
                <a:lnTo>
                  <a:pt x="75287" y="39477"/>
                </a:lnTo>
                <a:lnTo>
                  <a:pt x="62484" y="41147"/>
                </a:lnTo>
                <a:close/>
              </a:path>
              <a:path w="80009" h="75437">
                <a:moveTo>
                  <a:pt x="80010" y="38861"/>
                </a:moveTo>
                <a:lnTo>
                  <a:pt x="79248" y="35813"/>
                </a:lnTo>
                <a:lnTo>
                  <a:pt x="74884" y="36408"/>
                </a:lnTo>
                <a:lnTo>
                  <a:pt x="62484" y="38099"/>
                </a:lnTo>
                <a:lnTo>
                  <a:pt x="0" y="48005"/>
                </a:lnTo>
                <a:lnTo>
                  <a:pt x="80010" y="75437"/>
                </a:lnTo>
                <a:lnTo>
                  <a:pt x="62484" y="41147"/>
                </a:lnTo>
                <a:lnTo>
                  <a:pt x="75287" y="39477"/>
                </a:lnTo>
                <a:lnTo>
                  <a:pt x="80010" y="388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203071" y="1928621"/>
            <a:ext cx="80010" cy="75438"/>
          </a:xfrm>
          <a:custGeom>
            <a:avLst/>
            <a:gdLst/>
            <a:ahLst/>
            <a:cxnLst/>
            <a:rect l="l" t="t" r="r" b="b"/>
            <a:pathLst>
              <a:path w="80009" h="75437">
                <a:moveTo>
                  <a:pt x="62484" y="37337"/>
                </a:moveTo>
                <a:lnTo>
                  <a:pt x="74859" y="36212"/>
                </a:lnTo>
                <a:lnTo>
                  <a:pt x="70104" y="0"/>
                </a:lnTo>
                <a:lnTo>
                  <a:pt x="0" y="47243"/>
                </a:lnTo>
                <a:lnTo>
                  <a:pt x="62484" y="37337"/>
                </a:lnTo>
                <a:close/>
              </a:path>
              <a:path w="80009" h="75437">
                <a:moveTo>
                  <a:pt x="62484" y="41147"/>
                </a:moveTo>
                <a:lnTo>
                  <a:pt x="80010" y="75437"/>
                </a:lnTo>
                <a:lnTo>
                  <a:pt x="75287" y="39477"/>
                </a:lnTo>
                <a:lnTo>
                  <a:pt x="62484" y="41147"/>
                </a:lnTo>
                <a:close/>
              </a:path>
              <a:path w="80009" h="75437">
                <a:moveTo>
                  <a:pt x="80010" y="38861"/>
                </a:moveTo>
                <a:lnTo>
                  <a:pt x="79248" y="35813"/>
                </a:lnTo>
                <a:lnTo>
                  <a:pt x="74859" y="36212"/>
                </a:lnTo>
                <a:lnTo>
                  <a:pt x="62484" y="37337"/>
                </a:lnTo>
                <a:lnTo>
                  <a:pt x="0" y="47243"/>
                </a:lnTo>
                <a:lnTo>
                  <a:pt x="80010" y="75437"/>
                </a:lnTo>
                <a:lnTo>
                  <a:pt x="62484" y="41147"/>
                </a:lnTo>
                <a:lnTo>
                  <a:pt x="75287" y="39477"/>
                </a:lnTo>
                <a:lnTo>
                  <a:pt x="80010" y="3886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109345" y="4126229"/>
            <a:ext cx="778002" cy="58673"/>
          </a:xfrm>
          <a:custGeom>
            <a:avLst/>
            <a:gdLst/>
            <a:ahLst/>
            <a:cxnLst/>
            <a:rect l="l" t="t" r="r" b="b"/>
            <a:pathLst>
              <a:path w="778001" h="58674">
                <a:moveTo>
                  <a:pt x="777240" y="37337"/>
                </a:moveTo>
                <a:lnTo>
                  <a:pt x="360322" y="45706"/>
                </a:lnTo>
                <a:lnTo>
                  <a:pt x="359664" y="45719"/>
                </a:lnTo>
                <a:lnTo>
                  <a:pt x="360322" y="45706"/>
                </a:lnTo>
                <a:lnTo>
                  <a:pt x="1524" y="0"/>
                </a:lnTo>
                <a:lnTo>
                  <a:pt x="0" y="12954"/>
                </a:lnTo>
                <a:lnTo>
                  <a:pt x="358902" y="58673"/>
                </a:lnTo>
                <a:lnTo>
                  <a:pt x="359664" y="58673"/>
                </a:lnTo>
                <a:lnTo>
                  <a:pt x="778002" y="50291"/>
                </a:lnTo>
                <a:lnTo>
                  <a:pt x="777240" y="373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472819" y="4114799"/>
            <a:ext cx="70104" cy="71628"/>
          </a:xfrm>
          <a:custGeom>
            <a:avLst/>
            <a:gdLst/>
            <a:ahLst/>
            <a:cxnLst/>
            <a:rect l="l" t="t" r="r" b="b"/>
            <a:pathLst>
              <a:path w="70103" h="71627">
                <a:moveTo>
                  <a:pt x="9905" y="66293"/>
                </a:moveTo>
                <a:lnTo>
                  <a:pt x="5333" y="59435"/>
                </a:lnTo>
                <a:lnTo>
                  <a:pt x="761" y="62483"/>
                </a:lnTo>
                <a:lnTo>
                  <a:pt x="0" y="65531"/>
                </a:lnTo>
                <a:lnTo>
                  <a:pt x="2285" y="68579"/>
                </a:lnTo>
                <a:lnTo>
                  <a:pt x="60959" y="66293"/>
                </a:lnTo>
                <a:lnTo>
                  <a:pt x="9905" y="66293"/>
                </a:lnTo>
                <a:close/>
              </a:path>
              <a:path w="70103" h="71627">
                <a:moveTo>
                  <a:pt x="30479" y="3809"/>
                </a:moveTo>
                <a:lnTo>
                  <a:pt x="30479" y="0"/>
                </a:lnTo>
                <a:lnTo>
                  <a:pt x="761" y="62483"/>
                </a:lnTo>
                <a:lnTo>
                  <a:pt x="30479" y="3809"/>
                </a:lnTo>
                <a:close/>
              </a:path>
              <a:path w="70103" h="71627">
                <a:moveTo>
                  <a:pt x="39623" y="0"/>
                </a:moveTo>
                <a:lnTo>
                  <a:pt x="39623" y="3809"/>
                </a:lnTo>
                <a:lnTo>
                  <a:pt x="69341" y="62483"/>
                </a:lnTo>
                <a:lnTo>
                  <a:pt x="39623" y="0"/>
                </a:lnTo>
                <a:close/>
              </a:path>
              <a:path w="70103" h="71627">
                <a:moveTo>
                  <a:pt x="64769" y="59435"/>
                </a:moveTo>
                <a:lnTo>
                  <a:pt x="35109" y="13301"/>
                </a:lnTo>
                <a:lnTo>
                  <a:pt x="57614" y="59436"/>
                </a:lnTo>
                <a:lnTo>
                  <a:pt x="64769" y="59435"/>
                </a:lnTo>
                <a:close/>
              </a:path>
              <a:path w="70103" h="71627">
                <a:moveTo>
                  <a:pt x="68579" y="68579"/>
                </a:moveTo>
                <a:lnTo>
                  <a:pt x="70103" y="65531"/>
                </a:lnTo>
                <a:lnTo>
                  <a:pt x="69341" y="62483"/>
                </a:lnTo>
                <a:lnTo>
                  <a:pt x="39623" y="3809"/>
                </a:lnTo>
                <a:lnTo>
                  <a:pt x="39623" y="0"/>
                </a:lnTo>
                <a:lnTo>
                  <a:pt x="37337" y="-3048"/>
                </a:lnTo>
                <a:lnTo>
                  <a:pt x="33527" y="-3048"/>
                </a:lnTo>
                <a:lnTo>
                  <a:pt x="30479" y="0"/>
                </a:lnTo>
                <a:lnTo>
                  <a:pt x="30479" y="3809"/>
                </a:lnTo>
                <a:lnTo>
                  <a:pt x="35109" y="13301"/>
                </a:lnTo>
                <a:lnTo>
                  <a:pt x="64769" y="59435"/>
                </a:lnTo>
                <a:lnTo>
                  <a:pt x="13167" y="59436"/>
                </a:lnTo>
                <a:lnTo>
                  <a:pt x="35109" y="13301"/>
                </a:lnTo>
                <a:lnTo>
                  <a:pt x="30479" y="3809"/>
                </a:lnTo>
                <a:lnTo>
                  <a:pt x="761" y="62483"/>
                </a:lnTo>
                <a:lnTo>
                  <a:pt x="5333" y="59435"/>
                </a:lnTo>
                <a:lnTo>
                  <a:pt x="9905" y="66293"/>
                </a:lnTo>
                <a:lnTo>
                  <a:pt x="60959" y="66293"/>
                </a:lnTo>
                <a:lnTo>
                  <a:pt x="2285" y="68579"/>
                </a:lnTo>
                <a:lnTo>
                  <a:pt x="5333" y="69341"/>
                </a:lnTo>
                <a:lnTo>
                  <a:pt x="64769" y="69341"/>
                </a:lnTo>
                <a:lnTo>
                  <a:pt x="68579" y="685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620647" y="4114037"/>
            <a:ext cx="69342" cy="71628"/>
          </a:xfrm>
          <a:custGeom>
            <a:avLst/>
            <a:gdLst/>
            <a:ahLst/>
            <a:cxnLst/>
            <a:rect l="l" t="t" r="r" b="b"/>
            <a:pathLst>
              <a:path w="69342" h="71627">
                <a:moveTo>
                  <a:pt x="9144" y="66293"/>
                </a:moveTo>
                <a:lnTo>
                  <a:pt x="4572" y="59435"/>
                </a:lnTo>
                <a:lnTo>
                  <a:pt x="762" y="62483"/>
                </a:lnTo>
                <a:lnTo>
                  <a:pt x="0" y="65531"/>
                </a:lnTo>
                <a:lnTo>
                  <a:pt x="1524" y="68579"/>
                </a:lnTo>
                <a:lnTo>
                  <a:pt x="60198" y="66293"/>
                </a:lnTo>
                <a:lnTo>
                  <a:pt x="9144" y="66293"/>
                </a:lnTo>
                <a:close/>
              </a:path>
              <a:path w="69342" h="71627">
                <a:moveTo>
                  <a:pt x="30480" y="3809"/>
                </a:moveTo>
                <a:lnTo>
                  <a:pt x="30480" y="0"/>
                </a:lnTo>
                <a:lnTo>
                  <a:pt x="762" y="62483"/>
                </a:lnTo>
                <a:lnTo>
                  <a:pt x="30480" y="3809"/>
                </a:lnTo>
                <a:close/>
              </a:path>
              <a:path w="69342" h="71627">
                <a:moveTo>
                  <a:pt x="38862" y="0"/>
                </a:moveTo>
                <a:lnTo>
                  <a:pt x="38862" y="3809"/>
                </a:lnTo>
                <a:lnTo>
                  <a:pt x="68580" y="62483"/>
                </a:lnTo>
                <a:lnTo>
                  <a:pt x="38862" y="0"/>
                </a:lnTo>
                <a:close/>
              </a:path>
              <a:path w="69342" h="71627">
                <a:moveTo>
                  <a:pt x="64770" y="59435"/>
                </a:moveTo>
                <a:lnTo>
                  <a:pt x="34670" y="12621"/>
                </a:lnTo>
                <a:lnTo>
                  <a:pt x="56936" y="59435"/>
                </a:lnTo>
                <a:lnTo>
                  <a:pt x="64770" y="59435"/>
                </a:lnTo>
                <a:close/>
              </a:path>
              <a:path w="69342" h="71627">
                <a:moveTo>
                  <a:pt x="67818" y="68579"/>
                </a:moveTo>
                <a:lnTo>
                  <a:pt x="69342" y="65531"/>
                </a:lnTo>
                <a:lnTo>
                  <a:pt x="68580" y="62483"/>
                </a:lnTo>
                <a:lnTo>
                  <a:pt x="38862" y="3809"/>
                </a:lnTo>
                <a:lnTo>
                  <a:pt x="38862" y="0"/>
                </a:lnTo>
                <a:lnTo>
                  <a:pt x="36576" y="-3048"/>
                </a:lnTo>
                <a:lnTo>
                  <a:pt x="32766" y="-3048"/>
                </a:lnTo>
                <a:lnTo>
                  <a:pt x="30480" y="0"/>
                </a:lnTo>
                <a:lnTo>
                  <a:pt x="30480" y="3809"/>
                </a:lnTo>
                <a:lnTo>
                  <a:pt x="34670" y="12621"/>
                </a:lnTo>
                <a:lnTo>
                  <a:pt x="64770" y="59435"/>
                </a:lnTo>
                <a:lnTo>
                  <a:pt x="12405" y="59435"/>
                </a:lnTo>
                <a:lnTo>
                  <a:pt x="34670" y="12621"/>
                </a:lnTo>
                <a:lnTo>
                  <a:pt x="30480" y="3809"/>
                </a:lnTo>
                <a:lnTo>
                  <a:pt x="762" y="62483"/>
                </a:lnTo>
                <a:lnTo>
                  <a:pt x="4572" y="59435"/>
                </a:lnTo>
                <a:lnTo>
                  <a:pt x="9144" y="66293"/>
                </a:lnTo>
                <a:lnTo>
                  <a:pt x="60198" y="66293"/>
                </a:lnTo>
                <a:lnTo>
                  <a:pt x="1524" y="68579"/>
                </a:lnTo>
                <a:lnTo>
                  <a:pt x="4572" y="69341"/>
                </a:lnTo>
                <a:lnTo>
                  <a:pt x="64770" y="69341"/>
                </a:lnTo>
                <a:lnTo>
                  <a:pt x="67818" y="685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766177" y="4106417"/>
            <a:ext cx="69342" cy="70866"/>
          </a:xfrm>
          <a:custGeom>
            <a:avLst/>
            <a:gdLst/>
            <a:ahLst/>
            <a:cxnLst/>
            <a:rect l="l" t="t" r="r" b="b"/>
            <a:pathLst>
              <a:path w="69342" h="70865">
                <a:moveTo>
                  <a:pt x="9144" y="66293"/>
                </a:moveTo>
                <a:lnTo>
                  <a:pt x="4572" y="59435"/>
                </a:lnTo>
                <a:lnTo>
                  <a:pt x="762" y="62483"/>
                </a:lnTo>
                <a:lnTo>
                  <a:pt x="0" y="64007"/>
                </a:lnTo>
                <a:lnTo>
                  <a:pt x="1524" y="67817"/>
                </a:lnTo>
                <a:lnTo>
                  <a:pt x="60198" y="66293"/>
                </a:lnTo>
                <a:lnTo>
                  <a:pt x="9144" y="66293"/>
                </a:lnTo>
                <a:close/>
              </a:path>
              <a:path w="69342" h="70865">
                <a:moveTo>
                  <a:pt x="30480" y="3809"/>
                </a:moveTo>
                <a:lnTo>
                  <a:pt x="30480" y="0"/>
                </a:lnTo>
                <a:lnTo>
                  <a:pt x="762" y="62483"/>
                </a:lnTo>
                <a:lnTo>
                  <a:pt x="30480" y="3809"/>
                </a:lnTo>
                <a:close/>
              </a:path>
              <a:path w="69342" h="70865">
                <a:moveTo>
                  <a:pt x="38862" y="0"/>
                </a:moveTo>
                <a:lnTo>
                  <a:pt x="38862" y="3809"/>
                </a:lnTo>
                <a:lnTo>
                  <a:pt x="69342" y="62483"/>
                </a:lnTo>
                <a:lnTo>
                  <a:pt x="38862" y="0"/>
                </a:lnTo>
                <a:close/>
              </a:path>
              <a:path w="69342" h="70865">
                <a:moveTo>
                  <a:pt x="64770" y="59435"/>
                </a:moveTo>
                <a:lnTo>
                  <a:pt x="34670" y="12621"/>
                </a:lnTo>
                <a:lnTo>
                  <a:pt x="56936" y="59435"/>
                </a:lnTo>
                <a:lnTo>
                  <a:pt x="64770" y="59435"/>
                </a:lnTo>
                <a:close/>
              </a:path>
              <a:path w="69342" h="70865">
                <a:moveTo>
                  <a:pt x="66294" y="69341"/>
                </a:moveTo>
                <a:lnTo>
                  <a:pt x="69342" y="65531"/>
                </a:lnTo>
                <a:lnTo>
                  <a:pt x="69342" y="62483"/>
                </a:lnTo>
                <a:lnTo>
                  <a:pt x="38862" y="3809"/>
                </a:lnTo>
                <a:lnTo>
                  <a:pt x="38862" y="0"/>
                </a:lnTo>
                <a:lnTo>
                  <a:pt x="36576" y="-3048"/>
                </a:lnTo>
                <a:lnTo>
                  <a:pt x="32766" y="-3048"/>
                </a:lnTo>
                <a:lnTo>
                  <a:pt x="30480" y="0"/>
                </a:lnTo>
                <a:lnTo>
                  <a:pt x="30480" y="3809"/>
                </a:lnTo>
                <a:lnTo>
                  <a:pt x="34670" y="12621"/>
                </a:lnTo>
                <a:lnTo>
                  <a:pt x="64770" y="59435"/>
                </a:lnTo>
                <a:lnTo>
                  <a:pt x="12405" y="59435"/>
                </a:lnTo>
                <a:lnTo>
                  <a:pt x="34670" y="12621"/>
                </a:lnTo>
                <a:lnTo>
                  <a:pt x="30480" y="3809"/>
                </a:lnTo>
                <a:lnTo>
                  <a:pt x="762" y="62483"/>
                </a:lnTo>
                <a:lnTo>
                  <a:pt x="4572" y="59435"/>
                </a:lnTo>
                <a:lnTo>
                  <a:pt x="9144" y="66293"/>
                </a:lnTo>
                <a:lnTo>
                  <a:pt x="60198" y="66293"/>
                </a:lnTo>
                <a:lnTo>
                  <a:pt x="1524" y="67817"/>
                </a:lnTo>
                <a:lnTo>
                  <a:pt x="4572" y="69341"/>
                </a:lnTo>
                <a:lnTo>
                  <a:pt x="66294" y="6934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312799" y="4099559"/>
            <a:ext cx="68580" cy="70104"/>
          </a:xfrm>
          <a:custGeom>
            <a:avLst/>
            <a:gdLst/>
            <a:ahLst/>
            <a:cxnLst/>
            <a:rect l="l" t="t" r="r" b="b"/>
            <a:pathLst>
              <a:path w="68579" h="70103">
                <a:moveTo>
                  <a:pt x="57408" y="61907"/>
                </a:moveTo>
                <a:lnTo>
                  <a:pt x="64770" y="63246"/>
                </a:lnTo>
                <a:lnTo>
                  <a:pt x="68580" y="66294"/>
                </a:lnTo>
                <a:lnTo>
                  <a:pt x="50292" y="0"/>
                </a:lnTo>
                <a:lnTo>
                  <a:pt x="41148" y="2286"/>
                </a:lnTo>
                <a:lnTo>
                  <a:pt x="49530" y="3810"/>
                </a:lnTo>
                <a:lnTo>
                  <a:pt x="43760" y="11865"/>
                </a:lnTo>
                <a:lnTo>
                  <a:pt x="57408" y="61907"/>
                </a:lnTo>
                <a:close/>
              </a:path>
              <a:path w="68579" h="70103">
                <a:moveTo>
                  <a:pt x="9144" y="60198"/>
                </a:moveTo>
                <a:lnTo>
                  <a:pt x="6096" y="52578"/>
                </a:lnTo>
                <a:lnTo>
                  <a:pt x="1524" y="54864"/>
                </a:lnTo>
                <a:lnTo>
                  <a:pt x="0" y="57912"/>
                </a:lnTo>
                <a:lnTo>
                  <a:pt x="1524" y="60960"/>
                </a:lnTo>
                <a:lnTo>
                  <a:pt x="9144" y="60198"/>
                </a:lnTo>
                <a:close/>
              </a:path>
              <a:path w="68579" h="70103">
                <a:moveTo>
                  <a:pt x="68580" y="70104"/>
                </a:moveTo>
                <a:lnTo>
                  <a:pt x="59436" y="69342"/>
                </a:lnTo>
                <a:lnTo>
                  <a:pt x="68580" y="70104"/>
                </a:lnTo>
                <a:lnTo>
                  <a:pt x="68580" y="66294"/>
                </a:lnTo>
                <a:lnTo>
                  <a:pt x="64770" y="63246"/>
                </a:lnTo>
                <a:lnTo>
                  <a:pt x="57408" y="61907"/>
                </a:lnTo>
                <a:lnTo>
                  <a:pt x="13621" y="53946"/>
                </a:lnTo>
                <a:lnTo>
                  <a:pt x="43760" y="11865"/>
                </a:lnTo>
                <a:lnTo>
                  <a:pt x="49530" y="3810"/>
                </a:lnTo>
                <a:lnTo>
                  <a:pt x="41148" y="2286"/>
                </a:lnTo>
                <a:lnTo>
                  <a:pt x="50292" y="0"/>
                </a:lnTo>
                <a:lnTo>
                  <a:pt x="49530" y="-2285"/>
                </a:lnTo>
                <a:lnTo>
                  <a:pt x="46482" y="-3809"/>
                </a:lnTo>
                <a:lnTo>
                  <a:pt x="41910" y="-1523"/>
                </a:lnTo>
                <a:lnTo>
                  <a:pt x="1524" y="54864"/>
                </a:lnTo>
                <a:lnTo>
                  <a:pt x="6096" y="52578"/>
                </a:lnTo>
                <a:lnTo>
                  <a:pt x="9144" y="60198"/>
                </a:lnTo>
                <a:lnTo>
                  <a:pt x="1524" y="60960"/>
                </a:lnTo>
                <a:lnTo>
                  <a:pt x="4572" y="62484"/>
                </a:lnTo>
                <a:lnTo>
                  <a:pt x="63246" y="72390"/>
                </a:lnTo>
                <a:lnTo>
                  <a:pt x="64770" y="73152"/>
                </a:lnTo>
                <a:lnTo>
                  <a:pt x="68580" y="701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164209" y="4076699"/>
            <a:ext cx="68580" cy="73152"/>
          </a:xfrm>
          <a:custGeom>
            <a:avLst/>
            <a:gdLst/>
            <a:ahLst/>
            <a:cxnLst/>
            <a:rect l="l" t="t" r="r" b="b"/>
            <a:pathLst>
              <a:path w="68579" h="73151">
                <a:moveTo>
                  <a:pt x="68579" y="67056"/>
                </a:moveTo>
                <a:lnTo>
                  <a:pt x="49529" y="0"/>
                </a:lnTo>
                <a:lnTo>
                  <a:pt x="48767" y="4572"/>
                </a:lnTo>
                <a:lnTo>
                  <a:pt x="43129" y="12595"/>
                </a:lnTo>
                <a:lnTo>
                  <a:pt x="64769" y="63246"/>
                </a:lnTo>
                <a:lnTo>
                  <a:pt x="59435" y="69342"/>
                </a:lnTo>
                <a:lnTo>
                  <a:pt x="68579" y="70104"/>
                </a:lnTo>
                <a:lnTo>
                  <a:pt x="68579" y="67056"/>
                </a:lnTo>
                <a:close/>
              </a:path>
              <a:path w="68579" h="73151">
                <a:moveTo>
                  <a:pt x="64769" y="63246"/>
                </a:moveTo>
                <a:lnTo>
                  <a:pt x="43129" y="12595"/>
                </a:lnTo>
                <a:lnTo>
                  <a:pt x="57322" y="61988"/>
                </a:lnTo>
                <a:lnTo>
                  <a:pt x="59435" y="69342"/>
                </a:lnTo>
                <a:lnTo>
                  <a:pt x="64769" y="63246"/>
                </a:lnTo>
                <a:close/>
              </a:path>
              <a:path w="68579" h="73151">
                <a:moveTo>
                  <a:pt x="48767" y="4572"/>
                </a:moveTo>
                <a:lnTo>
                  <a:pt x="49529" y="0"/>
                </a:lnTo>
                <a:lnTo>
                  <a:pt x="40385" y="3048"/>
                </a:lnTo>
                <a:lnTo>
                  <a:pt x="43129" y="12595"/>
                </a:lnTo>
                <a:lnTo>
                  <a:pt x="48767" y="4572"/>
                </a:lnTo>
                <a:close/>
              </a:path>
              <a:path w="68579" h="73151">
                <a:moveTo>
                  <a:pt x="9143" y="60960"/>
                </a:moveTo>
                <a:lnTo>
                  <a:pt x="6095" y="53340"/>
                </a:lnTo>
                <a:lnTo>
                  <a:pt x="761" y="54864"/>
                </a:lnTo>
                <a:lnTo>
                  <a:pt x="0" y="57912"/>
                </a:lnTo>
                <a:lnTo>
                  <a:pt x="761" y="60960"/>
                </a:lnTo>
                <a:lnTo>
                  <a:pt x="3809" y="62484"/>
                </a:lnTo>
                <a:lnTo>
                  <a:pt x="9143" y="60960"/>
                </a:lnTo>
                <a:close/>
              </a:path>
              <a:path w="68579" h="73151">
                <a:moveTo>
                  <a:pt x="64769" y="73152"/>
                </a:moveTo>
                <a:lnTo>
                  <a:pt x="68579" y="70104"/>
                </a:lnTo>
                <a:lnTo>
                  <a:pt x="59435" y="69342"/>
                </a:lnTo>
                <a:lnTo>
                  <a:pt x="57322" y="61988"/>
                </a:lnTo>
                <a:lnTo>
                  <a:pt x="13607" y="54608"/>
                </a:lnTo>
                <a:lnTo>
                  <a:pt x="43129" y="12595"/>
                </a:lnTo>
                <a:lnTo>
                  <a:pt x="40385" y="3048"/>
                </a:lnTo>
                <a:lnTo>
                  <a:pt x="49529" y="0"/>
                </a:lnTo>
                <a:lnTo>
                  <a:pt x="48005" y="-3047"/>
                </a:lnTo>
                <a:lnTo>
                  <a:pt x="44195" y="-3047"/>
                </a:lnTo>
                <a:lnTo>
                  <a:pt x="41147" y="-1523"/>
                </a:lnTo>
                <a:lnTo>
                  <a:pt x="761" y="54864"/>
                </a:lnTo>
                <a:lnTo>
                  <a:pt x="6095" y="53340"/>
                </a:lnTo>
                <a:lnTo>
                  <a:pt x="9143" y="60960"/>
                </a:lnTo>
                <a:lnTo>
                  <a:pt x="3809" y="62484"/>
                </a:lnTo>
                <a:lnTo>
                  <a:pt x="63245" y="73152"/>
                </a:lnTo>
                <a:lnTo>
                  <a:pt x="64769" y="731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518795" y="2207513"/>
            <a:ext cx="329184" cy="523494"/>
          </a:xfrm>
          <a:custGeom>
            <a:avLst/>
            <a:gdLst/>
            <a:ahLst/>
            <a:cxnLst/>
            <a:rect l="l" t="t" r="r" b="b"/>
            <a:pathLst>
              <a:path w="329183" h="523494">
                <a:moveTo>
                  <a:pt x="318516" y="381000"/>
                </a:moveTo>
                <a:lnTo>
                  <a:pt x="316756" y="379256"/>
                </a:lnTo>
                <a:lnTo>
                  <a:pt x="304800" y="522732"/>
                </a:lnTo>
                <a:lnTo>
                  <a:pt x="317754" y="523494"/>
                </a:lnTo>
                <a:lnTo>
                  <a:pt x="318516" y="381000"/>
                </a:lnTo>
                <a:close/>
              </a:path>
              <a:path w="329183" h="523494">
                <a:moveTo>
                  <a:pt x="70865" y="174498"/>
                </a:moveTo>
                <a:lnTo>
                  <a:pt x="69960" y="172435"/>
                </a:lnTo>
                <a:lnTo>
                  <a:pt x="67818" y="171450"/>
                </a:lnTo>
                <a:lnTo>
                  <a:pt x="70865" y="174498"/>
                </a:lnTo>
                <a:close/>
              </a:path>
              <a:path w="329183" h="523494">
                <a:moveTo>
                  <a:pt x="329184" y="377190"/>
                </a:moveTo>
                <a:lnTo>
                  <a:pt x="329946" y="375666"/>
                </a:lnTo>
                <a:lnTo>
                  <a:pt x="327660" y="371856"/>
                </a:lnTo>
                <a:lnTo>
                  <a:pt x="245364" y="290322"/>
                </a:lnTo>
                <a:lnTo>
                  <a:pt x="145542" y="208026"/>
                </a:lnTo>
                <a:lnTo>
                  <a:pt x="144017" y="206502"/>
                </a:lnTo>
                <a:lnTo>
                  <a:pt x="69960" y="172435"/>
                </a:lnTo>
                <a:lnTo>
                  <a:pt x="70865" y="174498"/>
                </a:lnTo>
                <a:lnTo>
                  <a:pt x="67818" y="171450"/>
                </a:lnTo>
                <a:lnTo>
                  <a:pt x="69960" y="172435"/>
                </a:lnTo>
                <a:lnTo>
                  <a:pt x="29717" y="80772"/>
                </a:lnTo>
                <a:lnTo>
                  <a:pt x="30479" y="82296"/>
                </a:lnTo>
                <a:lnTo>
                  <a:pt x="12953" y="0"/>
                </a:lnTo>
                <a:lnTo>
                  <a:pt x="0" y="3048"/>
                </a:lnTo>
                <a:lnTo>
                  <a:pt x="18287" y="84582"/>
                </a:lnTo>
                <a:lnTo>
                  <a:pt x="18287" y="86106"/>
                </a:lnTo>
                <a:lnTo>
                  <a:pt x="59436" y="179832"/>
                </a:lnTo>
                <a:lnTo>
                  <a:pt x="62484" y="182880"/>
                </a:lnTo>
                <a:lnTo>
                  <a:pt x="138683" y="218694"/>
                </a:lnTo>
                <a:lnTo>
                  <a:pt x="137160" y="217170"/>
                </a:lnTo>
                <a:lnTo>
                  <a:pt x="236219" y="299466"/>
                </a:lnTo>
                <a:lnTo>
                  <a:pt x="316992" y="376428"/>
                </a:lnTo>
                <a:lnTo>
                  <a:pt x="329184" y="377190"/>
                </a:lnTo>
                <a:close/>
              </a:path>
              <a:path w="329183" h="523494">
                <a:moveTo>
                  <a:pt x="317754" y="523494"/>
                </a:moveTo>
                <a:lnTo>
                  <a:pt x="329184" y="377190"/>
                </a:lnTo>
                <a:lnTo>
                  <a:pt x="316992" y="376428"/>
                </a:lnTo>
                <a:lnTo>
                  <a:pt x="236219" y="299466"/>
                </a:lnTo>
                <a:lnTo>
                  <a:pt x="316756" y="379256"/>
                </a:lnTo>
                <a:lnTo>
                  <a:pt x="318516" y="381000"/>
                </a:lnTo>
                <a:lnTo>
                  <a:pt x="317754" y="5234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682612" y="2403348"/>
            <a:ext cx="71628" cy="74676"/>
          </a:xfrm>
          <a:custGeom>
            <a:avLst/>
            <a:gdLst/>
            <a:ahLst/>
            <a:cxnLst/>
            <a:rect l="l" t="t" r="r" b="b"/>
            <a:pathLst>
              <a:path w="71627" h="74675">
                <a:moveTo>
                  <a:pt x="71628" y="9143"/>
                </a:moveTo>
                <a:lnTo>
                  <a:pt x="62222" y="12424"/>
                </a:lnTo>
                <a:lnTo>
                  <a:pt x="50292" y="66293"/>
                </a:lnTo>
                <a:lnTo>
                  <a:pt x="45032" y="61128"/>
                </a:lnTo>
                <a:lnTo>
                  <a:pt x="12945" y="29614"/>
                </a:lnTo>
                <a:lnTo>
                  <a:pt x="62222" y="12424"/>
                </a:lnTo>
                <a:lnTo>
                  <a:pt x="7620" y="24383"/>
                </a:lnTo>
                <a:lnTo>
                  <a:pt x="6096" y="32003"/>
                </a:lnTo>
                <a:lnTo>
                  <a:pt x="42672" y="67817"/>
                </a:lnTo>
                <a:lnTo>
                  <a:pt x="51054" y="71627"/>
                </a:lnTo>
                <a:lnTo>
                  <a:pt x="71628" y="9143"/>
                </a:lnTo>
                <a:close/>
              </a:path>
              <a:path w="71627" h="74675">
                <a:moveTo>
                  <a:pt x="74676" y="6095"/>
                </a:moveTo>
                <a:lnTo>
                  <a:pt x="74676" y="2285"/>
                </a:lnTo>
                <a:lnTo>
                  <a:pt x="71628" y="0"/>
                </a:lnTo>
                <a:lnTo>
                  <a:pt x="68580" y="0"/>
                </a:lnTo>
                <a:lnTo>
                  <a:pt x="3048" y="22859"/>
                </a:lnTo>
                <a:lnTo>
                  <a:pt x="65532" y="3047"/>
                </a:lnTo>
                <a:lnTo>
                  <a:pt x="74676" y="6095"/>
                </a:lnTo>
                <a:close/>
              </a:path>
              <a:path w="71627" h="74675">
                <a:moveTo>
                  <a:pt x="43434" y="73151"/>
                </a:moveTo>
                <a:lnTo>
                  <a:pt x="44958" y="74675"/>
                </a:lnTo>
                <a:lnTo>
                  <a:pt x="48006" y="74675"/>
                </a:lnTo>
                <a:lnTo>
                  <a:pt x="51054" y="71627"/>
                </a:lnTo>
                <a:lnTo>
                  <a:pt x="42672" y="67817"/>
                </a:lnTo>
                <a:lnTo>
                  <a:pt x="6096" y="32003"/>
                </a:lnTo>
                <a:lnTo>
                  <a:pt x="1524" y="30479"/>
                </a:lnTo>
                <a:lnTo>
                  <a:pt x="43434" y="73151"/>
                </a:lnTo>
                <a:close/>
              </a:path>
              <a:path w="71627" h="74675">
                <a:moveTo>
                  <a:pt x="50292" y="66293"/>
                </a:moveTo>
                <a:lnTo>
                  <a:pt x="62222" y="12424"/>
                </a:lnTo>
                <a:lnTo>
                  <a:pt x="45032" y="61128"/>
                </a:lnTo>
                <a:lnTo>
                  <a:pt x="50292" y="66293"/>
                </a:lnTo>
                <a:close/>
              </a:path>
              <a:path w="71627" h="74675">
                <a:moveTo>
                  <a:pt x="51054" y="71627"/>
                </a:moveTo>
                <a:lnTo>
                  <a:pt x="74676" y="6095"/>
                </a:lnTo>
                <a:lnTo>
                  <a:pt x="65532" y="3047"/>
                </a:lnTo>
                <a:lnTo>
                  <a:pt x="3048" y="22859"/>
                </a:lnTo>
                <a:lnTo>
                  <a:pt x="1524" y="23621"/>
                </a:lnTo>
                <a:lnTo>
                  <a:pt x="0" y="26669"/>
                </a:lnTo>
                <a:lnTo>
                  <a:pt x="1524" y="30479"/>
                </a:lnTo>
                <a:lnTo>
                  <a:pt x="6096" y="32003"/>
                </a:lnTo>
                <a:lnTo>
                  <a:pt x="7620" y="24383"/>
                </a:lnTo>
                <a:lnTo>
                  <a:pt x="62222" y="12424"/>
                </a:lnTo>
                <a:lnTo>
                  <a:pt x="71628" y="9143"/>
                </a:lnTo>
                <a:lnTo>
                  <a:pt x="51054" y="716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561467" y="2329434"/>
            <a:ext cx="79247" cy="66294"/>
          </a:xfrm>
          <a:custGeom>
            <a:avLst/>
            <a:gdLst/>
            <a:ahLst/>
            <a:cxnLst/>
            <a:rect l="l" t="t" r="r" b="b"/>
            <a:pathLst>
              <a:path w="79248" h="66293">
                <a:moveTo>
                  <a:pt x="4571" y="5333"/>
                </a:moveTo>
                <a:lnTo>
                  <a:pt x="70103" y="2285"/>
                </a:lnTo>
                <a:lnTo>
                  <a:pt x="4571" y="5333"/>
                </a:lnTo>
                <a:lnTo>
                  <a:pt x="1523" y="6095"/>
                </a:lnTo>
                <a:lnTo>
                  <a:pt x="0" y="9143"/>
                </a:lnTo>
                <a:lnTo>
                  <a:pt x="9143" y="7619"/>
                </a:lnTo>
                <a:lnTo>
                  <a:pt x="5333" y="14477"/>
                </a:lnTo>
                <a:lnTo>
                  <a:pt x="31241" y="59435"/>
                </a:lnTo>
                <a:lnTo>
                  <a:pt x="30479" y="64007"/>
                </a:lnTo>
                <a:lnTo>
                  <a:pt x="32003" y="65531"/>
                </a:lnTo>
                <a:lnTo>
                  <a:pt x="35051" y="66293"/>
                </a:lnTo>
                <a:lnTo>
                  <a:pt x="38861" y="64769"/>
                </a:lnTo>
                <a:lnTo>
                  <a:pt x="38861" y="59435"/>
                </a:lnTo>
                <a:lnTo>
                  <a:pt x="35375" y="53357"/>
                </a:lnTo>
                <a:lnTo>
                  <a:pt x="12750" y="13907"/>
                </a:lnTo>
                <a:lnTo>
                  <a:pt x="64930" y="9893"/>
                </a:lnTo>
                <a:lnTo>
                  <a:pt x="74675" y="9143"/>
                </a:lnTo>
                <a:lnTo>
                  <a:pt x="79247" y="3809"/>
                </a:lnTo>
                <a:lnTo>
                  <a:pt x="76961" y="761"/>
                </a:lnTo>
                <a:lnTo>
                  <a:pt x="73913" y="0"/>
                </a:lnTo>
                <a:lnTo>
                  <a:pt x="4571" y="5333"/>
                </a:lnTo>
                <a:close/>
              </a:path>
              <a:path w="79248" h="66293">
                <a:moveTo>
                  <a:pt x="35375" y="53357"/>
                </a:moveTo>
                <a:lnTo>
                  <a:pt x="38861" y="59435"/>
                </a:lnTo>
                <a:lnTo>
                  <a:pt x="38861" y="64769"/>
                </a:lnTo>
                <a:lnTo>
                  <a:pt x="77723" y="7619"/>
                </a:lnTo>
                <a:lnTo>
                  <a:pt x="79247" y="3809"/>
                </a:lnTo>
                <a:lnTo>
                  <a:pt x="74675" y="9143"/>
                </a:lnTo>
                <a:lnTo>
                  <a:pt x="64930" y="9893"/>
                </a:lnTo>
                <a:lnTo>
                  <a:pt x="35375" y="53357"/>
                </a:lnTo>
                <a:close/>
              </a:path>
              <a:path w="79248" h="66293">
                <a:moveTo>
                  <a:pt x="5333" y="14477"/>
                </a:moveTo>
                <a:lnTo>
                  <a:pt x="9143" y="7619"/>
                </a:lnTo>
                <a:lnTo>
                  <a:pt x="0" y="9143"/>
                </a:lnTo>
                <a:lnTo>
                  <a:pt x="761" y="12191"/>
                </a:lnTo>
                <a:lnTo>
                  <a:pt x="30479" y="64007"/>
                </a:lnTo>
                <a:lnTo>
                  <a:pt x="31241" y="59435"/>
                </a:lnTo>
                <a:lnTo>
                  <a:pt x="5333" y="144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799961" y="2516885"/>
            <a:ext cx="75438" cy="74676"/>
          </a:xfrm>
          <a:custGeom>
            <a:avLst/>
            <a:gdLst/>
            <a:ahLst/>
            <a:cxnLst/>
            <a:rect l="l" t="t" r="r" b="b"/>
            <a:pathLst>
              <a:path w="75438" h="74675">
                <a:moveTo>
                  <a:pt x="51053" y="60198"/>
                </a:moveTo>
                <a:lnTo>
                  <a:pt x="63028" y="6313"/>
                </a:lnTo>
                <a:lnTo>
                  <a:pt x="45972" y="55207"/>
                </a:lnTo>
                <a:lnTo>
                  <a:pt x="51053" y="60198"/>
                </a:lnTo>
                <a:close/>
              </a:path>
              <a:path w="75438" h="74675">
                <a:moveTo>
                  <a:pt x="75437" y="-3809"/>
                </a:moveTo>
                <a:lnTo>
                  <a:pt x="72389" y="-6095"/>
                </a:lnTo>
                <a:lnTo>
                  <a:pt x="69341" y="-6095"/>
                </a:lnTo>
                <a:lnTo>
                  <a:pt x="3809" y="16764"/>
                </a:lnTo>
                <a:lnTo>
                  <a:pt x="761" y="19050"/>
                </a:lnTo>
                <a:lnTo>
                  <a:pt x="8381" y="18288"/>
                </a:lnTo>
                <a:lnTo>
                  <a:pt x="6857" y="25908"/>
                </a:lnTo>
                <a:lnTo>
                  <a:pt x="43433" y="62484"/>
                </a:lnTo>
                <a:lnTo>
                  <a:pt x="51815" y="65532"/>
                </a:lnTo>
                <a:lnTo>
                  <a:pt x="72389" y="3048"/>
                </a:lnTo>
                <a:lnTo>
                  <a:pt x="75437" y="0"/>
                </a:lnTo>
                <a:lnTo>
                  <a:pt x="75437" y="-3809"/>
                </a:lnTo>
                <a:lnTo>
                  <a:pt x="66293" y="-3047"/>
                </a:lnTo>
                <a:lnTo>
                  <a:pt x="63028" y="6313"/>
                </a:lnTo>
                <a:lnTo>
                  <a:pt x="51053" y="60198"/>
                </a:lnTo>
                <a:lnTo>
                  <a:pt x="45972" y="55207"/>
                </a:lnTo>
                <a:lnTo>
                  <a:pt x="13707" y="23518"/>
                </a:lnTo>
                <a:lnTo>
                  <a:pt x="63028" y="6313"/>
                </a:lnTo>
                <a:lnTo>
                  <a:pt x="66293" y="-3047"/>
                </a:lnTo>
                <a:lnTo>
                  <a:pt x="75437" y="-3809"/>
                </a:lnTo>
                <a:close/>
              </a:path>
              <a:path w="75438" h="74675">
                <a:moveTo>
                  <a:pt x="44195" y="67056"/>
                </a:moveTo>
                <a:lnTo>
                  <a:pt x="45719" y="68580"/>
                </a:lnTo>
                <a:lnTo>
                  <a:pt x="48767" y="68580"/>
                </a:lnTo>
                <a:lnTo>
                  <a:pt x="51815" y="65532"/>
                </a:lnTo>
                <a:lnTo>
                  <a:pt x="43433" y="62484"/>
                </a:lnTo>
                <a:lnTo>
                  <a:pt x="6857" y="25908"/>
                </a:lnTo>
                <a:lnTo>
                  <a:pt x="8381" y="18288"/>
                </a:lnTo>
                <a:lnTo>
                  <a:pt x="761" y="19050"/>
                </a:lnTo>
                <a:lnTo>
                  <a:pt x="0" y="22098"/>
                </a:lnTo>
                <a:lnTo>
                  <a:pt x="2285" y="25146"/>
                </a:lnTo>
                <a:lnTo>
                  <a:pt x="44195" y="67056"/>
                </a:lnTo>
                <a:close/>
              </a:path>
              <a:path w="75438" h="74675">
                <a:moveTo>
                  <a:pt x="75437" y="0"/>
                </a:moveTo>
                <a:lnTo>
                  <a:pt x="72389" y="3048"/>
                </a:lnTo>
                <a:lnTo>
                  <a:pt x="51815" y="65532"/>
                </a:lnTo>
                <a:lnTo>
                  <a:pt x="7543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529451" y="2217419"/>
            <a:ext cx="76200" cy="69342"/>
          </a:xfrm>
          <a:custGeom>
            <a:avLst/>
            <a:gdLst/>
            <a:ahLst/>
            <a:cxnLst/>
            <a:rect l="l" t="t" r="r" b="b"/>
            <a:pathLst>
              <a:path w="76200" h="69342">
                <a:moveTo>
                  <a:pt x="17526" y="67818"/>
                </a:moveTo>
                <a:lnTo>
                  <a:pt x="73914" y="27432"/>
                </a:lnTo>
                <a:lnTo>
                  <a:pt x="76200" y="25146"/>
                </a:lnTo>
                <a:lnTo>
                  <a:pt x="75438" y="21336"/>
                </a:lnTo>
                <a:lnTo>
                  <a:pt x="72390" y="19050"/>
                </a:lnTo>
                <a:lnTo>
                  <a:pt x="68580" y="19812"/>
                </a:lnTo>
                <a:lnTo>
                  <a:pt x="70104" y="28194"/>
                </a:lnTo>
                <a:lnTo>
                  <a:pt x="19812" y="63246"/>
                </a:lnTo>
                <a:lnTo>
                  <a:pt x="10668" y="64770"/>
                </a:lnTo>
                <a:lnTo>
                  <a:pt x="11430" y="67818"/>
                </a:lnTo>
                <a:lnTo>
                  <a:pt x="14478" y="69342"/>
                </a:lnTo>
                <a:lnTo>
                  <a:pt x="17526" y="67818"/>
                </a:lnTo>
                <a:close/>
              </a:path>
              <a:path w="76200" h="69342">
                <a:moveTo>
                  <a:pt x="3048" y="9906"/>
                </a:moveTo>
                <a:lnTo>
                  <a:pt x="0" y="6096"/>
                </a:lnTo>
                <a:lnTo>
                  <a:pt x="10668" y="64770"/>
                </a:lnTo>
                <a:lnTo>
                  <a:pt x="3048" y="9906"/>
                </a:lnTo>
                <a:close/>
              </a:path>
              <a:path w="76200" h="69342">
                <a:moveTo>
                  <a:pt x="10482" y="11933"/>
                </a:moveTo>
                <a:lnTo>
                  <a:pt x="12192" y="60198"/>
                </a:lnTo>
                <a:lnTo>
                  <a:pt x="18443" y="55720"/>
                </a:lnTo>
                <a:lnTo>
                  <a:pt x="10482" y="11933"/>
                </a:lnTo>
                <a:close/>
              </a:path>
              <a:path w="76200" h="69342">
                <a:moveTo>
                  <a:pt x="4571" y="0"/>
                </a:moveTo>
                <a:lnTo>
                  <a:pt x="0" y="3048"/>
                </a:lnTo>
                <a:lnTo>
                  <a:pt x="9144" y="4572"/>
                </a:lnTo>
                <a:lnTo>
                  <a:pt x="10482" y="11933"/>
                </a:lnTo>
                <a:lnTo>
                  <a:pt x="60524" y="25581"/>
                </a:lnTo>
                <a:lnTo>
                  <a:pt x="18443" y="55720"/>
                </a:lnTo>
                <a:lnTo>
                  <a:pt x="12192" y="60198"/>
                </a:lnTo>
                <a:lnTo>
                  <a:pt x="10482" y="11933"/>
                </a:lnTo>
                <a:lnTo>
                  <a:pt x="9144" y="4572"/>
                </a:lnTo>
                <a:lnTo>
                  <a:pt x="0" y="3048"/>
                </a:lnTo>
                <a:lnTo>
                  <a:pt x="0" y="6096"/>
                </a:lnTo>
                <a:lnTo>
                  <a:pt x="3048" y="9906"/>
                </a:lnTo>
                <a:lnTo>
                  <a:pt x="10668" y="64770"/>
                </a:lnTo>
                <a:lnTo>
                  <a:pt x="19812" y="63246"/>
                </a:lnTo>
                <a:lnTo>
                  <a:pt x="70104" y="28194"/>
                </a:lnTo>
                <a:lnTo>
                  <a:pt x="68580" y="19812"/>
                </a:lnTo>
                <a:lnTo>
                  <a:pt x="72390" y="19050"/>
                </a:lnTo>
                <a:lnTo>
                  <a:pt x="6096" y="762"/>
                </a:lnTo>
                <a:lnTo>
                  <a:pt x="45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838060" y="2654807"/>
            <a:ext cx="71628" cy="67818"/>
          </a:xfrm>
          <a:custGeom>
            <a:avLst/>
            <a:gdLst/>
            <a:ahLst/>
            <a:cxnLst/>
            <a:rect l="l" t="t" r="r" b="b"/>
            <a:pathLst>
              <a:path w="71627" h="67818">
                <a:moveTo>
                  <a:pt x="0" y="59436"/>
                </a:moveTo>
                <a:lnTo>
                  <a:pt x="762" y="62484"/>
                </a:lnTo>
                <a:lnTo>
                  <a:pt x="9144" y="59436"/>
                </a:lnTo>
                <a:lnTo>
                  <a:pt x="2286" y="54864"/>
                </a:lnTo>
                <a:lnTo>
                  <a:pt x="9144" y="7155"/>
                </a:lnTo>
                <a:lnTo>
                  <a:pt x="2286" y="3810"/>
                </a:lnTo>
                <a:lnTo>
                  <a:pt x="0" y="0"/>
                </a:lnTo>
                <a:lnTo>
                  <a:pt x="0" y="59436"/>
                </a:lnTo>
                <a:close/>
              </a:path>
              <a:path w="71627" h="67818">
                <a:moveTo>
                  <a:pt x="2286" y="54864"/>
                </a:moveTo>
                <a:lnTo>
                  <a:pt x="9144" y="59436"/>
                </a:lnTo>
                <a:lnTo>
                  <a:pt x="9144" y="7155"/>
                </a:lnTo>
                <a:lnTo>
                  <a:pt x="2286" y="54864"/>
                </a:lnTo>
                <a:close/>
              </a:path>
              <a:path w="71627" h="67818">
                <a:moveTo>
                  <a:pt x="2286" y="3810"/>
                </a:moveTo>
                <a:lnTo>
                  <a:pt x="9144" y="7155"/>
                </a:lnTo>
                <a:lnTo>
                  <a:pt x="9144" y="0"/>
                </a:lnTo>
                <a:lnTo>
                  <a:pt x="0" y="0"/>
                </a:lnTo>
                <a:lnTo>
                  <a:pt x="2286" y="3810"/>
                </a:lnTo>
                <a:close/>
              </a:path>
              <a:path w="71627" h="67818">
                <a:moveTo>
                  <a:pt x="762" y="62484"/>
                </a:moveTo>
                <a:lnTo>
                  <a:pt x="3810" y="64769"/>
                </a:lnTo>
                <a:lnTo>
                  <a:pt x="6858" y="64008"/>
                </a:lnTo>
                <a:lnTo>
                  <a:pt x="69342" y="34290"/>
                </a:lnTo>
                <a:lnTo>
                  <a:pt x="64769" y="34290"/>
                </a:lnTo>
                <a:lnTo>
                  <a:pt x="64769" y="25145"/>
                </a:lnTo>
                <a:lnTo>
                  <a:pt x="69342" y="25145"/>
                </a:lnTo>
                <a:lnTo>
                  <a:pt x="6858" y="-4572"/>
                </a:lnTo>
                <a:lnTo>
                  <a:pt x="3810" y="-5334"/>
                </a:lnTo>
                <a:lnTo>
                  <a:pt x="761" y="-3810"/>
                </a:lnTo>
                <a:lnTo>
                  <a:pt x="0" y="0"/>
                </a:lnTo>
                <a:lnTo>
                  <a:pt x="9144" y="0"/>
                </a:lnTo>
                <a:lnTo>
                  <a:pt x="9144" y="7155"/>
                </a:lnTo>
                <a:lnTo>
                  <a:pt x="55278" y="29660"/>
                </a:lnTo>
                <a:lnTo>
                  <a:pt x="9143" y="51602"/>
                </a:lnTo>
                <a:lnTo>
                  <a:pt x="9144" y="59436"/>
                </a:lnTo>
                <a:lnTo>
                  <a:pt x="762" y="62484"/>
                </a:lnTo>
                <a:close/>
              </a:path>
              <a:path w="71627" h="67818">
                <a:moveTo>
                  <a:pt x="64769" y="34290"/>
                </a:moveTo>
                <a:lnTo>
                  <a:pt x="69342" y="34290"/>
                </a:lnTo>
                <a:lnTo>
                  <a:pt x="70866" y="32765"/>
                </a:lnTo>
                <a:lnTo>
                  <a:pt x="71628" y="29717"/>
                </a:lnTo>
                <a:lnTo>
                  <a:pt x="69342" y="25145"/>
                </a:lnTo>
                <a:lnTo>
                  <a:pt x="64769" y="25145"/>
                </a:lnTo>
                <a:lnTo>
                  <a:pt x="64769" y="342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819010" y="2727959"/>
            <a:ext cx="262889" cy="846582"/>
          </a:xfrm>
          <a:custGeom>
            <a:avLst/>
            <a:gdLst/>
            <a:ahLst/>
            <a:cxnLst/>
            <a:rect l="l" t="t" r="r" b="b"/>
            <a:pathLst>
              <a:path w="262890" h="846581">
                <a:moveTo>
                  <a:pt x="93725" y="462533"/>
                </a:moveTo>
                <a:lnTo>
                  <a:pt x="105155" y="467867"/>
                </a:lnTo>
                <a:lnTo>
                  <a:pt x="157733" y="291845"/>
                </a:lnTo>
                <a:lnTo>
                  <a:pt x="93725" y="462533"/>
                </a:lnTo>
                <a:close/>
              </a:path>
              <a:path w="262890" h="846581">
                <a:moveTo>
                  <a:pt x="175260" y="134873"/>
                </a:moveTo>
                <a:lnTo>
                  <a:pt x="175260" y="136397"/>
                </a:lnTo>
                <a:lnTo>
                  <a:pt x="145542" y="288035"/>
                </a:lnTo>
                <a:lnTo>
                  <a:pt x="93106" y="463582"/>
                </a:lnTo>
                <a:lnTo>
                  <a:pt x="92963" y="464057"/>
                </a:lnTo>
                <a:lnTo>
                  <a:pt x="0" y="621029"/>
                </a:lnTo>
                <a:lnTo>
                  <a:pt x="10668" y="627125"/>
                </a:lnTo>
                <a:lnTo>
                  <a:pt x="104394" y="469391"/>
                </a:lnTo>
                <a:lnTo>
                  <a:pt x="105155" y="467867"/>
                </a:lnTo>
                <a:lnTo>
                  <a:pt x="93725" y="462533"/>
                </a:lnTo>
                <a:lnTo>
                  <a:pt x="157733" y="291845"/>
                </a:lnTo>
                <a:lnTo>
                  <a:pt x="186689" y="140969"/>
                </a:lnTo>
                <a:lnTo>
                  <a:pt x="187451" y="138683"/>
                </a:lnTo>
                <a:lnTo>
                  <a:pt x="262889" y="0"/>
                </a:lnTo>
                <a:lnTo>
                  <a:pt x="263652" y="-762"/>
                </a:lnTo>
                <a:lnTo>
                  <a:pt x="310134" y="-135636"/>
                </a:lnTo>
                <a:lnTo>
                  <a:pt x="310895" y="-137922"/>
                </a:lnTo>
                <a:lnTo>
                  <a:pt x="297941" y="-137922"/>
                </a:lnTo>
                <a:lnTo>
                  <a:pt x="310895" y="-137922"/>
                </a:lnTo>
                <a:lnTo>
                  <a:pt x="310895" y="-225552"/>
                </a:lnTo>
                <a:lnTo>
                  <a:pt x="297941" y="-225552"/>
                </a:lnTo>
                <a:lnTo>
                  <a:pt x="297941" y="-140208"/>
                </a:lnTo>
                <a:lnTo>
                  <a:pt x="251459" y="-5334"/>
                </a:lnTo>
                <a:lnTo>
                  <a:pt x="251459" y="-6096"/>
                </a:lnTo>
                <a:lnTo>
                  <a:pt x="175260" y="134873"/>
                </a:lnTo>
                <a:close/>
              </a:path>
              <a:path w="262890" h="846581">
                <a:moveTo>
                  <a:pt x="187186" y="140050"/>
                </a:moveTo>
                <a:lnTo>
                  <a:pt x="262889" y="0"/>
                </a:lnTo>
                <a:lnTo>
                  <a:pt x="187451" y="138683"/>
                </a:lnTo>
                <a:lnTo>
                  <a:pt x="186689" y="140969"/>
                </a:lnTo>
                <a:lnTo>
                  <a:pt x="157733" y="291845"/>
                </a:lnTo>
                <a:lnTo>
                  <a:pt x="187186" y="140050"/>
                </a:lnTo>
                <a:close/>
              </a:path>
              <a:path w="262890" h="846581">
                <a:moveTo>
                  <a:pt x="0" y="621029"/>
                </a:moveTo>
                <a:lnTo>
                  <a:pt x="92963" y="464057"/>
                </a:lnTo>
                <a:lnTo>
                  <a:pt x="93106" y="463582"/>
                </a:lnTo>
                <a:lnTo>
                  <a:pt x="0" y="6210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126871" y="2530602"/>
            <a:ext cx="72390" cy="64769"/>
          </a:xfrm>
          <a:custGeom>
            <a:avLst/>
            <a:gdLst/>
            <a:ahLst/>
            <a:cxnLst/>
            <a:rect l="l" t="t" r="r" b="b"/>
            <a:pathLst>
              <a:path w="72390" h="64769">
                <a:moveTo>
                  <a:pt x="65532" y="34290"/>
                </a:moveTo>
                <a:lnTo>
                  <a:pt x="69342" y="34290"/>
                </a:lnTo>
                <a:lnTo>
                  <a:pt x="72390" y="31241"/>
                </a:lnTo>
                <a:lnTo>
                  <a:pt x="72390" y="28193"/>
                </a:lnTo>
                <a:lnTo>
                  <a:pt x="69342" y="25145"/>
                </a:lnTo>
                <a:lnTo>
                  <a:pt x="65532" y="25145"/>
                </a:lnTo>
                <a:lnTo>
                  <a:pt x="65532" y="34290"/>
                </a:lnTo>
                <a:close/>
              </a:path>
              <a:path w="72390" h="64769">
                <a:moveTo>
                  <a:pt x="761" y="-3048"/>
                </a:moveTo>
                <a:lnTo>
                  <a:pt x="0" y="0"/>
                </a:lnTo>
                <a:lnTo>
                  <a:pt x="3048" y="3810"/>
                </a:lnTo>
                <a:lnTo>
                  <a:pt x="0" y="59436"/>
                </a:lnTo>
                <a:lnTo>
                  <a:pt x="9906" y="59436"/>
                </a:lnTo>
                <a:lnTo>
                  <a:pt x="9906" y="52280"/>
                </a:lnTo>
                <a:lnTo>
                  <a:pt x="3048" y="55626"/>
                </a:lnTo>
                <a:lnTo>
                  <a:pt x="9906" y="7155"/>
                </a:lnTo>
                <a:lnTo>
                  <a:pt x="9906" y="0"/>
                </a:lnTo>
                <a:lnTo>
                  <a:pt x="761" y="-3048"/>
                </a:lnTo>
                <a:close/>
              </a:path>
              <a:path w="72390" h="64769">
                <a:moveTo>
                  <a:pt x="3048" y="3810"/>
                </a:moveTo>
                <a:lnTo>
                  <a:pt x="0" y="0"/>
                </a:lnTo>
                <a:lnTo>
                  <a:pt x="0" y="59436"/>
                </a:lnTo>
                <a:lnTo>
                  <a:pt x="3048" y="3810"/>
                </a:lnTo>
                <a:close/>
              </a:path>
              <a:path w="72390" h="64769">
                <a:moveTo>
                  <a:pt x="9906" y="7155"/>
                </a:moveTo>
                <a:lnTo>
                  <a:pt x="3048" y="55626"/>
                </a:lnTo>
                <a:lnTo>
                  <a:pt x="9906" y="52280"/>
                </a:lnTo>
                <a:lnTo>
                  <a:pt x="9906" y="7155"/>
                </a:lnTo>
                <a:close/>
              </a:path>
              <a:path w="72390" h="64769">
                <a:moveTo>
                  <a:pt x="3810" y="-5334"/>
                </a:moveTo>
                <a:lnTo>
                  <a:pt x="761" y="-3048"/>
                </a:lnTo>
                <a:lnTo>
                  <a:pt x="9906" y="0"/>
                </a:lnTo>
                <a:lnTo>
                  <a:pt x="9906" y="7155"/>
                </a:lnTo>
                <a:lnTo>
                  <a:pt x="56159" y="29718"/>
                </a:lnTo>
                <a:lnTo>
                  <a:pt x="9906" y="52280"/>
                </a:lnTo>
                <a:lnTo>
                  <a:pt x="9906" y="59436"/>
                </a:lnTo>
                <a:lnTo>
                  <a:pt x="0" y="59436"/>
                </a:lnTo>
                <a:lnTo>
                  <a:pt x="762" y="62484"/>
                </a:lnTo>
                <a:lnTo>
                  <a:pt x="3810" y="64769"/>
                </a:lnTo>
                <a:lnTo>
                  <a:pt x="6858" y="64008"/>
                </a:lnTo>
                <a:lnTo>
                  <a:pt x="69342" y="34290"/>
                </a:lnTo>
                <a:lnTo>
                  <a:pt x="65532" y="34290"/>
                </a:lnTo>
                <a:lnTo>
                  <a:pt x="65532" y="25145"/>
                </a:lnTo>
                <a:lnTo>
                  <a:pt x="69342" y="25145"/>
                </a:lnTo>
                <a:lnTo>
                  <a:pt x="6858" y="-4572"/>
                </a:lnTo>
                <a:lnTo>
                  <a:pt x="3810" y="-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847967" y="3255263"/>
            <a:ext cx="77724" cy="67056"/>
          </a:xfrm>
          <a:custGeom>
            <a:avLst/>
            <a:gdLst/>
            <a:ahLst/>
            <a:cxnLst/>
            <a:rect l="l" t="t" r="r" b="b"/>
            <a:pathLst>
              <a:path w="77724" h="67055">
                <a:moveTo>
                  <a:pt x="38861" y="2286"/>
                </a:moveTo>
                <a:lnTo>
                  <a:pt x="35813" y="0"/>
                </a:lnTo>
                <a:lnTo>
                  <a:pt x="32765" y="0"/>
                </a:lnTo>
                <a:lnTo>
                  <a:pt x="30479" y="3048"/>
                </a:lnTo>
                <a:lnTo>
                  <a:pt x="38861" y="7620"/>
                </a:lnTo>
                <a:lnTo>
                  <a:pt x="77723" y="59436"/>
                </a:lnTo>
                <a:lnTo>
                  <a:pt x="38861" y="2286"/>
                </a:lnTo>
                <a:close/>
              </a:path>
              <a:path w="77724" h="67055">
                <a:moveTo>
                  <a:pt x="73913" y="57150"/>
                </a:moveTo>
                <a:lnTo>
                  <a:pt x="35067" y="14236"/>
                </a:lnTo>
                <a:lnTo>
                  <a:pt x="64302" y="56402"/>
                </a:lnTo>
                <a:lnTo>
                  <a:pt x="73913" y="57150"/>
                </a:lnTo>
                <a:close/>
              </a:path>
              <a:path w="77724" h="67055">
                <a:moveTo>
                  <a:pt x="30479" y="7620"/>
                </a:moveTo>
                <a:lnTo>
                  <a:pt x="761" y="54102"/>
                </a:lnTo>
                <a:lnTo>
                  <a:pt x="5333" y="51816"/>
                </a:lnTo>
                <a:lnTo>
                  <a:pt x="9143" y="59436"/>
                </a:lnTo>
                <a:lnTo>
                  <a:pt x="70103" y="64770"/>
                </a:lnTo>
                <a:lnTo>
                  <a:pt x="77723" y="59436"/>
                </a:lnTo>
                <a:lnTo>
                  <a:pt x="38861" y="7620"/>
                </a:lnTo>
                <a:lnTo>
                  <a:pt x="30479" y="3048"/>
                </a:lnTo>
                <a:lnTo>
                  <a:pt x="761" y="54102"/>
                </a:lnTo>
                <a:lnTo>
                  <a:pt x="30479" y="7620"/>
                </a:lnTo>
                <a:lnTo>
                  <a:pt x="35067" y="14236"/>
                </a:lnTo>
                <a:lnTo>
                  <a:pt x="73913" y="57150"/>
                </a:lnTo>
                <a:lnTo>
                  <a:pt x="64302" y="56402"/>
                </a:lnTo>
                <a:lnTo>
                  <a:pt x="13164" y="52425"/>
                </a:lnTo>
                <a:lnTo>
                  <a:pt x="35067" y="14236"/>
                </a:lnTo>
                <a:lnTo>
                  <a:pt x="30479" y="7620"/>
                </a:lnTo>
                <a:close/>
              </a:path>
              <a:path w="77724" h="67055">
                <a:moveTo>
                  <a:pt x="70103" y="64770"/>
                </a:moveTo>
                <a:lnTo>
                  <a:pt x="9143" y="59436"/>
                </a:lnTo>
                <a:lnTo>
                  <a:pt x="5333" y="51816"/>
                </a:lnTo>
                <a:lnTo>
                  <a:pt x="761" y="54102"/>
                </a:lnTo>
                <a:lnTo>
                  <a:pt x="0" y="55626"/>
                </a:lnTo>
                <a:lnTo>
                  <a:pt x="1523" y="60198"/>
                </a:lnTo>
                <a:lnTo>
                  <a:pt x="4571" y="61722"/>
                </a:lnTo>
                <a:lnTo>
                  <a:pt x="73151" y="67056"/>
                </a:lnTo>
                <a:lnTo>
                  <a:pt x="76961" y="66294"/>
                </a:lnTo>
                <a:lnTo>
                  <a:pt x="79247" y="63246"/>
                </a:lnTo>
                <a:lnTo>
                  <a:pt x="77723" y="59436"/>
                </a:lnTo>
                <a:lnTo>
                  <a:pt x="70103" y="6477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970649" y="2913887"/>
            <a:ext cx="77723" cy="63246"/>
          </a:xfrm>
          <a:custGeom>
            <a:avLst/>
            <a:gdLst/>
            <a:ahLst/>
            <a:cxnLst/>
            <a:rect l="l" t="t" r="r" b="b"/>
            <a:pathLst>
              <a:path w="77724" h="63245">
                <a:moveTo>
                  <a:pt x="69342" y="50291"/>
                </a:moveTo>
                <a:lnTo>
                  <a:pt x="73152" y="51053"/>
                </a:lnTo>
                <a:lnTo>
                  <a:pt x="76200" y="49529"/>
                </a:lnTo>
                <a:lnTo>
                  <a:pt x="77724" y="45719"/>
                </a:lnTo>
                <a:lnTo>
                  <a:pt x="75438" y="42671"/>
                </a:lnTo>
                <a:lnTo>
                  <a:pt x="71628" y="41909"/>
                </a:lnTo>
                <a:lnTo>
                  <a:pt x="69342" y="50291"/>
                </a:lnTo>
                <a:close/>
              </a:path>
              <a:path w="77724" h="63245">
                <a:moveTo>
                  <a:pt x="0" y="57912"/>
                </a:moveTo>
                <a:lnTo>
                  <a:pt x="0" y="60960"/>
                </a:lnTo>
                <a:lnTo>
                  <a:pt x="9144" y="60198"/>
                </a:lnTo>
                <a:lnTo>
                  <a:pt x="3810" y="54864"/>
                </a:lnTo>
                <a:lnTo>
                  <a:pt x="22472" y="10215"/>
                </a:lnTo>
                <a:lnTo>
                  <a:pt x="16764" y="5334"/>
                </a:lnTo>
                <a:lnTo>
                  <a:pt x="15240" y="0"/>
                </a:lnTo>
                <a:lnTo>
                  <a:pt x="0" y="57912"/>
                </a:lnTo>
                <a:close/>
              </a:path>
              <a:path w="77724" h="63245">
                <a:moveTo>
                  <a:pt x="3810" y="54864"/>
                </a:moveTo>
                <a:lnTo>
                  <a:pt x="9144" y="60198"/>
                </a:lnTo>
                <a:lnTo>
                  <a:pt x="10929" y="53504"/>
                </a:lnTo>
                <a:lnTo>
                  <a:pt x="22472" y="10215"/>
                </a:lnTo>
                <a:lnTo>
                  <a:pt x="3810" y="54864"/>
                </a:lnTo>
                <a:close/>
              </a:path>
              <a:path w="77724" h="63245">
                <a:moveTo>
                  <a:pt x="16764" y="5334"/>
                </a:moveTo>
                <a:lnTo>
                  <a:pt x="22472" y="10215"/>
                </a:lnTo>
                <a:lnTo>
                  <a:pt x="24384" y="3047"/>
                </a:lnTo>
                <a:lnTo>
                  <a:pt x="15240" y="0"/>
                </a:lnTo>
                <a:lnTo>
                  <a:pt x="16764" y="5334"/>
                </a:lnTo>
                <a:close/>
              </a:path>
              <a:path w="77724" h="63245">
                <a:moveTo>
                  <a:pt x="0" y="60960"/>
                </a:moveTo>
                <a:lnTo>
                  <a:pt x="2286" y="64008"/>
                </a:lnTo>
                <a:lnTo>
                  <a:pt x="5334" y="64008"/>
                </a:lnTo>
                <a:lnTo>
                  <a:pt x="73152" y="51053"/>
                </a:lnTo>
                <a:lnTo>
                  <a:pt x="69342" y="50291"/>
                </a:lnTo>
                <a:lnTo>
                  <a:pt x="71628" y="41909"/>
                </a:lnTo>
                <a:lnTo>
                  <a:pt x="75438" y="42671"/>
                </a:lnTo>
                <a:lnTo>
                  <a:pt x="22860" y="-2286"/>
                </a:lnTo>
                <a:lnTo>
                  <a:pt x="21336" y="-3048"/>
                </a:lnTo>
                <a:lnTo>
                  <a:pt x="18288" y="-3048"/>
                </a:lnTo>
                <a:lnTo>
                  <a:pt x="15240" y="0"/>
                </a:lnTo>
                <a:lnTo>
                  <a:pt x="24384" y="3047"/>
                </a:lnTo>
                <a:lnTo>
                  <a:pt x="22472" y="10215"/>
                </a:lnTo>
                <a:lnTo>
                  <a:pt x="61746" y="43797"/>
                </a:lnTo>
                <a:lnTo>
                  <a:pt x="10929" y="53504"/>
                </a:lnTo>
                <a:lnTo>
                  <a:pt x="9144" y="60198"/>
                </a:lnTo>
                <a:lnTo>
                  <a:pt x="0" y="609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040753" y="2728722"/>
            <a:ext cx="79248" cy="64008"/>
          </a:xfrm>
          <a:custGeom>
            <a:avLst/>
            <a:gdLst/>
            <a:ahLst/>
            <a:cxnLst/>
            <a:rect l="l" t="t" r="r" b="b"/>
            <a:pathLst>
              <a:path w="79248" h="64007">
                <a:moveTo>
                  <a:pt x="26669" y="4572"/>
                </a:moveTo>
                <a:lnTo>
                  <a:pt x="34289" y="3809"/>
                </a:lnTo>
                <a:lnTo>
                  <a:pt x="25907" y="0"/>
                </a:lnTo>
                <a:lnTo>
                  <a:pt x="761" y="54102"/>
                </a:lnTo>
                <a:lnTo>
                  <a:pt x="26669" y="4572"/>
                </a:lnTo>
                <a:close/>
              </a:path>
              <a:path w="79248" h="64007">
                <a:moveTo>
                  <a:pt x="31300" y="10240"/>
                </a:moveTo>
                <a:lnTo>
                  <a:pt x="5333" y="51053"/>
                </a:lnTo>
                <a:lnTo>
                  <a:pt x="12367" y="50975"/>
                </a:lnTo>
                <a:lnTo>
                  <a:pt x="31300" y="10240"/>
                </a:lnTo>
                <a:close/>
              </a:path>
              <a:path w="79248" h="64007">
                <a:moveTo>
                  <a:pt x="34289" y="3809"/>
                </a:moveTo>
                <a:lnTo>
                  <a:pt x="26669" y="4572"/>
                </a:lnTo>
                <a:lnTo>
                  <a:pt x="761" y="54102"/>
                </a:lnTo>
                <a:lnTo>
                  <a:pt x="0" y="57150"/>
                </a:lnTo>
                <a:lnTo>
                  <a:pt x="2285" y="60198"/>
                </a:lnTo>
                <a:lnTo>
                  <a:pt x="9143" y="57912"/>
                </a:lnTo>
                <a:lnTo>
                  <a:pt x="70865" y="58674"/>
                </a:lnTo>
                <a:lnTo>
                  <a:pt x="73913" y="50291"/>
                </a:lnTo>
                <a:lnTo>
                  <a:pt x="77723" y="52577"/>
                </a:lnTo>
                <a:lnTo>
                  <a:pt x="34289" y="-1524"/>
                </a:lnTo>
                <a:lnTo>
                  <a:pt x="31241" y="-3048"/>
                </a:lnTo>
                <a:lnTo>
                  <a:pt x="28193" y="-3048"/>
                </a:lnTo>
                <a:lnTo>
                  <a:pt x="25907" y="0"/>
                </a:lnTo>
                <a:lnTo>
                  <a:pt x="34289" y="3809"/>
                </a:lnTo>
                <a:lnTo>
                  <a:pt x="31300" y="10240"/>
                </a:lnTo>
                <a:lnTo>
                  <a:pt x="64107" y="50400"/>
                </a:lnTo>
                <a:lnTo>
                  <a:pt x="12367" y="50975"/>
                </a:lnTo>
                <a:lnTo>
                  <a:pt x="5333" y="51053"/>
                </a:lnTo>
                <a:lnTo>
                  <a:pt x="31300" y="10240"/>
                </a:lnTo>
                <a:lnTo>
                  <a:pt x="34289" y="3809"/>
                </a:lnTo>
                <a:close/>
              </a:path>
              <a:path w="79248" h="64007">
                <a:moveTo>
                  <a:pt x="70865" y="58674"/>
                </a:moveTo>
                <a:lnTo>
                  <a:pt x="9143" y="57912"/>
                </a:lnTo>
                <a:lnTo>
                  <a:pt x="2285" y="60198"/>
                </a:lnTo>
                <a:lnTo>
                  <a:pt x="5333" y="60960"/>
                </a:lnTo>
                <a:lnTo>
                  <a:pt x="74675" y="60198"/>
                </a:lnTo>
                <a:lnTo>
                  <a:pt x="77723" y="58674"/>
                </a:lnTo>
                <a:lnTo>
                  <a:pt x="79247" y="55626"/>
                </a:lnTo>
                <a:lnTo>
                  <a:pt x="77723" y="52577"/>
                </a:lnTo>
                <a:lnTo>
                  <a:pt x="73913" y="50291"/>
                </a:lnTo>
                <a:lnTo>
                  <a:pt x="70865" y="5867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924941" y="3133343"/>
            <a:ext cx="77723" cy="63246"/>
          </a:xfrm>
          <a:custGeom>
            <a:avLst/>
            <a:gdLst/>
            <a:ahLst/>
            <a:cxnLst/>
            <a:rect l="l" t="t" r="r" b="b"/>
            <a:pathLst>
              <a:path w="77724" h="63245">
                <a:moveTo>
                  <a:pt x="69342" y="50291"/>
                </a:moveTo>
                <a:lnTo>
                  <a:pt x="73914" y="51053"/>
                </a:lnTo>
                <a:lnTo>
                  <a:pt x="76962" y="49529"/>
                </a:lnTo>
                <a:lnTo>
                  <a:pt x="77724" y="45719"/>
                </a:lnTo>
                <a:lnTo>
                  <a:pt x="76200" y="42671"/>
                </a:lnTo>
                <a:lnTo>
                  <a:pt x="71628" y="41909"/>
                </a:lnTo>
                <a:lnTo>
                  <a:pt x="69342" y="50291"/>
                </a:lnTo>
                <a:close/>
              </a:path>
              <a:path w="77724" h="63245">
                <a:moveTo>
                  <a:pt x="0" y="57912"/>
                </a:moveTo>
                <a:lnTo>
                  <a:pt x="0" y="60960"/>
                </a:lnTo>
                <a:lnTo>
                  <a:pt x="9144" y="60198"/>
                </a:lnTo>
                <a:lnTo>
                  <a:pt x="3810" y="54864"/>
                </a:lnTo>
                <a:lnTo>
                  <a:pt x="22862" y="10548"/>
                </a:lnTo>
                <a:lnTo>
                  <a:pt x="16764" y="5334"/>
                </a:lnTo>
                <a:lnTo>
                  <a:pt x="15240" y="0"/>
                </a:lnTo>
                <a:lnTo>
                  <a:pt x="0" y="57912"/>
                </a:lnTo>
                <a:close/>
              </a:path>
              <a:path w="77724" h="63245">
                <a:moveTo>
                  <a:pt x="3810" y="54864"/>
                </a:moveTo>
                <a:lnTo>
                  <a:pt x="9144" y="60198"/>
                </a:lnTo>
                <a:lnTo>
                  <a:pt x="10997" y="53491"/>
                </a:lnTo>
                <a:lnTo>
                  <a:pt x="22862" y="10548"/>
                </a:lnTo>
                <a:lnTo>
                  <a:pt x="3810" y="54864"/>
                </a:lnTo>
                <a:close/>
              </a:path>
              <a:path w="77724" h="63245">
                <a:moveTo>
                  <a:pt x="16764" y="5334"/>
                </a:moveTo>
                <a:lnTo>
                  <a:pt x="22862" y="10548"/>
                </a:lnTo>
                <a:lnTo>
                  <a:pt x="25146" y="2285"/>
                </a:lnTo>
                <a:lnTo>
                  <a:pt x="15240" y="0"/>
                </a:lnTo>
                <a:lnTo>
                  <a:pt x="16764" y="5334"/>
                </a:lnTo>
                <a:close/>
              </a:path>
              <a:path w="77724" h="63245">
                <a:moveTo>
                  <a:pt x="0" y="60960"/>
                </a:moveTo>
                <a:lnTo>
                  <a:pt x="2286" y="64008"/>
                </a:lnTo>
                <a:lnTo>
                  <a:pt x="5334" y="64008"/>
                </a:lnTo>
                <a:lnTo>
                  <a:pt x="73914" y="51053"/>
                </a:lnTo>
                <a:lnTo>
                  <a:pt x="69342" y="50291"/>
                </a:lnTo>
                <a:lnTo>
                  <a:pt x="71628" y="41909"/>
                </a:lnTo>
                <a:lnTo>
                  <a:pt x="76200" y="42671"/>
                </a:lnTo>
                <a:lnTo>
                  <a:pt x="23622" y="-2286"/>
                </a:lnTo>
                <a:lnTo>
                  <a:pt x="22098" y="-3048"/>
                </a:lnTo>
                <a:lnTo>
                  <a:pt x="19050" y="-3048"/>
                </a:lnTo>
                <a:lnTo>
                  <a:pt x="15240" y="0"/>
                </a:lnTo>
                <a:lnTo>
                  <a:pt x="25146" y="2285"/>
                </a:lnTo>
                <a:lnTo>
                  <a:pt x="22862" y="10548"/>
                </a:lnTo>
                <a:lnTo>
                  <a:pt x="61746" y="43797"/>
                </a:lnTo>
                <a:lnTo>
                  <a:pt x="10997" y="53491"/>
                </a:lnTo>
                <a:lnTo>
                  <a:pt x="9144" y="60198"/>
                </a:lnTo>
                <a:lnTo>
                  <a:pt x="0" y="609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116965" y="2372105"/>
            <a:ext cx="176783" cy="1223010"/>
          </a:xfrm>
          <a:custGeom>
            <a:avLst/>
            <a:gdLst/>
            <a:ahLst/>
            <a:cxnLst/>
            <a:rect l="l" t="t" r="r" b="b"/>
            <a:pathLst>
              <a:path w="176783" h="1223010">
                <a:moveTo>
                  <a:pt x="76961" y="1223010"/>
                </a:moveTo>
                <a:lnTo>
                  <a:pt x="88391" y="1217676"/>
                </a:lnTo>
                <a:lnTo>
                  <a:pt x="18287" y="1073658"/>
                </a:lnTo>
                <a:lnTo>
                  <a:pt x="17525" y="1071372"/>
                </a:lnTo>
                <a:lnTo>
                  <a:pt x="18255" y="1072878"/>
                </a:lnTo>
                <a:lnTo>
                  <a:pt x="12953" y="944118"/>
                </a:lnTo>
                <a:lnTo>
                  <a:pt x="12191" y="946404"/>
                </a:lnTo>
                <a:lnTo>
                  <a:pt x="35813" y="852678"/>
                </a:lnTo>
                <a:lnTo>
                  <a:pt x="0" y="943356"/>
                </a:lnTo>
                <a:lnTo>
                  <a:pt x="0" y="944880"/>
                </a:lnTo>
                <a:lnTo>
                  <a:pt x="6095" y="1073658"/>
                </a:lnTo>
                <a:lnTo>
                  <a:pt x="6095" y="1076706"/>
                </a:lnTo>
                <a:lnTo>
                  <a:pt x="76961" y="1223010"/>
                </a:lnTo>
                <a:close/>
              </a:path>
              <a:path w="176783" h="1223010">
                <a:moveTo>
                  <a:pt x="18287" y="1073658"/>
                </a:moveTo>
                <a:lnTo>
                  <a:pt x="88391" y="1217676"/>
                </a:lnTo>
                <a:lnTo>
                  <a:pt x="18255" y="1072878"/>
                </a:lnTo>
                <a:lnTo>
                  <a:pt x="17525" y="1071372"/>
                </a:lnTo>
                <a:lnTo>
                  <a:pt x="18287" y="1073658"/>
                </a:lnTo>
                <a:close/>
              </a:path>
              <a:path w="176783" h="1223010">
                <a:moveTo>
                  <a:pt x="93725" y="730758"/>
                </a:moveTo>
                <a:lnTo>
                  <a:pt x="140969" y="601218"/>
                </a:lnTo>
                <a:lnTo>
                  <a:pt x="141731" y="599694"/>
                </a:lnTo>
                <a:lnTo>
                  <a:pt x="159257" y="406146"/>
                </a:lnTo>
                <a:lnTo>
                  <a:pt x="159257" y="405384"/>
                </a:lnTo>
                <a:lnTo>
                  <a:pt x="146303" y="406146"/>
                </a:lnTo>
                <a:lnTo>
                  <a:pt x="128777" y="598170"/>
                </a:lnTo>
                <a:lnTo>
                  <a:pt x="129539" y="596646"/>
                </a:lnTo>
                <a:lnTo>
                  <a:pt x="82295" y="725424"/>
                </a:lnTo>
                <a:lnTo>
                  <a:pt x="23621" y="848106"/>
                </a:lnTo>
                <a:lnTo>
                  <a:pt x="23621" y="849630"/>
                </a:lnTo>
                <a:lnTo>
                  <a:pt x="0" y="943356"/>
                </a:lnTo>
                <a:lnTo>
                  <a:pt x="35813" y="852678"/>
                </a:lnTo>
                <a:lnTo>
                  <a:pt x="35813" y="853440"/>
                </a:lnTo>
                <a:lnTo>
                  <a:pt x="93725" y="730758"/>
                </a:lnTo>
                <a:close/>
              </a:path>
              <a:path w="176783" h="1223010">
                <a:moveTo>
                  <a:pt x="146252" y="405187"/>
                </a:moveTo>
                <a:lnTo>
                  <a:pt x="146303" y="404622"/>
                </a:lnTo>
                <a:lnTo>
                  <a:pt x="140969" y="306324"/>
                </a:lnTo>
                <a:lnTo>
                  <a:pt x="146252" y="405187"/>
                </a:lnTo>
                <a:close/>
              </a:path>
              <a:path w="176783" h="1223010">
                <a:moveTo>
                  <a:pt x="163829" y="0"/>
                </a:moveTo>
                <a:lnTo>
                  <a:pt x="134873" y="169926"/>
                </a:lnTo>
                <a:lnTo>
                  <a:pt x="147065" y="170688"/>
                </a:lnTo>
                <a:lnTo>
                  <a:pt x="147065" y="172212"/>
                </a:lnTo>
                <a:lnTo>
                  <a:pt x="140969" y="306324"/>
                </a:lnTo>
                <a:lnTo>
                  <a:pt x="146303" y="404622"/>
                </a:lnTo>
                <a:lnTo>
                  <a:pt x="146252" y="405187"/>
                </a:lnTo>
                <a:lnTo>
                  <a:pt x="128777" y="598170"/>
                </a:lnTo>
                <a:lnTo>
                  <a:pt x="146303" y="406146"/>
                </a:lnTo>
                <a:lnTo>
                  <a:pt x="159257" y="405384"/>
                </a:lnTo>
                <a:lnTo>
                  <a:pt x="153161" y="305562"/>
                </a:lnTo>
                <a:lnTo>
                  <a:pt x="147120" y="171899"/>
                </a:lnTo>
                <a:lnTo>
                  <a:pt x="176783" y="2286"/>
                </a:lnTo>
                <a:lnTo>
                  <a:pt x="163829" y="0"/>
                </a:lnTo>
                <a:close/>
              </a:path>
              <a:path w="176783" h="1223010">
                <a:moveTo>
                  <a:pt x="134873" y="171450"/>
                </a:moveTo>
                <a:lnTo>
                  <a:pt x="140969" y="306324"/>
                </a:lnTo>
                <a:lnTo>
                  <a:pt x="147065" y="172212"/>
                </a:lnTo>
                <a:lnTo>
                  <a:pt x="147065" y="170688"/>
                </a:lnTo>
                <a:lnTo>
                  <a:pt x="134873" y="169926"/>
                </a:lnTo>
                <a:lnTo>
                  <a:pt x="134873" y="1714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190105" y="2476499"/>
            <a:ext cx="76200" cy="68580"/>
          </a:xfrm>
          <a:custGeom>
            <a:avLst/>
            <a:gdLst/>
            <a:ahLst/>
            <a:cxnLst/>
            <a:rect l="l" t="t" r="r" b="b"/>
            <a:pathLst>
              <a:path w="76200" h="68580">
                <a:moveTo>
                  <a:pt x="3047" y="18288"/>
                </a:moveTo>
                <a:lnTo>
                  <a:pt x="1523" y="19050"/>
                </a:lnTo>
                <a:lnTo>
                  <a:pt x="0" y="22098"/>
                </a:lnTo>
                <a:lnTo>
                  <a:pt x="1523" y="26670"/>
                </a:lnTo>
                <a:lnTo>
                  <a:pt x="57911" y="67056"/>
                </a:lnTo>
                <a:lnTo>
                  <a:pt x="60959" y="68580"/>
                </a:lnTo>
                <a:lnTo>
                  <a:pt x="64007" y="67056"/>
                </a:lnTo>
                <a:lnTo>
                  <a:pt x="65531" y="64008"/>
                </a:lnTo>
                <a:lnTo>
                  <a:pt x="55625" y="62484"/>
                </a:lnTo>
                <a:lnTo>
                  <a:pt x="5333" y="27432"/>
                </a:lnTo>
                <a:lnTo>
                  <a:pt x="6857" y="19050"/>
                </a:lnTo>
                <a:lnTo>
                  <a:pt x="3047" y="18288"/>
                </a:lnTo>
                <a:close/>
              </a:path>
              <a:path w="76200" h="68580">
                <a:moveTo>
                  <a:pt x="73151" y="0"/>
                </a:moveTo>
                <a:lnTo>
                  <a:pt x="70103" y="0"/>
                </a:lnTo>
                <a:lnTo>
                  <a:pt x="3047" y="18288"/>
                </a:lnTo>
                <a:lnTo>
                  <a:pt x="66293" y="3810"/>
                </a:lnTo>
                <a:lnTo>
                  <a:pt x="73151" y="0"/>
                </a:lnTo>
                <a:close/>
              </a:path>
              <a:path w="76200" h="68580">
                <a:moveTo>
                  <a:pt x="75437" y="5334"/>
                </a:moveTo>
                <a:lnTo>
                  <a:pt x="76199" y="3810"/>
                </a:lnTo>
                <a:lnTo>
                  <a:pt x="72389" y="9144"/>
                </a:lnTo>
                <a:lnTo>
                  <a:pt x="65531" y="64008"/>
                </a:lnTo>
                <a:lnTo>
                  <a:pt x="75437" y="5334"/>
                </a:lnTo>
                <a:close/>
              </a:path>
              <a:path w="76200" h="68580">
                <a:moveTo>
                  <a:pt x="63245" y="59436"/>
                </a:moveTo>
                <a:lnTo>
                  <a:pt x="64955" y="11171"/>
                </a:lnTo>
                <a:lnTo>
                  <a:pt x="56994" y="54958"/>
                </a:lnTo>
                <a:lnTo>
                  <a:pt x="63245" y="59436"/>
                </a:lnTo>
                <a:close/>
              </a:path>
              <a:path w="76200" h="68580">
                <a:moveTo>
                  <a:pt x="66293" y="3810"/>
                </a:moveTo>
                <a:lnTo>
                  <a:pt x="3047" y="18288"/>
                </a:lnTo>
                <a:lnTo>
                  <a:pt x="6857" y="19050"/>
                </a:lnTo>
                <a:lnTo>
                  <a:pt x="5333" y="27432"/>
                </a:lnTo>
                <a:lnTo>
                  <a:pt x="55625" y="62484"/>
                </a:lnTo>
                <a:lnTo>
                  <a:pt x="65531" y="64008"/>
                </a:lnTo>
                <a:lnTo>
                  <a:pt x="72389" y="9144"/>
                </a:lnTo>
                <a:lnTo>
                  <a:pt x="76199" y="3810"/>
                </a:lnTo>
                <a:lnTo>
                  <a:pt x="73151" y="0"/>
                </a:lnTo>
                <a:lnTo>
                  <a:pt x="66293" y="3810"/>
                </a:lnTo>
                <a:lnTo>
                  <a:pt x="64955" y="11171"/>
                </a:lnTo>
                <a:lnTo>
                  <a:pt x="63245" y="59436"/>
                </a:lnTo>
                <a:lnTo>
                  <a:pt x="56994" y="54958"/>
                </a:lnTo>
                <a:lnTo>
                  <a:pt x="14913" y="24819"/>
                </a:lnTo>
                <a:lnTo>
                  <a:pt x="64955" y="11171"/>
                </a:lnTo>
                <a:lnTo>
                  <a:pt x="66293" y="381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107821" y="3514343"/>
            <a:ext cx="78486" cy="65532"/>
          </a:xfrm>
          <a:custGeom>
            <a:avLst/>
            <a:gdLst/>
            <a:ahLst/>
            <a:cxnLst/>
            <a:rect l="l" t="t" r="r" b="b"/>
            <a:pathLst>
              <a:path w="78485" h="65532">
                <a:moveTo>
                  <a:pt x="73913" y="53339"/>
                </a:moveTo>
                <a:lnTo>
                  <a:pt x="51457" y="10420"/>
                </a:lnTo>
                <a:lnTo>
                  <a:pt x="66860" y="52634"/>
                </a:lnTo>
                <a:lnTo>
                  <a:pt x="73913" y="53339"/>
                </a:lnTo>
                <a:close/>
              </a:path>
              <a:path w="78485" h="65532">
                <a:moveTo>
                  <a:pt x="57149" y="-1524"/>
                </a:moveTo>
                <a:lnTo>
                  <a:pt x="54101" y="-3048"/>
                </a:lnTo>
                <a:lnTo>
                  <a:pt x="50291" y="-1524"/>
                </a:lnTo>
                <a:lnTo>
                  <a:pt x="1523" y="48005"/>
                </a:lnTo>
                <a:lnTo>
                  <a:pt x="5333" y="46481"/>
                </a:lnTo>
                <a:lnTo>
                  <a:pt x="8381" y="54863"/>
                </a:lnTo>
                <a:lnTo>
                  <a:pt x="69341" y="59435"/>
                </a:lnTo>
                <a:lnTo>
                  <a:pt x="78485" y="56387"/>
                </a:lnTo>
                <a:lnTo>
                  <a:pt x="56387" y="5333"/>
                </a:lnTo>
                <a:lnTo>
                  <a:pt x="57911" y="0"/>
                </a:lnTo>
                <a:lnTo>
                  <a:pt x="57149" y="-1524"/>
                </a:lnTo>
                <a:lnTo>
                  <a:pt x="48767" y="3047"/>
                </a:lnTo>
                <a:lnTo>
                  <a:pt x="51457" y="10420"/>
                </a:lnTo>
                <a:lnTo>
                  <a:pt x="73913" y="53339"/>
                </a:lnTo>
                <a:lnTo>
                  <a:pt x="66860" y="52634"/>
                </a:lnTo>
                <a:lnTo>
                  <a:pt x="15518" y="47500"/>
                </a:lnTo>
                <a:lnTo>
                  <a:pt x="51457" y="10420"/>
                </a:lnTo>
                <a:lnTo>
                  <a:pt x="48767" y="3047"/>
                </a:lnTo>
                <a:lnTo>
                  <a:pt x="57149" y="-1524"/>
                </a:lnTo>
                <a:close/>
              </a:path>
              <a:path w="78485" h="65532">
                <a:moveTo>
                  <a:pt x="69341" y="59435"/>
                </a:moveTo>
                <a:lnTo>
                  <a:pt x="8381" y="54863"/>
                </a:lnTo>
                <a:lnTo>
                  <a:pt x="5333" y="46481"/>
                </a:lnTo>
                <a:lnTo>
                  <a:pt x="1523" y="48005"/>
                </a:lnTo>
                <a:lnTo>
                  <a:pt x="0" y="51053"/>
                </a:lnTo>
                <a:lnTo>
                  <a:pt x="761" y="54863"/>
                </a:lnTo>
                <a:lnTo>
                  <a:pt x="4571" y="55625"/>
                </a:lnTo>
                <a:lnTo>
                  <a:pt x="73151" y="62483"/>
                </a:lnTo>
                <a:lnTo>
                  <a:pt x="76199" y="62483"/>
                </a:lnTo>
                <a:lnTo>
                  <a:pt x="78485" y="59435"/>
                </a:lnTo>
                <a:lnTo>
                  <a:pt x="78485" y="56387"/>
                </a:lnTo>
                <a:lnTo>
                  <a:pt x="69341" y="59435"/>
                </a:lnTo>
                <a:close/>
              </a:path>
              <a:path w="78485" h="65532">
                <a:moveTo>
                  <a:pt x="57911" y="0"/>
                </a:moveTo>
                <a:lnTo>
                  <a:pt x="56387" y="5333"/>
                </a:lnTo>
                <a:lnTo>
                  <a:pt x="78485" y="56387"/>
                </a:lnTo>
                <a:lnTo>
                  <a:pt x="5791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177925" y="2945891"/>
            <a:ext cx="76962" cy="68580"/>
          </a:xfrm>
          <a:custGeom>
            <a:avLst/>
            <a:gdLst/>
            <a:ahLst/>
            <a:cxnLst/>
            <a:rect l="l" t="t" r="r" b="b"/>
            <a:pathLst>
              <a:path w="76961" h="68580">
                <a:moveTo>
                  <a:pt x="76200" y="6096"/>
                </a:moveTo>
                <a:lnTo>
                  <a:pt x="76962" y="3810"/>
                </a:lnTo>
                <a:lnTo>
                  <a:pt x="73152" y="9144"/>
                </a:lnTo>
                <a:lnTo>
                  <a:pt x="66294" y="64770"/>
                </a:lnTo>
                <a:lnTo>
                  <a:pt x="76200" y="6096"/>
                </a:lnTo>
                <a:close/>
              </a:path>
              <a:path w="76961" h="68580">
                <a:moveTo>
                  <a:pt x="58674" y="67818"/>
                </a:moveTo>
                <a:lnTo>
                  <a:pt x="61722" y="68580"/>
                </a:lnTo>
                <a:lnTo>
                  <a:pt x="64770" y="67818"/>
                </a:lnTo>
                <a:lnTo>
                  <a:pt x="66294" y="64770"/>
                </a:lnTo>
                <a:lnTo>
                  <a:pt x="57150" y="63246"/>
                </a:lnTo>
                <a:lnTo>
                  <a:pt x="6096" y="28194"/>
                </a:lnTo>
                <a:lnTo>
                  <a:pt x="7620" y="19812"/>
                </a:lnTo>
                <a:lnTo>
                  <a:pt x="762" y="20574"/>
                </a:lnTo>
                <a:lnTo>
                  <a:pt x="0" y="24384"/>
                </a:lnTo>
                <a:lnTo>
                  <a:pt x="2286" y="27432"/>
                </a:lnTo>
                <a:lnTo>
                  <a:pt x="58674" y="67818"/>
                </a:lnTo>
                <a:close/>
              </a:path>
              <a:path w="76961" h="68580">
                <a:moveTo>
                  <a:pt x="64008" y="60198"/>
                </a:moveTo>
                <a:lnTo>
                  <a:pt x="65819" y="11227"/>
                </a:lnTo>
                <a:lnTo>
                  <a:pt x="58335" y="56135"/>
                </a:lnTo>
                <a:lnTo>
                  <a:pt x="64008" y="60198"/>
                </a:lnTo>
                <a:close/>
              </a:path>
              <a:path w="76961" h="68580">
                <a:moveTo>
                  <a:pt x="67056" y="3810"/>
                </a:moveTo>
                <a:lnTo>
                  <a:pt x="3810" y="19050"/>
                </a:lnTo>
                <a:lnTo>
                  <a:pt x="762" y="20574"/>
                </a:lnTo>
                <a:lnTo>
                  <a:pt x="7620" y="19812"/>
                </a:lnTo>
                <a:lnTo>
                  <a:pt x="6096" y="28194"/>
                </a:lnTo>
                <a:lnTo>
                  <a:pt x="57150" y="63246"/>
                </a:lnTo>
                <a:lnTo>
                  <a:pt x="66294" y="64770"/>
                </a:lnTo>
                <a:lnTo>
                  <a:pt x="73152" y="9144"/>
                </a:lnTo>
                <a:lnTo>
                  <a:pt x="76962" y="3810"/>
                </a:lnTo>
                <a:lnTo>
                  <a:pt x="73914" y="0"/>
                </a:lnTo>
                <a:lnTo>
                  <a:pt x="67056" y="3810"/>
                </a:lnTo>
                <a:lnTo>
                  <a:pt x="65819" y="11227"/>
                </a:lnTo>
                <a:lnTo>
                  <a:pt x="64008" y="60198"/>
                </a:lnTo>
                <a:lnTo>
                  <a:pt x="58335" y="56135"/>
                </a:lnTo>
                <a:lnTo>
                  <a:pt x="15566" y="25503"/>
                </a:lnTo>
                <a:lnTo>
                  <a:pt x="65819" y="11227"/>
                </a:lnTo>
                <a:lnTo>
                  <a:pt x="67056" y="3810"/>
                </a:lnTo>
                <a:close/>
              </a:path>
              <a:path w="76961" h="68580">
                <a:moveTo>
                  <a:pt x="73914" y="0"/>
                </a:moveTo>
                <a:lnTo>
                  <a:pt x="70866" y="0"/>
                </a:lnTo>
                <a:lnTo>
                  <a:pt x="3810" y="19050"/>
                </a:lnTo>
                <a:lnTo>
                  <a:pt x="67056" y="3810"/>
                </a:lnTo>
                <a:lnTo>
                  <a:pt x="739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197737" y="2722625"/>
            <a:ext cx="72390" cy="69342"/>
          </a:xfrm>
          <a:custGeom>
            <a:avLst/>
            <a:gdLst/>
            <a:ahLst/>
            <a:cxnLst/>
            <a:rect l="l" t="t" r="r" b="b"/>
            <a:pathLst>
              <a:path w="72390" h="69342">
                <a:moveTo>
                  <a:pt x="69342" y="54864"/>
                </a:moveTo>
                <a:lnTo>
                  <a:pt x="62483" y="7071"/>
                </a:lnTo>
                <a:lnTo>
                  <a:pt x="62483" y="51602"/>
                </a:lnTo>
                <a:lnTo>
                  <a:pt x="69342" y="54864"/>
                </a:lnTo>
                <a:close/>
              </a:path>
              <a:path w="72390" h="69342">
                <a:moveTo>
                  <a:pt x="71628" y="-3809"/>
                </a:moveTo>
                <a:lnTo>
                  <a:pt x="68580" y="-5333"/>
                </a:lnTo>
                <a:lnTo>
                  <a:pt x="65532" y="-4571"/>
                </a:lnTo>
                <a:lnTo>
                  <a:pt x="3048" y="25146"/>
                </a:lnTo>
                <a:lnTo>
                  <a:pt x="0" y="27432"/>
                </a:lnTo>
                <a:lnTo>
                  <a:pt x="6858" y="25146"/>
                </a:lnTo>
                <a:lnTo>
                  <a:pt x="6858" y="33528"/>
                </a:lnTo>
                <a:lnTo>
                  <a:pt x="62484" y="59436"/>
                </a:lnTo>
                <a:lnTo>
                  <a:pt x="72390" y="59436"/>
                </a:lnTo>
                <a:lnTo>
                  <a:pt x="69342" y="3810"/>
                </a:lnTo>
                <a:lnTo>
                  <a:pt x="72390" y="0"/>
                </a:lnTo>
                <a:lnTo>
                  <a:pt x="71628" y="-3809"/>
                </a:lnTo>
                <a:lnTo>
                  <a:pt x="62484" y="0"/>
                </a:lnTo>
                <a:lnTo>
                  <a:pt x="62483" y="7071"/>
                </a:lnTo>
                <a:lnTo>
                  <a:pt x="69342" y="54864"/>
                </a:lnTo>
                <a:lnTo>
                  <a:pt x="62483" y="51602"/>
                </a:lnTo>
                <a:lnTo>
                  <a:pt x="15669" y="29336"/>
                </a:lnTo>
                <a:lnTo>
                  <a:pt x="62483" y="7071"/>
                </a:lnTo>
                <a:lnTo>
                  <a:pt x="62484" y="0"/>
                </a:lnTo>
                <a:lnTo>
                  <a:pt x="71628" y="-3809"/>
                </a:lnTo>
                <a:close/>
              </a:path>
              <a:path w="72390" h="69342">
                <a:moveTo>
                  <a:pt x="65532" y="64008"/>
                </a:moveTo>
                <a:lnTo>
                  <a:pt x="68580" y="64008"/>
                </a:lnTo>
                <a:lnTo>
                  <a:pt x="71628" y="62484"/>
                </a:lnTo>
                <a:lnTo>
                  <a:pt x="72390" y="59436"/>
                </a:lnTo>
                <a:lnTo>
                  <a:pt x="62484" y="59436"/>
                </a:lnTo>
                <a:lnTo>
                  <a:pt x="6858" y="33528"/>
                </a:lnTo>
                <a:lnTo>
                  <a:pt x="6858" y="25146"/>
                </a:lnTo>
                <a:lnTo>
                  <a:pt x="0" y="27432"/>
                </a:lnTo>
                <a:lnTo>
                  <a:pt x="0" y="31242"/>
                </a:lnTo>
                <a:lnTo>
                  <a:pt x="3048" y="33528"/>
                </a:lnTo>
                <a:lnTo>
                  <a:pt x="65532" y="64008"/>
                </a:lnTo>
                <a:close/>
              </a:path>
              <a:path w="72390" h="69342">
                <a:moveTo>
                  <a:pt x="72390" y="0"/>
                </a:moveTo>
                <a:lnTo>
                  <a:pt x="69342" y="3810"/>
                </a:lnTo>
                <a:lnTo>
                  <a:pt x="72390" y="59436"/>
                </a:lnTo>
                <a:lnTo>
                  <a:pt x="7239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091807" y="3187445"/>
            <a:ext cx="79247" cy="63245"/>
          </a:xfrm>
          <a:custGeom>
            <a:avLst/>
            <a:gdLst/>
            <a:ahLst/>
            <a:cxnLst/>
            <a:rect l="l" t="t" r="r" b="b"/>
            <a:pathLst>
              <a:path w="79248" h="63245">
                <a:moveTo>
                  <a:pt x="49530" y="63246"/>
                </a:moveTo>
                <a:lnTo>
                  <a:pt x="53340" y="60960"/>
                </a:lnTo>
                <a:lnTo>
                  <a:pt x="79248" y="6858"/>
                </a:lnTo>
                <a:lnTo>
                  <a:pt x="74676" y="9144"/>
                </a:lnTo>
                <a:lnTo>
                  <a:pt x="79248" y="5334"/>
                </a:lnTo>
                <a:lnTo>
                  <a:pt x="77724" y="762"/>
                </a:lnTo>
                <a:lnTo>
                  <a:pt x="74676" y="0"/>
                </a:lnTo>
                <a:lnTo>
                  <a:pt x="5334" y="762"/>
                </a:lnTo>
                <a:lnTo>
                  <a:pt x="1524" y="1524"/>
                </a:lnTo>
                <a:lnTo>
                  <a:pt x="0" y="5334"/>
                </a:lnTo>
                <a:lnTo>
                  <a:pt x="9144" y="2286"/>
                </a:lnTo>
                <a:lnTo>
                  <a:pt x="15366" y="9795"/>
                </a:lnTo>
                <a:lnTo>
                  <a:pt x="70104" y="2286"/>
                </a:lnTo>
                <a:lnTo>
                  <a:pt x="15366" y="9795"/>
                </a:lnTo>
                <a:lnTo>
                  <a:pt x="66921" y="9229"/>
                </a:lnTo>
                <a:lnTo>
                  <a:pt x="53340" y="55626"/>
                </a:lnTo>
                <a:lnTo>
                  <a:pt x="44958" y="57150"/>
                </a:lnTo>
                <a:lnTo>
                  <a:pt x="45720" y="61722"/>
                </a:lnTo>
                <a:lnTo>
                  <a:pt x="46482" y="63246"/>
                </a:lnTo>
                <a:lnTo>
                  <a:pt x="49530" y="63246"/>
                </a:lnTo>
                <a:close/>
              </a:path>
              <a:path w="79248" h="63245">
                <a:moveTo>
                  <a:pt x="79248" y="5334"/>
                </a:moveTo>
                <a:lnTo>
                  <a:pt x="74676" y="9144"/>
                </a:lnTo>
                <a:lnTo>
                  <a:pt x="79248" y="6858"/>
                </a:lnTo>
                <a:lnTo>
                  <a:pt x="79248" y="5334"/>
                </a:lnTo>
                <a:close/>
              </a:path>
              <a:path w="79248" h="63245">
                <a:moveTo>
                  <a:pt x="5334" y="9906"/>
                </a:moveTo>
                <a:lnTo>
                  <a:pt x="48392" y="49655"/>
                </a:lnTo>
                <a:lnTo>
                  <a:pt x="15366" y="9795"/>
                </a:lnTo>
                <a:lnTo>
                  <a:pt x="9144" y="2286"/>
                </a:lnTo>
                <a:lnTo>
                  <a:pt x="0" y="5334"/>
                </a:lnTo>
                <a:lnTo>
                  <a:pt x="1524" y="8382"/>
                </a:lnTo>
                <a:lnTo>
                  <a:pt x="45720" y="61722"/>
                </a:lnTo>
                <a:lnTo>
                  <a:pt x="44958" y="57150"/>
                </a:lnTo>
                <a:lnTo>
                  <a:pt x="53340" y="55626"/>
                </a:lnTo>
                <a:lnTo>
                  <a:pt x="66921" y="9229"/>
                </a:lnTo>
                <a:lnTo>
                  <a:pt x="48392" y="49655"/>
                </a:lnTo>
                <a:lnTo>
                  <a:pt x="5334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058291" y="3352037"/>
            <a:ext cx="71628" cy="70104"/>
          </a:xfrm>
          <a:custGeom>
            <a:avLst/>
            <a:gdLst/>
            <a:ahLst/>
            <a:cxnLst/>
            <a:rect l="l" t="t" r="r" b="b"/>
            <a:pathLst>
              <a:path w="71627" h="70103">
                <a:moveTo>
                  <a:pt x="69341" y="55626"/>
                </a:moveTo>
                <a:lnTo>
                  <a:pt x="62483" y="7155"/>
                </a:lnTo>
                <a:lnTo>
                  <a:pt x="62483" y="52280"/>
                </a:lnTo>
                <a:lnTo>
                  <a:pt x="69341" y="55626"/>
                </a:lnTo>
                <a:close/>
              </a:path>
              <a:path w="71627" h="70103">
                <a:moveTo>
                  <a:pt x="71627" y="-1523"/>
                </a:moveTo>
                <a:lnTo>
                  <a:pt x="68579" y="-5333"/>
                </a:lnTo>
                <a:lnTo>
                  <a:pt x="64769" y="-4571"/>
                </a:lnTo>
                <a:lnTo>
                  <a:pt x="2285" y="25146"/>
                </a:lnTo>
                <a:lnTo>
                  <a:pt x="0" y="28194"/>
                </a:lnTo>
                <a:lnTo>
                  <a:pt x="6857" y="25146"/>
                </a:lnTo>
                <a:lnTo>
                  <a:pt x="6857" y="34290"/>
                </a:lnTo>
                <a:lnTo>
                  <a:pt x="62483" y="59436"/>
                </a:lnTo>
                <a:lnTo>
                  <a:pt x="71627" y="59436"/>
                </a:lnTo>
                <a:lnTo>
                  <a:pt x="69341" y="3810"/>
                </a:lnTo>
                <a:lnTo>
                  <a:pt x="71627" y="0"/>
                </a:lnTo>
                <a:lnTo>
                  <a:pt x="71627" y="-1523"/>
                </a:lnTo>
                <a:lnTo>
                  <a:pt x="62483" y="0"/>
                </a:lnTo>
                <a:lnTo>
                  <a:pt x="62483" y="7155"/>
                </a:lnTo>
                <a:lnTo>
                  <a:pt x="69341" y="55626"/>
                </a:lnTo>
                <a:lnTo>
                  <a:pt x="62483" y="52280"/>
                </a:lnTo>
                <a:lnTo>
                  <a:pt x="16230" y="29717"/>
                </a:lnTo>
                <a:lnTo>
                  <a:pt x="62483" y="7155"/>
                </a:lnTo>
                <a:lnTo>
                  <a:pt x="62483" y="0"/>
                </a:lnTo>
                <a:lnTo>
                  <a:pt x="71627" y="-1523"/>
                </a:lnTo>
                <a:close/>
              </a:path>
              <a:path w="71627" h="70103">
                <a:moveTo>
                  <a:pt x="64769" y="64008"/>
                </a:moveTo>
                <a:lnTo>
                  <a:pt x="66293" y="64770"/>
                </a:lnTo>
                <a:lnTo>
                  <a:pt x="70865" y="62484"/>
                </a:lnTo>
                <a:lnTo>
                  <a:pt x="71627" y="59436"/>
                </a:lnTo>
                <a:lnTo>
                  <a:pt x="62483" y="59436"/>
                </a:lnTo>
                <a:lnTo>
                  <a:pt x="6857" y="34290"/>
                </a:lnTo>
                <a:lnTo>
                  <a:pt x="6857" y="25146"/>
                </a:lnTo>
                <a:lnTo>
                  <a:pt x="0" y="28194"/>
                </a:lnTo>
                <a:lnTo>
                  <a:pt x="0" y="31242"/>
                </a:lnTo>
                <a:lnTo>
                  <a:pt x="2285" y="34290"/>
                </a:lnTo>
                <a:lnTo>
                  <a:pt x="64769" y="64008"/>
                </a:lnTo>
                <a:close/>
              </a:path>
              <a:path w="71627" h="70103">
                <a:moveTo>
                  <a:pt x="71627" y="0"/>
                </a:moveTo>
                <a:lnTo>
                  <a:pt x="69341" y="3810"/>
                </a:lnTo>
                <a:lnTo>
                  <a:pt x="71627" y="59436"/>
                </a:lnTo>
                <a:lnTo>
                  <a:pt x="716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564003" y="3323843"/>
            <a:ext cx="1199388" cy="438911"/>
          </a:xfrm>
          <a:custGeom>
            <a:avLst/>
            <a:gdLst/>
            <a:ahLst/>
            <a:cxnLst/>
            <a:rect l="l" t="t" r="r" b="b"/>
            <a:pathLst>
              <a:path w="1199387" h="438912">
                <a:moveTo>
                  <a:pt x="867156" y="363473"/>
                </a:moveTo>
                <a:lnTo>
                  <a:pt x="880110" y="352043"/>
                </a:lnTo>
                <a:lnTo>
                  <a:pt x="857250" y="320039"/>
                </a:lnTo>
                <a:lnTo>
                  <a:pt x="867156" y="363473"/>
                </a:lnTo>
                <a:close/>
              </a:path>
              <a:path w="1199387" h="438912">
                <a:moveTo>
                  <a:pt x="857250" y="320039"/>
                </a:moveTo>
                <a:lnTo>
                  <a:pt x="849630" y="289559"/>
                </a:lnTo>
                <a:lnTo>
                  <a:pt x="847864" y="287552"/>
                </a:lnTo>
                <a:lnTo>
                  <a:pt x="857250" y="320039"/>
                </a:lnTo>
                <a:close/>
              </a:path>
              <a:path w="1199387" h="438912">
                <a:moveTo>
                  <a:pt x="115823" y="38099"/>
                </a:moveTo>
                <a:lnTo>
                  <a:pt x="80772" y="19049"/>
                </a:lnTo>
                <a:lnTo>
                  <a:pt x="78456" y="19049"/>
                </a:lnTo>
                <a:lnTo>
                  <a:pt x="115823" y="38099"/>
                </a:lnTo>
                <a:close/>
              </a:path>
              <a:path w="1199387" h="438912">
                <a:moveTo>
                  <a:pt x="0" y="15239"/>
                </a:moveTo>
                <a:lnTo>
                  <a:pt x="5334" y="33527"/>
                </a:lnTo>
                <a:lnTo>
                  <a:pt x="51816" y="19049"/>
                </a:lnTo>
                <a:lnTo>
                  <a:pt x="76962" y="18287"/>
                </a:lnTo>
                <a:lnTo>
                  <a:pt x="85344" y="1523"/>
                </a:lnTo>
                <a:lnTo>
                  <a:pt x="83820" y="761"/>
                </a:lnTo>
                <a:lnTo>
                  <a:pt x="80772" y="0"/>
                </a:lnTo>
                <a:lnTo>
                  <a:pt x="51816" y="0"/>
                </a:lnTo>
                <a:lnTo>
                  <a:pt x="48768" y="761"/>
                </a:lnTo>
                <a:lnTo>
                  <a:pt x="0" y="15239"/>
                </a:lnTo>
                <a:close/>
              </a:path>
              <a:path w="1199387" h="438912">
                <a:moveTo>
                  <a:pt x="162306" y="44957"/>
                </a:moveTo>
                <a:lnTo>
                  <a:pt x="163830" y="45719"/>
                </a:lnTo>
                <a:lnTo>
                  <a:pt x="162986" y="45184"/>
                </a:lnTo>
                <a:lnTo>
                  <a:pt x="124205" y="20573"/>
                </a:lnTo>
                <a:lnTo>
                  <a:pt x="162306" y="44957"/>
                </a:lnTo>
                <a:close/>
              </a:path>
              <a:path w="1199387" h="438912">
                <a:moveTo>
                  <a:pt x="864108" y="276605"/>
                </a:moveTo>
                <a:lnTo>
                  <a:pt x="824484" y="233171"/>
                </a:lnTo>
                <a:lnTo>
                  <a:pt x="767334" y="205739"/>
                </a:lnTo>
                <a:lnTo>
                  <a:pt x="654558" y="166877"/>
                </a:lnTo>
                <a:lnTo>
                  <a:pt x="581406" y="142493"/>
                </a:lnTo>
                <a:lnTo>
                  <a:pt x="579882" y="141731"/>
                </a:lnTo>
                <a:lnTo>
                  <a:pt x="482766" y="131868"/>
                </a:lnTo>
                <a:lnTo>
                  <a:pt x="421386" y="108203"/>
                </a:lnTo>
                <a:lnTo>
                  <a:pt x="419862" y="108203"/>
                </a:lnTo>
                <a:lnTo>
                  <a:pt x="311658" y="83057"/>
                </a:lnTo>
                <a:lnTo>
                  <a:pt x="235458" y="69341"/>
                </a:lnTo>
                <a:lnTo>
                  <a:pt x="162986" y="45184"/>
                </a:lnTo>
                <a:lnTo>
                  <a:pt x="163830" y="45719"/>
                </a:lnTo>
                <a:lnTo>
                  <a:pt x="162306" y="44957"/>
                </a:lnTo>
                <a:lnTo>
                  <a:pt x="124205" y="20573"/>
                </a:lnTo>
                <a:lnTo>
                  <a:pt x="85344" y="1523"/>
                </a:lnTo>
                <a:lnTo>
                  <a:pt x="76962" y="18287"/>
                </a:lnTo>
                <a:lnTo>
                  <a:pt x="51816" y="19049"/>
                </a:lnTo>
                <a:lnTo>
                  <a:pt x="5334" y="33527"/>
                </a:lnTo>
                <a:lnTo>
                  <a:pt x="54102" y="19049"/>
                </a:lnTo>
                <a:lnTo>
                  <a:pt x="80772" y="19049"/>
                </a:lnTo>
                <a:lnTo>
                  <a:pt x="115823" y="38099"/>
                </a:lnTo>
                <a:lnTo>
                  <a:pt x="153924" y="61721"/>
                </a:lnTo>
                <a:lnTo>
                  <a:pt x="156210" y="62483"/>
                </a:lnTo>
                <a:lnTo>
                  <a:pt x="229361" y="86867"/>
                </a:lnTo>
                <a:lnTo>
                  <a:pt x="308610" y="102107"/>
                </a:lnTo>
                <a:lnTo>
                  <a:pt x="415290" y="126491"/>
                </a:lnTo>
                <a:lnTo>
                  <a:pt x="414528" y="125729"/>
                </a:lnTo>
                <a:lnTo>
                  <a:pt x="482345" y="131825"/>
                </a:lnTo>
                <a:lnTo>
                  <a:pt x="484631" y="132587"/>
                </a:lnTo>
                <a:lnTo>
                  <a:pt x="477773" y="150113"/>
                </a:lnTo>
                <a:lnTo>
                  <a:pt x="480059" y="150875"/>
                </a:lnTo>
                <a:lnTo>
                  <a:pt x="577596" y="160781"/>
                </a:lnTo>
                <a:lnTo>
                  <a:pt x="575310" y="160019"/>
                </a:lnTo>
                <a:lnTo>
                  <a:pt x="648462" y="184403"/>
                </a:lnTo>
                <a:lnTo>
                  <a:pt x="761238" y="224027"/>
                </a:lnTo>
                <a:lnTo>
                  <a:pt x="812100" y="246879"/>
                </a:lnTo>
                <a:lnTo>
                  <a:pt x="847864" y="287552"/>
                </a:lnTo>
                <a:lnTo>
                  <a:pt x="857250" y="320039"/>
                </a:lnTo>
                <a:lnTo>
                  <a:pt x="880110" y="352043"/>
                </a:lnTo>
                <a:lnTo>
                  <a:pt x="867156" y="363473"/>
                </a:lnTo>
                <a:lnTo>
                  <a:pt x="904494" y="361949"/>
                </a:lnTo>
                <a:lnTo>
                  <a:pt x="998219" y="361187"/>
                </a:lnTo>
                <a:lnTo>
                  <a:pt x="900684" y="361187"/>
                </a:lnTo>
                <a:lnTo>
                  <a:pt x="885444" y="358901"/>
                </a:lnTo>
                <a:lnTo>
                  <a:pt x="884287" y="353741"/>
                </a:lnTo>
                <a:lnTo>
                  <a:pt x="875538" y="314705"/>
                </a:lnTo>
                <a:lnTo>
                  <a:pt x="847344" y="285749"/>
                </a:lnTo>
                <a:lnTo>
                  <a:pt x="813816" y="247649"/>
                </a:lnTo>
                <a:lnTo>
                  <a:pt x="810768" y="245363"/>
                </a:lnTo>
                <a:lnTo>
                  <a:pt x="864108" y="276605"/>
                </a:lnTo>
                <a:close/>
              </a:path>
              <a:path w="1199387" h="438912">
                <a:moveTo>
                  <a:pt x="482345" y="131825"/>
                </a:moveTo>
                <a:lnTo>
                  <a:pt x="414528" y="125729"/>
                </a:lnTo>
                <a:lnTo>
                  <a:pt x="477773" y="150113"/>
                </a:lnTo>
                <a:lnTo>
                  <a:pt x="484631" y="132587"/>
                </a:lnTo>
                <a:lnTo>
                  <a:pt x="482345" y="131825"/>
                </a:lnTo>
                <a:close/>
              </a:path>
              <a:path w="1199387" h="438912">
                <a:moveTo>
                  <a:pt x="875538" y="314705"/>
                </a:moveTo>
                <a:lnTo>
                  <a:pt x="865632" y="280415"/>
                </a:lnTo>
                <a:lnTo>
                  <a:pt x="864108" y="276605"/>
                </a:lnTo>
                <a:lnTo>
                  <a:pt x="810768" y="245363"/>
                </a:lnTo>
                <a:lnTo>
                  <a:pt x="813816" y="247649"/>
                </a:lnTo>
                <a:lnTo>
                  <a:pt x="847344" y="285749"/>
                </a:lnTo>
                <a:lnTo>
                  <a:pt x="875538" y="314705"/>
                </a:lnTo>
                <a:close/>
              </a:path>
              <a:path w="1199387" h="438912">
                <a:moveTo>
                  <a:pt x="902618" y="361187"/>
                </a:moveTo>
                <a:lnTo>
                  <a:pt x="884287" y="353741"/>
                </a:lnTo>
                <a:lnTo>
                  <a:pt x="885444" y="358901"/>
                </a:lnTo>
                <a:lnTo>
                  <a:pt x="900684" y="361187"/>
                </a:lnTo>
                <a:lnTo>
                  <a:pt x="902618" y="361187"/>
                </a:lnTo>
                <a:close/>
              </a:path>
              <a:path w="1199387" h="438912">
                <a:moveTo>
                  <a:pt x="998219" y="361187"/>
                </a:moveTo>
                <a:lnTo>
                  <a:pt x="904494" y="361949"/>
                </a:lnTo>
                <a:lnTo>
                  <a:pt x="867156" y="363473"/>
                </a:lnTo>
                <a:lnTo>
                  <a:pt x="867918" y="366521"/>
                </a:lnTo>
                <a:lnTo>
                  <a:pt x="869441" y="368807"/>
                </a:lnTo>
                <a:lnTo>
                  <a:pt x="872490" y="369569"/>
                </a:lnTo>
                <a:lnTo>
                  <a:pt x="994410" y="379475"/>
                </a:lnTo>
                <a:lnTo>
                  <a:pt x="998219" y="380237"/>
                </a:lnTo>
                <a:lnTo>
                  <a:pt x="1046226" y="381761"/>
                </a:lnTo>
                <a:lnTo>
                  <a:pt x="1002030" y="361949"/>
                </a:lnTo>
                <a:lnTo>
                  <a:pt x="998219" y="361187"/>
                </a:lnTo>
                <a:close/>
              </a:path>
              <a:path w="1199387" h="438912">
                <a:moveTo>
                  <a:pt x="896874" y="379475"/>
                </a:moveTo>
                <a:lnTo>
                  <a:pt x="900684" y="380237"/>
                </a:lnTo>
                <a:lnTo>
                  <a:pt x="996109" y="380237"/>
                </a:lnTo>
                <a:lnTo>
                  <a:pt x="1038606" y="399287"/>
                </a:lnTo>
                <a:lnTo>
                  <a:pt x="1083564" y="400811"/>
                </a:lnTo>
                <a:lnTo>
                  <a:pt x="1085088" y="401573"/>
                </a:lnTo>
                <a:lnTo>
                  <a:pt x="1076706" y="418337"/>
                </a:lnTo>
                <a:lnTo>
                  <a:pt x="1078992" y="419099"/>
                </a:lnTo>
                <a:lnTo>
                  <a:pt x="1152144" y="438911"/>
                </a:lnTo>
                <a:lnTo>
                  <a:pt x="1153668" y="419861"/>
                </a:lnTo>
                <a:lnTo>
                  <a:pt x="1155838" y="419633"/>
                </a:lnTo>
                <a:lnTo>
                  <a:pt x="1083623" y="400827"/>
                </a:lnTo>
                <a:lnTo>
                  <a:pt x="1046226" y="381761"/>
                </a:lnTo>
                <a:lnTo>
                  <a:pt x="998219" y="380237"/>
                </a:lnTo>
                <a:lnTo>
                  <a:pt x="994410" y="379475"/>
                </a:lnTo>
                <a:lnTo>
                  <a:pt x="872490" y="369569"/>
                </a:lnTo>
                <a:lnTo>
                  <a:pt x="896874" y="379475"/>
                </a:lnTo>
                <a:close/>
              </a:path>
              <a:path w="1199387" h="438912">
                <a:moveTo>
                  <a:pt x="1156716" y="419861"/>
                </a:moveTo>
                <a:lnTo>
                  <a:pt x="1197102" y="415289"/>
                </a:lnTo>
                <a:lnTo>
                  <a:pt x="1155838" y="419633"/>
                </a:lnTo>
                <a:lnTo>
                  <a:pt x="1153668" y="419861"/>
                </a:lnTo>
                <a:lnTo>
                  <a:pt x="1152144" y="438911"/>
                </a:lnTo>
                <a:lnTo>
                  <a:pt x="1155192" y="438911"/>
                </a:lnTo>
                <a:lnTo>
                  <a:pt x="1199388" y="434339"/>
                </a:lnTo>
                <a:lnTo>
                  <a:pt x="1197102" y="415289"/>
                </a:lnTo>
                <a:lnTo>
                  <a:pt x="1156716" y="419861"/>
                </a:lnTo>
                <a:close/>
              </a:path>
              <a:path w="1199387" h="438912">
                <a:moveTo>
                  <a:pt x="1083564" y="400811"/>
                </a:moveTo>
                <a:lnTo>
                  <a:pt x="1038606" y="399287"/>
                </a:lnTo>
                <a:lnTo>
                  <a:pt x="1076706" y="418337"/>
                </a:lnTo>
                <a:lnTo>
                  <a:pt x="1085088" y="401573"/>
                </a:lnTo>
                <a:lnTo>
                  <a:pt x="1083564" y="40081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623439" y="3335273"/>
            <a:ext cx="65532" cy="79248"/>
          </a:xfrm>
          <a:custGeom>
            <a:avLst/>
            <a:gdLst/>
            <a:ahLst/>
            <a:cxnLst/>
            <a:rect l="l" t="t" r="r" b="b"/>
            <a:pathLst>
              <a:path w="65531" h="79248">
                <a:moveTo>
                  <a:pt x="14477" y="76962"/>
                </a:moveTo>
                <a:lnTo>
                  <a:pt x="64007" y="28956"/>
                </a:lnTo>
                <a:lnTo>
                  <a:pt x="65531" y="25908"/>
                </a:lnTo>
                <a:lnTo>
                  <a:pt x="65531" y="22860"/>
                </a:lnTo>
                <a:lnTo>
                  <a:pt x="62483" y="20574"/>
                </a:lnTo>
                <a:lnTo>
                  <a:pt x="57911" y="22098"/>
                </a:lnTo>
                <a:lnTo>
                  <a:pt x="59435" y="29718"/>
                </a:lnTo>
                <a:lnTo>
                  <a:pt x="16001" y="73152"/>
                </a:lnTo>
                <a:lnTo>
                  <a:pt x="6857" y="74676"/>
                </a:lnTo>
                <a:lnTo>
                  <a:pt x="8381" y="77724"/>
                </a:lnTo>
                <a:lnTo>
                  <a:pt x="11429" y="79248"/>
                </a:lnTo>
                <a:lnTo>
                  <a:pt x="14477" y="76962"/>
                </a:lnTo>
                <a:close/>
              </a:path>
              <a:path w="65531" h="79248">
                <a:moveTo>
                  <a:pt x="3047" y="9144"/>
                </a:moveTo>
                <a:lnTo>
                  <a:pt x="0" y="5334"/>
                </a:lnTo>
                <a:lnTo>
                  <a:pt x="6857" y="74676"/>
                </a:lnTo>
                <a:lnTo>
                  <a:pt x="3047" y="9144"/>
                </a:lnTo>
                <a:close/>
              </a:path>
              <a:path w="65531" h="79248">
                <a:moveTo>
                  <a:pt x="9849" y="11625"/>
                </a:moveTo>
                <a:lnTo>
                  <a:pt x="8381" y="70104"/>
                </a:lnTo>
                <a:lnTo>
                  <a:pt x="15050" y="63640"/>
                </a:lnTo>
                <a:lnTo>
                  <a:pt x="9849" y="11625"/>
                </a:lnTo>
                <a:close/>
              </a:path>
              <a:path w="65531" h="79248">
                <a:moveTo>
                  <a:pt x="4571" y="0"/>
                </a:moveTo>
                <a:lnTo>
                  <a:pt x="761" y="2286"/>
                </a:lnTo>
                <a:lnTo>
                  <a:pt x="9143" y="4572"/>
                </a:lnTo>
                <a:lnTo>
                  <a:pt x="9849" y="11625"/>
                </a:lnTo>
                <a:lnTo>
                  <a:pt x="52617" y="27230"/>
                </a:lnTo>
                <a:lnTo>
                  <a:pt x="15050" y="63640"/>
                </a:lnTo>
                <a:lnTo>
                  <a:pt x="8381" y="70104"/>
                </a:lnTo>
                <a:lnTo>
                  <a:pt x="9849" y="11625"/>
                </a:lnTo>
                <a:lnTo>
                  <a:pt x="9143" y="4572"/>
                </a:lnTo>
                <a:lnTo>
                  <a:pt x="761" y="2286"/>
                </a:lnTo>
                <a:lnTo>
                  <a:pt x="0" y="5334"/>
                </a:lnTo>
                <a:lnTo>
                  <a:pt x="3047" y="9144"/>
                </a:lnTo>
                <a:lnTo>
                  <a:pt x="6857" y="74676"/>
                </a:lnTo>
                <a:lnTo>
                  <a:pt x="16001" y="73152"/>
                </a:lnTo>
                <a:lnTo>
                  <a:pt x="59435" y="29718"/>
                </a:lnTo>
                <a:lnTo>
                  <a:pt x="57911" y="22098"/>
                </a:lnTo>
                <a:lnTo>
                  <a:pt x="62483" y="20574"/>
                </a:lnTo>
                <a:lnTo>
                  <a:pt x="6095" y="762"/>
                </a:lnTo>
                <a:lnTo>
                  <a:pt x="457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601085" y="3723893"/>
            <a:ext cx="67055" cy="73152"/>
          </a:xfrm>
          <a:custGeom>
            <a:avLst/>
            <a:gdLst/>
            <a:ahLst/>
            <a:cxnLst/>
            <a:rect l="l" t="t" r="r" b="b"/>
            <a:pathLst>
              <a:path w="67055" h="73151">
                <a:moveTo>
                  <a:pt x="60198" y="34290"/>
                </a:moveTo>
                <a:lnTo>
                  <a:pt x="64770" y="34290"/>
                </a:lnTo>
                <a:lnTo>
                  <a:pt x="66294" y="32766"/>
                </a:lnTo>
                <a:lnTo>
                  <a:pt x="67056" y="29718"/>
                </a:lnTo>
                <a:lnTo>
                  <a:pt x="64770" y="25908"/>
                </a:lnTo>
                <a:lnTo>
                  <a:pt x="59436" y="25908"/>
                </a:lnTo>
                <a:lnTo>
                  <a:pt x="60198" y="34290"/>
                </a:lnTo>
                <a:close/>
              </a:path>
              <a:path w="67055" h="73151">
                <a:moveTo>
                  <a:pt x="6858" y="-3047"/>
                </a:moveTo>
                <a:lnTo>
                  <a:pt x="5334" y="0"/>
                </a:lnTo>
                <a:lnTo>
                  <a:pt x="8382" y="4572"/>
                </a:lnTo>
                <a:lnTo>
                  <a:pt x="0" y="68580"/>
                </a:lnTo>
                <a:lnTo>
                  <a:pt x="9906" y="69342"/>
                </a:lnTo>
                <a:lnTo>
                  <a:pt x="10653" y="59730"/>
                </a:lnTo>
                <a:lnTo>
                  <a:pt x="2286" y="65532"/>
                </a:lnTo>
                <a:lnTo>
                  <a:pt x="14663" y="8174"/>
                </a:lnTo>
                <a:lnTo>
                  <a:pt x="15240" y="762"/>
                </a:lnTo>
                <a:lnTo>
                  <a:pt x="6858" y="-3047"/>
                </a:lnTo>
                <a:close/>
              </a:path>
              <a:path w="67055" h="73151">
                <a:moveTo>
                  <a:pt x="8382" y="4572"/>
                </a:moveTo>
                <a:lnTo>
                  <a:pt x="5334" y="0"/>
                </a:lnTo>
                <a:lnTo>
                  <a:pt x="0" y="68580"/>
                </a:lnTo>
                <a:lnTo>
                  <a:pt x="8382" y="4572"/>
                </a:lnTo>
                <a:close/>
              </a:path>
              <a:path w="67055" h="73151">
                <a:moveTo>
                  <a:pt x="14663" y="8174"/>
                </a:moveTo>
                <a:lnTo>
                  <a:pt x="2286" y="65532"/>
                </a:lnTo>
                <a:lnTo>
                  <a:pt x="10653" y="59730"/>
                </a:lnTo>
                <a:lnTo>
                  <a:pt x="14663" y="8174"/>
                </a:lnTo>
                <a:close/>
              </a:path>
              <a:path w="67055" h="73151">
                <a:moveTo>
                  <a:pt x="9906" y="-4571"/>
                </a:moveTo>
                <a:lnTo>
                  <a:pt x="6858" y="-3047"/>
                </a:lnTo>
                <a:lnTo>
                  <a:pt x="15240" y="762"/>
                </a:lnTo>
                <a:lnTo>
                  <a:pt x="14663" y="8174"/>
                </a:lnTo>
                <a:lnTo>
                  <a:pt x="53164" y="30256"/>
                </a:lnTo>
                <a:lnTo>
                  <a:pt x="10653" y="59730"/>
                </a:lnTo>
                <a:lnTo>
                  <a:pt x="9906" y="69342"/>
                </a:lnTo>
                <a:lnTo>
                  <a:pt x="0" y="68580"/>
                </a:lnTo>
                <a:lnTo>
                  <a:pt x="1524" y="72390"/>
                </a:lnTo>
                <a:lnTo>
                  <a:pt x="4572" y="73914"/>
                </a:lnTo>
                <a:lnTo>
                  <a:pt x="7620" y="73152"/>
                </a:lnTo>
                <a:lnTo>
                  <a:pt x="64770" y="34290"/>
                </a:lnTo>
                <a:lnTo>
                  <a:pt x="60198" y="34290"/>
                </a:lnTo>
                <a:lnTo>
                  <a:pt x="59436" y="25908"/>
                </a:lnTo>
                <a:lnTo>
                  <a:pt x="64770" y="25908"/>
                </a:lnTo>
                <a:lnTo>
                  <a:pt x="12954" y="-3809"/>
                </a:lnTo>
                <a:lnTo>
                  <a:pt x="9906" y="-45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446387" y="3681221"/>
            <a:ext cx="65532" cy="78486"/>
          </a:xfrm>
          <a:custGeom>
            <a:avLst/>
            <a:gdLst/>
            <a:ahLst/>
            <a:cxnLst/>
            <a:rect l="l" t="t" r="r" b="b"/>
            <a:pathLst>
              <a:path w="65531" h="78486">
                <a:moveTo>
                  <a:pt x="14477" y="76962"/>
                </a:moveTo>
                <a:lnTo>
                  <a:pt x="64007" y="28194"/>
                </a:lnTo>
                <a:lnTo>
                  <a:pt x="65531" y="27432"/>
                </a:lnTo>
                <a:lnTo>
                  <a:pt x="65531" y="24384"/>
                </a:lnTo>
                <a:lnTo>
                  <a:pt x="62483" y="20574"/>
                </a:lnTo>
                <a:lnTo>
                  <a:pt x="57149" y="21336"/>
                </a:lnTo>
                <a:lnTo>
                  <a:pt x="59435" y="29718"/>
                </a:lnTo>
                <a:lnTo>
                  <a:pt x="16001" y="73152"/>
                </a:lnTo>
                <a:lnTo>
                  <a:pt x="6857" y="73914"/>
                </a:lnTo>
                <a:lnTo>
                  <a:pt x="7619" y="77724"/>
                </a:lnTo>
                <a:lnTo>
                  <a:pt x="11429" y="78486"/>
                </a:lnTo>
                <a:lnTo>
                  <a:pt x="14477" y="76962"/>
                </a:lnTo>
                <a:close/>
              </a:path>
              <a:path w="65531" h="78486">
                <a:moveTo>
                  <a:pt x="3047" y="9144"/>
                </a:moveTo>
                <a:lnTo>
                  <a:pt x="0" y="5334"/>
                </a:lnTo>
                <a:lnTo>
                  <a:pt x="6857" y="73914"/>
                </a:lnTo>
                <a:lnTo>
                  <a:pt x="3047" y="9144"/>
                </a:lnTo>
                <a:close/>
              </a:path>
              <a:path w="65531" h="78486">
                <a:moveTo>
                  <a:pt x="9919" y="11651"/>
                </a:moveTo>
                <a:lnTo>
                  <a:pt x="7619" y="70104"/>
                </a:lnTo>
                <a:lnTo>
                  <a:pt x="14983" y="62853"/>
                </a:lnTo>
                <a:lnTo>
                  <a:pt x="9919" y="11651"/>
                </a:lnTo>
                <a:close/>
              </a:path>
              <a:path w="65531" h="78486">
                <a:moveTo>
                  <a:pt x="3047" y="0"/>
                </a:moveTo>
                <a:lnTo>
                  <a:pt x="0" y="1524"/>
                </a:lnTo>
                <a:lnTo>
                  <a:pt x="9143" y="3810"/>
                </a:lnTo>
                <a:lnTo>
                  <a:pt x="9919" y="11651"/>
                </a:lnTo>
                <a:lnTo>
                  <a:pt x="51556" y="26843"/>
                </a:lnTo>
                <a:lnTo>
                  <a:pt x="14983" y="62853"/>
                </a:lnTo>
                <a:lnTo>
                  <a:pt x="7619" y="70104"/>
                </a:lnTo>
                <a:lnTo>
                  <a:pt x="9919" y="11651"/>
                </a:lnTo>
                <a:lnTo>
                  <a:pt x="9143" y="3810"/>
                </a:lnTo>
                <a:lnTo>
                  <a:pt x="0" y="1524"/>
                </a:lnTo>
                <a:lnTo>
                  <a:pt x="0" y="5334"/>
                </a:lnTo>
                <a:lnTo>
                  <a:pt x="3047" y="9144"/>
                </a:lnTo>
                <a:lnTo>
                  <a:pt x="6857" y="73914"/>
                </a:lnTo>
                <a:lnTo>
                  <a:pt x="16001" y="73152"/>
                </a:lnTo>
                <a:lnTo>
                  <a:pt x="59435" y="29718"/>
                </a:lnTo>
                <a:lnTo>
                  <a:pt x="57149" y="21336"/>
                </a:lnTo>
                <a:lnTo>
                  <a:pt x="62483" y="20574"/>
                </a:lnTo>
                <a:lnTo>
                  <a:pt x="6095" y="0"/>
                </a:lnTo>
                <a:lnTo>
                  <a:pt x="30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348863" y="3569207"/>
            <a:ext cx="66294" cy="74676"/>
          </a:xfrm>
          <a:custGeom>
            <a:avLst/>
            <a:gdLst/>
            <a:ahLst/>
            <a:cxnLst/>
            <a:rect l="l" t="t" r="r" b="b"/>
            <a:pathLst>
              <a:path w="66294" h="74675">
                <a:moveTo>
                  <a:pt x="6095" y="0"/>
                </a:moveTo>
                <a:lnTo>
                  <a:pt x="5333" y="3047"/>
                </a:lnTo>
                <a:lnTo>
                  <a:pt x="7619" y="7619"/>
                </a:lnTo>
                <a:lnTo>
                  <a:pt x="0" y="72389"/>
                </a:lnTo>
                <a:lnTo>
                  <a:pt x="9143" y="73151"/>
                </a:lnTo>
                <a:lnTo>
                  <a:pt x="9893" y="63406"/>
                </a:lnTo>
                <a:lnTo>
                  <a:pt x="2285" y="68579"/>
                </a:lnTo>
                <a:lnTo>
                  <a:pt x="13907" y="11226"/>
                </a:lnTo>
                <a:lnTo>
                  <a:pt x="14477" y="3809"/>
                </a:lnTo>
                <a:lnTo>
                  <a:pt x="6095" y="0"/>
                </a:lnTo>
                <a:close/>
              </a:path>
              <a:path w="66294" h="74675">
                <a:moveTo>
                  <a:pt x="64007" y="28955"/>
                </a:moveTo>
                <a:lnTo>
                  <a:pt x="59435" y="29717"/>
                </a:lnTo>
                <a:lnTo>
                  <a:pt x="59435" y="37337"/>
                </a:lnTo>
                <a:lnTo>
                  <a:pt x="64769" y="37337"/>
                </a:lnTo>
                <a:lnTo>
                  <a:pt x="65531" y="36575"/>
                </a:lnTo>
                <a:lnTo>
                  <a:pt x="66293" y="33527"/>
                </a:lnTo>
                <a:lnTo>
                  <a:pt x="64007" y="28955"/>
                </a:lnTo>
                <a:close/>
              </a:path>
              <a:path w="66294" h="74675">
                <a:moveTo>
                  <a:pt x="7619" y="7619"/>
                </a:moveTo>
                <a:lnTo>
                  <a:pt x="5333" y="3047"/>
                </a:lnTo>
                <a:lnTo>
                  <a:pt x="0" y="72389"/>
                </a:lnTo>
                <a:lnTo>
                  <a:pt x="7619" y="7619"/>
                </a:lnTo>
                <a:close/>
              </a:path>
              <a:path w="66294" h="74675">
                <a:moveTo>
                  <a:pt x="13907" y="11226"/>
                </a:moveTo>
                <a:lnTo>
                  <a:pt x="2285" y="68579"/>
                </a:lnTo>
                <a:lnTo>
                  <a:pt x="9893" y="63406"/>
                </a:lnTo>
                <a:lnTo>
                  <a:pt x="13907" y="11226"/>
                </a:lnTo>
                <a:close/>
              </a:path>
              <a:path w="66294" h="74675">
                <a:moveTo>
                  <a:pt x="9143" y="-1524"/>
                </a:moveTo>
                <a:lnTo>
                  <a:pt x="6095" y="0"/>
                </a:lnTo>
                <a:lnTo>
                  <a:pt x="14477" y="3809"/>
                </a:lnTo>
                <a:lnTo>
                  <a:pt x="13907" y="11226"/>
                </a:lnTo>
                <a:lnTo>
                  <a:pt x="53357" y="33851"/>
                </a:lnTo>
                <a:lnTo>
                  <a:pt x="9893" y="63406"/>
                </a:lnTo>
                <a:lnTo>
                  <a:pt x="9143" y="73151"/>
                </a:lnTo>
                <a:lnTo>
                  <a:pt x="0" y="72389"/>
                </a:lnTo>
                <a:lnTo>
                  <a:pt x="761" y="75437"/>
                </a:lnTo>
                <a:lnTo>
                  <a:pt x="3809" y="77723"/>
                </a:lnTo>
                <a:lnTo>
                  <a:pt x="7619" y="76199"/>
                </a:lnTo>
                <a:lnTo>
                  <a:pt x="64769" y="37337"/>
                </a:lnTo>
                <a:lnTo>
                  <a:pt x="59435" y="37337"/>
                </a:lnTo>
                <a:lnTo>
                  <a:pt x="59435" y="29717"/>
                </a:lnTo>
                <a:lnTo>
                  <a:pt x="64007" y="28955"/>
                </a:lnTo>
                <a:lnTo>
                  <a:pt x="12191" y="-762"/>
                </a:lnTo>
                <a:lnTo>
                  <a:pt x="9143" y="-15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018143" y="3459479"/>
            <a:ext cx="65532" cy="78486"/>
          </a:xfrm>
          <a:custGeom>
            <a:avLst/>
            <a:gdLst/>
            <a:ahLst/>
            <a:cxnLst/>
            <a:rect l="l" t="t" r="r" b="b"/>
            <a:pathLst>
              <a:path w="65531" h="78486">
                <a:moveTo>
                  <a:pt x="14477" y="76962"/>
                </a:moveTo>
                <a:lnTo>
                  <a:pt x="64007" y="28194"/>
                </a:lnTo>
                <a:lnTo>
                  <a:pt x="65531" y="27432"/>
                </a:lnTo>
                <a:lnTo>
                  <a:pt x="65531" y="24384"/>
                </a:lnTo>
                <a:lnTo>
                  <a:pt x="62483" y="20574"/>
                </a:lnTo>
                <a:lnTo>
                  <a:pt x="57149" y="21336"/>
                </a:lnTo>
                <a:lnTo>
                  <a:pt x="58673" y="29718"/>
                </a:lnTo>
                <a:lnTo>
                  <a:pt x="16001" y="73152"/>
                </a:lnTo>
                <a:lnTo>
                  <a:pt x="6095" y="73914"/>
                </a:lnTo>
                <a:lnTo>
                  <a:pt x="7619" y="77724"/>
                </a:lnTo>
                <a:lnTo>
                  <a:pt x="11429" y="78486"/>
                </a:lnTo>
                <a:lnTo>
                  <a:pt x="14477" y="76962"/>
                </a:lnTo>
                <a:close/>
              </a:path>
              <a:path w="65531" h="78486">
                <a:moveTo>
                  <a:pt x="3047" y="9144"/>
                </a:moveTo>
                <a:lnTo>
                  <a:pt x="0" y="5334"/>
                </a:lnTo>
                <a:lnTo>
                  <a:pt x="6095" y="73914"/>
                </a:lnTo>
                <a:lnTo>
                  <a:pt x="3047" y="9144"/>
                </a:lnTo>
                <a:close/>
              </a:path>
              <a:path w="65531" h="78486">
                <a:moveTo>
                  <a:pt x="9923" y="11686"/>
                </a:moveTo>
                <a:lnTo>
                  <a:pt x="7619" y="70104"/>
                </a:lnTo>
                <a:lnTo>
                  <a:pt x="14983" y="62853"/>
                </a:lnTo>
                <a:lnTo>
                  <a:pt x="9923" y="11686"/>
                </a:lnTo>
                <a:close/>
              </a:path>
              <a:path w="65531" h="78486">
                <a:moveTo>
                  <a:pt x="3047" y="0"/>
                </a:moveTo>
                <a:lnTo>
                  <a:pt x="0" y="1524"/>
                </a:lnTo>
                <a:lnTo>
                  <a:pt x="9143" y="3810"/>
                </a:lnTo>
                <a:lnTo>
                  <a:pt x="9923" y="11686"/>
                </a:lnTo>
                <a:lnTo>
                  <a:pt x="51377" y="27019"/>
                </a:lnTo>
                <a:lnTo>
                  <a:pt x="14983" y="62853"/>
                </a:lnTo>
                <a:lnTo>
                  <a:pt x="7619" y="70104"/>
                </a:lnTo>
                <a:lnTo>
                  <a:pt x="9923" y="11686"/>
                </a:lnTo>
                <a:lnTo>
                  <a:pt x="9143" y="3810"/>
                </a:lnTo>
                <a:lnTo>
                  <a:pt x="0" y="1524"/>
                </a:lnTo>
                <a:lnTo>
                  <a:pt x="0" y="5334"/>
                </a:lnTo>
                <a:lnTo>
                  <a:pt x="3047" y="9144"/>
                </a:lnTo>
                <a:lnTo>
                  <a:pt x="6095" y="73914"/>
                </a:lnTo>
                <a:lnTo>
                  <a:pt x="16001" y="73152"/>
                </a:lnTo>
                <a:lnTo>
                  <a:pt x="58673" y="29718"/>
                </a:lnTo>
                <a:lnTo>
                  <a:pt x="57149" y="21336"/>
                </a:lnTo>
                <a:lnTo>
                  <a:pt x="62483" y="20574"/>
                </a:lnTo>
                <a:lnTo>
                  <a:pt x="6095" y="0"/>
                </a:lnTo>
                <a:lnTo>
                  <a:pt x="304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806307" y="3414521"/>
            <a:ext cx="68580" cy="76962"/>
          </a:xfrm>
          <a:custGeom>
            <a:avLst/>
            <a:gdLst/>
            <a:ahLst/>
            <a:cxnLst/>
            <a:rect l="l" t="t" r="r" b="b"/>
            <a:pathLst>
              <a:path w="68579" h="76962">
                <a:moveTo>
                  <a:pt x="3810" y="0"/>
                </a:moveTo>
                <a:lnTo>
                  <a:pt x="0" y="3047"/>
                </a:lnTo>
                <a:lnTo>
                  <a:pt x="9906" y="3809"/>
                </a:lnTo>
                <a:lnTo>
                  <a:pt x="11967" y="11370"/>
                </a:lnTo>
                <a:lnTo>
                  <a:pt x="64770" y="10667"/>
                </a:lnTo>
                <a:lnTo>
                  <a:pt x="6096" y="761"/>
                </a:lnTo>
                <a:lnTo>
                  <a:pt x="3810" y="0"/>
                </a:lnTo>
                <a:close/>
              </a:path>
              <a:path w="68579" h="76962">
                <a:moveTo>
                  <a:pt x="27432" y="74675"/>
                </a:moveTo>
                <a:lnTo>
                  <a:pt x="67818" y="18287"/>
                </a:lnTo>
                <a:lnTo>
                  <a:pt x="68580" y="15239"/>
                </a:lnTo>
                <a:lnTo>
                  <a:pt x="67818" y="12191"/>
                </a:lnTo>
                <a:lnTo>
                  <a:pt x="60198" y="12953"/>
                </a:lnTo>
                <a:lnTo>
                  <a:pt x="63246" y="20573"/>
                </a:lnTo>
                <a:lnTo>
                  <a:pt x="28194" y="70865"/>
                </a:lnTo>
                <a:lnTo>
                  <a:pt x="19050" y="73151"/>
                </a:lnTo>
                <a:lnTo>
                  <a:pt x="20574" y="76199"/>
                </a:lnTo>
                <a:lnTo>
                  <a:pt x="24384" y="76961"/>
                </a:lnTo>
                <a:lnTo>
                  <a:pt x="27432" y="74675"/>
                </a:lnTo>
                <a:close/>
              </a:path>
              <a:path w="68579" h="76962">
                <a:moveTo>
                  <a:pt x="3810" y="9905"/>
                </a:moveTo>
                <a:lnTo>
                  <a:pt x="0" y="6857"/>
                </a:lnTo>
                <a:lnTo>
                  <a:pt x="19050" y="73151"/>
                </a:lnTo>
                <a:lnTo>
                  <a:pt x="3810" y="9905"/>
                </a:lnTo>
                <a:close/>
              </a:path>
              <a:path w="68579" h="76962">
                <a:moveTo>
                  <a:pt x="11967" y="11370"/>
                </a:moveTo>
                <a:lnTo>
                  <a:pt x="19812" y="69341"/>
                </a:lnTo>
                <a:lnTo>
                  <a:pt x="25581" y="61286"/>
                </a:lnTo>
                <a:lnTo>
                  <a:pt x="11967" y="11370"/>
                </a:lnTo>
                <a:close/>
              </a:path>
              <a:path w="68579" h="76962">
                <a:moveTo>
                  <a:pt x="0" y="3047"/>
                </a:moveTo>
                <a:lnTo>
                  <a:pt x="0" y="6857"/>
                </a:lnTo>
                <a:lnTo>
                  <a:pt x="3810" y="9905"/>
                </a:lnTo>
                <a:lnTo>
                  <a:pt x="19050" y="73151"/>
                </a:lnTo>
                <a:lnTo>
                  <a:pt x="28194" y="70865"/>
                </a:lnTo>
                <a:lnTo>
                  <a:pt x="63246" y="20573"/>
                </a:lnTo>
                <a:lnTo>
                  <a:pt x="60198" y="12953"/>
                </a:lnTo>
                <a:lnTo>
                  <a:pt x="67818" y="12191"/>
                </a:lnTo>
                <a:lnTo>
                  <a:pt x="64770" y="10667"/>
                </a:lnTo>
                <a:lnTo>
                  <a:pt x="11967" y="11370"/>
                </a:lnTo>
                <a:lnTo>
                  <a:pt x="55709" y="19221"/>
                </a:lnTo>
                <a:lnTo>
                  <a:pt x="25581" y="61286"/>
                </a:lnTo>
                <a:lnTo>
                  <a:pt x="19812" y="69341"/>
                </a:lnTo>
                <a:lnTo>
                  <a:pt x="11967" y="11370"/>
                </a:lnTo>
                <a:lnTo>
                  <a:pt x="9906" y="3809"/>
                </a:lnTo>
                <a:lnTo>
                  <a:pt x="0" y="30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197213" y="3483863"/>
            <a:ext cx="66294" cy="79248"/>
          </a:xfrm>
          <a:custGeom>
            <a:avLst/>
            <a:gdLst/>
            <a:ahLst/>
            <a:cxnLst/>
            <a:rect l="l" t="t" r="r" b="b"/>
            <a:pathLst>
              <a:path w="66294" h="79248">
                <a:moveTo>
                  <a:pt x="15239" y="77724"/>
                </a:moveTo>
                <a:lnTo>
                  <a:pt x="64769" y="28956"/>
                </a:lnTo>
                <a:lnTo>
                  <a:pt x="66293" y="25908"/>
                </a:lnTo>
                <a:lnTo>
                  <a:pt x="65531" y="22860"/>
                </a:lnTo>
                <a:lnTo>
                  <a:pt x="62483" y="21336"/>
                </a:lnTo>
                <a:lnTo>
                  <a:pt x="57911" y="22098"/>
                </a:lnTo>
                <a:lnTo>
                  <a:pt x="59435" y="30480"/>
                </a:lnTo>
                <a:lnTo>
                  <a:pt x="16763" y="73914"/>
                </a:lnTo>
                <a:lnTo>
                  <a:pt x="6857" y="74676"/>
                </a:lnTo>
                <a:lnTo>
                  <a:pt x="8381" y="77724"/>
                </a:lnTo>
                <a:lnTo>
                  <a:pt x="11429" y="79248"/>
                </a:lnTo>
                <a:lnTo>
                  <a:pt x="15239" y="77724"/>
                </a:lnTo>
                <a:close/>
              </a:path>
              <a:path w="66294" h="79248">
                <a:moveTo>
                  <a:pt x="3047" y="9906"/>
                </a:moveTo>
                <a:lnTo>
                  <a:pt x="0" y="5334"/>
                </a:lnTo>
                <a:lnTo>
                  <a:pt x="6857" y="74676"/>
                </a:lnTo>
                <a:lnTo>
                  <a:pt x="3047" y="9906"/>
                </a:lnTo>
                <a:close/>
              </a:path>
              <a:path w="66294" h="79248">
                <a:moveTo>
                  <a:pt x="10710" y="12701"/>
                </a:moveTo>
                <a:lnTo>
                  <a:pt x="8381" y="70866"/>
                </a:lnTo>
                <a:lnTo>
                  <a:pt x="15745" y="63615"/>
                </a:lnTo>
                <a:lnTo>
                  <a:pt x="10710" y="12701"/>
                </a:lnTo>
                <a:close/>
              </a:path>
              <a:path w="66294" h="79248">
                <a:moveTo>
                  <a:pt x="5333" y="0"/>
                </a:moveTo>
                <a:lnTo>
                  <a:pt x="761" y="2286"/>
                </a:lnTo>
                <a:lnTo>
                  <a:pt x="9905" y="4572"/>
                </a:lnTo>
                <a:lnTo>
                  <a:pt x="10710" y="12701"/>
                </a:lnTo>
                <a:lnTo>
                  <a:pt x="52112" y="27808"/>
                </a:lnTo>
                <a:lnTo>
                  <a:pt x="15745" y="63615"/>
                </a:lnTo>
                <a:lnTo>
                  <a:pt x="8381" y="70866"/>
                </a:lnTo>
                <a:lnTo>
                  <a:pt x="10710" y="12701"/>
                </a:lnTo>
                <a:lnTo>
                  <a:pt x="9905" y="4572"/>
                </a:lnTo>
                <a:lnTo>
                  <a:pt x="761" y="2286"/>
                </a:lnTo>
                <a:lnTo>
                  <a:pt x="0" y="5334"/>
                </a:lnTo>
                <a:lnTo>
                  <a:pt x="3047" y="9906"/>
                </a:lnTo>
                <a:lnTo>
                  <a:pt x="6857" y="74676"/>
                </a:lnTo>
                <a:lnTo>
                  <a:pt x="16763" y="73914"/>
                </a:lnTo>
                <a:lnTo>
                  <a:pt x="59435" y="30480"/>
                </a:lnTo>
                <a:lnTo>
                  <a:pt x="57911" y="22098"/>
                </a:lnTo>
                <a:lnTo>
                  <a:pt x="62483" y="21336"/>
                </a:lnTo>
                <a:lnTo>
                  <a:pt x="6857" y="762"/>
                </a:lnTo>
                <a:lnTo>
                  <a:pt x="533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917827" y="1597152"/>
            <a:ext cx="1402080" cy="1562100"/>
          </a:xfrm>
          <a:custGeom>
            <a:avLst/>
            <a:gdLst/>
            <a:ahLst/>
            <a:cxnLst/>
            <a:rect l="l" t="t" r="r" b="b"/>
            <a:pathLst>
              <a:path w="1402079" h="1562100">
                <a:moveTo>
                  <a:pt x="115823" y="1472945"/>
                </a:moveTo>
                <a:lnTo>
                  <a:pt x="108204" y="1463039"/>
                </a:lnTo>
                <a:lnTo>
                  <a:pt x="68580" y="1495043"/>
                </a:lnTo>
                <a:lnTo>
                  <a:pt x="76962" y="1504949"/>
                </a:lnTo>
                <a:lnTo>
                  <a:pt x="115823" y="1472945"/>
                </a:lnTo>
                <a:close/>
              </a:path>
              <a:path w="1402079" h="1562100">
                <a:moveTo>
                  <a:pt x="184404" y="1415795"/>
                </a:moveTo>
                <a:lnTo>
                  <a:pt x="176784" y="1405889"/>
                </a:lnTo>
                <a:lnTo>
                  <a:pt x="137160" y="1438655"/>
                </a:lnTo>
                <a:lnTo>
                  <a:pt x="145542" y="1448561"/>
                </a:lnTo>
                <a:lnTo>
                  <a:pt x="184404" y="1415795"/>
                </a:lnTo>
                <a:close/>
              </a:path>
              <a:path w="1402079" h="1562100">
                <a:moveTo>
                  <a:pt x="252984" y="1359407"/>
                </a:moveTo>
                <a:lnTo>
                  <a:pt x="244602" y="1349501"/>
                </a:lnTo>
                <a:lnTo>
                  <a:pt x="205740" y="1382267"/>
                </a:lnTo>
                <a:lnTo>
                  <a:pt x="214122" y="1391411"/>
                </a:lnTo>
                <a:lnTo>
                  <a:pt x="252984" y="1359407"/>
                </a:lnTo>
                <a:close/>
              </a:path>
              <a:path w="1402079" h="1562100">
                <a:moveTo>
                  <a:pt x="316992" y="1296923"/>
                </a:moveTo>
                <a:lnTo>
                  <a:pt x="307848" y="1288541"/>
                </a:lnTo>
                <a:lnTo>
                  <a:pt x="272796" y="1325117"/>
                </a:lnTo>
                <a:lnTo>
                  <a:pt x="281940" y="1333499"/>
                </a:lnTo>
                <a:lnTo>
                  <a:pt x="316992" y="1296923"/>
                </a:lnTo>
                <a:close/>
              </a:path>
              <a:path w="1402079" h="1562100">
                <a:moveTo>
                  <a:pt x="378714" y="1232915"/>
                </a:moveTo>
                <a:lnTo>
                  <a:pt x="369570" y="1224533"/>
                </a:lnTo>
                <a:lnTo>
                  <a:pt x="334518" y="1261109"/>
                </a:lnTo>
                <a:lnTo>
                  <a:pt x="343662" y="1269491"/>
                </a:lnTo>
                <a:lnTo>
                  <a:pt x="378714" y="1232915"/>
                </a:lnTo>
                <a:close/>
              </a:path>
              <a:path w="1402079" h="1562100">
                <a:moveTo>
                  <a:pt x="440436" y="1168907"/>
                </a:moveTo>
                <a:lnTo>
                  <a:pt x="431292" y="1159763"/>
                </a:lnTo>
                <a:lnTo>
                  <a:pt x="396240" y="1197101"/>
                </a:lnTo>
                <a:lnTo>
                  <a:pt x="405384" y="1205483"/>
                </a:lnTo>
                <a:lnTo>
                  <a:pt x="440436" y="1168907"/>
                </a:lnTo>
                <a:close/>
              </a:path>
              <a:path w="1402079" h="1562100">
                <a:moveTo>
                  <a:pt x="502158" y="1104899"/>
                </a:moveTo>
                <a:lnTo>
                  <a:pt x="493014" y="1095755"/>
                </a:lnTo>
                <a:lnTo>
                  <a:pt x="457962" y="1132331"/>
                </a:lnTo>
                <a:lnTo>
                  <a:pt x="467106" y="1141475"/>
                </a:lnTo>
                <a:lnTo>
                  <a:pt x="502158" y="1104899"/>
                </a:lnTo>
                <a:close/>
              </a:path>
              <a:path w="1402079" h="1562100">
                <a:moveTo>
                  <a:pt x="563880" y="1040891"/>
                </a:moveTo>
                <a:lnTo>
                  <a:pt x="554736" y="1031747"/>
                </a:lnTo>
                <a:lnTo>
                  <a:pt x="519684" y="1068323"/>
                </a:lnTo>
                <a:lnTo>
                  <a:pt x="528828" y="1077467"/>
                </a:lnTo>
                <a:lnTo>
                  <a:pt x="563880" y="1040891"/>
                </a:lnTo>
                <a:close/>
              </a:path>
              <a:path w="1402079" h="1562100">
                <a:moveTo>
                  <a:pt x="625602" y="976883"/>
                </a:moveTo>
                <a:lnTo>
                  <a:pt x="616458" y="967739"/>
                </a:lnTo>
                <a:lnTo>
                  <a:pt x="581406" y="1004315"/>
                </a:lnTo>
                <a:lnTo>
                  <a:pt x="590550" y="1013459"/>
                </a:lnTo>
                <a:lnTo>
                  <a:pt x="625602" y="976883"/>
                </a:lnTo>
                <a:close/>
              </a:path>
              <a:path w="1402079" h="1562100">
                <a:moveTo>
                  <a:pt x="687324" y="912875"/>
                </a:moveTo>
                <a:lnTo>
                  <a:pt x="678180" y="903731"/>
                </a:lnTo>
                <a:lnTo>
                  <a:pt x="642366" y="940307"/>
                </a:lnTo>
                <a:lnTo>
                  <a:pt x="651510" y="949451"/>
                </a:lnTo>
                <a:lnTo>
                  <a:pt x="687324" y="912875"/>
                </a:lnTo>
                <a:close/>
              </a:path>
              <a:path w="1402079" h="1562100">
                <a:moveTo>
                  <a:pt x="748284" y="848867"/>
                </a:moveTo>
                <a:lnTo>
                  <a:pt x="739140" y="839723"/>
                </a:lnTo>
                <a:lnTo>
                  <a:pt x="704088" y="876299"/>
                </a:lnTo>
                <a:lnTo>
                  <a:pt x="713232" y="885443"/>
                </a:lnTo>
                <a:lnTo>
                  <a:pt x="748284" y="848867"/>
                </a:lnTo>
                <a:close/>
              </a:path>
              <a:path w="1402079" h="1562100">
                <a:moveTo>
                  <a:pt x="810005" y="784097"/>
                </a:moveTo>
                <a:lnTo>
                  <a:pt x="800861" y="775715"/>
                </a:lnTo>
                <a:lnTo>
                  <a:pt x="765809" y="812291"/>
                </a:lnTo>
                <a:lnTo>
                  <a:pt x="774954" y="821435"/>
                </a:lnTo>
                <a:lnTo>
                  <a:pt x="810005" y="784097"/>
                </a:lnTo>
                <a:close/>
              </a:path>
              <a:path w="1402079" h="1562100">
                <a:moveTo>
                  <a:pt x="871728" y="720089"/>
                </a:moveTo>
                <a:lnTo>
                  <a:pt x="862584" y="711707"/>
                </a:lnTo>
                <a:lnTo>
                  <a:pt x="827532" y="748283"/>
                </a:lnTo>
                <a:lnTo>
                  <a:pt x="836676" y="756665"/>
                </a:lnTo>
                <a:lnTo>
                  <a:pt x="871728" y="720089"/>
                </a:lnTo>
                <a:close/>
              </a:path>
              <a:path w="1402079" h="1562100">
                <a:moveTo>
                  <a:pt x="933450" y="656081"/>
                </a:moveTo>
                <a:lnTo>
                  <a:pt x="924306" y="647699"/>
                </a:lnTo>
                <a:lnTo>
                  <a:pt x="889254" y="684275"/>
                </a:lnTo>
                <a:lnTo>
                  <a:pt x="898397" y="692657"/>
                </a:lnTo>
                <a:lnTo>
                  <a:pt x="933450" y="656081"/>
                </a:lnTo>
                <a:close/>
              </a:path>
              <a:path w="1402079" h="1562100">
                <a:moveTo>
                  <a:pt x="954024" y="616457"/>
                </a:moveTo>
                <a:lnTo>
                  <a:pt x="950976" y="620267"/>
                </a:lnTo>
                <a:lnTo>
                  <a:pt x="960119" y="628649"/>
                </a:lnTo>
                <a:lnTo>
                  <a:pt x="963168" y="625601"/>
                </a:lnTo>
                <a:lnTo>
                  <a:pt x="963930" y="624839"/>
                </a:lnTo>
                <a:lnTo>
                  <a:pt x="990600" y="586739"/>
                </a:lnTo>
                <a:lnTo>
                  <a:pt x="979932" y="579881"/>
                </a:lnTo>
                <a:lnTo>
                  <a:pt x="953262" y="617219"/>
                </a:lnTo>
                <a:lnTo>
                  <a:pt x="954024" y="616457"/>
                </a:lnTo>
                <a:close/>
              </a:path>
              <a:path w="1402079" h="1562100">
                <a:moveTo>
                  <a:pt x="1041654" y="514349"/>
                </a:moveTo>
                <a:lnTo>
                  <a:pt x="1031747" y="507491"/>
                </a:lnTo>
                <a:lnTo>
                  <a:pt x="1002030" y="548639"/>
                </a:lnTo>
                <a:lnTo>
                  <a:pt x="1012697" y="556259"/>
                </a:lnTo>
                <a:lnTo>
                  <a:pt x="1041654" y="514349"/>
                </a:lnTo>
                <a:close/>
              </a:path>
              <a:path w="1402079" h="1562100">
                <a:moveTo>
                  <a:pt x="1093470" y="441959"/>
                </a:moveTo>
                <a:lnTo>
                  <a:pt x="1082802" y="435101"/>
                </a:lnTo>
                <a:lnTo>
                  <a:pt x="1053846" y="476249"/>
                </a:lnTo>
                <a:lnTo>
                  <a:pt x="1063752" y="483869"/>
                </a:lnTo>
                <a:lnTo>
                  <a:pt x="1093470" y="441959"/>
                </a:lnTo>
                <a:close/>
              </a:path>
              <a:path w="1402079" h="1562100">
                <a:moveTo>
                  <a:pt x="1144524" y="369569"/>
                </a:moveTo>
                <a:lnTo>
                  <a:pt x="1134618" y="361949"/>
                </a:lnTo>
                <a:lnTo>
                  <a:pt x="1104900" y="403859"/>
                </a:lnTo>
                <a:lnTo>
                  <a:pt x="1115568" y="410717"/>
                </a:lnTo>
                <a:lnTo>
                  <a:pt x="1144524" y="369569"/>
                </a:lnTo>
                <a:close/>
              </a:path>
              <a:path w="1402079" h="1562100">
                <a:moveTo>
                  <a:pt x="1196340" y="297179"/>
                </a:moveTo>
                <a:lnTo>
                  <a:pt x="1185672" y="289559"/>
                </a:lnTo>
                <a:lnTo>
                  <a:pt x="1156716" y="331469"/>
                </a:lnTo>
                <a:lnTo>
                  <a:pt x="1166622" y="338327"/>
                </a:lnTo>
                <a:lnTo>
                  <a:pt x="1196340" y="297179"/>
                </a:lnTo>
                <a:close/>
              </a:path>
              <a:path w="1402079" h="1562100">
                <a:moveTo>
                  <a:pt x="1248156" y="224789"/>
                </a:moveTo>
                <a:lnTo>
                  <a:pt x="1237488" y="217169"/>
                </a:lnTo>
                <a:lnTo>
                  <a:pt x="1207770" y="259079"/>
                </a:lnTo>
                <a:lnTo>
                  <a:pt x="1218438" y="265937"/>
                </a:lnTo>
                <a:lnTo>
                  <a:pt x="1248156" y="224789"/>
                </a:lnTo>
                <a:close/>
              </a:path>
              <a:path w="1402079" h="1562100">
                <a:moveTo>
                  <a:pt x="1299210" y="152399"/>
                </a:moveTo>
                <a:lnTo>
                  <a:pt x="1288542" y="144779"/>
                </a:lnTo>
                <a:lnTo>
                  <a:pt x="1259586" y="185927"/>
                </a:lnTo>
                <a:lnTo>
                  <a:pt x="1269492" y="193547"/>
                </a:lnTo>
                <a:lnTo>
                  <a:pt x="1299210" y="152399"/>
                </a:lnTo>
                <a:close/>
              </a:path>
              <a:path w="1402079" h="1562100">
                <a:moveTo>
                  <a:pt x="1351026" y="80009"/>
                </a:moveTo>
                <a:lnTo>
                  <a:pt x="1340358" y="72389"/>
                </a:lnTo>
                <a:lnTo>
                  <a:pt x="1310640" y="113537"/>
                </a:lnTo>
                <a:lnTo>
                  <a:pt x="1321308" y="121157"/>
                </a:lnTo>
                <a:lnTo>
                  <a:pt x="1351026" y="80009"/>
                </a:lnTo>
                <a:close/>
              </a:path>
              <a:path w="1402079" h="1562100">
                <a:moveTo>
                  <a:pt x="1402080" y="7619"/>
                </a:moveTo>
                <a:lnTo>
                  <a:pt x="1392173" y="0"/>
                </a:lnTo>
                <a:lnTo>
                  <a:pt x="1362455" y="41147"/>
                </a:lnTo>
                <a:lnTo>
                  <a:pt x="1373123" y="48767"/>
                </a:lnTo>
                <a:lnTo>
                  <a:pt x="1402080" y="7619"/>
                </a:lnTo>
                <a:close/>
              </a:path>
              <a:path w="1402079" h="1562100">
                <a:moveTo>
                  <a:pt x="47244" y="1529333"/>
                </a:moveTo>
                <a:lnTo>
                  <a:pt x="39624" y="1519427"/>
                </a:lnTo>
                <a:lnTo>
                  <a:pt x="0" y="1552193"/>
                </a:lnTo>
                <a:lnTo>
                  <a:pt x="8382" y="1562099"/>
                </a:lnTo>
                <a:lnTo>
                  <a:pt x="47244" y="1529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7958962" y="3441953"/>
            <a:ext cx="1781556" cy="429767"/>
          </a:xfrm>
          <a:custGeom>
            <a:avLst/>
            <a:gdLst/>
            <a:ahLst/>
            <a:cxnLst/>
            <a:rect l="l" t="t" r="r" b="b"/>
            <a:pathLst>
              <a:path w="1781555" h="429767">
                <a:moveTo>
                  <a:pt x="140208" y="19811"/>
                </a:moveTo>
                <a:lnTo>
                  <a:pt x="89916" y="12191"/>
                </a:lnTo>
                <a:lnTo>
                  <a:pt x="87630" y="25145"/>
                </a:lnTo>
                <a:lnTo>
                  <a:pt x="137922" y="32003"/>
                </a:lnTo>
                <a:lnTo>
                  <a:pt x="140208" y="19811"/>
                </a:lnTo>
                <a:close/>
              </a:path>
              <a:path w="1781555" h="429767">
                <a:moveTo>
                  <a:pt x="227838" y="32003"/>
                </a:moveTo>
                <a:lnTo>
                  <a:pt x="177546" y="25145"/>
                </a:lnTo>
                <a:lnTo>
                  <a:pt x="176022" y="37337"/>
                </a:lnTo>
                <a:lnTo>
                  <a:pt x="226314" y="44957"/>
                </a:lnTo>
                <a:lnTo>
                  <a:pt x="227838" y="32003"/>
                </a:lnTo>
                <a:close/>
              </a:path>
              <a:path w="1781555" h="429767">
                <a:moveTo>
                  <a:pt x="315468" y="51815"/>
                </a:moveTo>
                <a:lnTo>
                  <a:pt x="265938" y="40385"/>
                </a:lnTo>
                <a:lnTo>
                  <a:pt x="262890" y="52577"/>
                </a:lnTo>
                <a:lnTo>
                  <a:pt x="312420" y="64007"/>
                </a:lnTo>
                <a:lnTo>
                  <a:pt x="315468" y="51815"/>
                </a:lnTo>
                <a:close/>
              </a:path>
              <a:path w="1781555" h="429767">
                <a:moveTo>
                  <a:pt x="401574" y="71627"/>
                </a:moveTo>
                <a:lnTo>
                  <a:pt x="352806" y="60197"/>
                </a:lnTo>
                <a:lnTo>
                  <a:pt x="349758" y="72389"/>
                </a:lnTo>
                <a:lnTo>
                  <a:pt x="399288" y="83819"/>
                </a:lnTo>
                <a:lnTo>
                  <a:pt x="401574" y="71627"/>
                </a:lnTo>
                <a:close/>
              </a:path>
              <a:path w="1781555" h="429767">
                <a:moveTo>
                  <a:pt x="488442" y="92201"/>
                </a:moveTo>
                <a:lnTo>
                  <a:pt x="438912" y="80771"/>
                </a:lnTo>
                <a:lnTo>
                  <a:pt x="435864" y="92963"/>
                </a:lnTo>
                <a:lnTo>
                  <a:pt x="485394" y="104393"/>
                </a:lnTo>
                <a:lnTo>
                  <a:pt x="488442" y="92201"/>
                </a:lnTo>
                <a:close/>
              </a:path>
              <a:path w="1781555" h="429767">
                <a:moveTo>
                  <a:pt x="575310" y="112013"/>
                </a:moveTo>
                <a:lnTo>
                  <a:pt x="525780" y="100583"/>
                </a:lnTo>
                <a:lnTo>
                  <a:pt x="522732" y="112775"/>
                </a:lnTo>
                <a:lnTo>
                  <a:pt x="572262" y="124205"/>
                </a:lnTo>
                <a:lnTo>
                  <a:pt x="575310" y="112013"/>
                </a:lnTo>
                <a:close/>
              </a:path>
              <a:path w="1781555" h="429767">
                <a:moveTo>
                  <a:pt x="661416" y="132587"/>
                </a:moveTo>
                <a:lnTo>
                  <a:pt x="611886" y="120395"/>
                </a:lnTo>
                <a:lnTo>
                  <a:pt x="609600" y="133349"/>
                </a:lnTo>
                <a:lnTo>
                  <a:pt x="659130" y="144779"/>
                </a:lnTo>
                <a:lnTo>
                  <a:pt x="661416" y="132587"/>
                </a:lnTo>
                <a:close/>
              </a:path>
              <a:path w="1781555" h="429767">
                <a:moveTo>
                  <a:pt x="748284" y="152399"/>
                </a:moveTo>
                <a:lnTo>
                  <a:pt x="731520" y="148589"/>
                </a:lnTo>
                <a:lnTo>
                  <a:pt x="698754" y="140969"/>
                </a:lnTo>
                <a:lnTo>
                  <a:pt x="695706" y="153161"/>
                </a:lnTo>
                <a:lnTo>
                  <a:pt x="728472" y="160781"/>
                </a:lnTo>
                <a:lnTo>
                  <a:pt x="745236" y="165353"/>
                </a:lnTo>
                <a:lnTo>
                  <a:pt x="748284" y="152399"/>
                </a:lnTo>
                <a:close/>
              </a:path>
              <a:path w="1781555" h="429767">
                <a:moveTo>
                  <a:pt x="834390" y="173735"/>
                </a:moveTo>
                <a:lnTo>
                  <a:pt x="785622" y="161543"/>
                </a:lnTo>
                <a:lnTo>
                  <a:pt x="782574" y="174497"/>
                </a:lnTo>
                <a:lnTo>
                  <a:pt x="831342" y="185927"/>
                </a:lnTo>
                <a:lnTo>
                  <a:pt x="834390" y="173735"/>
                </a:lnTo>
                <a:close/>
              </a:path>
              <a:path w="1781555" h="429767">
                <a:moveTo>
                  <a:pt x="921258" y="195071"/>
                </a:moveTo>
                <a:lnTo>
                  <a:pt x="871728" y="182879"/>
                </a:lnTo>
                <a:lnTo>
                  <a:pt x="868680" y="195071"/>
                </a:lnTo>
                <a:lnTo>
                  <a:pt x="918210" y="207263"/>
                </a:lnTo>
                <a:lnTo>
                  <a:pt x="921258" y="195071"/>
                </a:lnTo>
                <a:close/>
              </a:path>
              <a:path w="1781555" h="429767">
                <a:moveTo>
                  <a:pt x="1007364" y="216407"/>
                </a:moveTo>
                <a:lnTo>
                  <a:pt x="957834" y="204215"/>
                </a:lnTo>
                <a:lnTo>
                  <a:pt x="954786" y="216407"/>
                </a:lnTo>
                <a:lnTo>
                  <a:pt x="1004316" y="228599"/>
                </a:lnTo>
                <a:lnTo>
                  <a:pt x="1007364" y="216407"/>
                </a:lnTo>
                <a:close/>
              </a:path>
              <a:path w="1781555" h="429767">
                <a:moveTo>
                  <a:pt x="1093470" y="237743"/>
                </a:moveTo>
                <a:lnTo>
                  <a:pt x="1043940" y="225551"/>
                </a:lnTo>
                <a:lnTo>
                  <a:pt x="1040892" y="237743"/>
                </a:lnTo>
                <a:lnTo>
                  <a:pt x="1090422" y="249935"/>
                </a:lnTo>
                <a:lnTo>
                  <a:pt x="1093470" y="237743"/>
                </a:lnTo>
                <a:close/>
              </a:path>
              <a:path w="1781555" h="429767">
                <a:moveTo>
                  <a:pt x="1179576" y="259079"/>
                </a:moveTo>
                <a:lnTo>
                  <a:pt x="1130808" y="246887"/>
                </a:lnTo>
                <a:lnTo>
                  <a:pt x="1127760" y="259079"/>
                </a:lnTo>
                <a:lnTo>
                  <a:pt x="1176528" y="271271"/>
                </a:lnTo>
                <a:lnTo>
                  <a:pt x="1179576" y="259079"/>
                </a:lnTo>
                <a:close/>
              </a:path>
              <a:path w="1781555" h="429767">
                <a:moveTo>
                  <a:pt x="1265682" y="281177"/>
                </a:moveTo>
                <a:lnTo>
                  <a:pt x="1216914" y="268223"/>
                </a:lnTo>
                <a:lnTo>
                  <a:pt x="1213866" y="280415"/>
                </a:lnTo>
                <a:lnTo>
                  <a:pt x="1262634" y="293369"/>
                </a:lnTo>
                <a:lnTo>
                  <a:pt x="1265682" y="281177"/>
                </a:lnTo>
                <a:close/>
              </a:path>
              <a:path w="1781555" h="429767">
                <a:moveTo>
                  <a:pt x="1351788" y="304037"/>
                </a:moveTo>
                <a:lnTo>
                  <a:pt x="1303020" y="291083"/>
                </a:lnTo>
                <a:lnTo>
                  <a:pt x="1299972" y="303275"/>
                </a:lnTo>
                <a:lnTo>
                  <a:pt x="1348740" y="316229"/>
                </a:lnTo>
                <a:lnTo>
                  <a:pt x="1351788" y="304037"/>
                </a:lnTo>
                <a:close/>
              </a:path>
              <a:path w="1781555" h="429767">
                <a:moveTo>
                  <a:pt x="1437894" y="326897"/>
                </a:moveTo>
                <a:lnTo>
                  <a:pt x="1389126" y="313943"/>
                </a:lnTo>
                <a:lnTo>
                  <a:pt x="1385316" y="326135"/>
                </a:lnTo>
                <a:lnTo>
                  <a:pt x="1434846" y="339089"/>
                </a:lnTo>
                <a:lnTo>
                  <a:pt x="1437894" y="326897"/>
                </a:lnTo>
                <a:close/>
              </a:path>
              <a:path w="1781555" h="429767">
                <a:moveTo>
                  <a:pt x="1524000" y="349757"/>
                </a:moveTo>
                <a:lnTo>
                  <a:pt x="1474470" y="336803"/>
                </a:lnTo>
                <a:lnTo>
                  <a:pt x="1471422" y="348995"/>
                </a:lnTo>
                <a:lnTo>
                  <a:pt x="1520952" y="361949"/>
                </a:lnTo>
                <a:lnTo>
                  <a:pt x="1524000" y="349757"/>
                </a:lnTo>
                <a:close/>
              </a:path>
              <a:path w="1781555" h="429767">
                <a:moveTo>
                  <a:pt x="1610106" y="371855"/>
                </a:moveTo>
                <a:lnTo>
                  <a:pt x="1560576" y="358901"/>
                </a:lnTo>
                <a:lnTo>
                  <a:pt x="1557528" y="371093"/>
                </a:lnTo>
                <a:lnTo>
                  <a:pt x="1606296" y="384047"/>
                </a:lnTo>
                <a:lnTo>
                  <a:pt x="1610106" y="371855"/>
                </a:lnTo>
                <a:close/>
              </a:path>
              <a:path w="1781555" h="429767">
                <a:moveTo>
                  <a:pt x="1696212" y="394715"/>
                </a:moveTo>
                <a:lnTo>
                  <a:pt x="1646682" y="381761"/>
                </a:lnTo>
                <a:lnTo>
                  <a:pt x="1643634" y="393953"/>
                </a:lnTo>
                <a:lnTo>
                  <a:pt x="1692402" y="406907"/>
                </a:lnTo>
                <a:lnTo>
                  <a:pt x="1696212" y="394715"/>
                </a:lnTo>
                <a:close/>
              </a:path>
              <a:path w="1781555" h="429767">
                <a:moveTo>
                  <a:pt x="1781556" y="417575"/>
                </a:moveTo>
                <a:lnTo>
                  <a:pt x="1732788" y="404621"/>
                </a:lnTo>
                <a:lnTo>
                  <a:pt x="1729740" y="416813"/>
                </a:lnTo>
                <a:lnTo>
                  <a:pt x="1778508" y="429767"/>
                </a:lnTo>
                <a:lnTo>
                  <a:pt x="1781556" y="417575"/>
                </a:lnTo>
                <a:close/>
              </a:path>
              <a:path w="1781555" h="429767">
                <a:moveTo>
                  <a:pt x="51816" y="6857"/>
                </a:moveTo>
                <a:lnTo>
                  <a:pt x="1524" y="0"/>
                </a:lnTo>
                <a:lnTo>
                  <a:pt x="0" y="12192"/>
                </a:lnTo>
                <a:lnTo>
                  <a:pt x="50292" y="19811"/>
                </a:lnTo>
                <a:lnTo>
                  <a:pt x="51816" y="68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277497" y="4357116"/>
            <a:ext cx="2599944" cy="461010"/>
          </a:xfrm>
          <a:custGeom>
            <a:avLst/>
            <a:gdLst/>
            <a:ahLst/>
            <a:cxnLst/>
            <a:rect l="l" t="t" r="r" b="b"/>
            <a:pathLst>
              <a:path w="2599943" h="461010">
                <a:moveTo>
                  <a:pt x="1455270" y="447911"/>
                </a:moveTo>
                <a:lnTo>
                  <a:pt x="1649730" y="402335"/>
                </a:lnTo>
                <a:lnTo>
                  <a:pt x="1651124" y="401604"/>
                </a:lnTo>
                <a:lnTo>
                  <a:pt x="1455270" y="447911"/>
                </a:lnTo>
                <a:close/>
              </a:path>
              <a:path w="2599943" h="461010">
                <a:moveTo>
                  <a:pt x="1651254" y="401573"/>
                </a:moveTo>
                <a:lnTo>
                  <a:pt x="1655826" y="413765"/>
                </a:lnTo>
                <a:lnTo>
                  <a:pt x="1764792" y="356615"/>
                </a:lnTo>
                <a:lnTo>
                  <a:pt x="1651254" y="401573"/>
                </a:lnTo>
                <a:close/>
              </a:path>
              <a:path w="2599943" h="461010">
                <a:moveTo>
                  <a:pt x="2389632" y="242315"/>
                </a:moveTo>
                <a:lnTo>
                  <a:pt x="2392680" y="240791"/>
                </a:lnTo>
                <a:lnTo>
                  <a:pt x="2391421" y="240922"/>
                </a:lnTo>
                <a:lnTo>
                  <a:pt x="2389632" y="242315"/>
                </a:lnTo>
                <a:close/>
              </a:path>
              <a:path w="2599943" h="461010">
                <a:moveTo>
                  <a:pt x="2391421" y="240922"/>
                </a:moveTo>
                <a:lnTo>
                  <a:pt x="2481072" y="172211"/>
                </a:lnTo>
                <a:lnTo>
                  <a:pt x="2481738" y="170593"/>
                </a:lnTo>
                <a:lnTo>
                  <a:pt x="2391421" y="240922"/>
                </a:lnTo>
                <a:close/>
              </a:path>
              <a:path w="2599943" h="461010">
                <a:moveTo>
                  <a:pt x="2575560" y="17525"/>
                </a:moveTo>
                <a:lnTo>
                  <a:pt x="2565812" y="29347"/>
                </a:lnTo>
                <a:lnTo>
                  <a:pt x="2557900" y="39447"/>
                </a:lnTo>
                <a:lnTo>
                  <a:pt x="2550266" y="49659"/>
                </a:lnTo>
                <a:lnTo>
                  <a:pt x="2542898" y="59991"/>
                </a:lnTo>
                <a:lnTo>
                  <a:pt x="2535782" y="70448"/>
                </a:lnTo>
                <a:lnTo>
                  <a:pt x="2528906" y="81035"/>
                </a:lnTo>
                <a:lnTo>
                  <a:pt x="2522257" y="91757"/>
                </a:lnTo>
                <a:lnTo>
                  <a:pt x="2515822" y="102621"/>
                </a:lnTo>
                <a:lnTo>
                  <a:pt x="2509588" y="113632"/>
                </a:lnTo>
                <a:lnTo>
                  <a:pt x="2503542" y="124796"/>
                </a:lnTo>
                <a:lnTo>
                  <a:pt x="2497672" y="136117"/>
                </a:lnTo>
                <a:lnTo>
                  <a:pt x="2491964" y="147603"/>
                </a:lnTo>
                <a:lnTo>
                  <a:pt x="2486406" y="159257"/>
                </a:lnTo>
                <a:lnTo>
                  <a:pt x="2482596" y="169925"/>
                </a:lnTo>
                <a:lnTo>
                  <a:pt x="2492502" y="177545"/>
                </a:lnTo>
                <a:lnTo>
                  <a:pt x="2498598" y="163829"/>
                </a:lnTo>
                <a:lnTo>
                  <a:pt x="2503032" y="154179"/>
                </a:lnTo>
                <a:lnTo>
                  <a:pt x="2508577" y="142720"/>
                </a:lnTo>
                <a:lnTo>
                  <a:pt x="2514373" y="131380"/>
                </a:lnTo>
                <a:lnTo>
                  <a:pt x="2520417" y="120167"/>
                </a:lnTo>
                <a:lnTo>
                  <a:pt x="2526705" y="109085"/>
                </a:lnTo>
                <a:lnTo>
                  <a:pt x="2533234" y="98141"/>
                </a:lnTo>
                <a:lnTo>
                  <a:pt x="2540003" y="87342"/>
                </a:lnTo>
                <a:lnTo>
                  <a:pt x="2547008" y="76692"/>
                </a:lnTo>
                <a:lnTo>
                  <a:pt x="2554245" y="66199"/>
                </a:lnTo>
                <a:lnTo>
                  <a:pt x="2561712" y="55867"/>
                </a:lnTo>
                <a:lnTo>
                  <a:pt x="2569407" y="45704"/>
                </a:lnTo>
                <a:lnTo>
                  <a:pt x="2577326" y="35716"/>
                </a:lnTo>
                <a:lnTo>
                  <a:pt x="2585466" y="25907"/>
                </a:lnTo>
                <a:lnTo>
                  <a:pt x="2599944" y="8381"/>
                </a:lnTo>
                <a:lnTo>
                  <a:pt x="2590800" y="0"/>
                </a:lnTo>
                <a:lnTo>
                  <a:pt x="2575560" y="17525"/>
                </a:lnTo>
                <a:close/>
              </a:path>
              <a:path w="2599943" h="461010">
                <a:moveTo>
                  <a:pt x="1826294" y="320614"/>
                </a:moveTo>
                <a:lnTo>
                  <a:pt x="2042160" y="289559"/>
                </a:lnTo>
                <a:lnTo>
                  <a:pt x="1827276" y="320039"/>
                </a:lnTo>
                <a:lnTo>
                  <a:pt x="1824990" y="320801"/>
                </a:lnTo>
                <a:lnTo>
                  <a:pt x="1764792" y="356615"/>
                </a:lnTo>
                <a:lnTo>
                  <a:pt x="1826294" y="320614"/>
                </a:lnTo>
                <a:close/>
              </a:path>
              <a:path w="2599943" h="461010">
                <a:moveTo>
                  <a:pt x="116586" y="401573"/>
                </a:moveTo>
                <a:lnTo>
                  <a:pt x="2286" y="375665"/>
                </a:lnTo>
                <a:lnTo>
                  <a:pt x="0" y="387857"/>
                </a:lnTo>
                <a:lnTo>
                  <a:pt x="113538" y="413765"/>
                </a:lnTo>
                <a:lnTo>
                  <a:pt x="114300" y="414527"/>
                </a:lnTo>
                <a:lnTo>
                  <a:pt x="332232" y="429767"/>
                </a:lnTo>
                <a:lnTo>
                  <a:pt x="332994" y="429767"/>
                </a:lnTo>
                <a:lnTo>
                  <a:pt x="622554" y="409193"/>
                </a:lnTo>
                <a:lnTo>
                  <a:pt x="332994" y="416813"/>
                </a:lnTo>
                <a:lnTo>
                  <a:pt x="332232" y="416813"/>
                </a:lnTo>
                <a:lnTo>
                  <a:pt x="332610" y="416787"/>
                </a:lnTo>
                <a:lnTo>
                  <a:pt x="115824" y="401573"/>
                </a:lnTo>
                <a:lnTo>
                  <a:pt x="116586" y="401573"/>
                </a:lnTo>
                <a:close/>
              </a:path>
              <a:path w="2599943" h="461010">
                <a:moveTo>
                  <a:pt x="1654302" y="413765"/>
                </a:moveTo>
                <a:lnTo>
                  <a:pt x="1655826" y="413765"/>
                </a:lnTo>
                <a:lnTo>
                  <a:pt x="1651254" y="401573"/>
                </a:lnTo>
                <a:lnTo>
                  <a:pt x="1764792" y="356615"/>
                </a:lnTo>
                <a:lnTo>
                  <a:pt x="1824990" y="320801"/>
                </a:lnTo>
                <a:lnTo>
                  <a:pt x="1827276" y="320039"/>
                </a:lnTo>
                <a:lnTo>
                  <a:pt x="2042160" y="289559"/>
                </a:lnTo>
                <a:lnTo>
                  <a:pt x="2394204" y="253745"/>
                </a:lnTo>
                <a:lnTo>
                  <a:pt x="2397252" y="252221"/>
                </a:lnTo>
                <a:lnTo>
                  <a:pt x="2490216" y="179831"/>
                </a:lnTo>
                <a:lnTo>
                  <a:pt x="2492502" y="177545"/>
                </a:lnTo>
                <a:lnTo>
                  <a:pt x="2482596" y="169925"/>
                </a:lnTo>
                <a:lnTo>
                  <a:pt x="2486406" y="159257"/>
                </a:lnTo>
                <a:lnTo>
                  <a:pt x="2481738" y="170593"/>
                </a:lnTo>
                <a:lnTo>
                  <a:pt x="2481072" y="172211"/>
                </a:lnTo>
                <a:lnTo>
                  <a:pt x="2391421" y="240922"/>
                </a:lnTo>
                <a:lnTo>
                  <a:pt x="2392680" y="240791"/>
                </a:lnTo>
                <a:lnTo>
                  <a:pt x="2389632" y="242315"/>
                </a:lnTo>
                <a:lnTo>
                  <a:pt x="2391421" y="240922"/>
                </a:lnTo>
                <a:lnTo>
                  <a:pt x="2040636" y="277367"/>
                </a:lnTo>
                <a:lnTo>
                  <a:pt x="1822704" y="308609"/>
                </a:lnTo>
                <a:lnTo>
                  <a:pt x="1820418" y="309371"/>
                </a:lnTo>
                <a:lnTo>
                  <a:pt x="1758696" y="345185"/>
                </a:lnTo>
                <a:lnTo>
                  <a:pt x="1651124" y="401604"/>
                </a:lnTo>
                <a:lnTo>
                  <a:pt x="1649730" y="402335"/>
                </a:lnTo>
                <a:lnTo>
                  <a:pt x="1455270" y="447911"/>
                </a:lnTo>
                <a:lnTo>
                  <a:pt x="1454658" y="448055"/>
                </a:lnTo>
                <a:lnTo>
                  <a:pt x="1456944" y="448055"/>
                </a:lnTo>
                <a:lnTo>
                  <a:pt x="1457706" y="461009"/>
                </a:lnTo>
                <a:lnTo>
                  <a:pt x="1654302" y="413765"/>
                </a:lnTo>
                <a:close/>
              </a:path>
              <a:path w="2599943" h="461010">
                <a:moveTo>
                  <a:pt x="332610" y="416787"/>
                </a:moveTo>
                <a:lnTo>
                  <a:pt x="332232" y="416813"/>
                </a:lnTo>
                <a:lnTo>
                  <a:pt x="332994" y="416813"/>
                </a:lnTo>
                <a:lnTo>
                  <a:pt x="622554" y="409193"/>
                </a:lnTo>
                <a:lnTo>
                  <a:pt x="809244" y="403859"/>
                </a:lnTo>
                <a:lnTo>
                  <a:pt x="1145286" y="435101"/>
                </a:lnTo>
                <a:lnTo>
                  <a:pt x="1279398" y="445007"/>
                </a:lnTo>
                <a:lnTo>
                  <a:pt x="1455420" y="461009"/>
                </a:lnTo>
                <a:lnTo>
                  <a:pt x="1457706" y="461009"/>
                </a:lnTo>
                <a:lnTo>
                  <a:pt x="1456944" y="448055"/>
                </a:lnTo>
                <a:lnTo>
                  <a:pt x="1454658" y="448055"/>
                </a:lnTo>
                <a:lnTo>
                  <a:pt x="1455270" y="447911"/>
                </a:lnTo>
                <a:lnTo>
                  <a:pt x="1280922" y="432815"/>
                </a:lnTo>
                <a:lnTo>
                  <a:pt x="1146048" y="422147"/>
                </a:lnTo>
                <a:lnTo>
                  <a:pt x="808482" y="390905"/>
                </a:lnTo>
                <a:lnTo>
                  <a:pt x="621792" y="396239"/>
                </a:lnTo>
                <a:lnTo>
                  <a:pt x="332610" y="4167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284355" y="4734306"/>
            <a:ext cx="67818" cy="78486"/>
          </a:xfrm>
          <a:custGeom>
            <a:avLst/>
            <a:gdLst/>
            <a:ahLst/>
            <a:cxnLst/>
            <a:rect l="l" t="t" r="r" b="b"/>
            <a:pathLst>
              <a:path w="67817" h="78486">
                <a:moveTo>
                  <a:pt x="22098" y="76199"/>
                </a:moveTo>
                <a:lnTo>
                  <a:pt x="66294" y="22859"/>
                </a:lnTo>
                <a:lnTo>
                  <a:pt x="67818" y="19811"/>
                </a:lnTo>
                <a:lnTo>
                  <a:pt x="67056" y="16763"/>
                </a:lnTo>
                <a:lnTo>
                  <a:pt x="64008" y="15239"/>
                </a:lnTo>
                <a:lnTo>
                  <a:pt x="59436" y="16763"/>
                </a:lnTo>
                <a:lnTo>
                  <a:pt x="61722" y="24383"/>
                </a:lnTo>
                <a:lnTo>
                  <a:pt x="22860" y="72389"/>
                </a:lnTo>
                <a:lnTo>
                  <a:pt x="13716" y="73913"/>
                </a:lnTo>
                <a:lnTo>
                  <a:pt x="15240" y="77723"/>
                </a:lnTo>
                <a:lnTo>
                  <a:pt x="19050" y="78485"/>
                </a:lnTo>
                <a:lnTo>
                  <a:pt x="22098" y="76199"/>
                </a:lnTo>
                <a:close/>
              </a:path>
              <a:path w="67817" h="78486">
                <a:moveTo>
                  <a:pt x="3810" y="9905"/>
                </a:moveTo>
                <a:lnTo>
                  <a:pt x="0" y="6095"/>
                </a:lnTo>
                <a:lnTo>
                  <a:pt x="13716" y="73913"/>
                </a:lnTo>
                <a:lnTo>
                  <a:pt x="3810" y="9905"/>
                </a:lnTo>
                <a:close/>
              </a:path>
              <a:path w="67817" h="78486">
                <a:moveTo>
                  <a:pt x="11281" y="11773"/>
                </a:moveTo>
                <a:lnTo>
                  <a:pt x="14478" y="70103"/>
                </a:lnTo>
                <a:lnTo>
                  <a:pt x="20955" y="62418"/>
                </a:lnTo>
                <a:lnTo>
                  <a:pt x="11281" y="11773"/>
                </a:lnTo>
                <a:close/>
              </a:path>
              <a:path w="67817" h="78486">
                <a:moveTo>
                  <a:pt x="4572" y="0"/>
                </a:moveTo>
                <a:lnTo>
                  <a:pt x="762" y="3047"/>
                </a:lnTo>
                <a:lnTo>
                  <a:pt x="9906" y="4571"/>
                </a:lnTo>
                <a:lnTo>
                  <a:pt x="11281" y="11773"/>
                </a:lnTo>
                <a:lnTo>
                  <a:pt x="54529" y="22585"/>
                </a:lnTo>
                <a:lnTo>
                  <a:pt x="20955" y="62418"/>
                </a:lnTo>
                <a:lnTo>
                  <a:pt x="14478" y="70103"/>
                </a:lnTo>
                <a:lnTo>
                  <a:pt x="11281" y="11773"/>
                </a:lnTo>
                <a:lnTo>
                  <a:pt x="9906" y="4571"/>
                </a:lnTo>
                <a:lnTo>
                  <a:pt x="762" y="3047"/>
                </a:lnTo>
                <a:lnTo>
                  <a:pt x="0" y="6095"/>
                </a:lnTo>
                <a:lnTo>
                  <a:pt x="3810" y="9905"/>
                </a:lnTo>
                <a:lnTo>
                  <a:pt x="13716" y="73913"/>
                </a:lnTo>
                <a:lnTo>
                  <a:pt x="22860" y="72389"/>
                </a:lnTo>
                <a:lnTo>
                  <a:pt x="61722" y="24383"/>
                </a:lnTo>
                <a:lnTo>
                  <a:pt x="59436" y="16763"/>
                </a:lnTo>
                <a:lnTo>
                  <a:pt x="64008" y="15239"/>
                </a:lnTo>
                <a:lnTo>
                  <a:pt x="6096" y="761"/>
                </a:lnTo>
                <a:lnTo>
                  <a:pt x="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20753" y="4770120"/>
            <a:ext cx="69342" cy="72390"/>
          </a:xfrm>
          <a:custGeom>
            <a:avLst/>
            <a:gdLst/>
            <a:ahLst/>
            <a:cxnLst/>
            <a:rect l="l" t="t" r="r" b="b"/>
            <a:pathLst>
              <a:path w="69341" h="72389">
                <a:moveTo>
                  <a:pt x="64770" y="0"/>
                </a:moveTo>
                <a:lnTo>
                  <a:pt x="4572" y="0"/>
                </a:lnTo>
                <a:lnTo>
                  <a:pt x="1524" y="762"/>
                </a:lnTo>
                <a:lnTo>
                  <a:pt x="9144" y="3048"/>
                </a:lnTo>
                <a:lnTo>
                  <a:pt x="60198" y="3048"/>
                </a:lnTo>
                <a:lnTo>
                  <a:pt x="64770" y="9906"/>
                </a:lnTo>
                <a:lnTo>
                  <a:pt x="38862" y="65532"/>
                </a:lnTo>
                <a:lnTo>
                  <a:pt x="30480" y="69342"/>
                </a:lnTo>
                <a:lnTo>
                  <a:pt x="32766" y="72390"/>
                </a:lnTo>
                <a:lnTo>
                  <a:pt x="36576" y="72390"/>
                </a:lnTo>
                <a:lnTo>
                  <a:pt x="38862" y="69342"/>
                </a:lnTo>
                <a:lnTo>
                  <a:pt x="68580" y="6858"/>
                </a:lnTo>
                <a:lnTo>
                  <a:pt x="69342" y="3810"/>
                </a:lnTo>
                <a:lnTo>
                  <a:pt x="67818" y="761"/>
                </a:lnTo>
                <a:lnTo>
                  <a:pt x="64770" y="0"/>
                </a:lnTo>
                <a:close/>
              </a:path>
              <a:path w="69341" h="72389">
                <a:moveTo>
                  <a:pt x="12405" y="9906"/>
                </a:moveTo>
                <a:lnTo>
                  <a:pt x="30480" y="65532"/>
                </a:lnTo>
                <a:lnTo>
                  <a:pt x="34671" y="56720"/>
                </a:lnTo>
                <a:lnTo>
                  <a:pt x="12405" y="9906"/>
                </a:lnTo>
                <a:close/>
              </a:path>
              <a:path w="69341" h="72389">
                <a:moveTo>
                  <a:pt x="12405" y="9906"/>
                </a:moveTo>
                <a:lnTo>
                  <a:pt x="30480" y="69342"/>
                </a:lnTo>
                <a:lnTo>
                  <a:pt x="38862" y="65532"/>
                </a:lnTo>
                <a:lnTo>
                  <a:pt x="64770" y="9906"/>
                </a:lnTo>
                <a:lnTo>
                  <a:pt x="60198" y="3048"/>
                </a:lnTo>
                <a:lnTo>
                  <a:pt x="9144" y="3048"/>
                </a:lnTo>
                <a:lnTo>
                  <a:pt x="1524" y="762"/>
                </a:lnTo>
                <a:lnTo>
                  <a:pt x="0" y="3810"/>
                </a:lnTo>
                <a:lnTo>
                  <a:pt x="0" y="6858"/>
                </a:lnTo>
                <a:lnTo>
                  <a:pt x="4572" y="9906"/>
                </a:lnTo>
                <a:lnTo>
                  <a:pt x="56936" y="9906"/>
                </a:lnTo>
                <a:lnTo>
                  <a:pt x="34671" y="56720"/>
                </a:lnTo>
                <a:lnTo>
                  <a:pt x="30480" y="65532"/>
                </a:lnTo>
                <a:lnTo>
                  <a:pt x="12405" y="9906"/>
                </a:lnTo>
                <a:close/>
              </a:path>
              <a:path w="69341" h="72389">
                <a:moveTo>
                  <a:pt x="4572" y="9906"/>
                </a:moveTo>
                <a:lnTo>
                  <a:pt x="0" y="6858"/>
                </a:lnTo>
                <a:lnTo>
                  <a:pt x="30480" y="69342"/>
                </a:lnTo>
                <a:lnTo>
                  <a:pt x="12405" y="9906"/>
                </a:lnTo>
                <a:lnTo>
                  <a:pt x="4572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560961" y="4770120"/>
            <a:ext cx="70104" cy="72390"/>
          </a:xfrm>
          <a:custGeom>
            <a:avLst/>
            <a:gdLst/>
            <a:ahLst/>
            <a:cxnLst/>
            <a:rect l="l" t="t" r="r" b="b"/>
            <a:pathLst>
              <a:path w="70103" h="72389">
                <a:moveTo>
                  <a:pt x="64770" y="0"/>
                </a:moveTo>
                <a:lnTo>
                  <a:pt x="5334" y="0"/>
                </a:lnTo>
                <a:lnTo>
                  <a:pt x="2286" y="762"/>
                </a:lnTo>
                <a:lnTo>
                  <a:pt x="9144" y="3048"/>
                </a:lnTo>
                <a:lnTo>
                  <a:pt x="60960" y="3048"/>
                </a:lnTo>
                <a:lnTo>
                  <a:pt x="64770" y="9906"/>
                </a:lnTo>
                <a:lnTo>
                  <a:pt x="39624" y="65532"/>
                </a:lnTo>
                <a:lnTo>
                  <a:pt x="30480" y="69342"/>
                </a:lnTo>
                <a:lnTo>
                  <a:pt x="33528" y="72390"/>
                </a:lnTo>
                <a:lnTo>
                  <a:pt x="36576" y="72390"/>
                </a:lnTo>
                <a:lnTo>
                  <a:pt x="39624" y="69342"/>
                </a:lnTo>
                <a:lnTo>
                  <a:pt x="69342" y="6858"/>
                </a:lnTo>
                <a:lnTo>
                  <a:pt x="70104" y="3810"/>
                </a:lnTo>
                <a:lnTo>
                  <a:pt x="67818" y="761"/>
                </a:lnTo>
                <a:lnTo>
                  <a:pt x="64770" y="0"/>
                </a:lnTo>
                <a:close/>
              </a:path>
              <a:path w="70103" h="72389">
                <a:moveTo>
                  <a:pt x="12489" y="9906"/>
                </a:moveTo>
                <a:lnTo>
                  <a:pt x="30480" y="65532"/>
                </a:lnTo>
                <a:lnTo>
                  <a:pt x="35051" y="56159"/>
                </a:lnTo>
                <a:lnTo>
                  <a:pt x="12489" y="9906"/>
                </a:lnTo>
                <a:close/>
              </a:path>
              <a:path w="70103" h="72389">
                <a:moveTo>
                  <a:pt x="12489" y="9906"/>
                </a:moveTo>
                <a:lnTo>
                  <a:pt x="30480" y="69342"/>
                </a:lnTo>
                <a:lnTo>
                  <a:pt x="39624" y="65532"/>
                </a:lnTo>
                <a:lnTo>
                  <a:pt x="64770" y="9906"/>
                </a:lnTo>
                <a:lnTo>
                  <a:pt x="60960" y="3048"/>
                </a:lnTo>
                <a:lnTo>
                  <a:pt x="9144" y="3048"/>
                </a:lnTo>
                <a:lnTo>
                  <a:pt x="2286" y="762"/>
                </a:lnTo>
                <a:lnTo>
                  <a:pt x="0" y="3810"/>
                </a:lnTo>
                <a:lnTo>
                  <a:pt x="762" y="6858"/>
                </a:lnTo>
                <a:lnTo>
                  <a:pt x="5334" y="9906"/>
                </a:lnTo>
                <a:lnTo>
                  <a:pt x="57614" y="9906"/>
                </a:lnTo>
                <a:lnTo>
                  <a:pt x="35051" y="56159"/>
                </a:lnTo>
                <a:lnTo>
                  <a:pt x="30480" y="65532"/>
                </a:lnTo>
                <a:lnTo>
                  <a:pt x="12489" y="9906"/>
                </a:lnTo>
                <a:close/>
              </a:path>
              <a:path w="70103" h="72389">
                <a:moveTo>
                  <a:pt x="5334" y="9906"/>
                </a:moveTo>
                <a:lnTo>
                  <a:pt x="762" y="6858"/>
                </a:lnTo>
                <a:lnTo>
                  <a:pt x="30480" y="69342"/>
                </a:lnTo>
                <a:lnTo>
                  <a:pt x="12489" y="9906"/>
                </a:lnTo>
                <a:lnTo>
                  <a:pt x="5334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700407" y="4767834"/>
            <a:ext cx="70104" cy="74676"/>
          </a:xfrm>
          <a:custGeom>
            <a:avLst/>
            <a:gdLst/>
            <a:ahLst/>
            <a:cxnLst/>
            <a:rect l="l" t="t" r="r" b="b"/>
            <a:pathLst>
              <a:path w="70103" h="74675">
                <a:moveTo>
                  <a:pt x="4572" y="5334"/>
                </a:moveTo>
                <a:lnTo>
                  <a:pt x="57639" y="9843"/>
                </a:lnTo>
                <a:lnTo>
                  <a:pt x="60198" y="3048"/>
                </a:lnTo>
                <a:lnTo>
                  <a:pt x="67818" y="761"/>
                </a:lnTo>
                <a:lnTo>
                  <a:pt x="64008" y="0"/>
                </a:lnTo>
                <a:lnTo>
                  <a:pt x="4572" y="5334"/>
                </a:lnTo>
                <a:close/>
              </a:path>
              <a:path w="70103" h="74675">
                <a:moveTo>
                  <a:pt x="69342" y="6096"/>
                </a:moveTo>
                <a:lnTo>
                  <a:pt x="70104" y="4571"/>
                </a:lnTo>
                <a:lnTo>
                  <a:pt x="65532" y="9144"/>
                </a:lnTo>
                <a:lnTo>
                  <a:pt x="44958" y="70866"/>
                </a:lnTo>
                <a:lnTo>
                  <a:pt x="69342" y="6096"/>
                </a:lnTo>
                <a:close/>
              </a:path>
              <a:path w="70103" h="74675">
                <a:moveTo>
                  <a:pt x="36576" y="71628"/>
                </a:moveTo>
                <a:lnTo>
                  <a:pt x="38862" y="74676"/>
                </a:lnTo>
                <a:lnTo>
                  <a:pt x="42672" y="73914"/>
                </a:lnTo>
                <a:lnTo>
                  <a:pt x="44958" y="70866"/>
                </a:lnTo>
                <a:lnTo>
                  <a:pt x="35814" y="67818"/>
                </a:lnTo>
                <a:lnTo>
                  <a:pt x="5334" y="14478"/>
                </a:lnTo>
                <a:lnTo>
                  <a:pt x="9144" y="7620"/>
                </a:lnTo>
                <a:lnTo>
                  <a:pt x="1524" y="6096"/>
                </a:lnTo>
                <a:lnTo>
                  <a:pt x="0" y="9144"/>
                </a:lnTo>
                <a:lnTo>
                  <a:pt x="762" y="12192"/>
                </a:lnTo>
                <a:lnTo>
                  <a:pt x="36576" y="71628"/>
                </a:lnTo>
                <a:close/>
              </a:path>
              <a:path w="70103" h="74675">
                <a:moveTo>
                  <a:pt x="44196" y="67056"/>
                </a:moveTo>
                <a:lnTo>
                  <a:pt x="57639" y="9843"/>
                </a:lnTo>
                <a:lnTo>
                  <a:pt x="39255" y="58677"/>
                </a:lnTo>
                <a:lnTo>
                  <a:pt x="44196" y="67056"/>
                </a:lnTo>
                <a:close/>
              </a:path>
              <a:path w="70103" h="74675">
                <a:moveTo>
                  <a:pt x="4572" y="5334"/>
                </a:moveTo>
                <a:lnTo>
                  <a:pt x="1524" y="6096"/>
                </a:lnTo>
                <a:lnTo>
                  <a:pt x="9144" y="7620"/>
                </a:lnTo>
                <a:lnTo>
                  <a:pt x="5334" y="14478"/>
                </a:lnTo>
                <a:lnTo>
                  <a:pt x="35814" y="67818"/>
                </a:lnTo>
                <a:lnTo>
                  <a:pt x="44958" y="70866"/>
                </a:lnTo>
                <a:lnTo>
                  <a:pt x="65532" y="9144"/>
                </a:lnTo>
                <a:lnTo>
                  <a:pt x="70104" y="4571"/>
                </a:lnTo>
                <a:lnTo>
                  <a:pt x="67818" y="761"/>
                </a:lnTo>
                <a:lnTo>
                  <a:pt x="60198" y="3048"/>
                </a:lnTo>
                <a:lnTo>
                  <a:pt x="57639" y="9843"/>
                </a:lnTo>
                <a:lnTo>
                  <a:pt x="44196" y="67056"/>
                </a:lnTo>
                <a:lnTo>
                  <a:pt x="39255" y="58677"/>
                </a:lnTo>
                <a:lnTo>
                  <a:pt x="12798" y="13816"/>
                </a:lnTo>
                <a:lnTo>
                  <a:pt x="57639" y="9843"/>
                </a:lnTo>
                <a:lnTo>
                  <a:pt x="4572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843663" y="4759451"/>
            <a:ext cx="69342" cy="74676"/>
          </a:xfrm>
          <a:custGeom>
            <a:avLst/>
            <a:gdLst/>
            <a:ahLst/>
            <a:cxnLst/>
            <a:rect l="l" t="t" r="r" b="b"/>
            <a:pathLst>
              <a:path w="69341" h="74675">
                <a:moveTo>
                  <a:pt x="4572" y="5334"/>
                </a:moveTo>
                <a:lnTo>
                  <a:pt x="57662" y="9781"/>
                </a:lnTo>
                <a:lnTo>
                  <a:pt x="60198" y="3048"/>
                </a:lnTo>
                <a:lnTo>
                  <a:pt x="67056" y="761"/>
                </a:lnTo>
                <a:lnTo>
                  <a:pt x="64008" y="0"/>
                </a:lnTo>
                <a:lnTo>
                  <a:pt x="4572" y="5334"/>
                </a:lnTo>
                <a:close/>
              </a:path>
              <a:path w="69341" h="74675">
                <a:moveTo>
                  <a:pt x="69342" y="6096"/>
                </a:moveTo>
                <a:lnTo>
                  <a:pt x="69342" y="4572"/>
                </a:lnTo>
                <a:lnTo>
                  <a:pt x="64770" y="9144"/>
                </a:lnTo>
                <a:lnTo>
                  <a:pt x="44958" y="70866"/>
                </a:lnTo>
                <a:lnTo>
                  <a:pt x="69342" y="6096"/>
                </a:lnTo>
                <a:close/>
              </a:path>
              <a:path w="69341" h="74675">
                <a:moveTo>
                  <a:pt x="35814" y="71628"/>
                </a:moveTo>
                <a:lnTo>
                  <a:pt x="38862" y="74676"/>
                </a:lnTo>
                <a:lnTo>
                  <a:pt x="42672" y="73914"/>
                </a:lnTo>
                <a:lnTo>
                  <a:pt x="44958" y="70866"/>
                </a:lnTo>
                <a:lnTo>
                  <a:pt x="35814" y="67818"/>
                </a:lnTo>
                <a:lnTo>
                  <a:pt x="5334" y="14478"/>
                </a:lnTo>
                <a:lnTo>
                  <a:pt x="9144" y="7620"/>
                </a:lnTo>
                <a:lnTo>
                  <a:pt x="1524" y="6096"/>
                </a:lnTo>
                <a:lnTo>
                  <a:pt x="0" y="9144"/>
                </a:lnTo>
                <a:lnTo>
                  <a:pt x="762" y="12192"/>
                </a:lnTo>
                <a:lnTo>
                  <a:pt x="35814" y="71628"/>
                </a:lnTo>
                <a:close/>
              </a:path>
              <a:path w="69341" h="74675">
                <a:moveTo>
                  <a:pt x="44196" y="67056"/>
                </a:moveTo>
                <a:lnTo>
                  <a:pt x="57662" y="9781"/>
                </a:lnTo>
                <a:lnTo>
                  <a:pt x="39255" y="58677"/>
                </a:lnTo>
                <a:lnTo>
                  <a:pt x="44196" y="67056"/>
                </a:lnTo>
                <a:close/>
              </a:path>
              <a:path w="69341" h="74675">
                <a:moveTo>
                  <a:pt x="4572" y="5334"/>
                </a:moveTo>
                <a:lnTo>
                  <a:pt x="1524" y="6096"/>
                </a:lnTo>
                <a:lnTo>
                  <a:pt x="9144" y="7620"/>
                </a:lnTo>
                <a:lnTo>
                  <a:pt x="5334" y="14478"/>
                </a:lnTo>
                <a:lnTo>
                  <a:pt x="35814" y="67818"/>
                </a:lnTo>
                <a:lnTo>
                  <a:pt x="44958" y="70866"/>
                </a:lnTo>
                <a:lnTo>
                  <a:pt x="64770" y="9144"/>
                </a:lnTo>
                <a:lnTo>
                  <a:pt x="69342" y="4572"/>
                </a:lnTo>
                <a:lnTo>
                  <a:pt x="67056" y="761"/>
                </a:lnTo>
                <a:lnTo>
                  <a:pt x="60198" y="3048"/>
                </a:lnTo>
                <a:lnTo>
                  <a:pt x="57662" y="9781"/>
                </a:lnTo>
                <a:lnTo>
                  <a:pt x="44196" y="67056"/>
                </a:lnTo>
                <a:lnTo>
                  <a:pt x="39255" y="58677"/>
                </a:lnTo>
                <a:lnTo>
                  <a:pt x="12793" y="13808"/>
                </a:lnTo>
                <a:lnTo>
                  <a:pt x="57662" y="9781"/>
                </a:lnTo>
                <a:lnTo>
                  <a:pt x="4572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986919" y="4751070"/>
            <a:ext cx="70104" cy="74676"/>
          </a:xfrm>
          <a:custGeom>
            <a:avLst/>
            <a:gdLst/>
            <a:ahLst/>
            <a:cxnLst/>
            <a:rect l="l" t="t" r="r" b="b"/>
            <a:pathLst>
              <a:path w="70103" h="74675">
                <a:moveTo>
                  <a:pt x="4572" y="5334"/>
                </a:moveTo>
                <a:lnTo>
                  <a:pt x="57636" y="9852"/>
                </a:lnTo>
                <a:lnTo>
                  <a:pt x="60198" y="3048"/>
                </a:lnTo>
                <a:lnTo>
                  <a:pt x="67818" y="761"/>
                </a:lnTo>
                <a:lnTo>
                  <a:pt x="64770" y="0"/>
                </a:lnTo>
                <a:lnTo>
                  <a:pt x="4572" y="5334"/>
                </a:lnTo>
                <a:close/>
              </a:path>
              <a:path w="70103" h="74675">
                <a:moveTo>
                  <a:pt x="69342" y="6096"/>
                </a:moveTo>
                <a:lnTo>
                  <a:pt x="70104" y="4572"/>
                </a:lnTo>
                <a:lnTo>
                  <a:pt x="65532" y="9144"/>
                </a:lnTo>
                <a:lnTo>
                  <a:pt x="44958" y="70866"/>
                </a:lnTo>
                <a:lnTo>
                  <a:pt x="69342" y="6096"/>
                </a:lnTo>
                <a:close/>
              </a:path>
              <a:path w="70103" h="74675">
                <a:moveTo>
                  <a:pt x="36576" y="71628"/>
                </a:moveTo>
                <a:lnTo>
                  <a:pt x="38862" y="74676"/>
                </a:lnTo>
                <a:lnTo>
                  <a:pt x="42672" y="73914"/>
                </a:lnTo>
                <a:lnTo>
                  <a:pt x="44958" y="70866"/>
                </a:lnTo>
                <a:lnTo>
                  <a:pt x="35814" y="67818"/>
                </a:lnTo>
                <a:lnTo>
                  <a:pt x="6096" y="14478"/>
                </a:lnTo>
                <a:lnTo>
                  <a:pt x="9144" y="7620"/>
                </a:lnTo>
                <a:lnTo>
                  <a:pt x="1524" y="6096"/>
                </a:lnTo>
                <a:lnTo>
                  <a:pt x="0" y="9144"/>
                </a:lnTo>
                <a:lnTo>
                  <a:pt x="1524" y="12192"/>
                </a:lnTo>
                <a:lnTo>
                  <a:pt x="36576" y="71628"/>
                </a:lnTo>
                <a:close/>
              </a:path>
              <a:path w="70103" h="74675">
                <a:moveTo>
                  <a:pt x="44958" y="67056"/>
                </a:moveTo>
                <a:lnTo>
                  <a:pt x="57636" y="9852"/>
                </a:lnTo>
                <a:lnTo>
                  <a:pt x="39506" y="58009"/>
                </a:lnTo>
                <a:lnTo>
                  <a:pt x="44958" y="67056"/>
                </a:lnTo>
                <a:close/>
              </a:path>
              <a:path w="70103" h="74675">
                <a:moveTo>
                  <a:pt x="4572" y="5334"/>
                </a:moveTo>
                <a:lnTo>
                  <a:pt x="1524" y="6096"/>
                </a:lnTo>
                <a:lnTo>
                  <a:pt x="9144" y="7620"/>
                </a:lnTo>
                <a:lnTo>
                  <a:pt x="6096" y="14478"/>
                </a:lnTo>
                <a:lnTo>
                  <a:pt x="35814" y="67818"/>
                </a:lnTo>
                <a:lnTo>
                  <a:pt x="44958" y="70866"/>
                </a:lnTo>
                <a:lnTo>
                  <a:pt x="65532" y="9144"/>
                </a:lnTo>
                <a:lnTo>
                  <a:pt x="70104" y="4572"/>
                </a:lnTo>
                <a:lnTo>
                  <a:pt x="67818" y="761"/>
                </a:lnTo>
                <a:lnTo>
                  <a:pt x="60198" y="3048"/>
                </a:lnTo>
                <a:lnTo>
                  <a:pt x="57636" y="9852"/>
                </a:lnTo>
                <a:lnTo>
                  <a:pt x="44958" y="67056"/>
                </a:lnTo>
                <a:lnTo>
                  <a:pt x="39506" y="58009"/>
                </a:lnTo>
                <a:lnTo>
                  <a:pt x="12908" y="13866"/>
                </a:lnTo>
                <a:lnTo>
                  <a:pt x="57636" y="9852"/>
                </a:lnTo>
                <a:lnTo>
                  <a:pt x="4572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137033" y="4757165"/>
            <a:ext cx="68580" cy="76200"/>
          </a:xfrm>
          <a:custGeom>
            <a:avLst/>
            <a:gdLst/>
            <a:ahLst/>
            <a:cxnLst/>
            <a:rect l="l" t="t" r="r" b="b"/>
            <a:pathLst>
              <a:path w="68579" h="76200">
                <a:moveTo>
                  <a:pt x="0" y="3810"/>
                </a:moveTo>
                <a:lnTo>
                  <a:pt x="9144" y="762"/>
                </a:lnTo>
                <a:lnTo>
                  <a:pt x="0" y="0"/>
                </a:lnTo>
                <a:lnTo>
                  <a:pt x="0" y="3810"/>
                </a:lnTo>
                <a:close/>
              </a:path>
              <a:path w="68579" h="76200">
                <a:moveTo>
                  <a:pt x="11171" y="8196"/>
                </a:moveTo>
                <a:lnTo>
                  <a:pt x="19050" y="66294"/>
                </a:lnTo>
                <a:lnTo>
                  <a:pt x="24819" y="58238"/>
                </a:lnTo>
                <a:lnTo>
                  <a:pt x="11171" y="8196"/>
                </a:lnTo>
                <a:close/>
              </a:path>
              <a:path w="68579" h="76200">
                <a:moveTo>
                  <a:pt x="68580" y="12192"/>
                </a:moveTo>
                <a:lnTo>
                  <a:pt x="67056" y="9144"/>
                </a:lnTo>
                <a:lnTo>
                  <a:pt x="64008" y="8382"/>
                </a:lnTo>
                <a:lnTo>
                  <a:pt x="5334" y="-2285"/>
                </a:lnTo>
                <a:lnTo>
                  <a:pt x="3810" y="-2285"/>
                </a:lnTo>
                <a:lnTo>
                  <a:pt x="0" y="0"/>
                </a:lnTo>
                <a:lnTo>
                  <a:pt x="9144" y="762"/>
                </a:lnTo>
                <a:lnTo>
                  <a:pt x="0" y="3810"/>
                </a:lnTo>
                <a:lnTo>
                  <a:pt x="18288" y="70104"/>
                </a:lnTo>
                <a:lnTo>
                  <a:pt x="3810" y="6858"/>
                </a:lnTo>
                <a:lnTo>
                  <a:pt x="11171" y="8196"/>
                </a:lnTo>
                <a:lnTo>
                  <a:pt x="59436" y="9906"/>
                </a:lnTo>
                <a:lnTo>
                  <a:pt x="62484" y="17526"/>
                </a:lnTo>
                <a:lnTo>
                  <a:pt x="67056" y="15240"/>
                </a:lnTo>
                <a:lnTo>
                  <a:pt x="68580" y="12192"/>
                </a:lnTo>
                <a:close/>
              </a:path>
              <a:path w="68579" h="76200">
                <a:moveTo>
                  <a:pt x="11171" y="8196"/>
                </a:moveTo>
                <a:lnTo>
                  <a:pt x="3810" y="6858"/>
                </a:lnTo>
                <a:lnTo>
                  <a:pt x="18288" y="70104"/>
                </a:lnTo>
                <a:lnTo>
                  <a:pt x="27432" y="67818"/>
                </a:lnTo>
                <a:lnTo>
                  <a:pt x="62484" y="17526"/>
                </a:lnTo>
                <a:lnTo>
                  <a:pt x="59436" y="9906"/>
                </a:lnTo>
                <a:lnTo>
                  <a:pt x="11171" y="8196"/>
                </a:lnTo>
                <a:lnTo>
                  <a:pt x="54958" y="16157"/>
                </a:lnTo>
                <a:lnTo>
                  <a:pt x="24819" y="58238"/>
                </a:lnTo>
                <a:lnTo>
                  <a:pt x="19050" y="66294"/>
                </a:lnTo>
                <a:lnTo>
                  <a:pt x="11171" y="8196"/>
                </a:lnTo>
                <a:close/>
              </a:path>
              <a:path w="68579" h="76200">
                <a:moveTo>
                  <a:pt x="26670" y="71628"/>
                </a:moveTo>
                <a:lnTo>
                  <a:pt x="67056" y="15240"/>
                </a:lnTo>
                <a:lnTo>
                  <a:pt x="62484" y="17526"/>
                </a:lnTo>
                <a:lnTo>
                  <a:pt x="27432" y="67818"/>
                </a:lnTo>
                <a:lnTo>
                  <a:pt x="18288" y="70104"/>
                </a:lnTo>
                <a:lnTo>
                  <a:pt x="20574" y="73152"/>
                </a:lnTo>
                <a:lnTo>
                  <a:pt x="23622" y="73914"/>
                </a:lnTo>
                <a:lnTo>
                  <a:pt x="26670" y="716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279527" y="4767833"/>
            <a:ext cx="69342" cy="74676"/>
          </a:xfrm>
          <a:custGeom>
            <a:avLst/>
            <a:gdLst/>
            <a:ahLst/>
            <a:cxnLst/>
            <a:rect l="l" t="t" r="r" b="b"/>
            <a:pathLst>
              <a:path w="69341" h="74675">
                <a:moveTo>
                  <a:pt x="3048" y="0"/>
                </a:moveTo>
                <a:lnTo>
                  <a:pt x="0" y="3047"/>
                </a:lnTo>
                <a:lnTo>
                  <a:pt x="9144" y="3047"/>
                </a:lnTo>
                <a:lnTo>
                  <a:pt x="11702" y="9843"/>
                </a:lnTo>
                <a:lnTo>
                  <a:pt x="64770" y="5333"/>
                </a:lnTo>
                <a:lnTo>
                  <a:pt x="4572" y="0"/>
                </a:lnTo>
                <a:lnTo>
                  <a:pt x="3048" y="0"/>
                </a:lnTo>
                <a:close/>
              </a:path>
              <a:path w="69341" h="74675">
                <a:moveTo>
                  <a:pt x="32766" y="71627"/>
                </a:moveTo>
                <a:lnTo>
                  <a:pt x="68580" y="12191"/>
                </a:lnTo>
                <a:lnTo>
                  <a:pt x="69342" y="9143"/>
                </a:lnTo>
                <a:lnTo>
                  <a:pt x="67818" y="6095"/>
                </a:lnTo>
                <a:lnTo>
                  <a:pt x="60198" y="7619"/>
                </a:lnTo>
                <a:lnTo>
                  <a:pt x="64008" y="14477"/>
                </a:lnTo>
                <a:lnTo>
                  <a:pt x="33528" y="67817"/>
                </a:lnTo>
                <a:lnTo>
                  <a:pt x="24384" y="70865"/>
                </a:lnTo>
                <a:lnTo>
                  <a:pt x="26670" y="73913"/>
                </a:lnTo>
                <a:lnTo>
                  <a:pt x="30480" y="74675"/>
                </a:lnTo>
                <a:lnTo>
                  <a:pt x="32766" y="71627"/>
                </a:lnTo>
                <a:close/>
              </a:path>
              <a:path w="69341" h="74675">
                <a:moveTo>
                  <a:pt x="3810" y="9143"/>
                </a:moveTo>
                <a:lnTo>
                  <a:pt x="0" y="6095"/>
                </a:lnTo>
                <a:lnTo>
                  <a:pt x="24384" y="70865"/>
                </a:lnTo>
                <a:lnTo>
                  <a:pt x="3810" y="9143"/>
                </a:lnTo>
                <a:close/>
              </a:path>
              <a:path w="69341" h="74675">
                <a:moveTo>
                  <a:pt x="11702" y="9843"/>
                </a:moveTo>
                <a:lnTo>
                  <a:pt x="25146" y="67055"/>
                </a:lnTo>
                <a:lnTo>
                  <a:pt x="30086" y="58677"/>
                </a:lnTo>
                <a:lnTo>
                  <a:pt x="11702" y="9843"/>
                </a:lnTo>
                <a:close/>
              </a:path>
              <a:path w="69341" h="74675">
                <a:moveTo>
                  <a:pt x="0" y="3047"/>
                </a:moveTo>
                <a:lnTo>
                  <a:pt x="0" y="6095"/>
                </a:lnTo>
                <a:lnTo>
                  <a:pt x="3810" y="9143"/>
                </a:lnTo>
                <a:lnTo>
                  <a:pt x="24384" y="70865"/>
                </a:lnTo>
                <a:lnTo>
                  <a:pt x="33528" y="67817"/>
                </a:lnTo>
                <a:lnTo>
                  <a:pt x="64008" y="14477"/>
                </a:lnTo>
                <a:lnTo>
                  <a:pt x="60198" y="7619"/>
                </a:lnTo>
                <a:lnTo>
                  <a:pt x="67818" y="6095"/>
                </a:lnTo>
                <a:lnTo>
                  <a:pt x="64770" y="5333"/>
                </a:lnTo>
                <a:lnTo>
                  <a:pt x="11702" y="9843"/>
                </a:lnTo>
                <a:lnTo>
                  <a:pt x="56543" y="13816"/>
                </a:lnTo>
                <a:lnTo>
                  <a:pt x="30086" y="58677"/>
                </a:lnTo>
                <a:lnTo>
                  <a:pt x="25146" y="67055"/>
                </a:lnTo>
                <a:lnTo>
                  <a:pt x="11702" y="9843"/>
                </a:lnTo>
                <a:lnTo>
                  <a:pt x="9144" y="3047"/>
                </a:lnTo>
                <a:lnTo>
                  <a:pt x="0" y="30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41071" y="4786883"/>
            <a:ext cx="69342" cy="72390"/>
          </a:xfrm>
          <a:custGeom>
            <a:avLst/>
            <a:gdLst/>
            <a:ahLst/>
            <a:cxnLst/>
            <a:rect l="l" t="t" r="r" b="b"/>
            <a:pathLst>
              <a:path w="69342" h="72389">
                <a:moveTo>
                  <a:pt x="64770" y="0"/>
                </a:moveTo>
                <a:lnTo>
                  <a:pt x="4572" y="0"/>
                </a:lnTo>
                <a:lnTo>
                  <a:pt x="1524" y="762"/>
                </a:lnTo>
                <a:lnTo>
                  <a:pt x="9144" y="3048"/>
                </a:lnTo>
                <a:lnTo>
                  <a:pt x="60198" y="3048"/>
                </a:lnTo>
                <a:lnTo>
                  <a:pt x="64770" y="9906"/>
                </a:lnTo>
                <a:lnTo>
                  <a:pt x="38862" y="65532"/>
                </a:lnTo>
                <a:lnTo>
                  <a:pt x="30480" y="69342"/>
                </a:lnTo>
                <a:lnTo>
                  <a:pt x="32766" y="72390"/>
                </a:lnTo>
                <a:lnTo>
                  <a:pt x="36576" y="72390"/>
                </a:lnTo>
                <a:lnTo>
                  <a:pt x="38862" y="69342"/>
                </a:lnTo>
                <a:lnTo>
                  <a:pt x="68580" y="6858"/>
                </a:lnTo>
                <a:lnTo>
                  <a:pt x="69342" y="3810"/>
                </a:lnTo>
                <a:lnTo>
                  <a:pt x="67818" y="761"/>
                </a:lnTo>
                <a:lnTo>
                  <a:pt x="64770" y="0"/>
                </a:lnTo>
                <a:close/>
              </a:path>
              <a:path w="69342" h="72389">
                <a:moveTo>
                  <a:pt x="12405" y="9906"/>
                </a:moveTo>
                <a:lnTo>
                  <a:pt x="30480" y="65532"/>
                </a:lnTo>
                <a:lnTo>
                  <a:pt x="34671" y="56720"/>
                </a:lnTo>
                <a:lnTo>
                  <a:pt x="12405" y="9906"/>
                </a:lnTo>
                <a:close/>
              </a:path>
              <a:path w="69342" h="72389">
                <a:moveTo>
                  <a:pt x="12405" y="9906"/>
                </a:moveTo>
                <a:lnTo>
                  <a:pt x="30480" y="69342"/>
                </a:lnTo>
                <a:lnTo>
                  <a:pt x="38862" y="65532"/>
                </a:lnTo>
                <a:lnTo>
                  <a:pt x="64770" y="9906"/>
                </a:lnTo>
                <a:lnTo>
                  <a:pt x="60198" y="3048"/>
                </a:lnTo>
                <a:lnTo>
                  <a:pt x="9144" y="3048"/>
                </a:lnTo>
                <a:lnTo>
                  <a:pt x="1524" y="762"/>
                </a:lnTo>
                <a:lnTo>
                  <a:pt x="0" y="3810"/>
                </a:lnTo>
                <a:lnTo>
                  <a:pt x="0" y="6858"/>
                </a:lnTo>
                <a:lnTo>
                  <a:pt x="4572" y="9906"/>
                </a:lnTo>
                <a:lnTo>
                  <a:pt x="56936" y="9906"/>
                </a:lnTo>
                <a:lnTo>
                  <a:pt x="34671" y="56720"/>
                </a:lnTo>
                <a:lnTo>
                  <a:pt x="30480" y="65532"/>
                </a:lnTo>
                <a:lnTo>
                  <a:pt x="12405" y="9906"/>
                </a:lnTo>
                <a:close/>
              </a:path>
              <a:path w="69342" h="72389">
                <a:moveTo>
                  <a:pt x="4572" y="9906"/>
                </a:moveTo>
                <a:lnTo>
                  <a:pt x="0" y="6858"/>
                </a:lnTo>
                <a:lnTo>
                  <a:pt x="30480" y="69342"/>
                </a:lnTo>
                <a:lnTo>
                  <a:pt x="12405" y="9906"/>
                </a:lnTo>
                <a:lnTo>
                  <a:pt x="4572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2521" y="4795265"/>
            <a:ext cx="69342" cy="72390"/>
          </a:xfrm>
          <a:custGeom>
            <a:avLst/>
            <a:gdLst/>
            <a:ahLst/>
            <a:cxnLst/>
            <a:rect l="l" t="t" r="r" b="b"/>
            <a:pathLst>
              <a:path w="69342" h="72389">
                <a:moveTo>
                  <a:pt x="64007" y="0"/>
                </a:moveTo>
                <a:lnTo>
                  <a:pt x="4571" y="0"/>
                </a:lnTo>
                <a:lnTo>
                  <a:pt x="1523" y="762"/>
                </a:lnTo>
                <a:lnTo>
                  <a:pt x="9143" y="3048"/>
                </a:lnTo>
                <a:lnTo>
                  <a:pt x="60197" y="3048"/>
                </a:lnTo>
                <a:lnTo>
                  <a:pt x="64007" y="9906"/>
                </a:lnTo>
                <a:lnTo>
                  <a:pt x="38861" y="65532"/>
                </a:lnTo>
                <a:lnTo>
                  <a:pt x="30479" y="69342"/>
                </a:lnTo>
                <a:lnTo>
                  <a:pt x="32765" y="72390"/>
                </a:lnTo>
                <a:lnTo>
                  <a:pt x="36575" y="72390"/>
                </a:lnTo>
                <a:lnTo>
                  <a:pt x="38861" y="69342"/>
                </a:lnTo>
                <a:lnTo>
                  <a:pt x="68579" y="6858"/>
                </a:lnTo>
                <a:lnTo>
                  <a:pt x="69341" y="3810"/>
                </a:lnTo>
                <a:lnTo>
                  <a:pt x="67817" y="761"/>
                </a:lnTo>
                <a:lnTo>
                  <a:pt x="64007" y="0"/>
                </a:lnTo>
                <a:close/>
              </a:path>
              <a:path w="69342" h="72389">
                <a:moveTo>
                  <a:pt x="12405" y="9906"/>
                </a:moveTo>
                <a:lnTo>
                  <a:pt x="30479" y="65532"/>
                </a:lnTo>
                <a:lnTo>
                  <a:pt x="34671" y="56720"/>
                </a:lnTo>
                <a:lnTo>
                  <a:pt x="12405" y="9906"/>
                </a:lnTo>
                <a:close/>
              </a:path>
              <a:path w="69342" h="72389">
                <a:moveTo>
                  <a:pt x="12405" y="9906"/>
                </a:moveTo>
                <a:lnTo>
                  <a:pt x="30479" y="69342"/>
                </a:lnTo>
                <a:lnTo>
                  <a:pt x="38861" y="65532"/>
                </a:lnTo>
                <a:lnTo>
                  <a:pt x="64007" y="9906"/>
                </a:lnTo>
                <a:lnTo>
                  <a:pt x="60197" y="3048"/>
                </a:lnTo>
                <a:lnTo>
                  <a:pt x="9143" y="3048"/>
                </a:lnTo>
                <a:lnTo>
                  <a:pt x="1523" y="762"/>
                </a:lnTo>
                <a:lnTo>
                  <a:pt x="0" y="3810"/>
                </a:lnTo>
                <a:lnTo>
                  <a:pt x="0" y="6858"/>
                </a:lnTo>
                <a:lnTo>
                  <a:pt x="4571" y="9906"/>
                </a:lnTo>
                <a:lnTo>
                  <a:pt x="56936" y="9905"/>
                </a:lnTo>
                <a:lnTo>
                  <a:pt x="34671" y="56720"/>
                </a:lnTo>
                <a:lnTo>
                  <a:pt x="30479" y="65532"/>
                </a:lnTo>
                <a:lnTo>
                  <a:pt x="12405" y="9906"/>
                </a:lnTo>
                <a:close/>
              </a:path>
              <a:path w="69342" h="72389">
                <a:moveTo>
                  <a:pt x="4571" y="9906"/>
                </a:moveTo>
                <a:lnTo>
                  <a:pt x="0" y="6858"/>
                </a:lnTo>
                <a:lnTo>
                  <a:pt x="30479" y="69342"/>
                </a:lnTo>
                <a:lnTo>
                  <a:pt x="12405" y="9906"/>
                </a:lnTo>
                <a:lnTo>
                  <a:pt x="4571" y="9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784733" y="4782311"/>
            <a:ext cx="68580" cy="76200"/>
          </a:xfrm>
          <a:custGeom>
            <a:avLst/>
            <a:gdLst/>
            <a:ahLst/>
            <a:cxnLst/>
            <a:rect l="l" t="t" r="r" b="b"/>
            <a:pathLst>
              <a:path w="68579" h="76200">
                <a:moveTo>
                  <a:pt x="3809" y="10668"/>
                </a:moveTo>
                <a:lnTo>
                  <a:pt x="56617" y="11264"/>
                </a:lnTo>
                <a:lnTo>
                  <a:pt x="58673" y="3810"/>
                </a:lnTo>
                <a:lnTo>
                  <a:pt x="66293" y="761"/>
                </a:lnTo>
                <a:lnTo>
                  <a:pt x="62483" y="0"/>
                </a:lnTo>
                <a:lnTo>
                  <a:pt x="3809" y="10668"/>
                </a:lnTo>
                <a:close/>
              </a:path>
              <a:path w="68579" h="76200">
                <a:moveTo>
                  <a:pt x="67817" y="6096"/>
                </a:moveTo>
                <a:lnTo>
                  <a:pt x="68579" y="4571"/>
                </a:lnTo>
                <a:lnTo>
                  <a:pt x="64769" y="9906"/>
                </a:lnTo>
                <a:lnTo>
                  <a:pt x="49529" y="73152"/>
                </a:lnTo>
                <a:lnTo>
                  <a:pt x="67817" y="6096"/>
                </a:lnTo>
                <a:close/>
              </a:path>
              <a:path w="68579" h="76200">
                <a:moveTo>
                  <a:pt x="41147" y="74676"/>
                </a:moveTo>
                <a:lnTo>
                  <a:pt x="44195" y="76200"/>
                </a:lnTo>
                <a:lnTo>
                  <a:pt x="47243" y="76200"/>
                </a:lnTo>
                <a:lnTo>
                  <a:pt x="49529" y="73152"/>
                </a:lnTo>
                <a:lnTo>
                  <a:pt x="40385" y="70104"/>
                </a:lnTo>
                <a:lnTo>
                  <a:pt x="5333" y="19812"/>
                </a:lnTo>
                <a:lnTo>
                  <a:pt x="8381" y="12192"/>
                </a:lnTo>
                <a:lnTo>
                  <a:pt x="761" y="12192"/>
                </a:lnTo>
                <a:lnTo>
                  <a:pt x="0" y="15240"/>
                </a:lnTo>
                <a:lnTo>
                  <a:pt x="761" y="18288"/>
                </a:lnTo>
                <a:lnTo>
                  <a:pt x="41147" y="74676"/>
                </a:lnTo>
                <a:close/>
              </a:path>
              <a:path w="68579" h="76200">
                <a:moveTo>
                  <a:pt x="48767" y="68580"/>
                </a:moveTo>
                <a:lnTo>
                  <a:pt x="56617" y="11264"/>
                </a:lnTo>
                <a:lnTo>
                  <a:pt x="43020" y="60554"/>
                </a:lnTo>
                <a:lnTo>
                  <a:pt x="48767" y="68580"/>
                </a:lnTo>
                <a:close/>
              </a:path>
              <a:path w="68579" h="76200">
                <a:moveTo>
                  <a:pt x="3809" y="10668"/>
                </a:moveTo>
                <a:lnTo>
                  <a:pt x="761" y="12192"/>
                </a:lnTo>
                <a:lnTo>
                  <a:pt x="8381" y="12192"/>
                </a:lnTo>
                <a:lnTo>
                  <a:pt x="5333" y="19812"/>
                </a:lnTo>
                <a:lnTo>
                  <a:pt x="40385" y="70104"/>
                </a:lnTo>
                <a:lnTo>
                  <a:pt x="49529" y="73152"/>
                </a:lnTo>
                <a:lnTo>
                  <a:pt x="64769" y="9906"/>
                </a:lnTo>
                <a:lnTo>
                  <a:pt x="68579" y="4571"/>
                </a:lnTo>
                <a:lnTo>
                  <a:pt x="66293" y="761"/>
                </a:lnTo>
                <a:lnTo>
                  <a:pt x="58673" y="3810"/>
                </a:lnTo>
                <a:lnTo>
                  <a:pt x="56617" y="11264"/>
                </a:lnTo>
                <a:lnTo>
                  <a:pt x="48767" y="68580"/>
                </a:lnTo>
                <a:lnTo>
                  <a:pt x="43020" y="60554"/>
                </a:lnTo>
                <a:lnTo>
                  <a:pt x="12932" y="18545"/>
                </a:lnTo>
                <a:lnTo>
                  <a:pt x="56617" y="11264"/>
                </a:lnTo>
                <a:lnTo>
                  <a:pt x="3809" y="106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930263" y="4743449"/>
            <a:ext cx="65532" cy="79247"/>
          </a:xfrm>
          <a:custGeom>
            <a:avLst/>
            <a:gdLst/>
            <a:ahLst/>
            <a:cxnLst/>
            <a:rect l="l" t="t" r="r" b="b"/>
            <a:pathLst>
              <a:path w="65531" h="79248">
                <a:moveTo>
                  <a:pt x="57149" y="65531"/>
                </a:moveTo>
                <a:lnTo>
                  <a:pt x="55613" y="6986"/>
                </a:lnTo>
                <a:lnTo>
                  <a:pt x="50430" y="58812"/>
                </a:lnTo>
                <a:lnTo>
                  <a:pt x="57149" y="65531"/>
                </a:lnTo>
                <a:close/>
              </a:path>
              <a:path w="65531" h="79248">
                <a:moveTo>
                  <a:pt x="65531" y="-1524"/>
                </a:moveTo>
                <a:lnTo>
                  <a:pt x="62483" y="-5334"/>
                </a:lnTo>
                <a:lnTo>
                  <a:pt x="59435" y="-4572"/>
                </a:lnTo>
                <a:lnTo>
                  <a:pt x="3047" y="16001"/>
                </a:lnTo>
                <a:lnTo>
                  <a:pt x="761" y="17525"/>
                </a:lnTo>
                <a:lnTo>
                  <a:pt x="8381" y="16763"/>
                </a:lnTo>
                <a:lnTo>
                  <a:pt x="6095" y="24383"/>
                </a:lnTo>
                <a:lnTo>
                  <a:pt x="49529" y="67817"/>
                </a:lnTo>
                <a:lnTo>
                  <a:pt x="58673" y="69341"/>
                </a:lnTo>
                <a:lnTo>
                  <a:pt x="62483" y="4571"/>
                </a:lnTo>
                <a:lnTo>
                  <a:pt x="65531" y="0"/>
                </a:lnTo>
                <a:lnTo>
                  <a:pt x="65531" y="-1524"/>
                </a:lnTo>
                <a:lnTo>
                  <a:pt x="56387" y="-762"/>
                </a:lnTo>
                <a:lnTo>
                  <a:pt x="55613" y="6986"/>
                </a:lnTo>
                <a:lnTo>
                  <a:pt x="57149" y="65531"/>
                </a:lnTo>
                <a:lnTo>
                  <a:pt x="50430" y="58812"/>
                </a:lnTo>
                <a:lnTo>
                  <a:pt x="13426" y="21808"/>
                </a:lnTo>
                <a:lnTo>
                  <a:pt x="55613" y="6986"/>
                </a:lnTo>
                <a:lnTo>
                  <a:pt x="56387" y="-762"/>
                </a:lnTo>
                <a:lnTo>
                  <a:pt x="65531" y="-1524"/>
                </a:lnTo>
                <a:close/>
              </a:path>
              <a:path w="65531" h="79248">
                <a:moveTo>
                  <a:pt x="51053" y="72389"/>
                </a:moveTo>
                <a:lnTo>
                  <a:pt x="54101" y="73913"/>
                </a:lnTo>
                <a:lnTo>
                  <a:pt x="57149" y="72389"/>
                </a:lnTo>
                <a:lnTo>
                  <a:pt x="58673" y="69341"/>
                </a:lnTo>
                <a:lnTo>
                  <a:pt x="49529" y="67817"/>
                </a:lnTo>
                <a:lnTo>
                  <a:pt x="6095" y="24383"/>
                </a:lnTo>
                <a:lnTo>
                  <a:pt x="8381" y="16763"/>
                </a:lnTo>
                <a:lnTo>
                  <a:pt x="761" y="17525"/>
                </a:lnTo>
                <a:lnTo>
                  <a:pt x="0" y="20573"/>
                </a:lnTo>
                <a:lnTo>
                  <a:pt x="1523" y="23621"/>
                </a:lnTo>
                <a:lnTo>
                  <a:pt x="51053" y="72389"/>
                </a:lnTo>
                <a:close/>
              </a:path>
              <a:path w="65531" h="79248">
                <a:moveTo>
                  <a:pt x="65531" y="0"/>
                </a:moveTo>
                <a:lnTo>
                  <a:pt x="62483" y="4571"/>
                </a:lnTo>
                <a:lnTo>
                  <a:pt x="58673" y="69341"/>
                </a:lnTo>
                <a:lnTo>
                  <a:pt x="655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094855" y="4662677"/>
            <a:ext cx="68580" cy="76962"/>
          </a:xfrm>
          <a:custGeom>
            <a:avLst/>
            <a:gdLst/>
            <a:ahLst/>
            <a:cxnLst/>
            <a:rect l="l" t="t" r="r" b="b"/>
            <a:pathLst>
              <a:path w="68579" h="76962">
                <a:moveTo>
                  <a:pt x="3810" y="10668"/>
                </a:moveTo>
                <a:lnTo>
                  <a:pt x="57322" y="11163"/>
                </a:lnTo>
                <a:lnTo>
                  <a:pt x="59436" y="3810"/>
                </a:lnTo>
                <a:lnTo>
                  <a:pt x="66294" y="761"/>
                </a:lnTo>
                <a:lnTo>
                  <a:pt x="63246" y="0"/>
                </a:lnTo>
                <a:lnTo>
                  <a:pt x="3810" y="10668"/>
                </a:lnTo>
                <a:close/>
              </a:path>
              <a:path w="68579" h="76962">
                <a:moveTo>
                  <a:pt x="68580" y="6096"/>
                </a:moveTo>
                <a:lnTo>
                  <a:pt x="68580" y="4572"/>
                </a:lnTo>
                <a:lnTo>
                  <a:pt x="64770" y="9906"/>
                </a:lnTo>
                <a:lnTo>
                  <a:pt x="49530" y="73152"/>
                </a:lnTo>
                <a:lnTo>
                  <a:pt x="68580" y="6096"/>
                </a:lnTo>
                <a:close/>
              </a:path>
              <a:path w="68579" h="76962">
                <a:moveTo>
                  <a:pt x="41148" y="74676"/>
                </a:moveTo>
                <a:lnTo>
                  <a:pt x="44196" y="76962"/>
                </a:lnTo>
                <a:lnTo>
                  <a:pt x="48006" y="76200"/>
                </a:lnTo>
                <a:lnTo>
                  <a:pt x="49530" y="73152"/>
                </a:lnTo>
                <a:lnTo>
                  <a:pt x="40386" y="70104"/>
                </a:lnTo>
                <a:lnTo>
                  <a:pt x="6096" y="19812"/>
                </a:lnTo>
                <a:lnTo>
                  <a:pt x="9144" y="12954"/>
                </a:lnTo>
                <a:lnTo>
                  <a:pt x="1524" y="12192"/>
                </a:lnTo>
                <a:lnTo>
                  <a:pt x="0" y="15240"/>
                </a:lnTo>
                <a:lnTo>
                  <a:pt x="762" y="18288"/>
                </a:lnTo>
                <a:lnTo>
                  <a:pt x="41148" y="74676"/>
                </a:lnTo>
                <a:close/>
              </a:path>
              <a:path w="68579" h="76962">
                <a:moveTo>
                  <a:pt x="48768" y="69342"/>
                </a:moveTo>
                <a:lnTo>
                  <a:pt x="57322" y="11163"/>
                </a:lnTo>
                <a:lnTo>
                  <a:pt x="42974" y="61097"/>
                </a:lnTo>
                <a:lnTo>
                  <a:pt x="48768" y="69342"/>
                </a:lnTo>
                <a:close/>
              </a:path>
              <a:path w="68579" h="76962">
                <a:moveTo>
                  <a:pt x="3810" y="10668"/>
                </a:moveTo>
                <a:lnTo>
                  <a:pt x="1524" y="12192"/>
                </a:lnTo>
                <a:lnTo>
                  <a:pt x="9144" y="12954"/>
                </a:lnTo>
                <a:lnTo>
                  <a:pt x="6096" y="19812"/>
                </a:lnTo>
                <a:lnTo>
                  <a:pt x="40386" y="70104"/>
                </a:lnTo>
                <a:lnTo>
                  <a:pt x="49530" y="73152"/>
                </a:lnTo>
                <a:lnTo>
                  <a:pt x="64770" y="9906"/>
                </a:lnTo>
                <a:lnTo>
                  <a:pt x="68580" y="4572"/>
                </a:lnTo>
                <a:lnTo>
                  <a:pt x="66294" y="761"/>
                </a:lnTo>
                <a:lnTo>
                  <a:pt x="59436" y="3810"/>
                </a:lnTo>
                <a:lnTo>
                  <a:pt x="57322" y="11163"/>
                </a:lnTo>
                <a:lnTo>
                  <a:pt x="48768" y="69342"/>
                </a:lnTo>
                <a:lnTo>
                  <a:pt x="42974" y="61097"/>
                </a:lnTo>
                <a:lnTo>
                  <a:pt x="13128" y="18624"/>
                </a:lnTo>
                <a:lnTo>
                  <a:pt x="57322" y="11163"/>
                </a:lnTo>
                <a:lnTo>
                  <a:pt x="3810" y="106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307465" y="4629149"/>
            <a:ext cx="70104" cy="74676"/>
          </a:xfrm>
          <a:custGeom>
            <a:avLst/>
            <a:gdLst/>
            <a:ahLst/>
            <a:cxnLst/>
            <a:rect l="l" t="t" r="r" b="b"/>
            <a:pathLst>
              <a:path w="70103" h="74675">
                <a:moveTo>
                  <a:pt x="4571" y="5334"/>
                </a:moveTo>
                <a:lnTo>
                  <a:pt x="57402" y="10472"/>
                </a:lnTo>
                <a:lnTo>
                  <a:pt x="60197" y="3048"/>
                </a:lnTo>
                <a:lnTo>
                  <a:pt x="67817" y="761"/>
                </a:lnTo>
                <a:lnTo>
                  <a:pt x="64007" y="0"/>
                </a:lnTo>
                <a:lnTo>
                  <a:pt x="4571" y="5334"/>
                </a:lnTo>
                <a:close/>
              </a:path>
              <a:path w="70103" h="74675">
                <a:moveTo>
                  <a:pt x="69341" y="6858"/>
                </a:moveTo>
                <a:lnTo>
                  <a:pt x="70103" y="5333"/>
                </a:lnTo>
                <a:lnTo>
                  <a:pt x="64769" y="9906"/>
                </a:lnTo>
                <a:lnTo>
                  <a:pt x="44957" y="71628"/>
                </a:lnTo>
                <a:lnTo>
                  <a:pt x="69341" y="6858"/>
                </a:lnTo>
                <a:close/>
              </a:path>
              <a:path w="70103" h="74675">
                <a:moveTo>
                  <a:pt x="36575" y="72390"/>
                </a:moveTo>
                <a:lnTo>
                  <a:pt x="37337" y="73914"/>
                </a:lnTo>
                <a:lnTo>
                  <a:pt x="41147" y="74676"/>
                </a:lnTo>
                <a:lnTo>
                  <a:pt x="44957" y="71628"/>
                </a:lnTo>
                <a:lnTo>
                  <a:pt x="35813" y="67818"/>
                </a:lnTo>
                <a:lnTo>
                  <a:pt x="5333" y="14478"/>
                </a:lnTo>
                <a:lnTo>
                  <a:pt x="9143" y="7620"/>
                </a:lnTo>
                <a:lnTo>
                  <a:pt x="1523" y="6096"/>
                </a:lnTo>
                <a:lnTo>
                  <a:pt x="0" y="9144"/>
                </a:lnTo>
                <a:lnTo>
                  <a:pt x="761" y="12192"/>
                </a:lnTo>
                <a:lnTo>
                  <a:pt x="36575" y="72390"/>
                </a:lnTo>
                <a:close/>
              </a:path>
              <a:path w="70103" h="74675">
                <a:moveTo>
                  <a:pt x="44195" y="67056"/>
                </a:moveTo>
                <a:lnTo>
                  <a:pt x="57402" y="10472"/>
                </a:lnTo>
                <a:lnTo>
                  <a:pt x="39255" y="58677"/>
                </a:lnTo>
                <a:lnTo>
                  <a:pt x="44195" y="67056"/>
                </a:lnTo>
                <a:close/>
              </a:path>
              <a:path w="70103" h="74675">
                <a:moveTo>
                  <a:pt x="4571" y="5334"/>
                </a:moveTo>
                <a:lnTo>
                  <a:pt x="1523" y="6096"/>
                </a:lnTo>
                <a:lnTo>
                  <a:pt x="9143" y="7620"/>
                </a:lnTo>
                <a:lnTo>
                  <a:pt x="5333" y="14478"/>
                </a:lnTo>
                <a:lnTo>
                  <a:pt x="35813" y="67818"/>
                </a:lnTo>
                <a:lnTo>
                  <a:pt x="44957" y="71628"/>
                </a:lnTo>
                <a:lnTo>
                  <a:pt x="64769" y="9906"/>
                </a:lnTo>
                <a:lnTo>
                  <a:pt x="70103" y="5333"/>
                </a:lnTo>
                <a:lnTo>
                  <a:pt x="67817" y="761"/>
                </a:lnTo>
                <a:lnTo>
                  <a:pt x="60197" y="3048"/>
                </a:lnTo>
                <a:lnTo>
                  <a:pt x="57402" y="10472"/>
                </a:lnTo>
                <a:lnTo>
                  <a:pt x="44195" y="67056"/>
                </a:lnTo>
                <a:lnTo>
                  <a:pt x="39255" y="58677"/>
                </a:lnTo>
                <a:lnTo>
                  <a:pt x="12847" y="13900"/>
                </a:lnTo>
                <a:lnTo>
                  <a:pt x="57402" y="10472"/>
                </a:lnTo>
                <a:lnTo>
                  <a:pt x="4571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503299" y="4611623"/>
            <a:ext cx="69342" cy="73914"/>
          </a:xfrm>
          <a:custGeom>
            <a:avLst/>
            <a:gdLst/>
            <a:ahLst/>
            <a:cxnLst/>
            <a:rect l="l" t="t" r="r" b="b"/>
            <a:pathLst>
              <a:path w="69342" h="73913">
                <a:moveTo>
                  <a:pt x="4571" y="4572"/>
                </a:moveTo>
                <a:lnTo>
                  <a:pt x="56957" y="9845"/>
                </a:lnTo>
                <a:lnTo>
                  <a:pt x="59435" y="3048"/>
                </a:lnTo>
                <a:lnTo>
                  <a:pt x="67055" y="0"/>
                </a:lnTo>
                <a:lnTo>
                  <a:pt x="64007" y="0"/>
                </a:lnTo>
                <a:lnTo>
                  <a:pt x="4571" y="4572"/>
                </a:lnTo>
                <a:close/>
              </a:path>
              <a:path w="69342" h="73913">
                <a:moveTo>
                  <a:pt x="68579" y="6096"/>
                </a:moveTo>
                <a:lnTo>
                  <a:pt x="69341" y="3047"/>
                </a:lnTo>
                <a:lnTo>
                  <a:pt x="64769" y="9144"/>
                </a:lnTo>
                <a:lnTo>
                  <a:pt x="44195" y="70866"/>
                </a:lnTo>
                <a:lnTo>
                  <a:pt x="68579" y="6096"/>
                </a:lnTo>
                <a:close/>
              </a:path>
              <a:path w="69342" h="73913">
                <a:moveTo>
                  <a:pt x="35813" y="71628"/>
                </a:moveTo>
                <a:lnTo>
                  <a:pt x="38861" y="73914"/>
                </a:lnTo>
                <a:lnTo>
                  <a:pt x="41909" y="73914"/>
                </a:lnTo>
                <a:lnTo>
                  <a:pt x="44195" y="70866"/>
                </a:lnTo>
                <a:lnTo>
                  <a:pt x="35813" y="67818"/>
                </a:lnTo>
                <a:lnTo>
                  <a:pt x="5333" y="14478"/>
                </a:lnTo>
                <a:lnTo>
                  <a:pt x="9143" y="6858"/>
                </a:lnTo>
                <a:lnTo>
                  <a:pt x="1523" y="6096"/>
                </a:lnTo>
                <a:lnTo>
                  <a:pt x="0" y="9144"/>
                </a:lnTo>
                <a:lnTo>
                  <a:pt x="761" y="12192"/>
                </a:lnTo>
                <a:lnTo>
                  <a:pt x="35813" y="71628"/>
                </a:lnTo>
                <a:close/>
              </a:path>
              <a:path w="69342" h="73913">
                <a:moveTo>
                  <a:pt x="44195" y="67056"/>
                </a:moveTo>
                <a:lnTo>
                  <a:pt x="56957" y="9845"/>
                </a:lnTo>
                <a:lnTo>
                  <a:pt x="39212" y="58498"/>
                </a:lnTo>
                <a:lnTo>
                  <a:pt x="44195" y="67056"/>
                </a:lnTo>
                <a:close/>
              </a:path>
              <a:path w="69342" h="73913">
                <a:moveTo>
                  <a:pt x="4571" y="4572"/>
                </a:moveTo>
                <a:lnTo>
                  <a:pt x="1523" y="6096"/>
                </a:lnTo>
                <a:lnTo>
                  <a:pt x="9143" y="6858"/>
                </a:lnTo>
                <a:lnTo>
                  <a:pt x="5333" y="14478"/>
                </a:lnTo>
                <a:lnTo>
                  <a:pt x="35813" y="67818"/>
                </a:lnTo>
                <a:lnTo>
                  <a:pt x="44195" y="70866"/>
                </a:lnTo>
                <a:lnTo>
                  <a:pt x="64769" y="9144"/>
                </a:lnTo>
                <a:lnTo>
                  <a:pt x="69341" y="3047"/>
                </a:lnTo>
                <a:lnTo>
                  <a:pt x="67055" y="0"/>
                </a:lnTo>
                <a:lnTo>
                  <a:pt x="59435" y="3048"/>
                </a:lnTo>
                <a:lnTo>
                  <a:pt x="56957" y="9845"/>
                </a:lnTo>
                <a:lnTo>
                  <a:pt x="44195" y="67056"/>
                </a:lnTo>
                <a:lnTo>
                  <a:pt x="39212" y="58498"/>
                </a:lnTo>
                <a:lnTo>
                  <a:pt x="13171" y="13774"/>
                </a:lnTo>
                <a:lnTo>
                  <a:pt x="56957" y="9845"/>
                </a:lnTo>
                <a:lnTo>
                  <a:pt x="4571" y="4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663319" y="4574285"/>
            <a:ext cx="66294" cy="79247"/>
          </a:xfrm>
          <a:custGeom>
            <a:avLst/>
            <a:gdLst/>
            <a:ahLst/>
            <a:cxnLst/>
            <a:rect l="l" t="t" r="r" b="b"/>
            <a:pathLst>
              <a:path w="66294" h="79248">
                <a:moveTo>
                  <a:pt x="64769" y="69342"/>
                </a:moveTo>
                <a:lnTo>
                  <a:pt x="52386" y="11988"/>
                </a:lnTo>
                <a:lnTo>
                  <a:pt x="56358" y="63622"/>
                </a:lnTo>
                <a:lnTo>
                  <a:pt x="64769" y="69342"/>
                </a:lnTo>
                <a:close/>
              </a:path>
              <a:path w="66294" h="79248">
                <a:moveTo>
                  <a:pt x="51815" y="4572"/>
                </a:moveTo>
                <a:lnTo>
                  <a:pt x="54101" y="0"/>
                </a:lnTo>
                <a:lnTo>
                  <a:pt x="2285" y="29718"/>
                </a:lnTo>
                <a:lnTo>
                  <a:pt x="51815" y="4572"/>
                </a:lnTo>
                <a:close/>
              </a:path>
              <a:path w="66294" h="79248">
                <a:moveTo>
                  <a:pt x="66293" y="73152"/>
                </a:moveTo>
                <a:lnTo>
                  <a:pt x="60959" y="3809"/>
                </a:lnTo>
                <a:lnTo>
                  <a:pt x="60197" y="761"/>
                </a:lnTo>
                <a:lnTo>
                  <a:pt x="57149" y="-762"/>
                </a:lnTo>
                <a:lnTo>
                  <a:pt x="54101" y="0"/>
                </a:lnTo>
                <a:lnTo>
                  <a:pt x="51815" y="4572"/>
                </a:lnTo>
                <a:lnTo>
                  <a:pt x="2285" y="29718"/>
                </a:lnTo>
                <a:lnTo>
                  <a:pt x="761" y="30480"/>
                </a:lnTo>
                <a:lnTo>
                  <a:pt x="0" y="34290"/>
                </a:lnTo>
                <a:lnTo>
                  <a:pt x="6857" y="38100"/>
                </a:lnTo>
                <a:lnTo>
                  <a:pt x="7619" y="30480"/>
                </a:lnTo>
                <a:lnTo>
                  <a:pt x="52386" y="11988"/>
                </a:lnTo>
                <a:lnTo>
                  <a:pt x="58673" y="8382"/>
                </a:lnTo>
                <a:lnTo>
                  <a:pt x="66293" y="73152"/>
                </a:lnTo>
                <a:close/>
              </a:path>
              <a:path w="66294" h="79248">
                <a:moveTo>
                  <a:pt x="58673" y="8382"/>
                </a:moveTo>
                <a:lnTo>
                  <a:pt x="52386" y="11988"/>
                </a:lnTo>
                <a:lnTo>
                  <a:pt x="64769" y="69342"/>
                </a:lnTo>
                <a:lnTo>
                  <a:pt x="56358" y="63622"/>
                </a:lnTo>
                <a:lnTo>
                  <a:pt x="13350" y="34376"/>
                </a:lnTo>
                <a:lnTo>
                  <a:pt x="52386" y="11988"/>
                </a:lnTo>
                <a:lnTo>
                  <a:pt x="7619" y="30480"/>
                </a:lnTo>
                <a:lnTo>
                  <a:pt x="6857" y="38100"/>
                </a:lnTo>
                <a:lnTo>
                  <a:pt x="57149" y="73914"/>
                </a:lnTo>
                <a:lnTo>
                  <a:pt x="66293" y="73152"/>
                </a:lnTo>
                <a:lnTo>
                  <a:pt x="58673" y="8382"/>
                </a:lnTo>
                <a:close/>
              </a:path>
              <a:path w="66294" h="79248">
                <a:moveTo>
                  <a:pt x="0" y="34290"/>
                </a:moveTo>
                <a:lnTo>
                  <a:pt x="2285" y="38100"/>
                </a:lnTo>
                <a:lnTo>
                  <a:pt x="59435" y="76962"/>
                </a:lnTo>
                <a:lnTo>
                  <a:pt x="62483" y="78486"/>
                </a:lnTo>
                <a:lnTo>
                  <a:pt x="65531" y="76200"/>
                </a:lnTo>
                <a:lnTo>
                  <a:pt x="66293" y="73152"/>
                </a:lnTo>
                <a:lnTo>
                  <a:pt x="57149" y="73914"/>
                </a:lnTo>
                <a:lnTo>
                  <a:pt x="6857" y="38100"/>
                </a:lnTo>
                <a:lnTo>
                  <a:pt x="0" y="342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779905" y="4447031"/>
            <a:ext cx="78486" cy="69342"/>
          </a:xfrm>
          <a:custGeom>
            <a:avLst/>
            <a:gdLst/>
            <a:ahLst/>
            <a:cxnLst/>
            <a:rect l="l" t="t" r="r" b="b"/>
            <a:pathLst>
              <a:path w="78485" h="69341">
                <a:moveTo>
                  <a:pt x="43434" y="2286"/>
                </a:moveTo>
                <a:lnTo>
                  <a:pt x="42672" y="762"/>
                </a:lnTo>
                <a:lnTo>
                  <a:pt x="39624" y="0"/>
                </a:lnTo>
                <a:lnTo>
                  <a:pt x="35814" y="1524"/>
                </a:lnTo>
                <a:lnTo>
                  <a:pt x="1524" y="51054"/>
                </a:lnTo>
                <a:lnTo>
                  <a:pt x="6096" y="48768"/>
                </a:lnTo>
                <a:lnTo>
                  <a:pt x="9144" y="56388"/>
                </a:lnTo>
                <a:lnTo>
                  <a:pt x="1524" y="57150"/>
                </a:lnTo>
                <a:lnTo>
                  <a:pt x="4572" y="57912"/>
                </a:lnTo>
                <a:lnTo>
                  <a:pt x="72390" y="69342"/>
                </a:lnTo>
                <a:lnTo>
                  <a:pt x="69342" y="67056"/>
                </a:lnTo>
                <a:lnTo>
                  <a:pt x="72390" y="69342"/>
                </a:lnTo>
                <a:lnTo>
                  <a:pt x="76200" y="69342"/>
                </a:lnTo>
                <a:lnTo>
                  <a:pt x="78486" y="66294"/>
                </a:lnTo>
                <a:lnTo>
                  <a:pt x="77724" y="62484"/>
                </a:lnTo>
                <a:lnTo>
                  <a:pt x="73914" y="60198"/>
                </a:lnTo>
                <a:lnTo>
                  <a:pt x="64535" y="58617"/>
                </a:lnTo>
                <a:lnTo>
                  <a:pt x="13611" y="50034"/>
                </a:lnTo>
                <a:lnTo>
                  <a:pt x="39043" y="13864"/>
                </a:lnTo>
                <a:lnTo>
                  <a:pt x="43434" y="7620"/>
                </a:lnTo>
                <a:lnTo>
                  <a:pt x="35052" y="6858"/>
                </a:lnTo>
                <a:lnTo>
                  <a:pt x="43434" y="2286"/>
                </a:lnTo>
                <a:close/>
              </a:path>
              <a:path w="78485" h="69341">
                <a:moveTo>
                  <a:pt x="64535" y="58617"/>
                </a:moveTo>
                <a:lnTo>
                  <a:pt x="73914" y="60198"/>
                </a:lnTo>
                <a:lnTo>
                  <a:pt x="77724" y="62484"/>
                </a:lnTo>
                <a:lnTo>
                  <a:pt x="43434" y="2286"/>
                </a:lnTo>
                <a:lnTo>
                  <a:pt x="35052" y="6858"/>
                </a:lnTo>
                <a:lnTo>
                  <a:pt x="43434" y="7620"/>
                </a:lnTo>
                <a:lnTo>
                  <a:pt x="39043" y="13864"/>
                </a:lnTo>
                <a:lnTo>
                  <a:pt x="64535" y="58617"/>
                </a:lnTo>
                <a:close/>
              </a:path>
              <a:path w="78485" h="69341">
                <a:moveTo>
                  <a:pt x="9144" y="56388"/>
                </a:moveTo>
                <a:lnTo>
                  <a:pt x="6096" y="48768"/>
                </a:lnTo>
                <a:lnTo>
                  <a:pt x="1524" y="51054"/>
                </a:lnTo>
                <a:lnTo>
                  <a:pt x="0" y="54102"/>
                </a:lnTo>
                <a:lnTo>
                  <a:pt x="1524" y="57150"/>
                </a:lnTo>
                <a:lnTo>
                  <a:pt x="9144" y="56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06309" y="2150364"/>
            <a:ext cx="2255520" cy="2798064"/>
          </a:xfrm>
          <a:custGeom>
            <a:avLst/>
            <a:gdLst/>
            <a:ahLst/>
            <a:cxnLst/>
            <a:rect l="l" t="t" r="r" b="b"/>
            <a:pathLst>
              <a:path w="2255520" h="2798064">
                <a:moveTo>
                  <a:pt x="2184654" y="2738628"/>
                </a:moveTo>
                <a:lnTo>
                  <a:pt x="2183686" y="2738821"/>
                </a:lnTo>
                <a:lnTo>
                  <a:pt x="2186940" y="2740151"/>
                </a:lnTo>
                <a:lnTo>
                  <a:pt x="2175510" y="2742437"/>
                </a:lnTo>
                <a:lnTo>
                  <a:pt x="2008632" y="2687573"/>
                </a:lnTo>
                <a:lnTo>
                  <a:pt x="2180082" y="2757678"/>
                </a:lnTo>
                <a:lnTo>
                  <a:pt x="2186178" y="2757678"/>
                </a:lnTo>
                <a:lnTo>
                  <a:pt x="2191512" y="2754629"/>
                </a:lnTo>
                <a:lnTo>
                  <a:pt x="2193036" y="2751581"/>
                </a:lnTo>
                <a:lnTo>
                  <a:pt x="2174747" y="2746247"/>
                </a:lnTo>
                <a:lnTo>
                  <a:pt x="2174747" y="2745485"/>
                </a:lnTo>
                <a:lnTo>
                  <a:pt x="2174747" y="2746247"/>
                </a:lnTo>
                <a:lnTo>
                  <a:pt x="2198469" y="2745305"/>
                </a:lnTo>
                <a:lnTo>
                  <a:pt x="2188464" y="2740151"/>
                </a:lnTo>
                <a:lnTo>
                  <a:pt x="2184654" y="2738628"/>
                </a:lnTo>
                <a:close/>
              </a:path>
              <a:path w="2255520" h="2798064">
                <a:moveTo>
                  <a:pt x="1922526" y="2633472"/>
                </a:moveTo>
                <a:lnTo>
                  <a:pt x="2015489" y="2670047"/>
                </a:lnTo>
                <a:lnTo>
                  <a:pt x="1921842" y="2633041"/>
                </a:lnTo>
                <a:lnTo>
                  <a:pt x="1921002" y="2632710"/>
                </a:lnTo>
                <a:lnTo>
                  <a:pt x="1922526" y="2633472"/>
                </a:lnTo>
                <a:close/>
              </a:path>
              <a:path w="2255520" h="2798064">
                <a:moveTo>
                  <a:pt x="348233" y="839723"/>
                </a:moveTo>
                <a:lnTo>
                  <a:pt x="360425" y="825245"/>
                </a:lnTo>
                <a:lnTo>
                  <a:pt x="235457" y="720089"/>
                </a:lnTo>
                <a:lnTo>
                  <a:pt x="348233" y="839723"/>
                </a:lnTo>
                <a:close/>
              </a:path>
              <a:path w="2255520" h="2798064">
                <a:moveTo>
                  <a:pt x="1727453" y="2508504"/>
                </a:moveTo>
                <a:lnTo>
                  <a:pt x="1741170" y="2495549"/>
                </a:lnTo>
                <a:lnTo>
                  <a:pt x="1204722" y="1860041"/>
                </a:lnTo>
                <a:lnTo>
                  <a:pt x="1727453" y="2508504"/>
                </a:lnTo>
                <a:close/>
              </a:path>
              <a:path w="2255520" h="2798064">
                <a:moveTo>
                  <a:pt x="2180844" y="2739389"/>
                </a:moveTo>
                <a:lnTo>
                  <a:pt x="2008632" y="2687573"/>
                </a:lnTo>
                <a:lnTo>
                  <a:pt x="2177796" y="2740151"/>
                </a:lnTo>
                <a:lnTo>
                  <a:pt x="2180844" y="2739389"/>
                </a:lnTo>
                <a:close/>
              </a:path>
              <a:path w="2255520" h="2798064">
                <a:moveTo>
                  <a:pt x="2190177" y="2763000"/>
                </a:moveTo>
                <a:lnTo>
                  <a:pt x="2185416" y="2759201"/>
                </a:lnTo>
                <a:lnTo>
                  <a:pt x="2183892" y="2759201"/>
                </a:lnTo>
                <a:lnTo>
                  <a:pt x="2190177" y="2763000"/>
                </a:lnTo>
                <a:close/>
              </a:path>
              <a:path w="2255520" h="2798064">
                <a:moveTo>
                  <a:pt x="2222077" y="2785713"/>
                </a:moveTo>
                <a:lnTo>
                  <a:pt x="2244090" y="2779013"/>
                </a:lnTo>
                <a:lnTo>
                  <a:pt x="2211443" y="2778057"/>
                </a:lnTo>
                <a:lnTo>
                  <a:pt x="2222077" y="2785713"/>
                </a:lnTo>
                <a:close/>
              </a:path>
              <a:path w="2255520" h="2798064">
                <a:moveTo>
                  <a:pt x="1742694" y="2497073"/>
                </a:moveTo>
                <a:lnTo>
                  <a:pt x="1823465" y="2570987"/>
                </a:lnTo>
                <a:lnTo>
                  <a:pt x="1742303" y="2496589"/>
                </a:lnTo>
                <a:lnTo>
                  <a:pt x="1742694" y="2497073"/>
                </a:lnTo>
                <a:close/>
              </a:path>
              <a:path w="2255520" h="2798064">
                <a:moveTo>
                  <a:pt x="725423" y="1153667"/>
                </a:moveTo>
                <a:lnTo>
                  <a:pt x="826007" y="1304543"/>
                </a:lnTo>
                <a:lnTo>
                  <a:pt x="946404" y="1519427"/>
                </a:lnTo>
                <a:lnTo>
                  <a:pt x="1204722" y="1860041"/>
                </a:lnTo>
                <a:lnTo>
                  <a:pt x="1741170" y="2495549"/>
                </a:lnTo>
                <a:lnTo>
                  <a:pt x="1727453" y="2508504"/>
                </a:lnTo>
                <a:lnTo>
                  <a:pt x="1728215" y="2510028"/>
                </a:lnTo>
                <a:lnTo>
                  <a:pt x="1810512" y="2585466"/>
                </a:lnTo>
                <a:lnTo>
                  <a:pt x="1812036" y="2586228"/>
                </a:lnTo>
                <a:lnTo>
                  <a:pt x="1912620" y="2649473"/>
                </a:lnTo>
                <a:lnTo>
                  <a:pt x="1914144" y="2650235"/>
                </a:lnTo>
                <a:lnTo>
                  <a:pt x="2008632" y="2687573"/>
                </a:lnTo>
                <a:lnTo>
                  <a:pt x="2180844" y="2739389"/>
                </a:lnTo>
                <a:lnTo>
                  <a:pt x="2177796" y="2740151"/>
                </a:lnTo>
                <a:lnTo>
                  <a:pt x="2008632" y="2687573"/>
                </a:lnTo>
                <a:lnTo>
                  <a:pt x="2175510" y="2742437"/>
                </a:lnTo>
                <a:lnTo>
                  <a:pt x="2186940" y="2740151"/>
                </a:lnTo>
                <a:lnTo>
                  <a:pt x="2183686" y="2738821"/>
                </a:lnTo>
                <a:lnTo>
                  <a:pt x="2015489" y="2670047"/>
                </a:lnTo>
                <a:lnTo>
                  <a:pt x="1922526" y="2633472"/>
                </a:lnTo>
                <a:lnTo>
                  <a:pt x="1921002" y="2632710"/>
                </a:lnTo>
                <a:lnTo>
                  <a:pt x="1921842" y="2633041"/>
                </a:lnTo>
                <a:lnTo>
                  <a:pt x="1821941" y="2570225"/>
                </a:lnTo>
                <a:lnTo>
                  <a:pt x="1823465" y="2570987"/>
                </a:lnTo>
                <a:lnTo>
                  <a:pt x="1742694" y="2497073"/>
                </a:lnTo>
                <a:lnTo>
                  <a:pt x="1742303" y="2496589"/>
                </a:lnTo>
                <a:lnTo>
                  <a:pt x="1219961" y="1847849"/>
                </a:lnTo>
                <a:lnTo>
                  <a:pt x="961644" y="1507997"/>
                </a:lnTo>
                <a:lnTo>
                  <a:pt x="842771" y="1294637"/>
                </a:lnTo>
                <a:lnTo>
                  <a:pt x="741425" y="1142999"/>
                </a:lnTo>
                <a:lnTo>
                  <a:pt x="740663" y="1142237"/>
                </a:lnTo>
                <a:lnTo>
                  <a:pt x="646175" y="1040891"/>
                </a:lnTo>
                <a:lnTo>
                  <a:pt x="544830" y="946403"/>
                </a:lnTo>
                <a:lnTo>
                  <a:pt x="543306" y="944879"/>
                </a:lnTo>
                <a:lnTo>
                  <a:pt x="362712" y="826769"/>
                </a:lnTo>
                <a:lnTo>
                  <a:pt x="249174" y="707135"/>
                </a:lnTo>
                <a:lnTo>
                  <a:pt x="249936" y="708659"/>
                </a:lnTo>
                <a:lnTo>
                  <a:pt x="193547" y="620267"/>
                </a:lnTo>
                <a:lnTo>
                  <a:pt x="194309" y="622553"/>
                </a:lnTo>
                <a:lnTo>
                  <a:pt x="131063" y="439673"/>
                </a:lnTo>
                <a:lnTo>
                  <a:pt x="87630" y="258317"/>
                </a:lnTo>
                <a:lnTo>
                  <a:pt x="37337" y="81533"/>
                </a:lnTo>
                <a:lnTo>
                  <a:pt x="18287" y="0"/>
                </a:lnTo>
                <a:lnTo>
                  <a:pt x="0" y="3809"/>
                </a:lnTo>
                <a:lnTo>
                  <a:pt x="19050" y="86867"/>
                </a:lnTo>
                <a:lnTo>
                  <a:pt x="69342" y="262889"/>
                </a:lnTo>
                <a:lnTo>
                  <a:pt x="113537" y="445769"/>
                </a:lnTo>
                <a:lnTo>
                  <a:pt x="176783" y="628649"/>
                </a:lnTo>
                <a:lnTo>
                  <a:pt x="177545" y="630935"/>
                </a:lnTo>
                <a:lnTo>
                  <a:pt x="233933" y="719327"/>
                </a:lnTo>
                <a:lnTo>
                  <a:pt x="235457" y="720089"/>
                </a:lnTo>
                <a:lnTo>
                  <a:pt x="360425" y="825245"/>
                </a:lnTo>
                <a:lnTo>
                  <a:pt x="348233" y="839723"/>
                </a:lnTo>
                <a:lnTo>
                  <a:pt x="350519" y="841247"/>
                </a:lnTo>
                <a:lnTo>
                  <a:pt x="532638" y="960881"/>
                </a:lnTo>
                <a:lnTo>
                  <a:pt x="531876" y="960119"/>
                </a:lnTo>
                <a:lnTo>
                  <a:pt x="631697" y="1053845"/>
                </a:lnTo>
                <a:lnTo>
                  <a:pt x="726185" y="1155191"/>
                </a:lnTo>
                <a:lnTo>
                  <a:pt x="725423" y="1153667"/>
                </a:lnTo>
                <a:close/>
              </a:path>
              <a:path w="2255520" h="2798064">
                <a:moveTo>
                  <a:pt x="2254758" y="2794254"/>
                </a:moveTo>
                <a:lnTo>
                  <a:pt x="2255520" y="2791205"/>
                </a:lnTo>
                <a:lnTo>
                  <a:pt x="2237994" y="2785110"/>
                </a:lnTo>
                <a:lnTo>
                  <a:pt x="2237232" y="2785872"/>
                </a:lnTo>
                <a:lnTo>
                  <a:pt x="2243328" y="2779775"/>
                </a:lnTo>
                <a:lnTo>
                  <a:pt x="2247900" y="2779013"/>
                </a:lnTo>
                <a:lnTo>
                  <a:pt x="2247138" y="2779013"/>
                </a:lnTo>
                <a:lnTo>
                  <a:pt x="2241656" y="2775868"/>
                </a:lnTo>
                <a:lnTo>
                  <a:pt x="2231048" y="2768686"/>
                </a:lnTo>
                <a:lnTo>
                  <a:pt x="2220093" y="2760547"/>
                </a:lnTo>
                <a:lnTo>
                  <a:pt x="2187702" y="2757678"/>
                </a:lnTo>
                <a:lnTo>
                  <a:pt x="2186940" y="2757678"/>
                </a:lnTo>
                <a:lnTo>
                  <a:pt x="2187702" y="2757678"/>
                </a:lnTo>
                <a:lnTo>
                  <a:pt x="2220093" y="2760547"/>
                </a:lnTo>
                <a:lnTo>
                  <a:pt x="2209123" y="2752429"/>
                </a:lnTo>
                <a:lnTo>
                  <a:pt x="2198469" y="2745305"/>
                </a:lnTo>
                <a:lnTo>
                  <a:pt x="2174747" y="2746247"/>
                </a:lnTo>
                <a:lnTo>
                  <a:pt x="2193036" y="2751581"/>
                </a:lnTo>
                <a:lnTo>
                  <a:pt x="2191512" y="2754629"/>
                </a:lnTo>
                <a:lnTo>
                  <a:pt x="2186178" y="2757678"/>
                </a:lnTo>
                <a:lnTo>
                  <a:pt x="2180082" y="2757678"/>
                </a:lnTo>
                <a:lnTo>
                  <a:pt x="2182368" y="2759201"/>
                </a:lnTo>
                <a:lnTo>
                  <a:pt x="2183892" y="2759201"/>
                </a:lnTo>
                <a:lnTo>
                  <a:pt x="2181606" y="2757678"/>
                </a:lnTo>
                <a:lnTo>
                  <a:pt x="2183892" y="2759201"/>
                </a:lnTo>
                <a:lnTo>
                  <a:pt x="2185416" y="2759201"/>
                </a:lnTo>
                <a:lnTo>
                  <a:pt x="2190177" y="2763000"/>
                </a:lnTo>
                <a:lnTo>
                  <a:pt x="2200808" y="2770271"/>
                </a:lnTo>
                <a:lnTo>
                  <a:pt x="2211443" y="2778057"/>
                </a:lnTo>
                <a:lnTo>
                  <a:pt x="2244090" y="2779013"/>
                </a:lnTo>
                <a:lnTo>
                  <a:pt x="2222077" y="2785713"/>
                </a:lnTo>
                <a:lnTo>
                  <a:pt x="2232706" y="2792596"/>
                </a:lnTo>
                <a:lnTo>
                  <a:pt x="2243328" y="2798063"/>
                </a:lnTo>
                <a:lnTo>
                  <a:pt x="2249424" y="2798063"/>
                </a:lnTo>
                <a:lnTo>
                  <a:pt x="2252472" y="2796539"/>
                </a:lnTo>
                <a:lnTo>
                  <a:pt x="2254758" y="27942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106053" y="3725418"/>
            <a:ext cx="84582" cy="74676"/>
          </a:xfrm>
          <a:custGeom>
            <a:avLst/>
            <a:gdLst/>
            <a:ahLst/>
            <a:cxnLst/>
            <a:rect l="l" t="t" r="r" b="b"/>
            <a:pathLst>
              <a:path w="84581" h="74675">
                <a:moveTo>
                  <a:pt x="44195" y="74675"/>
                </a:moveTo>
                <a:lnTo>
                  <a:pt x="84581" y="0"/>
                </a:lnTo>
                <a:lnTo>
                  <a:pt x="0" y="12953"/>
                </a:lnTo>
                <a:lnTo>
                  <a:pt x="44195" y="74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931555" y="3445764"/>
            <a:ext cx="84582" cy="72390"/>
          </a:xfrm>
          <a:custGeom>
            <a:avLst/>
            <a:gdLst/>
            <a:ahLst/>
            <a:cxnLst/>
            <a:rect l="l" t="t" r="r" b="b"/>
            <a:pathLst>
              <a:path w="84581" h="72389">
                <a:moveTo>
                  <a:pt x="32003" y="34290"/>
                </a:moveTo>
                <a:lnTo>
                  <a:pt x="40385" y="72390"/>
                </a:lnTo>
                <a:lnTo>
                  <a:pt x="84581" y="0"/>
                </a:lnTo>
                <a:lnTo>
                  <a:pt x="29717" y="32004"/>
                </a:lnTo>
                <a:lnTo>
                  <a:pt x="32003" y="34290"/>
                </a:lnTo>
                <a:close/>
              </a:path>
              <a:path w="84581" h="72389">
                <a:moveTo>
                  <a:pt x="84581" y="0"/>
                </a:moveTo>
                <a:lnTo>
                  <a:pt x="0" y="7620"/>
                </a:lnTo>
                <a:lnTo>
                  <a:pt x="19246" y="38486"/>
                </a:lnTo>
                <a:lnTo>
                  <a:pt x="13715" y="41910"/>
                </a:lnTo>
                <a:lnTo>
                  <a:pt x="15239" y="44958"/>
                </a:lnTo>
                <a:lnTo>
                  <a:pt x="20997" y="41294"/>
                </a:lnTo>
                <a:lnTo>
                  <a:pt x="40385" y="72390"/>
                </a:lnTo>
                <a:lnTo>
                  <a:pt x="32003" y="34290"/>
                </a:lnTo>
                <a:lnTo>
                  <a:pt x="29717" y="32004"/>
                </a:lnTo>
                <a:lnTo>
                  <a:pt x="845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12555" y="3988307"/>
            <a:ext cx="84582" cy="72390"/>
          </a:xfrm>
          <a:custGeom>
            <a:avLst/>
            <a:gdLst/>
            <a:ahLst/>
            <a:cxnLst/>
            <a:rect l="l" t="t" r="r" b="b"/>
            <a:pathLst>
              <a:path w="84581" h="72389">
                <a:moveTo>
                  <a:pt x="31241" y="34290"/>
                </a:moveTo>
                <a:lnTo>
                  <a:pt x="39623" y="72390"/>
                </a:lnTo>
                <a:lnTo>
                  <a:pt x="84581" y="0"/>
                </a:lnTo>
                <a:lnTo>
                  <a:pt x="29717" y="32004"/>
                </a:lnTo>
                <a:lnTo>
                  <a:pt x="31241" y="34290"/>
                </a:lnTo>
                <a:close/>
              </a:path>
              <a:path w="84581" h="72389">
                <a:moveTo>
                  <a:pt x="84581" y="0"/>
                </a:moveTo>
                <a:lnTo>
                  <a:pt x="0" y="7620"/>
                </a:lnTo>
                <a:lnTo>
                  <a:pt x="18982" y="38649"/>
                </a:lnTo>
                <a:lnTo>
                  <a:pt x="13715" y="41910"/>
                </a:lnTo>
                <a:lnTo>
                  <a:pt x="15239" y="44958"/>
                </a:lnTo>
                <a:lnTo>
                  <a:pt x="20639" y="41358"/>
                </a:lnTo>
                <a:lnTo>
                  <a:pt x="39623" y="72390"/>
                </a:lnTo>
                <a:lnTo>
                  <a:pt x="31241" y="34290"/>
                </a:lnTo>
                <a:lnTo>
                  <a:pt x="29717" y="32004"/>
                </a:lnTo>
                <a:lnTo>
                  <a:pt x="8458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724797" y="4500372"/>
            <a:ext cx="84582" cy="72390"/>
          </a:xfrm>
          <a:custGeom>
            <a:avLst/>
            <a:gdLst/>
            <a:ahLst/>
            <a:cxnLst/>
            <a:rect l="l" t="t" r="r" b="b"/>
            <a:pathLst>
              <a:path w="84581" h="72389">
                <a:moveTo>
                  <a:pt x="41148" y="72389"/>
                </a:moveTo>
                <a:lnTo>
                  <a:pt x="84582" y="0"/>
                </a:lnTo>
                <a:lnTo>
                  <a:pt x="0" y="8381"/>
                </a:lnTo>
                <a:lnTo>
                  <a:pt x="41148" y="723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833763" y="4621530"/>
            <a:ext cx="76962" cy="83820"/>
          </a:xfrm>
          <a:custGeom>
            <a:avLst/>
            <a:gdLst/>
            <a:ahLst/>
            <a:cxnLst/>
            <a:rect l="l" t="t" r="r" b="b"/>
            <a:pathLst>
              <a:path w="76962" h="83820">
                <a:moveTo>
                  <a:pt x="60198" y="83820"/>
                </a:moveTo>
                <a:lnTo>
                  <a:pt x="76962" y="0"/>
                </a:lnTo>
                <a:lnTo>
                  <a:pt x="0" y="36576"/>
                </a:lnTo>
                <a:lnTo>
                  <a:pt x="60198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207905" y="4808982"/>
            <a:ext cx="71628" cy="84582"/>
          </a:xfrm>
          <a:custGeom>
            <a:avLst/>
            <a:gdLst/>
            <a:ahLst/>
            <a:cxnLst/>
            <a:rect l="l" t="t" r="r" b="b"/>
            <a:pathLst>
              <a:path w="71628" h="84582">
                <a:moveTo>
                  <a:pt x="41909" y="60198"/>
                </a:moveTo>
                <a:lnTo>
                  <a:pt x="71627" y="84582"/>
                </a:lnTo>
                <a:lnTo>
                  <a:pt x="62483" y="0"/>
                </a:lnTo>
                <a:lnTo>
                  <a:pt x="38861" y="58674"/>
                </a:lnTo>
                <a:lnTo>
                  <a:pt x="41909" y="60198"/>
                </a:lnTo>
                <a:close/>
              </a:path>
              <a:path w="71628" h="84582">
                <a:moveTo>
                  <a:pt x="62483" y="0"/>
                </a:moveTo>
                <a:lnTo>
                  <a:pt x="0" y="57912"/>
                </a:lnTo>
                <a:lnTo>
                  <a:pt x="34351" y="70702"/>
                </a:lnTo>
                <a:lnTo>
                  <a:pt x="32003" y="76962"/>
                </a:lnTo>
                <a:lnTo>
                  <a:pt x="35051" y="77724"/>
                </a:lnTo>
                <a:lnTo>
                  <a:pt x="37361" y="71823"/>
                </a:lnTo>
                <a:lnTo>
                  <a:pt x="71627" y="84582"/>
                </a:lnTo>
                <a:lnTo>
                  <a:pt x="41909" y="60198"/>
                </a:lnTo>
                <a:lnTo>
                  <a:pt x="38861" y="58674"/>
                </a:lnTo>
                <a:lnTo>
                  <a:pt x="6248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999879" y="4733544"/>
            <a:ext cx="74675" cy="83820"/>
          </a:xfrm>
          <a:custGeom>
            <a:avLst/>
            <a:gdLst/>
            <a:ahLst/>
            <a:cxnLst/>
            <a:rect l="l" t="t" r="r" b="b"/>
            <a:pathLst>
              <a:path w="74675" h="83820">
                <a:moveTo>
                  <a:pt x="39623" y="53339"/>
                </a:moveTo>
                <a:lnTo>
                  <a:pt x="63245" y="83819"/>
                </a:lnTo>
                <a:lnTo>
                  <a:pt x="74675" y="0"/>
                </a:lnTo>
                <a:lnTo>
                  <a:pt x="37337" y="51053"/>
                </a:lnTo>
                <a:lnTo>
                  <a:pt x="39623" y="53339"/>
                </a:lnTo>
                <a:close/>
              </a:path>
              <a:path w="74675" h="83820">
                <a:moveTo>
                  <a:pt x="74675" y="0"/>
                </a:moveTo>
                <a:lnTo>
                  <a:pt x="0" y="41147"/>
                </a:lnTo>
                <a:lnTo>
                  <a:pt x="30124" y="61473"/>
                </a:lnTo>
                <a:lnTo>
                  <a:pt x="23621" y="70865"/>
                </a:lnTo>
                <a:lnTo>
                  <a:pt x="26669" y="73151"/>
                </a:lnTo>
                <a:lnTo>
                  <a:pt x="33026" y="63430"/>
                </a:lnTo>
                <a:lnTo>
                  <a:pt x="63245" y="83819"/>
                </a:lnTo>
                <a:lnTo>
                  <a:pt x="39623" y="53339"/>
                </a:lnTo>
                <a:lnTo>
                  <a:pt x="37337" y="51053"/>
                </a:lnTo>
                <a:lnTo>
                  <a:pt x="7467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824875" y="3275076"/>
            <a:ext cx="83820" cy="75438"/>
          </a:xfrm>
          <a:custGeom>
            <a:avLst/>
            <a:gdLst/>
            <a:ahLst/>
            <a:cxnLst/>
            <a:rect l="l" t="t" r="r" b="b"/>
            <a:pathLst>
              <a:path w="83819" h="75437">
                <a:moveTo>
                  <a:pt x="33528" y="38861"/>
                </a:moveTo>
                <a:lnTo>
                  <a:pt x="44196" y="75437"/>
                </a:lnTo>
                <a:lnTo>
                  <a:pt x="83820" y="0"/>
                </a:lnTo>
                <a:lnTo>
                  <a:pt x="31242" y="35813"/>
                </a:lnTo>
                <a:lnTo>
                  <a:pt x="33528" y="38861"/>
                </a:lnTo>
                <a:close/>
              </a:path>
              <a:path w="83819" h="75437">
                <a:moveTo>
                  <a:pt x="83820" y="0"/>
                </a:moveTo>
                <a:lnTo>
                  <a:pt x="0" y="13715"/>
                </a:lnTo>
                <a:lnTo>
                  <a:pt x="21148" y="43251"/>
                </a:lnTo>
                <a:lnTo>
                  <a:pt x="16764" y="46481"/>
                </a:lnTo>
                <a:lnTo>
                  <a:pt x="19050" y="48767"/>
                </a:lnTo>
                <a:lnTo>
                  <a:pt x="23109" y="45990"/>
                </a:lnTo>
                <a:lnTo>
                  <a:pt x="44196" y="75437"/>
                </a:lnTo>
                <a:lnTo>
                  <a:pt x="33528" y="38861"/>
                </a:lnTo>
                <a:lnTo>
                  <a:pt x="31242" y="35813"/>
                </a:lnTo>
                <a:lnTo>
                  <a:pt x="8382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546745" y="3009899"/>
            <a:ext cx="72389" cy="84582"/>
          </a:xfrm>
          <a:custGeom>
            <a:avLst/>
            <a:gdLst/>
            <a:ahLst/>
            <a:cxnLst/>
            <a:rect l="l" t="t" r="r" b="b"/>
            <a:pathLst>
              <a:path w="72390" h="84581">
                <a:moveTo>
                  <a:pt x="64769" y="84582"/>
                </a:moveTo>
                <a:lnTo>
                  <a:pt x="72389" y="0"/>
                </a:lnTo>
                <a:lnTo>
                  <a:pt x="0" y="44196"/>
                </a:lnTo>
                <a:lnTo>
                  <a:pt x="64769" y="845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427111" y="2919983"/>
            <a:ext cx="72389" cy="85344"/>
          </a:xfrm>
          <a:custGeom>
            <a:avLst/>
            <a:gdLst/>
            <a:ahLst/>
            <a:cxnLst/>
            <a:rect l="l" t="t" r="r" b="b"/>
            <a:pathLst>
              <a:path w="72390" h="85343">
                <a:moveTo>
                  <a:pt x="64769" y="85344"/>
                </a:moveTo>
                <a:lnTo>
                  <a:pt x="72389" y="0"/>
                </a:lnTo>
                <a:lnTo>
                  <a:pt x="0" y="44958"/>
                </a:lnTo>
                <a:lnTo>
                  <a:pt x="64769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328051" y="2827020"/>
            <a:ext cx="84582" cy="74676"/>
          </a:xfrm>
          <a:custGeom>
            <a:avLst/>
            <a:gdLst/>
            <a:ahLst/>
            <a:cxnLst/>
            <a:rect l="l" t="t" r="r" b="b"/>
            <a:pathLst>
              <a:path w="84581" h="74675">
                <a:moveTo>
                  <a:pt x="43434" y="74675"/>
                </a:moveTo>
                <a:lnTo>
                  <a:pt x="84582" y="0"/>
                </a:lnTo>
                <a:lnTo>
                  <a:pt x="0" y="12191"/>
                </a:lnTo>
                <a:lnTo>
                  <a:pt x="43434" y="74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254899" y="2684526"/>
            <a:ext cx="83820" cy="73152"/>
          </a:xfrm>
          <a:custGeom>
            <a:avLst/>
            <a:gdLst/>
            <a:ahLst/>
            <a:cxnLst/>
            <a:rect l="l" t="t" r="r" b="b"/>
            <a:pathLst>
              <a:path w="83819" h="73151">
                <a:moveTo>
                  <a:pt x="21336" y="73151"/>
                </a:moveTo>
                <a:lnTo>
                  <a:pt x="83820" y="14477"/>
                </a:lnTo>
                <a:lnTo>
                  <a:pt x="0" y="0"/>
                </a:lnTo>
                <a:lnTo>
                  <a:pt x="21336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191653" y="2500122"/>
            <a:ext cx="84582" cy="72390"/>
          </a:xfrm>
          <a:custGeom>
            <a:avLst/>
            <a:gdLst/>
            <a:ahLst/>
            <a:cxnLst/>
            <a:rect l="l" t="t" r="r" b="b"/>
            <a:pathLst>
              <a:path w="84581" h="72389">
                <a:moveTo>
                  <a:pt x="23621" y="72389"/>
                </a:moveTo>
                <a:lnTo>
                  <a:pt x="84581" y="12953"/>
                </a:lnTo>
                <a:lnTo>
                  <a:pt x="0" y="0"/>
                </a:lnTo>
                <a:lnTo>
                  <a:pt x="23621" y="723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610497" y="4353306"/>
            <a:ext cx="80010" cy="81534"/>
          </a:xfrm>
          <a:custGeom>
            <a:avLst/>
            <a:gdLst/>
            <a:ahLst/>
            <a:cxnLst/>
            <a:rect l="l" t="t" r="r" b="b"/>
            <a:pathLst>
              <a:path w="80010" h="81534">
                <a:moveTo>
                  <a:pt x="56387" y="81534"/>
                </a:moveTo>
                <a:lnTo>
                  <a:pt x="80009" y="0"/>
                </a:lnTo>
                <a:lnTo>
                  <a:pt x="0" y="30480"/>
                </a:lnTo>
                <a:lnTo>
                  <a:pt x="56387" y="815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509151" y="4225290"/>
            <a:ext cx="82296" cy="78486"/>
          </a:xfrm>
          <a:custGeom>
            <a:avLst/>
            <a:gdLst/>
            <a:ahLst/>
            <a:cxnLst/>
            <a:rect l="l" t="t" r="r" b="b"/>
            <a:pathLst>
              <a:path w="82295" h="78486">
                <a:moveTo>
                  <a:pt x="35814" y="42671"/>
                </a:moveTo>
                <a:lnTo>
                  <a:pt x="50292" y="78485"/>
                </a:lnTo>
                <a:lnTo>
                  <a:pt x="82296" y="0"/>
                </a:lnTo>
                <a:lnTo>
                  <a:pt x="33528" y="40385"/>
                </a:lnTo>
                <a:lnTo>
                  <a:pt x="35814" y="42671"/>
                </a:lnTo>
                <a:close/>
              </a:path>
              <a:path w="82295" h="78486">
                <a:moveTo>
                  <a:pt x="82296" y="0"/>
                </a:moveTo>
                <a:lnTo>
                  <a:pt x="0" y="21335"/>
                </a:lnTo>
                <a:lnTo>
                  <a:pt x="24091" y="48712"/>
                </a:lnTo>
                <a:lnTo>
                  <a:pt x="20574" y="51815"/>
                </a:lnTo>
                <a:lnTo>
                  <a:pt x="22860" y="54101"/>
                </a:lnTo>
                <a:lnTo>
                  <a:pt x="26222" y="51134"/>
                </a:lnTo>
                <a:lnTo>
                  <a:pt x="50292" y="78485"/>
                </a:lnTo>
                <a:lnTo>
                  <a:pt x="35814" y="42671"/>
                </a:lnTo>
                <a:lnTo>
                  <a:pt x="33528" y="40385"/>
                </a:lnTo>
                <a:lnTo>
                  <a:pt x="8229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405519" y="4109466"/>
            <a:ext cx="83058" cy="78486"/>
          </a:xfrm>
          <a:custGeom>
            <a:avLst/>
            <a:gdLst/>
            <a:ahLst/>
            <a:cxnLst/>
            <a:rect l="l" t="t" r="r" b="b"/>
            <a:pathLst>
              <a:path w="83057" h="78486">
                <a:moveTo>
                  <a:pt x="35814" y="42671"/>
                </a:moveTo>
                <a:lnTo>
                  <a:pt x="50292" y="78485"/>
                </a:lnTo>
                <a:lnTo>
                  <a:pt x="83058" y="0"/>
                </a:lnTo>
                <a:lnTo>
                  <a:pt x="33528" y="40385"/>
                </a:lnTo>
                <a:lnTo>
                  <a:pt x="35814" y="42671"/>
                </a:lnTo>
                <a:close/>
              </a:path>
              <a:path w="83057" h="78486">
                <a:moveTo>
                  <a:pt x="83058" y="0"/>
                </a:moveTo>
                <a:lnTo>
                  <a:pt x="0" y="21335"/>
                </a:lnTo>
                <a:lnTo>
                  <a:pt x="24091" y="48712"/>
                </a:lnTo>
                <a:lnTo>
                  <a:pt x="20574" y="51815"/>
                </a:lnTo>
                <a:lnTo>
                  <a:pt x="22860" y="54101"/>
                </a:lnTo>
                <a:lnTo>
                  <a:pt x="26222" y="51134"/>
                </a:lnTo>
                <a:lnTo>
                  <a:pt x="50292" y="78485"/>
                </a:lnTo>
                <a:lnTo>
                  <a:pt x="35814" y="42671"/>
                </a:lnTo>
                <a:lnTo>
                  <a:pt x="33528" y="40385"/>
                </a:lnTo>
                <a:lnTo>
                  <a:pt x="8305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206637" y="3852671"/>
            <a:ext cx="85344" cy="72390"/>
          </a:xfrm>
          <a:custGeom>
            <a:avLst/>
            <a:gdLst/>
            <a:ahLst/>
            <a:cxnLst/>
            <a:rect l="l" t="t" r="r" b="b"/>
            <a:pathLst>
              <a:path w="85343" h="72389">
                <a:moveTo>
                  <a:pt x="32003" y="34290"/>
                </a:moveTo>
                <a:lnTo>
                  <a:pt x="40385" y="72390"/>
                </a:lnTo>
                <a:lnTo>
                  <a:pt x="85343" y="0"/>
                </a:lnTo>
                <a:lnTo>
                  <a:pt x="30479" y="32004"/>
                </a:lnTo>
                <a:lnTo>
                  <a:pt x="32003" y="34290"/>
                </a:lnTo>
                <a:close/>
              </a:path>
              <a:path w="85343" h="72389">
                <a:moveTo>
                  <a:pt x="85343" y="0"/>
                </a:moveTo>
                <a:lnTo>
                  <a:pt x="0" y="7620"/>
                </a:lnTo>
                <a:lnTo>
                  <a:pt x="19317" y="38600"/>
                </a:lnTo>
                <a:lnTo>
                  <a:pt x="13715" y="41910"/>
                </a:lnTo>
                <a:lnTo>
                  <a:pt x="15239" y="44958"/>
                </a:lnTo>
                <a:lnTo>
                  <a:pt x="20997" y="41294"/>
                </a:lnTo>
                <a:lnTo>
                  <a:pt x="40385" y="72390"/>
                </a:lnTo>
                <a:lnTo>
                  <a:pt x="32003" y="34290"/>
                </a:lnTo>
                <a:lnTo>
                  <a:pt x="30479" y="32004"/>
                </a:lnTo>
                <a:lnTo>
                  <a:pt x="853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696097" y="3130295"/>
            <a:ext cx="78486" cy="83058"/>
          </a:xfrm>
          <a:custGeom>
            <a:avLst/>
            <a:gdLst/>
            <a:ahLst/>
            <a:cxnLst/>
            <a:rect l="l" t="t" r="r" b="b"/>
            <a:pathLst>
              <a:path w="78486" h="83057">
                <a:moveTo>
                  <a:pt x="58674" y="83058"/>
                </a:moveTo>
                <a:lnTo>
                  <a:pt x="78486" y="0"/>
                </a:lnTo>
                <a:lnTo>
                  <a:pt x="0" y="34290"/>
                </a:lnTo>
                <a:lnTo>
                  <a:pt x="58674" y="8305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50505" y="2338578"/>
            <a:ext cx="84582" cy="71628"/>
          </a:xfrm>
          <a:custGeom>
            <a:avLst/>
            <a:gdLst/>
            <a:ahLst/>
            <a:cxnLst/>
            <a:rect l="l" t="t" r="r" b="b"/>
            <a:pathLst>
              <a:path w="84581" h="71627">
                <a:moveTo>
                  <a:pt x="24384" y="71627"/>
                </a:moveTo>
                <a:lnTo>
                  <a:pt x="84582" y="11429"/>
                </a:lnTo>
                <a:lnTo>
                  <a:pt x="0" y="0"/>
                </a:lnTo>
                <a:lnTo>
                  <a:pt x="24384" y="716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118501" y="2173224"/>
            <a:ext cx="84582" cy="73152"/>
          </a:xfrm>
          <a:custGeom>
            <a:avLst/>
            <a:gdLst/>
            <a:ahLst/>
            <a:cxnLst/>
            <a:rect l="l" t="t" r="r" b="b"/>
            <a:pathLst>
              <a:path w="84581" h="73151">
                <a:moveTo>
                  <a:pt x="22859" y="73151"/>
                </a:moveTo>
                <a:lnTo>
                  <a:pt x="84581" y="13715"/>
                </a:lnTo>
                <a:lnTo>
                  <a:pt x="0" y="0"/>
                </a:lnTo>
                <a:lnTo>
                  <a:pt x="22859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321443" y="5254752"/>
            <a:ext cx="1203198" cy="370331"/>
          </a:xfrm>
          <a:custGeom>
            <a:avLst/>
            <a:gdLst/>
            <a:ahLst/>
            <a:cxnLst/>
            <a:rect l="l" t="t" r="r" b="b"/>
            <a:pathLst>
              <a:path w="1203198" h="370331">
                <a:moveTo>
                  <a:pt x="642365" y="30480"/>
                </a:moveTo>
                <a:lnTo>
                  <a:pt x="643889" y="31242"/>
                </a:lnTo>
                <a:lnTo>
                  <a:pt x="647699" y="31242"/>
                </a:lnTo>
                <a:lnTo>
                  <a:pt x="817625" y="25146"/>
                </a:lnTo>
                <a:lnTo>
                  <a:pt x="1011416" y="19090"/>
                </a:lnTo>
                <a:lnTo>
                  <a:pt x="1011173" y="19050"/>
                </a:lnTo>
                <a:lnTo>
                  <a:pt x="642365" y="30480"/>
                </a:lnTo>
                <a:close/>
              </a:path>
              <a:path w="1203198" h="370331">
                <a:moveTo>
                  <a:pt x="2088641" y="188976"/>
                </a:moveTo>
                <a:lnTo>
                  <a:pt x="2090927" y="169926"/>
                </a:lnTo>
                <a:lnTo>
                  <a:pt x="1889759" y="150876"/>
                </a:lnTo>
                <a:lnTo>
                  <a:pt x="1443227" y="81534"/>
                </a:lnTo>
                <a:lnTo>
                  <a:pt x="1203197" y="31242"/>
                </a:lnTo>
                <a:lnTo>
                  <a:pt x="1012697" y="19050"/>
                </a:lnTo>
                <a:lnTo>
                  <a:pt x="652271" y="13716"/>
                </a:lnTo>
                <a:lnTo>
                  <a:pt x="646937" y="12192"/>
                </a:lnTo>
                <a:lnTo>
                  <a:pt x="649419" y="12102"/>
                </a:lnTo>
                <a:lnTo>
                  <a:pt x="506729" y="-68579"/>
                </a:lnTo>
                <a:lnTo>
                  <a:pt x="160781" y="-244601"/>
                </a:lnTo>
                <a:lnTo>
                  <a:pt x="9905" y="-339089"/>
                </a:lnTo>
                <a:lnTo>
                  <a:pt x="0" y="-323087"/>
                </a:lnTo>
                <a:lnTo>
                  <a:pt x="150875" y="-228599"/>
                </a:lnTo>
                <a:lnTo>
                  <a:pt x="498347" y="-51815"/>
                </a:lnTo>
                <a:lnTo>
                  <a:pt x="642365" y="30480"/>
                </a:lnTo>
                <a:lnTo>
                  <a:pt x="1011173" y="19050"/>
                </a:lnTo>
                <a:lnTo>
                  <a:pt x="1011416" y="19090"/>
                </a:lnTo>
                <a:lnTo>
                  <a:pt x="1200149" y="50292"/>
                </a:lnTo>
                <a:lnTo>
                  <a:pt x="1438655" y="100584"/>
                </a:lnTo>
                <a:lnTo>
                  <a:pt x="1886711" y="169926"/>
                </a:lnTo>
                <a:lnTo>
                  <a:pt x="2088641" y="188976"/>
                </a:lnTo>
                <a:close/>
              </a:path>
              <a:path w="1203198" h="370331">
                <a:moveTo>
                  <a:pt x="646937" y="12192"/>
                </a:moveTo>
                <a:lnTo>
                  <a:pt x="652271" y="13716"/>
                </a:lnTo>
                <a:lnTo>
                  <a:pt x="1012697" y="19050"/>
                </a:lnTo>
                <a:lnTo>
                  <a:pt x="1203197" y="31242"/>
                </a:lnTo>
                <a:lnTo>
                  <a:pt x="1014221" y="0"/>
                </a:lnTo>
                <a:lnTo>
                  <a:pt x="1012697" y="0"/>
                </a:lnTo>
                <a:lnTo>
                  <a:pt x="816863" y="6096"/>
                </a:lnTo>
                <a:lnTo>
                  <a:pt x="649419" y="12102"/>
                </a:lnTo>
                <a:lnTo>
                  <a:pt x="646937" y="121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336683" y="4902708"/>
            <a:ext cx="76199" cy="83820"/>
          </a:xfrm>
          <a:custGeom>
            <a:avLst/>
            <a:gdLst/>
            <a:ahLst/>
            <a:cxnLst/>
            <a:rect l="l" t="t" r="r" b="b"/>
            <a:pathLst>
              <a:path w="76200" h="83820">
                <a:moveTo>
                  <a:pt x="60960" y="83820"/>
                </a:moveTo>
                <a:lnTo>
                  <a:pt x="76200" y="0"/>
                </a:lnTo>
                <a:lnTo>
                  <a:pt x="0" y="38100"/>
                </a:lnTo>
                <a:lnTo>
                  <a:pt x="60960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767975" y="5126735"/>
            <a:ext cx="73914" cy="84582"/>
          </a:xfrm>
          <a:custGeom>
            <a:avLst/>
            <a:gdLst/>
            <a:ahLst/>
            <a:cxnLst/>
            <a:rect l="l" t="t" r="r" b="b"/>
            <a:pathLst>
              <a:path w="73913" h="84582">
                <a:moveTo>
                  <a:pt x="63246" y="84582"/>
                </a:moveTo>
                <a:lnTo>
                  <a:pt x="73914" y="0"/>
                </a:lnTo>
                <a:lnTo>
                  <a:pt x="0" y="41910"/>
                </a:lnTo>
                <a:lnTo>
                  <a:pt x="63246" y="8458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043057" y="520903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380623" y="520903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80267" y="5247894"/>
            <a:ext cx="73152" cy="83820"/>
          </a:xfrm>
          <a:custGeom>
            <a:avLst/>
            <a:gdLst/>
            <a:ahLst/>
            <a:cxnLst/>
            <a:rect l="l" t="t" r="r" b="b"/>
            <a:pathLst>
              <a:path w="73151" h="83820">
                <a:moveTo>
                  <a:pt x="73151" y="83819"/>
                </a:moveTo>
                <a:lnTo>
                  <a:pt x="57911" y="0"/>
                </a:lnTo>
                <a:lnTo>
                  <a:pt x="0" y="62483"/>
                </a:lnTo>
                <a:lnTo>
                  <a:pt x="73151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168531" y="534924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314835" y="5362194"/>
            <a:ext cx="75438" cy="80772"/>
          </a:xfrm>
          <a:custGeom>
            <a:avLst/>
            <a:gdLst/>
            <a:ahLst/>
            <a:cxnLst/>
            <a:rect l="l" t="t" r="r" b="b"/>
            <a:pathLst>
              <a:path w="75437" h="80772">
                <a:moveTo>
                  <a:pt x="75437" y="80772"/>
                </a:moveTo>
                <a:lnTo>
                  <a:pt x="49529" y="0"/>
                </a:lnTo>
                <a:lnTo>
                  <a:pt x="0" y="69342"/>
                </a:lnTo>
                <a:lnTo>
                  <a:pt x="75437" y="807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991747" y="5315712"/>
            <a:ext cx="73914" cy="83058"/>
          </a:xfrm>
          <a:custGeom>
            <a:avLst/>
            <a:gdLst/>
            <a:ahLst/>
            <a:cxnLst/>
            <a:rect l="l" t="t" r="r" b="b"/>
            <a:pathLst>
              <a:path w="73913" h="83058">
                <a:moveTo>
                  <a:pt x="73913" y="83057"/>
                </a:moveTo>
                <a:lnTo>
                  <a:pt x="54863" y="0"/>
                </a:lnTo>
                <a:lnTo>
                  <a:pt x="0" y="64769"/>
                </a:lnTo>
                <a:lnTo>
                  <a:pt x="73913" y="8305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77653" y="4975098"/>
            <a:ext cx="75438" cy="83820"/>
          </a:xfrm>
          <a:custGeom>
            <a:avLst/>
            <a:gdLst/>
            <a:ahLst/>
            <a:cxnLst/>
            <a:rect l="l" t="t" r="r" b="b"/>
            <a:pathLst>
              <a:path w="75437" h="83820">
                <a:moveTo>
                  <a:pt x="63246" y="83819"/>
                </a:moveTo>
                <a:lnTo>
                  <a:pt x="75438" y="0"/>
                </a:lnTo>
                <a:lnTo>
                  <a:pt x="0" y="40385"/>
                </a:lnTo>
                <a:lnTo>
                  <a:pt x="63246" y="8381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620147" y="5044440"/>
            <a:ext cx="73914" cy="84582"/>
          </a:xfrm>
          <a:custGeom>
            <a:avLst/>
            <a:gdLst/>
            <a:ahLst/>
            <a:cxnLst/>
            <a:rect l="l" t="t" r="r" b="b"/>
            <a:pathLst>
              <a:path w="73913" h="84582">
                <a:moveTo>
                  <a:pt x="63246" y="84581"/>
                </a:moveTo>
                <a:lnTo>
                  <a:pt x="73914" y="0"/>
                </a:lnTo>
                <a:lnTo>
                  <a:pt x="0" y="41909"/>
                </a:lnTo>
                <a:lnTo>
                  <a:pt x="63246" y="845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3882275" y="5182362"/>
            <a:ext cx="73914" cy="84582"/>
          </a:xfrm>
          <a:custGeom>
            <a:avLst/>
            <a:gdLst/>
            <a:ahLst/>
            <a:cxnLst/>
            <a:rect l="l" t="t" r="r" b="b"/>
            <a:pathLst>
              <a:path w="73913" h="84582">
                <a:moveTo>
                  <a:pt x="63246" y="84581"/>
                </a:moveTo>
                <a:lnTo>
                  <a:pt x="73914" y="0"/>
                </a:lnTo>
                <a:lnTo>
                  <a:pt x="0" y="42671"/>
                </a:lnTo>
                <a:lnTo>
                  <a:pt x="63246" y="845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197743" y="520293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786769" y="5298185"/>
            <a:ext cx="73152" cy="83820"/>
          </a:xfrm>
          <a:custGeom>
            <a:avLst/>
            <a:gdLst/>
            <a:ahLst/>
            <a:cxnLst/>
            <a:rect l="l" t="t" r="r" b="b"/>
            <a:pathLst>
              <a:path w="73151" h="83820">
                <a:moveTo>
                  <a:pt x="73151" y="83820"/>
                </a:moveTo>
                <a:lnTo>
                  <a:pt x="57149" y="0"/>
                </a:lnTo>
                <a:lnTo>
                  <a:pt x="0" y="62484"/>
                </a:lnTo>
                <a:lnTo>
                  <a:pt x="73151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455043" y="5405627"/>
            <a:ext cx="635508" cy="137160"/>
          </a:xfrm>
          <a:custGeom>
            <a:avLst/>
            <a:gdLst/>
            <a:ahLst/>
            <a:cxnLst/>
            <a:rect l="l" t="t" r="r" b="b"/>
            <a:pathLst>
              <a:path w="635508" h="137160">
                <a:moveTo>
                  <a:pt x="55625" y="19050"/>
                </a:moveTo>
                <a:lnTo>
                  <a:pt x="353567" y="19050"/>
                </a:lnTo>
                <a:lnTo>
                  <a:pt x="438911" y="13716"/>
                </a:lnTo>
                <a:lnTo>
                  <a:pt x="436625" y="12954"/>
                </a:lnTo>
                <a:lnTo>
                  <a:pt x="354329" y="0"/>
                </a:lnTo>
                <a:lnTo>
                  <a:pt x="352805" y="0"/>
                </a:lnTo>
                <a:lnTo>
                  <a:pt x="176021" y="6096"/>
                </a:lnTo>
                <a:lnTo>
                  <a:pt x="55625" y="19050"/>
                </a:lnTo>
                <a:close/>
              </a:path>
              <a:path w="635508" h="137160">
                <a:moveTo>
                  <a:pt x="538733" y="75438"/>
                </a:moveTo>
                <a:lnTo>
                  <a:pt x="538366" y="75286"/>
                </a:lnTo>
                <a:lnTo>
                  <a:pt x="624839" y="137160"/>
                </a:lnTo>
                <a:lnTo>
                  <a:pt x="635507" y="121158"/>
                </a:lnTo>
                <a:lnTo>
                  <a:pt x="538733" y="75438"/>
                </a:lnTo>
                <a:close/>
              </a:path>
              <a:path w="635508" h="137160">
                <a:moveTo>
                  <a:pt x="538366" y="75286"/>
                </a:moveTo>
                <a:lnTo>
                  <a:pt x="538733" y="75438"/>
                </a:lnTo>
                <a:lnTo>
                  <a:pt x="635507" y="121158"/>
                </a:lnTo>
                <a:lnTo>
                  <a:pt x="547877" y="58674"/>
                </a:lnTo>
                <a:lnTo>
                  <a:pt x="536447" y="73914"/>
                </a:lnTo>
                <a:lnTo>
                  <a:pt x="547877" y="58674"/>
                </a:lnTo>
                <a:lnTo>
                  <a:pt x="545591" y="57150"/>
                </a:lnTo>
                <a:lnTo>
                  <a:pt x="438911" y="13716"/>
                </a:lnTo>
                <a:lnTo>
                  <a:pt x="353567" y="19050"/>
                </a:lnTo>
                <a:lnTo>
                  <a:pt x="0" y="19050"/>
                </a:lnTo>
                <a:lnTo>
                  <a:pt x="0" y="38100"/>
                </a:lnTo>
                <a:lnTo>
                  <a:pt x="57911" y="38100"/>
                </a:lnTo>
                <a:lnTo>
                  <a:pt x="176783" y="25146"/>
                </a:lnTo>
                <a:lnTo>
                  <a:pt x="351713" y="19113"/>
                </a:lnTo>
                <a:lnTo>
                  <a:pt x="433577" y="31242"/>
                </a:lnTo>
                <a:lnTo>
                  <a:pt x="431291" y="31242"/>
                </a:lnTo>
                <a:lnTo>
                  <a:pt x="538366" y="7528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733935" y="534085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590679" y="534924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860427" y="5362193"/>
            <a:ext cx="73914" cy="83820"/>
          </a:xfrm>
          <a:custGeom>
            <a:avLst/>
            <a:gdLst/>
            <a:ahLst/>
            <a:cxnLst/>
            <a:rect l="l" t="t" r="r" b="b"/>
            <a:pathLst>
              <a:path w="73913" h="83820">
                <a:moveTo>
                  <a:pt x="73913" y="83820"/>
                </a:moveTo>
                <a:lnTo>
                  <a:pt x="56387" y="0"/>
                </a:lnTo>
                <a:lnTo>
                  <a:pt x="0" y="64008"/>
                </a:lnTo>
                <a:lnTo>
                  <a:pt x="73913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993777" y="5436869"/>
            <a:ext cx="70866" cy="85344"/>
          </a:xfrm>
          <a:custGeom>
            <a:avLst/>
            <a:gdLst/>
            <a:ahLst/>
            <a:cxnLst/>
            <a:rect l="l" t="t" r="r" b="b"/>
            <a:pathLst>
              <a:path w="70865" h="85344">
                <a:moveTo>
                  <a:pt x="65532" y="85344"/>
                </a:moveTo>
                <a:lnTo>
                  <a:pt x="70866" y="0"/>
                </a:lnTo>
                <a:lnTo>
                  <a:pt x="0" y="47244"/>
                </a:lnTo>
                <a:lnTo>
                  <a:pt x="65532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449709" y="535762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76200"/>
                </a:moveTo>
                <a:lnTo>
                  <a:pt x="38099" y="0"/>
                </a:lnTo>
                <a:lnTo>
                  <a:pt x="0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433326" y="5424678"/>
            <a:ext cx="0" cy="19050"/>
          </a:xfrm>
          <a:custGeom>
            <a:avLst/>
            <a:gdLst/>
            <a:ahLst/>
            <a:cxnLst/>
            <a:rect l="l" t="t" r="r" b="b"/>
            <a:pathLst>
              <a:path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ln w="4470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076835" y="5530595"/>
            <a:ext cx="54102" cy="79248"/>
          </a:xfrm>
          <a:custGeom>
            <a:avLst/>
            <a:gdLst/>
            <a:ahLst/>
            <a:cxnLst/>
            <a:rect l="l" t="t" r="r" b="b"/>
            <a:pathLst>
              <a:path w="54101" h="79248">
                <a:moveTo>
                  <a:pt x="16763" y="0"/>
                </a:moveTo>
                <a:lnTo>
                  <a:pt x="0" y="9144"/>
                </a:lnTo>
                <a:lnTo>
                  <a:pt x="37337" y="79248"/>
                </a:lnTo>
                <a:lnTo>
                  <a:pt x="54101" y="70104"/>
                </a:lnTo>
                <a:lnTo>
                  <a:pt x="167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41133" y="1491284"/>
            <a:ext cx="9061704" cy="4731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190879" y="1683257"/>
            <a:ext cx="430530" cy="1434846"/>
          </a:xfrm>
          <a:custGeom>
            <a:avLst/>
            <a:gdLst/>
            <a:ahLst/>
            <a:cxnLst/>
            <a:rect l="l" t="t" r="r" b="b"/>
            <a:pathLst>
              <a:path w="430529" h="1434846">
                <a:moveTo>
                  <a:pt x="416052" y="1344930"/>
                </a:moveTo>
                <a:lnTo>
                  <a:pt x="407670" y="1295400"/>
                </a:lnTo>
                <a:lnTo>
                  <a:pt x="395478" y="1296924"/>
                </a:lnTo>
                <a:lnTo>
                  <a:pt x="403860" y="1347216"/>
                </a:lnTo>
                <a:lnTo>
                  <a:pt x="416052" y="1344930"/>
                </a:lnTo>
                <a:close/>
              </a:path>
              <a:path w="430529" h="1434846">
                <a:moveTo>
                  <a:pt x="401574" y="1257300"/>
                </a:moveTo>
                <a:lnTo>
                  <a:pt x="393192" y="1207770"/>
                </a:lnTo>
                <a:lnTo>
                  <a:pt x="381000" y="1209294"/>
                </a:lnTo>
                <a:lnTo>
                  <a:pt x="389382" y="1259586"/>
                </a:lnTo>
                <a:lnTo>
                  <a:pt x="401574" y="1257300"/>
                </a:lnTo>
                <a:close/>
              </a:path>
              <a:path w="430529" h="1434846">
                <a:moveTo>
                  <a:pt x="381000" y="1169670"/>
                </a:moveTo>
                <a:lnTo>
                  <a:pt x="359664" y="1123950"/>
                </a:lnTo>
                <a:lnTo>
                  <a:pt x="348234" y="1129284"/>
                </a:lnTo>
                <a:lnTo>
                  <a:pt x="369570" y="1175004"/>
                </a:lnTo>
                <a:lnTo>
                  <a:pt x="381000" y="1169670"/>
                </a:lnTo>
                <a:close/>
              </a:path>
              <a:path w="430529" h="1434846">
                <a:moveTo>
                  <a:pt x="343662" y="1088898"/>
                </a:moveTo>
                <a:lnTo>
                  <a:pt x="322326" y="1043178"/>
                </a:lnTo>
                <a:lnTo>
                  <a:pt x="310896" y="1048512"/>
                </a:lnTo>
                <a:lnTo>
                  <a:pt x="332232" y="1094232"/>
                </a:lnTo>
                <a:lnTo>
                  <a:pt x="343662" y="1088898"/>
                </a:lnTo>
                <a:close/>
              </a:path>
              <a:path w="430529" h="1434846">
                <a:moveTo>
                  <a:pt x="290322" y="1004316"/>
                </a:moveTo>
                <a:lnTo>
                  <a:pt x="301752" y="998982"/>
                </a:lnTo>
                <a:lnTo>
                  <a:pt x="301752" y="998220"/>
                </a:lnTo>
                <a:lnTo>
                  <a:pt x="278130" y="964692"/>
                </a:lnTo>
                <a:lnTo>
                  <a:pt x="268224" y="972312"/>
                </a:lnTo>
                <a:lnTo>
                  <a:pt x="290902" y="1005573"/>
                </a:lnTo>
                <a:lnTo>
                  <a:pt x="291084" y="1005840"/>
                </a:lnTo>
                <a:lnTo>
                  <a:pt x="306324" y="1008888"/>
                </a:lnTo>
                <a:lnTo>
                  <a:pt x="301752" y="998982"/>
                </a:lnTo>
                <a:lnTo>
                  <a:pt x="290322" y="1004316"/>
                </a:lnTo>
                <a:close/>
              </a:path>
              <a:path w="430529" h="1434846">
                <a:moveTo>
                  <a:pt x="291084" y="1005840"/>
                </a:moveTo>
                <a:lnTo>
                  <a:pt x="290902" y="1005573"/>
                </a:lnTo>
                <a:lnTo>
                  <a:pt x="294894" y="1014222"/>
                </a:lnTo>
                <a:lnTo>
                  <a:pt x="306324" y="1008888"/>
                </a:lnTo>
                <a:lnTo>
                  <a:pt x="291084" y="1005840"/>
                </a:lnTo>
                <a:close/>
              </a:path>
              <a:path w="430529" h="1434846">
                <a:moveTo>
                  <a:pt x="256794" y="933450"/>
                </a:moveTo>
                <a:lnTo>
                  <a:pt x="227838" y="892302"/>
                </a:lnTo>
                <a:lnTo>
                  <a:pt x="217170" y="899160"/>
                </a:lnTo>
                <a:lnTo>
                  <a:pt x="246126" y="941070"/>
                </a:lnTo>
                <a:lnTo>
                  <a:pt x="256794" y="933450"/>
                </a:lnTo>
                <a:close/>
              </a:path>
              <a:path w="430529" h="1434846">
                <a:moveTo>
                  <a:pt x="177546" y="819150"/>
                </a:moveTo>
                <a:lnTo>
                  <a:pt x="166878" y="826008"/>
                </a:lnTo>
                <a:lnTo>
                  <a:pt x="182880" y="850392"/>
                </a:lnTo>
                <a:lnTo>
                  <a:pt x="195834" y="867918"/>
                </a:lnTo>
                <a:lnTo>
                  <a:pt x="205740" y="861060"/>
                </a:lnTo>
                <a:lnTo>
                  <a:pt x="193548" y="842772"/>
                </a:lnTo>
                <a:lnTo>
                  <a:pt x="177546" y="819150"/>
                </a:lnTo>
                <a:close/>
              </a:path>
              <a:path w="430529" h="1434846">
                <a:moveTo>
                  <a:pt x="156972" y="787146"/>
                </a:moveTo>
                <a:lnTo>
                  <a:pt x="128778" y="744474"/>
                </a:lnTo>
                <a:lnTo>
                  <a:pt x="118872" y="751332"/>
                </a:lnTo>
                <a:lnTo>
                  <a:pt x="146304" y="794004"/>
                </a:lnTo>
                <a:lnTo>
                  <a:pt x="156972" y="787146"/>
                </a:lnTo>
                <a:close/>
              </a:path>
              <a:path w="430529" h="1434846">
                <a:moveTo>
                  <a:pt x="92202" y="688086"/>
                </a:moveTo>
                <a:lnTo>
                  <a:pt x="89916" y="669036"/>
                </a:lnTo>
                <a:lnTo>
                  <a:pt x="77724" y="671322"/>
                </a:lnTo>
                <a:lnTo>
                  <a:pt x="80772" y="691896"/>
                </a:lnTo>
                <a:lnTo>
                  <a:pt x="92964" y="690372"/>
                </a:lnTo>
                <a:lnTo>
                  <a:pt x="92758" y="688934"/>
                </a:lnTo>
                <a:lnTo>
                  <a:pt x="89916" y="669036"/>
                </a:lnTo>
                <a:lnTo>
                  <a:pt x="92202" y="688086"/>
                </a:lnTo>
                <a:close/>
              </a:path>
              <a:path w="430529" h="1434846">
                <a:moveTo>
                  <a:pt x="108204" y="712470"/>
                </a:moveTo>
                <a:lnTo>
                  <a:pt x="92758" y="688934"/>
                </a:lnTo>
                <a:lnTo>
                  <a:pt x="92964" y="690372"/>
                </a:lnTo>
                <a:lnTo>
                  <a:pt x="80772" y="691896"/>
                </a:lnTo>
                <a:lnTo>
                  <a:pt x="81534" y="694944"/>
                </a:lnTo>
                <a:lnTo>
                  <a:pt x="97536" y="719328"/>
                </a:lnTo>
                <a:lnTo>
                  <a:pt x="108204" y="712470"/>
                </a:lnTo>
                <a:close/>
              </a:path>
              <a:path w="430529" h="1434846">
                <a:moveTo>
                  <a:pt x="84582" y="631698"/>
                </a:moveTo>
                <a:lnTo>
                  <a:pt x="76962" y="581406"/>
                </a:lnTo>
                <a:lnTo>
                  <a:pt x="64008" y="582930"/>
                </a:lnTo>
                <a:lnTo>
                  <a:pt x="71628" y="633222"/>
                </a:lnTo>
                <a:lnTo>
                  <a:pt x="84582" y="631698"/>
                </a:lnTo>
                <a:close/>
              </a:path>
              <a:path w="430529" h="1434846">
                <a:moveTo>
                  <a:pt x="79248" y="494538"/>
                </a:moveTo>
                <a:lnTo>
                  <a:pt x="67056" y="493014"/>
                </a:lnTo>
                <a:lnTo>
                  <a:pt x="61722" y="544068"/>
                </a:lnTo>
                <a:lnTo>
                  <a:pt x="73914" y="544830"/>
                </a:lnTo>
                <a:lnTo>
                  <a:pt x="79248" y="494538"/>
                </a:lnTo>
                <a:close/>
              </a:path>
              <a:path w="430529" h="1434846">
                <a:moveTo>
                  <a:pt x="88392" y="406146"/>
                </a:moveTo>
                <a:lnTo>
                  <a:pt x="76200" y="404622"/>
                </a:lnTo>
                <a:lnTo>
                  <a:pt x="70866" y="455676"/>
                </a:lnTo>
                <a:lnTo>
                  <a:pt x="83058" y="456438"/>
                </a:lnTo>
                <a:lnTo>
                  <a:pt x="88392" y="406146"/>
                </a:lnTo>
                <a:close/>
              </a:path>
              <a:path w="430529" h="1434846">
                <a:moveTo>
                  <a:pt x="92202" y="368046"/>
                </a:moveTo>
                <a:lnTo>
                  <a:pt x="92964" y="361188"/>
                </a:lnTo>
                <a:lnTo>
                  <a:pt x="80772" y="361188"/>
                </a:lnTo>
                <a:lnTo>
                  <a:pt x="80772" y="359664"/>
                </a:lnTo>
                <a:lnTo>
                  <a:pt x="92964" y="359664"/>
                </a:lnTo>
                <a:lnTo>
                  <a:pt x="89154" y="316230"/>
                </a:lnTo>
                <a:lnTo>
                  <a:pt x="76962" y="317754"/>
                </a:lnTo>
                <a:lnTo>
                  <a:pt x="80700" y="360376"/>
                </a:lnTo>
                <a:lnTo>
                  <a:pt x="80010" y="367284"/>
                </a:lnTo>
                <a:lnTo>
                  <a:pt x="92202" y="368046"/>
                </a:lnTo>
                <a:close/>
              </a:path>
              <a:path w="430529" h="1434846">
                <a:moveTo>
                  <a:pt x="92964" y="359664"/>
                </a:moveTo>
                <a:lnTo>
                  <a:pt x="80772" y="359664"/>
                </a:lnTo>
                <a:lnTo>
                  <a:pt x="80772" y="361188"/>
                </a:lnTo>
                <a:lnTo>
                  <a:pt x="92964" y="361188"/>
                </a:lnTo>
                <a:lnTo>
                  <a:pt x="92964" y="359664"/>
                </a:lnTo>
                <a:close/>
              </a:path>
              <a:path w="430529" h="1434846">
                <a:moveTo>
                  <a:pt x="86106" y="278130"/>
                </a:moveTo>
                <a:lnTo>
                  <a:pt x="81534" y="227838"/>
                </a:lnTo>
                <a:lnTo>
                  <a:pt x="68580" y="229362"/>
                </a:lnTo>
                <a:lnTo>
                  <a:pt x="73152" y="279654"/>
                </a:lnTo>
                <a:lnTo>
                  <a:pt x="86106" y="278130"/>
                </a:lnTo>
                <a:close/>
              </a:path>
              <a:path w="430529" h="1434846">
                <a:moveTo>
                  <a:pt x="77724" y="189738"/>
                </a:moveTo>
                <a:lnTo>
                  <a:pt x="73152" y="139446"/>
                </a:lnTo>
                <a:lnTo>
                  <a:pt x="60960" y="140208"/>
                </a:lnTo>
                <a:lnTo>
                  <a:pt x="65532" y="191262"/>
                </a:lnTo>
                <a:lnTo>
                  <a:pt x="77724" y="189738"/>
                </a:lnTo>
                <a:close/>
              </a:path>
              <a:path w="430529" h="1434846">
                <a:moveTo>
                  <a:pt x="57912" y="102108"/>
                </a:moveTo>
                <a:lnTo>
                  <a:pt x="37338" y="56388"/>
                </a:lnTo>
                <a:lnTo>
                  <a:pt x="25146" y="60960"/>
                </a:lnTo>
                <a:lnTo>
                  <a:pt x="46482" y="107442"/>
                </a:lnTo>
                <a:lnTo>
                  <a:pt x="57912" y="102108"/>
                </a:lnTo>
                <a:close/>
              </a:path>
              <a:path w="430529" h="1434846">
                <a:moveTo>
                  <a:pt x="21336" y="21336"/>
                </a:moveTo>
                <a:lnTo>
                  <a:pt x="11430" y="0"/>
                </a:lnTo>
                <a:lnTo>
                  <a:pt x="0" y="5334"/>
                </a:lnTo>
                <a:lnTo>
                  <a:pt x="9906" y="26670"/>
                </a:lnTo>
                <a:lnTo>
                  <a:pt x="21336" y="21336"/>
                </a:lnTo>
                <a:close/>
              </a:path>
              <a:path w="430529" h="1434846">
                <a:moveTo>
                  <a:pt x="430530" y="1433322"/>
                </a:moveTo>
                <a:lnTo>
                  <a:pt x="422148" y="1383030"/>
                </a:lnTo>
                <a:lnTo>
                  <a:pt x="409956" y="1385316"/>
                </a:lnTo>
                <a:lnTo>
                  <a:pt x="418338" y="1434846"/>
                </a:lnTo>
                <a:lnTo>
                  <a:pt x="430530" y="14333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41867" y="5384292"/>
            <a:ext cx="358902" cy="520445"/>
          </a:xfrm>
          <a:custGeom>
            <a:avLst/>
            <a:gdLst/>
            <a:ahLst/>
            <a:cxnLst/>
            <a:rect l="l" t="t" r="r" b="b"/>
            <a:pathLst>
              <a:path w="358901" h="520446">
                <a:moveTo>
                  <a:pt x="288798" y="169926"/>
                </a:moveTo>
                <a:lnTo>
                  <a:pt x="358902" y="199644"/>
                </a:lnTo>
                <a:lnTo>
                  <a:pt x="278891" y="0"/>
                </a:lnTo>
                <a:lnTo>
                  <a:pt x="78485" y="80772"/>
                </a:lnTo>
                <a:lnTo>
                  <a:pt x="148589" y="110490"/>
                </a:lnTo>
                <a:lnTo>
                  <a:pt x="0" y="461010"/>
                </a:lnTo>
                <a:lnTo>
                  <a:pt x="140208" y="520446"/>
                </a:lnTo>
                <a:lnTo>
                  <a:pt x="288798" y="1699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35771" y="5377433"/>
            <a:ext cx="374142" cy="533400"/>
          </a:xfrm>
          <a:custGeom>
            <a:avLst/>
            <a:gdLst/>
            <a:ahLst/>
            <a:cxnLst/>
            <a:rect l="l" t="t" r="r" b="b"/>
            <a:pathLst>
              <a:path w="374142" h="533400">
                <a:moveTo>
                  <a:pt x="86867" y="91440"/>
                </a:moveTo>
                <a:lnTo>
                  <a:pt x="86867" y="83058"/>
                </a:lnTo>
                <a:lnTo>
                  <a:pt x="72389" y="86868"/>
                </a:lnTo>
                <a:lnTo>
                  <a:pt x="149030" y="119404"/>
                </a:lnTo>
                <a:lnTo>
                  <a:pt x="150876" y="115062"/>
                </a:lnTo>
                <a:lnTo>
                  <a:pt x="86867" y="91440"/>
                </a:lnTo>
                <a:close/>
              </a:path>
              <a:path w="374142" h="533400">
                <a:moveTo>
                  <a:pt x="297711" y="182437"/>
                </a:moveTo>
                <a:lnTo>
                  <a:pt x="356977" y="197617"/>
                </a:lnTo>
                <a:lnTo>
                  <a:pt x="292608" y="170688"/>
                </a:lnTo>
                <a:lnTo>
                  <a:pt x="143759" y="521007"/>
                </a:lnTo>
                <a:lnTo>
                  <a:pt x="147828" y="522732"/>
                </a:lnTo>
                <a:lnTo>
                  <a:pt x="141732" y="525780"/>
                </a:lnTo>
                <a:lnTo>
                  <a:pt x="143759" y="521007"/>
                </a:lnTo>
                <a:lnTo>
                  <a:pt x="12397" y="465321"/>
                </a:lnTo>
                <a:lnTo>
                  <a:pt x="153161" y="121158"/>
                </a:lnTo>
                <a:lnTo>
                  <a:pt x="0" y="470154"/>
                </a:lnTo>
                <a:lnTo>
                  <a:pt x="7620" y="463296"/>
                </a:lnTo>
                <a:lnTo>
                  <a:pt x="10668" y="469392"/>
                </a:lnTo>
                <a:lnTo>
                  <a:pt x="0" y="470154"/>
                </a:lnTo>
                <a:lnTo>
                  <a:pt x="148590" y="533400"/>
                </a:lnTo>
                <a:lnTo>
                  <a:pt x="297711" y="182437"/>
                </a:lnTo>
                <a:lnTo>
                  <a:pt x="293370" y="180594"/>
                </a:lnTo>
                <a:lnTo>
                  <a:pt x="299466" y="178308"/>
                </a:lnTo>
                <a:lnTo>
                  <a:pt x="297711" y="182437"/>
                </a:lnTo>
                <a:close/>
              </a:path>
              <a:path w="374142" h="533400">
                <a:moveTo>
                  <a:pt x="374142" y="214884"/>
                </a:moveTo>
                <a:lnTo>
                  <a:pt x="367284" y="201930"/>
                </a:lnTo>
                <a:lnTo>
                  <a:pt x="361188" y="208026"/>
                </a:lnTo>
                <a:lnTo>
                  <a:pt x="297711" y="182437"/>
                </a:lnTo>
                <a:lnTo>
                  <a:pt x="374142" y="214884"/>
                </a:lnTo>
                <a:close/>
              </a:path>
              <a:path w="374142" h="533400">
                <a:moveTo>
                  <a:pt x="282068" y="12465"/>
                </a:moveTo>
                <a:lnTo>
                  <a:pt x="286511" y="10668"/>
                </a:lnTo>
                <a:lnTo>
                  <a:pt x="280415" y="8382"/>
                </a:lnTo>
                <a:lnTo>
                  <a:pt x="282068" y="12465"/>
                </a:lnTo>
                <a:close/>
              </a:path>
              <a:path w="374142" h="533400">
                <a:moveTo>
                  <a:pt x="297711" y="182437"/>
                </a:moveTo>
                <a:lnTo>
                  <a:pt x="299466" y="178308"/>
                </a:lnTo>
                <a:lnTo>
                  <a:pt x="293370" y="180594"/>
                </a:lnTo>
                <a:lnTo>
                  <a:pt x="297711" y="182437"/>
                </a:lnTo>
                <a:close/>
              </a:path>
              <a:path w="374142" h="533400">
                <a:moveTo>
                  <a:pt x="7620" y="463296"/>
                </a:moveTo>
                <a:lnTo>
                  <a:pt x="0" y="470154"/>
                </a:lnTo>
                <a:lnTo>
                  <a:pt x="10668" y="469392"/>
                </a:lnTo>
                <a:lnTo>
                  <a:pt x="7620" y="463296"/>
                </a:lnTo>
                <a:close/>
              </a:path>
              <a:path w="374142" h="533400">
                <a:moveTo>
                  <a:pt x="141732" y="525780"/>
                </a:moveTo>
                <a:lnTo>
                  <a:pt x="147828" y="522732"/>
                </a:lnTo>
                <a:lnTo>
                  <a:pt x="143759" y="521007"/>
                </a:lnTo>
                <a:lnTo>
                  <a:pt x="141732" y="525780"/>
                </a:lnTo>
                <a:close/>
              </a:path>
              <a:path w="374142" h="533400">
                <a:moveTo>
                  <a:pt x="297711" y="182437"/>
                </a:moveTo>
                <a:lnTo>
                  <a:pt x="361188" y="208026"/>
                </a:lnTo>
                <a:lnTo>
                  <a:pt x="367284" y="201930"/>
                </a:lnTo>
                <a:lnTo>
                  <a:pt x="374142" y="214884"/>
                </a:lnTo>
                <a:lnTo>
                  <a:pt x="287273" y="0"/>
                </a:lnTo>
                <a:lnTo>
                  <a:pt x="72389" y="86868"/>
                </a:lnTo>
                <a:lnTo>
                  <a:pt x="86867" y="83058"/>
                </a:lnTo>
                <a:lnTo>
                  <a:pt x="86867" y="91440"/>
                </a:lnTo>
                <a:lnTo>
                  <a:pt x="150876" y="115062"/>
                </a:lnTo>
                <a:lnTo>
                  <a:pt x="149030" y="119404"/>
                </a:lnTo>
                <a:lnTo>
                  <a:pt x="0" y="470154"/>
                </a:lnTo>
                <a:lnTo>
                  <a:pt x="153161" y="121158"/>
                </a:lnTo>
                <a:lnTo>
                  <a:pt x="12397" y="465321"/>
                </a:lnTo>
                <a:lnTo>
                  <a:pt x="161544" y="114300"/>
                </a:lnTo>
                <a:lnTo>
                  <a:pt x="97053" y="87319"/>
                </a:lnTo>
                <a:lnTo>
                  <a:pt x="282068" y="12465"/>
                </a:lnTo>
                <a:lnTo>
                  <a:pt x="280415" y="8382"/>
                </a:lnTo>
                <a:lnTo>
                  <a:pt x="286511" y="10668"/>
                </a:lnTo>
                <a:lnTo>
                  <a:pt x="282068" y="12465"/>
                </a:lnTo>
                <a:lnTo>
                  <a:pt x="356977" y="197617"/>
                </a:lnTo>
                <a:lnTo>
                  <a:pt x="297711" y="1824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659253" y="2469641"/>
            <a:ext cx="528828" cy="340614"/>
          </a:xfrm>
          <a:custGeom>
            <a:avLst/>
            <a:gdLst/>
            <a:ahLst/>
            <a:cxnLst/>
            <a:rect l="l" t="t" r="r" b="b"/>
            <a:pathLst>
              <a:path w="528827" h="340613">
                <a:moveTo>
                  <a:pt x="193547" y="340613"/>
                </a:moveTo>
                <a:lnTo>
                  <a:pt x="168401" y="268223"/>
                </a:lnTo>
                <a:lnTo>
                  <a:pt x="528827" y="144017"/>
                </a:lnTo>
                <a:lnTo>
                  <a:pt x="479297" y="0"/>
                </a:lnTo>
                <a:lnTo>
                  <a:pt x="118871" y="124205"/>
                </a:lnTo>
                <a:lnTo>
                  <a:pt x="93725" y="51815"/>
                </a:lnTo>
                <a:lnTo>
                  <a:pt x="0" y="246125"/>
                </a:lnTo>
                <a:lnTo>
                  <a:pt x="193547" y="34061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652395" y="2463545"/>
            <a:ext cx="541782" cy="355854"/>
          </a:xfrm>
          <a:custGeom>
            <a:avLst/>
            <a:gdLst/>
            <a:ahLst/>
            <a:cxnLst/>
            <a:rect l="l" t="t" r="r" b="b"/>
            <a:pathLst>
              <a:path w="541781" h="355854">
                <a:moveTo>
                  <a:pt x="100215" y="70318"/>
                </a:moveTo>
                <a:lnTo>
                  <a:pt x="122681" y="136398"/>
                </a:lnTo>
                <a:lnTo>
                  <a:pt x="130301" y="128778"/>
                </a:lnTo>
                <a:lnTo>
                  <a:pt x="483166" y="12222"/>
                </a:lnTo>
                <a:lnTo>
                  <a:pt x="487679" y="10668"/>
                </a:lnTo>
                <a:lnTo>
                  <a:pt x="541781" y="153162"/>
                </a:lnTo>
                <a:lnTo>
                  <a:pt x="489203" y="0"/>
                </a:lnTo>
                <a:lnTo>
                  <a:pt x="481583" y="7620"/>
                </a:lnTo>
                <a:lnTo>
                  <a:pt x="128699" y="124182"/>
                </a:lnTo>
                <a:lnTo>
                  <a:pt x="124205" y="125730"/>
                </a:lnTo>
                <a:lnTo>
                  <a:pt x="100215" y="70318"/>
                </a:lnTo>
                <a:close/>
              </a:path>
              <a:path w="541781" h="355854">
                <a:moveTo>
                  <a:pt x="192050" y="337314"/>
                </a:moveTo>
                <a:lnTo>
                  <a:pt x="12631" y="249724"/>
                </a:lnTo>
                <a:lnTo>
                  <a:pt x="8381" y="247650"/>
                </a:lnTo>
                <a:lnTo>
                  <a:pt x="100215" y="70318"/>
                </a:lnTo>
                <a:lnTo>
                  <a:pt x="105155" y="60198"/>
                </a:lnTo>
                <a:lnTo>
                  <a:pt x="128699" y="124182"/>
                </a:lnTo>
                <a:lnTo>
                  <a:pt x="101345" y="45720"/>
                </a:lnTo>
                <a:lnTo>
                  <a:pt x="96773" y="60198"/>
                </a:lnTo>
                <a:lnTo>
                  <a:pt x="0" y="254508"/>
                </a:lnTo>
                <a:lnTo>
                  <a:pt x="10667" y="253746"/>
                </a:lnTo>
                <a:lnTo>
                  <a:pt x="192050" y="337314"/>
                </a:lnTo>
                <a:close/>
              </a:path>
              <a:path w="541781" h="355854">
                <a:moveTo>
                  <a:pt x="128699" y="124182"/>
                </a:moveTo>
                <a:lnTo>
                  <a:pt x="105155" y="60198"/>
                </a:lnTo>
                <a:lnTo>
                  <a:pt x="100215" y="70318"/>
                </a:lnTo>
                <a:lnTo>
                  <a:pt x="124205" y="125730"/>
                </a:lnTo>
                <a:lnTo>
                  <a:pt x="128699" y="124182"/>
                </a:lnTo>
                <a:close/>
              </a:path>
              <a:path w="541781" h="355854">
                <a:moveTo>
                  <a:pt x="10667" y="253746"/>
                </a:moveTo>
                <a:lnTo>
                  <a:pt x="0" y="254508"/>
                </a:lnTo>
                <a:lnTo>
                  <a:pt x="195833" y="348234"/>
                </a:lnTo>
                <a:lnTo>
                  <a:pt x="208787" y="355854"/>
                </a:lnTo>
                <a:lnTo>
                  <a:pt x="181402" y="277301"/>
                </a:lnTo>
                <a:lnTo>
                  <a:pt x="541781" y="153162"/>
                </a:lnTo>
                <a:lnTo>
                  <a:pt x="531113" y="151638"/>
                </a:lnTo>
                <a:lnTo>
                  <a:pt x="534161" y="145542"/>
                </a:lnTo>
                <a:lnTo>
                  <a:pt x="541781" y="153162"/>
                </a:lnTo>
                <a:lnTo>
                  <a:pt x="487679" y="10668"/>
                </a:lnTo>
                <a:lnTo>
                  <a:pt x="483166" y="12222"/>
                </a:lnTo>
                <a:lnTo>
                  <a:pt x="529562" y="147126"/>
                </a:lnTo>
                <a:lnTo>
                  <a:pt x="169163" y="271272"/>
                </a:lnTo>
                <a:lnTo>
                  <a:pt x="179831" y="272796"/>
                </a:lnTo>
                <a:lnTo>
                  <a:pt x="176783" y="278892"/>
                </a:lnTo>
                <a:lnTo>
                  <a:pt x="201929" y="342138"/>
                </a:lnTo>
                <a:lnTo>
                  <a:pt x="192050" y="337314"/>
                </a:lnTo>
                <a:lnTo>
                  <a:pt x="10667" y="253746"/>
                </a:lnTo>
                <a:close/>
              </a:path>
              <a:path w="541781" h="355854">
                <a:moveTo>
                  <a:pt x="176783" y="278892"/>
                </a:moveTo>
                <a:lnTo>
                  <a:pt x="179831" y="272796"/>
                </a:lnTo>
                <a:lnTo>
                  <a:pt x="169163" y="271272"/>
                </a:lnTo>
                <a:lnTo>
                  <a:pt x="192050" y="337314"/>
                </a:lnTo>
                <a:lnTo>
                  <a:pt x="201929" y="342138"/>
                </a:lnTo>
                <a:lnTo>
                  <a:pt x="176783" y="278892"/>
                </a:lnTo>
                <a:close/>
              </a:path>
              <a:path w="541781" h="355854">
                <a:moveTo>
                  <a:pt x="0" y="254508"/>
                </a:moveTo>
                <a:lnTo>
                  <a:pt x="96773" y="60198"/>
                </a:lnTo>
                <a:lnTo>
                  <a:pt x="101345" y="45720"/>
                </a:lnTo>
                <a:lnTo>
                  <a:pt x="0" y="254508"/>
                </a:lnTo>
                <a:close/>
              </a:path>
              <a:path w="541781" h="355854">
                <a:moveTo>
                  <a:pt x="195833" y="348234"/>
                </a:moveTo>
                <a:lnTo>
                  <a:pt x="0" y="254508"/>
                </a:lnTo>
                <a:lnTo>
                  <a:pt x="208787" y="355854"/>
                </a:lnTo>
                <a:lnTo>
                  <a:pt x="195833" y="348234"/>
                </a:lnTo>
                <a:close/>
              </a:path>
              <a:path w="541781" h="355854">
                <a:moveTo>
                  <a:pt x="12631" y="249724"/>
                </a:moveTo>
                <a:lnTo>
                  <a:pt x="100215" y="70318"/>
                </a:lnTo>
                <a:lnTo>
                  <a:pt x="8381" y="247650"/>
                </a:lnTo>
                <a:lnTo>
                  <a:pt x="12631" y="249724"/>
                </a:lnTo>
                <a:close/>
              </a:path>
              <a:path w="541781" h="355854">
                <a:moveTo>
                  <a:pt x="541781" y="153162"/>
                </a:moveTo>
                <a:lnTo>
                  <a:pt x="534161" y="145542"/>
                </a:lnTo>
                <a:lnTo>
                  <a:pt x="531113" y="151638"/>
                </a:lnTo>
                <a:lnTo>
                  <a:pt x="541781" y="153162"/>
                </a:lnTo>
                <a:close/>
              </a:path>
              <a:path w="541781" h="355854">
                <a:moveTo>
                  <a:pt x="128699" y="124182"/>
                </a:moveTo>
                <a:lnTo>
                  <a:pt x="481583" y="7620"/>
                </a:lnTo>
                <a:lnTo>
                  <a:pt x="489203" y="0"/>
                </a:lnTo>
                <a:lnTo>
                  <a:pt x="128699" y="124182"/>
                </a:lnTo>
                <a:close/>
              </a:path>
              <a:path w="541781" h="355854">
                <a:moveTo>
                  <a:pt x="483166" y="12222"/>
                </a:moveTo>
                <a:lnTo>
                  <a:pt x="130301" y="128778"/>
                </a:lnTo>
                <a:lnTo>
                  <a:pt x="122681" y="136398"/>
                </a:lnTo>
                <a:lnTo>
                  <a:pt x="483166" y="12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2396623" y="737012"/>
            <a:ext cx="22217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631935" y="737012"/>
            <a:ext cx="15785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SOURCES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224027" y="737012"/>
            <a:ext cx="49454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OF</a:t>
            </a:r>
            <a:endParaRPr sz="24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732098" y="737012"/>
            <a:ext cx="176486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b="1" spc="0" dirty="0" smtClean="0">
                <a:latin typeface="Arial"/>
                <a:cs typeface="Arial"/>
              </a:rPr>
              <a:t>INDONESIA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705221" y="2228467"/>
            <a:ext cx="345475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2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9058131" y="2228467"/>
            <a:ext cx="74007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cm/yr</a:t>
            </a:r>
            <a:endParaRPr sz="20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276481" y="4182641"/>
            <a:ext cx="1452518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85"/>
              </a:lnSpc>
              <a:spcBef>
                <a:spcPts val="104"/>
              </a:spcBef>
            </a:pPr>
            <a:r>
              <a:rPr sz="3000" b="1" spc="0" baseline="2730" dirty="0" smtClean="0">
                <a:latin typeface="Candara"/>
                <a:cs typeface="Candara"/>
              </a:rPr>
              <a:t>Active</a:t>
            </a:r>
            <a:r>
              <a:rPr sz="3000" b="1" spc="-43" baseline="2730" dirty="0" smtClean="0">
                <a:latin typeface="Candara"/>
                <a:cs typeface="Candara"/>
              </a:rPr>
              <a:t> </a:t>
            </a:r>
            <a:r>
              <a:rPr sz="3000" b="1" spc="0" baseline="2730" dirty="0" smtClean="0">
                <a:latin typeface="Candara"/>
                <a:cs typeface="Candara"/>
              </a:rPr>
              <a:t>Faults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3621157" y="5369081"/>
            <a:ext cx="1300349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85"/>
              </a:lnSpc>
              <a:spcBef>
                <a:spcPts val="104"/>
              </a:spcBef>
            </a:pPr>
            <a:r>
              <a:rPr sz="3000" b="1" spc="0" baseline="2730" dirty="0" smtClean="0">
                <a:solidFill>
                  <a:srgbClr val="BF0000"/>
                </a:solidFill>
                <a:latin typeface="Candara"/>
                <a:cs typeface="Candara"/>
              </a:rPr>
              <a:t>Subduction</a:t>
            </a:r>
            <a:endParaRPr sz="2000">
              <a:latin typeface="Candara"/>
              <a:cs typeface="Candara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1165993" y="5449441"/>
            <a:ext cx="951369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r>
              <a:rPr sz="2000" b="1" spc="-1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cm/yr</a:t>
            </a:r>
            <a:endParaRPr sz="20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115453" y="1668017"/>
            <a:ext cx="681227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1" name="object 91"/>
          <p:cNvSpPr txBox="1"/>
          <p:nvPr/>
        </p:nvSpPr>
        <p:spPr>
          <a:xfrm>
            <a:off x="1796681" y="1668017"/>
            <a:ext cx="691896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0" name="object 90"/>
          <p:cNvSpPr txBox="1"/>
          <p:nvPr/>
        </p:nvSpPr>
        <p:spPr>
          <a:xfrm>
            <a:off x="2488577" y="1668017"/>
            <a:ext cx="700658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9" name="object 89"/>
          <p:cNvSpPr txBox="1"/>
          <p:nvPr/>
        </p:nvSpPr>
        <p:spPr>
          <a:xfrm>
            <a:off x="3189236" y="1668017"/>
            <a:ext cx="692277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8" name="object 88"/>
          <p:cNvSpPr txBox="1"/>
          <p:nvPr/>
        </p:nvSpPr>
        <p:spPr>
          <a:xfrm>
            <a:off x="3881513" y="1668017"/>
            <a:ext cx="691895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7" name="object 87"/>
          <p:cNvSpPr txBox="1"/>
          <p:nvPr/>
        </p:nvSpPr>
        <p:spPr>
          <a:xfrm>
            <a:off x="4573409" y="1668017"/>
            <a:ext cx="705230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6" name="object 86"/>
          <p:cNvSpPr txBox="1"/>
          <p:nvPr/>
        </p:nvSpPr>
        <p:spPr>
          <a:xfrm>
            <a:off x="5278640" y="1668017"/>
            <a:ext cx="687704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5" name="object 85"/>
          <p:cNvSpPr txBox="1"/>
          <p:nvPr/>
        </p:nvSpPr>
        <p:spPr>
          <a:xfrm>
            <a:off x="5966345" y="1668017"/>
            <a:ext cx="700265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6666611" y="1668017"/>
            <a:ext cx="692289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7358900" y="1668017"/>
            <a:ext cx="692276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2" name="object 82"/>
          <p:cNvSpPr txBox="1"/>
          <p:nvPr/>
        </p:nvSpPr>
        <p:spPr>
          <a:xfrm>
            <a:off x="8051177" y="1668017"/>
            <a:ext cx="700265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1" name="object 81"/>
          <p:cNvSpPr txBox="1"/>
          <p:nvPr/>
        </p:nvSpPr>
        <p:spPr>
          <a:xfrm>
            <a:off x="8751443" y="1668017"/>
            <a:ext cx="692289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0" name="object 80"/>
          <p:cNvSpPr txBox="1"/>
          <p:nvPr/>
        </p:nvSpPr>
        <p:spPr>
          <a:xfrm>
            <a:off x="9443732" y="1668017"/>
            <a:ext cx="343281" cy="7014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9" name="object 79"/>
          <p:cNvSpPr txBox="1"/>
          <p:nvPr/>
        </p:nvSpPr>
        <p:spPr>
          <a:xfrm>
            <a:off x="1115453" y="2369438"/>
            <a:ext cx="681227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8" name="object 78"/>
          <p:cNvSpPr txBox="1"/>
          <p:nvPr/>
        </p:nvSpPr>
        <p:spPr>
          <a:xfrm>
            <a:off x="1796681" y="2369438"/>
            <a:ext cx="691896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7" name="object 77"/>
          <p:cNvSpPr txBox="1"/>
          <p:nvPr/>
        </p:nvSpPr>
        <p:spPr>
          <a:xfrm>
            <a:off x="2488577" y="2369438"/>
            <a:ext cx="700658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6" name="object 76"/>
          <p:cNvSpPr txBox="1"/>
          <p:nvPr/>
        </p:nvSpPr>
        <p:spPr>
          <a:xfrm>
            <a:off x="3189236" y="2369438"/>
            <a:ext cx="692277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5"/>
          <p:cNvSpPr txBox="1"/>
          <p:nvPr/>
        </p:nvSpPr>
        <p:spPr>
          <a:xfrm>
            <a:off x="3881513" y="2369438"/>
            <a:ext cx="691895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4" name="object 74"/>
          <p:cNvSpPr txBox="1"/>
          <p:nvPr/>
        </p:nvSpPr>
        <p:spPr>
          <a:xfrm>
            <a:off x="4573409" y="2369438"/>
            <a:ext cx="705230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3" name="object 73"/>
          <p:cNvSpPr txBox="1"/>
          <p:nvPr/>
        </p:nvSpPr>
        <p:spPr>
          <a:xfrm>
            <a:off x="5278640" y="2369438"/>
            <a:ext cx="687704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5966345" y="2369438"/>
            <a:ext cx="700265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6666611" y="2369438"/>
            <a:ext cx="692289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7358900" y="2369438"/>
            <a:ext cx="692276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8051177" y="2369438"/>
            <a:ext cx="700265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8751443" y="2369438"/>
            <a:ext cx="692289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7"/>
          <p:cNvSpPr txBox="1"/>
          <p:nvPr/>
        </p:nvSpPr>
        <p:spPr>
          <a:xfrm>
            <a:off x="9443732" y="2369438"/>
            <a:ext cx="343281" cy="692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1115453" y="3061716"/>
            <a:ext cx="681227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1796681" y="3061716"/>
            <a:ext cx="691896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2488577" y="3061716"/>
            <a:ext cx="700658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3189236" y="3061716"/>
            <a:ext cx="692277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3881513" y="3061716"/>
            <a:ext cx="691895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61"/>
          <p:cNvSpPr txBox="1"/>
          <p:nvPr/>
        </p:nvSpPr>
        <p:spPr>
          <a:xfrm>
            <a:off x="4573409" y="3061716"/>
            <a:ext cx="705230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5278640" y="3061716"/>
            <a:ext cx="687704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5966345" y="3061716"/>
            <a:ext cx="700265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6666611" y="3061716"/>
            <a:ext cx="692289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7358900" y="3061716"/>
            <a:ext cx="692276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8051177" y="3061716"/>
            <a:ext cx="700265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8751443" y="3061716"/>
            <a:ext cx="692289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9443732" y="3061716"/>
            <a:ext cx="343281" cy="691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1115453" y="3753230"/>
            <a:ext cx="681227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1796681" y="3753230"/>
            <a:ext cx="691896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2488577" y="3753230"/>
            <a:ext cx="700658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3189236" y="3753230"/>
            <a:ext cx="692277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3881513" y="3753230"/>
            <a:ext cx="691895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4573409" y="3753230"/>
            <a:ext cx="705230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7" name="object 47"/>
          <p:cNvSpPr txBox="1"/>
          <p:nvPr/>
        </p:nvSpPr>
        <p:spPr>
          <a:xfrm>
            <a:off x="5278640" y="3753230"/>
            <a:ext cx="687704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6" name="object 46"/>
          <p:cNvSpPr txBox="1"/>
          <p:nvPr/>
        </p:nvSpPr>
        <p:spPr>
          <a:xfrm>
            <a:off x="5966345" y="3753230"/>
            <a:ext cx="700265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5" name="object 45"/>
          <p:cNvSpPr txBox="1"/>
          <p:nvPr/>
        </p:nvSpPr>
        <p:spPr>
          <a:xfrm>
            <a:off x="6666611" y="3753230"/>
            <a:ext cx="692289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7358900" y="3753230"/>
            <a:ext cx="692276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8051177" y="3753230"/>
            <a:ext cx="700265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8751443" y="3753230"/>
            <a:ext cx="692289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9443732" y="3753230"/>
            <a:ext cx="343281" cy="7067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1115453" y="4459986"/>
            <a:ext cx="681227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1796681" y="4459986"/>
            <a:ext cx="691896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2488577" y="4459986"/>
            <a:ext cx="700658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3189236" y="4459986"/>
            <a:ext cx="692277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3881513" y="4459986"/>
            <a:ext cx="691895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4573409" y="4459986"/>
            <a:ext cx="705230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5278640" y="4459986"/>
            <a:ext cx="687704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5966345" y="4459986"/>
            <a:ext cx="700265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6666611" y="4459986"/>
            <a:ext cx="692289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7358900" y="4459986"/>
            <a:ext cx="692276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8051177" y="4459986"/>
            <a:ext cx="700265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8751443" y="4459986"/>
            <a:ext cx="692289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9443732" y="4459986"/>
            <a:ext cx="343281" cy="677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1115453" y="5137785"/>
            <a:ext cx="681227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63239">
              <a:lnSpc>
                <a:spcPct val="95825"/>
              </a:lnSpc>
              <a:spcBef>
                <a:spcPts val="1297"/>
              </a:spcBef>
            </a:pPr>
            <a:r>
              <a:rPr sz="2000" b="1" spc="0" dirty="0" smtClean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96681" y="5137785"/>
            <a:ext cx="691896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1725"/>
              </a:lnSpc>
              <a:spcBef>
                <a:spcPts val="65"/>
              </a:spcBef>
            </a:pPr>
            <a:r>
              <a:rPr sz="1100" b="1" i="1" spc="0" dirty="0" smtClean="0">
                <a:latin typeface="Candara"/>
                <a:cs typeface="Candara"/>
              </a:rPr>
              <a:t>‐</a:t>
            </a:r>
            <a:endParaRPr sz="1100">
              <a:latin typeface="Candara"/>
              <a:cs typeface="Candar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88577" y="5137785"/>
            <a:ext cx="700658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3189236" y="5137785"/>
            <a:ext cx="692277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3881513" y="5137785"/>
            <a:ext cx="691895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4573409" y="5137785"/>
            <a:ext cx="705230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5278640" y="5137785"/>
            <a:ext cx="687704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5966345" y="5137785"/>
            <a:ext cx="700265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6666611" y="5137785"/>
            <a:ext cx="692289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7358900" y="5137785"/>
            <a:ext cx="692276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051177" y="5137785"/>
            <a:ext cx="700265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8751443" y="5137785"/>
            <a:ext cx="692289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9443732" y="5137785"/>
            <a:ext cx="343281" cy="700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1115453" y="5838444"/>
            <a:ext cx="681227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1796681" y="5838444"/>
            <a:ext cx="691896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2488577" y="5838444"/>
            <a:ext cx="700658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189236" y="5838444"/>
            <a:ext cx="692277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881513" y="5838444"/>
            <a:ext cx="691895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573409" y="5838444"/>
            <a:ext cx="705230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278640" y="5838444"/>
            <a:ext cx="687704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966345" y="5838444"/>
            <a:ext cx="700265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666611" y="5838444"/>
            <a:ext cx="692289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358900" y="5838444"/>
            <a:ext cx="692276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8051177" y="5838444"/>
            <a:ext cx="700265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8751443" y="5838444"/>
            <a:ext cx="692289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443732" y="5838444"/>
            <a:ext cx="343281" cy="183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331099" y="1333499"/>
            <a:ext cx="7923276" cy="5138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4839" y="348996"/>
            <a:ext cx="2117598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87173" y="584833"/>
            <a:ext cx="6434516" cy="5547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PROBABILITY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3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TSUNAMI</a:t>
            </a:r>
            <a:r>
              <a:rPr sz="2000" spc="-6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HAZARDS</a:t>
            </a:r>
            <a:r>
              <a:rPr sz="2000" spc="-7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 INDONESIA</a:t>
            </a:r>
            <a:endParaRPr sz="2000">
              <a:latin typeface="Arial"/>
              <a:cs typeface="Arial"/>
            </a:endParaRPr>
          </a:p>
          <a:p>
            <a:pPr marL="12700" marR="38061">
              <a:lnSpc>
                <a:spcPct val="95825"/>
              </a:lnSpc>
            </a:pPr>
            <a:r>
              <a:rPr sz="1800" spc="0" dirty="0" smtClean="0">
                <a:latin typeface="Arial"/>
                <a:cs typeface="Arial"/>
              </a:rPr>
              <a:t>For 500</a:t>
            </a:r>
            <a:r>
              <a:rPr sz="1800" spc="-34" dirty="0" smtClean="0">
                <a:latin typeface="Arial"/>
                <a:cs typeface="Arial"/>
              </a:rPr>
              <a:t> </a:t>
            </a:r>
            <a:r>
              <a:rPr sz="1800" spc="-169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ears Return Period (tsunami heights along the coast)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5758" y="5492693"/>
            <a:ext cx="122847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30 (meters)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2881" y="5523920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9183" y="5525451"/>
            <a:ext cx="18679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72773" y="6530742"/>
            <a:ext cx="6533673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667">
              <a:lnSpc>
                <a:spcPts val="1530"/>
              </a:lnSpc>
              <a:spcBef>
                <a:spcPts val="76"/>
              </a:spcBef>
            </a:pPr>
            <a:r>
              <a:rPr sz="1400" spc="0" dirty="0" smtClean="0">
                <a:latin typeface="Arial"/>
                <a:cs typeface="Arial"/>
              </a:rPr>
              <a:t>Source:</a:t>
            </a:r>
            <a:r>
              <a:rPr sz="1400" spc="-63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N.</a:t>
            </a:r>
            <a:r>
              <a:rPr sz="1400" spc="-13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Horspool,</a:t>
            </a:r>
            <a:r>
              <a:rPr sz="1400" spc="-7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I. Pranan</a:t>
            </a:r>
            <a:r>
              <a:rPr sz="1400" spc="-4" dirty="0" smtClean="0">
                <a:latin typeface="Arial"/>
                <a:cs typeface="Arial"/>
              </a:rPr>
              <a:t>t</a:t>
            </a:r>
            <a:r>
              <a:rPr sz="1400" spc="0" dirty="0" smtClean="0">
                <a:latin typeface="Arial"/>
                <a:cs typeface="Arial"/>
              </a:rPr>
              <a:t>yo,</a:t>
            </a:r>
            <a:r>
              <a:rPr sz="1400" spc="-82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J.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Gri</a:t>
            </a:r>
            <a:r>
              <a:rPr sz="1400" spc="-19" dirty="0" smtClean="0">
                <a:latin typeface="Arial"/>
                <a:cs typeface="Arial"/>
              </a:rPr>
              <a:t>f</a:t>
            </a:r>
            <a:r>
              <a:rPr sz="1400" spc="0" dirty="0" smtClean="0">
                <a:latin typeface="Arial"/>
                <a:cs typeface="Arial"/>
              </a:rPr>
              <a:t>fin,</a:t>
            </a:r>
            <a:r>
              <a:rPr sz="1400" spc="-37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H.</a:t>
            </a:r>
            <a:r>
              <a:rPr sz="1400" spc="-13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Latief,</a:t>
            </a:r>
            <a:r>
              <a:rPr sz="1400" spc="-53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D.H.</a:t>
            </a:r>
            <a:r>
              <a:rPr sz="1400" spc="-27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Natawidjaja,</a:t>
            </a:r>
            <a:r>
              <a:rPr sz="1400" spc="-91" dirty="0" smtClean="0">
                <a:latin typeface="Arial"/>
                <a:cs typeface="Arial"/>
              </a:rPr>
              <a:t> </a:t>
            </a:r>
            <a:r>
              <a:rPr sz="1400" spc="-75" dirty="0" smtClean="0">
                <a:latin typeface="Arial"/>
                <a:cs typeface="Arial"/>
              </a:rPr>
              <a:t>W</a:t>
            </a:r>
            <a:r>
              <a:rPr sz="1400" spc="0" dirty="0" smtClean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400" spc="0" dirty="0" smtClean="0">
                <a:latin typeface="Arial"/>
                <a:cs typeface="Arial"/>
              </a:rPr>
              <a:t>Kongko,</a:t>
            </a:r>
            <a:r>
              <a:rPr sz="1400" spc="-141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A. Cipta,</a:t>
            </a:r>
            <a:r>
              <a:rPr sz="1400" spc="-51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Bustaman,</a:t>
            </a:r>
            <a:r>
              <a:rPr sz="1400" spc="-81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S.D.</a:t>
            </a:r>
            <a:r>
              <a:rPr sz="1400" spc="-69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Anugrah,</a:t>
            </a:r>
            <a:r>
              <a:rPr sz="1400" spc="-71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and</a:t>
            </a:r>
            <a:r>
              <a:rPr sz="1400" spc="-38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H.K.</a:t>
            </a:r>
            <a:r>
              <a:rPr sz="1400" spc="-14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Thio.</a:t>
            </a:r>
            <a:r>
              <a:rPr sz="1400" spc="-95" dirty="0" smtClean="0">
                <a:latin typeface="Arial"/>
                <a:cs typeface="Arial"/>
              </a:rPr>
              <a:t> </a:t>
            </a:r>
            <a:r>
              <a:rPr sz="1400" i="1" spc="0" dirty="0" smtClean="0">
                <a:latin typeface="Arial"/>
                <a:cs typeface="Arial"/>
              </a:rPr>
              <a:t>A</a:t>
            </a:r>
            <a:r>
              <a:rPr sz="1400" i="1" spc="-50" dirty="0" smtClean="0">
                <a:latin typeface="Arial"/>
                <a:cs typeface="Arial"/>
              </a:rPr>
              <a:t> </a:t>
            </a:r>
            <a:r>
              <a:rPr sz="1400" i="1" spc="0" dirty="0" smtClean="0">
                <a:latin typeface="Arial"/>
                <a:cs typeface="Arial"/>
              </a:rPr>
              <a:t>Probabilistic</a:t>
            </a:r>
            <a:r>
              <a:rPr sz="1400" i="1" spc="-90" dirty="0" smtClean="0">
                <a:latin typeface="Arial"/>
                <a:cs typeface="Arial"/>
              </a:rPr>
              <a:t> </a:t>
            </a:r>
            <a:r>
              <a:rPr sz="1400" i="1" spc="-129" dirty="0" smtClean="0">
                <a:latin typeface="Arial"/>
                <a:cs typeface="Arial"/>
              </a:rPr>
              <a:t>T</a:t>
            </a:r>
            <a:r>
              <a:rPr sz="1400" i="1" spc="4" dirty="0" smtClean="0">
                <a:latin typeface="Arial"/>
                <a:cs typeface="Arial"/>
              </a:rPr>
              <a:t>s</a:t>
            </a:r>
            <a:r>
              <a:rPr sz="1400" i="1" spc="0" dirty="0" smtClean="0">
                <a:latin typeface="Arial"/>
                <a:cs typeface="Arial"/>
              </a:rPr>
              <a:t>unami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  <a:spcBef>
                <a:spcPts val="70"/>
              </a:spcBef>
            </a:pPr>
            <a:r>
              <a:rPr sz="1400" i="1" spc="0" dirty="0" smtClean="0">
                <a:latin typeface="Arial"/>
                <a:cs typeface="Arial"/>
              </a:rPr>
              <a:t>Hazard</a:t>
            </a:r>
            <a:r>
              <a:rPr sz="1400" i="1" spc="-115" dirty="0" smtClean="0">
                <a:latin typeface="Arial"/>
                <a:cs typeface="Arial"/>
              </a:rPr>
              <a:t> </a:t>
            </a:r>
            <a:r>
              <a:rPr sz="1400" i="1" spc="0" dirty="0" smtClean="0">
                <a:latin typeface="Arial"/>
                <a:cs typeface="Arial"/>
              </a:rPr>
              <a:t>Assessment</a:t>
            </a:r>
            <a:r>
              <a:rPr sz="1400" i="1" spc="-96" dirty="0" smtClean="0">
                <a:latin typeface="Arial"/>
                <a:cs typeface="Arial"/>
              </a:rPr>
              <a:t> </a:t>
            </a:r>
            <a:r>
              <a:rPr sz="1400" i="1" spc="0" dirty="0" smtClean="0">
                <a:latin typeface="Arial"/>
                <a:cs typeface="Arial"/>
              </a:rPr>
              <a:t>for</a:t>
            </a:r>
            <a:r>
              <a:rPr sz="1400" i="1" spc="-26" dirty="0" smtClean="0">
                <a:latin typeface="Arial"/>
                <a:cs typeface="Arial"/>
              </a:rPr>
              <a:t> </a:t>
            </a:r>
            <a:r>
              <a:rPr sz="1400" i="1" spc="0" dirty="0" smtClean="0">
                <a:latin typeface="Arial"/>
                <a:cs typeface="Arial"/>
              </a:rPr>
              <a:t>Indonesi</a:t>
            </a:r>
            <a:r>
              <a:rPr sz="1400" i="1" spc="-4" dirty="0" smtClean="0">
                <a:latin typeface="Arial"/>
                <a:cs typeface="Arial"/>
              </a:rPr>
              <a:t>a</a:t>
            </a:r>
            <a:r>
              <a:rPr sz="1400" spc="0" dirty="0" smtClean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499239" y="3854195"/>
            <a:ext cx="3660965" cy="30617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58373" y="600787"/>
            <a:ext cx="1117364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239" dirty="0" smtClean="0">
                <a:latin typeface="Arial"/>
                <a:cs typeface="Arial"/>
              </a:rPr>
              <a:t>T</a:t>
            </a:r>
            <a:r>
              <a:rPr sz="3200" spc="0" dirty="0" smtClean="0">
                <a:latin typeface="Arial"/>
                <a:cs typeface="Arial"/>
              </a:rPr>
              <a:t>ASK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02242" y="600787"/>
            <a:ext cx="538199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Arial"/>
                <a:cs typeface="Arial"/>
              </a:rPr>
              <a:t>#1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09364" y="1146923"/>
            <a:ext cx="6515135" cy="2595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29237" marR="769631" algn="ctr">
              <a:lnSpc>
                <a:spcPts val="4215"/>
              </a:lnSpc>
              <a:spcBef>
                <a:spcPts val="210"/>
              </a:spcBef>
            </a:pPr>
            <a:r>
              <a:rPr sz="6600" spc="4" baseline="1317" dirty="0" smtClean="0">
                <a:latin typeface="Times New Roman"/>
                <a:cs typeface="Times New Roman"/>
              </a:rPr>
              <a:t>Mappin</a:t>
            </a:r>
            <a:r>
              <a:rPr sz="6600" spc="0" baseline="1317" dirty="0" smtClean="0">
                <a:latin typeface="Times New Roman"/>
                <a:cs typeface="Times New Roman"/>
              </a:rPr>
              <a:t>g</a:t>
            </a:r>
            <a:r>
              <a:rPr sz="6600" spc="-200" baseline="1317" dirty="0" smtClean="0">
                <a:latin typeface="Times New Roman"/>
                <a:cs typeface="Times New Roman"/>
              </a:rPr>
              <a:t> </a:t>
            </a:r>
            <a:r>
              <a:rPr sz="6600" spc="4" baseline="1317" dirty="0" smtClean="0">
                <a:latin typeface="Times New Roman"/>
                <a:cs typeface="Times New Roman"/>
              </a:rPr>
              <a:t>Activ</a:t>
            </a:r>
            <a:r>
              <a:rPr sz="6600" spc="0" baseline="1317" dirty="0" smtClean="0">
                <a:latin typeface="Times New Roman"/>
                <a:cs typeface="Times New Roman"/>
              </a:rPr>
              <a:t>e</a:t>
            </a:r>
            <a:r>
              <a:rPr sz="6600" spc="-132" baseline="1317" dirty="0" smtClean="0">
                <a:latin typeface="Times New Roman"/>
                <a:cs typeface="Times New Roman"/>
              </a:rPr>
              <a:t> </a:t>
            </a:r>
            <a:r>
              <a:rPr sz="6600" spc="4" baseline="1317" dirty="0" smtClean="0">
                <a:latin typeface="Times New Roman"/>
                <a:cs typeface="Times New Roman"/>
              </a:rPr>
              <a:t>Fault,</a:t>
            </a:r>
            <a:endParaRPr sz="4400">
              <a:latin typeface="Times New Roman"/>
              <a:cs typeface="Times New Roman"/>
            </a:endParaRPr>
          </a:p>
          <a:p>
            <a:pPr marL="1069112" marR="1110028" algn="ctr">
              <a:lnSpc>
                <a:spcPct val="95825"/>
              </a:lnSpc>
              <a:spcBef>
                <a:spcPts val="9"/>
              </a:spcBef>
            </a:pPr>
            <a:r>
              <a:rPr sz="4400" spc="4" dirty="0" smtClean="0">
                <a:latin typeface="Times New Roman"/>
                <a:cs typeface="Times New Roman"/>
              </a:rPr>
              <a:t>Measurin</a:t>
            </a:r>
            <a:r>
              <a:rPr sz="4400" spc="0" dirty="0" smtClean="0">
                <a:latin typeface="Times New Roman"/>
                <a:cs typeface="Times New Roman"/>
              </a:rPr>
              <a:t>g</a:t>
            </a:r>
            <a:r>
              <a:rPr sz="4400" spc="-392" dirty="0" smtClean="0">
                <a:latin typeface="Times New Roman"/>
                <a:cs typeface="Times New Roman"/>
              </a:rPr>
              <a:t> </a:t>
            </a:r>
            <a:r>
              <a:rPr sz="4400" spc="4" dirty="0" smtClean="0">
                <a:latin typeface="Times New Roman"/>
                <a:cs typeface="Times New Roman"/>
              </a:rPr>
              <a:t>Sliprate</a:t>
            </a:r>
            <a:endParaRPr sz="4400">
              <a:latin typeface="Times New Roman"/>
              <a:cs typeface="Times New Roman"/>
            </a:endParaRPr>
          </a:p>
          <a:p>
            <a:pPr marL="2990120" marR="3031015" algn="ctr">
              <a:lnSpc>
                <a:spcPct val="95825"/>
              </a:lnSpc>
              <a:spcBef>
                <a:spcPts val="220"/>
              </a:spcBef>
            </a:pPr>
            <a:r>
              <a:rPr sz="4400" spc="0" dirty="0" smtClean="0">
                <a:latin typeface="Times New Roman"/>
                <a:cs typeface="Times New Roman"/>
              </a:rPr>
              <a:t>&amp;</a:t>
            </a:r>
            <a:endParaRPr sz="44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220"/>
              </a:spcBef>
            </a:pPr>
            <a:r>
              <a:rPr sz="4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Earthquak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Surfac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8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Ruptures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13039" y="729996"/>
            <a:ext cx="7848600" cy="5886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291973" y="6659521"/>
            <a:ext cx="4276330" cy="416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631">
              <a:lnSpc>
                <a:spcPts val="1530"/>
              </a:lnSpc>
              <a:spcBef>
                <a:spcPts val="76"/>
              </a:spcBef>
            </a:pPr>
            <a:r>
              <a:rPr sz="1400" spc="0" dirty="0" smtClean="0">
                <a:latin typeface="Arial"/>
                <a:cs typeface="Arial"/>
                <a:hlinkClick r:id="rId3"/>
              </a:rPr>
              <a:t>https://ww</a:t>
            </a:r>
            <a:r>
              <a:rPr sz="1400" spc="-79" dirty="0" smtClean="0">
                <a:latin typeface="Arial"/>
                <a:cs typeface="Arial"/>
                <a:hlinkClick r:id="rId3"/>
              </a:rPr>
              <a:t>w</a:t>
            </a:r>
            <a:r>
              <a:rPr sz="1400" spc="0" dirty="0" smtClean="0">
                <a:latin typeface="Arial"/>
                <a:cs typeface="Arial"/>
                <a:hlinkClick r:id="rId3"/>
              </a:rPr>
              <a:t>.earthmagazine.org/article/complex-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sz="1400" spc="0" dirty="0" smtClean="0">
                <a:latin typeface="Arial"/>
                <a:cs typeface="Arial"/>
              </a:rPr>
              <a:t>kaikoura-earthquake-forces-rethink-multifault-ruptures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536839" y="952500"/>
            <a:ext cx="7772400" cy="5644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89339" y="1796796"/>
            <a:ext cx="6291072" cy="4585715"/>
          </a:xfrm>
          <a:custGeom>
            <a:avLst/>
            <a:gdLst/>
            <a:ahLst/>
            <a:cxnLst/>
            <a:rect l="l" t="t" r="r" b="b"/>
            <a:pathLst>
              <a:path w="6291072" h="4585715">
                <a:moveTo>
                  <a:pt x="1199388" y="1924811"/>
                </a:moveTo>
                <a:lnTo>
                  <a:pt x="1187957" y="1916429"/>
                </a:lnTo>
                <a:lnTo>
                  <a:pt x="1176527" y="1907285"/>
                </a:lnTo>
                <a:lnTo>
                  <a:pt x="1159002" y="1930907"/>
                </a:lnTo>
                <a:lnTo>
                  <a:pt x="1171193" y="1939289"/>
                </a:lnTo>
                <a:lnTo>
                  <a:pt x="1182624" y="1947671"/>
                </a:lnTo>
                <a:lnTo>
                  <a:pt x="1199388" y="1924811"/>
                </a:lnTo>
                <a:close/>
              </a:path>
              <a:path w="6291072" h="4585715">
                <a:moveTo>
                  <a:pt x="1153667" y="1890521"/>
                </a:moveTo>
                <a:lnTo>
                  <a:pt x="1148334" y="1886711"/>
                </a:lnTo>
                <a:lnTo>
                  <a:pt x="1131569" y="1872995"/>
                </a:lnTo>
                <a:lnTo>
                  <a:pt x="1113281" y="1895855"/>
                </a:lnTo>
                <a:lnTo>
                  <a:pt x="1131569" y="1909571"/>
                </a:lnTo>
                <a:lnTo>
                  <a:pt x="1136141" y="1913381"/>
                </a:lnTo>
                <a:lnTo>
                  <a:pt x="1153667" y="1890521"/>
                </a:lnTo>
                <a:close/>
              </a:path>
              <a:path w="6291072" h="4585715">
                <a:moveTo>
                  <a:pt x="1108710" y="1855469"/>
                </a:moveTo>
                <a:lnTo>
                  <a:pt x="1086612" y="1837943"/>
                </a:lnTo>
                <a:lnTo>
                  <a:pt x="1068324" y="1860041"/>
                </a:lnTo>
                <a:lnTo>
                  <a:pt x="1091184" y="1878329"/>
                </a:lnTo>
                <a:lnTo>
                  <a:pt x="1108710" y="1855469"/>
                </a:lnTo>
                <a:close/>
              </a:path>
              <a:path w="6291072" h="4585715">
                <a:moveTo>
                  <a:pt x="1024127" y="1824989"/>
                </a:moveTo>
                <a:lnTo>
                  <a:pt x="1033272" y="1832609"/>
                </a:lnTo>
                <a:lnTo>
                  <a:pt x="1046226" y="1842515"/>
                </a:lnTo>
                <a:lnTo>
                  <a:pt x="1063752" y="1820417"/>
                </a:lnTo>
                <a:lnTo>
                  <a:pt x="1051560" y="1810511"/>
                </a:lnTo>
                <a:lnTo>
                  <a:pt x="1041653" y="1802129"/>
                </a:lnTo>
                <a:lnTo>
                  <a:pt x="1024127" y="1824989"/>
                </a:lnTo>
                <a:close/>
              </a:path>
              <a:path w="6291072" h="4585715">
                <a:moveTo>
                  <a:pt x="1018793" y="1784603"/>
                </a:moveTo>
                <a:lnTo>
                  <a:pt x="1014222" y="1780793"/>
                </a:lnTo>
                <a:lnTo>
                  <a:pt x="995934" y="1767077"/>
                </a:lnTo>
                <a:lnTo>
                  <a:pt x="979169" y="1789937"/>
                </a:lnTo>
                <a:lnTo>
                  <a:pt x="996695" y="1803653"/>
                </a:lnTo>
                <a:lnTo>
                  <a:pt x="1001267" y="1807463"/>
                </a:lnTo>
                <a:lnTo>
                  <a:pt x="1018793" y="1784603"/>
                </a:lnTo>
                <a:close/>
              </a:path>
              <a:path w="6291072" h="4585715">
                <a:moveTo>
                  <a:pt x="944117" y="1764791"/>
                </a:moveTo>
                <a:lnTo>
                  <a:pt x="956310" y="1773173"/>
                </a:lnTo>
                <a:lnTo>
                  <a:pt x="973074" y="1750313"/>
                </a:lnTo>
                <a:lnTo>
                  <a:pt x="960881" y="1741169"/>
                </a:lnTo>
                <a:lnTo>
                  <a:pt x="953262" y="1735835"/>
                </a:lnTo>
                <a:lnTo>
                  <a:pt x="950213" y="1733549"/>
                </a:lnTo>
                <a:lnTo>
                  <a:pt x="932688" y="1756409"/>
                </a:lnTo>
                <a:lnTo>
                  <a:pt x="936498" y="1758695"/>
                </a:lnTo>
                <a:lnTo>
                  <a:pt x="944117" y="1764791"/>
                </a:lnTo>
                <a:close/>
              </a:path>
              <a:path w="6291072" h="4585715">
                <a:moveTo>
                  <a:pt x="926591" y="1716023"/>
                </a:moveTo>
                <a:lnTo>
                  <a:pt x="915924" y="1708403"/>
                </a:lnTo>
                <a:lnTo>
                  <a:pt x="904493" y="1699259"/>
                </a:lnTo>
                <a:lnTo>
                  <a:pt x="886967" y="1722119"/>
                </a:lnTo>
                <a:lnTo>
                  <a:pt x="899160" y="1731263"/>
                </a:lnTo>
                <a:lnTo>
                  <a:pt x="909827" y="1739645"/>
                </a:lnTo>
                <a:lnTo>
                  <a:pt x="926591" y="1716023"/>
                </a:lnTo>
                <a:close/>
              </a:path>
              <a:path w="6291072" h="4585715">
                <a:moveTo>
                  <a:pt x="881634" y="1681733"/>
                </a:moveTo>
                <a:lnTo>
                  <a:pt x="877062" y="1678685"/>
                </a:lnTo>
                <a:lnTo>
                  <a:pt x="858012" y="1664969"/>
                </a:lnTo>
                <a:lnTo>
                  <a:pt x="841248" y="1687829"/>
                </a:lnTo>
                <a:lnTo>
                  <a:pt x="859536" y="1701545"/>
                </a:lnTo>
                <a:lnTo>
                  <a:pt x="864107" y="1705355"/>
                </a:lnTo>
                <a:lnTo>
                  <a:pt x="881634" y="1681733"/>
                </a:lnTo>
                <a:close/>
              </a:path>
              <a:path w="6291072" h="4585715">
                <a:moveTo>
                  <a:pt x="810005" y="1666493"/>
                </a:moveTo>
                <a:lnTo>
                  <a:pt x="818388" y="1671827"/>
                </a:lnTo>
                <a:lnTo>
                  <a:pt x="834389" y="1648205"/>
                </a:lnTo>
                <a:lnTo>
                  <a:pt x="826007" y="1642871"/>
                </a:lnTo>
                <a:lnTo>
                  <a:pt x="810005" y="1632203"/>
                </a:lnTo>
                <a:lnTo>
                  <a:pt x="794765" y="1656587"/>
                </a:lnTo>
                <a:lnTo>
                  <a:pt x="796289" y="1657349"/>
                </a:lnTo>
                <a:lnTo>
                  <a:pt x="810005" y="1666493"/>
                </a:lnTo>
                <a:close/>
              </a:path>
              <a:path w="6291072" h="4585715">
                <a:moveTo>
                  <a:pt x="785622" y="1616963"/>
                </a:moveTo>
                <a:lnTo>
                  <a:pt x="782574" y="1615439"/>
                </a:lnTo>
                <a:lnTo>
                  <a:pt x="774953" y="1610867"/>
                </a:lnTo>
                <a:lnTo>
                  <a:pt x="766572" y="1606295"/>
                </a:lnTo>
                <a:lnTo>
                  <a:pt x="759713" y="1603247"/>
                </a:lnTo>
                <a:lnTo>
                  <a:pt x="745998" y="1628393"/>
                </a:lnTo>
                <a:lnTo>
                  <a:pt x="752855" y="1631441"/>
                </a:lnTo>
                <a:lnTo>
                  <a:pt x="768095" y="1640585"/>
                </a:lnTo>
                <a:lnTo>
                  <a:pt x="770381" y="1642109"/>
                </a:lnTo>
                <a:lnTo>
                  <a:pt x="785622" y="1616963"/>
                </a:lnTo>
                <a:close/>
              </a:path>
              <a:path w="6291072" h="4585715">
                <a:moveTo>
                  <a:pt x="696467" y="1603247"/>
                </a:moveTo>
                <a:lnTo>
                  <a:pt x="697991" y="1604009"/>
                </a:lnTo>
                <a:lnTo>
                  <a:pt x="717803" y="1613153"/>
                </a:lnTo>
                <a:lnTo>
                  <a:pt x="721613" y="1615439"/>
                </a:lnTo>
                <a:lnTo>
                  <a:pt x="734567" y="1589531"/>
                </a:lnTo>
                <a:lnTo>
                  <a:pt x="730757" y="1588007"/>
                </a:lnTo>
                <a:lnTo>
                  <a:pt x="720851" y="1582673"/>
                </a:lnTo>
                <a:lnTo>
                  <a:pt x="710184" y="1578101"/>
                </a:lnTo>
                <a:lnTo>
                  <a:pt x="707898" y="1577339"/>
                </a:lnTo>
                <a:lnTo>
                  <a:pt x="696467" y="1603247"/>
                </a:lnTo>
                <a:close/>
              </a:path>
              <a:path w="6291072" h="4585715">
                <a:moveTo>
                  <a:pt x="665226" y="1590293"/>
                </a:moveTo>
                <a:lnTo>
                  <a:pt x="670560" y="1591817"/>
                </a:lnTo>
                <a:lnTo>
                  <a:pt x="681227" y="1565909"/>
                </a:lnTo>
                <a:lnTo>
                  <a:pt x="676655" y="1563623"/>
                </a:lnTo>
                <a:lnTo>
                  <a:pt x="664463" y="1559051"/>
                </a:lnTo>
                <a:lnTo>
                  <a:pt x="654557" y="1554479"/>
                </a:lnTo>
                <a:lnTo>
                  <a:pt x="643889" y="1581149"/>
                </a:lnTo>
                <a:lnTo>
                  <a:pt x="653795" y="1584959"/>
                </a:lnTo>
                <a:lnTo>
                  <a:pt x="665226" y="1590293"/>
                </a:lnTo>
                <a:close/>
              </a:path>
              <a:path w="6291072" h="4585715">
                <a:moveTo>
                  <a:pt x="590550" y="1561337"/>
                </a:moveTo>
                <a:lnTo>
                  <a:pt x="603503" y="1566671"/>
                </a:lnTo>
                <a:lnTo>
                  <a:pt x="617219" y="1571243"/>
                </a:lnTo>
                <a:lnTo>
                  <a:pt x="627126" y="1544573"/>
                </a:lnTo>
                <a:lnTo>
                  <a:pt x="613410" y="1539239"/>
                </a:lnTo>
                <a:lnTo>
                  <a:pt x="600455" y="1534667"/>
                </a:lnTo>
                <a:lnTo>
                  <a:pt x="590550" y="1561337"/>
                </a:lnTo>
                <a:close/>
              </a:path>
              <a:path w="6291072" h="4585715">
                <a:moveTo>
                  <a:pt x="537210" y="1542287"/>
                </a:moveTo>
                <a:lnTo>
                  <a:pt x="550926" y="1547621"/>
                </a:lnTo>
                <a:lnTo>
                  <a:pt x="563879" y="1552193"/>
                </a:lnTo>
                <a:lnTo>
                  <a:pt x="573786" y="1524761"/>
                </a:lnTo>
                <a:lnTo>
                  <a:pt x="560831" y="1520189"/>
                </a:lnTo>
                <a:lnTo>
                  <a:pt x="546353" y="1515617"/>
                </a:lnTo>
                <a:lnTo>
                  <a:pt x="537210" y="1542287"/>
                </a:lnTo>
                <a:close/>
              </a:path>
              <a:path w="6291072" h="4585715">
                <a:moveTo>
                  <a:pt x="483107" y="1523237"/>
                </a:moveTo>
                <a:lnTo>
                  <a:pt x="497586" y="1528571"/>
                </a:lnTo>
                <a:lnTo>
                  <a:pt x="510539" y="1533143"/>
                </a:lnTo>
                <a:lnTo>
                  <a:pt x="519684" y="1505711"/>
                </a:lnTo>
                <a:lnTo>
                  <a:pt x="507491" y="1501139"/>
                </a:lnTo>
                <a:lnTo>
                  <a:pt x="493013" y="1496567"/>
                </a:lnTo>
                <a:lnTo>
                  <a:pt x="483107" y="1523237"/>
                </a:lnTo>
                <a:close/>
              </a:path>
              <a:path w="6291072" h="4585715">
                <a:moveTo>
                  <a:pt x="456438" y="1513331"/>
                </a:moveTo>
                <a:lnTo>
                  <a:pt x="466343" y="1486661"/>
                </a:lnTo>
                <a:lnTo>
                  <a:pt x="455675" y="1482089"/>
                </a:lnTo>
                <a:lnTo>
                  <a:pt x="443484" y="1477517"/>
                </a:lnTo>
                <a:lnTo>
                  <a:pt x="439674" y="1475993"/>
                </a:lnTo>
                <a:lnTo>
                  <a:pt x="429005" y="1502663"/>
                </a:lnTo>
                <a:lnTo>
                  <a:pt x="432815" y="1504187"/>
                </a:lnTo>
                <a:lnTo>
                  <a:pt x="445769" y="1509521"/>
                </a:lnTo>
                <a:lnTo>
                  <a:pt x="456438" y="1513331"/>
                </a:lnTo>
                <a:close/>
              </a:path>
              <a:path w="6291072" h="4585715">
                <a:moveTo>
                  <a:pt x="375665" y="1480565"/>
                </a:moveTo>
                <a:lnTo>
                  <a:pt x="402336" y="1491995"/>
                </a:lnTo>
                <a:lnTo>
                  <a:pt x="413765" y="1466087"/>
                </a:lnTo>
                <a:lnTo>
                  <a:pt x="408431" y="1463801"/>
                </a:lnTo>
                <a:lnTo>
                  <a:pt x="397001" y="1458467"/>
                </a:lnTo>
                <a:lnTo>
                  <a:pt x="387857" y="1454657"/>
                </a:lnTo>
                <a:lnTo>
                  <a:pt x="375665" y="1480565"/>
                </a:lnTo>
                <a:close/>
              </a:path>
              <a:path w="6291072" h="4585715">
                <a:moveTo>
                  <a:pt x="349757" y="1467611"/>
                </a:moveTo>
                <a:lnTo>
                  <a:pt x="362712" y="1442465"/>
                </a:lnTo>
                <a:lnTo>
                  <a:pt x="358139" y="1440179"/>
                </a:lnTo>
                <a:lnTo>
                  <a:pt x="350519" y="1435607"/>
                </a:lnTo>
                <a:lnTo>
                  <a:pt x="342138" y="1431035"/>
                </a:lnTo>
                <a:lnTo>
                  <a:pt x="338327" y="1428749"/>
                </a:lnTo>
                <a:lnTo>
                  <a:pt x="323850" y="1453133"/>
                </a:lnTo>
                <a:lnTo>
                  <a:pt x="327660" y="1456181"/>
                </a:lnTo>
                <a:lnTo>
                  <a:pt x="336041" y="1460753"/>
                </a:lnTo>
                <a:lnTo>
                  <a:pt x="349757" y="1467611"/>
                </a:lnTo>
                <a:close/>
              </a:path>
              <a:path w="6291072" h="4585715">
                <a:moveTo>
                  <a:pt x="299465" y="1437893"/>
                </a:moveTo>
                <a:lnTo>
                  <a:pt x="314705" y="1414271"/>
                </a:lnTo>
                <a:lnTo>
                  <a:pt x="306324" y="1408937"/>
                </a:lnTo>
                <a:lnTo>
                  <a:pt x="293369" y="1399793"/>
                </a:lnTo>
                <a:lnTo>
                  <a:pt x="291845" y="1399031"/>
                </a:lnTo>
                <a:lnTo>
                  <a:pt x="275081" y="1421891"/>
                </a:lnTo>
                <a:lnTo>
                  <a:pt x="277367" y="1423415"/>
                </a:lnTo>
                <a:lnTo>
                  <a:pt x="290322" y="1432559"/>
                </a:lnTo>
                <a:lnTo>
                  <a:pt x="299465" y="1437893"/>
                </a:lnTo>
                <a:close/>
              </a:path>
              <a:path w="6291072" h="4585715">
                <a:moveTo>
                  <a:pt x="229362" y="1383029"/>
                </a:moveTo>
                <a:lnTo>
                  <a:pt x="243077" y="1396745"/>
                </a:lnTo>
                <a:lnTo>
                  <a:pt x="251460" y="1403603"/>
                </a:lnTo>
                <a:lnTo>
                  <a:pt x="269748" y="1381505"/>
                </a:lnTo>
                <a:lnTo>
                  <a:pt x="262127" y="1374647"/>
                </a:lnTo>
                <a:lnTo>
                  <a:pt x="252984" y="1366265"/>
                </a:lnTo>
                <a:lnTo>
                  <a:pt x="249936" y="1363217"/>
                </a:lnTo>
                <a:lnTo>
                  <a:pt x="229362" y="1383029"/>
                </a:lnTo>
                <a:close/>
              </a:path>
              <a:path w="6291072" h="4585715">
                <a:moveTo>
                  <a:pt x="232410" y="1342643"/>
                </a:moveTo>
                <a:lnTo>
                  <a:pt x="224789" y="1331214"/>
                </a:lnTo>
                <a:lnTo>
                  <a:pt x="218693" y="1321307"/>
                </a:lnTo>
                <a:lnTo>
                  <a:pt x="218693" y="1320545"/>
                </a:lnTo>
                <a:lnTo>
                  <a:pt x="193548" y="1334262"/>
                </a:lnTo>
                <a:lnTo>
                  <a:pt x="194310" y="1336547"/>
                </a:lnTo>
                <a:lnTo>
                  <a:pt x="208025" y="1357883"/>
                </a:lnTo>
                <a:lnTo>
                  <a:pt x="210312" y="1360169"/>
                </a:lnTo>
                <a:lnTo>
                  <a:pt x="232410" y="1342643"/>
                </a:lnTo>
                <a:close/>
              </a:path>
              <a:path w="6291072" h="4585715">
                <a:moveTo>
                  <a:pt x="199643" y="1274064"/>
                </a:moveTo>
                <a:lnTo>
                  <a:pt x="199643" y="1272539"/>
                </a:lnTo>
                <a:lnTo>
                  <a:pt x="171450" y="1276350"/>
                </a:lnTo>
                <a:lnTo>
                  <a:pt x="171450" y="1280160"/>
                </a:lnTo>
                <a:lnTo>
                  <a:pt x="172974" y="1287017"/>
                </a:lnTo>
                <a:lnTo>
                  <a:pt x="175260" y="1294638"/>
                </a:lnTo>
                <a:lnTo>
                  <a:pt x="177545" y="1301495"/>
                </a:lnTo>
                <a:lnTo>
                  <a:pt x="179831" y="1307591"/>
                </a:lnTo>
                <a:lnTo>
                  <a:pt x="206501" y="1296162"/>
                </a:lnTo>
                <a:lnTo>
                  <a:pt x="204215" y="1290065"/>
                </a:lnTo>
                <a:lnTo>
                  <a:pt x="201929" y="1284731"/>
                </a:lnTo>
                <a:lnTo>
                  <a:pt x="200405" y="1279398"/>
                </a:lnTo>
                <a:lnTo>
                  <a:pt x="199643" y="1274064"/>
                </a:lnTo>
                <a:close/>
              </a:path>
              <a:path w="6291072" h="4585715">
                <a:moveTo>
                  <a:pt x="200405" y="1219200"/>
                </a:moveTo>
                <a:lnTo>
                  <a:pt x="171450" y="1216152"/>
                </a:lnTo>
                <a:lnTo>
                  <a:pt x="170687" y="1226819"/>
                </a:lnTo>
                <a:lnTo>
                  <a:pt x="169163" y="1242060"/>
                </a:lnTo>
                <a:lnTo>
                  <a:pt x="169163" y="1245869"/>
                </a:lnTo>
                <a:lnTo>
                  <a:pt x="198119" y="1245869"/>
                </a:lnTo>
                <a:lnTo>
                  <a:pt x="198119" y="1242060"/>
                </a:lnTo>
                <a:lnTo>
                  <a:pt x="198881" y="1228343"/>
                </a:lnTo>
                <a:lnTo>
                  <a:pt x="200405" y="1219200"/>
                </a:lnTo>
                <a:close/>
              </a:path>
              <a:path w="6291072" h="4585715">
                <a:moveTo>
                  <a:pt x="208025" y="1162812"/>
                </a:moveTo>
                <a:lnTo>
                  <a:pt x="179831" y="1159002"/>
                </a:lnTo>
                <a:lnTo>
                  <a:pt x="179069" y="1163574"/>
                </a:lnTo>
                <a:lnTo>
                  <a:pt x="176784" y="1179576"/>
                </a:lnTo>
                <a:lnTo>
                  <a:pt x="175260" y="1187195"/>
                </a:lnTo>
                <a:lnTo>
                  <a:pt x="203453" y="1191005"/>
                </a:lnTo>
                <a:lnTo>
                  <a:pt x="204977" y="1183386"/>
                </a:lnTo>
                <a:lnTo>
                  <a:pt x="207263" y="1168145"/>
                </a:lnTo>
                <a:lnTo>
                  <a:pt x="208025" y="1162812"/>
                </a:lnTo>
                <a:close/>
              </a:path>
              <a:path w="6291072" h="4585715">
                <a:moveTo>
                  <a:pt x="212598" y="1121664"/>
                </a:moveTo>
                <a:lnTo>
                  <a:pt x="212598" y="1103376"/>
                </a:lnTo>
                <a:lnTo>
                  <a:pt x="183641" y="1104900"/>
                </a:lnTo>
                <a:lnTo>
                  <a:pt x="183641" y="1120139"/>
                </a:lnTo>
                <a:lnTo>
                  <a:pt x="182879" y="1131569"/>
                </a:lnTo>
                <a:lnTo>
                  <a:pt x="211836" y="1133093"/>
                </a:lnTo>
                <a:lnTo>
                  <a:pt x="212598" y="1121664"/>
                </a:lnTo>
                <a:close/>
              </a:path>
              <a:path w="6291072" h="4585715">
                <a:moveTo>
                  <a:pt x="169925" y="1057655"/>
                </a:moveTo>
                <a:lnTo>
                  <a:pt x="172974" y="1062227"/>
                </a:lnTo>
                <a:lnTo>
                  <a:pt x="175260" y="1066800"/>
                </a:lnTo>
                <a:lnTo>
                  <a:pt x="177545" y="1072133"/>
                </a:lnTo>
                <a:lnTo>
                  <a:pt x="179069" y="1076705"/>
                </a:lnTo>
                <a:lnTo>
                  <a:pt x="179831" y="1079753"/>
                </a:lnTo>
                <a:lnTo>
                  <a:pt x="207263" y="1072133"/>
                </a:lnTo>
                <a:lnTo>
                  <a:pt x="206501" y="1069086"/>
                </a:lnTo>
                <a:lnTo>
                  <a:pt x="204215" y="1062227"/>
                </a:lnTo>
                <a:lnTo>
                  <a:pt x="201167" y="1055369"/>
                </a:lnTo>
                <a:lnTo>
                  <a:pt x="198119" y="1049274"/>
                </a:lnTo>
                <a:lnTo>
                  <a:pt x="194310" y="1042415"/>
                </a:lnTo>
                <a:lnTo>
                  <a:pt x="193548" y="1041653"/>
                </a:lnTo>
                <a:lnTo>
                  <a:pt x="169925" y="1057655"/>
                </a:lnTo>
                <a:close/>
              </a:path>
              <a:path w="6291072" h="4585715">
                <a:moveTo>
                  <a:pt x="172974" y="1018031"/>
                </a:moveTo>
                <a:lnTo>
                  <a:pt x="169925" y="1014983"/>
                </a:lnTo>
                <a:lnTo>
                  <a:pt x="158495" y="1005839"/>
                </a:lnTo>
                <a:lnTo>
                  <a:pt x="150113" y="998981"/>
                </a:lnTo>
                <a:lnTo>
                  <a:pt x="132587" y="1021079"/>
                </a:lnTo>
                <a:lnTo>
                  <a:pt x="140207" y="1027176"/>
                </a:lnTo>
                <a:lnTo>
                  <a:pt x="150113" y="1035557"/>
                </a:lnTo>
                <a:lnTo>
                  <a:pt x="153162" y="1038605"/>
                </a:lnTo>
                <a:lnTo>
                  <a:pt x="172974" y="1018031"/>
                </a:lnTo>
                <a:close/>
              </a:path>
              <a:path w="6291072" h="4585715">
                <a:moveTo>
                  <a:pt x="86105" y="988313"/>
                </a:moveTo>
                <a:lnTo>
                  <a:pt x="94487" y="994410"/>
                </a:lnTo>
                <a:lnTo>
                  <a:pt x="106679" y="1002791"/>
                </a:lnTo>
                <a:lnTo>
                  <a:pt x="109727" y="1005077"/>
                </a:lnTo>
                <a:lnTo>
                  <a:pt x="126491" y="981455"/>
                </a:lnTo>
                <a:lnTo>
                  <a:pt x="122681" y="979169"/>
                </a:lnTo>
                <a:lnTo>
                  <a:pt x="111251" y="970788"/>
                </a:lnTo>
                <a:lnTo>
                  <a:pt x="102869" y="965453"/>
                </a:lnTo>
                <a:lnTo>
                  <a:pt x="86105" y="988313"/>
                </a:lnTo>
                <a:close/>
              </a:path>
              <a:path w="6291072" h="4585715">
                <a:moveTo>
                  <a:pt x="49529" y="957071"/>
                </a:moveTo>
                <a:lnTo>
                  <a:pt x="60198" y="966977"/>
                </a:lnTo>
                <a:lnTo>
                  <a:pt x="63245" y="970026"/>
                </a:lnTo>
                <a:lnTo>
                  <a:pt x="81534" y="947927"/>
                </a:lnTo>
                <a:lnTo>
                  <a:pt x="78486" y="945641"/>
                </a:lnTo>
                <a:lnTo>
                  <a:pt x="70103" y="936498"/>
                </a:lnTo>
                <a:lnTo>
                  <a:pt x="63245" y="929639"/>
                </a:lnTo>
                <a:lnTo>
                  <a:pt x="41148" y="947165"/>
                </a:lnTo>
                <a:lnTo>
                  <a:pt x="44957" y="951738"/>
                </a:lnTo>
                <a:lnTo>
                  <a:pt x="49529" y="957071"/>
                </a:lnTo>
                <a:close/>
              </a:path>
              <a:path w="6291072" h="4585715">
                <a:moveTo>
                  <a:pt x="47243" y="897636"/>
                </a:moveTo>
                <a:lnTo>
                  <a:pt x="43434" y="884681"/>
                </a:lnTo>
                <a:lnTo>
                  <a:pt x="42672" y="883157"/>
                </a:lnTo>
                <a:lnTo>
                  <a:pt x="15239" y="890777"/>
                </a:lnTo>
                <a:lnTo>
                  <a:pt x="16001" y="893826"/>
                </a:lnTo>
                <a:lnTo>
                  <a:pt x="24384" y="918971"/>
                </a:lnTo>
                <a:lnTo>
                  <a:pt x="51815" y="909065"/>
                </a:lnTo>
                <a:lnTo>
                  <a:pt x="47243" y="897636"/>
                </a:lnTo>
                <a:close/>
              </a:path>
              <a:path w="6291072" h="4585715">
                <a:moveTo>
                  <a:pt x="3048" y="832865"/>
                </a:moveTo>
                <a:lnTo>
                  <a:pt x="3048" y="833627"/>
                </a:lnTo>
                <a:lnTo>
                  <a:pt x="5334" y="848867"/>
                </a:lnTo>
                <a:lnTo>
                  <a:pt x="7619" y="861821"/>
                </a:lnTo>
                <a:lnTo>
                  <a:pt x="35813" y="856488"/>
                </a:lnTo>
                <a:lnTo>
                  <a:pt x="33527" y="843533"/>
                </a:lnTo>
                <a:lnTo>
                  <a:pt x="31241" y="829055"/>
                </a:lnTo>
                <a:lnTo>
                  <a:pt x="3048" y="832865"/>
                </a:lnTo>
                <a:close/>
              </a:path>
              <a:path w="6291072" h="4585715">
                <a:moveTo>
                  <a:pt x="28955" y="801624"/>
                </a:moveTo>
                <a:lnTo>
                  <a:pt x="28955" y="774191"/>
                </a:lnTo>
                <a:lnTo>
                  <a:pt x="762" y="773429"/>
                </a:lnTo>
                <a:lnTo>
                  <a:pt x="0" y="784860"/>
                </a:lnTo>
                <a:lnTo>
                  <a:pt x="762" y="801624"/>
                </a:lnTo>
                <a:lnTo>
                  <a:pt x="762" y="803148"/>
                </a:lnTo>
                <a:lnTo>
                  <a:pt x="28955" y="801624"/>
                </a:lnTo>
                <a:close/>
              </a:path>
              <a:path w="6291072" h="4585715">
                <a:moveTo>
                  <a:pt x="32765" y="742188"/>
                </a:moveTo>
                <a:lnTo>
                  <a:pt x="35813" y="728471"/>
                </a:lnTo>
                <a:lnTo>
                  <a:pt x="38100" y="722376"/>
                </a:lnTo>
                <a:lnTo>
                  <a:pt x="10667" y="713231"/>
                </a:lnTo>
                <a:lnTo>
                  <a:pt x="4572" y="737615"/>
                </a:lnTo>
                <a:lnTo>
                  <a:pt x="3810" y="742950"/>
                </a:lnTo>
                <a:lnTo>
                  <a:pt x="32003" y="747521"/>
                </a:lnTo>
                <a:lnTo>
                  <a:pt x="32765" y="742188"/>
                </a:lnTo>
                <a:close/>
              </a:path>
              <a:path w="6291072" h="4585715">
                <a:moveTo>
                  <a:pt x="35051" y="665988"/>
                </a:moveTo>
                <a:lnTo>
                  <a:pt x="30479" y="672845"/>
                </a:lnTo>
                <a:lnTo>
                  <a:pt x="25907" y="678941"/>
                </a:lnTo>
                <a:lnTo>
                  <a:pt x="22860" y="684276"/>
                </a:lnTo>
                <a:lnTo>
                  <a:pt x="48005" y="698753"/>
                </a:lnTo>
                <a:lnTo>
                  <a:pt x="54101" y="688086"/>
                </a:lnTo>
                <a:lnTo>
                  <a:pt x="57912" y="682751"/>
                </a:lnTo>
                <a:lnTo>
                  <a:pt x="62484" y="677417"/>
                </a:lnTo>
                <a:lnTo>
                  <a:pt x="41148" y="658367"/>
                </a:lnTo>
                <a:lnTo>
                  <a:pt x="40386" y="659129"/>
                </a:lnTo>
                <a:lnTo>
                  <a:pt x="35051" y="665988"/>
                </a:lnTo>
                <a:close/>
              </a:path>
              <a:path w="6291072" h="4585715">
                <a:moveTo>
                  <a:pt x="72389" y="630174"/>
                </a:moveTo>
                <a:lnTo>
                  <a:pt x="65531" y="635507"/>
                </a:lnTo>
                <a:lnTo>
                  <a:pt x="63245" y="637793"/>
                </a:lnTo>
                <a:lnTo>
                  <a:pt x="81534" y="659129"/>
                </a:lnTo>
                <a:lnTo>
                  <a:pt x="83819" y="656843"/>
                </a:lnTo>
                <a:lnTo>
                  <a:pt x="89915" y="652271"/>
                </a:lnTo>
                <a:lnTo>
                  <a:pt x="96774" y="646938"/>
                </a:lnTo>
                <a:lnTo>
                  <a:pt x="103631" y="642365"/>
                </a:lnTo>
                <a:lnTo>
                  <a:pt x="86867" y="619505"/>
                </a:lnTo>
                <a:lnTo>
                  <a:pt x="80010" y="624077"/>
                </a:lnTo>
                <a:lnTo>
                  <a:pt x="72389" y="630174"/>
                </a:lnTo>
                <a:close/>
              </a:path>
              <a:path w="6291072" h="4585715">
                <a:moveTo>
                  <a:pt x="150113" y="612648"/>
                </a:moveTo>
                <a:lnTo>
                  <a:pt x="136398" y="588263"/>
                </a:lnTo>
                <a:lnTo>
                  <a:pt x="135636" y="588263"/>
                </a:lnTo>
                <a:lnTo>
                  <a:pt x="118872" y="598169"/>
                </a:lnTo>
                <a:lnTo>
                  <a:pt x="111251" y="602741"/>
                </a:lnTo>
                <a:lnTo>
                  <a:pt x="126491" y="627126"/>
                </a:lnTo>
                <a:lnTo>
                  <a:pt x="134112" y="622553"/>
                </a:lnTo>
                <a:lnTo>
                  <a:pt x="150113" y="612648"/>
                </a:lnTo>
                <a:close/>
              </a:path>
              <a:path w="6291072" h="4585715">
                <a:moveTo>
                  <a:pt x="186689" y="560831"/>
                </a:moveTo>
                <a:lnTo>
                  <a:pt x="169925" y="569213"/>
                </a:lnTo>
                <a:lnTo>
                  <a:pt x="161543" y="573786"/>
                </a:lnTo>
                <a:lnTo>
                  <a:pt x="175260" y="598931"/>
                </a:lnTo>
                <a:lnTo>
                  <a:pt x="183641" y="594360"/>
                </a:lnTo>
                <a:lnTo>
                  <a:pt x="200405" y="585977"/>
                </a:lnTo>
                <a:lnTo>
                  <a:pt x="186689" y="560831"/>
                </a:lnTo>
                <a:close/>
              </a:path>
              <a:path w="6291072" h="4585715">
                <a:moveTo>
                  <a:pt x="250698" y="559307"/>
                </a:moveTo>
                <a:lnTo>
                  <a:pt x="237743" y="534162"/>
                </a:lnTo>
                <a:lnTo>
                  <a:pt x="233934" y="535686"/>
                </a:lnTo>
                <a:lnTo>
                  <a:pt x="218693" y="544067"/>
                </a:lnTo>
                <a:lnTo>
                  <a:pt x="212598" y="547115"/>
                </a:lnTo>
                <a:lnTo>
                  <a:pt x="225551" y="573024"/>
                </a:lnTo>
                <a:lnTo>
                  <a:pt x="232410" y="569213"/>
                </a:lnTo>
                <a:lnTo>
                  <a:pt x="246887" y="561593"/>
                </a:lnTo>
                <a:lnTo>
                  <a:pt x="250698" y="559307"/>
                </a:lnTo>
                <a:close/>
              </a:path>
              <a:path w="6291072" h="4585715">
                <a:moveTo>
                  <a:pt x="282701" y="508253"/>
                </a:moveTo>
                <a:lnTo>
                  <a:pt x="271272" y="514350"/>
                </a:lnTo>
                <a:lnTo>
                  <a:pt x="262127" y="520445"/>
                </a:lnTo>
                <a:lnTo>
                  <a:pt x="275843" y="544829"/>
                </a:lnTo>
                <a:lnTo>
                  <a:pt x="285750" y="539495"/>
                </a:lnTo>
                <a:lnTo>
                  <a:pt x="296417" y="533400"/>
                </a:lnTo>
                <a:lnTo>
                  <a:pt x="300227" y="531876"/>
                </a:lnTo>
                <a:lnTo>
                  <a:pt x="288036" y="505967"/>
                </a:lnTo>
                <a:lnTo>
                  <a:pt x="282701" y="508253"/>
                </a:lnTo>
                <a:close/>
              </a:path>
              <a:path w="6291072" h="4585715">
                <a:moveTo>
                  <a:pt x="314705" y="493775"/>
                </a:moveTo>
                <a:lnTo>
                  <a:pt x="326136" y="520445"/>
                </a:lnTo>
                <a:lnTo>
                  <a:pt x="326136" y="519683"/>
                </a:lnTo>
                <a:lnTo>
                  <a:pt x="335279" y="515874"/>
                </a:lnTo>
                <a:lnTo>
                  <a:pt x="352043" y="509777"/>
                </a:lnTo>
                <a:lnTo>
                  <a:pt x="341375" y="483107"/>
                </a:lnTo>
                <a:lnTo>
                  <a:pt x="324612" y="489965"/>
                </a:lnTo>
                <a:lnTo>
                  <a:pt x="314705" y="493775"/>
                </a:lnTo>
                <a:close/>
              </a:path>
              <a:path w="6291072" h="4585715">
                <a:moveTo>
                  <a:pt x="368807" y="471677"/>
                </a:moveTo>
                <a:lnTo>
                  <a:pt x="367284" y="472439"/>
                </a:lnTo>
                <a:lnTo>
                  <a:pt x="378713" y="498348"/>
                </a:lnTo>
                <a:lnTo>
                  <a:pt x="389381" y="493013"/>
                </a:lnTo>
                <a:lnTo>
                  <a:pt x="398525" y="487679"/>
                </a:lnTo>
                <a:lnTo>
                  <a:pt x="405384" y="483869"/>
                </a:lnTo>
                <a:lnTo>
                  <a:pt x="390905" y="459485"/>
                </a:lnTo>
                <a:lnTo>
                  <a:pt x="385572" y="462533"/>
                </a:lnTo>
                <a:lnTo>
                  <a:pt x="368807" y="471677"/>
                </a:lnTo>
                <a:close/>
              </a:path>
              <a:path w="6291072" h="4585715">
                <a:moveTo>
                  <a:pt x="432815" y="464819"/>
                </a:moveTo>
                <a:lnTo>
                  <a:pt x="438150" y="461009"/>
                </a:lnTo>
                <a:lnTo>
                  <a:pt x="448055" y="451865"/>
                </a:lnTo>
                <a:lnTo>
                  <a:pt x="453389" y="446531"/>
                </a:lnTo>
                <a:lnTo>
                  <a:pt x="432815" y="426719"/>
                </a:lnTo>
                <a:lnTo>
                  <a:pt x="429005" y="430529"/>
                </a:lnTo>
                <a:lnTo>
                  <a:pt x="419862" y="438911"/>
                </a:lnTo>
                <a:lnTo>
                  <a:pt x="415289" y="442721"/>
                </a:lnTo>
                <a:lnTo>
                  <a:pt x="413003" y="444245"/>
                </a:lnTo>
                <a:lnTo>
                  <a:pt x="430529" y="467105"/>
                </a:lnTo>
                <a:lnTo>
                  <a:pt x="432815" y="464819"/>
                </a:lnTo>
                <a:close/>
              </a:path>
              <a:path w="6291072" h="4585715">
                <a:moveTo>
                  <a:pt x="451865" y="406145"/>
                </a:moveTo>
                <a:lnTo>
                  <a:pt x="473201" y="425195"/>
                </a:lnTo>
                <a:lnTo>
                  <a:pt x="477774" y="419861"/>
                </a:lnTo>
                <a:lnTo>
                  <a:pt x="487679" y="408431"/>
                </a:lnTo>
                <a:lnTo>
                  <a:pt x="492251" y="403097"/>
                </a:lnTo>
                <a:lnTo>
                  <a:pt x="470153" y="384809"/>
                </a:lnTo>
                <a:lnTo>
                  <a:pt x="451865" y="406145"/>
                </a:lnTo>
                <a:close/>
              </a:path>
              <a:path w="6291072" h="4585715">
                <a:moveTo>
                  <a:pt x="488441" y="362711"/>
                </a:moveTo>
                <a:lnTo>
                  <a:pt x="510539" y="381761"/>
                </a:lnTo>
                <a:lnTo>
                  <a:pt x="515874" y="374903"/>
                </a:lnTo>
                <a:lnTo>
                  <a:pt x="525779" y="364235"/>
                </a:lnTo>
                <a:lnTo>
                  <a:pt x="528827" y="360425"/>
                </a:lnTo>
                <a:lnTo>
                  <a:pt x="507491" y="340613"/>
                </a:lnTo>
                <a:lnTo>
                  <a:pt x="503681" y="345185"/>
                </a:lnTo>
                <a:lnTo>
                  <a:pt x="494538" y="355853"/>
                </a:lnTo>
                <a:lnTo>
                  <a:pt x="488441" y="362711"/>
                </a:lnTo>
                <a:close/>
              </a:path>
              <a:path w="6291072" h="4585715">
                <a:moveTo>
                  <a:pt x="557022" y="332231"/>
                </a:moveTo>
                <a:lnTo>
                  <a:pt x="561593" y="328421"/>
                </a:lnTo>
                <a:lnTo>
                  <a:pt x="568451" y="323849"/>
                </a:lnTo>
                <a:lnTo>
                  <a:pt x="552450" y="300227"/>
                </a:lnTo>
                <a:lnTo>
                  <a:pt x="548639" y="302513"/>
                </a:lnTo>
                <a:lnTo>
                  <a:pt x="544067" y="306323"/>
                </a:lnTo>
                <a:lnTo>
                  <a:pt x="538734" y="310133"/>
                </a:lnTo>
                <a:lnTo>
                  <a:pt x="533400" y="314705"/>
                </a:lnTo>
                <a:lnTo>
                  <a:pt x="528065" y="320039"/>
                </a:lnTo>
                <a:lnTo>
                  <a:pt x="547877" y="340613"/>
                </a:lnTo>
                <a:lnTo>
                  <a:pt x="553212" y="336041"/>
                </a:lnTo>
                <a:lnTo>
                  <a:pt x="557022" y="332231"/>
                </a:lnTo>
                <a:close/>
              </a:path>
              <a:path w="6291072" h="4585715">
                <a:moveTo>
                  <a:pt x="590550" y="313943"/>
                </a:moveTo>
                <a:lnTo>
                  <a:pt x="594360" y="313181"/>
                </a:lnTo>
                <a:lnTo>
                  <a:pt x="598931" y="312419"/>
                </a:lnTo>
                <a:lnTo>
                  <a:pt x="613410" y="312419"/>
                </a:lnTo>
                <a:lnTo>
                  <a:pt x="615695" y="284225"/>
                </a:lnTo>
                <a:lnTo>
                  <a:pt x="613410" y="283463"/>
                </a:lnTo>
                <a:lnTo>
                  <a:pt x="601979" y="283463"/>
                </a:lnTo>
                <a:lnTo>
                  <a:pt x="595122" y="284225"/>
                </a:lnTo>
                <a:lnTo>
                  <a:pt x="582929" y="285749"/>
                </a:lnTo>
                <a:lnTo>
                  <a:pt x="582167" y="286511"/>
                </a:lnTo>
                <a:lnTo>
                  <a:pt x="589788" y="313943"/>
                </a:lnTo>
                <a:lnTo>
                  <a:pt x="590550" y="313943"/>
                </a:lnTo>
                <a:close/>
              </a:path>
              <a:path w="6291072" h="4585715">
                <a:moveTo>
                  <a:pt x="673607" y="294131"/>
                </a:moveTo>
                <a:lnTo>
                  <a:pt x="671322" y="293369"/>
                </a:lnTo>
                <a:lnTo>
                  <a:pt x="660653" y="291083"/>
                </a:lnTo>
                <a:lnTo>
                  <a:pt x="645413" y="288035"/>
                </a:lnTo>
                <a:lnTo>
                  <a:pt x="640079" y="316229"/>
                </a:lnTo>
                <a:lnTo>
                  <a:pt x="643889" y="316991"/>
                </a:lnTo>
                <a:lnTo>
                  <a:pt x="665226" y="321563"/>
                </a:lnTo>
                <a:lnTo>
                  <a:pt x="667512" y="322325"/>
                </a:lnTo>
                <a:lnTo>
                  <a:pt x="673607" y="294131"/>
                </a:lnTo>
                <a:close/>
              </a:path>
              <a:path w="6291072" h="4585715">
                <a:moveTo>
                  <a:pt x="736091" y="313943"/>
                </a:moveTo>
                <a:lnTo>
                  <a:pt x="714755" y="294131"/>
                </a:lnTo>
                <a:lnTo>
                  <a:pt x="711707" y="296417"/>
                </a:lnTo>
                <a:lnTo>
                  <a:pt x="707898" y="297941"/>
                </a:lnTo>
                <a:lnTo>
                  <a:pt x="698753" y="297941"/>
                </a:lnTo>
                <a:lnTo>
                  <a:pt x="698753" y="326897"/>
                </a:lnTo>
                <a:lnTo>
                  <a:pt x="704850" y="326897"/>
                </a:lnTo>
                <a:lnTo>
                  <a:pt x="710184" y="326135"/>
                </a:lnTo>
                <a:lnTo>
                  <a:pt x="714755" y="325373"/>
                </a:lnTo>
                <a:lnTo>
                  <a:pt x="720089" y="323849"/>
                </a:lnTo>
                <a:lnTo>
                  <a:pt x="724662" y="322325"/>
                </a:lnTo>
                <a:lnTo>
                  <a:pt x="726186" y="320801"/>
                </a:lnTo>
                <a:lnTo>
                  <a:pt x="729234" y="319277"/>
                </a:lnTo>
                <a:lnTo>
                  <a:pt x="730757" y="318515"/>
                </a:lnTo>
                <a:lnTo>
                  <a:pt x="733805" y="316229"/>
                </a:lnTo>
                <a:lnTo>
                  <a:pt x="736091" y="313943"/>
                </a:lnTo>
                <a:close/>
              </a:path>
              <a:path w="6291072" h="4585715">
                <a:moveTo>
                  <a:pt x="755141" y="279653"/>
                </a:moveTo>
                <a:lnTo>
                  <a:pt x="762762" y="256793"/>
                </a:lnTo>
                <a:lnTo>
                  <a:pt x="735329" y="249173"/>
                </a:lnTo>
                <a:lnTo>
                  <a:pt x="729234" y="268985"/>
                </a:lnTo>
                <a:lnTo>
                  <a:pt x="726948" y="274319"/>
                </a:lnTo>
                <a:lnTo>
                  <a:pt x="752855" y="284987"/>
                </a:lnTo>
                <a:lnTo>
                  <a:pt x="755141" y="279653"/>
                </a:lnTo>
                <a:close/>
              </a:path>
              <a:path w="6291072" h="4585715">
                <a:moveTo>
                  <a:pt x="766572" y="193547"/>
                </a:moveTo>
                <a:lnTo>
                  <a:pt x="738377" y="198119"/>
                </a:lnTo>
                <a:lnTo>
                  <a:pt x="738377" y="201167"/>
                </a:lnTo>
                <a:lnTo>
                  <a:pt x="739139" y="205739"/>
                </a:lnTo>
                <a:lnTo>
                  <a:pt x="739139" y="223265"/>
                </a:lnTo>
                <a:lnTo>
                  <a:pt x="767334" y="225551"/>
                </a:lnTo>
                <a:lnTo>
                  <a:pt x="768095" y="217931"/>
                </a:lnTo>
                <a:lnTo>
                  <a:pt x="767334" y="204977"/>
                </a:lnTo>
                <a:lnTo>
                  <a:pt x="766572" y="198119"/>
                </a:lnTo>
                <a:lnTo>
                  <a:pt x="766572" y="193547"/>
                </a:lnTo>
                <a:close/>
              </a:path>
              <a:path w="6291072" h="4585715">
                <a:moveTo>
                  <a:pt x="715517" y="164591"/>
                </a:moveTo>
                <a:lnTo>
                  <a:pt x="720089" y="166877"/>
                </a:lnTo>
                <a:lnTo>
                  <a:pt x="723138" y="169163"/>
                </a:lnTo>
                <a:lnTo>
                  <a:pt x="725424" y="171449"/>
                </a:lnTo>
                <a:lnTo>
                  <a:pt x="728472" y="173735"/>
                </a:lnTo>
                <a:lnTo>
                  <a:pt x="730757" y="177545"/>
                </a:lnTo>
                <a:lnTo>
                  <a:pt x="754379" y="160781"/>
                </a:lnTo>
                <a:lnTo>
                  <a:pt x="751331" y="156971"/>
                </a:lnTo>
                <a:lnTo>
                  <a:pt x="747522" y="152399"/>
                </a:lnTo>
                <a:lnTo>
                  <a:pt x="742188" y="147827"/>
                </a:lnTo>
                <a:lnTo>
                  <a:pt x="737615" y="144017"/>
                </a:lnTo>
                <a:lnTo>
                  <a:pt x="731519" y="140207"/>
                </a:lnTo>
                <a:lnTo>
                  <a:pt x="726186" y="137921"/>
                </a:lnTo>
                <a:lnTo>
                  <a:pt x="715517" y="164591"/>
                </a:lnTo>
                <a:close/>
              </a:path>
              <a:path w="6291072" h="4585715">
                <a:moveTo>
                  <a:pt x="694943" y="131063"/>
                </a:moveTo>
                <a:lnTo>
                  <a:pt x="694181" y="131063"/>
                </a:lnTo>
                <a:lnTo>
                  <a:pt x="677417" y="129539"/>
                </a:lnTo>
                <a:lnTo>
                  <a:pt x="664463" y="129539"/>
                </a:lnTo>
                <a:lnTo>
                  <a:pt x="664463" y="158495"/>
                </a:lnTo>
                <a:lnTo>
                  <a:pt x="683513" y="158495"/>
                </a:lnTo>
                <a:lnTo>
                  <a:pt x="691134" y="159257"/>
                </a:lnTo>
                <a:lnTo>
                  <a:pt x="694943" y="131063"/>
                </a:lnTo>
                <a:close/>
              </a:path>
              <a:path w="6291072" h="4585715">
                <a:moveTo>
                  <a:pt x="607313" y="131825"/>
                </a:moveTo>
                <a:lnTo>
                  <a:pt x="606551" y="131825"/>
                </a:lnTo>
                <a:lnTo>
                  <a:pt x="608838" y="160781"/>
                </a:lnTo>
                <a:lnTo>
                  <a:pt x="629412" y="159257"/>
                </a:lnTo>
                <a:lnTo>
                  <a:pt x="637031" y="158495"/>
                </a:lnTo>
                <a:lnTo>
                  <a:pt x="635507" y="130301"/>
                </a:lnTo>
                <a:lnTo>
                  <a:pt x="627888" y="130301"/>
                </a:lnTo>
                <a:lnTo>
                  <a:pt x="607313" y="131825"/>
                </a:lnTo>
                <a:close/>
              </a:path>
              <a:path w="6291072" h="4585715">
                <a:moveTo>
                  <a:pt x="577595" y="134111"/>
                </a:moveTo>
                <a:lnTo>
                  <a:pt x="563117" y="135635"/>
                </a:lnTo>
                <a:lnTo>
                  <a:pt x="549401" y="136397"/>
                </a:lnTo>
                <a:lnTo>
                  <a:pt x="551688" y="165353"/>
                </a:lnTo>
                <a:lnTo>
                  <a:pt x="565403" y="163829"/>
                </a:lnTo>
                <a:lnTo>
                  <a:pt x="579881" y="163067"/>
                </a:lnTo>
                <a:lnTo>
                  <a:pt x="577595" y="134111"/>
                </a:lnTo>
                <a:close/>
              </a:path>
              <a:path w="6291072" h="4585715">
                <a:moveTo>
                  <a:pt x="496824" y="140207"/>
                </a:moveTo>
                <a:lnTo>
                  <a:pt x="493013" y="140207"/>
                </a:lnTo>
                <a:lnTo>
                  <a:pt x="493775" y="169163"/>
                </a:lnTo>
                <a:lnTo>
                  <a:pt x="498348" y="169163"/>
                </a:lnTo>
                <a:lnTo>
                  <a:pt x="520445" y="167639"/>
                </a:lnTo>
                <a:lnTo>
                  <a:pt x="522731" y="167639"/>
                </a:lnTo>
                <a:lnTo>
                  <a:pt x="521207" y="138683"/>
                </a:lnTo>
                <a:lnTo>
                  <a:pt x="518160" y="138683"/>
                </a:lnTo>
                <a:lnTo>
                  <a:pt x="496824" y="140207"/>
                </a:lnTo>
                <a:close/>
              </a:path>
              <a:path w="6291072" h="4585715">
                <a:moveTo>
                  <a:pt x="464819" y="169925"/>
                </a:moveTo>
                <a:lnTo>
                  <a:pt x="464819" y="140969"/>
                </a:lnTo>
                <a:lnTo>
                  <a:pt x="446531" y="140969"/>
                </a:lnTo>
                <a:lnTo>
                  <a:pt x="438150" y="140207"/>
                </a:lnTo>
                <a:lnTo>
                  <a:pt x="437388" y="140207"/>
                </a:lnTo>
                <a:lnTo>
                  <a:pt x="435101" y="168401"/>
                </a:lnTo>
                <a:lnTo>
                  <a:pt x="435863" y="169163"/>
                </a:lnTo>
                <a:lnTo>
                  <a:pt x="445769" y="169163"/>
                </a:lnTo>
                <a:lnTo>
                  <a:pt x="455675" y="169925"/>
                </a:lnTo>
                <a:lnTo>
                  <a:pt x="464819" y="169925"/>
                </a:lnTo>
                <a:close/>
              </a:path>
              <a:path w="6291072" h="4585715">
                <a:moveTo>
                  <a:pt x="377189" y="159257"/>
                </a:moveTo>
                <a:lnTo>
                  <a:pt x="384048" y="160781"/>
                </a:lnTo>
                <a:lnTo>
                  <a:pt x="400812" y="163829"/>
                </a:lnTo>
                <a:lnTo>
                  <a:pt x="406145" y="165353"/>
                </a:lnTo>
                <a:lnTo>
                  <a:pt x="410717" y="137159"/>
                </a:lnTo>
                <a:lnTo>
                  <a:pt x="405384" y="135635"/>
                </a:lnTo>
                <a:lnTo>
                  <a:pt x="389381" y="132587"/>
                </a:lnTo>
                <a:lnTo>
                  <a:pt x="383286" y="131063"/>
                </a:lnTo>
                <a:lnTo>
                  <a:pt x="377189" y="159257"/>
                </a:lnTo>
                <a:close/>
              </a:path>
              <a:path w="6291072" h="4585715">
                <a:moveTo>
                  <a:pt x="320801" y="143255"/>
                </a:moveTo>
                <a:lnTo>
                  <a:pt x="336041" y="148589"/>
                </a:lnTo>
                <a:lnTo>
                  <a:pt x="348234" y="151637"/>
                </a:lnTo>
                <a:lnTo>
                  <a:pt x="356615" y="124205"/>
                </a:lnTo>
                <a:lnTo>
                  <a:pt x="343662" y="121157"/>
                </a:lnTo>
                <a:lnTo>
                  <a:pt x="329184" y="116586"/>
                </a:lnTo>
                <a:lnTo>
                  <a:pt x="320801" y="143255"/>
                </a:lnTo>
                <a:close/>
              </a:path>
              <a:path w="6291072" h="4585715">
                <a:moveTo>
                  <a:pt x="303275" y="106679"/>
                </a:moveTo>
                <a:lnTo>
                  <a:pt x="300227" y="105917"/>
                </a:lnTo>
                <a:lnTo>
                  <a:pt x="286512" y="100583"/>
                </a:lnTo>
                <a:lnTo>
                  <a:pt x="276605" y="96774"/>
                </a:lnTo>
                <a:lnTo>
                  <a:pt x="265938" y="123443"/>
                </a:lnTo>
                <a:lnTo>
                  <a:pt x="276605" y="127253"/>
                </a:lnTo>
                <a:lnTo>
                  <a:pt x="291084" y="132587"/>
                </a:lnTo>
                <a:lnTo>
                  <a:pt x="293369" y="134112"/>
                </a:lnTo>
                <a:lnTo>
                  <a:pt x="303275" y="106679"/>
                </a:lnTo>
                <a:close/>
              </a:path>
              <a:path w="6291072" h="4585715">
                <a:moveTo>
                  <a:pt x="239267" y="112013"/>
                </a:moveTo>
                <a:lnTo>
                  <a:pt x="250698" y="86105"/>
                </a:lnTo>
                <a:lnTo>
                  <a:pt x="246125" y="84581"/>
                </a:lnTo>
                <a:lnTo>
                  <a:pt x="233172" y="78486"/>
                </a:lnTo>
                <a:lnTo>
                  <a:pt x="224027" y="74675"/>
                </a:lnTo>
                <a:lnTo>
                  <a:pt x="213360" y="101345"/>
                </a:lnTo>
                <a:lnTo>
                  <a:pt x="222503" y="105155"/>
                </a:lnTo>
                <a:lnTo>
                  <a:pt x="235457" y="110489"/>
                </a:lnTo>
                <a:lnTo>
                  <a:pt x="239267" y="112013"/>
                </a:lnTo>
                <a:close/>
              </a:path>
              <a:path w="6291072" h="4585715">
                <a:moveTo>
                  <a:pt x="173736" y="85343"/>
                </a:moveTo>
                <a:lnTo>
                  <a:pt x="185165" y="89915"/>
                </a:lnTo>
                <a:lnTo>
                  <a:pt x="186689" y="90677"/>
                </a:lnTo>
                <a:lnTo>
                  <a:pt x="197357" y="64007"/>
                </a:lnTo>
                <a:lnTo>
                  <a:pt x="196595" y="63245"/>
                </a:lnTo>
                <a:lnTo>
                  <a:pt x="184403" y="58674"/>
                </a:lnTo>
                <a:lnTo>
                  <a:pt x="173736" y="54101"/>
                </a:lnTo>
                <a:lnTo>
                  <a:pt x="171450" y="53339"/>
                </a:lnTo>
                <a:lnTo>
                  <a:pt x="160019" y="79248"/>
                </a:lnTo>
                <a:lnTo>
                  <a:pt x="162305" y="80010"/>
                </a:lnTo>
                <a:lnTo>
                  <a:pt x="173736" y="85343"/>
                </a:lnTo>
                <a:close/>
              </a:path>
              <a:path w="6291072" h="4585715">
                <a:moveTo>
                  <a:pt x="134112" y="67055"/>
                </a:moveTo>
                <a:lnTo>
                  <a:pt x="146303" y="41148"/>
                </a:lnTo>
                <a:lnTo>
                  <a:pt x="142493" y="39624"/>
                </a:lnTo>
                <a:lnTo>
                  <a:pt x="132587" y="35051"/>
                </a:lnTo>
                <a:lnTo>
                  <a:pt x="121157" y="28955"/>
                </a:lnTo>
                <a:lnTo>
                  <a:pt x="107441" y="54101"/>
                </a:lnTo>
                <a:lnTo>
                  <a:pt x="120395" y="60960"/>
                </a:lnTo>
                <a:lnTo>
                  <a:pt x="130301" y="65531"/>
                </a:lnTo>
                <a:lnTo>
                  <a:pt x="134112" y="67055"/>
                </a:lnTo>
                <a:close/>
              </a:path>
              <a:path w="6291072" h="4585715">
                <a:moveTo>
                  <a:pt x="92963" y="79248"/>
                </a:moveTo>
                <a:lnTo>
                  <a:pt x="134112" y="3810"/>
                </a:lnTo>
                <a:lnTo>
                  <a:pt x="38100" y="0"/>
                </a:lnTo>
                <a:lnTo>
                  <a:pt x="92963" y="79248"/>
                </a:lnTo>
                <a:close/>
              </a:path>
              <a:path w="6291072" h="4585715">
                <a:moveTo>
                  <a:pt x="6291072" y="4559045"/>
                </a:moveTo>
                <a:lnTo>
                  <a:pt x="6263640" y="4550663"/>
                </a:lnTo>
                <a:lnTo>
                  <a:pt x="6255258" y="4577333"/>
                </a:lnTo>
                <a:lnTo>
                  <a:pt x="6282690" y="4585715"/>
                </a:lnTo>
                <a:lnTo>
                  <a:pt x="6291072" y="4559045"/>
                </a:lnTo>
                <a:close/>
              </a:path>
              <a:path w="6291072" h="4585715">
                <a:moveTo>
                  <a:pt x="6236208" y="4542281"/>
                </a:moveTo>
                <a:lnTo>
                  <a:pt x="6208776" y="4533899"/>
                </a:lnTo>
                <a:lnTo>
                  <a:pt x="6200394" y="4560569"/>
                </a:lnTo>
                <a:lnTo>
                  <a:pt x="6227826" y="4568951"/>
                </a:lnTo>
                <a:lnTo>
                  <a:pt x="6236208" y="4542281"/>
                </a:lnTo>
                <a:close/>
              </a:path>
              <a:path w="6291072" h="4585715">
                <a:moveTo>
                  <a:pt x="6182106" y="4525517"/>
                </a:moveTo>
                <a:lnTo>
                  <a:pt x="6154674" y="4517135"/>
                </a:lnTo>
                <a:lnTo>
                  <a:pt x="6146292" y="4543805"/>
                </a:lnTo>
                <a:lnTo>
                  <a:pt x="6173724" y="4552187"/>
                </a:lnTo>
                <a:lnTo>
                  <a:pt x="6182106" y="4525517"/>
                </a:lnTo>
                <a:close/>
              </a:path>
              <a:path w="6291072" h="4585715">
                <a:moveTo>
                  <a:pt x="6091428" y="4527041"/>
                </a:moveTo>
                <a:lnTo>
                  <a:pt x="6111240" y="4533137"/>
                </a:lnTo>
                <a:lnTo>
                  <a:pt x="6118860" y="4535423"/>
                </a:lnTo>
                <a:lnTo>
                  <a:pt x="6127242" y="4507991"/>
                </a:lnTo>
                <a:lnTo>
                  <a:pt x="6119622" y="4505705"/>
                </a:lnTo>
                <a:lnTo>
                  <a:pt x="6099810" y="4499609"/>
                </a:lnTo>
                <a:lnTo>
                  <a:pt x="6091428" y="4527041"/>
                </a:lnTo>
                <a:close/>
              </a:path>
              <a:path w="6291072" h="4585715">
                <a:moveTo>
                  <a:pt x="6072378" y="4491227"/>
                </a:moveTo>
                <a:lnTo>
                  <a:pt x="6045708" y="4482845"/>
                </a:lnTo>
                <a:lnTo>
                  <a:pt x="6036564" y="4510277"/>
                </a:lnTo>
                <a:lnTo>
                  <a:pt x="6063996" y="4518659"/>
                </a:lnTo>
                <a:lnTo>
                  <a:pt x="6072378" y="4491227"/>
                </a:lnTo>
                <a:close/>
              </a:path>
              <a:path w="6291072" h="4585715">
                <a:moveTo>
                  <a:pt x="6018276" y="4474463"/>
                </a:moveTo>
                <a:lnTo>
                  <a:pt x="5990844" y="4465319"/>
                </a:lnTo>
                <a:lnTo>
                  <a:pt x="5982462" y="4492751"/>
                </a:lnTo>
                <a:lnTo>
                  <a:pt x="6009894" y="4501133"/>
                </a:lnTo>
                <a:lnTo>
                  <a:pt x="6018276" y="4474463"/>
                </a:lnTo>
                <a:close/>
              </a:path>
              <a:path w="6291072" h="4585715">
                <a:moveTo>
                  <a:pt x="5927598" y="4475225"/>
                </a:moveTo>
                <a:lnTo>
                  <a:pt x="5939790" y="4479035"/>
                </a:lnTo>
                <a:lnTo>
                  <a:pt x="5955030" y="4483607"/>
                </a:lnTo>
                <a:lnTo>
                  <a:pt x="5964174" y="4456937"/>
                </a:lnTo>
                <a:lnTo>
                  <a:pt x="5936742" y="4447793"/>
                </a:lnTo>
                <a:lnTo>
                  <a:pt x="5927598" y="4475225"/>
                </a:lnTo>
                <a:close/>
              </a:path>
              <a:path w="6291072" h="4585715">
                <a:moveTo>
                  <a:pt x="5910072" y="4438649"/>
                </a:moveTo>
                <a:lnTo>
                  <a:pt x="5882640" y="4429505"/>
                </a:lnTo>
                <a:lnTo>
                  <a:pt x="5873496" y="4456937"/>
                </a:lnTo>
                <a:lnTo>
                  <a:pt x="5900928" y="4466081"/>
                </a:lnTo>
                <a:lnTo>
                  <a:pt x="5910072" y="4438649"/>
                </a:lnTo>
                <a:close/>
              </a:path>
              <a:path w="6291072" h="4585715">
                <a:moveTo>
                  <a:pt x="5855970" y="4421123"/>
                </a:moveTo>
                <a:lnTo>
                  <a:pt x="5828538" y="4411217"/>
                </a:lnTo>
                <a:lnTo>
                  <a:pt x="5819394" y="4438649"/>
                </a:lnTo>
                <a:lnTo>
                  <a:pt x="5846064" y="4447793"/>
                </a:lnTo>
                <a:lnTo>
                  <a:pt x="5855970" y="4421123"/>
                </a:lnTo>
                <a:close/>
              </a:path>
              <a:path w="6291072" h="4585715">
                <a:moveTo>
                  <a:pt x="5801868" y="4402073"/>
                </a:moveTo>
                <a:lnTo>
                  <a:pt x="5777483" y="4393691"/>
                </a:lnTo>
                <a:lnTo>
                  <a:pt x="5774436" y="4392929"/>
                </a:lnTo>
                <a:lnTo>
                  <a:pt x="5765292" y="4419599"/>
                </a:lnTo>
                <a:lnTo>
                  <a:pt x="5767578" y="4420361"/>
                </a:lnTo>
                <a:lnTo>
                  <a:pt x="5791962" y="4429505"/>
                </a:lnTo>
                <a:lnTo>
                  <a:pt x="5801868" y="4402073"/>
                </a:lnTo>
                <a:close/>
              </a:path>
              <a:path w="6291072" h="4585715">
                <a:moveTo>
                  <a:pt x="5747766" y="4383023"/>
                </a:moveTo>
                <a:lnTo>
                  <a:pt x="5734050" y="4378451"/>
                </a:lnTo>
                <a:lnTo>
                  <a:pt x="5721096" y="4373879"/>
                </a:lnTo>
                <a:lnTo>
                  <a:pt x="5711190" y="4400549"/>
                </a:lnTo>
                <a:lnTo>
                  <a:pt x="5724906" y="4405121"/>
                </a:lnTo>
                <a:lnTo>
                  <a:pt x="5738622" y="4410455"/>
                </a:lnTo>
                <a:lnTo>
                  <a:pt x="5747766" y="4383023"/>
                </a:lnTo>
                <a:close/>
              </a:path>
              <a:path w="6291072" h="4585715">
                <a:moveTo>
                  <a:pt x="5657850" y="4380737"/>
                </a:moveTo>
                <a:lnTo>
                  <a:pt x="5682233" y="4389881"/>
                </a:lnTo>
                <a:lnTo>
                  <a:pt x="5684520" y="4390643"/>
                </a:lnTo>
                <a:lnTo>
                  <a:pt x="5694426" y="4363973"/>
                </a:lnTo>
                <a:lnTo>
                  <a:pt x="5691378" y="4362449"/>
                </a:lnTo>
                <a:lnTo>
                  <a:pt x="5667756" y="4354067"/>
                </a:lnTo>
                <a:lnTo>
                  <a:pt x="5657850" y="4380737"/>
                </a:lnTo>
                <a:close/>
              </a:path>
              <a:path w="6291072" h="4585715">
                <a:moveTo>
                  <a:pt x="5641086" y="4343399"/>
                </a:moveTo>
                <a:lnTo>
                  <a:pt x="5614416" y="4333493"/>
                </a:lnTo>
                <a:lnTo>
                  <a:pt x="5603748" y="4360163"/>
                </a:lnTo>
                <a:lnTo>
                  <a:pt x="5630418" y="4370069"/>
                </a:lnTo>
                <a:lnTo>
                  <a:pt x="5641086" y="4343399"/>
                </a:lnTo>
                <a:close/>
              </a:path>
              <a:path w="6291072" h="4585715">
                <a:moveTo>
                  <a:pt x="5550408" y="4338827"/>
                </a:moveTo>
                <a:lnTo>
                  <a:pt x="5552694" y="4340351"/>
                </a:lnTo>
                <a:lnTo>
                  <a:pt x="5577078" y="4349495"/>
                </a:lnTo>
                <a:lnTo>
                  <a:pt x="5587746" y="4322825"/>
                </a:lnTo>
                <a:lnTo>
                  <a:pt x="5563362" y="4313681"/>
                </a:lnTo>
                <a:lnTo>
                  <a:pt x="5561076" y="4312919"/>
                </a:lnTo>
                <a:lnTo>
                  <a:pt x="5550408" y="4338827"/>
                </a:lnTo>
                <a:close/>
              </a:path>
              <a:path w="6291072" h="4585715">
                <a:moveTo>
                  <a:pt x="5497830" y="4317491"/>
                </a:moveTo>
                <a:lnTo>
                  <a:pt x="5510022" y="4322825"/>
                </a:lnTo>
                <a:lnTo>
                  <a:pt x="5524500" y="4328159"/>
                </a:lnTo>
                <a:lnTo>
                  <a:pt x="5535168" y="4302251"/>
                </a:lnTo>
                <a:lnTo>
                  <a:pt x="5520690" y="4296155"/>
                </a:lnTo>
                <a:lnTo>
                  <a:pt x="5508498" y="4290821"/>
                </a:lnTo>
                <a:lnTo>
                  <a:pt x="5497830" y="4317491"/>
                </a:lnTo>
                <a:close/>
              </a:path>
              <a:path w="6291072" h="4585715">
                <a:moveTo>
                  <a:pt x="5445252" y="4295393"/>
                </a:moveTo>
                <a:lnTo>
                  <a:pt x="5466588" y="4304537"/>
                </a:lnTo>
                <a:lnTo>
                  <a:pt x="5471160" y="4306061"/>
                </a:lnTo>
                <a:lnTo>
                  <a:pt x="5482590" y="4280153"/>
                </a:lnTo>
                <a:lnTo>
                  <a:pt x="5478018" y="4277867"/>
                </a:lnTo>
                <a:lnTo>
                  <a:pt x="5455920" y="4268723"/>
                </a:lnTo>
                <a:lnTo>
                  <a:pt x="5445252" y="4295393"/>
                </a:lnTo>
                <a:close/>
              </a:path>
              <a:path w="6291072" h="4585715">
                <a:moveTo>
                  <a:pt x="5430012" y="4257293"/>
                </a:moveTo>
                <a:lnTo>
                  <a:pt x="5404104" y="4245863"/>
                </a:lnTo>
                <a:lnTo>
                  <a:pt x="5392674" y="4272533"/>
                </a:lnTo>
                <a:lnTo>
                  <a:pt x="5418582" y="4283963"/>
                </a:lnTo>
                <a:lnTo>
                  <a:pt x="5430012" y="4257293"/>
                </a:lnTo>
                <a:close/>
              </a:path>
              <a:path w="6291072" h="4585715">
                <a:moveTo>
                  <a:pt x="5377433" y="4234433"/>
                </a:moveTo>
                <a:lnTo>
                  <a:pt x="5351526" y="4223003"/>
                </a:lnTo>
                <a:lnTo>
                  <a:pt x="5340096" y="4248911"/>
                </a:lnTo>
                <a:lnTo>
                  <a:pt x="5366004" y="4260341"/>
                </a:lnTo>
                <a:lnTo>
                  <a:pt x="5377433" y="4234433"/>
                </a:lnTo>
                <a:close/>
              </a:path>
              <a:path w="6291072" h="4585715">
                <a:moveTo>
                  <a:pt x="5325618" y="4210811"/>
                </a:moveTo>
                <a:lnTo>
                  <a:pt x="5299709" y="4199381"/>
                </a:lnTo>
                <a:lnTo>
                  <a:pt x="5288280" y="4225289"/>
                </a:lnTo>
                <a:lnTo>
                  <a:pt x="5314188" y="4237481"/>
                </a:lnTo>
                <a:lnTo>
                  <a:pt x="5325618" y="4210811"/>
                </a:lnTo>
                <a:close/>
              </a:path>
              <a:path w="6291072" h="4585715">
                <a:moveTo>
                  <a:pt x="5273802" y="4187189"/>
                </a:moveTo>
                <a:lnTo>
                  <a:pt x="5263896" y="4183379"/>
                </a:lnTo>
                <a:lnTo>
                  <a:pt x="5247894" y="4175759"/>
                </a:lnTo>
                <a:lnTo>
                  <a:pt x="5235702" y="4201667"/>
                </a:lnTo>
                <a:lnTo>
                  <a:pt x="5252466" y="4209287"/>
                </a:lnTo>
                <a:lnTo>
                  <a:pt x="5261609" y="4213859"/>
                </a:lnTo>
                <a:lnTo>
                  <a:pt x="5273802" y="4187189"/>
                </a:lnTo>
                <a:close/>
              </a:path>
              <a:path w="6291072" h="4585715">
                <a:moveTo>
                  <a:pt x="5221986" y="4163567"/>
                </a:moveTo>
                <a:lnTo>
                  <a:pt x="5196078" y="4151375"/>
                </a:lnTo>
                <a:lnTo>
                  <a:pt x="5183886" y="4178045"/>
                </a:lnTo>
                <a:lnTo>
                  <a:pt x="5209794" y="4189475"/>
                </a:lnTo>
                <a:lnTo>
                  <a:pt x="5221986" y="4163567"/>
                </a:lnTo>
                <a:close/>
              </a:path>
              <a:path w="6291072" h="4585715">
                <a:moveTo>
                  <a:pt x="5170170" y="4139945"/>
                </a:moveTo>
                <a:lnTo>
                  <a:pt x="5144262" y="4127753"/>
                </a:lnTo>
                <a:lnTo>
                  <a:pt x="5132070" y="4153661"/>
                </a:lnTo>
                <a:lnTo>
                  <a:pt x="5157978" y="4165853"/>
                </a:lnTo>
                <a:lnTo>
                  <a:pt x="5170170" y="4139945"/>
                </a:lnTo>
                <a:close/>
              </a:path>
              <a:path w="6291072" h="4585715">
                <a:moveTo>
                  <a:pt x="5118354" y="4115561"/>
                </a:moveTo>
                <a:lnTo>
                  <a:pt x="5092446" y="4104131"/>
                </a:lnTo>
                <a:lnTo>
                  <a:pt x="5092446" y="4103369"/>
                </a:lnTo>
                <a:lnTo>
                  <a:pt x="5080254" y="4130039"/>
                </a:lnTo>
                <a:lnTo>
                  <a:pt x="5081016" y="4130039"/>
                </a:lnTo>
                <a:lnTo>
                  <a:pt x="5106162" y="4141469"/>
                </a:lnTo>
                <a:lnTo>
                  <a:pt x="5118354" y="4115561"/>
                </a:lnTo>
                <a:close/>
              </a:path>
              <a:path w="6291072" h="4585715">
                <a:moveTo>
                  <a:pt x="5066538" y="4091939"/>
                </a:moveTo>
                <a:lnTo>
                  <a:pt x="5039868" y="4079747"/>
                </a:lnTo>
                <a:lnTo>
                  <a:pt x="5028438" y="4105655"/>
                </a:lnTo>
                <a:lnTo>
                  <a:pt x="5054346" y="4117847"/>
                </a:lnTo>
                <a:lnTo>
                  <a:pt x="5066538" y="4091939"/>
                </a:lnTo>
                <a:close/>
              </a:path>
              <a:path w="6291072" h="4585715">
                <a:moveTo>
                  <a:pt x="5013959" y="4068317"/>
                </a:moveTo>
                <a:lnTo>
                  <a:pt x="5007102" y="4064507"/>
                </a:lnTo>
                <a:lnTo>
                  <a:pt x="4988052" y="4056125"/>
                </a:lnTo>
                <a:lnTo>
                  <a:pt x="4976622" y="4082033"/>
                </a:lnTo>
                <a:lnTo>
                  <a:pt x="4994909" y="4090415"/>
                </a:lnTo>
                <a:lnTo>
                  <a:pt x="5002530" y="4094225"/>
                </a:lnTo>
                <a:lnTo>
                  <a:pt x="5013959" y="4068317"/>
                </a:lnTo>
                <a:close/>
              </a:path>
              <a:path w="6291072" h="4585715">
                <a:moveTo>
                  <a:pt x="4962144" y="4043933"/>
                </a:moveTo>
                <a:lnTo>
                  <a:pt x="4936236" y="4032503"/>
                </a:lnTo>
                <a:lnTo>
                  <a:pt x="4924044" y="4058411"/>
                </a:lnTo>
                <a:lnTo>
                  <a:pt x="4950714" y="4070603"/>
                </a:lnTo>
                <a:lnTo>
                  <a:pt x="4962144" y="4043933"/>
                </a:lnTo>
                <a:close/>
              </a:path>
              <a:path w="6291072" h="4585715">
                <a:moveTo>
                  <a:pt x="4909566" y="4021073"/>
                </a:moveTo>
                <a:lnTo>
                  <a:pt x="4883658" y="4009643"/>
                </a:lnTo>
                <a:lnTo>
                  <a:pt x="4872228" y="4035551"/>
                </a:lnTo>
                <a:lnTo>
                  <a:pt x="4898136" y="4046981"/>
                </a:lnTo>
                <a:lnTo>
                  <a:pt x="4909566" y="4021073"/>
                </a:lnTo>
                <a:close/>
              </a:path>
              <a:path w="6291072" h="4585715">
                <a:moveTo>
                  <a:pt x="4857750" y="3997451"/>
                </a:moveTo>
                <a:lnTo>
                  <a:pt x="4834890" y="3987545"/>
                </a:lnTo>
                <a:lnTo>
                  <a:pt x="4831080" y="3986021"/>
                </a:lnTo>
                <a:lnTo>
                  <a:pt x="4819650" y="4012691"/>
                </a:lnTo>
                <a:lnTo>
                  <a:pt x="4823459" y="4014215"/>
                </a:lnTo>
                <a:lnTo>
                  <a:pt x="4846320" y="4024121"/>
                </a:lnTo>
                <a:lnTo>
                  <a:pt x="4857750" y="3997451"/>
                </a:lnTo>
                <a:close/>
              </a:path>
              <a:path w="6291072" h="4585715">
                <a:moveTo>
                  <a:pt x="4805172" y="3974591"/>
                </a:moveTo>
                <a:lnTo>
                  <a:pt x="4779264" y="3963161"/>
                </a:lnTo>
                <a:lnTo>
                  <a:pt x="4767833" y="3989831"/>
                </a:lnTo>
                <a:lnTo>
                  <a:pt x="4793742" y="4001261"/>
                </a:lnTo>
                <a:lnTo>
                  <a:pt x="4805172" y="3974591"/>
                </a:lnTo>
                <a:close/>
              </a:path>
              <a:path w="6291072" h="4585715">
                <a:moveTo>
                  <a:pt x="4752594" y="3951731"/>
                </a:moveTo>
                <a:lnTo>
                  <a:pt x="4748022" y="3949445"/>
                </a:lnTo>
                <a:lnTo>
                  <a:pt x="4726686" y="3940301"/>
                </a:lnTo>
                <a:lnTo>
                  <a:pt x="4715256" y="3966971"/>
                </a:lnTo>
                <a:lnTo>
                  <a:pt x="4736592" y="3976115"/>
                </a:lnTo>
                <a:lnTo>
                  <a:pt x="4741164" y="3978401"/>
                </a:lnTo>
                <a:lnTo>
                  <a:pt x="4752594" y="3951731"/>
                </a:lnTo>
                <a:close/>
              </a:path>
              <a:path w="6291072" h="4585715">
                <a:moveTo>
                  <a:pt x="4700778" y="3928871"/>
                </a:moveTo>
                <a:lnTo>
                  <a:pt x="4674108" y="3917441"/>
                </a:lnTo>
                <a:lnTo>
                  <a:pt x="4662678" y="3944111"/>
                </a:lnTo>
                <a:lnTo>
                  <a:pt x="4689348" y="3955541"/>
                </a:lnTo>
                <a:lnTo>
                  <a:pt x="4700778" y="3928871"/>
                </a:lnTo>
                <a:close/>
              </a:path>
              <a:path w="6291072" h="4585715">
                <a:moveTo>
                  <a:pt x="4648200" y="3906011"/>
                </a:moveTo>
                <a:lnTo>
                  <a:pt x="4622292" y="3894581"/>
                </a:lnTo>
                <a:lnTo>
                  <a:pt x="4610100" y="3921251"/>
                </a:lnTo>
                <a:lnTo>
                  <a:pt x="4636770" y="3932681"/>
                </a:lnTo>
                <a:lnTo>
                  <a:pt x="4648200" y="3906011"/>
                </a:lnTo>
                <a:close/>
              </a:path>
              <a:path w="6291072" h="4585715">
                <a:moveTo>
                  <a:pt x="4558283" y="3897629"/>
                </a:moveTo>
                <a:lnTo>
                  <a:pt x="4562094" y="3899915"/>
                </a:lnTo>
                <a:lnTo>
                  <a:pt x="4584192" y="3909821"/>
                </a:lnTo>
                <a:lnTo>
                  <a:pt x="4595622" y="3883151"/>
                </a:lnTo>
                <a:lnTo>
                  <a:pt x="4573524" y="3873245"/>
                </a:lnTo>
                <a:lnTo>
                  <a:pt x="4569714" y="3871721"/>
                </a:lnTo>
                <a:lnTo>
                  <a:pt x="4558283" y="3897629"/>
                </a:lnTo>
                <a:close/>
              </a:path>
              <a:path w="6291072" h="4585715">
                <a:moveTo>
                  <a:pt x="4543806" y="3860291"/>
                </a:moveTo>
                <a:lnTo>
                  <a:pt x="4517135" y="3848861"/>
                </a:lnTo>
                <a:lnTo>
                  <a:pt x="4505706" y="3874769"/>
                </a:lnTo>
                <a:lnTo>
                  <a:pt x="4531614" y="3886199"/>
                </a:lnTo>
                <a:lnTo>
                  <a:pt x="4543806" y="3860291"/>
                </a:lnTo>
                <a:close/>
              </a:path>
              <a:path w="6291072" h="4585715">
                <a:moveTo>
                  <a:pt x="4453128" y="3851909"/>
                </a:moveTo>
                <a:lnTo>
                  <a:pt x="4475226" y="3861815"/>
                </a:lnTo>
                <a:lnTo>
                  <a:pt x="4479798" y="3863339"/>
                </a:lnTo>
                <a:lnTo>
                  <a:pt x="4491228" y="3837431"/>
                </a:lnTo>
                <a:lnTo>
                  <a:pt x="4486656" y="3835145"/>
                </a:lnTo>
                <a:lnTo>
                  <a:pt x="4465320" y="3826001"/>
                </a:lnTo>
                <a:lnTo>
                  <a:pt x="4453128" y="3851909"/>
                </a:lnTo>
                <a:close/>
              </a:path>
              <a:path w="6291072" h="4585715">
                <a:moveTo>
                  <a:pt x="4438650" y="3813809"/>
                </a:moveTo>
                <a:lnTo>
                  <a:pt x="4412742" y="3802379"/>
                </a:lnTo>
                <a:lnTo>
                  <a:pt x="4401312" y="3828287"/>
                </a:lnTo>
                <a:lnTo>
                  <a:pt x="4427220" y="3840479"/>
                </a:lnTo>
                <a:lnTo>
                  <a:pt x="4438650" y="3813809"/>
                </a:lnTo>
                <a:close/>
              </a:path>
              <a:path w="6291072" h="4585715">
                <a:moveTo>
                  <a:pt x="4386833" y="3790949"/>
                </a:moveTo>
                <a:lnTo>
                  <a:pt x="4360926" y="3778757"/>
                </a:lnTo>
                <a:lnTo>
                  <a:pt x="4348733" y="3805427"/>
                </a:lnTo>
                <a:lnTo>
                  <a:pt x="4375404" y="3816857"/>
                </a:lnTo>
                <a:lnTo>
                  <a:pt x="4386833" y="3790949"/>
                </a:lnTo>
                <a:close/>
              </a:path>
              <a:path w="6291072" h="4585715">
                <a:moveTo>
                  <a:pt x="4296918" y="3781043"/>
                </a:moveTo>
                <a:lnTo>
                  <a:pt x="4305300" y="3785615"/>
                </a:lnTo>
                <a:lnTo>
                  <a:pt x="4322826" y="3793235"/>
                </a:lnTo>
                <a:lnTo>
                  <a:pt x="4335018" y="3767327"/>
                </a:lnTo>
                <a:lnTo>
                  <a:pt x="4317492" y="3758945"/>
                </a:lnTo>
                <a:lnTo>
                  <a:pt x="4309109" y="3755135"/>
                </a:lnTo>
                <a:lnTo>
                  <a:pt x="4296918" y="3781043"/>
                </a:lnTo>
                <a:close/>
              </a:path>
              <a:path w="6291072" h="4585715">
                <a:moveTo>
                  <a:pt x="4283202" y="3743705"/>
                </a:moveTo>
                <a:lnTo>
                  <a:pt x="4276344" y="3739895"/>
                </a:lnTo>
                <a:lnTo>
                  <a:pt x="4257294" y="3731513"/>
                </a:lnTo>
                <a:lnTo>
                  <a:pt x="4245102" y="3757421"/>
                </a:lnTo>
                <a:lnTo>
                  <a:pt x="4264152" y="3765803"/>
                </a:lnTo>
                <a:lnTo>
                  <a:pt x="4271009" y="3769613"/>
                </a:lnTo>
                <a:lnTo>
                  <a:pt x="4283202" y="3743705"/>
                </a:lnTo>
                <a:close/>
              </a:path>
              <a:path w="6291072" h="4585715">
                <a:moveTo>
                  <a:pt x="4231385" y="3719321"/>
                </a:moveTo>
                <a:lnTo>
                  <a:pt x="4205478" y="3707129"/>
                </a:lnTo>
                <a:lnTo>
                  <a:pt x="4193285" y="3733037"/>
                </a:lnTo>
                <a:lnTo>
                  <a:pt x="4219194" y="3745229"/>
                </a:lnTo>
                <a:lnTo>
                  <a:pt x="4231385" y="3719321"/>
                </a:lnTo>
                <a:close/>
              </a:path>
              <a:path w="6291072" h="4585715">
                <a:moveTo>
                  <a:pt x="4179570" y="3694937"/>
                </a:moveTo>
                <a:lnTo>
                  <a:pt x="4153662" y="3682745"/>
                </a:lnTo>
                <a:lnTo>
                  <a:pt x="4141470" y="3708653"/>
                </a:lnTo>
                <a:lnTo>
                  <a:pt x="4167378" y="3720845"/>
                </a:lnTo>
                <a:lnTo>
                  <a:pt x="4179570" y="3694937"/>
                </a:lnTo>
                <a:close/>
              </a:path>
              <a:path w="6291072" h="4585715">
                <a:moveTo>
                  <a:pt x="4127754" y="3670553"/>
                </a:moveTo>
                <a:lnTo>
                  <a:pt x="4101846" y="3658361"/>
                </a:lnTo>
                <a:lnTo>
                  <a:pt x="4089654" y="3684269"/>
                </a:lnTo>
                <a:lnTo>
                  <a:pt x="4115562" y="3696461"/>
                </a:lnTo>
                <a:lnTo>
                  <a:pt x="4127754" y="3670553"/>
                </a:lnTo>
                <a:close/>
              </a:path>
              <a:path w="6291072" h="4585715">
                <a:moveTo>
                  <a:pt x="4076700" y="3646169"/>
                </a:moveTo>
                <a:lnTo>
                  <a:pt x="4070604" y="3643121"/>
                </a:lnTo>
                <a:lnTo>
                  <a:pt x="4050791" y="3633977"/>
                </a:lnTo>
                <a:lnTo>
                  <a:pt x="4038600" y="3659123"/>
                </a:lnTo>
                <a:lnTo>
                  <a:pt x="4058412" y="3669029"/>
                </a:lnTo>
                <a:lnTo>
                  <a:pt x="4063746" y="3672077"/>
                </a:lnTo>
                <a:lnTo>
                  <a:pt x="4076700" y="3646169"/>
                </a:lnTo>
                <a:close/>
              </a:path>
              <a:path w="6291072" h="4585715">
                <a:moveTo>
                  <a:pt x="4024883" y="3621023"/>
                </a:moveTo>
                <a:lnTo>
                  <a:pt x="3998976" y="3608831"/>
                </a:lnTo>
                <a:lnTo>
                  <a:pt x="3986783" y="3634739"/>
                </a:lnTo>
                <a:lnTo>
                  <a:pt x="4012691" y="3646931"/>
                </a:lnTo>
                <a:lnTo>
                  <a:pt x="4024883" y="3621023"/>
                </a:lnTo>
                <a:close/>
              </a:path>
              <a:path w="6291072" h="4585715">
                <a:moveTo>
                  <a:pt x="3973067" y="3596639"/>
                </a:moveTo>
                <a:lnTo>
                  <a:pt x="3947922" y="3583685"/>
                </a:lnTo>
                <a:lnTo>
                  <a:pt x="3934967" y="3609593"/>
                </a:lnTo>
                <a:lnTo>
                  <a:pt x="3960876" y="3622547"/>
                </a:lnTo>
                <a:lnTo>
                  <a:pt x="3973067" y="3596639"/>
                </a:lnTo>
                <a:close/>
              </a:path>
              <a:path w="6291072" h="4585715">
                <a:moveTo>
                  <a:pt x="3883914" y="3584447"/>
                </a:moveTo>
                <a:lnTo>
                  <a:pt x="3909822" y="3597401"/>
                </a:lnTo>
                <a:lnTo>
                  <a:pt x="3922014" y="3571493"/>
                </a:lnTo>
                <a:lnTo>
                  <a:pt x="3906774" y="3563873"/>
                </a:lnTo>
                <a:lnTo>
                  <a:pt x="3896867" y="3558539"/>
                </a:lnTo>
                <a:lnTo>
                  <a:pt x="3883914" y="3584447"/>
                </a:lnTo>
                <a:close/>
              </a:path>
              <a:path w="6291072" h="4585715">
                <a:moveTo>
                  <a:pt x="3870959" y="3546347"/>
                </a:moveTo>
                <a:lnTo>
                  <a:pt x="3867912" y="3544823"/>
                </a:lnTo>
                <a:lnTo>
                  <a:pt x="3845814" y="3533393"/>
                </a:lnTo>
                <a:lnTo>
                  <a:pt x="3832859" y="3559301"/>
                </a:lnTo>
                <a:lnTo>
                  <a:pt x="3854957" y="3569969"/>
                </a:lnTo>
                <a:lnTo>
                  <a:pt x="3858005" y="3571493"/>
                </a:lnTo>
                <a:lnTo>
                  <a:pt x="3870959" y="3546347"/>
                </a:lnTo>
                <a:close/>
              </a:path>
              <a:path w="6291072" h="4585715">
                <a:moveTo>
                  <a:pt x="3819905" y="3520439"/>
                </a:moveTo>
                <a:lnTo>
                  <a:pt x="3810000" y="3515867"/>
                </a:lnTo>
                <a:lnTo>
                  <a:pt x="3794759" y="3507485"/>
                </a:lnTo>
                <a:lnTo>
                  <a:pt x="3781805" y="3533393"/>
                </a:lnTo>
                <a:lnTo>
                  <a:pt x="3797046" y="3541013"/>
                </a:lnTo>
                <a:lnTo>
                  <a:pt x="3806952" y="3546347"/>
                </a:lnTo>
                <a:lnTo>
                  <a:pt x="3819905" y="3520439"/>
                </a:lnTo>
                <a:close/>
              </a:path>
              <a:path w="6291072" h="4585715">
                <a:moveTo>
                  <a:pt x="3730752" y="3506723"/>
                </a:moveTo>
                <a:lnTo>
                  <a:pt x="3742181" y="3512819"/>
                </a:lnTo>
                <a:lnTo>
                  <a:pt x="3755898" y="3519677"/>
                </a:lnTo>
                <a:lnTo>
                  <a:pt x="3769614" y="3494531"/>
                </a:lnTo>
                <a:lnTo>
                  <a:pt x="3743705" y="3481577"/>
                </a:lnTo>
                <a:lnTo>
                  <a:pt x="3730752" y="3506723"/>
                </a:lnTo>
                <a:close/>
              </a:path>
              <a:path w="6291072" h="4585715">
                <a:moveTo>
                  <a:pt x="3680459" y="3479291"/>
                </a:moveTo>
                <a:lnTo>
                  <a:pt x="3690366" y="3485387"/>
                </a:lnTo>
                <a:lnTo>
                  <a:pt x="3705605" y="3493007"/>
                </a:lnTo>
                <a:lnTo>
                  <a:pt x="3718559" y="3467861"/>
                </a:lnTo>
                <a:lnTo>
                  <a:pt x="3704081" y="3460241"/>
                </a:lnTo>
                <a:lnTo>
                  <a:pt x="3693414" y="3454145"/>
                </a:lnTo>
                <a:lnTo>
                  <a:pt x="3680459" y="3479291"/>
                </a:lnTo>
                <a:close/>
              </a:path>
              <a:path w="6291072" h="4585715">
                <a:moveTo>
                  <a:pt x="3630167" y="3451859"/>
                </a:moveTo>
                <a:lnTo>
                  <a:pt x="3642359" y="3458717"/>
                </a:lnTo>
                <a:lnTo>
                  <a:pt x="3655314" y="3465575"/>
                </a:lnTo>
                <a:lnTo>
                  <a:pt x="3669029" y="3441191"/>
                </a:lnTo>
                <a:lnTo>
                  <a:pt x="3656076" y="3433571"/>
                </a:lnTo>
                <a:lnTo>
                  <a:pt x="3643883" y="3426713"/>
                </a:lnTo>
                <a:lnTo>
                  <a:pt x="3630167" y="3451859"/>
                </a:lnTo>
                <a:close/>
              </a:path>
              <a:path w="6291072" h="4585715">
                <a:moveTo>
                  <a:pt x="3580638" y="3422141"/>
                </a:moveTo>
                <a:lnTo>
                  <a:pt x="3584448" y="3425189"/>
                </a:lnTo>
                <a:lnTo>
                  <a:pt x="3598926" y="3433571"/>
                </a:lnTo>
                <a:lnTo>
                  <a:pt x="3605022" y="3437381"/>
                </a:lnTo>
                <a:lnTo>
                  <a:pt x="3619500" y="3412235"/>
                </a:lnTo>
                <a:lnTo>
                  <a:pt x="3613404" y="3408425"/>
                </a:lnTo>
                <a:lnTo>
                  <a:pt x="3599688" y="3400805"/>
                </a:lnTo>
                <a:lnTo>
                  <a:pt x="3595116" y="3397757"/>
                </a:lnTo>
                <a:lnTo>
                  <a:pt x="3580638" y="3422141"/>
                </a:lnTo>
                <a:close/>
              </a:path>
              <a:path w="6291072" h="4585715">
                <a:moveTo>
                  <a:pt x="3556254" y="3406901"/>
                </a:moveTo>
                <a:lnTo>
                  <a:pt x="3571494" y="3383279"/>
                </a:lnTo>
                <a:lnTo>
                  <a:pt x="3561588" y="3376421"/>
                </a:lnTo>
                <a:lnTo>
                  <a:pt x="3549396" y="3368801"/>
                </a:lnTo>
                <a:lnTo>
                  <a:pt x="3547872" y="3367277"/>
                </a:lnTo>
                <a:lnTo>
                  <a:pt x="3531870" y="3390899"/>
                </a:lnTo>
                <a:lnTo>
                  <a:pt x="3534155" y="3392423"/>
                </a:lnTo>
                <a:lnTo>
                  <a:pt x="3546348" y="3400805"/>
                </a:lnTo>
                <a:lnTo>
                  <a:pt x="3556254" y="3406901"/>
                </a:lnTo>
                <a:close/>
              </a:path>
              <a:path w="6291072" h="4585715">
                <a:moveTo>
                  <a:pt x="3508248" y="3374897"/>
                </a:moveTo>
                <a:lnTo>
                  <a:pt x="3524250" y="3351275"/>
                </a:lnTo>
                <a:lnTo>
                  <a:pt x="3515867" y="3345941"/>
                </a:lnTo>
                <a:lnTo>
                  <a:pt x="3505200" y="3338321"/>
                </a:lnTo>
                <a:lnTo>
                  <a:pt x="3501390" y="3335273"/>
                </a:lnTo>
                <a:lnTo>
                  <a:pt x="3484626" y="3358133"/>
                </a:lnTo>
                <a:lnTo>
                  <a:pt x="3488435" y="3361181"/>
                </a:lnTo>
                <a:lnTo>
                  <a:pt x="3499104" y="3368801"/>
                </a:lnTo>
                <a:lnTo>
                  <a:pt x="3508248" y="3374897"/>
                </a:lnTo>
                <a:close/>
              </a:path>
              <a:path w="6291072" h="4585715">
                <a:moveTo>
                  <a:pt x="3478529" y="3318509"/>
                </a:moveTo>
                <a:lnTo>
                  <a:pt x="3465576" y="3308603"/>
                </a:lnTo>
                <a:lnTo>
                  <a:pt x="3456431" y="3300983"/>
                </a:lnTo>
                <a:lnTo>
                  <a:pt x="3438144" y="3323081"/>
                </a:lnTo>
                <a:lnTo>
                  <a:pt x="3448812" y="3331463"/>
                </a:lnTo>
                <a:lnTo>
                  <a:pt x="3461004" y="3341369"/>
                </a:lnTo>
                <a:lnTo>
                  <a:pt x="3478529" y="3318509"/>
                </a:lnTo>
                <a:close/>
              </a:path>
              <a:path w="6291072" h="4585715">
                <a:moveTo>
                  <a:pt x="3416046" y="3305555"/>
                </a:moveTo>
                <a:lnTo>
                  <a:pt x="3434333" y="3283457"/>
                </a:lnTo>
                <a:lnTo>
                  <a:pt x="3430524" y="3280409"/>
                </a:lnTo>
                <a:lnTo>
                  <a:pt x="3413759" y="3266693"/>
                </a:lnTo>
                <a:lnTo>
                  <a:pt x="3412235" y="3265169"/>
                </a:lnTo>
                <a:lnTo>
                  <a:pt x="3393948" y="3287267"/>
                </a:lnTo>
                <a:lnTo>
                  <a:pt x="3395472" y="3288791"/>
                </a:lnTo>
                <a:lnTo>
                  <a:pt x="3412235" y="3302507"/>
                </a:lnTo>
                <a:lnTo>
                  <a:pt x="3416046" y="3305555"/>
                </a:lnTo>
                <a:close/>
              </a:path>
              <a:path w="6291072" h="4585715">
                <a:moveTo>
                  <a:pt x="3390900" y="3246881"/>
                </a:moveTo>
                <a:lnTo>
                  <a:pt x="3382517" y="3240023"/>
                </a:lnTo>
                <a:lnTo>
                  <a:pt x="3368802" y="3227831"/>
                </a:lnTo>
                <a:lnTo>
                  <a:pt x="3350514" y="3249929"/>
                </a:lnTo>
                <a:lnTo>
                  <a:pt x="3364229" y="3261359"/>
                </a:lnTo>
                <a:lnTo>
                  <a:pt x="3371850" y="3268217"/>
                </a:lnTo>
                <a:lnTo>
                  <a:pt x="3390900" y="3246881"/>
                </a:lnTo>
                <a:close/>
              </a:path>
              <a:path w="6291072" h="4585715">
                <a:moveTo>
                  <a:pt x="3307079" y="3212591"/>
                </a:moveTo>
                <a:lnTo>
                  <a:pt x="3320033" y="3224021"/>
                </a:lnTo>
                <a:lnTo>
                  <a:pt x="3328416" y="3230879"/>
                </a:lnTo>
                <a:lnTo>
                  <a:pt x="3347466" y="3209543"/>
                </a:lnTo>
                <a:lnTo>
                  <a:pt x="3338322" y="3201923"/>
                </a:lnTo>
                <a:lnTo>
                  <a:pt x="3325367" y="3190493"/>
                </a:lnTo>
                <a:lnTo>
                  <a:pt x="3307079" y="3212591"/>
                </a:lnTo>
                <a:close/>
              </a:path>
              <a:path w="6291072" h="4585715">
                <a:moveTo>
                  <a:pt x="3297174" y="3163061"/>
                </a:moveTo>
                <a:lnTo>
                  <a:pt x="3293364" y="3158489"/>
                </a:lnTo>
                <a:lnTo>
                  <a:pt x="3290316" y="3153917"/>
                </a:lnTo>
                <a:lnTo>
                  <a:pt x="3288791" y="3152393"/>
                </a:lnTo>
                <a:lnTo>
                  <a:pt x="3265170" y="3168395"/>
                </a:lnTo>
                <a:lnTo>
                  <a:pt x="3267455" y="3170681"/>
                </a:lnTo>
                <a:lnTo>
                  <a:pt x="3271266" y="3176015"/>
                </a:lnTo>
                <a:lnTo>
                  <a:pt x="3275838" y="3182111"/>
                </a:lnTo>
                <a:lnTo>
                  <a:pt x="3281172" y="3188207"/>
                </a:lnTo>
                <a:lnTo>
                  <a:pt x="3284981" y="3192017"/>
                </a:lnTo>
                <a:lnTo>
                  <a:pt x="3305555" y="3172205"/>
                </a:lnTo>
                <a:lnTo>
                  <a:pt x="3301746" y="3168395"/>
                </a:lnTo>
                <a:lnTo>
                  <a:pt x="3297174" y="3163061"/>
                </a:lnTo>
                <a:close/>
              </a:path>
              <a:path w="6291072" h="4585715">
                <a:moveTo>
                  <a:pt x="3259835" y="3103625"/>
                </a:moveTo>
                <a:lnTo>
                  <a:pt x="3235452" y="3118865"/>
                </a:lnTo>
                <a:lnTo>
                  <a:pt x="3246120" y="3135629"/>
                </a:lnTo>
                <a:lnTo>
                  <a:pt x="3249929" y="3142487"/>
                </a:lnTo>
                <a:lnTo>
                  <a:pt x="3275076" y="3128771"/>
                </a:lnTo>
                <a:lnTo>
                  <a:pt x="3270504" y="3121913"/>
                </a:lnTo>
                <a:lnTo>
                  <a:pt x="3259835" y="3103625"/>
                </a:lnTo>
                <a:close/>
              </a:path>
              <a:path w="6291072" h="4585715">
                <a:moveTo>
                  <a:pt x="3239262" y="3079241"/>
                </a:moveTo>
                <a:lnTo>
                  <a:pt x="3233928" y="3073907"/>
                </a:lnTo>
                <a:lnTo>
                  <a:pt x="3227832" y="3069335"/>
                </a:lnTo>
                <a:lnTo>
                  <a:pt x="3220973" y="3064001"/>
                </a:lnTo>
                <a:lnTo>
                  <a:pt x="3214878" y="3060191"/>
                </a:lnTo>
                <a:lnTo>
                  <a:pt x="3198876" y="3083813"/>
                </a:lnTo>
                <a:lnTo>
                  <a:pt x="3209544" y="3091433"/>
                </a:lnTo>
                <a:lnTo>
                  <a:pt x="3218688" y="3099053"/>
                </a:lnTo>
                <a:lnTo>
                  <a:pt x="3219450" y="3099815"/>
                </a:lnTo>
                <a:lnTo>
                  <a:pt x="3239262" y="3079241"/>
                </a:lnTo>
                <a:close/>
              </a:path>
              <a:path w="6291072" h="4585715">
                <a:moveTo>
                  <a:pt x="3150870" y="3058667"/>
                </a:moveTo>
                <a:lnTo>
                  <a:pt x="3156966" y="3061715"/>
                </a:lnTo>
                <a:lnTo>
                  <a:pt x="3166872" y="3065525"/>
                </a:lnTo>
                <a:lnTo>
                  <a:pt x="3176016" y="3070097"/>
                </a:lnTo>
                <a:lnTo>
                  <a:pt x="3188208" y="3044951"/>
                </a:lnTo>
                <a:lnTo>
                  <a:pt x="3168396" y="3035045"/>
                </a:lnTo>
                <a:lnTo>
                  <a:pt x="3161538" y="3032759"/>
                </a:lnTo>
                <a:lnTo>
                  <a:pt x="3150870" y="3058667"/>
                </a:lnTo>
                <a:close/>
              </a:path>
              <a:path w="6291072" h="4585715">
                <a:moveTo>
                  <a:pt x="3134867" y="3021329"/>
                </a:moveTo>
                <a:lnTo>
                  <a:pt x="3131058" y="3020567"/>
                </a:lnTo>
                <a:lnTo>
                  <a:pt x="3116579" y="3015233"/>
                </a:lnTo>
                <a:lnTo>
                  <a:pt x="3107435" y="3012185"/>
                </a:lnTo>
                <a:lnTo>
                  <a:pt x="3098291" y="3038855"/>
                </a:lnTo>
                <a:lnTo>
                  <a:pt x="3107435" y="3041903"/>
                </a:lnTo>
                <a:lnTo>
                  <a:pt x="3121152" y="3047237"/>
                </a:lnTo>
                <a:lnTo>
                  <a:pt x="3124962" y="3048761"/>
                </a:lnTo>
                <a:lnTo>
                  <a:pt x="3134867" y="3021329"/>
                </a:lnTo>
                <a:close/>
              </a:path>
              <a:path w="6291072" h="4585715">
                <a:moveTo>
                  <a:pt x="3080004" y="3003041"/>
                </a:moveTo>
                <a:lnTo>
                  <a:pt x="3070097" y="2999993"/>
                </a:lnTo>
                <a:lnTo>
                  <a:pt x="3053334" y="2994659"/>
                </a:lnTo>
                <a:lnTo>
                  <a:pt x="3052572" y="2994659"/>
                </a:lnTo>
                <a:lnTo>
                  <a:pt x="3044190" y="3022091"/>
                </a:lnTo>
                <a:lnTo>
                  <a:pt x="3044952" y="3022091"/>
                </a:lnTo>
                <a:lnTo>
                  <a:pt x="3061716" y="3027425"/>
                </a:lnTo>
                <a:lnTo>
                  <a:pt x="3070860" y="3030473"/>
                </a:lnTo>
                <a:lnTo>
                  <a:pt x="3080004" y="3003041"/>
                </a:lnTo>
                <a:close/>
              </a:path>
              <a:path w="6291072" h="4585715">
                <a:moveTo>
                  <a:pt x="3016757" y="3013709"/>
                </a:moveTo>
                <a:lnTo>
                  <a:pt x="3024378" y="2986277"/>
                </a:lnTo>
                <a:lnTo>
                  <a:pt x="3017519" y="2984753"/>
                </a:lnTo>
                <a:lnTo>
                  <a:pt x="2999231" y="2979419"/>
                </a:lnTo>
                <a:lnTo>
                  <a:pt x="2996945" y="2978657"/>
                </a:lnTo>
                <a:lnTo>
                  <a:pt x="2989326" y="3006089"/>
                </a:lnTo>
                <a:lnTo>
                  <a:pt x="2991612" y="3006851"/>
                </a:lnTo>
                <a:lnTo>
                  <a:pt x="3009900" y="3012185"/>
                </a:lnTo>
                <a:lnTo>
                  <a:pt x="3016757" y="3013709"/>
                </a:lnTo>
                <a:close/>
              </a:path>
              <a:path w="6291072" h="4585715">
                <a:moveTo>
                  <a:pt x="2934462" y="2990849"/>
                </a:moveTo>
                <a:lnTo>
                  <a:pt x="2935224" y="2991611"/>
                </a:lnTo>
                <a:lnTo>
                  <a:pt x="2954274" y="2996183"/>
                </a:lnTo>
                <a:lnTo>
                  <a:pt x="2961893" y="2998469"/>
                </a:lnTo>
                <a:lnTo>
                  <a:pt x="2969514" y="2971037"/>
                </a:lnTo>
                <a:lnTo>
                  <a:pt x="2961893" y="2968751"/>
                </a:lnTo>
                <a:lnTo>
                  <a:pt x="2942843" y="2963417"/>
                </a:lnTo>
                <a:lnTo>
                  <a:pt x="2942081" y="2963417"/>
                </a:lnTo>
                <a:lnTo>
                  <a:pt x="2934462" y="2990849"/>
                </a:lnTo>
                <a:close/>
              </a:path>
              <a:path w="6291072" h="4585715">
                <a:moveTo>
                  <a:pt x="2913888" y="2956559"/>
                </a:moveTo>
                <a:lnTo>
                  <a:pt x="2904743" y="2953511"/>
                </a:lnTo>
                <a:lnTo>
                  <a:pt x="2886455" y="2948939"/>
                </a:lnTo>
                <a:lnTo>
                  <a:pt x="2879598" y="2976371"/>
                </a:lnTo>
                <a:lnTo>
                  <a:pt x="2897124" y="2980943"/>
                </a:lnTo>
                <a:lnTo>
                  <a:pt x="2907029" y="2983991"/>
                </a:lnTo>
                <a:lnTo>
                  <a:pt x="2913888" y="2956559"/>
                </a:lnTo>
                <a:close/>
              </a:path>
              <a:path w="6291072" h="4585715">
                <a:moveTo>
                  <a:pt x="2859024" y="2942081"/>
                </a:moveTo>
                <a:lnTo>
                  <a:pt x="2830829" y="2934461"/>
                </a:lnTo>
                <a:lnTo>
                  <a:pt x="2823972" y="2962655"/>
                </a:lnTo>
                <a:lnTo>
                  <a:pt x="2851404" y="2969513"/>
                </a:lnTo>
                <a:lnTo>
                  <a:pt x="2859024" y="2942081"/>
                </a:lnTo>
                <a:close/>
              </a:path>
              <a:path w="6291072" h="4585715">
                <a:moveTo>
                  <a:pt x="2768345" y="2948177"/>
                </a:moveTo>
                <a:lnTo>
                  <a:pt x="2782824" y="2951987"/>
                </a:lnTo>
                <a:lnTo>
                  <a:pt x="2796540" y="2955035"/>
                </a:lnTo>
                <a:lnTo>
                  <a:pt x="2803398" y="2927603"/>
                </a:lnTo>
                <a:lnTo>
                  <a:pt x="2789681" y="2923793"/>
                </a:lnTo>
                <a:lnTo>
                  <a:pt x="2775966" y="2920745"/>
                </a:lnTo>
                <a:lnTo>
                  <a:pt x="2768345" y="2948177"/>
                </a:lnTo>
                <a:close/>
              </a:path>
              <a:path w="6291072" h="4585715">
                <a:moveTo>
                  <a:pt x="2713481" y="2933699"/>
                </a:moveTo>
                <a:lnTo>
                  <a:pt x="2729484" y="2938271"/>
                </a:lnTo>
                <a:lnTo>
                  <a:pt x="2740914" y="2941319"/>
                </a:lnTo>
                <a:lnTo>
                  <a:pt x="2747772" y="2913125"/>
                </a:lnTo>
                <a:lnTo>
                  <a:pt x="2736341" y="2910077"/>
                </a:lnTo>
                <a:lnTo>
                  <a:pt x="2720340" y="2906267"/>
                </a:lnTo>
                <a:lnTo>
                  <a:pt x="2713481" y="2933699"/>
                </a:lnTo>
                <a:close/>
              </a:path>
              <a:path w="6291072" h="4585715">
                <a:moveTo>
                  <a:pt x="2679954" y="2925317"/>
                </a:moveTo>
                <a:lnTo>
                  <a:pt x="2685288" y="2926841"/>
                </a:lnTo>
                <a:lnTo>
                  <a:pt x="2692907" y="2898647"/>
                </a:lnTo>
                <a:lnTo>
                  <a:pt x="2687574" y="2897885"/>
                </a:lnTo>
                <a:lnTo>
                  <a:pt x="2673095" y="2893313"/>
                </a:lnTo>
                <a:lnTo>
                  <a:pt x="2665476" y="2891789"/>
                </a:lnTo>
                <a:lnTo>
                  <a:pt x="2657855" y="2919221"/>
                </a:lnTo>
                <a:lnTo>
                  <a:pt x="2665476" y="2920745"/>
                </a:lnTo>
                <a:lnTo>
                  <a:pt x="2679954" y="2925317"/>
                </a:lnTo>
                <a:close/>
              </a:path>
              <a:path w="6291072" h="4585715">
                <a:moveTo>
                  <a:pt x="2602991" y="2903219"/>
                </a:moveTo>
                <a:lnTo>
                  <a:pt x="2613660" y="2906267"/>
                </a:lnTo>
                <a:lnTo>
                  <a:pt x="2625090" y="2909315"/>
                </a:lnTo>
                <a:lnTo>
                  <a:pt x="2630424" y="2910839"/>
                </a:lnTo>
                <a:lnTo>
                  <a:pt x="2638043" y="2883407"/>
                </a:lnTo>
                <a:lnTo>
                  <a:pt x="2633472" y="2881883"/>
                </a:lnTo>
                <a:lnTo>
                  <a:pt x="2621279" y="2878835"/>
                </a:lnTo>
                <a:lnTo>
                  <a:pt x="2610612" y="2875787"/>
                </a:lnTo>
                <a:lnTo>
                  <a:pt x="2602991" y="2903219"/>
                </a:lnTo>
                <a:close/>
              </a:path>
              <a:path w="6291072" h="4585715">
                <a:moveTo>
                  <a:pt x="2548128" y="2889503"/>
                </a:moveTo>
                <a:lnTo>
                  <a:pt x="2554224" y="2891027"/>
                </a:lnTo>
                <a:lnTo>
                  <a:pt x="2575560" y="2896361"/>
                </a:lnTo>
                <a:lnTo>
                  <a:pt x="2582417" y="2868167"/>
                </a:lnTo>
                <a:lnTo>
                  <a:pt x="2579369" y="2867405"/>
                </a:lnTo>
                <a:lnTo>
                  <a:pt x="2569464" y="2865119"/>
                </a:lnTo>
                <a:lnTo>
                  <a:pt x="2561081" y="2862833"/>
                </a:lnTo>
                <a:lnTo>
                  <a:pt x="2554224" y="2862071"/>
                </a:lnTo>
                <a:lnTo>
                  <a:pt x="2548128" y="2889503"/>
                </a:lnTo>
                <a:close/>
              </a:path>
              <a:path w="6291072" h="4585715">
                <a:moveTo>
                  <a:pt x="2520695" y="2883407"/>
                </a:moveTo>
                <a:lnTo>
                  <a:pt x="2526029" y="2855975"/>
                </a:lnTo>
                <a:lnTo>
                  <a:pt x="2520695" y="2854451"/>
                </a:lnTo>
                <a:lnTo>
                  <a:pt x="2506979" y="2851403"/>
                </a:lnTo>
                <a:lnTo>
                  <a:pt x="2498598" y="2849879"/>
                </a:lnTo>
                <a:lnTo>
                  <a:pt x="2492502" y="2877311"/>
                </a:lnTo>
                <a:lnTo>
                  <a:pt x="2500884" y="2879597"/>
                </a:lnTo>
                <a:lnTo>
                  <a:pt x="2514600" y="2882645"/>
                </a:lnTo>
                <a:lnTo>
                  <a:pt x="2520695" y="2883407"/>
                </a:lnTo>
                <a:close/>
              </a:path>
              <a:path w="6291072" h="4585715">
                <a:moveTo>
                  <a:pt x="2463545" y="2869691"/>
                </a:moveTo>
                <a:lnTo>
                  <a:pt x="2471928" y="2842259"/>
                </a:lnTo>
                <a:lnTo>
                  <a:pt x="2471166" y="2842259"/>
                </a:lnTo>
                <a:lnTo>
                  <a:pt x="2461260" y="2838449"/>
                </a:lnTo>
                <a:lnTo>
                  <a:pt x="2450591" y="2834639"/>
                </a:lnTo>
                <a:lnTo>
                  <a:pt x="2447543" y="2833115"/>
                </a:lnTo>
                <a:lnTo>
                  <a:pt x="2434590" y="2858261"/>
                </a:lnTo>
                <a:lnTo>
                  <a:pt x="2439924" y="2861309"/>
                </a:lnTo>
                <a:lnTo>
                  <a:pt x="2451354" y="2865881"/>
                </a:lnTo>
                <a:lnTo>
                  <a:pt x="2463545" y="2869691"/>
                </a:lnTo>
                <a:close/>
              </a:path>
              <a:path w="6291072" h="4585715">
                <a:moveTo>
                  <a:pt x="2385822" y="2825495"/>
                </a:moveTo>
                <a:lnTo>
                  <a:pt x="2398014" y="2836163"/>
                </a:lnTo>
                <a:lnTo>
                  <a:pt x="2404110" y="2839973"/>
                </a:lnTo>
                <a:lnTo>
                  <a:pt x="2408681" y="2843021"/>
                </a:lnTo>
                <a:lnTo>
                  <a:pt x="2424684" y="2819399"/>
                </a:lnTo>
                <a:lnTo>
                  <a:pt x="2420112" y="2817113"/>
                </a:lnTo>
                <a:lnTo>
                  <a:pt x="2414778" y="2812541"/>
                </a:lnTo>
                <a:lnTo>
                  <a:pt x="2409443" y="2808731"/>
                </a:lnTo>
                <a:lnTo>
                  <a:pt x="2404110" y="2804159"/>
                </a:lnTo>
                <a:lnTo>
                  <a:pt x="2404110" y="2803397"/>
                </a:lnTo>
                <a:lnTo>
                  <a:pt x="2384298" y="2824733"/>
                </a:lnTo>
                <a:lnTo>
                  <a:pt x="2385822" y="2825495"/>
                </a:lnTo>
                <a:close/>
              </a:path>
              <a:path w="6291072" h="4585715">
                <a:moveTo>
                  <a:pt x="2356866" y="2794253"/>
                </a:moveTo>
                <a:lnTo>
                  <a:pt x="2362200" y="2801111"/>
                </a:lnTo>
                <a:lnTo>
                  <a:pt x="2363724" y="2801873"/>
                </a:lnTo>
                <a:lnTo>
                  <a:pt x="2385822" y="2784347"/>
                </a:lnTo>
                <a:lnTo>
                  <a:pt x="2384298" y="2782823"/>
                </a:lnTo>
                <a:lnTo>
                  <a:pt x="2379726" y="2776727"/>
                </a:lnTo>
                <a:lnTo>
                  <a:pt x="2370581" y="2763773"/>
                </a:lnTo>
                <a:lnTo>
                  <a:pt x="2369819" y="2762249"/>
                </a:lnTo>
                <a:lnTo>
                  <a:pt x="2345436" y="2777489"/>
                </a:lnTo>
                <a:lnTo>
                  <a:pt x="2346960" y="2779775"/>
                </a:lnTo>
                <a:lnTo>
                  <a:pt x="2356866" y="2794253"/>
                </a:lnTo>
                <a:close/>
              </a:path>
              <a:path w="6291072" h="4585715">
                <a:moveTo>
                  <a:pt x="2317241" y="2727197"/>
                </a:moveTo>
                <a:lnTo>
                  <a:pt x="2320290" y="2733293"/>
                </a:lnTo>
                <a:lnTo>
                  <a:pt x="2328672" y="2749295"/>
                </a:lnTo>
                <a:lnTo>
                  <a:pt x="2330957" y="2752343"/>
                </a:lnTo>
                <a:lnTo>
                  <a:pt x="2355341" y="2737865"/>
                </a:lnTo>
                <a:lnTo>
                  <a:pt x="2353817" y="2734817"/>
                </a:lnTo>
                <a:lnTo>
                  <a:pt x="2345436" y="2719577"/>
                </a:lnTo>
                <a:lnTo>
                  <a:pt x="2342388" y="2713481"/>
                </a:lnTo>
                <a:lnTo>
                  <a:pt x="2317241" y="2727197"/>
                </a:lnTo>
                <a:close/>
              </a:path>
              <a:path w="6291072" h="4585715">
                <a:moveTo>
                  <a:pt x="2329434" y="2688335"/>
                </a:moveTo>
                <a:lnTo>
                  <a:pt x="2320290" y="2671571"/>
                </a:lnTo>
                <a:lnTo>
                  <a:pt x="2315717" y="2662427"/>
                </a:lnTo>
                <a:lnTo>
                  <a:pt x="2290572" y="2676143"/>
                </a:lnTo>
                <a:lnTo>
                  <a:pt x="2295143" y="2684525"/>
                </a:lnTo>
                <a:lnTo>
                  <a:pt x="2303526" y="2701289"/>
                </a:lnTo>
                <a:lnTo>
                  <a:pt x="2329434" y="2688335"/>
                </a:lnTo>
                <a:close/>
              </a:path>
              <a:path w="6291072" h="4585715">
                <a:moveTo>
                  <a:pt x="2301240" y="2637281"/>
                </a:moveTo>
                <a:lnTo>
                  <a:pt x="2292857" y="2623565"/>
                </a:lnTo>
                <a:lnTo>
                  <a:pt x="2284476" y="2612897"/>
                </a:lnTo>
                <a:lnTo>
                  <a:pt x="2261616" y="2628899"/>
                </a:lnTo>
                <a:lnTo>
                  <a:pt x="2268474" y="2638805"/>
                </a:lnTo>
                <a:lnTo>
                  <a:pt x="2276855" y="2652521"/>
                </a:lnTo>
                <a:lnTo>
                  <a:pt x="2301240" y="2637281"/>
                </a:lnTo>
                <a:close/>
              </a:path>
              <a:path w="6291072" h="4585715">
                <a:moveTo>
                  <a:pt x="2226564" y="2590037"/>
                </a:moveTo>
                <a:lnTo>
                  <a:pt x="2232660" y="2595371"/>
                </a:lnTo>
                <a:lnTo>
                  <a:pt x="2237993" y="2600705"/>
                </a:lnTo>
                <a:lnTo>
                  <a:pt x="2243328" y="2606801"/>
                </a:lnTo>
                <a:lnTo>
                  <a:pt x="2244852" y="2608325"/>
                </a:lnTo>
                <a:lnTo>
                  <a:pt x="2266188" y="2589275"/>
                </a:lnTo>
                <a:lnTo>
                  <a:pt x="2258567" y="2581655"/>
                </a:lnTo>
                <a:lnTo>
                  <a:pt x="2252472" y="2574797"/>
                </a:lnTo>
                <a:lnTo>
                  <a:pt x="2246376" y="2569463"/>
                </a:lnTo>
                <a:lnTo>
                  <a:pt x="2244852" y="2567939"/>
                </a:lnTo>
                <a:lnTo>
                  <a:pt x="2225802" y="2589275"/>
                </a:lnTo>
                <a:lnTo>
                  <a:pt x="2226564" y="2590037"/>
                </a:lnTo>
                <a:close/>
              </a:path>
              <a:path w="6291072" h="4585715">
                <a:moveTo>
                  <a:pt x="2221991" y="2548889"/>
                </a:moveTo>
                <a:lnTo>
                  <a:pt x="2210562" y="2539745"/>
                </a:lnTo>
                <a:lnTo>
                  <a:pt x="2198369" y="2531363"/>
                </a:lnTo>
                <a:lnTo>
                  <a:pt x="2182367" y="2554985"/>
                </a:lnTo>
                <a:lnTo>
                  <a:pt x="2193036" y="2562605"/>
                </a:lnTo>
                <a:lnTo>
                  <a:pt x="2204466" y="2571749"/>
                </a:lnTo>
                <a:lnTo>
                  <a:pt x="2221991" y="2548889"/>
                </a:lnTo>
                <a:close/>
              </a:path>
              <a:path w="6291072" h="4585715">
                <a:moveTo>
                  <a:pt x="2158745" y="2539745"/>
                </a:moveTo>
                <a:lnTo>
                  <a:pt x="2173986" y="2515361"/>
                </a:lnTo>
                <a:lnTo>
                  <a:pt x="2173224" y="2515361"/>
                </a:lnTo>
                <a:lnTo>
                  <a:pt x="2160269" y="2507741"/>
                </a:lnTo>
                <a:lnTo>
                  <a:pt x="2148840" y="2500883"/>
                </a:lnTo>
                <a:lnTo>
                  <a:pt x="2134362" y="2525267"/>
                </a:lnTo>
                <a:lnTo>
                  <a:pt x="2145791" y="2532125"/>
                </a:lnTo>
                <a:lnTo>
                  <a:pt x="2157984" y="2539745"/>
                </a:lnTo>
                <a:lnTo>
                  <a:pt x="2158745" y="2539745"/>
                </a:lnTo>
                <a:close/>
              </a:path>
              <a:path w="6291072" h="4585715">
                <a:moveTo>
                  <a:pt x="2109978" y="2510789"/>
                </a:moveTo>
                <a:lnTo>
                  <a:pt x="2123693" y="2486405"/>
                </a:lnTo>
                <a:lnTo>
                  <a:pt x="2117598" y="2482595"/>
                </a:lnTo>
                <a:lnTo>
                  <a:pt x="2101595" y="2473451"/>
                </a:lnTo>
                <a:lnTo>
                  <a:pt x="2099310" y="2471927"/>
                </a:lnTo>
                <a:lnTo>
                  <a:pt x="2084831" y="2496311"/>
                </a:lnTo>
                <a:lnTo>
                  <a:pt x="2087117" y="2497835"/>
                </a:lnTo>
                <a:lnTo>
                  <a:pt x="2103119" y="2507741"/>
                </a:lnTo>
                <a:lnTo>
                  <a:pt x="2109978" y="2510789"/>
                </a:lnTo>
                <a:close/>
              </a:path>
              <a:path w="6291072" h="4585715">
                <a:moveTo>
                  <a:pt x="2052065" y="2476499"/>
                </a:moveTo>
                <a:lnTo>
                  <a:pt x="2060448" y="2481833"/>
                </a:lnTo>
                <a:lnTo>
                  <a:pt x="2074926" y="2457449"/>
                </a:lnTo>
                <a:lnTo>
                  <a:pt x="2067305" y="2452115"/>
                </a:lnTo>
                <a:lnTo>
                  <a:pt x="2058162" y="2446781"/>
                </a:lnTo>
                <a:lnTo>
                  <a:pt x="2051303" y="2442209"/>
                </a:lnTo>
                <a:lnTo>
                  <a:pt x="2036064" y="2466593"/>
                </a:lnTo>
                <a:lnTo>
                  <a:pt x="2042922" y="2470403"/>
                </a:lnTo>
                <a:lnTo>
                  <a:pt x="2052065" y="2476499"/>
                </a:lnTo>
                <a:close/>
              </a:path>
              <a:path w="6291072" h="4585715">
                <a:moveTo>
                  <a:pt x="1988057" y="2434589"/>
                </a:moveTo>
                <a:lnTo>
                  <a:pt x="1988819" y="2435351"/>
                </a:lnTo>
                <a:lnTo>
                  <a:pt x="2001012" y="2442971"/>
                </a:lnTo>
                <a:lnTo>
                  <a:pt x="2011679" y="2450591"/>
                </a:lnTo>
                <a:lnTo>
                  <a:pt x="2027681" y="2426969"/>
                </a:lnTo>
                <a:lnTo>
                  <a:pt x="2004822" y="2411729"/>
                </a:lnTo>
                <a:lnTo>
                  <a:pt x="2004060" y="2410967"/>
                </a:lnTo>
                <a:lnTo>
                  <a:pt x="1988057" y="2434589"/>
                </a:lnTo>
                <a:close/>
              </a:path>
              <a:path w="6291072" h="4585715">
                <a:moveTo>
                  <a:pt x="1940814" y="2402585"/>
                </a:moveTo>
                <a:lnTo>
                  <a:pt x="1951481" y="2410205"/>
                </a:lnTo>
                <a:lnTo>
                  <a:pt x="1964436" y="2418587"/>
                </a:lnTo>
                <a:lnTo>
                  <a:pt x="1980438" y="2394965"/>
                </a:lnTo>
                <a:lnTo>
                  <a:pt x="1967484" y="2386583"/>
                </a:lnTo>
                <a:lnTo>
                  <a:pt x="1956815" y="2378963"/>
                </a:lnTo>
                <a:lnTo>
                  <a:pt x="1940814" y="2402585"/>
                </a:lnTo>
                <a:close/>
              </a:path>
              <a:path w="6291072" h="4585715">
                <a:moveTo>
                  <a:pt x="1933193" y="2362961"/>
                </a:moveTo>
                <a:lnTo>
                  <a:pt x="1925574" y="2357627"/>
                </a:lnTo>
                <a:lnTo>
                  <a:pt x="1911095" y="2347721"/>
                </a:lnTo>
                <a:lnTo>
                  <a:pt x="1909572" y="2346959"/>
                </a:lnTo>
                <a:lnTo>
                  <a:pt x="1893569" y="2370581"/>
                </a:lnTo>
                <a:lnTo>
                  <a:pt x="1895093" y="2371343"/>
                </a:lnTo>
                <a:lnTo>
                  <a:pt x="1909572" y="2381249"/>
                </a:lnTo>
                <a:lnTo>
                  <a:pt x="1917191" y="2386583"/>
                </a:lnTo>
                <a:lnTo>
                  <a:pt x="1933193" y="2362961"/>
                </a:lnTo>
                <a:close/>
              </a:path>
              <a:path w="6291072" h="4585715">
                <a:moveTo>
                  <a:pt x="1846326" y="2337815"/>
                </a:moveTo>
                <a:lnTo>
                  <a:pt x="1850136" y="2340863"/>
                </a:lnTo>
                <a:lnTo>
                  <a:pt x="1869948" y="2353817"/>
                </a:lnTo>
                <a:lnTo>
                  <a:pt x="1885950" y="2330195"/>
                </a:lnTo>
                <a:lnTo>
                  <a:pt x="1866138" y="2317241"/>
                </a:lnTo>
                <a:lnTo>
                  <a:pt x="1862327" y="2314193"/>
                </a:lnTo>
                <a:lnTo>
                  <a:pt x="1846326" y="2337815"/>
                </a:lnTo>
                <a:close/>
              </a:path>
              <a:path w="6291072" h="4585715">
                <a:moveTo>
                  <a:pt x="1799081" y="2305811"/>
                </a:moveTo>
                <a:lnTo>
                  <a:pt x="1818893" y="2319527"/>
                </a:lnTo>
                <a:lnTo>
                  <a:pt x="1822703" y="2321813"/>
                </a:lnTo>
                <a:lnTo>
                  <a:pt x="1838705" y="2298191"/>
                </a:lnTo>
                <a:lnTo>
                  <a:pt x="1835657" y="2295905"/>
                </a:lnTo>
                <a:lnTo>
                  <a:pt x="1815084" y="2282189"/>
                </a:lnTo>
                <a:lnTo>
                  <a:pt x="1799081" y="2305811"/>
                </a:lnTo>
                <a:close/>
              </a:path>
              <a:path w="6291072" h="4585715">
                <a:moveTo>
                  <a:pt x="1791462" y="2266187"/>
                </a:moveTo>
                <a:lnTo>
                  <a:pt x="1772412" y="2253233"/>
                </a:lnTo>
                <a:lnTo>
                  <a:pt x="1767839" y="2250185"/>
                </a:lnTo>
                <a:lnTo>
                  <a:pt x="1751838" y="2273807"/>
                </a:lnTo>
                <a:lnTo>
                  <a:pt x="1756410" y="2276855"/>
                </a:lnTo>
                <a:lnTo>
                  <a:pt x="1775460" y="2289809"/>
                </a:lnTo>
                <a:lnTo>
                  <a:pt x="1791462" y="2266187"/>
                </a:lnTo>
                <a:close/>
              </a:path>
              <a:path w="6291072" h="4585715">
                <a:moveTo>
                  <a:pt x="1744217" y="2234183"/>
                </a:moveTo>
                <a:lnTo>
                  <a:pt x="1741169" y="2231897"/>
                </a:lnTo>
                <a:lnTo>
                  <a:pt x="1720595" y="2218181"/>
                </a:lnTo>
                <a:lnTo>
                  <a:pt x="1704593" y="2241803"/>
                </a:lnTo>
                <a:lnTo>
                  <a:pt x="1725167" y="2255519"/>
                </a:lnTo>
                <a:lnTo>
                  <a:pt x="1728215" y="2257805"/>
                </a:lnTo>
                <a:lnTo>
                  <a:pt x="1744217" y="2234183"/>
                </a:lnTo>
                <a:close/>
              </a:path>
              <a:path w="6291072" h="4585715">
                <a:moveTo>
                  <a:pt x="1656588" y="2210561"/>
                </a:moveTo>
                <a:lnTo>
                  <a:pt x="1663445" y="2215133"/>
                </a:lnTo>
                <a:lnTo>
                  <a:pt x="1680972" y="2226563"/>
                </a:lnTo>
                <a:lnTo>
                  <a:pt x="1696212" y="2202179"/>
                </a:lnTo>
                <a:lnTo>
                  <a:pt x="1679448" y="2190749"/>
                </a:lnTo>
                <a:lnTo>
                  <a:pt x="1672589" y="2186939"/>
                </a:lnTo>
                <a:lnTo>
                  <a:pt x="1656588" y="2210561"/>
                </a:lnTo>
                <a:close/>
              </a:path>
              <a:path w="6291072" h="4585715">
                <a:moveTo>
                  <a:pt x="1609343" y="2179319"/>
                </a:moveTo>
                <a:lnTo>
                  <a:pt x="1620012" y="2186939"/>
                </a:lnTo>
                <a:lnTo>
                  <a:pt x="1632965" y="2195321"/>
                </a:lnTo>
                <a:lnTo>
                  <a:pt x="1648205" y="2170937"/>
                </a:lnTo>
                <a:lnTo>
                  <a:pt x="1635252" y="2162555"/>
                </a:lnTo>
                <a:lnTo>
                  <a:pt x="1624584" y="2155697"/>
                </a:lnTo>
                <a:lnTo>
                  <a:pt x="1609343" y="2179319"/>
                </a:lnTo>
                <a:close/>
              </a:path>
              <a:path w="6291072" h="4585715">
                <a:moveTo>
                  <a:pt x="1600200" y="2140457"/>
                </a:moveTo>
                <a:lnTo>
                  <a:pt x="1594865" y="2136647"/>
                </a:lnTo>
                <a:lnTo>
                  <a:pt x="1581912" y="2129027"/>
                </a:lnTo>
                <a:lnTo>
                  <a:pt x="1575815" y="2125217"/>
                </a:lnTo>
                <a:lnTo>
                  <a:pt x="1560576" y="2149601"/>
                </a:lnTo>
                <a:lnTo>
                  <a:pt x="1567434" y="2153411"/>
                </a:lnTo>
                <a:lnTo>
                  <a:pt x="1579626" y="2161031"/>
                </a:lnTo>
                <a:lnTo>
                  <a:pt x="1584960" y="2164841"/>
                </a:lnTo>
                <a:lnTo>
                  <a:pt x="1600200" y="2140457"/>
                </a:lnTo>
                <a:close/>
              </a:path>
              <a:path w="6291072" h="4585715">
                <a:moveTo>
                  <a:pt x="1511807" y="2121407"/>
                </a:moveTo>
                <a:lnTo>
                  <a:pt x="1520952" y="2126741"/>
                </a:lnTo>
                <a:lnTo>
                  <a:pt x="1532381" y="2132837"/>
                </a:lnTo>
                <a:lnTo>
                  <a:pt x="1536191" y="2135123"/>
                </a:lnTo>
                <a:lnTo>
                  <a:pt x="1550669" y="2110739"/>
                </a:lnTo>
                <a:lnTo>
                  <a:pt x="1546098" y="2107691"/>
                </a:lnTo>
                <a:lnTo>
                  <a:pt x="1534667" y="2101595"/>
                </a:lnTo>
                <a:lnTo>
                  <a:pt x="1525524" y="2096261"/>
                </a:lnTo>
                <a:lnTo>
                  <a:pt x="1511807" y="2121407"/>
                </a:lnTo>
                <a:close/>
              </a:path>
              <a:path w="6291072" h="4585715">
                <a:moveTo>
                  <a:pt x="1461515" y="2096261"/>
                </a:moveTo>
                <a:lnTo>
                  <a:pt x="1469136" y="2100071"/>
                </a:lnTo>
                <a:lnTo>
                  <a:pt x="1486662" y="2108453"/>
                </a:lnTo>
                <a:lnTo>
                  <a:pt x="1499615" y="2083307"/>
                </a:lnTo>
                <a:lnTo>
                  <a:pt x="1482089" y="2074163"/>
                </a:lnTo>
                <a:lnTo>
                  <a:pt x="1473707" y="2070353"/>
                </a:lnTo>
                <a:lnTo>
                  <a:pt x="1461515" y="2096261"/>
                </a:lnTo>
                <a:close/>
              </a:path>
              <a:path w="6291072" h="4585715">
                <a:moveTo>
                  <a:pt x="1409700" y="2072639"/>
                </a:moveTo>
                <a:lnTo>
                  <a:pt x="1412748" y="2074163"/>
                </a:lnTo>
                <a:lnTo>
                  <a:pt x="1431036" y="2081783"/>
                </a:lnTo>
                <a:lnTo>
                  <a:pt x="1435607" y="2084069"/>
                </a:lnTo>
                <a:lnTo>
                  <a:pt x="1447800" y="2058161"/>
                </a:lnTo>
                <a:lnTo>
                  <a:pt x="1443227" y="2055875"/>
                </a:lnTo>
                <a:lnTo>
                  <a:pt x="1424177" y="2047493"/>
                </a:lnTo>
                <a:lnTo>
                  <a:pt x="1421129" y="2046731"/>
                </a:lnTo>
                <a:lnTo>
                  <a:pt x="1409700" y="2072639"/>
                </a:lnTo>
                <a:close/>
              </a:path>
              <a:path w="6291072" h="4585715">
                <a:moveTo>
                  <a:pt x="1395222" y="2035301"/>
                </a:moveTo>
                <a:lnTo>
                  <a:pt x="1388364" y="2032253"/>
                </a:lnTo>
                <a:lnTo>
                  <a:pt x="1370838" y="2024633"/>
                </a:lnTo>
                <a:lnTo>
                  <a:pt x="1369314" y="2023871"/>
                </a:lnTo>
                <a:lnTo>
                  <a:pt x="1357122" y="2049779"/>
                </a:lnTo>
                <a:lnTo>
                  <a:pt x="1359407" y="2050541"/>
                </a:lnTo>
                <a:lnTo>
                  <a:pt x="1376934" y="2058161"/>
                </a:lnTo>
                <a:lnTo>
                  <a:pt x="1383791" y="2061209"/>
                </a:lnTo>
                <a:lnTo>
                  <a:pt x="1395222" y="2035301"/>
                </a:lnTo>
                <a:close/>
              </a:path>
              <a:path w="6291072" h="4585715">
                <a:moveTo>
                  <a:pt x="1331214" y="2037587"/>
                </a:moveTo>
                <a:lnTo>
                  <a:pt x="1343405" y="2011679"/>
                </a:lnTo>
                <a:lnTo>
                  <a:pt x="1336548" y="2008631"/>
                </a:lnTo>
                <a:lnTo>
                  <a:pt x="1319022" y="2000249"/>
                </a:lnTo>
                <a:lnTo>
                  <a:pt x="1318260" y="1999487"/>
                </a:lnTo>
                <a:lnTo>
                  <a:pt x="1304543" y="2024633"/>
                </a:lnTo>
                <a:lnTo>
                  <a:pt x="1306067" y="2025395"/>
                </a:lnTo>
                <a:lnTo>
                  <a:pt x="1324355" y="2034539"/>
                </a:lnTo>
                <a:lnTo>
                  <a:pt x="1331214" y="2037587"/>
                </a:lnTo>
                <a:close/>
              </a:path>
              <a:path w="6291072" h="4585715">
                <a:moveTo>
                  <a:pt x="1269491" y="2005583"/>
                </a:moveTo>
                <a:lnTo>
                  <a:pt x="1279398" y="2010917"/>
                </a:lnTo>
                <a:lnTo>
                  <a:pt x="1293114" y="1985771"/>
                </a:lnTo>
                <a:lnTo>
                  <a:pt x="1283207" y="1980437"/>
                </a:lnTo>
                <a:lnTo>
                  <a:pt x="1274064" y="1975103"/>
                </a:lnTo>
                <a:lnTo>
                  <a:pt x="1269491" y="1972055"/>
                </a:lnTo>
                <a:lnTo>
                  <a:pt x="1254252" y="1996439"/>
                </a:lnTo>
                <a:lnTo>
                  <a:pt x="1259586" y="1999487"/>
                </a:lnTo>
                <a:lnTo>
                  <a:pt x="1269491" y="2005583"/>
                </a:lnTo>
                <a:close/>
              </a:path>
              <a:path w="6291072" h="4585715">
                <a:moveTo>
                  <a:pt x="1205484" y="1964435"/>
                </a:moveTo>
                <a:lnTo>
                  <a:pt x="1210817" y="1968245"/>
                </a:lnTo>
                <a:lnTo>
                  <a:pt x="1229867" y="1980437"/>
                </a:lnTo>
                <a:lnTo>
                  <a:pt x="1245869" y="1956815"/>
                </a:lnTo>
                <a:lnTo>
                  <a:pt x="1226819" y="1944623"/>
                </a:lnTo>
                <a:lnTo>
                  <a:pt x="1222248" y="1940813"/>
                </a:lnTo>
                <a:lnTo>
                  <a:pt x="1205484" y="1964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85039" y="3244595"/>
            <a:ext cx="333756" cy="457200"/>
          </a:xfrm>
          <a:custGeom>
            <a:avLst/>
            <a:gdLst/>
            <a:ahLst/>
            <a:cxnLst/>
            <a:rect l="l" t="t" r="r" b="b"/>
            <a:pathLst>
              <a:path w="333755" h="457200">
                <a:moveTo>
                  <a:pt x="166878" y="0"/>
                </a:moveTo>
                <a:lnTo>
                  <a:pt x="0" y="114300"/>
                </a:lnTo>
                <a:lnTo>
                  <a:pt x="83820" y="114300"/>
                </a:lnTo>
                <a:lnTo>
                  <a:pt x="83820" y="457200"/>
                </a:lnTo>
                <a:lnTo>
                  <a:pt x="250697" y="457200"/>
                </a:lnTo>
                <a:lnTo>
                  <a:pt x="250697" y="114299"/>
                </a:lnTo>
                <a:lnTo>
                  <a:pt x="333756" y="114299"/>
                </a:lnTo>
                <a:lnTo>
                  <a:pt x="16687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69799" y="3239261"/>
            <a:ext cx="364236" cy="467868"/>
          </a:xfrm>
          <a:custGeom>
            <a:avLst/>
            <a:gdLst/>
            <a:ahLst/>
            <a:cxnLst/>
            <a:rect l="l" t="t" r="r" b="b"/>
            <a:pathLst>
              <a:path w="364235" h="467868">
                <a:moveTo>
                  <a:pt x="260603" y="457961"/>
                </a:moveTo>
                <a:lnTo>
                  <a:pt x="103631" y="457961"/>
                </a:lnTo>
                <a:lnTo>
                  <a:pt x="103632" y="462533"/>
                </a:lnTo>
                <a:lnTo>
                  <a:pt x="260604" y="462533"/>
                </a:lnTo>
                <a:lnTo>
                  <a:pt x="265938" y="457961"/>
                </a:lnTo>
                <a:lnTo>
                  <a:pt x="260603" y="457961"/>
                </a:lnTo>
                <a:close/>
              </a:path>
              <a:path w="364235" h="467868">
                <a:moveTo>
                  <a:pt x="332658" y="115062"/>
                </a:moveTo>
                <a:lnTo>
                  <a:pt x="260604" y="115061"/>
                </a:lnTo>
                <a:lnTo>
                  <a:pt x="270510" y="119633"/>
                </a:lnTo>
                <a:lnTo>
                  <a:pt x="345948" y="124205"/>
                </a:lnTo>
                <a:lnTo>
                  <a:pt x="348996" y="115061"/>
                </a:lnTo>
                <a:lnTo>
                  <a:pt x="185166" y="9905"/>
                </a:lnTo>
                <a:lnTo>
                  <a:pt x="182492" y="11736"/>
                </a:lnTo>
                <a:lnTo>
                  <a:pt x="332658" y="115062"/>
                </a:lnTo>
                <a:close/>
              </a:path>
              <a:path w="364235" h="467868">
                <a:moveTo>
                  <a:pt x="179832" y="9905"/>
                </a:moveTo>
                <a:lnTo>
                  <a:pt x="182118" y="0"/>
                </a:lnTo>
                <a:lnTo>
                  <a:pt x="0" y="124967"/>
                </a:lnTo>
                <a:lnTo>
                  <a:pt x="94488" y="124967"/>
                </a:lnTo>
                <a:lnTo>
                  <a:pt x="94488" y="119633"/>
                </a:lnTo>
                <a:lnTo>
                  <a:pt x="18288" y="124205"/>
                </a:lnTo>
                <a:lnTo>
                  <a:pt x="15240" y="115061"/>
                </a:lnTo>
                <a:lnTo>
                  <a:pt x="179832" y="9905"/>
                </a:lnTo>
                <a:close/>
              </a:path>
              <a:path w="364235" h="467868">
                <a:moveTo>
                  <a:pt x="260604" y="115061"/>
                </a:moveTo>
                <a:lnTo>
                  <a:pt x="265938" y="124967"/>
                </a:lnTo>
                <a:lnTo>
                  <a:pt x="364236" y="124967"/>
                </a:lnTo>
                <a:lnTo>
                  <a:pt x="182118" y="0"/>
                </a:lnTo>
                <a:lnTo>
                  <a:pt x="179832" y="9905"/>
                </a:lnTo>
                <a:lnTo>
                  <a:pt x="15240" y="115061"/>
                </a:lnTo>
                <a:lnTo>
                  <a:pt x="18288" y="124205"/>
                </a:lnTo>
                <a:lnTo>
                  <a:pt x="94488" y="119633"/>
                </a:lnTo>
                <a:lnTo>
                  <a:pt x="94488" y="467867"/>
                </a:lnTo>
                <a:lnTo>
                  <a:pt x="99060" y="457961"/>
                </a:lnTo>
                <a:lnTo>
                  <a:pt x="99060" y="124967"/>
                </a:lnTo>
                <a:lnTo>
                  <a:pt x="103632" y="115061"/>
                </a:lnTo>
                <a:lnTo>
                  <a:pt x="31638" y="115062"/>
                </a:lnTo>
                <a:lnTo>
                  <a:pt x="182492" y="11736"/>
                </a:lnTo>
                <a:lnTo>
                  <a:pt x="185166" y="9905"/>
                </a:lnTo>
                <a:lnTo>
                  <a:pt x="348996" y="115061"/>
                </a:lnTo>
                <a:lnTo>
                  <a:pt x="345948" y="124205"/>
                </a:lnTo>
                <a:lnTo>
                  <a:pt x="270510" y="119633"/>
                </a:lnTo>
                <a:lnTo>
                  <a:pt x="260604" y="115061"/>
                </a:lnTo>
                <a:close/>
              </a:path>
              <a:path w="364235" h="467868">
                <a:moveTo>
                  <a:pt x="103632" y="115061"/>
                </a:moveTo>
                <a:lnTo>
                  <a:pt x="99060" y="124967"/>
                </a:lnTo>
                <a:lnTo>
                  <a:pt x="99060" y="457961"/>
                </a:lnTo>
                <a:lnTo>
                  <a:pt x="94488" y="467867"/>
                </a:lnTo>
                <a:lnTo>
                  <a:pt x="270510" y="467867"/>
                </a:lnTo>
                <a:lnTo>
                  <a:pt x="270510" y="124967"/>
                </a:lnTo>
                <a:lnTo>
                  <a:pt x="265938" y="124967"/>
                </a:lnTo>
                <a:lnTo>
                  <a:pt x="260604" y="115061"/>
                </a:lnTo>
                <a:lnTo>
                  <a:pt x="260603" y="457961"/>
                </a:lnTo>
                <a:lnTo>
                  <a:pt x="265938" y="457961"/>
                </a:lnTo>
                <a:lnTo>
                  <a:pt x="260604" y="462533"/>
                </a:lnTo>
                <a:lnTo>
                  <a:pt x="103632" y="462533"/>
                </a:lnTo>
                <a:lnTo>
                  <a:pt x="103632" y="115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80721" y="585566"/>
            <a:ext cx="438456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20"/>
              </a:lnSpc>
              <a:spcBef>
                <a:spcPts val="136"/>
              </a:spcBef>
            </a:pPr>
            <a:r>
              <a:rPr sz="4200" u="heavy" spc="4" baseline="1035" dirty="0" smtClean="0">
                <a:latin typeface="Times New Roman"/>
                <a:cs typeface="Times New Roman"/>
              </a:rPr>
              <a:t>Fault</a:t>
            </a:r>
            <a:r>
              <a:rPr sz="4200" u="heavy" spc="-186" baseline="1035" dirty="0" smtClean="0">
                <a:latin typeface="Times New Roman"/>
                <a:cs typeface="Times New Roman"/>
              </a:rPr>
              <a:t> </a:t>
            </a:r>
            <a:r>
              <a:rPr sz="4200" u="heavy" spc="4" baseline="1035" dirty="0" smtClean="0">
                <a:latin typeface="Times New Roman"/>
                <a:cs typeface="Times New Roman"/>
              </a:rPr>
              <a:t>Surface</a:t>
            </a:r>
            <a:r>
              <a:rPr sz="4200" u="heavy" spc="-38" baseline="1035" dirty="0" smtClean="0">
                <a:latin typeface="Times New Roman"/>
                <a:cs typeface="Times New Roman"/>
              </a:rPr>
              <a:t> </a:t>
            </a:r>
            <a:r>
              <a:rPr sz="4200" u="heavy" spc="4" baseline="1035" dirty="0" smtClean="0">
                <a:latin typeface="Times New Roman"/>
                <a:cs typeface="Times New Roman"/>
              </a:rPr>
              <a:t>Rupture</a:t>
            </a:r>
            <a:r>
              <a:rPr sz="4200" u="heavy" spc="-236" baseline="1035" dirty="0" smtClean="0">
                <a:latin typeface="Times New Roman"/>
                <a:cs typeface="Times New Roman"/>
              </a:rPr>
              <a:t> </a:t>
            </a:r>
            <a:r>
              <a:rPr sz="4200" u="heavy" spc="4" baseline="1035" dirty="0" smtClean="0">
                <a:latin typeface="Times New Roman"/>
                <a:cs typeface="Times New Roman"/>
              </a:rPr>
              <a:t>Hazards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71171" y="6632395"/>
            <a:ext cx="2665707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Chi-chi Fault 1999 (</a:t>
            </a:r>
            <a:r>
              <a:rPr sz="1800" spc="-125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aiwan)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 rot="16200000">
            <a:off x="5763771" y="3367752"/>
            <a:ext cx="448425" cy="246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0000"/>
                </a:solidFill>
                <a:latin typeface="Arial"/>
                <a:cs typeface="Arial"/>
              </a:rPr>
              <a:t>UP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3441" y="714501"/>
            <a:ext cx="707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5050833" y="714501"/>
            <a:ext cx="7081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266918" y="714501"/>
            <a:ext cx="7086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155839" y="995171"/>
            <a:ext cx="8458200" cy="5629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57501" y="1751076"/>
            <a:ext cx="6125718" cy="4904764"/>
          </a:xfrm>
          <a:custGeom>
            <a:avLst/>
            <a:gdLst/>
            <a:ahLst/>
            <a:cxnLst/>
            <a:rect l="l" t="t" r="r" b="b"/>
            <a:pathLst>
              <a:path w="6125718" h="4904764">
                <a:moveTo>
                  <a:pt x="314706" y="571499"/>
                </a:moveTo>
                <a:lnTo>
                  <a:pt x="329946" y="587501"/>
                </a:lnTo>
                <a:lnTo>
                  <a:pt x="332493" y="590189"/>
                </a:lnTo>
                <a:lnTo>
                  <a:pt x="341272" y="599369"/>
                </a:lnTo>
                <a:lnTo>
                  <a:pt x="350109" y="608492"/>
                </a:lnTo>
                <a:lnTo>
                  <a:pt x="358995" y="617565"/>
                </a:lnTo>
                <a:lnTo>
                  <a:pt x="367925" y="626594"/>
                </a:lnTo>
                <a:lnTo>
                  <a:pt x="376893" y="635586"/>
                </a:lnTo>
                <a:lnTo>
                  <a:pt x="385891" y="644547"/>
                </a:lnTo>
                <a:lnTo>
                  <a:pt x="394913" y="653486"/>
                </a:lnTo>
                <a:lnTo>
                  <a:pt x="403953" y="662409"/>
                </a:lnTo>
                <a:lnTo>
                  <a:pt x="413003" y="671321"/>
                </a:lnTo>
                <a:lnTo>
                  <a:pt x="422148" y="680465"/>
                </a:lnTo>
                <a:lnTo>
                  <a:pt x="448817" y="653795"/>
                </a:lnTo>
                <a:lnTo>
                  <a:pt x="439674" y="644651"/>
                </a:lnTo>
                <a:lnTo>
                  <a:pt x="437065" y="642018"/>
                </a:lnTo>
                <a:lnTo>
                  <a:pt x="428135" y="632975"/>
                </a:lnTo>
                <a:lnTo>
                  <a:pt x="419228" y="623925"/>
                </a:lnTo>
                <a:lnTo>
                  <a:pt x="410333" y="614874"/>
                </a:lnTo>
                <a:lnTo>
                  <a:pt x="401440" y="605826"/>
                </a:lnTo>
                <a:lnTo>
                  <a:pt x="392537" y="596787"/>
                </a:lnTo>
                <a:lnTo>
                  <a:pt x="383614" y="587763"/>
                </a:lnTo>
                <a:lnTo>
                  <a:pt x="374660" y="578759"/>
                </a:lnTo>
                <a:lnTo>
                  <a:pt x="365664" y="569780"/>
                </a:lnTo>
                <a:lnTo>
                  <a:pt x="356615" y="560831"/>
                </a:lnTo>
                <a:lnTo>
                  <a:pt x="342138" y="545591"/>
                </a:lnTo>
                <a:lnTo>
                  <a:pt x="314706" y="571499"/>
                </a:lnTo>
                <a:close/>
              </a:path>
              <a:path w="6125718" h="4904764">
                <a:moveTo>
                  <a:pt x="1512570" y="1634489"/>
                </a:moveTo>
                <a:lnTo>
                  <a:pt x="1545336" y="1662683"/>
                </a:lnTo>
                <a:lnTo>
                  <a:pt x="1578864" y="1691639"/>
                </a:lnTo>
                <a:lnTo>
                  <a:pt x="1610867" y="1719833"/>
                </a:lnTo>
                <a:lnTo>
                  <a:pt x="1627632" y="1734312"/>
                </a:lnTo>
                <a:lnTo>
                  <a:pt x="1652777" y="1705356"/>
                </a:lnTo>
                <a:lnTo>
                  <a:pt x="1636014" y="1690877"/>
                </a:lnTo>
                <a:lnTo>
                  <a:pt x="1603248" y="1662683"/>
                </a:lnTo>
                <a:lnTo>
                  <a:pt x="1570482" y="1633727"/>
                </a:lnTo>
                <a:lnTo>
                  <a:pt x="1536953" y="1605533"/>
                </a:lnTo>
                <a:lnTo>
                  <a:pt x="1512570" y="1634489"/>
                </a:lnTo>
                <a:close/>
              </a:path>
              <a:path w="6125718" h="4904764">
                <a:moveTo>
                  <a:pt x="2281428" y="2370582"/>
                </a:moveTo>
                <a:lnTo>
                  <a:pt x="2304288" y="2394966"/>
                </a:lnTo>
                <a:lnTo>
                  <a:pt x="2335529" y="2426970"/>
                </a:lnTo>
                <a:lnTo>
                  <a:pt x="2366772" y="2458212"/>
                </a:lnTo>
                <a:lnTo>
                  <a:pt x="2381250" y="2473452"/>
                </a:lnTo>
                <a:lnTo>
                  <a:pt x="2388108" y="2479547"/>
                </a:lnTo>
                <a:lnTo>
                  <a:pt x="2414778" y="2452878"/>
                </a:lnTo>
                <a:lnTo>
                  <a:pt x="2393441" y="2431541"/>
                </a:lnTo>
                <a:lnTo>
                  <a:pt x="2362962" y="2400300"/>
                </a:lnTo>
                <a:lnTo>
                  <a:pt x="2331720" y="2368296"/>
                </a:lnTo>
                <a:lnTo>
                  <a:pt x="2308098" y="2344673"/>
                </a:lnTo>
                <a:lnTo>
                  <a:pt x="2281428" y="2370582"/>
                </a:lnTo>
                <a:close/>
              </a:path>
              <a:path w="6125718" h="4904764">
                <a:moveTo>
                  <a:pt x="6087618" y="4871846"/>
                </a:moveTo>
                <a:lnTo>
                  <a:pt x="6087618" y="4869942"/>
                </a:lnTo>
                <a:lnTo>
                  <a:pt x="6088380" y="4867656"/>
                </a:lnTo>
                <a:lnTo>
                  <a:pt x="6090162" y="4865492"/>
                </a:lnTo>
                <a:lnTo>
                  <a:pt x="6091428" y="4864608"/>
                </a:lnTo>
                <a:lnTo>
                  <a:pt x="6092190" y="4863845"/>
                </a:lnTo>
                <a:lnTo>
                  <a:pt x="6080053" y="4859756"/>
                </a:lnTo>
                <a:lnTo>
                  <a:pt x="6084281" y="4866087"/>
                </a:lnTo>
                <a:lnTo>
                  <a:pt x="6089904" y="4865370"/>
                </a:lnTo>
                <a:lnTo>
                  <a:pt x="6084281" y="4866087"/>
                </a:lnTo>
                <a:lnTo>
                  <a:pt x="6077713" y="4866751"/>
                </a:lnTo>
                <a:lnTo>
                  <a:pt x="6086856" y="4869942"/>
                </a:lnTo>
                <a:lnTo>
                  <a:pt x="6087618" y="4871846"/>
                </a:lnTo>
                <a:close/>
              </a:path>
              <a:path w="6125718" h="4904764">
                <a:moveTo>
                  <a:pt x="6090162" y="4865492"/>
                </a:moveTo>
                <a:lnTo>
                  <a:pt x="6088380" y="4867656"/>
                </a:lnTo>
                <a:lnTo>
                  <a:pt x="6090666" y="4865370"/>
                </a:lnTo>
                <a:lnTo>
                  <a:pt x="6088380" y="4867656"/>
                </a:lnTo>
                <a:lnTo>
                  <a:pt x="6090666" y="4865370"/>
                </a:lnTo>
                <a:lnTo>
                  <a:pt x="6091428" y="4864608"/>
                </a:lnTo>
                <a:lnTo>
                  <a:pt x="6090162" y="4865492"/>
                </a:lnTo>
                <a:close/>
              </a:path>
              <a:path w="6125718" h="4904764">
                <a:moveTo>
                  <a:pt x="6088380" y="4873751"/>
                </a:moveTo>
                <a:lnTo>
                  <a:pt x="6125718" y="4876037"/>
                </a:lnTo>
                <a:lnTo>
                  <a:pt x="6125718" y="4868418"/>
                </a:lnTo>
                <a:lnTo>
                  <a:pt x="6124956" y="4864608"/>
                </a:lnTo>
                <a:lnTo>
                  <a:pt x="6124194" y="4861559"/>
                </a:lnTo>
                <a:lnTo>
                  <a:pt x="6092952" y="4863845"/>
                </a:lnTo>
                <a:lnTo>
                  <a:pt x="6090475" y="4865703"/>
                </a:lnTo>
                <a:lnTo>
                  <a:pt x="6089904" y="4866132"/>
                </a:lnTo>
                <a:lnTo>
                  <a:pt x="6088053" y="4869942"/>
                </a:lnTo>
                <a:lnTo>
                  <a:pt x="6087825" y="4871535"/>
                </a:lnTo>
                <a:lnTo>
                  <a:pt x="6087738" y="4872147"/>
                </a:lnTo>
                <a:lnTo>
                  <a:pt x="6088380" y="4873751"/>
                </a:lnTo>
                <a:close/>
              </a:path>
              <a:path w="6125718" h="4904764">
                <a:moveTo>
                  <a:pt x="6103620" y="4901183"/>
                </a:moveTo>
                <a:lnTo>
                  <a:pt x="6106668" y="4899659"/>
                </a:lnTo>
                <a:lnTo>
                  <a:pt x="6109716" y="4898135"/>
                </a:lnTo>
                <a:lnTo>
                  <a:pt x="6112002" y="4897373"/>
                </a:lnTo>
                <a:lnTo>
                  <a:pt x="6115050" y="4894325"/>
                </a:lnTo>
                <a:lnTo>
                  <a:pt x="6118860" y="4891278"/>
                </a:lnTo>
                <a:lnTo>
                  <a:pt x="6121908" y="4887468"/>
                </a:lnTo>
                <a:lnTo>
                  <a:pt x="6123432" y="4884420"/>
                </a:lnTo>
                <a:lnTo>
                  <a:pt x="6124194" y="4881371"/>
                </a:lnTo>
                <a:lnTo>
                  <a:pt x="6124956" y="4879847"/>
                </a:lnTo>
                <a:lnTo>
                  <a:pt x="6125718" y="4876037"/>
                </a:lnTo>
                <a:lnTo>
                  <a:pt x="6088380" y="4873751"/>
                </a:lnTo>
                <a:lnTo>
                  <a:pt x="6087738" y="4872147"/>
                </a:lnTo>
                <a:lnTo>
                  <a:pt x="6087825" y="4871535"/>
                </a:lnTo>
                <a:lnTo>
                  <a:pt x="6088053" y="4869942"/>
                </a:lnTo>
                <a:lnTo>
                  <a:pt x="6089904" y="4866132"/>
                </a:lnTo>
                <a:lnTo>
                  <a:pt x="6090475" y="4865703"/>
                </a:lnTo>
                <a:lnTo>
                  <a:pt x="6092952" y="4863845"/>
                </a:lnTo>
                <a:lnTo>
                  <a:pt x="6124194" y="4861559"/>
                </a:lnTo>
                <a:lnTo>
                  <a:pt x="6122670" y="4856987"/>
                </a:lnTo>
                <a:lnTo>
                  <a:pt x="6119901" y="4851162"/>
                </a:lnTo>
                <a:lnTo>
                  <a:pt x="6113229" y="4840298"/>
                </a:lnTo>
                <a:lnTo>
                  <a:pt x="6105359" y="4830270"/>
                </a:lnTo>
                <a:lnTo>
                  <a:pt x="6096682" y="4820845"/>
                </a:lnTo>
                <a:lnTo>
                  <a:pt x="6087589" y="4811794"/>
                </a:lnTo>
                <a:lnTo>
                  <a:pt x="6078474" y="4802885"/>
                </a:lnTo>
                <a:lnTo>
                  <a:pt x="6073902" y="4798313"/>
                </a:lnTo>
                <a:lnTo>
                  <a:pt x="6047994" y="4826508"/>
                </a:lnTo>
                <a:lnTo>
                  <a:pt x="6051804" y="4830318"/>
                </a:lnTo>
                <a:lnTo>
                  <a:pt x="6053224" y="4831626"/>
                </a:lnTo>
                <a:lnTo>
                  <a:pt x="6062301" y="4840219"/>
                </a:lnTo>
                <a:lnTo>
                  <a:pt x="6071556" y="4849722"/>
                </a:lnTo>
                <a:lnTo>
                  <a:pt x="6080053" y="4859756"/>
                </a:lnTo>
                <a:lnTo>
                  <a:pt x="6092190" y="4863845"/>
                </a:lnTo>
                <a:lnTo>
                  <a:pt x="6091428" y="4864608"/>
                </a:lnTo>
                <a:lnTo>
                  <a:pt x="6090666" y="4865370"/>
                </a:lnTo>
                <a:lnTo>
                  <a:pt x="6088380" y="4867656"/>
                </a:lnTo>
                <a:lnTo>
                  <a:pt x="6087618" y="4870704"/>
                </a:lnTo>
                <a:lnTo>
                  <a:pt x="6087618" y="4874513"/>
                </a:lnTo>
                <a:lnTo>
                  <a:pt x="6035802" y="4901945"/>
                </a:lnTo>
                <a:lnTo>
                  <a:pt x="6048756" y="4903470"/>
                </a:lnTo>
                <a:lnTo>
                  <a:pt x="6061627" y="4904121"/>
                </a:lnTo>
                <a:lnTo>
                  <a:pt x="6073229" y="4904764"/>
                </a:lnTo>
                <a:lnTo>
                  <a:pt x="6084739" y="4904562"/>
                </a:lnTo>
                <a:lnTo>
                  <a:pt x="6098286" y="4902708"/>
                </a:lnTo>
                <a:lnTo>
                  <a:pt x="6103620" y="4901183"/>
                </a:lnTo>
                <a:close/>
              </a:path>
              <a:path w="6125718" h="4904764">
                <a:moveTo>
                  <a:pt x="6035802" y="4901945"/>
                </a:moveTo>
                <a:lnTo>
                  <a:pt x="6087618" y="4874513"/>
                </a:lnTo>
                <a:lnTo>
                  <a:pt x="6087618" y="4871846"/>
                </a:lnTo>
                <a:lnTo>
                  <a:pt x="6086856" y="4869942"/>
                </a:lnTo>
                <a:lnTo>
                  <a:pt x="6077713" y="4866751"/>
                </a:lnTo>
                <a:lnTo>
                  <a:pt x="6065151" y="4866039"/>
                </a:lnTo>
                <a:lnTo>
                  <a:pt x="6052566" y="4865370"/>
                </a:lnTo>
                <a:lnTo>
                  <a:pt x="6039612" y="4863845"/>
                </a:lnTo>
                <a:lnTo>
                  <a:pt x="6035802" y="4901945"/>
                </a:lnTo>
                <a:close/>
              </a:path>
              <a:path w="6125718" h="4904764">
                <a:moveTo>
                  <a:pt x="6087618" y="4869942"/>
                </a:moveTo>
                <a:lnTo>
                  <a:pt x="6087618" y="4871846"/>
                </a:lnTo>
                <a:lnTo>
                  <a:pt x="6087618" y="4870704"/>
                </a:lnTo>
                <a:lnTo>
                  <a:pt x="6088380" y="4867656"/>
                </a:lnTo>
                <a:lnTo>
                  <a:pt x="6087618" y="4869942"/>
                </a:lnTo>
                <a:close/>
              </a:path>
              <a:path w="6125718" h="4904764">
                <a:moveTo>
                  <a:pt x="5839968" y="4662678"/>
                </a:moveTo>
                <a:lnTo>
                  <a:pt x="5852160" y="4671821"/>
                </a:lnTo>
                <a:lnTo>
                  <a:pt x="5858477" y="4676531"/>
                </a:lnTo>
                <a:lnTo>
                  <a:pt x="5868637" y="4684156"/>
                </a:lnTo>
                <a:lnTo>
                  <a:pt x="5878767" y="4691812"/>
                </a:lnTo>
                <a:lnTo>
                  <a:pt x="5888876" y="4699494"/>
                </a:lnTo>
                <a:lnTo>
                  <a:pt x="5898969" y="4707194"/>
                </a:lnTo>
                <a:lnTo>
                  <a:pt x="5909055" y="4714904"/>
                </a:lnTo>
                <a:lnTo>
                  <a:pt x="5919139" y="4722617"/>
                </a:lnTo>
                <a:lnTo>
                  <a:pt x="5929229" y="4730326"/>
                </a:lnTo>
                <a:lnTo>
                  <a:pt x="5939332" y="4738023"/>
                </a:lnTo>
                <a:lnTo>
                  <a:pt x="5949453" y="4745702"/>
                </a:lnTo>
                <a:lnTo>
                  <a:pt x="5959602" y="4753356"/>
                </a:lnTo>
                <a:lnTo>
                  <a:pt x="5961126" y="4754118"/>
                </a:lnTo>
                <a:lnTo>
                  <a:pt x="5983986" y="4724399"/>
                </a:lnTo>
                <a:lnTo>
                  <a:pt x="5976182" y="4718124"/>
                </a:lnTo>
                <a:lnTo>
                  <a:pt x="5966150" y="4710336"/>
                </a:lnTo>
                <a:lnTo>
                  <a:pt x="5956085" y="4702592"/>
                </a:lnTo>
                <a:lnTo>
                  <a:pt x="5945991" y="4694884"/>
                </a:lnTo>
                <a:lnTo>
                  <a:pt x="5935875" y="4687205"/>
                </a:lnTo>
                <a:lnTo>
                  <a:pt x="5925742" y="4679548"/>
                </a:lnTo>
                <a:lnTo>
                  <a:pt x="5915598" y="4671905"/>
                </a:lnTo>
                <a:lnTo>
                  <a:pt x="5905448" y="4664270"/>
                </a:lnTo>
                <a:lnTo>
                  <a:pt x="5895298" y="4656636"/>
                </a:lnTo>
                <a:lnTo>
                  <a:pt x="5885153" y="4648996"/>
                </a:lnTo>
                <a:lnTo>
                  <a:pt x="5875020" y="4641342"/>
                </a:lnTo>
                <a:lnTo>
                  <a:pt x="5862828" y="4632197"/>
                </a:lnTo>
                <a:lnTo>
                  <a:pt x="5839968" y="4662678"/>
                </a:lnTo>
                <a:close/>
              </a:path>
              <a:path w="6125718" h="4904764">
                <a:moveTo>
                  <a:pt x="5676138" y="4494275"/>
                </a:moveTo>
                <a:lnTo>
                  <a:pt x="5647944" y="4473702"/>
                </a:lnTo>
                <a:lnTo>
                  <a:pt x="5625846" y="4504182"/>
                </a:lnTo>
                <a:lnTo>
                  <a:pt x="5653278" y="4524756"/>
                </a:lnTo>
                <a:lnTo>
                  <a:pt x="5690616" y="4551425"/>
                </a:lnTo>
                <a:lnTo>
                  <a:pt x="5725668" y="4577333"/>
                </a:lnTo>
                <a:lnTo>
                  <a:pt x="5748528" y="4594097"/>
                </a:lnTo>
                <a:lnTo>
                  <a:pt x="5770626" y="4563618"/>
                </a:lnTo>
                <a:lnTo>
                  <a:pt x="5748528" y="4546854"/>
                </a:lnTo>
                <a:lnTo>
                  <a:pt x="5712714" y="4520945"/>
                </a:lnTo>
                <a:lnTo>
                  <a:pt x="5676138" y="4494275"/>
                </a:lnTo>
                <a:close/>
              </a:path>
              <a:path w="6125718" h="4904764">
                <a:moveTo>
                  <a:pt x="5532882" y="4437125"/>
                </a:moveTo>
                <a:lnTo>
                  <a:pt x="5554980" y="4405883"/>
                </a:lnTo>
                <a:lnTo>
                  <a:pt x="5518404" y="4379975"/>
                </a:lnTo>
                <a:lnTo>
                  <a:pt x="5476494" y="4350258"/>
                </a:lnTo>
                <a:lnTo>
                  <a:pt x="5434584" y="4319778"/>
                </a:lnTo>
                <a:lnTo>
                  <a:pt x="5430774" y="4317492"/>
                </a:lnTo>
                <a:lnTo>
                  <a:pt x="5409438" y="4348733"/>
                </a:lnTo>
                <a:lnTo>
                  <a:pt x="5412486" y="4351020"/>
                </a:lnTo>
                <a:lnTo>
                  <a:pt x="5496306" y="4410456"/>
                </a:lnTo>
                <a:lnTo>
                  <a:pt x="5532882" y="4437125"/>
                </a:lnTo>
                <a:close/>
              </a:path>
              <a:path w="6125718" h="4904764">
                <a:moveTo>
                  <a:pt x="5211318" y="4165854"/>
                </a:moveTo>
                <a:lnTo>
                  <a:pt x="5189982" y="4197095"/>
                </a:lnTo>
                <a:lnTo>
                  <a:pt x="5238750" y="4230623"/>
                </a:lnTo>
                <a:lnTo>
                  <a:pt x="5315712" y="4283202"/>
                </a:lnTo>
                <a:lnTo>
                  <a:pt x="5337048" y="4251959"/>
                </a:lnTo>
                <a:lnTo>
                  <a:pt x="5260848" y="4199382"/>
                </a:lnTo>
                <a:lnTo>
                  <a:pt x="5211318" y="4165854"/>
                </a:lnTo>
                <a:close/>
              </a:path>
              <a:path w="6125718" h="4904764">
                <a:moveTo>
                  <a:pt x="4967478" y="4050791"/>
                </a:moveTo>
                <a:lnTo>
                  <a:pt x="4976622" y="4056887"/>
                </a:lnTo>
                <a:lnTo>
                  <a:pt x="5063490" y="4112514"/>
                </a:lnTo>
                <a:lnTo>
                  <a:pt x="5095494" y="4133850"/>
                </a:lnTo>
                <a:lnTo>
                  <a:pt x="5116068" y="4101845"/>
                </a:lnTo>
                <a:lnTo>
                  <a:pt x="5084064" y="4081271"/>
                </a:lnTo>
                <a:lnTo>
                  <a:pt x="4997196" y="4024883"/>
                </a:lnTo>
                <a:lnTo>
                  <a:pt x="4988052" y="4018787"/>
                </a:lnTo>
                <a:lnTo>
                  <a:pt x="4967478" y="4050791"/>
                </a:lnTo>
                <a:close/>
              </a:path>
              <a:path w="6125718" h="4904764">
                <a:moveTo>
                  <a:pt x="4790694" y="3898391"/>
                </a:moveTo>
                <a:lnTo>
                  <a:pt x="4759452" y="3880104"/>
                </a:lnTo>
                <a:lnTo>
                  <a:pt x="4740402" y="3913631"/>
                </a:lnTo>
                <a:lnTo>
                  <a:pt x="4771644" y="3931157"/>
                </a:lnTo>
                <a:lnTo>
                  <a:pt x="4810506" y="3954017"/>
                </a:lnTo>
                <a:lnTo>
                  <a:pt x="4850892" y="3978402"/>
                </a:lnTo>
                <a:lnTo>
                  <a:pt x="4870704" y="3990593"/>
                </a:lnTo>
                <a:lnTo>
                  <a:pt x="4891278" y="3957828"/>
                </a:lnTo>
                <a:lnTo>
                  <a:pt x="4871466" y="3945635"/>
                </a:lnTo>
                <a:lnTo>
                  <a:pt x="4830318" y="3921252"/>
                </a:lnTo>
                <a:lnTo>
                  <a:pt x="4790694" y="3898391"/>
                </a:lnTo>
                <a:close/>
              </a:path>
              <a:path w="6125718" h="4904764">
                <a:moveTo>
                  <a:pt x="4520184" y="3758945"/>
                </a:moveTo>
                <a:lnTo>
                  <a:pt x="4504182" y="3793235"/>
                </a:lnTo>
                <a:lnTo>
                  <a:pt x="4578096" y="3828287"/>
                </a:lnTo>
                <a:lnTo>
                  <a:pt x="4640580" y="3859529"/>
                </a:lnTo>
                <a:lnTo>
                  <a:pt x="4657344" y="3826002"/>
                </a:lnTo>
                <a:lnTo>
                  <a:pt x="4595622" y="3793997"/>
                </a:lnTo>
                <a:lnTo>
                  <a:pt x="4520184" y="3758945"/>
                </a:lnTo>
                <a:close/>
              </a:path>
              <a:path w="6125718" h="4904764">
                <a:moveTo>
                  <a:pt x="4415028" y="3712464"/>
                </a:moveTo>
                <a:lnTo>
                  <a:pt x="4353306" y="3685793"/>
                </a:lnTo>
                <a:lnTo>
                  <a:pt x="4274058" y="3653790"/>
                </a:lnTo>
                <a:lnTo>
                  <a:pt x="4259580" y="3688841"/>
                </a:lnTo>
                <a:lnTo>
                  <a:pt x="4338828" y="3720845"/>
                </a:lnTo>
                <a:lnTo>
                  <a:pt x="4400550" y="3747516"/>
                </a:lnTo>
                <a:lnTo>
                  <a:pt x="4415028" y="3712464"/>
                </a:lnTo>
                <a:close/>
              </a:path>
              <a:path w="6125718" h="4904764">
                <a:moveTo>
                  <a:pt x="4167378" y="3611117"/>
                </a:moveTo>
                <a:lnTo>
                  <a:pt x="4110990" y="3589019"/>
                </a:lnTo>
                <a:lnTo>
                  <a:pt x="4031742" y="3558540"/>
                </a:lnTo>
                <a:lnTo>
                  <a:pt x="4025646" y="3556254"/>
                </a:lnTo>
                <a:lnTo>
                  <a:pt x="4011929" y="3591305"/>
                </a:lnTo>
                <a:lnTo>
                  <a:pt x="4018026" y="3593591"/>
                </a:lnTo>
                <a:lnTo>
                  <a:pt x="4097274" y="3624833"/>
                </a:lnTo>
                <a:lnTo>
                  <a:pt x="4153662" y="3646931"/>
                </a:lnTo>
                <a:lnTo>
                  <a:pt x="4167378" y="3611117"/>
                </a:lnTo>
                <a:close/>
              </a:path>
              <a:path w="6125718" h="4904764">
                <a:moveTo>
                  <a:pt x="3803142" y="3467861"/>
                </a:moveTo>
                <a:lnTo>
                  <a:pt x="3777996" y="3457193"/>
                </a:lnTo>
                <a:lnTo>
                  <a:pt x="3763518" y="3492245"/>
                </a:lnTo>
                <a:lnTo>
                  <a:pt x="3788664" y="3502914"/>
                </a:lnTo>
                <a:lnTo>
                  <a:pt x="3863340" y="3533393"/>
                </a:lnTo>
                <a:lnTo>
                  <a:pt x="3905250" y="3550157"/>
                </a:lnTo>
                <a:lnTo>
                  <a:pt x="3918966" y="3514343"/>
                </a:lnTo>
                <a:lnTo>
                  <a:pt x="3877055" y="3497579"/>
                </a:lnTo>
                <a:lnTo>
                  <a:pt x="3803142" y="3467861"/>
                </a:lnTo>
                <a:close/>
              </a:path>
              <a:path w="6125718" h="4904764">
                <a:moveTo>
                  <a:pt x="3646170" y="3441191"/>
                </a:moveTo>
                <a:lnTo>
                  <a:pt x="3658362" y="3446526"/>
                </a:lnTo>
                <a:lnTo>
                  <a:pt x="3673602" y="3412235"/>
                </a:lnTo>
                <a:lnTo>
                  <a:pt x="3661410" y="3406140"/>
                </a:lnTo>
                <a:lnTo>
                  <a:pt x="3627881" y="3390900"/>
                </a:lnTo>
                <a:lnTo>
                  <a:pt x="3595116" y="3374898"/>
                </a:lnTo>
                <a:lnTo>
                  <a:pt x="3563112" y="3358895"/>
                </a:lnTo>
                <a:lnTo>
                  <a:pt x="3537966" y="3345941"/>
                </a:lnTo>
                <a:lnTo>
                  <a:pt x="3520440" y="3379469"/>
                </a:lnTo>
                <a:lnTo>
                  <a:pt x="3545586" y="3392424"/>
                </a:lnTo>
                <a:lnTo>
                  <a:pt x="3578352" y="3409187"/>
                </a:lnTo>
                <a:lnTo>
                  <a:pt x="3611879" y="3425190"/>
                </a:lnTo>
                <a:lnTo>
                  <a:pt x="3646170" y="3441191"/>
                </a:lnTo>
                <a:close/>
              </a:path>
              <a:path w="6125718" h="4904764">
                <a:moveTo>
                  <a:pt x="3288792" y="3243071"/>
                </a:moveTo>
                <a:lnTo>
                  <a:pt x="3308604" y="3256026"/>
                </a:lnTo>
                <a:lnTo>
                  <a:pt x="3336798" y="3273552"/>
                </a:lnTo>
                <a:lnTo>
                  <a:pt x="3364992" y="3290316"/>
                </a:lnTo>
                <a:lnTo>
                  <a:pt x="3393948" y="3307841"/>
                </a:lnTo>
                <a:lnTo>
                  <a:pt x="3419855" y="3323081"/>
                </a:lnTo>
                <a:lnTo>
                  <a:pt x="3438905" y="3290316"/>
                </a:lnTo>
                <a:lnTo>
                  <a:pt x="3412998" y="3275076"/>
                </a:lnTo>
                <a:lnTo>
                  <a:pt x="3384804" y="3258311"/>
                </a:lnTo>
                <a:lnTo>
                  <a:pt x="3356610" y="3240785"/>
                </a:lnTo>
                <a:lnTo>
                  <a:pt x="3329178" y="3223259"/>
                </a:lnTo>
                <a:lnTo>
                  <a:pt x="3309366" y="3211067"/>
                </a:lnTo>
                <a:lnTo>
                  <a:pt x="3288792" y="3243071"/>
                </a:lnTo>
                <a:close/>
              </a:path>
              <a:path w="6125718" h="4904764">
                <a:moveTo>
                  <a:pt x="3100578" y="3067811"/>
                </a:moveTo>
                <a:lnTo>
                  <a:pt x="3091434" y="3060191"/>
                </a:lnTo>
                <a:lnTo>
                  <a:pt x="3068574" y="3091434"/>
                </a:lnTo>
                <a:lnTo>
                  <a:pt x="3078480" y="3098291"/>
                </a:lnTo>
                <a:lnTo>
                  <a:pt x="3102102" y="3115817"/>
                </a:lnTo>
                <a:lnTo>
                  <a:pt x="3150870" y="3150869"/>
                </a:lnTo>
                <a:lnTo>
                  <a:pt x="3176016" y="3168395"/>
                </a:lnTo>
                <a:lnTo>
                  <a:pt x="3193542" y="3179825"/>
                </a:lnTo>
                <a:lnTo>
                  <a:pt x="3214878" y="3148583"/>
                </a:lnTo>
                <a:lnTo>
                  <a:pt x="3198114" y="3137153"/>
                </a:lnTo>
                <a:lnTo>
                  <a:pt x="3172968" y="3119627"/>
                </a:lnTo>
                <a:lnTo>
                  <a:pt x="3124200" y="3084575"/>
                </a:lnTo>
                <a:lnTo>
                  <a:pt x="3100578" y="3067811"/>
                </a:lnTo>
                <a:close/>
              </a:path>
              <a:path w="6125718" h="4904764">
                <a:moveTo>
                  <a:pt x="2857500" y="2927604"/>
                </a:moveTo>
                <a:lnTo>
                  <a:pt x="2862072" y="2931414"/>
                </a:lnTo>
                <a:lnTo>
                  <a:pt x="2865840" y="2934472"/>
                </a:lnTo>
                <a:lnTo>
                  <a:pt x="2875727" y="2942417"/>
                </a:lnTo>
                <a:lnTo>
                  <a:pt x="2885669" y="2950308"/>
                </a:lnTo>
                <a:lnTo>
                  <a:pt x="2895653" y="2958157"/>
                </a:lnTo>
                <a:lnTo>
                  <a:pt x="2905667" y="2965976"/>
                </a:lnTo>
                <a:lnTo>
                  <a:pt x="2915699" y="2973778"/>
                </a:lnTo>
                <a:lnTo>
                  <a:pt x="2925736" y="2981573"/>
                </a:lnTo>
                <a:lnTo>
                  <a:pt x="2935768" y="2989376"/>
                </a:lnTo>
                <a:lnTo>
                  <a:pt x="2945781" y="2997198"/>
                </a:lnTo>
                <a:lnTo>
                  <a:pt x="2955763" y="3005051"/>
                </a:lnTo>
                <a:lnTo>
                  <a:pt x="2965704" y="3012947"/>
                </a:lnTo>
                <a:lnTo>
                  <a:pt x="2977134" y="3022091"/>
                </a:lnTo>
                <a:lnTo>
                  <a:pt x="3000756" y="2991612"/>
                </a:lnTo>
                <a:lnTo>
                  <a:pt x="2988564" y="2982468"/>
                </a:lnTo>
                <a:lnTo>
                  <a:pt x="2985575" y="2980197"/>
                </a:lnTo>
                <a:lnTo>
                  <a:pt x="2975556" y="2972530"/>
                </a:lnTo>
                <a:lnTo>
                  <a:pt x="2965528" y="2964782"/>
                </a:lnTo>
                <a:lnTo>
                  <a:pt x="2955497" y="2956967"/>
                </a:lnTo>
                <a:lnTo>
                  <a:pt x="2945468" y="2949102"/>
                </a:lnTo>
                <a:lnTo>
                  <a:pt x="2935448" y="2941201"/>
                </a:lnTo>
                <a:lnTo>
                  <a:pt x="2925443" y="2933279"/>
                </a:lnTo>
                <a:lnTo>
                  <a:pt x="2915459" y="2925353"/>
                </a:lnTo>
                <a:lnTo>
                  <a:pt x="2905502" y="2917436"/>
                </a:lnTo>
                <a:lnTo>
                  <a:pt x="2895578" y="2909546"/>
                </a:lnTo>
                <a:lnTo>
                  <a:pt x="2885694" y="2901696"/>
                </a:lnTo>
                <a:lnTo>
                  <a:pt x="2881122" y="2897885"/>
                </a:lnTo>
                <a:lnTo>
                  <a:pt x="2857500" y="2927604"/>
                </a:lnTo>
                <a:close/>
              </a:path>
              <a:path w="6125718" h="4904764">
                <a:moveTo>
                  <a:pt x="2710860" y="2759252"/>
                </a:moveTo>
                <a:lnTo>
                  <a:pt x="2701297" y="2750891"/>
                </a:lnTo>
                <a:lnTo>
                  <a:pt x="2691760" y="2742490"/>
                </a:lnTo>
                <a:lnTo>
                  <a:pt x="2682240" y="2734056"/>
                </a:lnTo>
                <a:lnTo>
                  <a:pt x="2676144" y="2728722"/>
                </a:lnTo>
                <a:lnTo>
                  <a:pt x="2650236" y="2756916"/>
                </a:lnTo>
                <a:lnTo>
                  <a:pt x="2656332" y="2762250"/>
                </a:lnTo>
                <a:lnTo>
                  <a:pt x="2659878" y="2765442"/>
                </a:lnTo>
                <a:lnTo>
                  <a:pt x="2669470" y="2773968"/>
                </a:lnTo>
                <a:lnTo>
                  <a:pt x="2679068" y="2782357"/>
                </a:lnTo>
                <a:lnTo>
                  <a:pt x="2688680" y="2790629"/>
                </a:lnTo>
                <a:lnTo>
                  <a:pt x="2698312" y="2798808"/>
                </a:lnTo>
                <a:lnTo>
                  <a:pt x="2707970" y="2806913"/>
                </a:lnTo>
                <a:lnTo>
                  <a:pt x="2717660" y="2814967"/>
                </a:lnTo>
                <a:lnTo>
                  <a:pt x="2727389" y="2822991"/>
                </a:lnTo>
                <a:lnTo>
                  <a:pt x="2737163" y="2831006"/>
                </a:lnTo>
                <a:lnTo>
                  <a:pt x="2746989" y="2839033"/>
                </a:lnTo>
                <a:lnTo>
                  <a:pt x="2756873" y="2847096"/>
                </a:lnTo>
                <a:lnTo>
                  <a:pt x="2766822" y="2855214"/>
                </a:lnTo>
                <a:lnTo>
                  <a:pt x="2768346" y="2855976"/>
                </a:lnTo>
                <a:lnTo>
                  <a:pt x="2791968" y="2826258"/>
                </a:lnTo>
                <a:lnTo>
                  <a:pt x="2789179" y="2823939"/>
                </a:lnTo>
                <a:lnTo>
                  <a:pt x="2779141" y="2816126"/>
                </a:lnTo>
                <a:lnTo>
                  <a:pt x="2769190" y="2808223"/>
                </a:lnTo>
                <a:lnTo>
                  <a:pt x="2759316" y="2800235"/>
                </a:lnTo>
                <a:lnTo>
                  <a:pt x="2749514" y="2792170"/>
                </a:lnTo>
                <a:lnTo>
                  <a:pt x="2739775" y="2784032"/>
                </a:lnTo>
                <a:lnTo>
                  <a:pt x="2730091" y="2775829"/>
                </a:lnTo>
                <a:lnTo>
                  <a:pt x="2720455" y="2767567"/>
                </a:lnTo>
                <a:lnTo>
                  <a:pt x="2710860" y="2759252"/>
                </a:lnTo>
                <a:close/>
              </a:path>
              <a:path w="6125718" h="4904764">
                <a:moveTo>
                  <a:pt x="2465832" y="2562606"/>
                </a:moveTo>
                <a:lnTo>
                  <a:pt x="2468117" y="2565654"/>
                </a:lnTo>
                <a:lnTo>
                  <a:pt x="2472470" y="2570455"/>
                </a:lnTo>
                <a:lnTo>
                  <a:pt x="2480985" y="2579867"/>
                </a:lnTo>
                <a:lnTo>
                  <a:pt x="2489496" y="2589290"/>
                </a:lnTo>
                <a:lnTo>
                  <a:pt x="2498006" y="2598719"/>
                </a:lnTo>
                <a:lnTo>
                  <a:pt x="2506518" y="2608150"/>
                </a:lnTo>
                <a:lnTo>
                  <a:pt x="2515034" y="2617579"/>
                </a:lnTo>
                <a:lnTo>
                  <a:pt x="2523559" y="2627001"/>
                </a:lnTo>
                <a:lnTo>
                  <a:pt x="2532095" y="2636411"/>
                </a:lnTo>
                <a:lnTo>
                  <a:pt x="2540646" y="2645807"/>
                </a:lnTo>
                <a:lnTo>
                  <a:pt x="2549214" y="2655183"/>
                </a:lnTo>
                <a:lnTo>
                  <a:pt x="2557803" y="2664534"/>
                </a:lnTo>
                <a:lnTo>
                  <a:pt x="2566416" y="2673858"/>
                </a:lnTo>
                <a:lnTo>
                  <a:pt x="2567940" y="2675382"/>
                </a:lnTo>
                <a:lnTo>
                  <a:pt x="2596134" y="2649473"/>
                </a:lnTo>
                <a:lnTo>
                  <a:pt x="2593848" y="2647950"/>
                </a:lnTo>
                <a:lnTo>
                  <a:pt x="2589791" y="2643567"/>
                </a:lnTo>
                <a:lnTo>
                  <a:pt x="2581242" y="2634194"/>
                </a:lnTo>
                <a:lnTo>
                  <a:pt x="2572771" y="2624757"/>
                </a:lnTo>
                <a:lnTo>
                  <a:pt x="2564356" y="2615272"/>
                </a:lnTo>
                <a:lnTo>
                  <a:pt x="2555974" y="2605756"/>
                </a:lnTo>
                <a:lnTo>
                  <a:pt x="2547602" y="2596227"/>
                </a:lnTo>
                <a:lnTo>
                  <a:pt x="2539217" y="2586703"/>
                </a:lnTo>
                <a:lnTo>
                  <a:pt x="2530798" y="2577199"/>
                </a:lnTo>
                <a:lnTo>
                  <a:pt x="2522320" y="2567735"/>
                </a:lnTo>
                <a:lnTo>
                  <a:pt x="2513761" y="2558326"/>
                </a:lnTo>
                <a:lnTo>
                  <a:pt x="2505099" y="2548991"/>
                </a:lnTo>
                <a:lnTo>
                  <a:pt x="2496312" y="2539746"/>
                </a:lnTo>
                <a:lnTo>
                  <a:pt x="2494026" y="2536697"/>
                </a:lnTo>
                <a:lnTo>
                  <a:pt x="2465832" y="2562606"/>
                </a:lnTo>
                <a:close/>
              </a:path>
              <a:path w="6125718" h="4904764">
                <a:moveTo>
                  <a:pt x="2229612" y="2261616"/>
                </a:moveTo>
                <a:lnTo>
                  <a:pt x="2202179" y="2233422"/>
                </a:lnTo>
                <a:lnTo>
                  <a:pt x="2184654" y="2215134"/>
                </a:lnTo>
                <a:lnTo>
                  <a:pt x="2167890" y="2196846"/>
                </a:lnTo>
                <a:lnTo>
                  <a:pt x="2149602" y="2178558"/>
                </a:lnTo>
                <a:lnTo>
                  <a:pt x="2132076" y="2160270"/>
                </a:lnTo>
                <a:lnTo>
                  <a:pt x="2123694" y="2151888"/>
                </a:lnTo>
                <a:lnTo>
                  <a:pt x="2096262" y="2178558"/>
                </a:lnTo>
                <a:lnTo>
                  <a:pt x="2104644" y="2186940"/>
                </a:lnTo>
                <a:lnTo>
                  <a:pt x="2157222" y="2241804"/>
                </a:lnTo>
                <a:lnTo>
                  <a:pt x="2174748" y="2259329"/>
                </a:lnTo>
                <a:lnTo>
                  <a:pt x="2202179" y="2288285"/>
                </a:lnTo>
                <a:lnTo>
                  <a:pt x="2229612" y="2261616"/>
                </a:lnTo>
                <a:close/>
              </a:path>
              <a:path w="6125718" h="4904764">
                <a:moveTo>
                  <a:pt x="2043684" y="2070353"/>
                </a:moveTo>
                <a:lnTo>
                  <a:pt x="1994915" y="2021585"/>
                </a:lnTo>
                <a:lnTo>
                  <a:pt x="1973579" y="2001012"/>
                </a:lnTo>
                <a:lnTo>
                  <a:pt x="1952244" y="1979676"/>
                </a:lnTo>
                <a:lnTo>
                  <a:pt x="1934717" y="1962912"/>
                </a:lnTo>
                <a:lnTo>
                  <a:pt x="1908048" y="1990344"/>
                </a:lnTo>
                <a:lnTo>
                  <a:pt x="1925574" y="2007108"/>
                </a:lnTo>
                <a:lnTo>
                  <a:pt x="1946910" y="2027682"/>
                </a:lnTo>
                <a:lnTo>
                  <a:pt x="1988820" y="2069591"/>
                </a:lnTo>
                <a:lnTo>
                  <a:pt x="2009394" y="2089403"/>
                </a:lnTo>
                <a:lnTo>
                  <a:pt x="2016252" y="2097023"/>
                </a:lnTo>
                <a:lnTo>
                  <a:pt x="2043684" y="2070353"/>
                </a:lnTo>
                <a:close/>
              </a:path>
              <a:path w="6125718" h="4904764">
                <a:moveTo>
                  <a:pt x="1756410" y="1796795"/>
                </a:moveTo>
                <a:lnTo>
                  <a:pt x="1738884" y="1780794"/>
                </a:lnTo>
                <a:lnTo>
                  <a:pt x="1712976" y="1809750"/>
                </a:lnTo>
                <a:lnTo>
                  <a:pt x="1730502" y="1824989"/>
                </a:lnTo>
                <a:lnTo>
                  <a:pt x="1757934" y="1849373"/>
                </a:lnTo>
                <a:lnTo>
                  <a:pt x="1783079" y="1872995"/>
                </a:lnTo>
                <a:lnTo>
                  <a:pt x="1808226" y="1895856"/>
                </a:lnTo>
                <a:lnTo>
                  <a:pt x="1825752" y="1911858"/>
                </a:lnTo>
                <a:lnTo>
                  <a:pt x="1851660" y="1883664"/>
                </a:lnTo>
                <a:lnTo>
                  <a:pt x="1834134" y="1868423"/>
                </a:lnTo>
                <a:lnTo>
                  <a:pt x="1808988" y="1844802"/>
                </a:lnTo>
                <a:lnTo>
                  <a:pt x="1783079" y="1821179"/>
                </a:lnTo>
                <a:lnTo>
                  <a:pt x="1756410" y="1796795"/>
                </a:lnTo>
                <a:close/>
              </a:path>
              <a:path w="6125718" h="4904764">
                <a:moveTo>
                  <a:pt x="1333500" y="1433321"/>
                </a:moveTo>
                <a:lnTo>
                  <a:pt x="1309115" y="1462277"/>
                </a:lnTo>
                <a:lnTo>
                  <a:pt x="1368552" y="1512569"/>
                </a:lnTo>
                <a:lnTo>
                  <a:pt x="1425702" y="1560575"/>
                </a:lnTo>
                <a:lnTo>
                  <a:pt x="1450086" y="1531619"/>
                </a:lnTo>
                <a:lnTo>
                  <a:pt x="1392936" y="1483613"/>
                </a:lnTo>
                <a:lnTo>
                  <a:pt x="1333500" y="1433321"/>
                </a:lnTo>
                <a:close/>
              </a:path>
              <a:path w="6125718" h="4904764">
                <a:moveTo>
                  <a:pt x="1129284" y="1261871"/>
                </a:moveTo>
                <a:lnTo>
                  <a:pt x="1104900" y="1290827"/>
                </a:lnTo>
                <a:lnTo>
                  <a:pt x="1146048" y="1325117"/>
                </a:lnTo>
                <a:lnTo>
                  <a:pt x="1219962" y="1387601"/>
                </a:lnTo>
                <a:lnTo>
                  <a:pt x="1221486" y="1389125"/>
                </a:lnTo>
                <a:lnTo>
                  <a:pt x="1245870" y="1360169"/>
                </a:lnTo>
                <a:lnTo>
                  <a:pt x="1244346" y="1358645"/>
                </a:lnTo>
                <a:lnTo>
                  <a:pt x="1170432" y="1296161"/>
                </a:lnTo>
                <a:lnTo>
                  <a:pt x="1129284" y="1261871"/>
                </a:lnTo>
                <a:close/>
              </a:path>
              <a:path w="6125718" h="4904764">
                <a:moveTo>
                  <a:pt x="900684" y="1118615"/>
                </a:moveTo>
                <a:lnTo>
                  <a:pt x="931163" y="1144523"/>
                </a:lnTo>
                <a:lnTo>
                  <a:pt x="965453" y="1173479"/>
                </a:lnTo>
                <a:lnTo>
                  <a:pt x="1000506" y="1203197"/>
                </a:lnTo>
                <a:lnTo>
                  <a:pt x="1017270" y="1216913"/>
                </a:lnTo>
                <a:lnTo>
                  <a:pt x="1041653" y="1187957"/>
                </a:lnTo>
                <a:lnTo>
                  <a:pt x="1025651" y="1174241"/>
                </a:lnTo>
                <a:lnTo>
                  <a:pt x="990600" y="1144523"/>
                </a:lnTo>
                <a:lnTo>
                  <a:pt x="956310" y="1115567"/>
                </a:lnTo>
                <a:lnTo>
                  <a:pt x="925829" y="1089659"/>
                </a:lnTo>
                <a:lnTo>
                  <a:pt x="900684" y="1118615"/>
                </a:lnTo>
                <a:close/>
              </a:path>
              <a:path w="6125718" h="4904764">
                <a:moveTo>
                  <a:pt x="742188" y="929639"/>
                </a:moveTo>
                <a:lnTo>
                  <a:pt x="725424" y="914399"/>
                </a:lnTo>
                <a:lnTo>
                  <a:pt x="699515" y="942593"/>
                </a:lnTo>
                <a:lnTo>
                  <a:pt x="717041" y="957833"/>
                </a:lnTo>
                <a:lnTo>
                  <a:pt x="743712" y="982217"/>
                </a:lnTo>
                <a:lnTo>
                  <a:pt x="772667" y="1007363"/>
                </a:lnTo>
                <a:lnTo>
                  <a:pt x="802386" y="1033271"/>
                </a:lnTo>
                <a:lnTo>
                  <a:pt x="814577" y="1043939"/>
                </a:lnTo>
                <a:lnTo>
                  <a:pt x="838962" y="1014983"/>
                </a:lnTo>
                <a:lnTo>
                  <a:pt x="826770" y="1004315"/>
                </a:lnTo>
                <a:lnTo>
                  <a:pt x="797813" y="978407"/>
                </a:lnTo>
                <a:lnTo>
                  <a:pt x="768858" y="954023"/>
                </a:lnTo>
                <a:lnTo>
                  <a:pt x="742188" y="929639"/>
                </a:lnTo>
                <a:close/>
              </a:path>
              <a:path w="6125718" h="4904764">
                <a:moveTo>
                  <a:pt x="509015" y="765809"/>
                </a:moveTo>
                <a:lnTo>
                  <a:pt x="529589" y="785621"/>
                </a:lnTo>
                <a:lnTo>
                  <a:pt x="550926" y="805433"/>
                </a:lnTo>
                <a:lnTo>
                  <a:pt x="573024" y="826007"/>
                </a:lnTo>
                <a:lnTo>
                  <a:pt x="595122" y="847343"/>
                </a:lnTo>
                <a:lnTo>
                  <a:pt x="614934" y="865631"/>
                </a:lnTo>
                <a:lnTo>
                  <a:pt x="640841" y="837437"/>
                </a:lnTo>
                <a:lnTo>
                  <a:pt x="621029" y="819149"/>
                </a:lnTo>
                <a:lnTo>
                  <a:pt x="598932" y="798575"/>
                </a:lnTo>
                <a:lnTo>
                  <a:pt x="556260" y="757427"/>
                </a:lnTo>
                <a:lnTo>
                  <a:pt x="534924" y="737615"/>
                </a:lnTo>
                <a:lnTo>
                  <a:pt x="530351" y="733043"/>
                </a:lnTo>
                <a:lnTo>
                  <a:pt x="503682" y="760475"/>
                </a:lnTo>
                <a:lnTo>
                  <a:pt x="509015" y="765809"/>
                </a:lnTo>
                <a:close/>
              </a:path>
              <a:path w="6125718" h="4904764">
                <a:moveTo>
                  <a:pt x="184112" y="374250"/>
                </a:moveTo>
                <a:lnTo>
                  <a:pt x="175820" y="364684"/>
                </a:lnTo>
                <a:lnTo>
                  <a:pt x="167639" y="355091"/>
                </a:lnTo>
                <a:lnTo>
                  <a:pt x="163067" y="349757"/>
                </a:lnTo>
                <a:lnTo>
                  <a:pt x="133350" y="374142"/>
                </a:lnTo>
                <a:lnTo>
                  <a:pt x="138684" y="380238"/>
                </a:lnTo>
                <a:lnTo>
                  <a:pt x="139080" y="380682"/>
                </a:lnTo>
                <a:lnTo>
                  <a:pt x="147548" y="390170"/>
                </a:lnTo>
                <a:lnTo>
                  <a:pt x="156005" y="399653"/>
                </a:lnTo>
                <a:lnTo>
                  <a:pt x="164457" y="409128"/>
                </a:lnTo>
                <a:lnTo>
                  <a:pt x="172908" y="418597"/>
                </a:lnTo>
                <a:lnTo>
                  <a:pt x="181362" y="428057"/>
                </a:lnTo>
                <a:lnTo>
                  <a:pt x="189825" y="437510"/>
                </a:lnTo>
                <a:lnTo>
                  <a:pt x="198299" y="446953"/>
                </a:lnTo>
                <a:lnTo>
                  <a:pt x="206791" y="456388"/>
                </a:lnTo>
                <a:lnTo>
                  <a:pt x="215303" y="465813"/>
                </a:lnTo>
                <a:lnTo>
                  <a:pt x="223842" y="475228"/>
                </a:lnTo>
                <a:lnTo>
                  <a:pt x="232410" y="484631"/>
                </a:lnTo>
                <a:lnTo>
                  <a:pt x="236220" y="488441"/>
                </a:lnTo>
                <a:lnTo>
                  <a:pt x="264413" y="462533"/>
                </a:lnTo>
                <a:lnTo>
                  <a:pt x="260603" y="458723"/>
                </a:lnTo>
                <a:lnTo>
                  <a:pt x="252403" y="449765"/>
                </a:lnTo>
                <a:lnTo>
                  <a:pt x="243837" y="440425"/>
                </a:lnTo>
                <a:lnTo>
                  <a:pt x="235245" y="431057"/>
                </a:lnTo>
                <a:lnTo>
                  <a:pt x="226644" y="421660"/>
                </a:lnTo>
                <a:lnTo>
                  <a:pt x="218052" y="412234"/>
                </a:lnTo>
                <a:lnTo>
                  <a:pt x="209486" y="402780"/>
                </a:lnTo>
                <a:lnTo>
                  <a:pt x="200962" y="393298"/>
                </a:lnTo>
                <a:lnTo>
                  <a:pt x="192498" y="383788"/>
                </a:lnTo>
                <a:lnTo>
                  <a:pt x="184112" y="374250"/>
                </a:lnTo>
                <a:close/>
              </a:path>
              <a:path w="6125718" h="4904764">
                <a:moveTo>
                  <a:pt x="78317" y="133855"/>
                </a:moveTo>
                <a:lnTo>
                  <a:pt x="74675" y="121920"/>
                </a:lnTo>
                <a:lnTo>
                  <a:pt x="71627" y="111251"/>
                </a:lnTo>
                <a:lnTo>
                  <a:pt x="35051" y="123444"/>
                </a:lnTo>
                <a:lnTo>
                  <a:pt x="38862" y="134112"/>
                </a:lnTo>
                <a:lnTo>
                  <a:pt x="41051" y="141830"/>
                </a:lnTo>
                <a:lnTo>
                  <a:pt x="44778" y="153893"/>
                </a:lnTo>
                <a:lnTo>
                  <a:pt x="48829" y="166030"/>
                </a:lnTo>
                <a:lnTo>
                  <a:pt x="53113" y="178211"/>
                </a:lnTo>
                <a:lnTo>
                  <a:pt x="57545" y="190405"/>
                </a:lnTo>
                <a:lnTo>
                  <a:pt x="62036" y="202582"/>
                </a:lnTo>
                <a:lnTo>
                  <a:pt x="66498" y="214710"/>
                </a:lnTo>
                <a:lnTo>
                  <a:pt x="70842" y="226760"/>
                </a:lnTo>
                <a:lnTo>
                  <a:pt x="74982" y="238700"/>
                </a:lnTo>
                <a:lnTo>
                  <a:pt x="78829" y="250499"/>
                </a:lnTo>
                <a:lnTo>
                  <a:pt x="82296" y="262128"/>
                </a:lnTo>
                <a:lnTo>
                  <a:pt x="83058" y="264413"/>
                </a:lnTo>
                <a:lnTo>
                  <a:pt x="120396" y="259080"/>
                </a:lnTo>
                <a:lnTo>
                  <a:pt x="120396" y="256032"/>
                </a:lnTo>
                <a:lnTo>
                  <a:pt x="116352" y="242467"/>
                </a:lnTo>
                <a:lnTo>
                  <a:pt x="112500" y="230595"/>
                </a:lnTo>
                <a:lnTo>
                  <a:pt x="108390" y="218616"/>
                </a:lnTo>
                <a:lnTo>
                  <a:pt x="104094" y="206554"/>
                </a:lnTo>
                <a:lnTo>
                  <a:pt x="99681" y="194435"/>
                </a:lnTo>
                <a:lnTo>
                  <a:pt x="95221" y="182283"/>
                </a:lnTo>
                <a:lnTo>
                  <a:pt x="90785" y="170124"/>
                </a:lnTo>
                <a:lnTo>
                  <a:pt x="86442" y="157983"/>
                </a:lnTo>
                <a:lnTo>
                  <a:pt x="82262" y="145885"/>
                </a:lnTo>
                <a:lnTo>
                  <a:pt x="78317" y="133855"/>
                </a:lnTo>
                <a:close/>
              </a:path>
              <a:path w="6125718" h="4904764">
                <a:moveTo>
                  <a:pt x="36575" y="2286"/>
                </a:moveTo>
                <a:lnTo>
                  <a:pt x="35813" y="0"/>
                </a:lnTo>
                <a:lnTo>
                  <a:pt x="0" y="12192"/>
                </a:lnTo>
                <a:lnTo>
                  <a:pt x="762" y="14478"/>
                </a:lnTo>
                <a:lnTo>
                  <a:pt x="36575" y="2286"/>
                </a:lnTo>
                <a:close/>
              </a:path>
            </a:pathLst>
          </a:custGeom>
          <a:solidFill>
            <a:srgbClr val="FE100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46639" y="1757172"/>
            <a:ext cx="457200" cy="304800"/>
          </a:xfrm>
          <a:custGeom>
            <a:avLst/>
            <a:gdLst/>
            <a:ahLst/>
            <a:cxnLst/>
            <a:rect l="l" t="t" r="r" b="b"/>
            <a:pathLst>
              <a:path w="457200" h="304800">
                <a:moveTo>
                  <a:pt x="228600" y="0"/>
                </a:moveTo>
                <a:lnTo>
                  <a:pt x="0" y="76200"/>
                </a:lnTo>
                <a:lnTo>
                  <a:pt x="114300" y="76199"/>
                </a:lnTo>
                <a:lnTo>
                  <a:pt x="114300" y="304800"/>
                </a:lnTo>
                <a:lnTo>
                  <a:pt x="342900" y="304800"/>
                </a:lnTo>
                <a:lnTo>
                  <a:pt x="342900" y="76199"/>
                </a:lnTo>
                <a:lnTo>
                  <a:pt x="457200" y="76199"/>
                </a:lnTo>
                <a:lnTo>
                  <a:pt x="228600" y="0"/>
                </a:lnTo>
                <a:close/>
              </a:path>
            </a:pathLst>
          </a:custGeom>
          <a:solidFill>
            <a:srgbClr val="FE100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17683" y="1761743"/>
            <a:ext cx="515873" cy="314706"/>
          </a:xfrm>
          <a:custGeom>
            <a:avLst/>
            <a:gdLst/>
            <a:ahLst/>
            <a:cxnLst/>
            <a:rect l="l" t="t" r="r" b="b"/>
            <a:pathLst>
              <a:path w="515874" h="314706">
                <a:moveTo>
                  <a:pt x="367283" y="295655"/>
                </a:moveTo>
                <a:lnTo>
                  <a:pt x="148590" y="295656"/>
                </a:lnTo>
                <a:lnTo>
                  <a:pt x="148590" y="300228"/>
                </a:lnTo>
                <a:lnTo>
                  <a:pt x="367284" y="300228"/>
                </a:lnTo>
                <a:lnTo>
                  <a:pt x="371856" y="295655"/>
                </a:lnTo>
                <a:lnTo>
                  <a:pt x="367283" y="295655"/>
                </a:lnTo>
                <a:close/>
              </a:path>
              <a:path w="515874" h="314706">
                <a:moveTo>
                  <a:pt x="377190" y="76961"/>
                </a:moveTo>
                <a:lnTo>
                  <a:pt x="515873" y="76962"/>
                </a:lnTo>
                <a:lnTo>
                  <a:pt x="484631" y="76200"/>
                </a:lnTo>
                <a:lnTo>
                  <a:pt x="377190" y="71628"/>
                </a:lnTo>
                <a:lnTo>
                  <a:pt x="371856" y="76962"/>
                </a:lnTo>
                <a:lnTo>
                  <a:pt x="377190" y="76961"/>
                </a:lnTo>
                <a:close/>
              </a:path>
              <a:path w="515874" h="314706">
                <a:moveTo>
                  <a:pt x="30480" y="76200"/>
                </a:moveTo>
                <a:lnTo>
                  <a:pt x="28991" y="67269"/>
                </a:lnTo>
                <a:lnTo>
                  <a:pt x="0" y="76962"/>
                </a:lnTo>
                <a:lnTo>
                  <a:pt x="138684" y="76961"/>
                </a:lnTo>
                <a:lnTo>
                  <a:pt x="138684" y="71628"/>
                </a:lnTo>
                <a:lnTo>
                  <a:pt x="30480" y="76200"/>
                </a:lnTo>
                <a:close/>
              </a:path>
              <a:path w="515874" h="314706">
                <a:moveTo>
                  <a:pt x="257556" y="507"/>
                </a:moveTo>
                <a:lnTo>
                  <a:pt x="259079" y="0"/>
                </a:lnTo>
                <a:lnTo>
                  <a:pt x="256032" y="0"/>
                </a:lnTo>
                <a:lnTo>
                  <a:pt x="257556" y="507"/>
                </a:lnTo>
                <a:close/>
              </a:path>
              <a:path w="515874" h="314706">
                <a:moveTo>
                  <a:pt x="138684" y="76961"/>
                </a:moveTo>
                <a:lnTo>
                  <a:pt x="138684" y="305562"/>
                </a:lnTo>
                <a:lnTo>
                  <a:pt x="143256" y="295656"/>
                </a:lnTo>
                <a:lnTo>
                  <a:pt x="143256" y="76962"/>
                </a:lnTo>
                <a:lnTo>
                  <a:pt x="148590" y="67056"/>
                </a:lnTo>
                <a:lnTo>
                  <a:pt x="57911" y="67056"/>
                </a:lnTo>
                <a:lnTo>
                  <a:pt x="257556" y="507"/>
                </a:lnTo>
                <a:lnTo>
                  <a:pt x="256032" y="0"/>
                </a:lnTo>
                <a:lnTo>
                  <a:pt x="259079" y="0"/>
                </a:lnTo>
                <a:lnTo>
                  <a:pt x="257556" y="507"/>
                </a:lnTo>
                <a:lnTo>
                  <a:pt x="457199" y="67056"/>
                </a:lnTo>
                <a:lnTo>
                  <a:pt x="486156" y="67056"/>
                </a:lnTo>
                <a:lnTo>
                  <a:pt x="257556" y="-9143"/>
                </a:lnTo>
                <a:lnTo>
                  <a:pt x="29630" y="67055"/>
                </a:lnTo>
                <a:lnTo>
                  <a:pt x="28956" y="67056"/>
                </a:lnTo>
                <a:lnTo>
                  <a:pt x="28991" y="67269"/>
                </a:lnTo>
                <a:lnTo>
                  <a:pt x="30480" y="76200"/>
                </a:lnTo>
                <a:lnTo>
                  <a:pt x="138684" y="71628"/>
                </a:lnTo>
                <a:lnTo>
                  <a:pt x="138684" y="76961"/>
                </a:lnTo>
                <a:close/>
              </a:path>
              <a:path w="515874" h="314706">
                <a:moveTo>
                  <a:pt x="148590" y="67056"/>
                </a:moveTo>
                <a:lnTo>
                  <a:pt x="143256" y="76962"/>
                </a:lnTo>
                <a:lnTo>
                  <a:pt x="143256" y="295656"/>
                </a:lnTo>
                <a:lnTo>
                  <a:pt x="138684" y="305562"/>
                </a:lnTo>
                <a:lnTo>
                  <a:pt x="377190" y="305562"/>
                </a:lnTo>
                <a:lnTo>
                  <a:pt x="377190" y="76961"/>
                </a:lnTo>
                <a:lnTo>
                  <a:pt x="371856" y="76962"/>
                </a:lnTo>
                <a:lnTo>
                  <a:pt x="377190" y="71628"/>
                </a:lnTo>
                <a:lnTo>
                  <a:pt x="484631" y="76200"/>
                </a:lnTo>
                <a:lnTo>
                  <a:pt x="515873" y="76962"/>
                </a:lnTo>
                <a:lnTo>
                  <a:pt x="486156" y="67056"/>
                </a:lnTo>
                <a:lnTo>
                  <a:pt x="367284" y="67056"/>
                </a:lnTo>
                <a:lnTo>
                  <a:pt x="367283" y="295655"/>
                </a:lnTo>
                <a:lnTo>
                  <a:pt x="371856" y="295655"/>
                </a:lnTo>
                <a:lnTo>
                  <a:pt x="367284" y="300228"/>
                </a:lnTo>
                <a:lnTo>
                  <a:pt x="148590" y="300228"/>
                </a:lnTo>
                <a:lnTo>
                  <a:pt x="148590" y="67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520573" y="650906"/>
            <a:ext cx="877315" cy="983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Active</a:t>
            </a:r>
            <a:endParaRPr sz="2400">
              <a:latin typeface="Arial"/>
              <a:cs typeface="Arial"/>
            </a:endParaRPr>
          </a:p>
          <a:p>
            <a:pPr marL="201910" marR="102701" algn="ctr">
              <a:lnSpc>
                <a:spcPct val="95825"/>
              </a:lnSpc>
              <a:spcBef>
                <a:spcPts val="1801"/>
              </a:spcBef>
            </a:pPr>
            <a:r>
              <a:rPr sz="2800" b="1" spc="0" dirty="0" smtClean="0">
                <a:solidFill>
                  <a:srgbClr val="FE100A"/>
                </a:solidFill>
                <a:latin typeface="Arial"/>
                <a:cs typeface="Arial"/>
              </a:rPr>
              <a:t>UP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34638" y="650906"/>
            <a:ext cx="68041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Faut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8576" y="650906"/>
            <a:ext cx="120467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crossing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9818" y="650906"/>
            <a:ext cx="71409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Dam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7802" y="650906"/>
            <a:ext cx="5447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site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7573" y="6743882"/>
            <a:ext cx="260115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Chi-Chi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1999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earthquake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44078" y="6743882"/>
            <a:ext cx="100849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34" dirty="0" smtClean="0">
                <a:latin typeface="Arial"/>
                <a:cs typeface="Arial"/>
              </a:rPr>
              <a:t> </a:t>
            </a:r>
            <a:r>
              <a:rPr sz="1800" spc="-200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aiwan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74839" y="348995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14B4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55839" y="340575"/>
            <a:ext cx="5817108" cy="6866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94189" y="3455055"/>
            <a:ext cx="419100" cy="417640"/>
          </a:xfrm>
          <a:custGeom>
            <a:avLst/>
            <a:gdLst/>
            <a:ahLst/>
            <a:cxnLst/>
            <a:rect l="l" t="t" r="r" b="b"/>
            <a:pathLst>
              <a:path w="419100" h="417640">
                <a:moveTo>
                  <a:pt x="38862" y="217784"/>
                </a:moveTo>
                <a:lnTo>
                  <a:pt x="38100" y="208640"/>
                </a:lnTo>
                <a:lnTo>
                  <a:pt x="38862" y="199496"/>
                </a:lnTo>
                <a:lnTo>
                  <a:pt x="39624" y="191114"/>
                </a:lnTo>
                <a:lnTo>
                  <a:pt x="45901" y="161261"/>
                </a:lnTo>
                <a:lnTo>
                  <a:pt x="55766" y="134674"/>
                </a:lnTo>
                <a:lnTo>
                  <a:pt x="68810" y="111341"/>
                </a:lnTo>
                <a:lnTo>
                  <a:pt x="84625" y="91250"/>
                </a:lnTo>
                <a:lnTo>
                  <a:pt x="102802" y="74390"/>
                </a:lnTo>
                <a:lnTo>
                  <a:pt x="35766" y="92241"/>
                </a:lnTo>
                <a:lnTo>
                  <a:pt x="20410" y="120430"/>
                </a:lnTo>
                <a:lnTo>
                  <a:pt x="8838" y="152372"/>
                </a:lnTo>
                <a:lnTo>
                  <a:pt x="1523" y="188066"/>
                </a:lnTo>
                <a:lnTo>
                  <a:pt x="0" y="209402"/>
                </a:lnTo>
                <a:lnTo>
                  <a:pt x="762" y="220070"/>
                </a:lnTo>
                <a:lnTo>
                  <a:pt x="1524" y="230738"/>
                </a:lnTo>
                <a:lnTo>
                  <a:pt x="12611" y="277394"/>
                </a:lnTo>
                <a:lnTo>
                  <a:pt x="26334" y="309190"/>
                </a:lnTo>
                <a:lnTo>
                  <a:pt x="43719" y="336834"/>
                </a:lnTo>
                <a:lnTo>
                  <a:pt x="64271" y="360363"/>
                </a:lnTo>
                <a:lnTo>
                  <a:pt x="87494" y="379817"/>
                </a:lnTo>
                <a:lnTo>
                  <a:pt x="112892" y="395233"/>
                </a:lnTo>
                <a:lnTo>
                  <a:pt x="139968" y="406649"/>
                </a:lnTo>
                <a:lnTo>
                  <a:pt x="168228" y="414106"/>
                </a:lnTo>
                <a:lnTo>
                  <a:pt x="197175" y="417640"/>
                </a:lnTo>
                <a:lnTo>
                  <a:pt x="226313" y="417290"/>
                </a:lnTo>
                <a:lnTo>
                  <a:pt x="255147" y="413095"/>
                </a:lnTo>
                <a:lnTo>
                  <a:pt x="283179" y="405093"/>
                </a:lnTo>
                <a:lnTo>
                  <a:pt x="309915" y="393322"/>
                </a:lnTo>
                <a:lnTo>
                  <a:pt x="334859" y="377822"/>
                </a:lnTo>
                <a:lnTo>
                  <a:pt x="357513" y="358629"/>
                </a:lnTo>
                <a:lnTo>
                  <a:pt x="377383" y="335784"/>
                </a:lnTo>
                <a:lnTo>
                  <a:pt x="393973" y="309324"/>
                </a:lnTo>
                <a:lnTo>
                  <a:pt x="406786" y="279288"/>
                </a:lnTo>
                <a:lnTo>
                  <a:pt x="415327" y="245714"/>
                </a:lnTo>
                <a:lnTo>
                  <a:pt x="419100" y="208640"/>
                </a:lnTo>
                <a:lnTo>
                  <a:pt x="419100" y="197972"/>
                </a:lnTo>
                <a:lnTo>
                  <a:pt x="410883" y="151678"/>
                </a:lnTo>
                <a:lnTo>
                  <a:pt x="399187" y="119806"/>
                </a:lnTo>
                <a:lnTo>
                  <a:pt x="383721" y="91690"/>
                </a:lnTo>
                <a:lnTo>
                  <a:pt x="364957" y="67328"/>
                </a:lnTo>
                <a:lnTo>
                  <a:pt x="343368" y="46721"/>
                </a:lnTo>
                <a:lnTo>
                  <a:pt x="319425" y="29869"/>
                </a:lnTo>
                <a:lnTo>
                  <a:pt x="293601" y="16770"/>
                </a:lnTo>
                <a:lnTo>
                  <a:pt x="266368" y="7426"/>
                </a:lnTo>
                <a:lnTo>
                  <a:pt x="238199" y="1836"/>
                </a:lnTo>
                <a:lnTo>
                  <a:pt x="209564" y="0"/>
                </a:lnTo>
                <a:lnTo>
                  <a:pt x="180936" y="1917"/>
                </a:lnTo>
                <a:lnTo>
                  <a:pt x="152788" y="7588"/>
                </a:lnTo>
                <a:lnTo>
                  <a:pt x="125592" y="17012"/>
                </a:lnTo>
                <a:lnTo>
                  <a:pt x="99820" y="30190"/>
                </a:lnTo>
                <a:lnTo>
                  <a:pt x="75943" y="47120"/>
                </a:lnTo>
                <a:lnTo>
                  <a:pt x="144607" y="50311"/>
                </a:lnTo>
                <a:lnTo>
                  <a:pt x="167418" y="43070"/>
                </a:lnTo>
                <a:lnTo>
                  <a:pt x="190956" y="39011"/>
                </a:lnTo>
                <a:lnTo>
                  <a:pt x="214812" y="38123"/>
                </a:lnTo>
                <a:lnTo>
                  <a:pt x="238579" y="40394"/>
                </a:lnTo>
                <a:lnTo>
                  <a:pt x="261846" y="45812"/>
                </a:lnTo>
                <a:lnTo>
                  <a:pt x="284207" y="54365"/>
                </a:lnTo>
                <a:lnTo>
                  <a:pt x="305252" y="66041"/>
                </a:lnTo>
                <a:lnTo>
                  <a:pt x="324572" y="80829"/>
                </a:lnTo>
                <a:lnTo>
                  <a:pt x="341758" y="98716"/>
                </a:lnTo>
                <a:lnTo>
                  <a:pt x="356403" y="119690"/>
                </a:lnTo>
                <a:lnTo>
                  <a:pt x="368097" y="143740"/>
                </a:lnTo>
                <a:lnTo>
                  <a:pt x="376432" y="170854"/>
                </a:lnTo>
                <a:lnTo>
                  <a:pt x="381000" y="201020"/>
                </a:lnTo>
                <a:lnTo>
                  <a:pt x="381000" y="218546"/>
                </a:lnTo>
                <a:lnTo>
                  <a:pt x="376341" y="247937"/>
                </a:lnTo>
                <a:lnTo>
                  <a:pt x="368070" y="274434"/>
                </a:lnTo>
                <a:lnTo>
                  <a:pt x="356572" y="298016"/>
                </a:lnTo>
                <a:lnTo>
                  <a:pt x="342231" y="318665"/>
                </a:lnTo>
                <a:lnTo>
                  <a:pt x="325434" y="336362"/>
                </a:lnTo>
                <a:lnTo>
                  <a:pt x="306564" y="351088"/>
                </a:lnTo>
                <a:lnTo>
                  <a:pt x="286006" y="362823"/>
                </a:lnTo>
                <a:lnTo>
                  <a:pt x="264146" y="371549"/>
                </a:lnTo>
                <a:lnTo>
                  <a:pt x="241369" y="377246"/>
                </a:lnTo>
                <a:lnTo>
                  <a:pt x="218060" y="379895"/>
                </a:lnTo>
                <a:lnTo>
                  <a:pt x="194603" y="379477"/>
                </a:lnTo>
                <a:lnTo>
                  <a:pt x="171384" y="375973"/>
                </a:lnTo>
                <a:lnTo>
                  <a:pt x="148788" y="369363"/>
                </a:lnTo>
                <a:lnTo>
                  <a:pt x="127199" y="359630"/>
                </a:lnTo>
                <a:lnTo>
                  <a:pt x="107003" y="346753"/>
                </a:lnTo>
                <a:lnTo>
                  <a:pt x="88584" y="330713"/>
                </a:lnTo>
                <a:lnTo>
                  <a:pt x="72328" y="311492"/>
                </a:lnTo>
                <a:lnTo>
                  <a:pt x="58620" y="289070"/>
                </a:lnTo>
                <a:lnTo>
                  <a:pt x="47844" y="263429"/>
                </a:lnTo>
                <a:lnTo>
                  <a:pt x="40386" y="234548"/>
                </a:lnTo>
                <a:lnTo>
                  <a:pt x="38862" y="217784"/>
                </a:lnTo>
                <a:close/>
              </a:path>
              <a:path w="419100" h="417640">
                <a:moveTo>
                  <a:pt x="54434" y="67804"/>
                </a:moveTo>
                <a:lnTo>
                  <a:pt x="35766" y="92241"/>
                </a:lnTo>
                <a:lnTo>
                  <a:pt x="102802" y="74390"/>
                </a:lnTo>
                <a:lnTo>
                  <a:pt x="122932" y="60747"/>
                </a:lnTo>
                <a:lnTo>
                  <a:pt x="144607" y="50311"/>
                </a:lnTo>
                <a:lnTo>
                  <a:pt x="75943" y="47120"/>
                </a:lnTo>
                <a:lnTo>
                  <a:pt x="54434" y="6780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56389" y="1854855"/>
            <a:ext cx="419100" cy="417640"/>
          </a:xfrm>
          <a:custGeom>
            <a:avLst/>
            <a:gdLst/>
            <a:ahLst/>
            <a:cxnLst/>
            <a:rect l="l" t="t" r="r" b="b"/>
            <a:pathLst>
              <a:path w="419100" h="417640">
                <a:moveTo>
                  <a:pt x="38862" y="217784"/>
                </a:moveTo>
                <a:lnTo>
                  <a:pt x="38100" y="208640"/>
                </a:lnTo>
                <a:lnTo>
                  <a:pt x="38862" y="199496"/>
                </a:lnTo>
                <a:lnTo>
                  <a:pt x="39624" y="191114"/>
                </a:lnTo>
                <a:lnTo>
                  <a:pt x="45901" y="161261"/>
                </a:lnTo>
                <a:lnTo>
                  <a:pt x="55766" y="134674"/>
                </a:lnTo>
                <a:lnTo>
                  <a:pt x="68810" y="111341"/>
                </a:lnTo>
                <a:lnTo>
                  <a:pt x="84625" y="91250"/>
                </a:lnTo>
                <a:lnTo>
                  <a:pt x="102802" y="74390"/>
                </a:lnTo>
                <a:lnTo>
                  <a:pt x="35766" y="92241"/>
                </a:lnTo>
                <a:lnTo>
                  <a:pt x="20410" y="120430"/>
                </a:lnTo>
                <a:lnTo>
                  <a:pt x="8838" y="152372"/>
                </a:lnTo>
                <a:lnTo>
                  <a:pt x="1523" y="188066"/>
                </a:lnTo>
                <a:lnTo>
                  <a:pt x="0" y="209402"/>
                </a:lnTo>
                <a:lnTo>
                  <a:pt x="762" y="220070"/>
                </a:lnTo>
                <a:lnTo>
                  <a:pt x="1524" y="230738"/>
                </a:lnTo>
                <a:lnTo>
                  <a:pt x="12611" y="277394"/>
                </a:lnTo>
                <a:lnTo>
                  <a:pt x="26334" y="309190"/>
                </a:lnTo>
                <a:lnTo>
                  <a:pt x="43719" y="336834"/>
                </a:lnTo>
                <a:lnTo>
                  <a:pt x="64271" y="360363"/>
                </a:lnTo>
                <a:lnTo>
                  <a:pt x="87494" y="379817"/>
                </a:lnTo>
                <a:lnTo>
                  <a:pt x="112892" y="395233"/>
                </a:lnTo>
                <a:lnTo>
                  <a:pt x="139968" y="406649"/>
                </a:lnTo>
                <a:lnTo>
                  <a:pt x="168228" y="414106"/>
                </a:lnTo>
                <a:lnTo>
                  <a:pt x="197175" y="417640"/>
                </a:lnTo>
                <a:lnTo>
                  <a:pt x="226313" y="417290"/>
                </a:lnTo>
                <a:lnTo>
                  <a:pt x="255147" y="413095"/>
                </a:lnTo>
                <a:lnTo>
                  <a:pt x="283179" y="405093"/>
                </a:lnTo>
                <a:lnTo>
                  <a:pt x="309915" y="393322"/>
                </a:lnTo>
                <a:lnTo>
                  <a:pt x="334859" y="377822"/>
                </a:lnTo>
                <a:lnTo>
                  <a:pt x="357513" y="358629"/>
                </a:lnTo>
                <a:lnTo>
                  <a:pt x="377383" y="335784"/>
                </a:lnTo>
                <a:lnTo>
                  <a:pt x="393973" y="309324"/>
                </a:lnTo>
                <a:lnTo>
                  <a:pt x="406786" y="279288"/>
                </a:lnTo>
                <a:lnTo>
                  <a:pt x="415327" y="245714"/>
                </a:lnTo>
                <a:lnTo>
                  <a:pt x="419100" y="208640"/>
                </a:lnTo>
                <a:lnTo>
                  <a:pt x="419100" y="197972"/>
                </a:lnTo>
                <a:lnTo>
                  <a:pt x="410883" y="151678"/>
                </a:lnTo>
                <a:lnTo>
                  <a:pt x="399187" y="119806"/>
                </a:lnTo>
                <a:lnTo>
                  <a:pt x="383721" y="91690"/>
                </a:lnTo>
                <a:lnTo>
                  <a:pt x="364957" y="67328"/>
                </a:lnTo>
                <a:lnTo>
                  <a:pt x="343368" y="46721"/>
                </a:lnTo>
                <a:lnTo>
                  <a:pt x="319425" y="29869"/>
                </a:lnTo>
                <a:lnTo>
                  <a:pt x="293601" y="16770"/>
                </a:lnTo>
                <a:lnTo>
                  <a:pt x="266368" y="7426"/>
                </a:lnTo>
                <a:lnTo>
                  <a:pt x="238199" y="1836"/>
                </a:lnTo>
                <a:lnTo>
                  <a:pt x="209564" y="0"/>
                </a:lnTo>
                <a:lnTo>
                  <a:pt x="180936" y="1917"/>
                </a:lnTo>
                <a:lnTo>
                  <a:pt x="152788" y="7588"/>
                </a:lnTo>
                <a:lnTo>
                  <a:pt x="125592" y="17012"/>
                </a:lnTo>
                <a:lnTo>
                  <a:pt x="99820" y="30190"/>
                </a:lnTo>
                <a:lnTo>
                  <a:pt x="75943" y="47120"/>
                </a:lnTo>
                <a:lnTo>
                  <a:pt x="144607" y="50311"/>
                </a:lnTo>
                <a:lnTo>
                  <a:pt x="167418" y="43070"/>
                </a:lnTo>
                <a:lnTo>
                  <a:pt x="190956" y="39011"/>
                </a:lnTo>
                <a:lnTo>
                  <a:pt x="214812" y="38123"/>
                </a:lnTo>
                <a:lnTo>
                  <a:pt x="238579" y="40394"/>
                </a:lnTo>
                <a:lnTo>
                  <a:pt x="261846" y="45812"/>
                </a:lnTo>
                <a:lnTo>
                  <a:pt x="284207" y="54365"/>
                </a:lnTo>
                <a:lnTo>
                  <a:pt x="305252" y="66041"/>
                </a:lnTo>
                <a:lnTo>
                  <a:pt x="324572" y="80829"/>
                </a:lnTo>
                <a:lnTo>
                  <a:pt x="341758" y="98716"/>
                </a:lnTo>
                <a:lnTo>
                  <a:pt x="356403" y="119690"/>
                </a:lnTo>
                <a:lnTo>
                  <a:pt x="368097" y="143740"/>
                </a:lnTo>
                <a:lnTo>
                  <a:pt x="376432" y="170854"/>
                </a:lnTo>
                <a:lnTo>
                  <a:pt x="381000" y="201020"/>
                </a:lnTo>
                <a:lnTo>
                  <a:pt x="381000" y="218546"/>
                </a:lnTo>
                <a:lnTo>
                  <a:pt x="376341" y="247937"/>
                </a:lnTo>
                <a:lnTo>
                  <a:pt x="368070" y="274434"/>
                </a:lnTo>
                <a:lnTo>
                  <a:pt x="356572" y="298016"/>
                </a:lnTo>
                <a:lnTo>
                  <a:pt x="342231" y="318665"/>
                </a:lnTo>
                <a:lnTo>
                  <a:pt x="325434" y="336362"/>
                </a:lnTo>
                <a:lnTo>
                  <a:pt x="306564" y="351088"/>
                </a:lnTo>
                <a:lnTo>
                  <a:pt x="286006" y="362823"/>
                </a:lnTo>
                <a:lnTo>
                  <a:pt x="264146" y="371549"/>
                </a:lnTo>
                <a:lnTo>
                  <a:pt x="241369" y="377246"/>
                </a:lnTo>
                <a:lnTo>
                  <a:pt x="218060" y="379895"/>
                </a:lnTo>
                <a:lnTo>
                  <a:pt x="194603" y="379477"/>
                </a:lnTo>
                <a:lnTo>
                  <a:pt x="171384" y="375973"/>
                </a:lnTo>
                <a:lnTo>
                  <a:pt x="148788" y="369363"/>
                </a:lnTo>
                <a:lnTo>
                  <a:pt x="127199" y="359630"/>
                </a:lnTo>
                <a:lnTo>
                  <a:pt x="107003" y="346753"/>
                </a:lnTo>
                <a:lnTo>
                  <a:pt x="88584" y="330713"/>
                </a:lnTo>
                <a:lnTo>
                  <a:pt x="72328" y="311492"/>
                </a:lnTo>
                <a:lnTo>
                  <a:pt x="58620" y="289070"/>
                </a:lnTo>
                <a:lnTo>
                  <a:pt x="47844" y="263429"/>
                </a:lnTo>
                <a:lnTo>
                  <a:pt x="40386" y="234548"/>
                </a:lnTo>
                <a:lnTo>
                  <a:pt x="38862" y="217784"/>
                </a:lnTo>
                <a:close/>
              </a:path>
              <a:path w="419100" h="417640">
                <a:moveTo>
                  <a:pt x="54434" y="67804"/>
                </a:moveTo>
                <a:lnTo>
                  <a:pt x="35766" y="92241"/>
                </a:lnTo>
                <a:lnTo>
                  <a:pt x="102802" y="74390"/>
                </a:lnTo>
                <a:lnTo>
                  <a:pt x="122932" y="60747"/>
                </a:lnTo>
                <a:lnTo>
                  <a:pt x="144607" y="50311"/>
                </a:lnTo>
                <a:lnTo>
                  <a:pt x="75943" y="47120"/>
                </a:lnTo>
                <a:lnTo>
                  <a:pt x="54434" y="6780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774839" y="348996"/>
            <a:ext cx="9144000" cy="6858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R="1789121" algn="r">
              <a:lnSpc>
                <a:spcPct val="95825"/>
              </a:lnSpc>
              <a:spcBef>
                <a:spcPts val="3042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Bantul</a:t>
            </a:r>
            <a:endParaRPr sz="2400">
              <a:latin typeface="Arial"/>
              <a:cs typeface="Arial"/>
            </a:endParaRPr>
          </a:p>
          <a:p>
            <a:pPr marR="1095152" algn="r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Earthquake</a:t>
            </a:r>
            <a:endParaRPr sz="2400">
              <a:latin typeface="Arial"/>
              <a:cs typeface="Arial"/>
            </a:endParaRPr>
          </a:p>
          <a:p>
            <a:pPr marR="1314425" algn="r">
              <a:lnSpc>
                <a:spcPct val="95825"/>
              </a:lnSpc>
              <a:spcBef>
                <a:spcPts val="1560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May 2006</a:t>
            </a:r>
            <a:endParaRPr sz="2400">
              <a:latin typeface="Arial"/>
              <a:cs typeface="Arial"/>
            </a:endParaRPr>
          </a:p>
          <a:p>
            <a:pPr marL="6492233" marR="408839">
              <a:lnSpc>
                <a:spcPct val="100041"/>
              </a:lnSpc>
              <a:spcBef>
                <a:spcPts val="1560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• damage</a:t>
            </a:r>
            <a:r>
              <a:rPr sz="2400" spc="2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zones are</a:t>
            </a:r>
            <a:r>
              <a:rPr sz="2400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close</a:t>
            </a:r>
            <a:r>
              <a:rPr sz="2400" spc="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fault ruptures</a:t>
            </a:r>
            <a:r>
              <a:rPr sz="2400" spc="1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+ soft- sediment-basin e</a:t>
            </a:r>
            <a:r>
              <a:rPr sz="2400" spc="-44" dirty="0" smtClean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fects</a:t>
            </a:r>
            <a:endParaRPr sz="2400">
              <a:latin typeface="Arial"/>
              <a:cs typeface="Arial"/>
            </a:endParaRPr>
          </a:p>
          <a:p>
            <a:pPr marR="1466368" algn="r">
              <a:lnSpc>
                <a:spcPct val="95825"/>
              </a:lnSpc>
              <a:spcBef>
                <a:spcPts val="1442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(Mw</a:t>
            </a:r>
            <a:r>
              <a:rPr sz="2400" spc="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6.3)</a:t>
            </a:r>
            <a:endParaRPr sz="2400">
              <a:latin typeface="Arial"/>
              <a:cs typeface="Arial"/>
            </a:endParaRPr>
          </a:p>
          <a:p>
            <a:pPr marR="1042666" algn="r">
              <a:lnSpc>
                <a:spcPct val="95825"/>
              </a:lnSpc>
              <a:spcBef>
                <a:spcPts val="1560"/>
              </a:spcBef>
            </a:pP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5,000</a:t>
            </a:r>
            <a:r>
              <a:rPr sz="2400" spc="14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FFFFFF"/>
                </a:solidFill>
                <a:latin typeface="Arial"/>
                <a:cs typeface="Arial"/>
              </a:rPr>
              <a:t>death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8373" y="600787"/>
            <a:ext cx="1682069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239" dirty="0" smtClean="0">
                <a:latin typeface="Arial"/>
                <a:cs typeface="Arial"/>
              </a:rPr>
              <a:t>T</a:t>
            </a:r>
            <a:r>
              <a:rPr sz="3200" spc="0" dirty="0" smtClean="0">
                <a:latin typeface="Arial"/>
                <a:cs typeface="Arial"/>
              </a:rPr>
              <a:t>ASK #2</a:t>
            </a:r>
            <a:endParaRPr sz="3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363600" y="2565399"/>
            <a:ext cx="5412099" cy="369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5400" spc="4" baseline="1610" dirty="0" smtClean="0">
                <a:latin typeface="Times New Roman"/>
                <a:cs typeface="Times New Roman"/>
              </a:rPr>
              <a:t>PALEOSEISMOLOGY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89033" y="321563"/>
            <a:ext cx="7010400" cy="2846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18427" y="1720595"/>
            <a:ext cx="2895600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56627" y="348995"/>
            <a:ext cx="2212848" cy="14836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0267" y="5452872"/>
            <a:ext cx="4510278" cy="17586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65839" y="3092196"/>
            <a:ext cx="1828800" cy="3657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13827" y="3549395"/>
            <a:ext cx="1460753" cy="2286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41839" y="5378196"/>
            <a:ext cx="1295400" cy="369570"/>
          </a:xfrm>
          <a:custGeom>
            <a:avLst/>
            <a:gdLst/>
            <a:ahLst/>
            <a:cxnLst/>
            <a:rect l="l" t="t" r="r" b="b"/>
            <a:pathLst>
              <a:path w="1295400" h="369570">
                <a:moveTo>
                  <a:pt x="0" y="0"/>
                </a:moveTo>
                <a:lnTo>
                  <a:pt x="0" y="369570"/>
                </a:lnTo>
                <a:lnTo>
                  <a:pt x="1295400" y="369570"/>
                </a:lnTo>
                <a:lnTo>
                  <a:pt x="129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0267" y="3390899"/>
            <a:ext cx="3961638" cy="18798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51239" y="4387596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38100"/>
                </a:moveTo>
                <a:lnTo>
                  <a:pt x="169" y="41713"/>
                </a:lnTo>
                <a:lnTo>
                  <a:pt x="4146" y="55364"/>
                </a:lnTo>
                <a:lnTo>
                  <a:pt x="12552" y="66301"/>
                </a:lnTo>
                <a:lnTo>
                  <a:pt x="24249" y="73565"/>
                </a:lnTo>
                <a:lnTo>
                  <a:pt x="38100" y="76200"/>
                </a:lnTo>
                <a:lnTo>
                  <a:pt x="41713" y="76037"/>
                </a:lnTo>
                <a:lnTo>
                  <a:pt x="55364" y="72191"/>
                </a:lnTo>
                <a:lnTo>
                  <a:pt x="66301" y="63948"/>
                </a:lnTo>
                <a:lnTo>
                  <a:pt x="73565" y="52265"/>
                </a:lnTo>
                <a:lnTo>
                  <a:pt x="76200" y="38099"/>
                </a:lnTo>
                <a:lnTo>
                  <a:pt x="76037" y="34602"/>
                </a:lnTo>
                <a:lnTo>
                  <a:pt x="72191" y="21170"/>
                </a:lnTo>
                <a:lnTo>
                  <a:pt x="63948" y="10167"/>
                </a:lnTo>
                <a:lnTo>
                  <a:pt x="52265" y="2731"/>
                </a:lnTo>
                <a:lnTo>
                  <a:pt x="38100" y="0"/>
                </a:lnTo>
                <a:lnTo>
                  <a:pt x="34602" y="169"/>
                </a:lnTo>
                <a:lnTo>
                  <a:pt x="21170" y="4146"/>
                </a:lnTo>
                <a:lnTo>
                  <a:pt x="10167" y="12552"/>
                </a:lnTo>
                <a:lnTo>
                  <a:pt x="2731" y="24249"/>
                </a:lnTo>
                <a:lnTo>
                  <a:pt x="0" y="3810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439047" y="4398264"/>
            <a:ext cx="101511" cy="73800"/>
          </a:xfrm>
          <a:custGeom>
            <a:avLst/>
            <a:gdLst/>
            <a:ahLst/>
            <a:cxnLst/>
            <a:rect l="l" t="t" r="r" b="b"/>
            <a:pathLst>
              <a:path w="101511" h="73800">
                <a:moveTo>
                  <a:pt x="99916" y="14571"/>
                </a:moveTo>
                <a:lnTo>
                  <a:pt x="67818" y="9143"/>
                </a:lnTo>
                <a:lnTo>
                  <a:pt x="69342" y="10667"/>
                </a:lnTo>
                <a:lnTo>
                  <a:pt x="71628" y="12953"/>
                </a:lnTo>
                <a:lnTo>
                  <a:pt x="99916" y="14571"/>
                </a:lnTo>
                <a:close/>
              </a:path>
              <a:path w="101511" h="73800">
                <a:moveTo>
                  <a:pt x="33528" y="9143"/>
                </a:moveTo>
                <a:lnTo>
                  <a:pt x="3809" y="8381"/>
                </a:lnTo>
                <a:lnTo>
                  <a:pt x="2285" y="12953"/>
                </a:lnTo>
                <a:lnTo>
                  <a:pt x="32004" y="10667"/>
                </a:lnTo>
                <a:lnTo>
                  <a:pt x="33528" y="9143"/>
                </a:lnTo>
                <a:close/>
              </a:path>
              <a:path w="101511" h="73800">
                <a:moveTo>
                  <a:pt x="62274" y="-21574"/>
                </a:moveTo>
                <a:lnTo>
                  <a:pt x="49870" y="-23026"/>
                </a:lnTo>
                <a:lnTo>
                  <a:pt x="37497" y="-21444"/>
                </a:lnTo>
                <a:lnTo>
                  <a:pt x="25908" y="-16764"/>
                </a:lnTo>
                <a:lnTo>
                  <a:pt x="22859" y="-14478"/>
                </a:lnTo>
                <a:lnTo>
                  <a:pt x="21336" y="-13716"/>
                </a:lnTo>
                <a:lnTo>
                  <a:pt x="16001" y="-9144"/>
                </a:lnTo>
                <a:lnTo>
                  <a:pt x="13715" y="-6858"/>
                </a:lnTo>
                <a:lnTo>
                  <a:pt x="9143" y="-1524"/>
                </a:lnTo>
                <a:lnTo>
                  <a:pt x="8381" y="0"/>
                </a:lnTo>
                <a:lnTo>
                  <a:pt x="6095" y="3809"/>
                </a:lnTo>
                <a:lnTo>
                  <a:pt x="3809" y="8381"/>
                </a:lnTo>
                <a:lnTo>
                  <a:pt x="33528" y="9143"/>
                </a:lnTo>
                <a:lnTo>
                  <a:pt x="32004" y="10667"/>
                </a:lnTo>
                <a:lnTo>
                  <a:pt x="2285" y="12953"/>
                </a:lnTo>
                <a:lnTo>
                  <a:pt x="761" y="18287"/>
                </a:lnTo>
                <a:lnTo>
                  <a:pt x="0" y="23621"/>
                </a:lnTo>
                <a:lnTo>
                  <a:pt x="0" y="33527"/>
                </a:lnTo>
                <a:lnTo>
                  <a:pt x="762" y="38861"/>
                </a:lnTo>
                <a:lnTo>
                  <a:pt x="3810" y="48005"/>
                </a:lnTo>
                <a:lnTo>
                  <a:pt x="32004" y="44957"/>
                </a:lnTo>
                <a:lnTo>
                  <a:pt x="33528" y="46481"/>
                </a:lnTo>
                <a:lnTo>
                  <a:pt x="3810" y="48005"/>
                </a:lnTo>
                <a:lnTo>
                  <a:pt x="6096" y="52577"/>
                </a:lnTo>
                <a:lnTo>
                  <a:pt x="8382" y="55625"/>
                </a:lnTo>
                <a:lnTo>
                  <a:pt x="9144" y="57149"/>
                </a:lnTo>
                <a:lnTo>
                  <a:pt x="13716" y="62483"/>
                </a:lnTo>
                <a:lnTo>
                  <a:pt x="16002" y="64769"/>
                </a:lnTo>
                <a:lnTo>
                  <a:pt x="21336" y="69341"/>
                </a:lnTo>
                <a:lnTo>
                  <a:pt x="22860" y="70103"/>
                </a:lnTo>
                <a:lnTo>
                  <a:pt x="26670" y="72389"/>
                </a:lnTo>
                <a:lnTo>
                  <a:pt x="32559" y="75154"/>
                </a:lnTo>
                <a:lnTo>
                  <a:pt x="44623" y="78224"/>
                </a:lnTo>
                <a:lnTo>
                  <a:pt x="57067" y="78320"/>
                </a:lnTo>
                <a:lnTo>
                  <a:pt x="69120" y="75380"/>
                </a:lnTo>
                <a:lnTo>
                  <a:pt x="80010" y="69341"/>
                </a:lnTo>
                <a:lnTo>
                  <a:pt x="85344" y="64769"/>
                </a:lnTo>
                <a:lnTo>
                  <a:pt x="87630" y="62483"/>
                </a:lnTo>
                <a:lnTo>
                  <a:pt x="92964" y="55625"/>
                </a:lnTo>
                <a:lnTo>
                  <a:pt x="95829" y="50774"/>
                </a:lnTo>
                <a:lnTo>
                  <a:pt x="67818" y="46481"/>
                </a:lnTo>
                <a:lnTo>
                  <a:pt x="69342" y="44957"/>
                </a:lnTo>
                <a:lnTo>
                  <a:pt x="95829" y="50774"/>
                </a:lnTo>
                <a:lnTo>
                  <a:pt x="100120" y="39134"/>
                </a:lnTo>
                <a:lnTo>
                  <a:pt x="101511" y="26833"/>
                </a:lnTo>
                <a:lnTo>
                  <a:pt x="76200" y="31241"/>
                </a:lnTo>
                <a:lnTo>
                  <a:pt x="73914" y="38099"/>
                </a:lnTo>
                <a:lnTo>
                  <a:pt x="71628" y="42671"/>
                </a:lnTo>
                <a:lnTo>
                  <a:pt x="69342" y="44958"/>
                </a:lnTo>
                <a:lnTo>
                  <a:pt x="64008" y="49529"/>
                </a:lnTo>
                <a:lnTo>
                  <a:pt x="62048" y="50753"/>
                </a:lnTo>
                <a:lnTo>
                  <a:pt x="49803" y="53307"/>
                </a:lnTo>
                <a:lnTo>
                  <a:pt x="38100" y="49529"/>
                </a:lnTo>
                <a:lnTo>
                  <a:pt x="37338" y="49529"/>
                </a:lnTo>
                <a:lnTo>
                  <a:pt x="32824" y="45661"/>
                </a:lnTo>
                <a:lnTo>
                  <a:pt x="28956" y="41147"/>
                </a:lnTo>
                <a:lnTo>
                  <a:pt x="29718" y="42671"/>
                </a:lnTo>
                <a:lnTo>
                  <a:pt x="28194" y="39623"/>
                </a:lnTo>
                <a:lnTo>
                  <a:pt x="25908" y="35051"/>
                </a:lnTo>
                <a:lnTo>
                  <a:pt x="25908" y="32003"/>
                </a:lnTo>
                <a:lnTo>
                  <a:pt x="25146" y="29717"/>
                </a:lnTo>
                <a:lnTo>
                  <a:pt x="25146" y="24383"/>
                </a:lnTo>
                <a:lnTo>
                  <a:pt x="27432" y="17525"/>
                </a:lnTo>
                <a:lnTo>
                  <a:pt x="28956" y="14477"/>
                </a:lnTo>
                <a:lnTo>
                  <a:pt x="32824" y="9964"/>
                </a:lnTo>
                <a:lnTo>
                  <a:pt x="37338" y="6095"/>
                </a:lnTo>
                <a:lnTo>
                  <a:pt x="35814" y="6857"/>
                </a:lnTo>
                <a:lnTo>
                  <a:pt x="38862" y="5333"/>
                </a:lnTo>
                <a:lnTo>
                  <a:pt x="39462" y="4981"/>
                </a:lnTo>
                <a:lnTo>
                  <a:pt x="51472" y="2270"/>
                </a:lnTo>
                <a:lnTo>
                  <a:pt x="92964" y="0"/>
                </a:lnTo>
                <a:lnTo>
                  <a:pt x="92202" y="-1524"/>
                </a:lnTo>
                <a:lnTo>
                  <a:pt x="87630" y="-6858"/>
                </a:lnTo>
                <a:lnTo>
                  <a:pt x="85344" y="-9144"/>
                </a:lnTo>
                <a:lnTo>
                  <a:pt x="80010" y="-13716"/>
                </a:lnTo>
                <a:lnTo>
                  <a:pt x="78486" y="-14478"/>
                </a:lnTo>
                <a:lnTo>
                  <a:pt x="74676" y="-16764"/>
                </a:lnTo>
                <a:lnTo>
                  <a:pt x="73958" y="-17153"/>
                </a:lnTo>
                <a:lnTo>
                  <a:pt x="62274" y="-21574"/>
                </a:lnTo>
                <a:close/>
              </a:path>
              <a:path w="101511" h="73800">
                <a:moveTo>
                  <a:pt x="32004" y="44957"/>
                </a:moveTo>
                <a:lnTo>
                  <a:pt x="3810" y="48005"/>
                </a:lnTo>
                <a:lnTo>
                  <a:pt x="33528" y="46481"/>
                </a:lnTo>
                <a:lnTo>
                  <a:pt x="32004" y="44957"/>
                </a:lnTo>
                <a:close/>
              </a:path>
              <a:path w="101511" h="73800">
                <a:moveTo>
                  <a:pt x="95829" y="50774"/>
                </a:moveTo>
                <a:lnTo>
                  <a:pt x="69342" y="44957"/>
                </a:lnTo>
                <a:lnTo>
                  <a:pt x="67818" y="46481"/>
                </a:lnTo>
                <a:lnTo>
                  <a:pt x="95829" y="50774"/>
                </a:lnTo>
                <a:close/>
              </a:path>
              <a:path w="101511" h="73800">
                <a:moveTo>
                  <a:pt x="99916" y="14571"/>
                </a:moveTo>
                <a:lnTo>
                  <a:pt x="95250" y="3047"/>
                </a:lnTo>
                <a:lnTo>
                  <a:pt x="92964" y="0"/>
                </a:lnTo>
                <a:lnTo>
                  <a:pt x="51472" y="2270"/>
                </a:lnTo>
                <a:lnTo>
                  <a:pt x="63246" y="6095"/>
                </a:lnTo>
                <a:lnTo>
                  <a:pt x="64008" y="6095"/>
                </a:lnTo>
                <a:lnTo>
                  <a:pt x="68521" y="9964"/>
                </a:lnTo>
                <a:lnTo>
                  <a:pt x="72390" y="14477"/>
                </a:lnTo>
                <a:lnTo>
                  <a:pt x="73152" y="16001"/>
                </a:lnTo>
                <a:lnTo>
                  <a:pt x="75438" y="20573"/>
                </a:lnTo>
                <a:lnTo>
                  <a:pt x="75438" y="23621"/>
                </a:lnTo>
                <a:lnTo>
                  <a:pt x="76200" y="25907"/>
                </a:lnTo>
                <a:lnTo>
                  <a:pt x="76200" y="31241"/>
                </a:lnTo>
                <a:lnTo>
                  <a:pt x="101511" y="26833"/>
                </a:lnTo>
                <a:lnTo>
                  <a:pt x="99916" y="14571"/>
                </a:lnTo>
                <a:lnTo>
                  <a:pt x="71628" y="12953"/>
                </a:lnTo>
                <a:lnTo>
                  <a:pt x="69342" y="10667"/>
                </a:lnTo>
                <a:lnTo>
                  <a:pt x="67818" y="9143"/>
                </a:lnTo>
                <a:lnTo>
                  <a:pt x="99916" y="14571"/>
                </a:lnTo>
                <a:close/>
              </a:path>
            </a:pathLst>
          </a:custGeom>
          <a:solidFill>
            <a:srgbClr val="88A4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4839" y="2406395"/>
            <a:ext cx="2057400" cy="10568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4839" y="348995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533400"/>
                </a:move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52279" y="2939034"/>
            <a:ext cx="1905000" cy="914400"/>
          </a:xfrm>
          <a:custGeom>
            <a:avLst/>
            <a:gdLst/>
            <a:ahLst/>
            <a:cxnLst/>
            <a:rect l="l" t="t" r="r" b="b"/>
            <a:pathLst>
              <a:path w="1905000" h="914400">
                <a:moveTo>
                  <a:pt x="1498092" y="397763"/>
                </a:moveTo>
                <a:lnTo>
                  <a:pt x="1905000" y="281177"/>
                </a:lnTo>
                <a:lnTo>
                  <a:pt x="1444752" y="275843"/>
                </a:lnTo>
                <a:lnTo>
                  <a:pt x="1588008" y="134111"/>
                </a:lnTo>
                <a:lnTo>
                  <a:pt x="1280922" y="243839"/>
                </a:lnTo>
                <a:lnTo>
                  <a:pt x="1304544" y="0"/>
                </a:lnTo>
                <a:lnTo>
                  <a:pt x="1010412" y="183641"/>
                </a:lnTo>
                <a:lnTo>
                  <a:pt x="857250" y="79247"/>
                </a:lnTo>
                <a:lnTo>
                  <a:pt x="753618" y="269747"/>
                </a:lnTo>
                <a:lnTo>
                  <a:pt x="397002" y="153161"/>
                </a:lnTo>
                <a:lnTo>
                  <a:pt x="473964" y="330707"/>
                </a:lnTo>
                <a:lnTo>
                  <a:pt x="102870" y="349757"/>
                </a:lnTo>
                <a:lnTo>
                  <a:pt x="346710" y="490727"/>
                </a:lnTo>
                <a:lnTo>
                  <a:pt x="0" y="544829"/>
                </a:lnTo>
                <a:lnTo>
                  <a:pt x="293370" y="649985"/>
                </a:lnTo>
                <a:lnTo>
                  <a:pt x="113537" y="754379"/>
                </a:lnTo>
                <a:lnTo>
                  <a:pt x="423672" y="771905"/>
                </a:lnTo>
                <a:lnTo>
                  <a:pt x="433578" y="914399"/>
                </a:lnTo>
                <a:lnTo>
                  <a:pt x="663702" y="766571"/>
                </a:lnTo>
                <a:lnTo>
                  <a:pt x="767334" y="834389"/>
                </a:lnTo>
                <a:lnTo>
                  <a:pt x="870204" y="735329"/>
                </a:lnTo>
                <a:lnTo>
                  <a:pt x="1024128" y="797051"/>
                </a:lnTo>
                <a:lnTo>
                  <a:pt x="1074420" y="674369"/>
                </a:lnTo>
                <a:lnTo>
                  <a:pt x="1317498" y="735329"/>
                </a:lnTo>
                <a:lnTo>
                  <a:pt x="1290828" y="607313"/>
                </a:lnTo>
                <a:lnTo>
                  <a:pt x="1664970" y="661415"/>
                </a:lnTo>
                <a:lnTo>
                  <a:pt x="1444752" y="520445"/>
                </a:lnTo>
                <a:lnTo>
                  <a:pt x="1610868" y="477773"/>
                </a:lnTo>
                <a:lnTo>
                  <a:pt x="1498092" y="3977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38563" y="2925317"/>
            <a:ext cx="1931670" cy="941070"/>
          </a:xfrm>
          <a:custGeom>
            <a:avLst/>
            <a:gdLst/>
            <a:ahLst/>
            <a:cxnLst/>
            <a:rect l="l" t="t" r="r" b="b"/>
            <a:pathLst>
              <a:path w="1931670" h="941070">
                <a:moveTo>
                  <a:pt x="887296" y="763702"/>
                </a:moveTo>
                <a:lnTo>
                  <a:pt x="1033272" y="822959"/>
                </a:lnTo>
                <a:lnTo>
                  <a:pt x="1025652" y="806195"/>
                </a:lnTo>
                <a:lnTo>
                  <a:pt x="1030462" y="794461"/>
                </a:lnTo>
                <a:lnTo>
                  <a:pt x="893064" y="758189"/>
                </a:lnTo>
                <a:lnTo>
                  <a:pt x="887296" y="763702"/>
                </a:lnTo>
                <a:close/>
              </a:path>
              <a:path w="1931670" h="941070">
                <a:moveTo>
                  <a:pt x="779321" y="831818"/>
                </a:moveTo>
                <a:lnTo>
                  <a:pt x="684276" y="769619"/>
                </a:lnTo>
                <a:lnTo>
                  <a:pt x="670560" y="790955"/>
                </a:lnTo>
                <a:lnTo>
                  <a:pt x="458738" y="904989"/>
                </a:lnTo>
                <a:lnTo>
                  <a:pt x="440436" y="916685"/>
                </a:lnTo>
                <a:lnTo>
                  <a:pt x="436626" y="797813"/>
                </a:lnTo>
                <a:lnTo>
                  <a:pt x="424434" y="786383"/>
                </a:lnTo>
                <a:lnTo>
                  <a:pt x="450342" y="784859"/>
                </a:lnTo>
                <a:lnTo>
                  <a:pt x="449580" y="778001"/>
                </a:lnTo>
                <a:lnTo>
                  <a:pt x="444246" y="773429"/>
                </a:lnTo>
                <a:lnTo>
                  <a:pt x="133350" y="778763"/>
                </a:lnTo>
                <a:lnTo>
                  <a:pt x="126492" y="780288"/>
                </a:lnTo>
                <a:lnTo>
                  <a:pt x="425183" y="797167"/>
                </a:lnTo>
                <a:lnTo>
                  <a:pt x="434340" y="928877"/>
                </a:lnTo>
                <a:lnTo>
                  <a:pt x="460248" y="926591"/>
                </a:lnTo>
                <a:lnTo>
                  <a:pt x="677925" y="795776"/>
                </a:lnTo>
                <a:lnTo>
                  <a:pt x="684276" y="791717"/>
                </a:lnTo>
                <a:lnTo>
                  <a:pt x="779321" y="831818"/>
                </a:lnTo>
                <a:close/>
              </a:path>
              <a:path w="1931670" h="941070">
                <a:moveTo>
                  <a:pt x="133350" y="778763"/>
                </a:moveTo>
                <a:lnTo>
                  <a:pt x="444246" y="773429"/>
                </a:lnTo>
                <a:lnTo>
                  <a:pt x="438150" y="772667"/>
                </a:lnTo>
                <a:lnTo>
                  <a:pt x="170287" y="757567"/>
                </a:lnTo>
                <a:lnTo>
                  <a:pt x="127254" y="755141"/>
                </a:lnTo>
                <a:lnTo>
                  <a:pt x="120396" y="756666"/>
                </a:lnTo>
                <a:lnTo>
                  <a:pt x="115824" y="759713"/>
                </a:lnTo>
                <a:lnTo>
                  <a:pt x="113538" y="765047"/>
                </a:lnTo>
                <a:lnTo>
                  <a:pt x="114300" y="771144"/>
                </a:lnTo>
                <a:lnTo>
                  <a:pt x="115824" y="776477"/>
                </a:lnTo>
                <a:lnTo>
                  <a:pt x="120396" y="780288"/>
                </a:lnTo>
                <a:lnTo>
                  <a:pt x="126492" y="780288"/>
                </a:lnTo>
                <a:lnTo>
                  <a:pt x="133350" y="778763"/>
                </a:lnTo>
                <a:close/>
              </a:path>
              <a:path w="1931670" h="941070">
                <a:moveTo>
                  <a:pt x="677925" y="795776"/>
                </a:moveTo>
                <a:lnTo>
                  <a:pt x="774192" y="858773"/>
                </a:lnTo>
                <a:lnTo>
                  <a:pt x="771906" y="838961"/>
                </a:lnTo>
                <a:lnTo>
                  <a:pt x="779321" y="831818"/>
                </a:lnTo>
                <a:lnTo>
                  <a:pt x="684276" y="791717"/>
                </a:lnTo>
                <a:lnTo>
                  <a:pt x="677925" y="795776"/>
                </a:lnTo>
                <a:close/>
              </a:path>
              <a:path w="1931670" h="941070">
                <a:moveTo>
                  <a:pt x="436626" y="797813"/>
                </a:moveTo>
                <a:lnTo>
                  <a:pt x="440436" y="916685"/>
                </a:lnTo>
                <a:lnTo>
                  <a:pt x="458738" y="904989"/>
                </a:lnTo>
                <a:lnTo>
                  <a:pt x="450342" y="784859"/>
                </a:lnTo>
                <a:lnTo>
                  <a:pt x="424434" y="786383"/>
                </a:lnTo>
                <a:lnTo>
                  <a:pt x="436626" y="797813"/>
                </a:lnTo>
                <a:close/>
              </a:path>
              <a:path w="1931670" h="941070">
                <a:moveTo>
                  <a:pt x="454152" y="938783"/>
                </a:moveTo>
                <a:lnTo>
                  <a:pt x="677925" y="795776"/>
                </a:lnTo>
                <a:lnTo>
                  <a:pt x="460248" y="926591"/>
                </a:lnTo>
                <a:lnTo>
                  <a:pt x="434340" y="928877"/>
                </a:lnTo>
                <a:lnTo>
                  <a:pt x="435102" y="933449"/>
                </a:lnTo>
                <a:lnTo>
                  <a:pt x="437388" y="937259"/>
                </a:lnTo>
                <a:lnTo>
                  <a:pt x="441198" y="938783"/>
                </a:lnTo>
                <a:lnTo>
                  <a:pt x="445770" y="941069"/>
                </a:lnTo>
                <a:lnTo>
                  <a:pt x="450342" y="941069"/>
                </a:lnTo>
                <a:lnTo>
                  <a:pt x="454152" y="938783"/>
                </a:lnTo>
                <a:close/>
              </a:path>
              <a:path w="1931670" h="941070">
                <a:moveTo>
                  <a:pt x="684276" y="769619"/>
                </a:moveTo>
                <a:lnTo>
                  <a:pt x="680466" y="767333"/>
                </a:lnTo>
                <a:lnTo>
                  <a:pt x="675132" y="767333"/>
                </a:lnTo>
                <a:lnTo>
                  <a:pt x="670560" y="769619"/>
                </a:lnTo>
                <a:lnTo>
                  <a:pt x="458738" y="904989"/>
                </a:lnTo>
                <a:lnTo>
                  <a:pt x="670560" y="790955"/>
                </a:lnTo>
                <a:lnTo>
                  <a:pt x="684276" y="769619"/>
                </a:lnTo>
                <a:close/>
              </a:path>
              <a:path w="1931670" h="941070">
                <a:moveTo>
                  <a:pt x="1507998" y="399287"/>
                </a:moveTo>
                <a:lnTo>
                  <a:pt x="1503426" y="400811"/>
                </a:lnTo>
                <a:lnTo>
                  <a:pt x="1499616" y="404621"/>
                </a:lnTo>
                <a:lnTo>
                  <a:pt x="1498854" y="409193"/>
                </a:lnTo>
                <a:lnTo>
                  <a:pt x="1498092" y="413765"/>
                </a:lnTo>
                <a:lnTo>
                  <a:pt x="1500378" y="419099"/>
                </a:lnTo>
                <a:lnTo>
                  <a:pt x="1504188" y="421385"/>
                </a:lnTo>
                <a:lnTo>
                  <a:pt x="1595731" y="485896"/>
                </a:lnTo>
                <a:lnTo>
                  <a:pt x="1621536" y="479297"/>
                </a:lnTo>
                <a:lnTo>
                  <a:pt x="1514856" y="423671"/>
                </a:lnTo>
                <a:lnTo>
                  <a:pt x="1518666" y="400811"/>
                </a:lnTo>
                <a:lnTo>
                  <a:pt x="1507998" y="399287"/>
                </a:lnTo>
                <a:close/>
              </a:path>
              <a:path w="1931670" h="941070">
                <a:moveTo>
                  <a:pt x="879348" y="760475"/>
                </a:moveTo>
                <a:lnTo>
                  <a:pt x="875538" y="739139"/>
                </a:lnTo>
                <a:lnTo>
                  <a:pt x="779321" y="831818"/>
                </a:lnTo>
                <a:lnTo>
                  <a:pt x="879348" y="760475"/>
                </a:lnTo>
                <a:close/>
              </a:path>
              <a:path w="1931670" h="941070">
                <a:moveTo>
                  <a:pt x="887296" y="763702"/>
                </a:moveTo>
                <a:lnTo>
                  <a:pt x="787908" y="837438"/>
                </a:lnTo>
                <a:lnTo>
                  <a:pt x="789432" y="857249"/>
                </a:lnTo>
                <a:lnTo>
                  <a:pt x="887296" y="763702"/>
                </a:lnTo>
                <a:close/>
              </a:path>
              <a:path w="1931670" h="941070">
                <a:moveTo>
                  <a:pt x="1084326" y="700277"/>
                </a:moveTo>
                <a:lnTo>
                  <a:pt x="1075944" y="683513"/>
                </a:lnTo>
                <a:lnTo>
                  <a:pt x="1030462" y="794461"/>
                </a:lnTo>
                <a:lnTo>
                  <a:pt x="1084326" y="700277"/>
                </a:lnTo>
                <a:close/>
              </a:path>
              <a:path w="1931670" h="941070">
                <a:moveTo>
                  <a:pt x="1095339" y="703031"/>
                </a:moveTo>
                <a:lnTo>
                  <a:pt x="1042416" y="799337"/>
                </a:lnTo>
                <a:lnTo>
                  <a:pt x="1049274" y="816101"/>
                </a:lnTo>
                <a:lnTo>
                  <a:pt x="1095339" y="703031"/>
                </a:lnTo>
                <a:close/>
              </a:path>
              <a:path w="1931670" h="941070">
                <a:moveTo>
                  <a:pt x="1291590" y="619505"/>
                </a:moveTo>
                <a:lnTo>
                  <a:pt x="1317498" y="617981"/>
                </a:lnTo>
                <a:lnTo>
                  <a:pt x="1292352" y="614933"/>
                </a:lnTo>
                <a:lnTo>
                  <a:pt x="1291590" y="619505"/>
                </a:lnTo>
                <a:close/>
              </a:path>
              <a:path w="1931670" h="941070">
                <a:moveTo>
                  <a:pt x="1298448" y="608837"/>
                </a:moveTo>
                <a:lnTo>
                  <a:pt x="1295400" y="611885"/>
                </a:lnTo>
                <a:lnTo>
                  <a:pt x="1292352" y="614933"/>
                </a:lnTo>
                <a:lnTo>
                  <a:pt x="1317498" y="617981"/>
                </a:lnTo>
                <a:lnTo>
                  <a:pt x="1291590" y="619505"/>
                </a:lnTo>
                <a:lnTo>
                  <a:pt x="1292352" y="623315"/>
                </a:lnTo>
                <a:lnTo>
                  <a:pt x="1314845" y="731283"/>
                </a:lnTo>
                <a:lnTo>
                  <a:pt x="1303020" y="633221"/>
                </a:lnTo>
                <a:lnTo>
                  <a:pt x="1321222" y="635859"/>
                </a:lnTo>
                <a:lnTo>
                  <a:pt x="1671828" y="685799"/>
                </a:lnTo>
                <a:lnTo>
                  <a:pt x="1685544" y="664463"/>
                </a:lnTo>
                <a:lnTo>
                  <a:pt x="1490459" y="539582"/>
                </a:lnTo>
                <a:lnTo>
                  <a:pt x="1628394" y="503681"/>
                </a:lnTo>
                <a:lnTo>
                  <a:pt x="1632966" y="502157"/>
                </a:lnTo>
                <a:lnTo>
                  <a:pt x="1636776" y="498347"/>
                </a:lnTo>
                <a:lnTo>
                  <a:pt x="1637538" y="493775"/>
                </a:lnTo>
                <a:lnTo>
                  <a:pt x="1638300" y="488441"/>
                </a:lnTo>
                <a:lnTo>
                  <a:pt x="1636014" y="483869"/>
                </a:lnTo>
                <a:lnTo>
                  <a:pt x="1632204" y="480821"/>
                </a:lnTo>
                <a:lnTo>
                  <a:pt x="1617726" y="501395"/>
                </a:lnTo>
                <a:lnTo>
                  <a:pt x="1454658" y="521969"/>
                </a:lnTo>
                <a:lnTo>
                  <a:pt x="1465326" y="523493"/>
                </a:lnTo>
                <a:lnTo>
                  <a:pt x="1461516" y="547115"/>
                </a:lnTo>
                <a:lnTo>
                  <a:pt x="1680210" y="662177"/>
                </a:lnTo>
                <a:lnTo>
                  <a:pt x="1621677" y="653696"/>
                </a:lnTo>
                <a:lnTo>
                  <a:pt x="1306830" y="608075"/>
                </a:lnTo>
                <a:lnTo>
                  <a:pt x="1302258" y="607313"/>
                </a:lnTo>
                <a:lnTo>
                  <a:pt x="1298448" y="608837"/>
                </a:lnTo>
                <a:close/>
              </a:path>
              <a:path w="1931670" h="941070">
                <a:moveTo>
                  <a:pt x="486918" y="331469"/>
                </a:moveTo>
                <a:lnTo>
                  <a:pt x="499110" y="339089"/>
                </a:lnTo>
                <a:lnTo>
                  <a:pt x="433515" y="187768"/>
                </a:lnTo>
                <a:lnTo>
                  <a:pt x="486918" y="331469"/>
                </a:lnTo>
                <a:close/>
              </a:path>
              <a:path w="1931670" h="941070">
                <a:moveTo>
                  <a:pt x="864108" y="103631"/>
                </a:moveTo>
                <a:lnTo>
                  <a:pt x="859536" y="86867"/>
                </a:lnTo>
                <a:lnTo>
                  <a:pt x="761747" y="267958"/>
                </a:lnTo>
                <a:lnTo>
                  <a:pt x="864108" y="103631"/>
                </a:lnTo>
                <a:close/>
              </a:path>
              <a:path w="1931670" h="941070">
                <a:moveTo>
                  <a:pt x="875634" y="111488"/>
                </a:moveTo>
                <a:lnTo>
                  <a:pt x="771906" y="271271"/>
                </a:lnTo>
                <a:lnTo>
                  <a:pt x="778764" y="289559"/>
                </a:lnTo>
                <a:lnTo>
                  <a:pt x="875634" y="111488"/>
                </a:lnTo>
                <a:close/>
              </a:path>
              <a:path w="1931670" h="941070">
                <a:moveTo>
                  <a:pt x="1018032" y="186689"/>
                </a:moveTo>
                <a:lnTo>
                  <a:pt x="875634" y="111488"/>
                </a:lnTo>
                <a:lnTo>
                  <a:pt x="1017270" y="208025"/>
                </a:lnTo>
                <a:lnTo>
                  <a:pt x="1018032" y="186689"/>
                </a:lnTo>
                <a:close/>
              </a:path>
              <a:path w="1931670" h="941070">
                <a:moveTo>
                  <a:pt x="769620" y="297179"/>
                </a:moveTo>
                <a:lnTo>
                  <a:pt x="775716" y="294893"/>
                </a:lnTo>
                <a:lnTo>
                  <a:pt x="778764" y="289559"/>
                </a:lnTo>
                <a:lnTo>
                  <a:pt x="771906" y="271271"/>
                </a:lnTo>
                <a:lnTo>
                  <a:pt x="875634" y="111488"/>
                </a:lnTo>
                <a:lnTo>
                  <a:pt x="1018032" y="186689"/>
                </a:lnTo>
                <a:lnTo>
                  <a:pt x="1017270" y="208025"/>
                </a:lnTo>
                <a:lnTo>
                  <a:pt x="1021842" y="210311"/>
                </a:lnTo>
                <a:lnTo>
                  <a:pt x="1027176" y="210311"/>
                </a:lnTo>
                <a:lnTo>
                  <a:pt x="1030986" y="208025"/>
                </a:lnTo>
                <a:lnTo>
                  <a:pt x="1031748" y="186689"/>
                </a:lnTo>
                <a:lnTo>
                  <a:pt x="1025125" y="182231"/>
                </a:lnTo>
                <a:lnTo>
                  <a:pt x="882396" y="99059"/>
                </a:lnTo>
                <a:lnTo>
                  <a:pt x="861822" y="83819"/>
                </a:lnTo>
                <a:lnTo>
                  <a:pt x="859536" y="86867"/>
                </a:lnTo>
                <a:lnTo>
                  <a:pt x="864108" y="103631"/>
                </a:lnTo>
                <a:lnTo>
                  <a:pt x="761747" y="267958"/>
                </a:lnTo>
                <a:lnTo>
                  <a:pt x="756666" y="277367"/>
                </a:lnTo>
                <a:lnTo>
                  <a:pt x="763524" y="295655"/>
                </a:lnTo>
                <a:lnTo>
                  <a:pt x="769620" y="297179"/>
                </a:lnTo>
                <a:close/>
              </a:path>
              <a:path w="1931670" h="941070">
                <a:moveTo>
                  <a:pt x="1302827" y="37860"/>
                </a:moveTo>
                <a:lnTo>
                  <a:pt x="1281684" y="256793"/>
                </a:lnTo>
                <a:lnTo>
                  <a:pt x="1290066" y="246125"/>
                </a:lnTo>
                <a:lnTo>
                  <a:pt x="1309454" y="239149"/>
                </a:lnTo>
                <a:lnTo>
                  <a:pt x="1330452" y="14477"/>
                </a:lnTo>
                <a:lnTo>
                  <a:pt x="1324356" y="24383"/>
                </a:lnTo>
                <a:lnTo>
                  <a:pt x="1305306" y="12191"/>
                </a:lnTo>
                <a:lnTo>
                  <a:pt x="1025125" y="182231"/>
                </a:lnTo>
                <a:lnTo>
                  <a:pt x="1031748" y="186689"/>
                </a:lnTo>
                <a:lnTo>
                  <a:pt x="1030986" y="208025"/>
                </a:lnTo>
                <a:lnTo>
                  <a:pt x="1302827" y="37860"/>
                </a:lnTo>
                <a:close/>
              </a:path>
              <a:path w="1931670" h="941070">
                <a:moveTo>
                  <a:pt x="1305306" y="12191"/>
                </a:moveTo>
                <a:lnTo>
                  <a:pt x="1324356" y="24383"/>
                </a:lnTo>
                <a:lnTo>
                  <a:pt x="1330452" y="14477"/>
                </a:lnTo>
                <a:lnTo>
                  <a:pt x="1331214" y="9905"/>
                </a:lnTo>
                <a:lnTo>
                  <a:pt x="1328928" y="5333"/>
                </a:lnTo>
                <a:lnTo>
                  <a:pt x="1324356" y="2285"/>
                </a:lnTo>
                <a:lnTo>
                  <a:pt x="1320546" y="0"/>
                </a:lnTo>
                <a:lnTo>
                  <a:pt x="1315212" y="0"/>
                </a:lnTo>
                <a:lnTo>
                  <a:pt x="1311402" y="2285"/>
                </a:lnTo>
                <a:lnTo>
                  <a:pt x="1025125" y="182231"/>
                </a:lnTo>
                <a:lnTo>
                  <a:pt x="1305306" y="12191"/>
                </a:lnTo>
                <a:close/>
              </a:path>
              <a:path w="1931670" h="941070">
                <a:moveTo>
                  <a:pt x="871728" y="80009"/>
                </a:moveTo>
                <a:lnTo>
                  <a:pt x="867918" y="80771"/>
                </a:lnTo>
                <a:lnTo>
                  <a:pt x="864870" y="81533"/>
                </a:lnTo>
                <a:lnTo>
                  <a:pt x="861822" y="83819"/>
                </a:lnTo>
                <a:lnTo>
                  <a:pt x="882396" y="99059"/>
                </a:lnTo>
                <a:lnTo>
                  <a:pt x="1025125" y="182231"/>
                </a:lnTo>
                <a:lnTo>
                  <a:pt x="877824" y="83057"/>
                </a:lnTo>
                <a:lnTo>
                  <a:pt x="874776" y="80771"/>
                </a:lnTo>
                <a:lnTo>
                  <a:pt x="871728" y="80009"/>
                </a:lnTo>
                <a:close/>
              </a:path>
              <a:path w="1931670" h="941070">
                <a:moveTo>
                  <a:pt x="1552400" y="178649"/>
                </a:moveTo>
                <a:lnTo>
                  <a:pt x="1449324" y="281177"/>
                </a:lnTo>
                <a:lnTo>
                  <a:pt x="1458468" y="277367"/>
                </a:lnTo>
                <a:lnTo>
                  <a:pt x="1488229" y="277663"/>
                </a:lnTo>
                <a:lnTo>
                  <a:pt x="1610868" y="156971"/>
                </a:lnTo>
                <a:lnTo>
                  <a:pt x="1614678" y="152399"/>
                </a:lnTo>
                <a:lnTo>
                  <a:pt x="1615440" y="145541"/>
                </a:lnTo>
                <a:lnTo>
                  <a:pt x="1612392" y="140969"/>
                </a:lnTo>
                <a:lnTo>
                  <a:pt x="1606296" y="159257"/>
                </a:lnTo>
                <a:lnTo>
                  <a:pt x="1592580" y="138683"/>
                </a:lnTo>
                <a:lnTo>
                  <a:pt x="1309454" y="239149"/>
                </a:lnTo>
                <a:lnTo>
                  <a:pt x="1290066" y="246125"/>
                </a:lnTo>
                <a:lnTo>
                  <a:pt x="1281684" y="256793"/>
                </a:lnTo>
                <a:lnTo>
                  <a:pt x="1281684" y="261365"/>
                </a:lnTo>
                <a:lnTo>
                  <a:pt x="1307592" y="259079"/>
                </a:lnTo>
                <a:lnTo>
                  <a:pt x="1299210" y="269747"/>
                </a:lnTo>
                <a:lnTo>
                  <a:pt x="1552400" y="178649"/>
                </a:lnTo>
                <a:close/>
              </a:path>
              <a:path w="1931670" h="941070">
                <a:moveTo>
                  <a:pt x="1299210" y="269747"/>
                </a:moveTo>
                <a:lnTo>
                  <a:pt x="1307592" y="259079"/>
                </a:lnTo>
                <a:lnTo>
                  <a:pt x="1281684" y="261365"/>
                </a:lnTo>
                <a:lnTo>
                  <a:pt x="1283208" y="265175"/>
                </a:lnTo>
                <a:lnTo>
                  <a:pt x="1287018" y="268223"/>
                </a:lnTo>
                <a:lnTo>
                  <a:pt x="1290066" y="270509"/>
                </a:lnTo>
                <a:lnTo>
                  <a:pt x="1294638" y="271271"/>
                </a:lnTo>
                <a:lnTo>
                  <a:pt x="1299210" y="269747"/>
                </a:lnTo>
                <a:close/>
              </a:path>
              <a:path w="1931670" h="941070">
                <a:moveTo>
                  <a:pt x="1592580" y="138683"/>
                </a:moveTo>
                <a:lnTo>
                  <a:pt x="1606296" y="159257"/>
                </a:lnTo>
                <a:lnTo>
                  <a:pt x="1612392" y="140969"/>
                </a:lnTo>
                <a:lnTo>
                  <a:pt x="1609344" y="135635"/>
                </a:lnTo>
                <a:lnTo>
                  <a:pt x="1603248" y="133349"/>
                </a:lnTo>
                <a:lnTo>
                  <a:pt x="1597152" y="135635"/>
                </a:lnTo>
                <a:lnTo>
                  <a:pt x="1309454" y="239149"/>
                </a:lnTo>
                <a:lnTo>
                  <a:pt x="1592580" y="138683"/>
                </a:lnTo>
                <a:close/>
              </a:path>
              <a:path w="1931670" h="941070">
                <a:moveTo>
                  <a:pt x="500634" y="342899"/>
                </a:moveTo>
                <a:lnTo>
                  <a:pt x="499110" y="339089"/>
                </a:lnTo>
                <a:lnTo>
                  <a:pt x="486918" y="331469"/>
                </a:lnTo>
                <a:lnTo>
                  <a:pt x="433515" y="187768"/>
                </a:lnTo>
                <a:lnTo>
                  <a:pt x="422148" y="161543"/>
                </a:lnTo>
                <a:lnTo>
                  <a:pt x="401574" y="158495"/>
                </a:lnTo>
                <a:lnTo>
                  <a:pt x="397764" y="162305"/>
                </a:lnTo>
                <a:lnTo>
                  <a:pt x="406908" y="179069"/>
                </a:lnTo>
                <a:lnTo>
                  <a:pt x="468345" y="332425"/>
                </a:lnTo>
                <a:lnTo>
                  <a:pt x="475488" y="348995"/>
                </a:lnTo>
                <a:lnTo>
                  <a:pt x="500634" y="342899"/>
                </a:lnTo>
                <a:close/>
              </a:path>
              <a:path w="1931670" h="941070">
                <a:moveTo>
                  <a:pt x="404622" y="154685"/>
                </a:moveTo>
                <a:lnTo>
                  <a:pt x="401574" y="158495"/>
                </a:lnTo>
                <a:lnTo>
                  <a:pt x="422148" y="161543"/>
                </a:lnTo>
                <a:lnTo>
                  <a:pt x="433515" y="187768"/>
                </a:lnTo>
                <a:lnTo>
                  <a:pt x="763524" y="295655"/>
                </a:lnTo>
                <a:lnTo>
                  <a:pt x="756666" y="277367"/>
                </a:lnTo>
                <a:lnTo>
                  <a:pt x="761747" y="267958"/>
                </a:lnTo>
                <a:lnTo>
                  <a:pt x="414528" y="154685"/>
                </a:lnTo>
                <a:lnTo>
                  <a:pt x="409956" y="153161"/>
                </a:lnTo>
                <a:lnTo>
                  <a:pt x="404622" y="154685"/>
                </a:lnTo>
                <a:close/>
              </a:path>
              <a:path w="1931670" h="941070">
                <a:moveTo>
                  <a:pt x="1930146" y="286511"/>
                </a:moveTo>
                <a:lnTo>
                  <a:pt x="1924812" y="281939"/>
                </a:lnTo>
                <a:lnTo>
                  <a:pt x="1466850" y="298703"/>
                </a:lnTo>
                <a:lnTo>
                  <a:pt x="1448562" y="299465"/>
                </a:lnTo>
                <a:lnTo>
                  <a:pt x="1453134" y="302513"/>
                </a:lnTo>
                <a:lnTo>
                  <a:pt x="1457706" y="302513"/>
                </a:lnTo>
                <a:lnTo>
                  <a:pt x="1832775" y="306233"/>
                </a:lnTo>
                <a:lnTo>
                  <a:pt x="1507998" y="399287"/>
                </a:lnTo>
                <a:lnTo>
                  <a:pt x="1518666" y="400811"/>
                </a:lnTo>
                <a:lnTo>
                  <a:pt x="1514856" y="423671"/>
                </a:lnTo>
                <a:lnTo>
                  <a:pt x="1621536" y="479297"/>
                </a:lnTo>
                <a:lnTo>
                  <a:pt x="1595731" y="485896"/>
                </a:lnTo>
                <a:lnTo>
                  <a:pt x="1454658" y="521969"/>
                </a:lnTo>
                <a:lnTo>
                  <a:pt x="1617726" y="501395"/>
                </a:lnTo>
                <a:lnTo>
                  <a:pt x="1632204" y="480821"/>
                </a:lnTo>
                <a:lnTo>
                  <a:pt x="1540627" y="416288"/>
                </a:lnTo>
                <a:lnTo>
                  <a:pt x="1921764" y="307085"/>
                </a:lnTo>
                <a:lnTo>
                  <a:pt x="1918716" y="307085"/>
                </a:lnTo>
                <a:lnTo>
                  <a:pt x="1914906" y="282701"/>
                </a:lnTo>
                <a:lnTo>
                  <a:pt x="1930146" y="286511"/>
                </a:lnTo>
                <a:close/>
              </a:path>
              <a:path w="1931670" h="941070">
                <a:moveTo>
                  <a:pt x="1466850" y="298703"/>
                </a:moveTo>
                <a:lnTo>
                  <a:pt x="1924812" y="281939"/>
                </a:lnTo>
                <a:lnTo>
                  <a:pt x="1918716" y="281939"/>
                </a:lnTo>
                <a:lnTo>
                  <a:pt x="1488229" y="277663"/>
                </a:lnTo>
                <a:lnTo>
                  <a:pt x="1458468" y="277367"/>
                </a:lnTo>
                <a:lnTo>
                  <a:pt x="1449324" y="281177"/>
                </a:lnTo>
                <a:lnTo>
                  <a:pt x="1445514" y="284225"/>
                </a:lnTo>
                <a:lnTo>
                  <a:pt x="1444752" y="289559"/>
                </a:lnTo>
                <a:lnTo>
                  <a:pt x="1446276" y="294893"/>
                </a:lnTo>
                <a:lnTo>
                  <a:pt x="1448562" y="299465"/>
                </a:lnTo>
                <a:lnTo>
                  <a:pt x="1466850" y="298703"/>
                </a:lnTo>
                <a:close/>
              </a:path>
              <a:path w="1931670" h="941070">
                <a:moveTo>
                  <a:pt x="1918716" y="307085"/>
                </a:moveTo>
                <a:lnTo>
                  <a:pt x="1921764" y="307085"/>
                </a:lnTo>
                <a:lnTo>
                  <a:pt x="1927860" y="304799"/>
                </a:lnTo>
                <a:lnTo>
                  <a:pt x="1931670" y="299465"/>
                </a:lnTo>
                <a:lnTo>
                  <a:pt x="1930908" y="292607"/>
                </a:lnTo>
                <a:lnTo>
                  <a:pt x="1930146" y="286511"/>
                </a:lnTo>
                <a:lnTo>
                  <a:pt x="1914906" y="282701"/>
                </a:lnTo>
                <a:lnTo>
                  <a:pt x="1918716" y="307085"/>
                </a:lnTo>
                <a:close/>
              </a:path>
              <a:path w="1931670" h="941070">
                <a:moveTo>
                  <a:pt x="406908" y="179069"/>
                </a:moveTo>
                <a:lnTo>
                  <a:pt x="397764" y="162305"/>
                </a:lnTo>
                <a:lnTo>
                  <a:pt x="397002" y="166877"/>
                </a:lnTo>
                <a:lnTo>
                  <a:pt x="399288" y="172211"/>
                </a:lnTo>
                <a:lnTo>
                  <a:pt x="468345" y="332425"/>
                </a:lnTo>
                <a:lnTo>
                  <a:pt x="406908" y="179069"/>
                </a:lnTo>
                <a:close/>
              </a:path>
              <a:path w="1931670" h="941070">
                <a:moveTo>
                  <a:pt x="116586" y="350519"/>
                </a:moveTo>
                <a:lnTo>
                  <a:pt x="110490" y="351281"/>
                </a:lnTo>
                <a:lnTo>
                  <a:pt x="105918" y="355091"/>
                </a:lnTo>
                <a:lnTo>
                  <a:pt x="123444" y="352805"/>
                </a:lnTo>
                <a:lnTo>
                  <a:pt x="160509" y="374118"/>
                </a:lnTo>
                <a:lnTo>
                  <a:pt x="487680" y="356615"/>
                </a:lnTo>
                <a:lnTo>
                  <a:pt x="492252" y="356615"/>
                </a:lnTo>
                <a:lnTo>
                  <a:pt x="496062" y="354329"/>
                </a:lnTo>
                <a:lnTo>
                  <a:pt x="498348" y="351281"/>
                </a:lnTo>
                <a:lnTo>
                  <a:pt x="500634" y="347471"/>
                </a:lnTo>
                <a:lnTo>
                  <a:pt x="500634" y="342899"/>
                </a:lnTo>
                <a:lnTo>
                  <a:pt x="475488" y="348995"/>
                </a:lnTo>
                <a:lnTo>
                  <a:pt x="468345" y="332425"/>
                </a:lnTo>
                <a:lnTo>
                  <a:pt x="116586" y="350519"/>
                </a:lnTo>
                <a:close/>
              </a:path>
              <a:path w="1931670" h="941070">
                <a:moveTo>
                  <a:pt x="117348" y="376427"/>
                </a:moveTo>
                <a:lnTo>
                  <a:pt x="323109" y="497062"/>
                </a:lnTo>
                <a:lnTo>
                  <a:pt x="358902" y="491489"/>
                </a:lnTo>
                <a:lnTo>
                  <a:pt x="367284" y="493013"/>
                </a:lnTo>
                <a:lnTo>
                  <a:pt x="160509" y="374118"/>
                </a:lnTo>
                <a:lnTo>
                  <a:pt x="123444" y="352805"/>
                </a:lnTo>
                <a:lnTo>
                  <a:pt x="105918" y="355091"/>
                </a:lnTo>
                <a:lnTo>
                  <a:pt x="104394" y="360425"/>
                </a:lnTo>
                <a:lnTo>
                  <a:pt x="103632" y="365759"/>
                </a:lnTo>
                <a:lnTo>
                  <a:pt x="105918" y="371855"/>
                </a:lnTo>
                <a:lnTo>
                  <a:pt x="110490" y="374141"/>
                </a:lnTo>
                <a:lnTo>
                  <a:pt x="323109" y="497062"/>
                </a:lnTo>
                <a:lnTo>
                  <a:pt x="117348" y="376427"/>
                </a:lnTo>
                <a:close/>
              </a:path>
              <a:path w="1931670" h="941070">
                <a:moveTo>
                  <a:pt x="354330" y="515111"/>
                </a:moveTo>
                <a:lnTo>
                  <a:pt x="358902" y="491489"/>
                </a:lnTo>
                <a:lnTo>
                  <a:pt x="323109" y="497062"/>
                </a:lnTo>
                <a:lnTo>
                  <a:pt x="11430" y="545591"/>
                </a:lnTo>
                <a:lnTo>
                  <a:pt x="17526" y="546354"/>
                </a:lnTo>
                <a:lnTo>
                  <a:pt x="15240" y="570737"/>
                </a:lnTo>
                <a:lnTo>
                  <a:pt x="300990" y="653033"/>
                </a:lnTo>
                <a:lnTo>
                  <a:pt x="303276" y="675893"/>
                </a:lnTo>
                <a:lnTo>
                  <a:pt x="320040" y="662939"/>
                </a:lnTo>
                <a:lnTo>
                  <a:pt x="319278" y="657605"/>
                </a:lnTo>
                <a:lnTo>
                  <a:pt x="316230" y="653795"/>
                </a:lnTo>
                <a:lnTo>
                  <a:pt x="311658" y="652271"/>
                </a:lnTo>
                <a:lnTo>
                  <a:pt x="64109" y="563128"/>
                </a:lnTo>
                <a:lnTo>
                  <a:pt x="362712" y="516635"/>
                </a:lnTo>
                <a:lnTo>
                  <a:pt x="368046" y="515873"/>
                </a:lnTo>
                <a:lnTo>
                  <a:pt x="371856" y="512063"/>
                </a:lnTo>
                <a:lnTo>
                  <a:pt x="373380" y="506729"/>
                </a:lnTo>
                <a:lnTo>
                  <a:pt x="374142" y="501395"/>
                </a:lnTo>
                <a:lnTo>
                  <a:pt x="371856" y="496061"/>
                </a:lnTo>
                <a:lnTo>
                  <a:pt x="367284" y="493013"/>
                </a:lnTo>
                <a:lnTo>
                  <a:pt x="358902" y="491489"/>
                </a:lnTo>
                <a:lnTo>
                  <a:pt x="354330" y="515111"/>
                </a:lnTo>
                <a:close/>
              </a:path>
              <a:path w="1931670" h="941070">
                <a:moveTo>
                  <a:pt x="1454658" y="521969"/>
                </a:moveTo>
                <a:lnTo>
                  <a:pt x="1450086" y="523493"/>
                </a:lnTo>
                <a:lnTo>
                  <a:pt x="1446276" y="527303"/>
                </a:lnTo>
                <a:lnTo>
                  <a:pt x="1445514" y="532637"/>
                </a:lnTo>
                <a:lnTo>
                  <a:pt x="1444752" y="537209"/>
                </a:lnTo>
                <a:lnTo>
                  <a:pt x="1447038" y="542543"/>
                </a:lnTo>
                <a:lnTo>
                  <a:pt x="1451610" y="544829"/>
                </a:lnTo>
                <a:lnTo>
                  <a:pt x="1621677" y="653696"/>
                </a:lnTo>
                <a:lnTo>
                  <a:pt x="1680210" y="662177"/>
                </a:lnTo>
                <a:lnTo>
                  <a:pt x="1461516" y="547115"/>
                </a:lnTo>
                <a:lnTo>
                  <a:pt x="1465326" y="523493"/>
                </a:lnTo>
                <a:lnTo>
                  <a:pt x="1454658" y="521969"/>
                </a:lnTo>
                <a:close/>
              </a:path>
              <a:path w="1931670" h="941070">
                <a:moveTo>
                  <a:pt x="1671828" y="685799"/>
                </a:moveTo>
                <a:lnTo>
                  <a:pt x="1321222" y="635859"/>
                </a:lnTo>
                <a:lnTo>
                  <a:pt x="1676400" y="687323"/>
                </a:lnTo>
                <a:lnTo>
                  <a:pt x="1682496" y="688847"/>
                </a:lnTo>
                <a:lnTo>
                  <a:pt x="1688592" y="685037"/>
                </a:lnTo>
                <a:lnTo>
                  <a:pt x="1690116" y="679703"/>
                </a:lnTo>
                <a:lnTo>
                  <a:pt x="1692402" y="673607"/>
                </a:lnTo>
                <a:lnTo>
                  <a:pt x="1690116" y="667511"/>
                </a:lnTo>
                <a:lnTo>
                  <a:pt x="1685544" y="664463"/>
                </a:lnTo>
                <a:lnTo>
                  <a:pt x="1671828" y="685799"/>
                </a:lnTo>
                <a:close/>
              </a:path>
              <a:path w="1931670" h="941070">
                <a:moveTo>
                  <a:pt x="15240" y="570737"/>
                </a:moveTo>
                <a:lnTo>
                  <a:pt x="17526" y="546354"/>
                </a:lnTo>
                <a:lnTo>
                  <a:pt x="11430" y="545591"/>
                </a:lnTo>
                <a:lnTo>
                  <a:pt x="6096" y="547115"/>
                </a:lnTo>
                <a:lnTo>
                  <a:pt x="1524" y="551687"/>
                </a:lnTo>
                <a:lnTo>
                  <a:pt x="762" y="557021"/>
                </a:lnTo>
                <a:lnTo>
                  <a:pt x="0" y="563117"/>
                </a:lnTo>
                <a:lnTo>
                  <a:pt x="3810" y="568451"/>
                </a:lnTo>
                <a:lnTo>
                  <a:pt x="9144" y="570737"/>
                </a:lnTo>
                <a:lnTo>
                  <a:pt x="277322" y="666615"/>
                </a:lnTo>
                <a:lnTo>
                  <a:pt x="120396" y="756666"/>
                </a:lnTo>
                <a:lnTo>
                  <a:pt x="127254" y="755141"/>
                </a:lnTo>
                <a:lnTo>
                  <a:pt x="170287" y="757567"/>
                </a:lnTo>
                <a:lnTo>
                  <a:pt x="313944" y="675131"/>
                </a:lnTo>
                <a:lnTo>
                  <a:pt x="317754" y="672845"/>
                </a:lnTo>
                <a:lnTo>
                  <a:pt x="320040" y="667511"/>
                </a:lnTo>
                <a:lnTo>
                  <a:pt x="320040" y="662939"/>
                </a:lnTo>
                <a:lnTo>
                  <a:pt x="303276" y="675893"/>
                </a:lnTo>
                <a:lnTo>
                  <a:pt x="300990" y="653033"/>
                </a:lnTo>
                <a:lnTo>
                  <a:pt x="15240" y="570737"/>
                </a:lnTo>
                <a:close/>
              </a:path>
              <a:path w="1931670" h="941070">
                <a:moveTo>
                  <a:pt x="1039368" y="825245"/>
                </a:moveTo>
                <a:lnTo>
                  <a:pt x="1046988" y="822197"/>
                </a:lnTo>
                <a:lnTo>
                  <a:pt x="1049274" y="816101"/>
                </a:lnTo>
                <a:lnTo>
                  <a:pt x="1042416" y="799337"/>
                </a:lnTo>
                <a:lnTo>
                  <a:pt x="1095339" y="703031"/>
                </a:lnTo>
                <a:lnTo>
                  <a:pt x="1099566" y="692657"/>
                </a:lnTo>
                <a:lnTo>
                  <a:pt x="1314845" y="731283"/>
                </a:lnTo>
                <a:lnTo>
                  <a:pt x="1091184" y="675893"/>
                </a:lnTo>
                <a:lnTo>
                  <a:pt x="1085088" y="674369"/>
                </a:lnTo>
                <a:lnTo>
                  <a:pt x="1078230" y="677417"/>
                </a:lnTo>
                <a:lnTo>
                  <a:pt x="1075944" y="683513"/>
                </a:lnTo>
                <a:lnTo>
                  <a:pt x="1084326" y="700277"/>
                </a:lnTo>
                <a:lnTo>
                  <a:pt x="1030462" y="794461"/>
                </a:lnTo>
                <a:lnTo>
                  <a:pt x="1025652" y="806195"/>
                </a:lnTo>
                <a:lnTo>
                  <a:pt x="1033272" y="822959"/>
                </a:lnTo>
                <a:lnTo>
                  <a:pt x="1039368" y="825245"/>
                </a:lnTo>
                <a:close/>
              </a:path>
              <a:path w="1931670" h="941070">
                <a:moveTo>
                  <a:pt x="1319022" y="751331"/>
                </a:moveTo>
                <a:lnTo>
                  <a:pt x="1343406" y="755141"/>
                </a:lnTo>
                <a:lnTo>
                  <a:pt x="1344930" y="750569"/>
                </a:lnTo>
                <a:lnTo>
                  <a:pt x="1344168" y="745997"/>
                </a:lnTo>
                <a:lnTo>
                  <a:pt x="1334262" y="736091"/>
                </a:lnTo>
                <a:lnTo>
                  <a:pt x="1314845" y="731283"/>
                </a:lnTo>
                <a:lnTo>
                  <a:pt x="1099566" y="692657"/>
                </a:lnTo>
                <a:lnTo>
                  <a:pt x="1095339" y="703031"/>
                </a:lnTo>
                <a:lnTo>
                  <a:pt x="1328166" y="761237"/>
                </a:lnTo>
                <a:lnTo>
                  <a:pt x="1332738" y="761999"/>
                </a:lnTo>
                <a:lnTo>
                  <a:pt x="1337310" y="761237"/>
                </a:lnTo>
                <a:lnTo>
                  <a:pt x="1340358" y="758189"/>
                </a:lnTo>
                <a:lnTo>
                  <a:pt x="1343406" y="755141"/>
                </a:lnTo>
                <a:lnTo>
                  <a:pt x="1319022" y="751331"/>
                </a:lnTo>
                <a:close/>
              </a:path>
              <a:path w="1931670" h="941070">
                <a:moveTo>
                  <a:pt x="1321222" y="635859"/>
                </a:moveTo>
                <a:lnTo>
                  <a:pt x="1303020" y="633221"/>
                </a:lnTo>
                <a:lnTo>
                  <a:pt x="1314845" y="731283"/>
                </a:lnTo>
                <a:lnTo>
                  <a:pt x="1334262" y="736091"/>
                </a:lnTo>
                <a:lnTo>
                  <a:pt x="1344168" y="745997"/>
                </a:lnTo>
                <a:lnTo>
                  <a:pt x="1321222" y="635859"/>
                </a:lnTo>
                <a:close/>
              </a:path>
              <a:path w="1931670" h="941070">
                <a:moveTo>
                  <a:pt x="778764" y="861821"/>
                </a:moveTo>
                <a:lnTo>
                  <a:pt x="785622" y="861059"/>
                </a:lnTo>
                <a:lnTo>
                  <a:pt x="789432" y="857249"/>
                </a:lnTo>
                <a:lnTo>
                  <a:pt x="787908" y="837438"/>
                </a:lnTo>
                <a:lnTo>
                  <a:pt x="887296" y="763702"/>
                </a:lnTo>
                <a:lnTo>
                  <a:pt x="893064" y="758189"/>
                </a:lnTo>
                <a:lnTo>
                  <a:pt x="1030462" y="794461"/>
                </a:lnTo>
                <a:lnTo>
                  <a:pt x="889254" y="736853"/>
                </a:lnTo>
                <a:lnTo>
                  <a:pt x="884682" y="735329"/>
                </a:lnTo>
                <a:lnTo>
                  <a:pt x="879348" y="736091"/>
                </a:lnTo>
                <a:lnTo>
                  <a:pt x="875538" y="739139"/>
                </a:lnTo>
                <a:lnTo>
                  <a:pt x="879348" y="760475"/>
                </a:lnTo>
                <a:lnTo>
                  <a:pt x="779321" y="831818"/>
                </a:lnTo>
                <a:lnTo>
                  <a:pt x="771906" y="838961"/>
                </a:lnTo>
                <a:lnTo>
                  <a:pt x="774192" y="858773"/>
                </a:lnTo>
                <a:lnTo>
                  <a:pt x="778764" y="86182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80415" y="3298880"/>
            <a:ext cx="54281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solidFill>
                  <a:srgbClr val="FFFFFF"/>
                </a:solidFill>
                <a:latin typeface="Arial"/>
                <a:cs typeface="Arial"/>
              </a:rPr>
              <a:t>Mw7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9973" y="5514235"/>
            <a:ext cx="3612621" cy="8976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530"/>
              </a:lnSpc>
              <a:spcBef>
                <a:spcPts val="76"/>
              </a:spcBef>
            </a:pPr>
            <a:r>
              <a:rPr sz="1400" b="1" spc="0" dirty="0" smtClean="0">
                <a:latin typeface="Arial"/>
                <a:cs typeface="Arial"/>
              </a:rPr>
              <a:t>7780</a:t>
            </a:r>
            <a:r>
              <a:rPr sz="1400" b="1" spc="-5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–</a:t>
            </a:r>
            <a:r>
              <a:rPr sz="1400" b="1" spc="-7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7770</a:t>
            </a:r>
            <a:r>
              <a:rPr sz="1400" b="1" spc="-5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(BC)</a:t>
            </a:r>
            <a:endParaRPr sz="1400">
              <a:latin typeface="Arial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713"/>
              </a:spcBef>
            </a:pPr>
            <a:r>
              <a:rPr sz="1400" b="1" spc="0" dirty="0" smtClean="0">
                <a:latin typeface="Arial"/>
                <a:cs typeface="Arial"/>
              </a:rPr>
              <a:t>7790</a:t>
            </a:r>
            <a:r>
              <a:rPr sz="1400" b="1" spc="-5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–</a:t>
            </a:r>
            <a:r>
              <a:rPr sz="1400" b="1" spc="-7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7605</a:t>
            </a:r>
            <a:r>
              <a:rPr sz="1400" b="1" spc="-50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(BC)</a:t>
            </a:r>
            <a:endParaRPr sz="1400">
              <a:latin typeface="Arial"/>
              <a:cs typeface="Arial"/>
            </a:endParaRPr>
          </a:p>
          <a:p>
            <a:pPr marL="326643">
              <a:lnSpc>
                <a:spcPct val="95825"/>
              </a:lnSpc>
              <a:spcBef>
                <a:spcPts val="1009"/>
              </a:spcBef>
            </a:pPr>
            <a:r>
              <a:rPr sz="1800" spc="0" dirty="0" smtClean="0">
                <a:latin typeface="Arial"/>
                <a:cs typeface="Arial"/>
              </a:rPr>
              <a:t>Mudrik R Daryono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,et.al.</a:t>
            </a:r>
            <a:r>
              <a:rPr sz="1800" spc="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(inprog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5573" y="6452012"/>
            <a:ext cx="5799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Slip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8449" y="6452012"/>
            <a:ext cx="59702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89157" y="6452012"/>
            <a:ext cx="22707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Palu-Koro</a:t>
            </a:r>
            <a:r>
              <a:rPr sz="2400" i="1" spc="634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Fault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53124" y="6452012"/>
            <a:ext cx="7323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must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25573" y="6817772"/>
            <a:ext cx="28325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i="1" spc="0" dirty="0" smtClean="0">
                <a:latin typeface="Arial"/>
                <a:cs typeface="Arial"/>
              </a:rPr>
              <a:t>lower</a:t>
            </a:r>
            <a:r>
              <a:rPr sz="2400" i="1" spc="19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than 58</a:t>
            </a:r>
            <a:r>
              <a:rPr sz="2400" i="1" spc="9" dirty="0" smtClean="0">
                <a:latin typeface="Arial"/>
                <a:cs typeface="Arial"/>
              </a:rPr>
              <a:t> </a:t>
            </a:r>
            <a:r>
              <a:rPr sz="2400" i="1" spc="0" dirty="0" smtClean="0">
                <a:latin typeface="Arial"/>
                <a:cs typeface="Arial"/>
              </a:rPr>
              <a:t>mm/yr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41839" y="5378196"/>
            <a:ext cx="1295400" cy="369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3">
              <a:lnSpc>
                <a:spcPct val="95825"/>
              </a:lnSpc>
              <a:spcBef>
                <a:spcPts val="430"/>
              </a:spcBef>
            </a:pPr>
            <a:r>
              <a:rPr sz="1800" spc="0" dirty="0" smtClean="0">
                <a:latin typeface="Arial"/>
                <a:cs typeface="Arial"/>
              </a:rPr>
              <a:t>5.5±1.5m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74839" y="348996"/>
            <a:ext cx="9144000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23"/>
              </a:spcBef>
            </a:pPr>
            <a:endParaRPr sz="500"/>
          </a:p>
          <a:p>
            <a:pPr marL="886961">
              <a:lnSpc>
                <a:spcPct val="95825"/>
              </a:lnSpc>
            </a:pPr>
            <a:r>
              <a:rPr sz="2800" spc="-214" dirty="0" smtClean="0">
                <a:latin typeface="Arial"/>
                <a:cs typeface="Arial"/>
              </a:rPr>
              <a:t>P</a:t>
            </a:r>
            <a:r>
              <a:rPr sz="2800" spc="-4" dirty="0" smtClean="0">
                <a:latin typeface="Arial"/>
                <a:cs typeface="Arial"/>
              </a:rPr>
              <a:t>A</a:t>
            </a:r>
            <a:r>
              <a:rPr sz="2800" spc="0" dirty="0" smtClean="0">
                <a:latin typeface="Arial"/>
                <a:cs typeface="Arial"/>
              </a:rPr>
              <a:t>LEOSEISMOLOGY</a:t>
            </a:r>
            <a:r>
              <a:rPr sz="2800" spc="-6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ON</a:t>
            </a:r>
            <a:r>
              <a:rPr sz="2800" spc="-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SALUKI</a:t>
            </a:r>
            <a:r>
              <a:rPr sz="2800" spc="-9" dirty="0" smtClean="0">
                <a:latin typeface="Arial"/>
                <a:cs typeface="Arial"/>
              </a:rPr>
              <a:t> </a:t>
            </a:r>
            <a:r>
              <a:rPr sz="2800" spc="0" dirty="0" smtClean="0">
                <a:latin typeface="Arial"/>
                <a:cs typeface="Arial"/>
              </a:rPr>
              <a:t>SEGMENT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288</Words>
  <Application>Microsoft Office PowerPoint</Application>
  <PresentationFormat>Custom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Candara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7</cp:revision>
  <dcterms:modified xsi:type="dcterms:W3CDTF">2020-09-20T08:40:18Z</dcterms:modified>
</cp:coreProperties>
</file>