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68" r:id="rId16"/>
    <p:sldId id="269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C2A405-77DA-4399-9EB9-A2873D1DA894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ID"/>
        </a:p>
      </dgm:t>
    </dgm:pt>
    <dgm:pt modelId="{C60D4C8D-A613-4F07-9A51-C3F430AB3587}">
      <dgm:prSet/>
      <dgm:spPr/>
      <dgm:t>
        <a:bodyPr/>
        <a:lstStyle/>
        <a:p>
          <a:r>
            <a:rPr lang="en-US"/>
            <a:t>Definisi</a:t>
          </a:r>
          <a:endParaRPr lang="en-ID"/>
        </a:p>
      </dgm:t>
    </dgm:pt>
    <dgm:pt modelId="{E1498773-2FD4-4721-9D5B-9A5E0FDA97EA}" type="parTrans" cxnId="{0EB92FD5-569C-49E8-A926-E94B155BA2D4}">
      <dgm:prSet/>
      <dgm:spPr/>
      <dgm:t>
        <a:bodyPr/>
        <a:lstStyle/>
        <a:p>
          <a:endParaRPr lang="en-ID"/>
        </a:p>
      </dgm:t>
    </dgm:pt>
    <dgm:pt modelId="{9EC26A36-ECAB-4388-AD7E-D792790E1ABE}" type="sibTrans" cxnId="{0EB92FD5-569C-49E8-A926-E94B155BA2D4}">
      <dgm:prSet/>
      <dgm:spPr/>
      <dgm:t>
        <a:bodyPr/>
        <a:lstStyle/>
        <a:p>
          <a:endParaRPr lang="en-ID"/>
        </a:p>
      </dgm:t>
    </dgm:pt>
    <dgm:pt modelId="{3E779C25-30A7-4080-9A0A-F44C1543210F}">
      <dgm:prSet/>
      <dgm:spPr/>
      <dgm:t>
        <a:bodyPr/>
        <a:lstStyle/>
        <a:p>
          <a:r>
            <a:rPr lang="en-US"/>
            <a:t>Pemungut</a:t>
          </a:r>
          <a:endParaRPr lang="en-ID"/>
        </a:p>
      </dgm:t>
    </dgm:pt>
    <dgm:pt modelId="{7AD48475-252F-48EC-ADCA-F2C27A72F462}" type="parTrans" cxnId="{0BE7F61E-DAA9-465B-89A7-B7A7F3AFB96E}">
      <dgm:prSet/>
      <dgm:spPr/>
      <dgm:t>
        <a:bodyPr/>
        <a:lstStyle/>
        <a:p>
          <a:endParaRPr lang="en-ID"/>
        </a:p>
      </dgm:t>
    </dgm:pt>
    <dgm:pt modelId="{DFC3AEC6-A9B6-4C0E-834C-9CAFF2CC72A9}" type="sibTrans" cxnId="{0BE7F61E-DAA9-465B-89A7-B7A7F3AFB96E}">
      <dgm:prSet/>
      <dgm:spPr/>
      <dgm:t>
        <a:bodyPr/>
        <a:lstStyle/>
        <a:p>
          <a:endParaRPr lang="en-ID"/>
        </a:p>
      </dgm:t>
    </dgm:pt>
    <dgm:pt modelId="{0D9B4B04-70C6-4A07-9009-F5B6127A0F49}">
      <dgm:prSet/>
      <dgm:spPr/>
      <dgm:t>
        <a:bodyPr/>
        <a:lstStyle/>
        <a:p>
          <a:r>
            <a:rPr lang="en-US"/>
            <a:t>Objek pajak </a:t>
          </a:r>
          <a:endParaRPr lang="en-ID"/>
        </a:p>
      </dgm:t>
    </dgm:pt>
    <dgm:pt modelId="{3DB0D6A9-3D10-4D7A-B98F-C5684F83877F}" type="parTrans" cxnId="{E0F6009D-9FEC-44E9-B3C9-36798576887E}">
      <dgm:prSet/>
      <dgm:spPr/>
      <dgm:t>
        <a:bodyPr/>
        <a:lstStyle/>
        <a:p>
          <a:endParaRPr lang="en-ID"/>
        </a:p>
      </dgm:t>
    </dgm:pt>
    <dgm:pt modelId="{327230EE-6535-46F2-AEEF-51103B187267}" type="sibTrans" cxnId="{E0F6009D-9FEC-44E9-B3C9-36798576887E}">
      <dgm:prSet/>
      <dgm:spPr/>
      <dgm:t>
        <a:bodyPr/>
        <a:lstStyle/>
        <a:p>
          <a:endParaRPr lang="en-ID"/>
        </a:p>
      </dgm:t>
    </dgm:pt>
    <dgm:pt modelId="{51DC2940-72E2-4FFA-ACF7-66CDCD34F64D}">
      <dgm:prSet/>
      <dgm:spPr/>
      <dgm:t>
        <a:bodyPr/>
        <a:lstStyle/>
        <a:p>
          <a:r>
            <a:rPr lang="en-US" dirty="0"/>
            <a:t>Tata </a:t>
          </a:r>
          <a:r>
            <a:rPr lang="en-US" dirty="0" err="1"/>
            <a:t>cara</a:t>
          </a:r>
          <a:r>
            <a:rPr lang="en-US" dirty="0"/>
            <a:t> </a:t>
          </a:r>
          <a:r>
            <a:rPr lang="en-US" dirty="0" err="1"/>
            <a:t>perhitungan</a:t>
          </a:r>
          <a:r>
            <a:rPr lang="en-US" dirty="0"/>
            <a:t> </a:t>
          </a:r>
          <a:r>
            <a:rPr lang="en-US" dirty="0" err="1"/>
            <a:t>PPh</a:t>
          </a:r>
          <a:r>
            <a:rPr lang="en-US" dirty="0"/>
            <a:t> 22</a:t>
          </a:r>
          <a:endParaRPr lang="en-ID" dirty="0"/>
        </a:p>
      </dgm:t>
    </dgm:pt>
    <dgm:pt modelId="{6F52E7D4-326C-4C67-A270-58D3AFFF3B23}" type="parTrans" cxnId="{D5700913-8D60-4D58-BAD9-614D7B186713}">
      <dgm:prSet/>
      <dgm:spPr/>
      <dgm:t>
        <a:bodyPr/>
        <a:lstStyle/>
        <a:p>
          <a:endParaRPr lang="en-ID"/>
        </a:p>
      </dgm:t>
    </dgm:pt>
    <dgm:pt modelId="{D6BC6B69-70B9-4611-AACE-8BCC14D978ED}" type="sibTrans" cxnId="{D5700913-8D60-4D58-BAD9-614D7B186713}">
      <dgm:prSet/>
      <dgm:spPr/>
      <dgm:t>
        <a:bodyPr/>
        <a:lstStyle/>
        <a:p>
          <a:endParaRPr lang="en-ID"/>
        </a:p>
      </dgm:t>
    </dgm:pt>
    <dgm:pt modelId="{66472E3D-C11C-48DC-A209-A9504BCE1303}">
      <dgm:prSet/>
      <dgm:spPr/>
      <dgm:t>
        <a:bodyPr/>
        <a:lstStyle/>
        <a:p>
          <a:r>
            <a:rPr lang="en-US" dirty="0"/>
            <a:t>Latihan</a:t>
          </a:r>
          <a:endParaRPr lang="en-ID" dirty="0"/>
        </a:p>
      </dgm:t>
    </dgm:pt>
    <dgm:pt modelId="{FBCD8970-8BE9-4AD9-916B-5DF1FB14173F}" type="parTrans" cxnId="{150C0DEC-C7B1-4416-BBAD-D1DBCD1640C0}">
      <dgm:prSet/>
      <dgm:spPr/>
      <dgm:t>
        <a:bodyPr/>
        <a:lstStyle/>
        <a:p>
          <a:endParaRPr lang="en-ID"/>
        </a:p>
      </dgm:t>
    </dgm:pt>
    <dgm:pt modelId="{E51EF705-9419-4D61-AEAD-89F3DA6B6DC1}" type="sibTrans" cxnId="{150C0DEC-C7B1-4416-BBAD-D1DBCD1640C0}">
      <dgm:prSet/>
      <dgm:spPr/>
      <dgm:t>
        <a:bodyPr/>
        <a:lstStyle/>
        <a:p>
          <a:endParaRPr lang="en-ID"/>
        </a:p>
      </dgm:t>
    </dgm:pt>
    <dgm:pt modelId="{A5DB91C8-73E1-4F75-A42A-4FB34EF0B796}" type="pres">
      <dgm:prSet presAssocID="{11C2A405-77DA-4399-9EB9-A2873D1DA894}" presName="Name0" presStyleCnt="0">
        <dgm:presLayoutVars>
          <dgm:dir/>
          <dgm:animLvl val="lvl"/>
          <dgm:resizeHandles val="exact"/>
        </dgm:presLayoutVars>
      </dgm:prSet>
      <dgm:spPr/>
    </dgm:pt>
    <dgm:pt modelId="{8090BDA0-2FF8-4A3A-888E-794F890DEF54}" type="pres">
      <dgm:prSet presAssocID="{C60D4C8D-A613-4F07-9A51-C3F430AB3587}" presName="linNode" presStyleCnt="0"/>
      <dgm:spPr/>
    </dgm:pt>
    <dgm:pt modelId="{59D3072F-AA48-4E2D-BBE6-96D80BB2064C}" type="pres">
      <dgm:prSet presAssocID="{C60D4C8D-A613-4F07-9A51-C3F430AB3587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5F09F294-B917-4B27-B5C1-FC79E0ACA72B}" type="pres">
      <dgm:prSet presAssocID="{9EC26A36-ECAB-4388-AD7E-D792790E1ABE}" presName="sp" presStyleCnt="0"/>
      <dgm:spPr/>
    </dgm:pt>
    <dgm:pt modelId="{E80B68CC-B87F-4D37-850B-3E35967C4FC1}" type="pres">
      <dgm:prSet presAssocID="{3E779C25-30A7-4080-9A0A-F44C1543210F}" presName="linNode" presStyleCnt="0"/>
      <dgm:spPr/>
    </dgm:pt>
    <dgm:pt modelId="{4A3085F6-FC64-4E99-9D2D-FE64170748BE}" type="pres">
      <dgm:prSet presAssocID="{3E779C25-30A7-4080-9A0A-F44C1543210F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6EB10A1E-A07E-4C73-BB17-DED57966DFD3}" type="pres">
      <dgm:prSet presAssocID="{DFC3AEC6-A9B6-4C0E-834C-9CAFF2CC72A9}" presName="sp" presStyleCnt="0"/>
      <dgm:spPr/>
    </dgm:pt>
    <dgm:pt modelId="{57702559-1DEC-46DC-B6AD-DB88EB9A460D}" type="pres">
      <dgm:prSet presAssocID="{0D9B4B04-70C6-4A07-9009-F5B6127A0F49}" presName="linNode" presStyleCnt="0"/>
      <dgm:spPr/>
    </dgm:pt>
    <dgm:pt modelId="{13311E70-1DDB-4E7F-B20F-DE04B12A2D1D}" type="pres">
      <dgm:prSet presAssocID="{0D9B4B04-70C6-4A07-9009-F5B6127A0F49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6FF77978-6BF3-43C3-84B2-13204ED05E7B}" type="pres">
      <dgm:prSet presAssocID="{327230EE-6535-46F2-AEEF-51103B187267}" presName="sp" presStyleCnt="0"/>
      <dgm:spPr/>
    </dgm:pt>
    <dgm:pt modelId="{F65ECD4D-DAE9-46EB-BAFE-E9C91B0B8B3A}" type="pres">
      <dgm:prSet presAssocID="{51DC2940-72E2-4FFA-ACF7-66CDCD34F64D}" presName="linNode" presStyleCnt="0"/>
      <dgm:spPr/>
    </dgm:pt>
    <dgm:pt modelId="{40F1EED0-C45D-42D6-BF16-5783E06B299B}" type="pres">
      <dgm:prSet presAssocID="{51DC2940-72E2-4FFA-ACF7-66CDCD34F64D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B381D5C4-C02A-42CA-BD77-5A8BE0E72DD2}" type="pres">
      <dgm:prSet presAssocID="{D6BC6B69-70B9-4611-AACE-8BCC14D978ED}" presName="sp" presStyleCnt="0"/>
      <dgm:spPr/>
    </dgm:pt>
    <dgm:pt modelId="{D7C544A3-1495-4EA7-BD17-B8BF95623E6C}" type="pres">
      <dgm:prSet presAssocID="{66472E3D-C11C-48DC-A209-A9504BCE1303}" presName="linNode" presStyleCnt="0"/>
      <dgm:spPr/>
    </dgm:pt>
    <dgm:pt modelId="{9C2A8443-1873-451A-AB54-22C1AFFACD17}" type="pres">
      <dgm:prSet presAssocID="{66472E3D-C11C-48DC-A209-A9504BCE1303}" presName="parentText" presStyleLbl="node1" presStyleIdx="4" presStyleCnt="5">
        <dgm:presLayoutVars>
          <dgm:chMax val="1"/>
          <dgm:bulletEnabled val="1"/>
        </dgm:presLayoutVars>
      </dgm:prSet>
      <dgm:spPr/>
    </dgm:pt>
  </dgm:ptLst>
  <dgm:cxnLst>
    <dgm:cxn modelId="{D5700913-8D60-4D58-BAD9-614D7B186713}" srcId="{11C2A405-77DA-4399-9EB9-A2873D1DA894}" destId="{51DC2940-72E2-4FFA-ACF7-66CDCD34F64D}" srcOrd="3" destOrd="0" parTransId="{6F52E7D4-326C-4C67-A270-58D3AFFF3B23}" sibTransId="{D6BC6B69-70B9-4611-AACE-8BCC14D978ED}"/>
    <dgm:cxn modelId="{0BE7F61E-DAA9-465B-89A7-B7A7F3AFB96E}" srcId="{11C2A405-77DA-4399-9EB9-A2873D1DA894}" destId="{3E779C25-30A7-4080-9A0A-F44C1543210F}" srcOrd="1" destOrd="0" parTransId="{7AD48475-252F-48EC-ADCA-F2C27A72F462}" sibTransId="{DFC3AEC6-A9B6-4C0E-834C-9CAFF2CC72A9}"/>
    <dgm:cxn modelId="{C8F49527-305A-438A-B599-F569B45D748A}" type="presOf" srcId="{51DC2940-72E2-4FFA-ACF7-66CDCD34F64D}" destId="{40F1EED0-C45D-42D6-BF16-5783E06B299B}" srcOrd="0" destOrd="0" presId="urn:microsoft.com/office/officeart/2005/8/layout/vList5"/>
    <dgm:cxn modelId="{AC8A6C7C-5450-45B0-AA29-75BF35FE09CF}" type="presOf" srcId="{66472E3D-C11C-48DC-A209-A9504BCE1303}" destId="{9C2A8443-1873-451A-AB54-22C1AFFACD17}" srcOrd="0" destOrd="0" presId="urn:microsoft.com/office/officeart/2005/8/layout/vList5"/>
    <dgm:cxn modelId="{E0F6009D-9FEC-44E9-B3C9-36798576887E}" srcId="{11C2A405-77DA-4399-9EB9-A2873D1DA894}" destId="{0D9B4B04-70C6-4A07-9009-F5B6127A0F49}" srcOrd="2" destOrd="0" parTransId="{3DB0D6A9-3D10-4D7A-B98F-C5684F83877F}" sibTransId="{327230EE-6535-46F2-AEEF-51103B187267}"/>
    <dgm:cxn modelId="{926B5DA2-50B2-446F-9923-DEC37CBF9130}" type="presOf" srcId="{3E779C25-30A7-4080-9A0A-F44C1543210F}" destId="{4A3085F6-FC64-4E99-9D2D-FE64170748BE}" srcOrd="0" destOrd="0" presId="urn:microsoft.com/office/officeart/2005/8/layout/vList5"/>
    <dgm:cxn modelId="{4AE6D0BA-FCB1-417F-BACD-25C088464C36}" type="presOf" srcId="{C60D4C8D-A613-4F07-9A51-C3F430AB3587}" destId="{59D3072F-AA48-4E2D-BBE6-96D80BB2064C}" srcOrd="0" destOrd="0" presId="urn:microsoft.com/office/officeart/2005/8/layout/vList5"/>
    <dgm:cxn modelId="{9FF263C9-5C47-4F18-A387-7D71E0181D2B}" type="presOf" srcId="{11C2A405-77DA-4399-9EB9-A2873D1DA894}" destId="{A5DB91C8-73E1-4F75-A42A-4FB34EF0B796}" srcOrd="0" destOrd="0" presId="urn:microsoft.com/office/officeart/2005/8/layout/vList5"/>
    <dgm:cxn modelId="{0EB92FD5-569C-49E8-A926-E94B155BA2D4}" srcId="{11C2A405-77DA-4399-9EB9-A2873D1DA894}" destId="{C60D4C8D-A613-4F07-9A51-C3F430AB3587}" srcOrd="0" destOrd="0" parTransId="{E1498773-2FD4-4721-9D5B-9A5E0FDA97EA}" sibTransId="{9EC26A36-ECAB-4388-AD7E-D792790E1ABE}"/>
    <dgm:cxn modelId="{150C0DEC-C7B1-4416-BBAD-D1DBCD1640C0}" srcId="{11C2A405-77DA-4399-9EB9-A2873D1DA894}" destId="{66472E3D-C11C-48DC-A209-A9504BCE1303}" srcOrd="4" destOrd="0" parTransId="{FBCD8970-8BE9-4AD9-916B-5DF1FB14173F}" sibTransId="{E51EF705-9419-4D61-AEAD-89F3DA6B6DC1}"/>
    <dgm:cxn modelId="{4DCDF0FC-B20D-4EB7-8DDA-0EACBBC00212}" type="presOf" srcId="{0D9B4B04-70C6-4A07-9009-F5B6127A0F49}" destId="{13311E70-1DDB-4E7F-B20F-DE04B12A2D1D}" srcOrd="0" destOrd="0" presId="urn:microsoft.com/office/officeart/2005/8/layout/vList5"/>
    <dgm:cxn modelId="{34F23665-907E-45DE-97ED-D24E7B6690B0}" type="presParOf" srcId="{A5DB91C8-73E1-4F75-A42A-4FB34EF0B796}" destId="{8090BDA0-2FF8-4A3A-888E-794F890DEF54}" srcOrd="0" destOrd="0" presId="urn:microsoft.com/office/officeart/2005/8/layout/vList5"/>
    <dgm:cxn modelId="{F1E00CA4-F4F0-4ABE-8039-3AABCE4ECF61}" type="presParOf" srcId="{8090BDA0-2FF8-4A3A-888E-794F890DEF54}" destId="{59D3072F-AA48-4E2D-BBE6-96D80BB2064C}" srcOrd="0" destOrd="0" presId="urn:microsoft.com/office/officeart/2005/8/layout/vList5"/>
    <dgm:cxn modelId="{8CEB28AB-2EDE-415B-A4CC-FFA107DA12B1}" type="presParOf" srcId="{A5DB91C8-73E1-4F75-A42A-4FB34EF0B796}" destId="{5F09F294-B917-4B27-B5C1-FC79E0ACA72B}" srcOrd="1" destOrd="0" presId="urn:microsoft.com/office/officeart/2005/8/layout/vList5"/>
    <dgm:cxn modelId="{5C7980C6-B8ED-49FE-941C-564C0029242B}" type="presParOf" srcId="{A5DB91C8-73E1-4F75-A42A-4FB34EF0B796}" destId="{E80B68CC-B87F-4D37-850B-3E35967C4FC1}" srcOrd="2" destOrd="0" presId="urn:microsoft.com/office/officeart/2005/8/layout/vList5"/>
    <dgm:cxn modelId="{928790E4-D6BD-4528-B9A4-F76D0794CEBA}" type="presParOf" srcId="{E80B68CC-B87F-4D37-850B-3E35967C4FC1}" destId="{4A3085F6-FC64-4E99-9D2D-FE64170748BE}" srcOrd="0" destOrd="0" presId="urn:microsoft.com/office/officeart/2005/8/layout/vList5"/>
    <dgm:cxn modelId="{FC9A30C8-070D-4EE4-A957-31DDB90CF51C}" type="presParOf" srcId="{A5DB91C8-73E1-4F75-A42A-4FB34EF0B796}" destId="{6EB10A1E-A07E-4C73-BB17-DED57966DFD3}" srcOrd="3" destOrd="0" presId="urn:microsoft.com/office/officeart/2005/8/layout/vList5"/>
    <dgm:cxn modelId="{1D1E6599-B3B5-4B16-9B01-CB59BD9ACF53}" type="presParOf" srcId="{A5DB91C8-73E1-4F75-A42A-4FB34EF0B796}" destId="{57702559-1DEC-46DC-B6AD-DB88EB9A460D}" srcOrd="4" destOrd="0" presId="urn:microsoft.com/office/officeart/2005/8/layout/vList5"/>
    <dgm:cxn modelId="{362D5D20-6B55-4EE8-9EF3-3DAD7BD68608}" type="presParOf" srcId="{57702559-1DEC-46DC-B6AD-DB88EB9A460D}" destId="{13311E70-1DDB-4E7F-B20F-DE04B12A2D1D}" srcOrd="0" destOrd="0" presId="urn:microsoft.com/office/officeart/2005/8/layout/vList5"/>
    <dgm:cxn modelId="{90D1DE2F-301D-420A-8C6D-00F6D673B78E}" type="presParOf" srcId="{A5DB91C8-73E1-4F75-A42A-4FB34EF0B796}" destId="{6FF77978-6BF3-43C3-84B2-13204ED05E7B}" srcOrd="5" destOrd="0" presId="urn:microsoft.com/office/officeart/2005/8/layout/vList5"/>
    <dgm:cxn modelId="{469E9EE5-273E-4EB6-B797-789203621885}" type="presParOf" srcId="{A5DB91C8-73E1-4F75-A42A-4FB34EF0B796}" destId="{F65ECD4D-DAE9-46EB-BAFE-E9C91B0B8B3A}" srcOrd="6" destOrd="0" presId="urn:microsoft.com/office/officeart/2005/8/layout/vList5"/>
    <dgm:cxn modelId="{B3B7B5EB-4893-418D-840D-D3B489567AC8}" type="presParOf" srcId="{F65ECD4D-DAE9-46EB-BAFE-E9C91B0B8B3A}" destId="{40F1EED0-C45D-42D6-BF16-5783E06B299B}" srcOrd="0" destOrd="0" presId="urn:microsoft.com/office/officeart/2005/8/layout/vList5"/>
    <dgm:cxn modelId="{4C6C28A3-BF8B-4154-896E-779124E0AD23}" type="presParOf" srcId="{A5DB91C8-73E1-4F75-A42A-4FB34EF0B796}" destId="{B381D5C4-C02A-42CA-BD77-5A8BE0E72DD2}" srcOrd="7" destOrd="0" presId="urn:microsoft.com/office/officeart/2005/8/layout/vList5"/>
    <dgm:cxn modelId="{FDC32B19-730F-4A6C-9082-21BDCF2A035F}" type="presParOf" srcId="{A5DB91C8-73E1-4F75-A42A-4FB34EF0B796}" destId="{D7C544A3-1495-4EA7-BD17-B8BF95623E6C}" srcOrd="8" destOrd="0" presId="urn:microsoft.com/office/officeart/2005/8/layout/vList5"/>
    <dgm:cxn modelId="{5F038846-FA73-4E05-93E0-E4892F6064E4}" type="presParOf" srcId="{D7C544A3-1495-4EA7-BD17-B8BF95623E6C}" destId="{9C2A8443-1873-451A-AB54-22C1AFFACD1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B43802-EDBC-4628-B993-EEBB9D6275B0}" type="doc">
      <dgm:prSet loTypeId="urn:microsoft.com/office/officeart/2005/8/layout/hierarchy2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D"/>
        </a:p>
      </dgm:t>
    </dgm:pt>
    <dgm:pt modelId="{F9F8516F-848F-4079-BA78-5352CBB967D3}">
      <dgm:prSet phldrT="[Text]"/>
      <dgm:spPr/>
      <dgm:t>
        <a:bodyPr/>
        <a:lstStyle/>
        <a:p>
          <a:r>
            <a:rPr lang="en-US" dirty="0" err="1"/>
            <a:t>Pemungut</a:t>
          </a:r>
          <a:r>
            <a:rPr lang="en-US" dirty="0"/>
            <a:t> </a:t>
          </a:r>
          <a:r>
            <a:rPr lang="en-US" dirty="0" err="1"/>
            <a:t>pajak</a:t>
          </a:r>
          <a:endParaRPr lang="en-ID" dirty="0"/>
        </a:p>
      </dgm:t>
    </dgm:pt>
    <dgm:pt modelId="{81D38133-D617-4799-AB67-B6DB71004390}" type="parTrans" cxnId="{64D4C953-9B7B-463C-BD78-0E153FE66876}">
      <dgm:prSet/>
      <dgm:spPr/>
      <dgm:t>
        <a:bodyPr/>
        <a:lstStyle/>
        <a:p>
          <a:endParaRPr lang="en-ID"/>
        </a:p>
      </dgm:t>
    </dgm:pt>
    <dgm:pt modelId="{781D952B-D46A-4524-AE3C-355877EBA516}" type="sibTrans" cxnId="{64D4C953-9B7B-463C-BD78-0E153FE66876}">
      <dgm:prSet/>
      <dgm:spPr/>
      <dgm:t>
        <a:bodyPr/>
        <a:lstStyle/>
        <a:p>
          <a:endParaRPr lang="en-ID"/>
        </a:p>
      </dgm:t>
    </dgm:pt>
    <dgm:pt modelId="{6F7CDEE4-B7CB-471B-8AD4-B94387624999}">
      <dgm:prSet phldrT="[Text]"/>
      <dgm:spPr/>
      <dgm:t>
        <a:bodyPr/>
        <a:lstStyle/>
        <a:p>
          <a:r>
            <a:rPr lang="en-US" dirty="0" err="1"/>
            <a:t>Bendahara</a:t>
          </a:r>
          <a:r>
            <a:rPr lang="en-US" dirty="0"/>
            <a:t> </a:t>
          </a:r>
          <a:r>
            <a:rPr lang="en-US" dirty="0" err="1"/>
            <a:t>pemerintah</a:t>
          </a:r>
          <a:endParaRPr lang="en-ID" dirty="0"/>
        </a:p>
      </dgm:t>
    </dgm:pt>
    <dgm:pt modelId="{151677B5-CDAA-47B3-8239-51A9050A60FE}" type="parTrans" cxnId="{AE7EE234-78D1-4B78-8FF4-0D1DEF7A480C}">
      <dgm:prSet/>
      <dgm:spPr/>
      <dgm:t>
        <a:bodyPr/>
        <a:lstStyle/>
        <a:p>
          <a:endParaRPr lang="en-ID"/>
        </a:p>
      </dgm:t>
    </dgm:pt>
    <dgm:pt modelId="{A95423EB-DE76-4A43-A59D-663F20D60F1E}" type="sibTrans" cxnId="{AE7EE234-78D1-4B78-8FF4-0D1DEF7A480C}">
      <dgm:prSet/>
      <dgm:spPr/>
      <dgm:t>
        <a:bodyPr/>
        <a:lstStyle/>
        <a:p>
          <a:endParaRPr lang="en-ID"/>
        </a:p>
      </dgm:t>
    </dgm:pt>
    <dgm:pt modelId="{4AF827F5-7E3E-43AA-A071-ED93E7A8709C}">
      <dgm:prSet phldrT="[Text]"/>
      <dgm:spPr/>
      <dgm:t>
        <a:bodyPr/>
        <a:lstStyle/>
        <a:p>
          <a:r>
            <a:rPr lang="en-US" dirty="0"/>
            <a:t>Badan-badan </a:t>
          </a:r>
          <a:r>
            <a:rPr lang="en-US" dirty="0" err="1"/>
            <a:t>tertentu</a:t>
          </a:r>
          <a:r>
            <a:rPr lang="en-US" dirty="0"/>
            <a:t> yang </a:t>
          </a:r>
          <a:r>
            <a:rPr lang="en-US" dirty="0" err="1"/>
            <a:t>memungut</a:t>
          </a:r>
          <a:r>
            <a:rPr lang="en-US" dirty="0"/>
            <a:t> </a:t>
          </a:r>
          <a:r>
            <a:rPr lang="en-US" dirty="0" err="1"/>
            <a:t>pajak</a:t>
          </a:r>
          <a:r>
            <a:rPr lang="en-US" dirty="0"/>
            <a:t> </a:t>
          </a:r>
          <a:r>
            <a:rPr lang="en-US" dirty="0" err="1"/>
            <a:t>dari</a:t>
          </a:r>
          <a:r>
            <a:rPr lang="en-US" dirty="0"/>
            <a:t> WP yang </a:t>
          </a:r>
          <a:r>
            <a:rPr lang="en-US" dirty="0" err="1"/>
            <a:t>melakukan</a:t>
          </a:r>
          <a:r>
            <a:rPr lang="en-US" dirty="0"/>
            <a:t> </a:t>
          </a:r>
          <a:r>
            <a:rPr lang="en-US" dirty="0" err="1"/>
            <a:t>bidang</a:t>
          </a:r>
          <a:r>
            <a:rPr lang="en-US" dirty="0"/>
            <a:t> </a:t>
          </a:r>
          <a:r>
            <a:rPr lang="en-US" dirty="0" err="1"/>
            <a:t>impor</a:t>
          </a:r>
          <a:r>
            <a:rPr lang="en-US" dirty="0"/>
            <a:t>	</a:t>
          </a:r>
        </a:p>
      </dgm:t>
    </dgm:pt>
    <dgm:pt modelId="{F8AF7064-989A-4815-B1B6-A107E77CF7E5}" type="parTrans" cxnId="{DC9EA214-D0C9-4BDE-B5A6-493DECA44DE7}">
      <dgm:prSet/>
      <dgm:spPr/>
      <dgm:t>
        <a:bodyPr/>
        <a:lstStyle/>
        <a:p>
          <a:endParaRPr lang="en-ID"/>
        </a:p>
      </dgm:t>
    </dgm:pt>
    <dgm:pt modelId="{52016E43-AF0B-4901-99CD-6CB0AFA66594}" type="sibTrans" cxnId="{DC9EA214-D0C9-4BDE-B5A6-493DECA44DE7}">
      <dgm:prSet/>
      <dgm:spPr/>
      <dgm:t>
        <a:bodyPr/>
        <a:lstStyle/>
        <a:p>
          <a:endParaRPr lang="en-ID"/>
        </a:p>
      </dgm:t>
    </dgm:pt>
    <dgm:pt modelId="{26EF1721-CA3B-4905-8FE6-8824B68D9031}">
      <dgm:prSet phldrT="[Text]"/>
      <dgm:spPr/>
      <dgm:t>
        <a:bodyPr/>
        <a:lstStyle/>
        <a:p>
          <a:r>
            <a:rPr lang="en-US" dirty="0"/>
            <a:t>WP badan </a:t>
          </a:r>
          <a:r>
            <a:rPr lang="en-US" dirty="0" err="1"/>
            <a:t>ttt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memungut</a:t>
          </a:r>
          <a:r>
            <a:rPr lang="en-US" dirty="0"/>
            <a:t> </a:t>
          </a:r>
          <a:r>
            <a:rPr lang="en-US" dirty="0" err="1"/>
            <a:t>pajak</a:t>
          </a:r>
          <a:r>
            <a:rPr lang="en-US" dirty="0"/>
            <a:t> </a:t>
          </a:r>
          <a:r>
            <a:rPr lang="en-US" dirty="0" err="1"/>
            <a:t>dari</a:t>
          </a:r>
          <a:r>
            <a:rPr lang="en-US" dirty="0"/>
            <a:t> </a:t>
          </a:r>
          <a:r>
            <a:rPr lang="en-US" dirty="0" err="1"/>
            <a:t>pembeli</a:t>
          </a:r>
          <a:r>
            <a:rPr lang="en-US" dirty="0"/>
            <a:t> </a:t>
          </a:r>
          <a:r>
            <a:rPr lang="en-US" dirty="0" err="1"/>
            <a:t>atas</a:t>
          </a:r>
          <a:r>
            <a:rPr lang="en-US" dirty="0"/>
            <a:t> </a:t>
          </a:r>
          <a:r>
            <a:rPr lang="en-US" dirty="0" err="1"/>
            <a:t>pembelian</a:t>
          </a:r>
          <a:r>
            <a:rPr lang="en-US" dirty="0"/>
            <a:t> </a:t>
          </a:r>
          <a:r>
            <a:rPr lang="en-US" dirty="0" err="1"/>
            <a:t>barang</a:t>
          </a:r>
          <a:r>
            <a:rPr lang="en-US" dirty="0"/>
            <a:t> yang </a:t>
          </a:r>
          <a:r>
            <a:rPr lang="en-US" dirty="0" err="1"/>
            <a:t>tergolong</a:t>
          </a:r>
          <a:r>
            <a:rPr lang="en-US" dirty="0"/>
            <a:t> </a:t>
          </a:r>
          <a:r>
            <a:rPr lang="en-US" dirty="0" err="1"/>
            <a:t>sangat</a:t>
          </a:r>
          <a:r>
            <a:rPr lang="en-US" dirty="0"/>
            <a:t> </a:t>
          </a:r>
          <a:r>
            <a:rPr lang="en-US" dirty="0" err="1"/>
            <a:t>mewah</a:t>
          </a:r>
          <a:endParaRPr lang="en-US" dirty="0"/>
        </a:p>
      </dgm:t>
    </dgm:pt>
    <dgm:pt modelId="{08327F41-02BB-4871-8AF0-3E9965A093D1}" type="parTrans" cxnId="{5576B39E-7466-4B18-ABF8-9052BC0055B6}">
      <dgm:prSet/>
      <dgm:spPr/>
      <dgm:t>
        <a:bodyPr/>
        <a:lstStyle/>
        <a:p>
          <a:endParaRPr lang="en-ID"/>
        </a:p>
      </dgm:t>
    </dgm:pt>
    <dgm:pt modelId="{FFF1D427-C282-4FE6-A3B2-576BEB71548E}" type="sibTrans" cxnId="{5576B39E-7466-4B18-ABF8-9052BC0055B6}">
      <dgm:prSet/>
      <dgm:spPr/>
      <dgm:t>
        <a:bodyPr/>
        <a:lstStyle/>
        <a:p>
          <a:endParaRPr lang="en-ID"/>
        </a:p>
      </dgm:t>
    </dgm:pt>
    <dgm:pt modelId="{397D63A5-7B38-4CDB-A4B9-C3CD96E54510}" type="pres">
      <dgm:prSet presAssocID="{58B43802-EDBC-4628-B993-EEBB9D6275B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4257355-4CB5-45A5-88F9-FD850FEC6C23}" type="pres">
      <dgm:prSet presAssocID="{F9F8516F-848F-4079-BA78-5352CBB967D3}" presName="root1" presStyleCnt="0"/>
      <dgm:spPr/>
    </dgm:pt>
    <dgm:pt modelId="{375BCE25-BEA3-4326-ABA5-0AF18BD7A0AE}" type="pres">
      <dgm:prSet presAssocID="{F9F8516F-848F-4079-BA78-5352CBB967D3}" presName="LevelOneTextNode" presStyleLbl="node0" presStyleIdx="0" presStyleCnt="1">
        <dgm:presLayoutVars>
          <dgm:chPref val="3"/>
        </dgm:presLayoutVars>
      </dgm:prSet>
      <dgm:spPr/>
    </dgm:pt>
    <dgm:pt modelId="{CEC634C7-FC0A-400C-98B2-E2D195E3574B}" type="pres">
      <dgm:prSet presAssocID="{F9F8516F-848F-4079-BA78-5352CBB967D3}" presName="level2hierChild" presStyleCnt="0"/>
      <dgm:spPr/>
    </dgm:pt>
    <dgm:pt modelId="{794F55DB-F89B-4088-9B13-E4839DBF893D}" type="pres">
      <dgm:prSet presAssocID="{151677B5-CDAA-47B3-8239-51A9050A60FE}" presName="conn2-1" presStyleLbl="parChTrans1D2" presStyleIdx="0" presStyleCnt="3"/>
      <dgm:spPr/>
    </dgm:pt>
    <dgm:pt modelId="{97873FEA-9AE4-41E4-BEE5-1A7F390B358C}" type="pres">
      <dgm:prSet presAssocID="{151677B5-CDAA-47B3-8239-51A9050A60FE}" presName="connTx" presStyleLbl="parChTrans1D2" presStyleIdx="0" presStyleCnt="3"/>
      <dgm:spPr/>
    </dgm:pt>
    <dgm:pt modelId="{33C2B189-A1F2-4DA0-AB8A-B85F3E843906}" type="pres">
      <dgm:prSet presAssocID="{6F7CDEE4-B7CB-471B-8AD4-B94387624999}" presName="root2" presStyleCnt="0"/>
      <dgm:spPr/>
    </dgm:pt>
    <dgm:pt modelId="{8F26F991-03B5-40F8-83DA-5D90639AB923}" type="pres">
      <dgm:prSet presAssocID="{6F7CDEE4-B7CB-471B-8AD4-B94387624999}" presName="LevelTwoTextNode" presStyleLbl="node2" presStyleIdx="0" presStyleCnt="3">
        <dgm:presLayoutVars>
          <dgm:chPref val="3"/>
        </dgm:presLayoutVars>
      </dgm:prSet>
      <dgm:spPr/>
    </dgm:pt>
    <dgm:pt modelId="{7C82869D-3EDC-45EB-B879-D4CF3CA33E43}" type="pres">
      <dgm:prSet presAssocID="{6F7CDEE4-B7CB-471B-8AD4-B94387624999}" presName="level3hierChild" presStyleCnt="0"/>
      <dgm:spPr/>
    </dgm:pt>
    <dgm:pt modelId="{648FDE6A-F505-4B8D-9247-F88FF2D58C39}" type="pres">
      <dgm:prSet presAssocID="{F8AF7064-989A-4815-B1B6-A107E77CF7E5}" presName="conn2-1" presStyleLbl="parChTrans1D2" presStyleIdx="1" presStyleCnt="3"/>
      <dgm:spPr/>
    </dgm:pt>
    <dgm:pt modelId="{4C3FE2E4-F5AB-485D-858B-36951E71C7D4}" type="pres">
      <dgm:prSet presAssocID="{F8AF7064-989A-4815-B1B6-A107E77CF7E5}" presName="connTx" presStyleLbl="parChTrans1D2" presStyleIdx="1" presStyleCnt="3"/>
      <dgm:spPr/>
    </dgm:pt>
    <dgm:pt modelId="{D44519C0-1410-4F2E-AB16-F4AB33D8A158}" type="pres">
      <dgm:prSet presAssocID="{4AF827F5-7E3E-43AA-A071-ED93E7A8709C}" presName="root2" presStyleCnt="0"/>
      <dgm:spPr/>
    </dgm:pt>
    <dgm:pt modelId="{B006FBEB-D4CA-4861-BC0A-75F583789079}" type="pres">
      <dgm:prSet presAssocID="{4AF827F5-7E3E-43AA-A071-ED93E7A8709C}" presName="LevelTwoTextNode" presStyleLbl="node2" presStyleIdx="1" presStyleCnt="3">
        <dgm:presLayoutVars>
          <dgm:chPref val="3"/>
        </dgm:presLayoutVars>
      </dgm:prSet>
      <dgm:spPr/>
    </dgm:pt>
    <dgm:pt modelId="{2C8CAC80-FE0B-4840-A863-37EDD84E6EA2}" type="pres">
      <dgm:prSet presAssocID="{4AF827F5-7E3E-43AA-A071-ED93E7A8709C}" presName="level3hierChild" presStyleCnt="0"/>
      <dgm:spPr/>
    </dgm:pt>
    <dgm:pt modelId="{F4DD3B0F-152F-4B50-8344-B0059A8D4465}" type="pres">
      <dgm:prSet presAssocID="{08327F41-02BB-4871-8AF0-3E9965A093D1}" presName="conn2-1" presStyleLbl="parChTrans1D2" presStyleIdx="2" presStyleCnt="3"/>
      <dgm:spPr/>
    </dgm:pt>
    <dgm:pt modelId="{85114F77-B733-4F41-9D37-86D85D98F2BB}" type="pres">
      <dgm:prSet presAssocID="{08327F41-02BB-4871-8AF0-3E9965A093D1}" presName="connTx" presStyleLbl="parChTrans1D2" presStyleIdx="2" presStyleCnt="3"/>
      <dgm:spPr/>
    </dgm:pt>
    <dgm:pt modelId="{6C37B9F6-F7A3-44F6-9F09-97E4564B33DC}" type="pres">
      <dgm:prSet presAssocID="{26EF1721-CA3B-4905-8FE6-8824B68D9031}" presName="root2" presStyleCnt="0"/>
      <dgm:spPr/>
    </dgm:pt>
    <dgm:pt modelId="{BE2749C0-3BC6-4815-85F6-8668F21E28D0}" type="pres">
      <dgm:prSet presAssocID="{26EF1721-CA3B-4905-8FE6-8824B68D9031}" presName="LevelTwoTextNode" presStyleLbl="node2" presStyleIdx="2" presStyleCnt="3">
        <dgm:presLayoutVars>
          <dgm:chPref val="3"/>
        </dgm:presLayoutVars>
      </dgm:prSet>
      <dgm:spPr/>
    </dgm:pt>
    <dgm:pt modelId="{1267C68B-1D59-4B06-8F61-73AAFD09D0F8}" type="pres">
      <dgm:prSet presAssocID="{26EF1721-CA3B-4905-8FE6-8824B68D9031}" presName="level3hierChild" presStyleCnt="0"/>
      <dgm:spPr/>
    </dgm:pt>
  </dgm:ptLst>
  <dgm:cxnLst>
    <dgm:cxn modelId="{DC9EA214-D0C9-4BDE-B5A6-493DECA44DE7}" srcId="{F9F8516F-848F-4079-BA78-5352CBB967D3}" destId="{4AF827F5-7E3E-43AA-A071-ED93E7A8709C}" srcOrd="1" destOrd="0" parTransId="{F8AF7064-989A-4815-B1B6-A107E77CF7E5}" sibTransId="{52016E43-AF0B-4901-99CD-6CB0AFA66594}"/>
    <dgm:cxn modelId="{972FCF14-E338-4EA6-A6AA-4ABE6765F89F}" type="presOf" srcId="{F8AF7064-989A-4815-B1B6-A107E77CF7E5}" destId="{648FDE6A-F505-4B8D-9247-F88FF2D58C39}" srcOrd="0" destOrd="0" presId="urn:microsoft.com/office/officeart/2005/8/layout/hierarchy2"/>
    <dgm:cxn modelId="{AE7EE234-78D1-4B78-8FF4-0D1DEF7A480C}" srcId="{F9F8516F-848F-4079-BA78-5352CBB967D3}" destId="{6F7CDEE4-B7CB-471B-8AD4-B94387624999}" srcOrd="0" destOrd="0" parTransId="{151677B5-CDAA-47B3-8239-51A9050A60FE}" sibTransId="{A95423EB-DE76-4A43-A59D-663F20D60F1E}"/>
    <dgm:cxn modelId="{863E375F-DD69-43E8-B6BC-5C5EB5334D04}" type="presOf" srcId="{6F7CDEE4-B7CB-471B-8AD4-B94387624999}" destId="{8F26F991-03B5-40F8-83DA-5D90639AB923}" srcOrd="0" destOrd="0" presId="urn:microsoft.com/office/officeart/2005/8/layout/hierarchy2"/>
    <dgm:cxn modelId="{41447360-613C-415E-A9BC-662025A6EAFA}" type="presOf" srcId="{4AF827F5-7E3E-43AA-A071-ED93E7A8709C}" destId="{B006FBEB-D4CA-4861-BC0A-75F583789079}" srcOrd="0" destOrd="0" presId="urn:microsoft.com/office/officeart/2005/8/layout/hierarchy2"/>
    <dgm:cxn modelId="{FC662D4A-770E-4565-8927-101E4F87B62E}" type="presOf" srcId="{151677B5-CDAA-47B3-8239-51A9050A60FE}" destId="{97873FEA-9AE4-41E4-BEE5-1A7F390B358C}" srcOrd="1" destOrd="0" presId="urn:microsoft.com/office/officeart/2005/8/layout/hierarchy2"/>
    <dgm:cxn modelId="{64D4C953-9B7B-463C-BD78-0E153FE66876}" srcId="{58B43802-EDBC-4628-B993-EEBB9D6275B0}" destId="{F9F8516F-848F-4079-BA78-5352CBB967D3}" srcOrd="0" destOrd="0" parTransId="{81D38133-D617-4799-AB67-B6DB71004390}" sibTransId="{781D952B-D46A-4524-AE3C-355877EBA516}"/>
    <dgm:cxn modelId="{49AC7854-45AD-4D6A-B158-C7F364A8D8ED}" type="presOf" srcId="{26EF1721-CA3B-4905-8FE6-8824B68D9031}" destId="{BE2749C0-3BC6-4815-85F6-8668F21E28D0}" srcOrd="0" destOrd="0" presId="urn:microsoft.com/office/officeart/2005/8/layout/hierarchy2"/>
    <dgm:cxn modelId="{E11E6986-11E3-462B-86D8-EDAEC326E1F4}" type="presOf" srcId="{151677B5-CDAA-47B3-8239-51A9050A60FE}" destId="{794F55DB-F89B-4088-9B13-E4839DBF893D}" srcOrd="0" destOrd="0" presId="urn:microsoft.com/office/officeart/2005/8/layout/hierarchy2"/>
    <dgm:cxn modelId="{86A62089-9E68-4C15-86B2-08A2BA87D225}" type="presOf" srcId="{F8AF7064-989A-4815-B1B6-A107E77CF7E5}" destId="{4C3FE2E4-F5AB-485D-858B-36951E71C7D4}" srcOrd="1" destOrd="0" presId="urn:microsoft.com/office/officeart/2005/8/layout/hierarchy2"/>
    <dgm:cxn modelId="{5576B39E-7466-4B18-ABF8-9052BC0055B6}" srcId="{F9F8516F-848F-4079-BA78-5352CBB967D3}" destId="{26EF1721-CA3B-4905-8FE6-8824B68D9031}" srcOrd="2" destOrd="0" parTransId="{08327F41-02BB-4871-8AF0-3E9965A093D1}" sibTransId="{FFF1D427-C282-4FE6-A3B2-576BEB71548E}"/>
    <dgm:cxn modelId="{0AB07CC4-1DFC-4897-92DF-452BBCC357C3}" type="presOf" srcId="{08327F41-02BB-4871-8AF0-3E9965A093D1}" destId="{F4DD3B0F-152F-4B50-8344-B0059A8D4465}" srcOrd="0" destOrd="0" presId="urn:microsoft.com/office/officeart/2005/8/layout/hierarchy2"/>
    <dgm:cxn modelId="{1DAEF8C5-192A-4F65-B32F-B89D3B94C827}" type="presOf" srcId="{F9F8516F-848F-4079-BA78-5352CBB967D3}" destId="{375BCE25-BEA3-4326-ABA5-0AF18BD7A0AE}" srcOrd="0" destOrd="0" presId="urn:microsoft.com/office/officeart/2005/8/layout/hierarchy2"/>
    <dgm:cxn modelId="{11928BC9-49F1-40FB-8CDB-3446F4CCBB0E}" type="presOf" srcId="{08327F41-02BB-4871-8AF0-3E9965A093D1}" destId="{85114F77-B733-4F41-9D37-86D85D98F2BB}" srcOrd="1" destOrd="0" presId="urn:microsoft.com/office/officeart/2005/8/layout/hierarchy2"/>
    <dgm:cxn modelId="{4D8DCAD3-51E3-42A3-83EF-F513AB22243C}" type="presOf" srcId="{58B43802-EDBC-4628-B993-EEBB9D6275B0}" destId="{397D63A5-7B38-4CDB-A4B9-C3CD96E54510}" srcOrd="0" destOrd="0" presId="urn:microsoft.com/office/officeart/2005/8/layout/hierarchy2"/>
    <dgm:cxn modelId="{64740760-D1EC-46CD-82BF-ED4032E0BE5A}" type="presParOf" srcId="{397D63A5-7B38-4CDB-A4B9-C3CD96E54510}" destId="{04257355-4CB5-45A5-88F9-FD850FEC6C23}" srcOrd="0" destOrd="0" presId="urn:microsoft.com/office/officeart/2005/8/layout/hierarchy2"/>
    <dgm:cxn modelId="{FE81FFBB-8F6A-44EF-9763-80473CD530BB}" type="presParOf" srcId="{04257355-4CB5-45A5-88F9-FD850FEC6C23}" destId="{375BCE25-BEA3-4326-ABA5-0AF18BD7A0AE}" srcOrd="0" destOrd="0" presId="urn:microsoft.com/office/officeart/2005/8/layout/hierarchy2"/>
    <dgm:cxn modelId="{7565ACBC-E894-4A38-9CE3-62C680213FB3}" type="presParOf" srcId="{04257355-4CB5-45A5-88F9-FD850FEC6C23}" destId="{CEC634C7-FC0A-400C-98B2-E2D195E3574B}" srcOrd="1" destOrd="0" presId="urn:microsoft.com/office/officeart/2005/8/layout/hierarchy2"/>
    <dgm:cxn modelId="{257E452B-A69E-4C1B-9904-C65A63A75672}" type="presParOf" srcId="{CEC634C7-FC0A-400C-98B2-E2D195E3574B}" destId="{794F55DB-F89B-4088-9B13-E4839DBF893D}" srcOrd="0" destOrd="0" presId="urn:microsoft.com/office/officeart/2005/8/layout/hierarchy2"/>
    <dgm:cxn modelId="{B48A275B-95DB-4731-B660-F381E2E9A74F}" type="presParOf" srcId="{794F55DB-F89B-4088-9B13-E4839DBF893D}" destId="{97873FEA-9AE4-41E4-BEE5-1A7F390B358C}" srcOrd="0" destOrd="0" presId="urn:microsoft.com/office/officeart/2005/8/layout/hierarchy2"/>
    <dgm:cxn modelId="{62AF2B42-D697-46BF-967D-314B178DACD5}" type="presParOf" srcId="{CEC634C7-FC0A-400C-98B2-E2D195E3574B}" destId="{33C2B189-A1F2-4DA0-AB8A-B85F3E843906}" srcOrd="1" destOrd="0" presId="urn:microsoft.com/office/officeart/2005/8/layout/hierarchy2"/>
    <dgm:cxn modelId="{A5105F66-E061-4899-9D9A-7BE7D594B004}" type="presParOf" srcId="{33C2B189-A1F2-4DA0-AB8A-B85F3E843906}" destId="{8F26F991-03B5-40F8-83DA-5D90639AB923}" srcOrd="0" destOrd="0" presId="urn:microsoft.com/office/officeart/2005/8/layout/hierarchy2"/>
    <dgm:cxn modelId="{432A4B3E-2AF6-401E-8205-737F73A05DFA}" type="presParOf" srcId="{33C2B189-A1F2-4DA0-AB8A-B85F3E843906}" destId="{7C82869D-3EDC-45EB-B879-D4CF3CA33E43}" srcOrd="1" destOrd="0" presId="urn:microsoft.com/office/officeart/2005/8/layout/hierarchy2"/>
    <dgm:cxn modelId="{51B79713-5F60-4CCB-BC30-72CDC81B602A}" type="presParOf" srcId="{CEC634C7-FC0A-400C-98B2-E2D195E3574B}" destId="{648FDE6A-F505-4B8D-9247-F88FF2D58C39}" srcOrd="2" destOrd="0" presId="urn:microsoft.com/office/officeart/2005/8/layout/hierarchy2"/>
    <dgm:cxn modelId="{B3013EC8-C1C4-4B9A-AF51-7114F944F54C}" type="presParOf" srcId="{648FDE6A-F505-4B8D-9247-F88FF2D58C39}" destId="{4C3FE2E4-F5AB-485D-858B-36951E71C7D4}" srcOrd="0" destOrd="0" presId="urn:microsoft.com/office/officeart/2005/8/layout/hierarchy2"/>
    <dgm:cxn modelId="{0F48954E-B115-4DA3-B236-98CC57791BD3}" type="presParOf" srcId="{CEC634C7-FC0A-400C-98B2-E2D195E3574B}" destId="{D44519C0-1410-4F2E-AB16-F4AB33D8A158}" srcOrd="3" destOrd="0" presId="urn:microsoft.com/office/officeart/2005/8/layout/hierarchy2"/>
    <dgm:cxn modelId="{A0A09194-3576-4659-A541-F062913D67DC}" type="presParOf" srcId="{D44519C0-1410-4F2E-AB16-F4AB33D8A158}" destId="{B006FBEB-D4CA-4861-BC0A-75F583789079}" srcOrd="0" destOrd="0" presId="urn:microsoft.com/office/officeart/2005/8/layout/hierarchy2"/>
    <dgm:cxn modelId="{06CC7592-91B7-42B1-B90C-E0E0D8DE5AF0}" type="presParOf" srcId="{D44519C0-1410-4F2E-AB16-F4AB33D8A158}" destId="{2C8CAC80-FE0B-4840-A863-37EDD84E6EA2}" srcOrd="1" destOrd="0" presId="urn:microsoft.com/office/officeart/2005/8/layout/hierarchy2"/>
    <dgm:cxn modelId="{84C9A541-F7B8-45A0-BA62-E692E0C5EA35}" type="presParOf" srcId="{CEC634C7-FC0A-400C-98B2-E2D195E3574B}" destId="{F4DD3B0F-152F-4B50-8344-B0059A8D4465}" srcOrd="4" destOrd="0" presId="urn:microsoft.com/office/officeart/2005/8/layout/hierarchy2"/>
    <dgm:cxn modelId="{1A47ED48-D66D-4733-BAE4-30E6CA0ECC98}" type="presParOf" srcId="{F4DD3B0F-152F-4B50-8344-B0059A8D4465}" destId="{85114F77-B733-4F41-9D37-86D85D98F2BB}" srcOrd="0" destOrd="0" presId="urn:microsoft.com/office/officeart/2005/8/layout/hierarchy2"/>
    <dgm:cxn modelId="{8B0E6C82-C202-4591-95ED-A8CD630564CB}" type="presParOf" srcId="{CEC634C7-FC0A-400C-98B2-E2D195E3574B}" destId="{6C37B9F6-F7A3-44F6-9F09-97E4564B33DC}" srcOrd="5" destOrd="0" presId="urn:microsoft.com/office/officeart/2005/8/layout/hierarchy2"/>
    <dgm:cxn modelId="{BE24C0C8-935A-478E-8459-AC4517962300}" type="presParOf" srcId="{6C37B9F6-F7A3-44F6-9F09-97E4564B33DC}" destId="{BE2749C0-3BC6-4815-85F6-8668F21E28D0}" srcOrd="0" destOrd="0" presId="urn:microsoft.com/office/officeart/2005/8/layout/hierarchy2"/>
    <dgm:cxn modelId="{3336826D-411D-4CE6-BE75-AC4135789BA5}" type="presParOf" srcId="{6C37B9F6-F7A3-44F6-9F09-97E4564B33DC}" destId="{1267C68B-1D59-4B06-8F61-73AAFD09D0F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D3072F-AA48-4E2D-BBE6-96D80BB2064C}">
      <dsp:nvSpPr>
        <dsp:cNvPr id="0" name=""/>
        <dsp:cNvSpPr/>
      </dsp:nvSpPr>
      <dsp:spPr>
        <a:xfrm>
          <a:off x="2494892" y="1756"/>
          <a:ext cx="2806754" cy="76813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Definisi</a:t>
          </a:r>
          <a:endParaRPr lang="en-ID" sz="2200" kern="1200"/>
        </a:p>
      </dsp:txBody>
      <dsp:txXfrm>
        <a:off x="2532389" y="39253"/>
        <a:ext cx="2731760" cy="693143"/>
      </dsp:txXfrm>
    </dsp:sp>
    <dsp:sp modelId="{4A3085F6-FC64-4E99-9D2D-FE64170748BE}">
      <dsp:nvSpPr>
        <dsp:cNvPr id="0" name=""/>
        <dsp:cNvSpPr/>
      </dsp:nvSpPr>
      <dsp:spPr>
        <a:xfrm>
          <a:off x="2494892" y="808301"/>
          <a:ext cx="2806754" cy="768137"/>
        </a:xfrm>
        <a:prstGeom prst="roundRect">
          <a:avLst/>
        </a:prstGeom>
        <a:solidFill>
          <a:schemeClr val="accent2">
            <a:hueOff val="663946"/>
            <a:satOff val="2284"/>
            <a:lumOff val="-44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Pemungut</a:t>
          </a:r>
          <a:endParaRPr lang="en-ID" sz="2200" kern="1200"/>
        </a:p>
      </dsp:txBody>
      <dsp:txXfrm>
        <a:off x="2532389" y="845798"/>
        <a:ext cx="2731760" cy="693143"/>
      </dsp:txXfrm>
    </dsp:sp>
    <dsp:sp modelId="{13311E70-1DDB-4E7F-B20F-DE04B12A2D1D}">
      <dsp:nvSpPr>
        <dsp:cNvPr id="0" name=""/>
        <dsp:cNvSpPr/>
      </dsp:nvSpPr>
      <dsp:spPr>
        <a:xfrm>
          <a:off x="2494892" y="1614845"/>
          <a:ext cx="2806754" cy="768137"/>
        </a:xfrm>
        <a:prstGeom prst="roundRect">
          <a:avLst/>
        </a:prstGeom>
        <a:solidFill>
          <a:schemeClr val="accent2">
            <a:hueOff val="1327892"/>
            <a:satOff val="4567"/>
            <a:lumOff val="-88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Objek pajak </a:t>
          </a:r>
          <a:endParaRPr lang="en-ID" sz="2200" kern="1200"/>
        </a:p>
      </dsp:txBody>
      <dsp:txXfrm>
        <a:off x="2532389" y="1652342"/>
        <a:ext cx="2731760" cy="693143"/>
      </dsp:txXfrm>
    </dsp:sp>
    <dsp:sp modelId="{40F1EED0-C45D-42D6-BF16-5783E06B299B}">
      <dsp:nvSpPr>
        <dsp:cNvPr id="0" name=""/>
        <dsp:cNvSpPr/>
      </dsp:nvSpPr>
      <dsp:spPr>
        <a:xfrm>
          <a:off x="2494892" y="2421389"/>
          <a:ext cx="2806754" cy="768137"/>
        </a:xfrm>
        <a:prstGeom prst="roundRect">
          <a:avLst/>
        </a:prstGeom>
        <a:solidFill>
          <a:schemeClr val="accent2">
            <a:hueOff val="1991838"/>
            <a:satOff val="6851"/>
            <a:lumOff val="-132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Tata </a:t>
          </a:r>
          <a:r>
            <a:rPr lang="en-US" sz="2200" kern="1200" dirty="0" err="1"/>
            <a:t>cara</a:t>
          </a:r>
          <a:r>
            <a:rPr lang="en-US" sz="2200" kern="1200" dirty="0"/>
            <a:t> </a:t>
          </a:r>
          <a:r>
            <a:rPr lang="en-US" sz="2200" kern="1200" dirty="0" err="1"/>
            <a:t>perhitungan</a:t>
          </a:r>
          <a:r>
            <a:rPr lang="en-US" sz="2200" kern="1200" dirty="0"/>
            <a:t> </a:t>
          </a:r>
          <a:r>
            <a:rPr lang="en-US" sz="2200" kern="1200" dirty="0" err="1"/>
            <a:t>PPh</a:t>
          </a:r>
          <a:r>
            <a:rPr lang="en-US" sz="2200" kern="1200" dirty="0"/>
            <a:t> 22</a:t>
          </a:r>
          <a:endParaRPr lang="en-ID" sz="2200" kern="1200" dirty="0"/>
        </a:p>
      </dsp:txBody>
      <dsp:txXfrm>
        <a:off x="2532389" y="2458886"/>
        <a:ext cx="2731760" cy="693143"/>
      </dsp:txXfrm>
    </dsp:sp>
    <dsp:sp modelId="{9C2A8443-1873-451A-AB54-22C1AFFACD17}">
      <dsp:nvSpPr>
        <dsp:cNvPr id="0" name=""/>
        <dsp:cNvSpPr/>
      </dsp:nvSpPr>
      <dsp:spPr>
        <a:xfrm>
          <a:off x="2494892" y="3227933"/>
          <a:ext cx="2806754" cy="768137"/>
        </a:xfrm>
        <a:prstGeom prst="roundRect">
          <a:avLst/>
        </a:prstGeom>
        <a:solidFill>
          <a:schemeClr val="accent2">
            <a:hueOff val="2655785"/>
            <a:satOff val="9135"/>
            <a:lumOff val="-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Latihan</a:t>
          </a:r>
          <a:endParaRPr lang="en-ID" sz="2200" kern="1200" dirty="0"/>
        </a:p>
      </dsp:txBody>
      <dsp:txXfrm>
        <a:off x="2532389" y="3265430"/>
        <a:ext cx="2731760" cy="6931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5BCE25-BEA3-4326-ABA5-0AF18BD7A0AE}">
      <dsp:nvSpPr>
        <dsp:cNvPr id="0" name=""/>
        <dsp:cNvSpPr/>
      </dsp:nvSpPr>
      <dsp:spPr>
        <a:xfrm>
          <a:off x="1769193" y="1393774"/>
          <a:ext cx="2420559" cy="121027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Pemungut</a:t>
          </a:r>
          <a:r>
            <a:rPr lang="en-US" sz="1700" kern="1200" dirty="0"/>
            <a:t> </a:t>
          </a:r>
          <a:r>
            <a:rPr lang="en-US" sz="1700" kern="1200" dirty="0" err="1"/>
            <a:t>pajak</a:t>
          </a:r>
          <a:endParaRPr lang="en-ID" sz="1700" kern="1200" dirty="0"/>
        </a:p>
      </dsp:txBody>
      <dsp:txXfrm>
        <a:off x="1804641" y="1429222"/>
        <a:ext cx="2349663" cy="1139383"/>
      </dsp:txXfrm>
    </dsp:sp>
    <dsp:sp modelId="{794F55DB-F89B-4088-9B13-E4839DBF893D}">
      <dsp:nvSpPr>
        <dsp:cNvPr id="0" name=""/>
        <dsp:cNvSpPr/>
      </dsp:nvSpPr>
      <dsp:spPr>
        <a:xfrm rot="18289469">
          <a:off x="3826129" y="1275756"/>
          <a:ext cx="1695472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695472" y="27246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00" kern="1200"/>
        </a:p>
      </dsp:txBody>
      <dsp:txXfrm>
        <a:off x="4631478" y="1260616"/>
        <a:ext cx="84773" cy="84773"/>
      </dsp:txXfrm>
    </dsp:sp>
    <dsp:sp modelId="{8F26F991-03B5-40F8-83DA-5D90639AB923}">
      <dsp:nvSpPr>
        <dsp:cNvPr id="0" name=""/>
        <dsp:cNvSpPr/>
      </dsp:nvSpPr>
      <dsp:spPr>
        <a:xfrm>
          <a:off x="5157977" y="1952"/>
          <a:ext cx="2420559" cy="121027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Bendahara</a:t>
          </a:r>
          <a:r>
            <a:rPr lang="en-US" sz="1700" kern="1200" dirty="0"/>
            <a:t> </a:t>
          </a:r>
          <a:r>
            <a:rPr lang="en-US" sz="1700" kern="1200" dirty="0" err="1"/>
            <a:t>pemerintah</a:t>
          </a:r>
          <a:endParaRPr lang="en-ID" sz="1700" kern="1200" dirty="0"/>
        </a:p>
      </dsp:txBody>
      <dsp:txXfrm>
        <a:off x="5193425" y="37400"/>
        <a:ext cx="2349663" cy="1139383"/>
      </dsp:txXfrm>
    </dsp:sp>
    <dsp:sp modelId="{648FDE6A-F505-4B8D-9247-F88FF2D58C39}">
      <dsp:nvSpPr>
        <dsp:cNvPr id="0" name=""/>
        <dsp:cNvSpPr/>
      </dsp:nvSpPr>
      <dsp:spPr>
        <a:xfrm>
          <a:off x="4189753" y="1971667"/>
          <a:ext cx="968223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968223" y="27246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4649659" y="1974708"/>
        <a:ext cx="48411" cy="48411"/>
      </dsp:txXfrm>
    </dsp:sp>
    <dsp:sp modelId="{B006FBEB-D4CA-4861-BC0A-75F583789079}">
      <dsp:nvSpPr>
        <dsp:cNvPr id="0" name=""/>
        <dsp:cNvSpPr/>
      </dsp:nvSpPr>
      <dsp:spPr>
        <a:xfrm>
          <a:off x="5157977" y="1393774"/>
          <a:ext cx="2420559" cy="121027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Badan-badan </a:t>
          </a:r>
          <a:r>
            <a:rPr lang="en-US" sz="1700" kern="1200" dirty="0" err="1"/>
            <a:t>tertentu</a:t>
          </a:r>
          <a:r>
            <a:rPr lang="en-US" sz="1700" kern="1200" dirty="0"/>
            <a:t> yang </a:t>
          </a:r>
          <a:r>
            <a:rPr lang="en-US" sz="1700" kern="1200" dirty="0" err="1"/>
            <a:t>memungut</a:t>
          </a:r>
          <a:r>
            <a:rPr lang="en-US" sz="1700" kern="1200" dirty="0"/>
            <a:t> </a:t>
          </a:r>
          <a:r>
            <a:rPr lang="en-US" sz="1700" kern="1200" dirty="0" err="1"/>
            <a:t>pajak</a:t>
          </a:r>
          <a:r>
            <a:rPr lang="en-US" sz="1700" kern="1200" dirty="0"/>
            <a:t> </a:t>
          </a:r>
          <a:r>
            <a:rPr lang="en-US" sz="1700" kern="1200" dirty="0" err="1"/>
            <a:t>dari</a:t>
          </a:r>
          <a:r>
            <a:rPr lang="en-US" sz="1700" kern="1200" dirty="0"/>
            <a:t> WP yang </a:t>
          </a:r>
          <a:r>
            <a:rPr lang="en-US" sz="1700" kern="1200" dirty="0" err="1"/>
            <a:t>melakukan</a:t>
          </a:r>
          <a:r>
            <a:rPr lang="en-US" sz="1700" kern="1200" dirty="0"/>
            <a:t> </a:t>
          </a:r>
          <a:r>
            <a:rPr lang="en-US" sz="1700" kern="1200" dirty="0" err="1"/>
            <a:t>bidang</a:t>
          </a:r>
          <a:r>
            <a:rPr lang="en-US" sz="1700" kern="1200" dirty="0"/>
            <a:t> </a:t>
          </a:r>
          <a:r>
            <a:rPr lang="en-US" sz="1700" kern="1200" dirty="0" err="1"/>
            <a:t>impor</a:t>
          </a:r>
          <a:r>
            <a:rPr lang="en-US" sz="1700" kern="1200" dirty="0"/>
            <a:t>	</a:t>
          </a:r>
        </a:p>
      </dsp:txBody>
      <dsp:txXfrm>
        <a:off x="5193425" y="1429222"/>
        <a:ext cx="2349663" cy="1139383"/>
      </dsp:txXfrm>
    </dsp:sp>
    <dsp:sp modelId="{F4DD3B0F-152F-4B50-8344-B0059A8D4465}">
      <dsp:nvSpPr>
        <dsp:cNvPr id="0" name=""/>
        <dsp:cNvSpPr/>
      </dsp:nvSpPr>
      <dsp:spPr>
        <a:xfrm rot="3310531">
          <a:off x="3826129" y="2667578"/>
          <a:ext cx="1695472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695472" y="27246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00" kern="1200"/>
        </a:p>
      </dsp:txBody>
      <dsp:txXfrm>
        <a:off x="4631478" y="2652438"/>
        <a:ext cx="84773" cy="84773"/>
      </dsp:txXfrm>
    </dsp:sp>
    <dsp:sp modelId="{BE2749C0-3BC6-4815-85F6-8668F21E28D0}">
      <dsp:nvSpPr>
        <dsp:cNvPr id="0" name=""/>
        <dsp:cNvSpPr/>
      </dsp:nvSpPr>
      <dsp:spPr>
        <a:xfrm>
          <a:off x="5157977" y="2785595"/>
          <a:ext cx="2420559" cy="121027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WP badan </a:t>
          </a:r>
          <a:r>
            <a:rPr lang="en-US" sz="1700" kern="1200" dirty="0" err="1"/>
            <a:t>ttt</a:t>
          </a:r>
          <a:r>
            <a:rPr lang="en-US" sz="1700" kern="1200" dirty="0"/>
            <a:t> </a:t>
          </a:r>
          <a:r>
            <a:rPr lang="en-US" sz="1700" kern="1200" dirty="0" err="1"/>
            <a:t>untuk</a:t>
          </a:r>
          <a:r>
            <a:rPr lang="en-US" sz="1700" kern="1200" dirty="0"/>
            <a:t> </a:t>
          </a:r>
          <a:r>
            <a:rPr lang="en-US" sz="1700" kern="1200" dirty="0" err="1"/>
            <a:t>memungut</a:t>
          </a:r>
          <a:r>
            <a:rPr lang="en-US" sz="1700" kern="1200" dirty="0"/>
            <a:t> </a:t>
          </a:r>
          <a:r>
            <a:rPr lang="en-US" sz="1700" kern="1200" dirty="0" err="1"/>
            <a:t>pajak</a:t>
          </a:r>
          <a:r>
            <a:rPr lang="en-US" sz="1700" kern="1200" dirty="0"/>
            <a:t> </a:t>
          </a:r>
          <a:r>
            <a:rPr lang="en-US" sz="1700" kern="1200" dirty="0" err="1"/>
            <a:t>dari</a:t>
          </a:r>
          <a:r>
            <a:rPr lang="en-US" sz="1700" kern="1200" dirty="0"/>
            <a:t> </a:t>
          </a:r>
          <a:r>
            <a:rPr lang="en-US" sz="1700" kern="1200" dirty="0" err="1"/>
            <a:t>pembeli</a:t>
          </a:r>
          <a:r>
            <a:rPr lang="en-US" sz="1700" kern="1200" dirty="0"/>
            <a:t> </a:t>
          </a:r>
          <a:r>
            <a:rPr lang="en-US" sz="1700" kern="1200" dirty="0" err="1"/>
            <a:t>atas</a:t>
          </a:r>
          <a:r>
            <a:rPr lang="en-US" sz="1700" kern="1200" dirty="0"/>
            <a:t> </a:t>
          </a:r>
          <a:r>
            <a:rPr lang="en-US" sz="1700" kern="1200" dirty="0" err="1"/>
            <a:t>pembelian</a:t>
          </a:r>
          <a:r>
            <a:rPr lang="en-US" sz="1700" kern="1200" dirty="0"/>
            <a:t> </a:t>
          </a:r>
          <a:r>
            <a:rPr lang="en-US" sz="1700" kern="1200" dirty="0" err="1"/>
            <a:t>barang</a:t>
          </a:r>
          <a:r>
            <a:rPr lang="en-US" sz="1700" kern="1200" dirty="0"/>
            <a:t> yang </a:t>
          </a:r>
          <a:r>
            <a:rPr lang="en-US" sz="1700" kern="1200" dirty="0" err="1"/>
            <a:t>tergolong</a:t>
          </a:r>
          <a:r>
            <a:rPr lang="en-US" sz="1700" kern="1200" dirty="0"/>
            <a:t> </a:t>
          </a:r>
          <a:r>
            <a:rPr lang="en-US" sz="1700" kern="1200" dirty="0" err="1"/>
            <a:t>sangat</a:t>
          </a:r>
          <a:r>
            <a:rPr lang="en-US" sz="1700" kern="1200" dirty="0"/>
            <a:t> </a:t>
          </a:r>
          <a:r>
            <a:rPr lang="en-US" sz="1700" kern="1200" dirty="0" err="1"/>
            <a:t>mewah</a:t>
          </a:r>
          <a:endParaRPr lang="en-US" sz="1700" kern="1200" dirty="0"/>
        </a:p>
      </dsp:txBody>
      <dsp:txXfrm>
        <a:off x="5193425" y="2821043"/>
        <a:ext cx="2349663" cy="11393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4-11T06:24:42.722"/>
    </inkml:context>
    <inkml:brush xml:id="br0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7286 2216 1483 0,'-2'0'489'0,"1"-1"-491"0,0-19-2 15,19-62 2-15,-3 21 2 0,-2 3 2 16,-3 4 0 0,-4 28 2-16,2 14 10 15,-4 17 30-15,-2 11 29 16,1 25 42-16,-2 14 3 16,6 7-24-16,-1-1-27 0,5-17-43 15,-2-11-14-15,0-13-9 16,0-1-3-16,-4-9-27 15,2-1-25-15,-5-5-72 16,0 0-46-16,-1-4-325 16</inkml:trace>
  <inkml:trace contextRef="#ctx0" brushRef="#br0" timeOffset="148.25">7584 2195 1612 0,'-2'-1'689'0,"-1"-3"-293"16,3 0-327-16,0 3-42 15,0 0-43-15,0 0-117 0</inkml:trace>
  <inkml:trace contextRef="#ctx0" brushRef="#br0" timeOffset="1680.15">8371 1585 1307 0,'-5'1'488'0,"2"9"-369"16,2 14-59-16,5 19 5 16,6 9-12-16,1 12-11 15,2-2-5-15,-1-7-15 16,-2-1-8-16,-6-12-14 15,0 0 4-15,-2-15 0 16,-1-9-4-16,-1-7 10 16,0-8 1-16,-1-6 1 0,0-2 5 15,0 4-9 1,0-28-4-16,-3-61-17 16,4 32-12-16,4 2-6 15,1 6 4-15,-1 6 9 16,1-3 9-16,-1-3 5 15,1 5-2-15,0 11 7 16,-2 13-1-16,0 19-2 0,1 8 1 16,1 20 12-16,2 10 9 15,4 19 22-15,0 4 6 0,2-4-13 16,0-5-7 0,-1-3-20-16,-3-4-6 15,-6-3-1-15,3-3 2 16,-5-14 0-16,3-6 1 0,2-11-7 15,-2-5-2-15,7-18 2 16,0-11-2-16,5-21-2 16,2-7-8-16,1 3-7 15,1 2-4-15,4 8 6 16,0-2 5-16,8 2 5 16,-5 1 4-16,-4 9 1 15,-4 11 2-15,-12 17 5 16,0 14 8-16,-1 26 28 15,-4 10 17-15,1 13 25 16,-3 0-1-16,-2-5-25 16,8 3-16-16,-4-5-26 15,4-2-7-15,3-6-11 16,-3-10-17-16,0-8-96 16,5-11-49-16,0-13-343 15</inkml:trace>
  <inkml:trace contextRef="#ctx0" brushRef="#br0" timeOffset="2031.85">9024 1929 1200 0,'39'-24'527'0,"-44"27"-159"16,3 5-310-16,6-1-34 15,2-6-4-15,4 0-32 16,3-4-5-16,3-11-6 16,1 1 1-16,-6-5 4 15,-1-2 8-15,-10-1 10 16,-4 1 0-16,-2 2 5 16,-4 4 2-16,-1 4 9 15,3 4 11-15,-3 11 1 16,2 3 3-16,5 15-5 0,2 10 2 15,2 9 14-15,0 3-3 16,6-4-5 0,4-1-13-16,11-13-20 15,3-12-2-15,2-19-40 0,-4-16-57 16</inkml:trace>
  <inkml:trace contextRef="#ctx0" brushRef="#br0" timeOffset="2530.6">9436 1774 1469 0,'-1'1'586'16,"-4"8"-386"-16,-1 6-57 15,4 12-62-15,1 5-21 16,3 2-35-16,-2-3-10 0,4-9-9 15,-3-8-5-15,-1-9 2 16,4-1-2-16,-8-9 2 16,4-4-1-16,0-9-2 15,0-12 1-15,10-3-1 16,0 1 3-16,2 3-3 16,3 9 2-16,-4 8-2 15,2 6-5-15,1 12 0 0,-5 0-1 16,0 13 4-1,-2 4 1-15,-3 5-1 16,3 6-16-16,-3-6-87 16,3-3-46-16,0-9-58 15,2-5-283-15</inkml:trace>
  <inkml:trace contextRef="#ctx0" brushRef="#br0" timeOffset="2948.05">9767 1791 1083 0,'-3'-6'535'0,"-4"-5"-170"16,-3 6-168-16,-5 8-24 0,-4 7-63 15,0 7-30 1,2 8-45-16,-2 2-13 0,8 8-12 16,5 4-7-16,7-11-4 15,5-6-3-15,6-10-19 16,4-12 0-16,5-10-5 15,0-4 7-15,10-12 10 16,-2 5 0-16,-2 7 1 16,2 7 0-16,-13 15 1 15,0 14 5-15,-4 13 5 16,-7 15 3-16,-3 7 5 16,-3-1 0-16,-8-5 0 15,6-11-3-15,-3-6-2 16,-7-8-1-16,-6-8 6 15,1-3 5-15,-1-6 2 0,6-4 4 16,2-5-7 0,-1-7-8-16,3-11-5 0,6-5-2 15,10-10-5 1,5 6-1-16,8 2-20 0,10 6-16 16,0 12-46-16,2 2-36 15,-2 10-39-15</inkml:trace>
  <inkml:trace contextRef="#ctx0" brushRef="#br0" timeOffset="3480.1">10071 1560 1775 0,'-2'10'649'16,"-3"22"-552"-16,7 9-9 16,2 17-43-16,8-4-21 0,1-8-9 15,-1-10-5 1,-2-9-9-16,-5 0 3 16,-1-11-4-16,-4-6-6 15,1-8 0-15,2-4-4 0,5-12 2 16,3-4 4-16,4-11 0 15,-2-1 2-15,3 5-3 16,-2 6-4-16,-1 13 0 16,1 6-5-16,-3 12 2 15,-1 3 7-15,-7 15 3 16,-1 2 2-16,-1 7-4 16,2 2-19-16,1-8-61 15,0-3-31-15,4-8-66 16,1-12-23-16,0-12-160 15,6-9-81-15</inkml:trace>
  <inkml:trace contextRef="#ctx0" brushRef="#br0" timeOffset="3606.26">10445 1782 1263 0,'5'5'515'0,"5"8"-327"0,-5 5-35 15,1 10-61-15,1 8-34 16,3 5-58-16,-2-7-46 15,-1-7-101-15,-4-8 21 16</inkml:trace>
  <inkml:trace contextRef="#ctx0" brushRef="#br0" timeOffset="3760.09">10380 1627 1923 0,'2'-8'648'0,"15"-4"-632"16,10 7-49-16,7 7-161 15</inkml:trace>
  <inkml:trace contextRef="#ctx0" brushRef="#br0" timeOffset="4149.34">10747 1536 1584 0,'1'22'625'16,"2"19"-433"-1,2 14-69-15,1 8-12 16,5-6-58-16,1-7-20 0,4-6-43 15,0-7-26-15,-2-2-60 16,-5-11-47-16,-4-5-49 16,-4-8-6-16,-8-13-24 15,1-6-151-15</inkml:trace>
  <inkml:trace contextRef="#ctx0" brushRef="#br0" timeOffset="4514.58">10767 1762 1143 0,'5'-5'446'0,"6"-6"-328"16,6 4-28-16,9 3-51 16,1 3-17-16,2 6-12 15,-1 1-2-15,-8 10 19 16,6 2 16-16,-13 4 30 0,-4 3 15 0,0-1-2 31,-6 2-7-31,3-1-33 0,6-2-11 16,-2-7-25-16,2-6-6 15,2-10-12-15,-1-9-8 16,1-14-14-16,-2-4-15 0,-2-8 4 16,-2 4 1-1,-1 7 17-15,-2 7 14 16,-2 8 26-16,-1 6 10 0,-1 9 21 16,2 8 8-16,1 17-11 15,-2 5-2-15,0 11-22 16,-1 2-17-16,2-3-52 15,3-4-34-15,8-17-59 0,-3-6-36 16,-2-18-125 0,-3-14-156-16</inkml:trace>
  <inkml:trace contextRef="#ctx0" brushRef="#br0" timeOffset="4796.85">11225 1772 1237 0,'2'4'517'0,"3"13"-285"15,0 5-43-15,3 10-71 16,-2 2-27-16,2 2-64 16,-3-1-13-16,0-6-13 0,-2-2-2 15,-3-12 1-15,0-5 0 0,0-12-1 16,1-13 0 0,0-13 1-16,1-3-6 0,3-8-3 15,1 7-12 1,8 8-21-16,3 4-5 15,0 12 0-15,1 5 11 16,1 8 21-16,-8 9 7 0,8 10 4 16,-4 4 1-16,-10 12-8 15,3 2-14-15,-9-6-64 16,2 1-41-16</inkml:trace>
  <inkml:trace contextRef="#ctx0" brushRef="#br0" timeOffset="5299.28">11685 1834 932 0,'-7'-1'533'0,"-10"1"29"15,-1 5-325-15,1 14-69 16,0 10-27-16,2 15-63 0,3 1-22 15,8 2-25-15,1-7-17 16,9-16-19-16,4-7-9 16,1-21-13-16,2-8 2 15,5-17-6-15,2-8 4 16,0 7 4-16,-2-1 3 16,-2 18 12-16,-3 15 0 15,1 27 10-15,3 19 3 0,-6 15 6 16,-3 2 1-16,2-13-2 15,-8-7-2-15,-2-9-8 16,-1-3 2-16,-10-1 0 16,3-6 0-16,-6-5 9 15,-2-8-2-15,2-13 0 16,1-9-3-16,2-18-6 16,3-5 0-16,7-7-5 15,2 2 4-15,9 6-3 16,4 3 4-16,5 8 0 15,3 5-2-15,3 15 0 16,-7 0-5-16,3 9-36 16,-1-1-43-16,-6-5-121 31,1 3-287-31</inkml:trace>
  <inkml:trace contextRef="#ctx0" brushRef="#br0" timeOffset="6397.21">12664 1759 929 0,'-2'0'498'15,"-2"7"4"-15,3 9-371 16,1 10-40-16,5 4-19 0,0 3-37 16,2-3-9-16,-2-3-21 15,-3-4 3-15,0-11-4 16,1-1 2-16,-3-13-2 15,0-4-3-15,0-10 3 16,-1-7 0-16,2-4 1 16,3-5 0-16,6 3-3 15,3 0-2-15,0 5 1 16,1 2-1-16,2 10 0 16,-2 1-2-16,0 12 0 15,-3 9 0-15,-3 10 4 16,-4 5 12-16,-1 6 14 15,0 2-1-15,-1 3-4 0,0 2-10 16,5-7-46 0,2-4-35-16,3-15-90 0,4-8-44 15,1-17-303 1</inkml:trace>
  <inkml:trace contextRef="#ctx0" brushRef="#br0" timeOffset="6544.19">13048 1762 1073 0,'2'7'496'16,"-2"11"-191"-16,5 7-109 0,-3 9-60 16,-2 1-46-16,6 7-55 15,-2-5-26-15,1 1-73 16,3-3-48-16,-4-18-180 16</inkml:trace>
  <inkml:trace contextRef="#ctx0" brushRef="#br0" timeOffset="6703.56">12876 1590 1248 0,'8'-4'440'15,"2"-9"-372"-15,25-7-83 16,2-2-35-16</inkml:trace>
  <inkml:trace contextRef="#ctx0" brushRef="#br0" timeOffset="6882.92">13195 1391 1361 0,'1'20'591'16,"0"38"-287"-16,1 12-69 0,4 7-71 16,-2-4-37-1,7-16-73-15,1-8-14 0,0-9-26 16,-1-5-13-16,-3-5-28 15,-5-6-26-15,0-12-77 16,-1-6-43-16,-2-6-68 16,2-4-5-16</inkml:trace>
  <inkml:trace contextRef="#ctx0" brushRef="#br0" timeOffset="7247.31">13588 1767 1355 0,'-5'-41'533'0,"-28"34"-307"16,0 6-73-16,2 12-12 0,4 7-23 16,8 8-66-16,11 1-20 15,13 0-19-15,6 0-5 16,7-8-4-16,6-2 1 15,-2-14-6-15,2-6-4 16,4-13-8-16,-3-4-9 16,-2-6-12-16,0-1-4 15,-9 5 6-15,-3 4 10 0,-4 7 15 16,-5 6 6-16,-1 9 0 16,0 4-1-16,5 13 4 15,-4 6 3-15,-1 10 3 16,-2-2-6-16,0-3-53 15,1-5-47-15,6-9-95 16,2-4-109-16</inkml:trace>
  <inkml:trace contextRef="#ctx0" brushRef="#br0" timeOffset="7389.51">13809 1758 955 0,'2'11'531'15,"1"6"-24"-15,0 8-380 16,0 5-35-16,-1 1-60 0,4 1-36 16,-1-5-82-16,-3-7-51 15</inkml:trace>
  <inkml:trace contextRef="#ctx0" brushRef="#br0" timeOffset="7543.06">13842 1608 1757 0,'10'-5'639'0,"8"-4"-519"16,1 3-87-16,-4 4-172 16</inkml:trace>
  <inkml:trace contextRef="#ctx0" brushRef="#br0" timeOffset="9140.15">14860 1727 1377 0,'-27'-30'612'16,"25"30"-274"-16,3 17-220 15,-1 7-13-15,1 8-56 16,2 1-21-16,-1-1-20 15,3-2-7-15,-3-3-28 16,0-3-15-16,-2-12-56 0,0-1-27 0,-2-13-68 16,-3-5-72-1</inkml:trace>
  <inkml:trace contextRef="#ctx0" brushRef="#br0" timeOffset="9268.66">14742 1569 1059 0,'4'-9'480'16,"3"-10"-97"-16,11 11-442 15,4 7-172-15</inkml:trace>
  <inkml:trace contextRef="#ctx0" brushRef="#br0" timeOffset="9765.7">15012 1659 1584 0,'-2'9'610'0,"1"11"-403"16,5 7-90-16,2-2-27 16,3 1-31-16,-3-6-44 15,-3-2-9-15,-1-4-6 0,-1-5 3 16,-2 0-3-16,-2-8-3 0,1-2-4 15,-1-12 1 1,5-1 3-16,-2-3-2 0,11-5-4 16,0 7-6-1,1-4-8-15,1 4 3 16,-1 11 5-16,8 5 5 16,-1 12 9-16,0 9-3 15,-4 2 3-15,-5 1 3 0,-3-2 0 16,0-2-2-16,-3 0 0 15,0-4 0-15,0-7-1 16,-2-4-3-16,-2-13 3 16,-1-2-4-16,3-7 1 15,2-13 3-15,8 6 0 16,-1-2 1-16,6 1 0 16,-1 10 2-16,3 1 0 0,2 3-2 15,0 12 0 1,-6 6 1-16,-8 7-1 15,0 2 1-15,-10 8 2 0,7 2-3 0,-4 3-61 32,-1 1-53-32,4-8 10 15</inkml:trace>
  <inkml:trace contextRef="#ctx0" brushRef="#br0" timeOffset="9965.08">15506 1761 1886 0,'1'12'693'0,"9"27"-558"15,-7 11-37-15,-2 26-42 16,6 9-25-16,-5-4-73 16,10-3-31-16,-7-25-74 15,-5-14-28-15,1-16-43 16,-8-9-10-16</inkml:trace>
  <inkml:trace contextRef="#ctx0" brushRef="#br0" timeOffset="10197.36">15586 1780 1131 0,'14'-13'511'0,"13"-11"-196"15,-4 7-135-15,-2 14-71 16,-4 4-29-16,-5 11-58 0,0 6-8 15,-12 4-11-15,-6 1-2 16,-4 0-1-16,-7-3-1 16,1-3 1-16,-5-3 0 15,1-7 2-15,2-5-3 16,-4-6-55-16,6-4-52 0</inkml:trace>
  <inkml:trace contextRef="#ctx0" brushRef="#br0" timeOffset="10513.79">15874 1755 1554 0,'22'-67'601'16,"-34"72"-446"-1,4 10-19-15,4 10-36 16,1 0-30-16,5 8-20 0,2 0-8 16,9-9-17-16,4 0-13 15,3-16-9 1,3-8 0-16,-1-11-4 16,-2-9 0-16,-8-7 0 0,-3-3-1 0,-8-3 2 15,-1 2 0 1,-8 1-1-16,-3 1 1 15,-2 8-7-15,-4 14-8 16,-2 12-32-16,0 12-31 16,2 13-72-16,2-3-40 15</inkml:trace>
  <inkml:trace contextRef="#ctx0" brushRef="#br0" timeOffset="10862.89">16190 1747 1368 0,'0'0'606'16,"0"0"-283"-16,4 18-209 0,4 33-16 15,7-26-67 1,-4 0-18-16,-4-7-24 15,-1-5-4-15,-5-6-7 16,-1-4-1-16,-4-10 15 16,2-8 3-16,-2-8 3 0,1-5 3 15,4-6-1-15,1 4-2 16,8-1 6 0,1 4-1-16,3 11 2 0,5 7 7 15,-1 11-5-15,2 4-1 16,1 2-2-16,-3-4-21 15,-3 1-73-15,-2-2-47 0</inkml:trace>
  <inkml:trace contextRef="#ctx0" brushRef="#br0" timeOffset="11167.8">16811 1842 3079 0,'5'4'27'0,"-5"-5"12"16,2 1-23-16,3 0-141 16,-5 0-138-16</inkml:trace>
  <inkml:trace contextRef="#ctx0" brushRef="#br0" timeOffset="20482.49">8669 2801 984 0,'-1'-1'449'16,"0"0"-190"-16,-6-1-172 15,0 2 1-15,-25 17-50 16,28-6-13-16,6-4-12 15,3 2-7-15,5-3-6 16,0-3 1-16,0-3 0 16,-2-5-1-16,-4-3 2 15,3-1-1-15,-5-4 0 16,-1 3 4-16,-1-3-2 16,-2 3 0-16,-4 2 0 15,2 4 0-15,2 5-1 16,-5 1 0-16,3 10 1 15,1 2-3-15,-2 0 2 16,4 1-2-16,2-1 1 0,1-3 0 16,5-4 0-16,-3-5-1 15,2-6-1-15,0-6 1 0,-1-3-1 16,-1-4 3 0,-4 4-1-16,-3 2-1 15,-6 3 3-15,-1 6-3 16,-2 7 1-16,0 1-10 0,1 11-67 15,1-1-238-15</inkml:trace>
  <inkml:trace contextRef="#ctx0" brushRef="#br0" timeOffset="22315.62">9120 2552 1412 0,'-2'1'545'0,"2"9"-393"16,0 19-15-16,0 25-16 0,3 7-22 15,1 8-35 1,3-4-16-16,0 0-36 0,2-7-9 15,0-6-10 1,-3-9-16-16,-2-18-49 0,0-1-36 16,-4-15-63-16,-1 1-19 15,-5-13-94-15,-2-6-115 47</inkml:trace>
  <inkml:trace contextRef="#ctx0" brushRef="#br0" timeOffset="22415.96">9121 3074 665 0,'-41'-93'430'16,"40"79"66"-16,1 0-232 0,0 2-89 15,2-1-29-15,9 0-70 16,7-1-17-16,8 1-30 16,3 2-14-16,7 2-23 15,-6 2-42-15,-1 1-98 16,-2 3-41-16</inkml:trace>
  <inkml:trace contextRef="#ctx0" brushRef="#br0" timeOffset="22606.15">9319 2806 882 0,'25'-103'431'0,"-29"85"-84"0,-2 2-160 16,6 15-19-1,0 5-26-15,0 20-51 0,-4 12-8 16,4 18-20-16,-8 9-6 16,9 6-17-1,5-5-18-15,-6-9-17 0,12-11-20 16,0-13-58-16,-2-9-46 15,9-10-99-15,-4 0-168 16</inkml:trace>
  <inkml:trace contextRef="#ctx0" brushRef="#br0" timeOffset="22979.65">9570 2866 1570 0,'-9'4'604'0,"-7"3"-453"16,1 9-43-16,5 13-41 16,3 4-33-16,3 9-24 15,4 0-5-15,6-7-1 16,1-5-4-16,7-14-4 16,0-6-8-16,6-10-19 15,-4-12-10-15,-2-7-19 16,-3-11-10-16,-5-5-8 15,1 1 5-15,1 1 21 16,1 5 19-16,-3 9 23 0,-2 7 10 16,-3 11 16-16,1 5 4 15,-2 16 19-15,2 13 2 16,0 10-4-16,0-1-9 16,2-1-15-16,-1-6-17 15,1-10-59-15,1-3-31 16,1-11-86-16,4-10-78 15,0-8-213-15</inkml:trace>
  <inkml:trace contextRef="#ctx0" brushRef="#br0" timeOffset="23214.01">9764 2928 738 0,'3'0'436'0,"-1"3"-22"16,1 6-159-16,-3 10-111 15,-1 9-25-15,0 7-55 16,0 1-23-16,1-6-25 15,-2-9-15-15,1-10-6 16,1-7 0-16,0-5-2 16,0-2-3-16,0 2 4 15,0-11 4-15,5-47 1 0,2 29 5 16,3 7-2 0,3 3-1-16,4 12 0 15,3-4-4-15,-1 12-65 0,4 0-53 16,4 6-344-16</inkml:trace>
  <inkml:trace contextRef="#ctx0" brushRef="#br0" timeOffset="23665.52">10128 2863 1335 0,'-4'-4'559'0,"-6"-3"-318"16,-1 4-49-16,-10 13-63 15,3 6-38-15,2 14-53 16,-3 6-15-16,13 9-17 16,3-1-1-16,4-9-2 15,6-4-3-15,0-15-14 16,4-5-11-16,3-10-11 16,1-6-2-16,8-13 14 15,-7-7 5-15,-8-2 8 16,1 0-1-16,-6 16 1 0,5 4 2 15,1 18 16-15,-3 15 14 0,-4 16 17 16,1 11 4 0,-3-1-11-1,1-1-9-15,-1-6-15 16,-3-4-3-16,0-5-2 0,-7-3 0 16,2-9-2-16,2-5 3 15,-3-11 10-15,6-5-2 16,-8-11 2-16,3-5-6 15,2-14-9-15,3-7 1 16,6-1-4-16,4 1 5 16,3 6-6-16,-2 8-9 0,5 0-52 15,2 2-51-15,-3 5-105 16,1 3-50-16</inkml:trace>
  <inkml:trace contextRef="#ctx0" brushRef="#br0" timeOffset="23999.21">10450 2965 1378 0,'-14'-13'549'16,"-9"-12"-381"-16,-3 14-56 15,8 10-13-15,-2 12-44 16,1 14-10-16,6 12-16 15,1 1 2-15,12 4 2 0,-1-10-3 16,11-12-12-16,5 0-3 0,2-13-12 16,6-5-2-1,-6-10-1-15,4-6-4 16,-1-17-1-16,-5 3-1 16,2-1-2-16,-3 2 3 15,-2 19-2-15,0 3-1 16,0 13 2-16,-2 6-5 0,-4 8-33 15,2 4-52-15,-8 1 105 16</inkml:trace>
  <inkml:trace contextRef="#ctx0" brushRef="#br0" timeOffset="24447.31">11887 2725 1348 0,'-9'-6'536'0,"-10"-2"-321"16,-3 9-41-16,8 25-14 15,1 14-18-15,5 30-33 0,4 11-12 16,4 13-25 0,3-4-16-16,2-18-32 0,2-12-9 15,0-15-12-15,0-3 1 16,-1-12-52-16,-5-4-52 16,-1-11-121-16,-2-7-66 15</inkml:trace>
  <inkml:trace contextRef="#ctx0" brushRef="#br0" timeOffset="24600.12">11688 3074 1520 0,'2'-5'597'16,"-3"-10"-384"-16,21 3-174 15,6-6-13-15,13-1-64 16,12 6-45-16,5 5-81 15,6 6-246-15</inkml:trace>
  <inkml:trace contextRef="#ctx0" brushRef="#br0" timeOffset="24898.96">12121 2852 1376 0,'-4'-7'560'0,"-2"-8"-351"15,-4 7-14-15,-3 6-46 0,-1 4-17 16,-8 14-34-16,0 9-18 15,0 13-29-15,4 2-12 16,14-3-14-16,2-7-11 16,15-16-10-16,1-1-4 15,5-14-11-15,4-9-7 16,0-11-22-16,0-4-16 16,-2-6-7-16,-4 1 9 15,-7 8 19-15,-2 4 20 16,-3 15 15-16,-2 6 0 15,0 17 10-15,-2 5-1 0,1 12 0 16,-1 5 0-16,2-7-61 16,0-4-54-16,2-14-120 15,-3-10-376-15</inkml:trace>
  <inkml:trace contextRef="#ctx0" brushRef="#br0" timeOffset="25397.73">12357 2692 1585 0,'-8'5'615'0,"-2"9"-378"15,3 12-162-15,7 17-15 0,4 9-17 16,8 9-28-16,-2-2-3 15,-1-3-13-15,-2-9-1 16,-7-11 0-16,0-8-4 16,-2-16 6-16,0-7 2 15,0-11-4-15,4-11 0 16,5-13-1-16,6-3-2 0,9-10-21 16,4 4-12-16,-4 5-28 15,-2 4-12-15,-2 10-8 16,-9 4-12-16,0 8-12 15,-5 1-6-15,-7 6-20 16,-1 1-42-16,0 3-168 16,3-3-36-16,0 0 64 0,-3 9 122 15,-15 37 363 1,13-35 114-16,-2 1 74 16,1-2-23-16,-1 3-89 15,5 8-35-15,11 3-38 16,-4 5-23-16,6-2-53 15,5 0-20-15,-5-3-46 16,8-5-12-16,0-5-49 16,-5-3-31-16,-2-6-111 0,-3-3 62 15</inkml:trace>
  <inkml:trace contextRef="#ctx0" brushRef="#br0" timeOffset="25680.05">12670 2737 1601 0,'-2'1'617'0,"-3"11"-459"15,4 9-35-15,5 24-32 16,0 11-37-16,5 8-28 15,1 3-9-15,0-12-9 16,1-16-4-16,1-12-13 0,-3-11-15 16,-2-17-52-1,1-4-40-15,-3-17-88 16,2-7 70-16</inkml:trace>
  <inkml:trace contextRef="#ctx0" brushRef="#br0" timeOffset="25788.93">12716 2958 1388 0,'-60'-39'589'16,"53"40"-324"-16,9-1-105 15,11 0-81-15,9-3-41 0,2-2-129 16,1-1-83 0</inkml:trace>
  <inkml:trace contextRef="#ctx0" brushRef="#br0" timeOffset="26165.7">12813 2877 1202 0,'64'-3'562'16,"-67"3"-263"-16,3 10-121 15,0 10-10-15,1 15-83 0,3 5-25 16,2 2-31-16,2-3-10 15,1-14-14-15,0-4-5 0,8-16-5 32,1-7-6-32,3-10-34 15,4-8-20-15,-7-12-36 16,-3-3-4-16,0-3 28 16,-9 4 19-16,-1 4 44 0,-1 5 9 15,-5 8 24-15,6 8 20 16,-6 10 22-16,-2 6 6 15,2 15-4-15,-4 5-10 0,11 8-23 16,-5 1-2 0,3 1-23-16,0-4-15 15,1-6-41-15,3-4-37 0,-3-12-73 16,-2-4-42-16</inkml:trace>
  <inkml:trace contextRef="#ctx0" brushRef="#br0" timeOffset="26447.53">13191 2897 1379 0,'2'12'532'15,"1"17"-389"1,0 1-44-16,-2 0-60 16,-1-1-28-16,0-8-38 15,-1-1-12-15,-1-15-8 16,0-2 9-16,-2-12 19 15,3-8 8-15,1-9 9 16,3-8 1-16,0-1 1 0,2 0 1 16,4 10 1-16,2 5-2 15,2 11 6-15,1 5 5 0,-7 6-3 16,6 2 3 0,-2-3-7-16,3-1-16 15,3-4 99-15</inkml:trace>
  <inkml:trace contextRef="#ctx0" brushRef="#br0" timeOffset="38647.41">14751 2366 1617 0,'-5'2'616'15,"-7"16"-480"-15,-10 15 4 16,-20 40-48-16,-1 15-28 16,-11 8-23-16,5-1-16 15,14-21-11-15,2-12-2 16,21-14-9-16,5-12 1 15,9-18-29-15,2-7-56 0,3-16-116 16,3-5-82-16</inkml:trace>
  <inkml:trace contextRef="#ctx0" brushRef="#br0" timeOffset="38932.51">14879 2774 1503 0,'38'-47'593'15,"-57"68"-378"-15,4 9-73 16,3 12-13-16,7 7-30 16,11-2-47-16,7-5-15 15,14-13-33-15,2-5-6 0,1-13-52 16,-2-8-50-16,-5-10-116 16,-5-10-54-16</inkml:trace>
  <inkml:trace contextRef="#ctx0" brushRef="#br0" timeOffset="39189.51">15182 2831 1531 0,'43'-30'667'16,"-59"58"-343"-16,7 14-170 15,-2 3-33-15,12 0-69 16,9-1-16-16,5-15-33 15,7-12-3-15,3-19-16 16,-4-16-11-16,0-20-8 16,-4-3-1-16,-8-4 16 0,-1 3 5 15,-11 13 14-15,-1 4 3 16,-4 11-6-16,-2 8-27 16,-2 7-88-16,-1 6-64 0,4 1 36 15</inkml:trace>
  <inkml:trace contextRef="#ctx0" brushRef="#br0" timeOffset="39400.28">15496 2756 1306 0,'-7'6'551'0,"-10"12"-279"16,-1 3-48-16,3 8-43 15,4 4-20-15,11 3-66 16,5 5-27-16,6-6-44 15,2 1-19-15,-1-12-44 16,-2-9-19-16,-8-3-42 16,-2-6-12-16,-9 0-16 15,-1 2-29-15,0-9-63 0</inkml:trace>
  <inkml:trace contextRef="#ctx0" brushRef="#br0" timeOffset="39623.74">15681 2715 1652 0,'-2'16'689'16,"-1"21"-352"-16,-6 11-168 16,10 19-68-16,-1 2-27 15,10-2-45-15,8-7-14 16,1-23-39-16,10-13-24 0,-1-21-65 15,-4-7-47-15,-6-16-74 16,-6-5-33-16,-9-12-132 16</inkml:trace>
  <inkml:trace contextRef="#ctx0" brushRef="#br0" timeOffset="39774.82">15675 3009 1693 0,'5'-4'682'0,"18"0"-431"16,5-9-110-16,4-6-68 0,2 4-51 16,-15-1-192-1,-12 10 75 1</inkml:trace>
  <inkml:trace contextRef="#ctx0" brushRef="#br0" timeOffset="45647.31">21029 2622 1081 0,'-2'-4'500'16,"-4"-3"-174"0,4 17-221-16,-1 11 5 0,2 11-23 15,1 6-12-15,4-1-19 16,4-3-15-1,4-5-28-15,3-6-6 0,1-10-1 16,2-4-2-16,-1-8 4 16,1-2-5-16,0-11 0 15,-1-2-2-15,-3-8 1 16,-2-3 1-16,-2-8-1 16,-3 0 3-16,-7-5 11 15,0 0 6-15,-5 6 0 16,1 5 0-16,2 9-16 15,-3 8-4-15,2 12-14 16,1 1-23-16,2 12-87 16,1 1-50-16,3 1 244 15</inkml:trace>
  <inkml:trace contextRef="#ctx0" brushRef="#br0" timeOffset="45900.07">21436 2479 1397 0,'14'-15'519'15,"-44"53"-370"-15,3 3-30 16,15 7-1-16,5-4-25 16,16-12-55-16,3 0-15 15,5-10-17-15,-3-2-7 0,-9-2-3 16,-5-4-2-16,-13-1-6 15,-7 1 4-15,-3-6-8 16,1-1-8-16,7-7-34 16,5 1-47-16,4-3-75 15</inkml:trace>
  <inkml:trace contextRef="#ctx0" brushRef="#br0" timeOffset="46105.25">21679 2464 984 0,'-1'0'554'0,"-4"12"34"0,0 12-432 16,0 19-61-16,-1 9-24 16,4-2-41-16,2-5-12 15,2-13-21-15,4-7-19 16,0-7-63-16,0-3-50 15,-2-9-83-15,0-3-218 16</inkml:trace>
  <inkml:trace contextRef="#ctx0" brushRef="#br0" timeOffset="46317.56">21653 2558 1243 0,'7'-10'488'0,"8"-12"-328"15,5 10-12-15,5 12-31 16,0 11-24-16,0 15-44 15,-5 9-19-15,-6 6-21 16,-5-1-1-16,-12 0-5 16,-3-5 3-16,-8-4-7 15,-4-7-2-15,1-4 0 16,-5-1 0-16,1-8 0 16,2-1-29-16,1-10-103 31</inkml:trace>
  <inkml:trace contextRef="#ctx0" brushRef="#br0" timeOffset="46811.75">22863 2495 1445 0,'1'-1'592'0,"-1"1"-383"0,-3 12-45 16,0 22-44 0,1 7-44-16,-1 9-31 15,3-3-15-15,0-6-21 16,2-9-3-16,-1-7-40 0,4-4-51 16,0-10-133-16,-1-3-27 15</inkml:trace>
  <inkml:trace contextRef="#ctx0" brushRef="#br0" timeOffset="47066.18">23061 2553 1400 0,'-4'18'558'16,"-2"19"-373"-16,2 0-24 0,0 2-35 15,8-9-39-15,10-7-48 16,6-3-10-16,6-11-21 15,-2-7-5-15,-3-12-3 16,-1-5 2-16,-5-10-2 16,-7-2 2-16,-7-3 3 15,-9-2-5-15,-11-3 3 16,1 5-9-16,-6 13-24 16,-1 1-24-16,2 22-73 15,3 3-46-15</inkml:trace>
  <inkml:trace contextRef="#ctx0" brushRef="#br0" timeOffset="47414.25">23292 2573 1177 0,'21'4'501'16,"-44"10"-180"-16,4 10-165 0,10 10-13 16,6 1-19-16,13-5-70 15,6-3-22-15,10-9-20 16,2-3-5-16,8-10-6 16,0-4-1-16,-4-12-11 15,-5-7-3-15,-12-6-2 16,-1 1 4-16,-14-3 9 15,-11-3 1-15,-5 2-6 16,-12 0-1-16,-4 8-16 16,6 8-1-16,2 12-28 15,1 4-25-15,10 12-69 0,4 3-22 16</inkml:trace>
  <inkml:trace contextRef="#ctx0" brushRef="#br0" timeOffset="47577.27">23752 2666 1412 0,'-3'-4'666'16,"-4"-3"-148"0,2 5-472-16,-2-1-3 15,4 3-71-15,4 1-77 0,3-1-114 16</inkml:trace>
  <inkml:trace contextRef="#ctx0" brushRef="#br0" timeOffset="47897.46">24048 2509 1644 0,'-22'-17'605'15,"-9"48"-488"1,8 1 1-16,11 10-22 0,5-1-30 16,15-10-34-1,2-4-22-15,13-9-10 16,2-5 2-16,6-8-7 0,3-5 3 16,-4-12-4-16,-1-1-6 15,-11-7 5-15,-7-2-3 16,-10-2 4-16,-4 0 1 15,-10 4-9-15,-2-4-8 16,-8 9-20-16,-1 3-16 16,3 6-40-16,-1 8-33 15,13 4-59-15</inkml:trace>
  <inkml:trace contextRef="#ctx0" brushRef="#br0" timeOffset="48215.23">24166 2505 1494 0,'62'-34'566'0,"-71"41"-426"16,0 7-16-16,-1 14-8 16,0 4-31-16,5 9-29 15,5-1-4-15,8-6-29 16,4-8-8-16,7-7-9 15,3-7-7-15,2-11-5 0,-1-3-1 16,-5-11-15-16,-1-5 1 0,-8-2-5 16,-4-8 2-1,-5 1 0-15,-1 3-16 0,-6-6-34 16,0 12-26 0,-4 3-59-16,0-2-21 15</inkml:trace>
  <inkml:trace contextRef="#ctx0" brushRef="#br0" timeOffset="48481.15">24561 2464 1274 0,'-14'8'531'16,"-10"6"-332"-16,-8 18-6 15,9 10 11-15,1-1-56 16,6-1-37-16,19-8-55 16,2-5-25-16,19-6-22 0,3-5-5 15,11-11-9 1,7-6-11-16,-5-13-20 0,2-4-9 16,-12-6 2-1,-10-5 11-15,-12-3 21 0,-6 1 7 16,-14-2-19-16,-4 2-17 15,-15 14-79-15,-5 4-47 16</inkml:trace>
  <inkml:trace contextRef="#ctx0" brushRef="#br0" timeOffset="51150.51">8645 4076 1209 0,'2'-8'464'0,"-2"-6"-335"16,0 6 5-16,-2 5-26 16,1 3-27-16,1 10-41 15,0 2-13-15,5 10-21 16,-2-4 1-16,1-4 2 16,2 2-5-16,0-12 2 15,1 1-1-15,0-8-5 16,-1-8 4-16,-2-7-3 15,0 0-5-15,-1 1 2 16,-3 4 0-16,-3 7 2 16,-2 2 2-16,-4 4 5 15,-2 5-7-15,3 7 1 0,1 3 1 16,5 3-1-16,2-4 6 16,2-8-6-16,4 2-1 15,0-6-1-15,2-2-2 16,-5-4-1-1,-3-3-11-15,-5 1-80 0,-2 4 264 16</inkml:trace>
  <inkml:trace contextRef="#ctx0" brushRef="#br0" timeOffset="51505.55">9231 3954 1591 0,'-5'7'557'0,"-3"16"-509"16,5 16-6-16,-1 8-21 0,7 5-10 15,1-9-36 1,3-9-39-16,0-10-83 0,0-10-38 16,-7-8-231-16</inkml:trace>
  <inkml:trace contextRef="#ctx0" brushRef="#br0" timeOffset="51857.56">9180 4063 923 0,'-1'-18'403'15,"0"-22"-189"-15,6 3-84 16,10 6-51-16,2 5-19 15,5 11-33-15,0 9-11 0,-5 11-10 16,3 5-2-16,-11 11-2 16,-3 4 1-16,-4 7 0 15,-3 3 1-15,-2-2 6 16,-6 0 3-16,-4-2 13 16,2-8 4-16,1-5 8 15,7-5-1-15,-1-14-6 16,0-1-6-16,14-9-12 15,2-1-3-15,18-8-4 16,-1 1-2-16,-2 4-4 16,-2 6 1-16,-11 12-4 0,4 9 2 15,-10 5 1 1,-4 9 0-16,-7 5 2 16,-2 1 2-16,-7-2 0 15,-5-8 4-15,5-6-2 0,0-3-1 16,4-5-5-16,6-3-13 15,2-3-71-15,7-4-37 16</inkml:trace>
  <inkml:trace contextRef="#ctx0" brushRef="#br0" timeOffset="52000.89">9605 4129 1359 0,'-3'16'514'0,"3"17"-403"15,-1-6-32-15,1 2-36 16,2-9-34-16,-2-4-68 16,2-4-51-16</inkml:trace>
  <inkml:trace contextRef="#ctx0" brushRef="#br0" timeOffset="52180.6">9527 3947 1218 0,'0'0'460'0,"5"1"-312"0,3 1-143 15,11 4-41-15,1-1-232 0</inkml:trace>
  <inkml:trace contextRef="#ctx0" brushRef="#br0" timeOffset="52481.75">9762 3965 1423 0,'16'29'554'15,"-33"-21"-408"-15,2 7-48 16,3 11 3-16,4 11-31 16,-1 2-11-16,6-1-14 15,3-2-10-15,6-9-20 16,4-9-4-16,6-8-10 15,7-4-1-15,1-11-5 16,1-6-9-16,-4-9-25 16,-7 0-10-16,-5-8-13 15,1 7 6-15,-7 6 23 16,-3 1 11-16,3 14 12 16,-6 4 7-16,3 10 1 0,2 6-3 15,-1 3-3 1,3 4-19-16,0-5-65 0,-1-8-39 15,6-2-175-15</inkml:trace>
  <inkml:trace contextRef="#ctx0" brushRef="#br0" timeOffset="52897.52">9984 4065 1051 0,'3'6'440'0,"0"17"-212"16,-1 7-67-16,1 8-29 15,-1-1-19-15,4-11-64 16,3-4-21-16,3-12-22 16,3-7-5-16,2-8-5 15,-5-11-10-15,0-10-21 16,-1-7-14-16,-4-3 2 16,2 2 7-16,-5 5 22 15,4 9 8-15,-6 10 26 16,2 8 16-16,-1 29 37 0,-5 9 19 15,7 21-1 1,1 4-13-16,-1-8-38 16,4-2-13-16,-7-13-20 0,0-4-1 0,-2-11 1 15,-8-3-1 1,1-5 1 0,0-3-3-16,0-4 4 15,11-7-2-15,-10-7-2 0,0-7 2 16,3-11-6-16,-3 3-6 15,11-11-17-15,5 0-28 16,0 6-63-16,1-6-22 16,3 18-44-16,-6 5-169 15</inkml:trace>
  <inkml:trace contextRef="#ctx0" brushRef="#br0" timeOffset="53258.82">10380 4000 969 0,'-7'0'472'15,"-9"4"-28"-15,2 14-374 16,1 7 12-16,1 16 22 15,5 2-11-15,6-1-24 0,2-5-12 16,3-13-37 0,5-5-10-16,5-16-9 0,3-5-5 15,3-14-3-15,-1-7-10 0,-7-7-12 16,2-5-3 0,0 5 3-16,-3 5 5 15,1 18 18-15,1 7 3 16,-6 10 2-16,3 11 7 0,-2 4-4 15,-1 1 3-15,-2 1-2 16,-1-8-12-16,3-5-62 16,-4-6-51-16</inkml:trace>
  <inkml:trace contextRef="#ctx0" brushRef="#br0" timeOffset="55483.87">11337 3927 1438 0,'-12'4'565'15,"-17"8"-338"1,4 6-129-16,6 12-8 16,3 4-18-16,10 0-42 15,6-1-11-15,8-9-14 0,5 1-4 16,5-17-1-16,2-8 0 15,3-11-6-15,-5-12-6 16,0-6-5-16,-2 0-4 16,-4-3 7-16,1 0 2 15,-2 9 8-15,-1 3 4 16,-4 13 0-16,-3 7 0 0,-5 13 0 16,-5 8 0-16,6 11-14 15,-2 6-23-15,9-2-83 16,4-8-48-16,1-15-327 15</inkml:trace>
  <inkml:trace contextRef="#ctx0" brushRef="#br0" timeOffset="55649.95">11570 3891 1286 0,'1'11'496'0,"2"14"-352"16,1 7-41-16,-2 3-27 15,1-2-32-15,0-2-30 0,-3-5-15 16,0-9-17-16,-1 0-10 16,-5-8-40-16,1-4-26 15,-3 1 29-15,1-4-350 16</inkml:trace>
  <inkml:trace contextRef="#ctx0" brushRef="#br0" timeOffset="55909.82">11644 3967 1368 0,'53'-11'600'0,"-55"41"-252"0,3 4-234 16,2 4-22-16,5-7-37 16,3-4-29-16,6-11-20 15,3-4-5-15,2-22-7 16,0-5 0-16,-6-12-4 15,-3-11 5-15,-7 1 4 16,-6 3 0-16,-3 5 4 16,-3 3-2-16,1 14-12 15,-1 3-30-15,1 6-98 0,1 3-69 16</inkml:trace>
  <inkml:trace contextRef="#ctx0" brushRef="#br0" timeOffset="56230.8">11963 3869 1460 0,'54'-24'534'15,"-50"41"-399"-15,0 7-60 0,-3 15-15 16,-1 2-5-16,0-1-27 15,6-1-13-15,-2-11-10 16,1-5-3-16,-1-13-3 16,-5-4 2-16,-1-13-1 15,2-10 6-15,-2-8 9 16,2-9-3-16,1-2 1 16,0 2-6-16,-1 7-8 15,9 6 2-15,4 11-6 16,-1 2-17-16,4 7-79 0,-7 1-53 15</inkml:trace>
  <inkml:trace contextRef="#ctx0" brushRef="#br0" timeOffset="56609.11">12395 3892 1479 0,'-1'-1'543'16,"-15"-4"-426"-16,-43 5-14 15,29 22 12-15,2 2-29 0,10 11-42 16,7 1-11-16,7-5-13 16,5-3-7-16,12-10-4 15,3-7-1-15,8-14-6 16,1-9 0-16,3-10-2 15,-1-6-10-15,-3-2-8 16,-4 2 2-16,-6 5 1 16,-5 8 9-16,-5 9 5 0,1 6 1 15,-6 13-2 1,5 9 2-16,-5 9 5 16,-4 5-4-16,7 1 3 15,-1-9-8-15,6-4-60 16,5-7-31-16,0-14-90 15,0 0-26-15,4-15-229 16</inkml:trace>
  <inkml:trace contextRef="#ctx0" brushRef="#br0" timeOffset="56880.71">12562 3896 1157 0,'4'6'502'0,"4"8"-261"0,-1 14-99 15,-4 5-21 1,-1 4-41-16,3 0-23 0,-2-8-35 15,1-8-15-15,2-6-7 16,-4-8-1-16,-2-8-6 16,2-11 2-16,0-11 3 15,-1-5 0-15,4-4 3 16,-1 1 0-16,3 5-6 16,2 3 3-16,4 10 0 15,1 6 0-15,0 12 1 16,-1 5-3-16,-3 7 4 15,0 5-10-15,-3 3-54 16,-2-1-39-16,-4-4-156 16</inkml:trace>
  <inkml:trace contextRef="#ctx0" brushRef="#br0" timeOffset="57263.46">12890 3872 1547 0,'-9'8'587'16,"-11"15"-432"-16,9 5-2 15,11 2-20-15,5 0-32 16,16-6-60-16,1-5-20 16,0 1-28-16,2-3-22 0,-13-5-5 15,-8-1-5-15,-3-1 12 16,-8 3 15-16,-5 1 9 15,3-6 5-15,4-8 2 16,5-8 2-16,13-16 1 0,11-3-4 16,9-12-6-1,2 3-5-15,0 5-4 16,-3 7 6-16,-7 15 4 16,2 5-3-16,-10 13-1 15,-2 12-1-15,-6 5-4 16,-6 5 1-16,-2-3-15 0,-1-4-21 15,-1-5-41 1,0 0-27-16,-2-11-74 16,2-7 45-16</inkml:trace>
  <inkml:trace contextRef="#ctx0" brushRef="#br0" timeOffset="57557.86">13154 3769 1674 0,'9'-6'655'16,"4"-5"-382"0,4 9-291-16,-1 2-91 0</inkml:trace>
  <inkml:trace contextRef="#ctx0" brushRef="#br0" timeOffset="57988.42">14247 3697 2680 0,'-12'0'39'0,"-3"28"-15"16,-12 23-5-16,0 2-9 0,3-4-2 15,7-14-1 1,11-5-7-16,3-11-17 0,4-1-31 15,6-7-129 1,-4-3-71-16</inkml:trace>
  <inkml:trace contextRef="#ctx0" brushRef="#br0" timeOffset="58216.52">14504 3839 1798 0,'-3'7'656'15,"-1"15"-561"-15,4 7 1 0,0-3-42 16,1 7-24-16,4-7-21 16,0-1-14-16,0-1-37 15,4-5-37-15,-2-5-95 16,-2-2-44-16,3-8-269 15</inkml:trace>
  <inkml:trace contextRef="#ctx0" brushRef="#br0" timeOffset="58374.95">14475 3713 1530 0,'2'0'537'0,"1"0"-460"16,13 4-123-16,7 5-51 16</inkml:trace>
  <inkml:trace contextRef="#ctx0" brushRef="#br0" timeOffset="58697.87">14697 3811 1499 0,'25'36'594'16,"-27"-18"-386"-16,1 8-112 15,-2 2-22-15,5-1-34 16,-2-1-18-16,0-4-16 16,3-4-4-16,-3-8 0 15,-1-6-1-15,1-5 0 16,1-9-1-16,1-4-1 15,4-6-1-15,-3-8-7 16,6 2-7-16,2 4-10 16,3 5 0-16,3 10 3 15,0 7 13-15,-4 9 5 16,-3 8 5-16,-6 6 0 16,2 2-2-16,0 3-48 15,-9 0-58-15,12-9-188 0</inkml:trace>
  <inkml:trace contextRef="#ctx0" brushRef="#br0" timeOffset="58947.5">15068 3840 1519 0,'-10'9'596'0,"-8"12"-385"16,7 4-70-16,7-4-30 15,9 5-32-15,9-3-54 16,1 1-17-16,-4-2-18 16,-2-2-16-16,-6-2-27 15,-3-5-7-15,-5-6-17 16,-6-4-9-16,-1-12-28 16,5-4-23-16,7-9 33 0,10-2-309 15</inkml:trace>
  <inkml:trace contextRef="#ctx0" brushRef="#br0" timeOffset="59149.42">15253 3824 1194 0,'2'9'533'0,"-1"15"-208"0,-1 5-107 16,0 5-55-16,0 0-34 16,7-5-71-16,2-3-19 15,4-13-25-15,1-9-3 16,2-15-8-16,-2-10 0 15,-2-9 0-15,-3-3-4 16,-4-1-4-16,-3 3-8 16,-2 7-42-16,0 4-29 0,0 10-103 15,0 4-35-15</inkml:trace>
  <inkml:trace contextRef="#ctx0" brushRef="#br0" timeOffset="59448.21">15519 3794 1677 0,'-9'12'666'16,"-6"6"-430"-16,10 10-154 15,-2-3-9-15,7 2-44 0,-1-4-19 16,4-1-10-1,4-1 1-15,-4-11-10 0,2 1 0 16,-7-16-4-16,4-8-4 16,-1-10 10-16,4-8 2 15,10-3 3-15,2 1 2 16,7-1-1-16,-3 2 5 16,-2 10-39-16,0 5-33 0,-1 13-75 15,-1 4-58 1</inkml:trace>
  <inkml:trace contextRef="#ctx0" brushRef="#br0" timeOffset="59829.99">15858 3787 1285 0,'15'-19'508'15,"-37"8"-255"-15,0 9-160 16,1 6 19-16,3 13 17 0,-1 7-20 0,6 6-40 16,3 4-8-1,8-1-11 1,3-3-10-16,11-8-15 0,4-10-9 16,10-13-17-1,2-10 3-15,-3-12-7 0,-1-2-13 16,-3-7-8-16,-3 1-8 15,-4 3 6-15,-4 4 8 0,-7 10 13 16,-1 6 3 0,-3 12 6-16,0 6 3 15,0 15 0-15,-3 1 1 16,1 6-3-16,5-1 1 16,3-8-33-16,3 0-33 0,3-11-101 15,-3-3-54-15,2-10-276 16</inkml:trace>
  <inkml:trace contextRef="#ctx0" brushRef="#br0" timeOffset="60113.54">16042 3847 1401 0,'24'5'560'0,"-34"27"-371"15,6-4-100 1,6-2-22-16,-1-7-41 0,3-7-13 15,4-10-20-15,2-4-1 16,-1-14-5 0,2-5 2-16,-1-4 7 15,0-4 0-15,4 3 0 0,5-2-3 16,1 4-11-16,-1 6 5 16,4 13-2-16,-2 8 5 15,1 17 11-15,-3 4 1 16,-9 5 4-16,-1 2-6 15,-4-6-37-15,1-2-48 16</inkml:trace>
  <inkml:trace contextRef="#ctx0" brushRef="#br0" timeOffset="60342.91">16463 3688 1593 0,'-11'6'634'0,"-10"17"-380"0,2 7-95 15,5 8-32 1,9 4-15-16,5-2-53 16,7 0-19-16,10-12-29 15,3-5-12-15,7-14-19 0,4-9-13 16,-6-12-14-16,-5-4-104 15</inkml:trace>
  <inkml:trace contextRef="#ctx0" brushRef="#br0" timeOffset="60914.32">16690 3732 1618 0,'-10'4'589'0,"-5"13"-475"15,2 2-12-15,9 1-13 16,7 3-27-16,13-9-36 15,9-3-15-15,12-10-8 16,-2-7-2-16,-6-11-5 16,-10-5-14-16,-10-2-16 0,-6 2 1 15,-7 2 9 1,-6 5 10-16,-13 6 14 16,-7 3 3-16,-8 10 8 15,-1 4 16-15,7 15 13 0,12 8 10 16,13 10 19-1,6 4-8-15,15-2-2 0,6-8-12 16,15-10-27 0,5-4-3-16,-2-15-23 0,-6-4-18 15,-14-6-106-15,-8-5-84 16</inkml:trace>
  <inkml:trace contextRef="#ctx0" brushRef="#br0" timeOffset="62775.35">17219 3799 1636 0,'-67'-31'558'16,"65"24"-537"0,2 1-5-16,7 6-19 0,-6 3-42 15,4 2 127 1</inkml:trace>
  <inkml:trace contextRef="#ctx0" brushRef="#br0" timeOffset="62918.35">17165 3812 1083 0,'23'70'514'15,"-25"-76"-115"-15,-3-1-317 16,3 5-95-16,2 1-56 16</inkml:trace>
  <inkml:trace contextRef="#ctx0" brushRef="#br0" timeOffset="73183.75">17590 3572 1290 0,'-11'6'535'0,"-19"8"-236"0,4 14-175 16,7 16 1-16,2-4-18 15,11 1-57-15,9-4-6 16,11-11-28-16,4-1-9 16,5-9-3-16,1-7-4 15,2-14 1-15,0-7-1 16,-1-13 0-16,1-9 0 15,-5-8-2-15,-9-6 5 16,-10-2-3-16,-3 6 2 16,-13 8 0-16,-1 14-2 0,-13 15 1 15,-7 8-13-15,1 23-33 16,0 6-12-16,11 10-63 16,6-1-27-16,13-9 256 15</inkml:trace>
  <inkml:trace contextRef="#ctx0" brushRef="#br0" timeOffset="73403.7">17938 3748 1247 0,'-8'-1'576'0,"-1"3"-301"16,-8 14-43-16,-1 5-193 16,0 12-16-16,0 1-43 15,6-7-135-15,4 0 577 16</inkml:trace>
  <inkml:trace contextRef="#ctx0" brushRef="#br0" timeOffset="73796.98">18043 3556 1544 0,'-4'9'585'0,"-5"16"-449"16,2 0-37-16,4 5-26 0,2-2-32 15,10-5-23 1,5-3-8-16,3-8-9 0,6-1 0 16,0-7-6-16,-3 2-6 0,-6-3-4 15,-3-1-2 1,-11 5 8-16,-2 4 3 15,-6 3 4-15,-6 1 2 16,2 0 0-16,-1-3 0 16,2 0-2-16,3-3-16 0,1-3-52 15,0-3-30 1,2-5-80-16,-4-3 125 0</inkml:trace>
  <inkml:trace contextRef="#ctx0" brushRef="#br0" timeOffset="73924.98">18003 3593 1336 0,'7'-6'530'0,"13"-8"-376"15,1 5-26-15,5 8-59 16,-1 4-33-16,-1 8-82 16,3 3-69-16</inkml:trace>
  <inkml:trace contextRef="#ctx0" brushRef="#br0" timeOffset="74252.58">18379 3450 1623 0,'-1'-53'592'0,"-5"68"-511"16,1 1 5-16,8 4-48 16,3-2-16-16,5-7-14 15,3-2-7-15,-1-11-2 16,0-6-1-16,-5-6 0 16,-3-5 2-16,-6 2 4 15,0 3-4-15,-7 5 0 16,-3 5-2-16,-6 7-28 15,0 6-11-15,-1 7-49 16,2 3-31-16,6 0-55 16,1-1-237-16</inkml:trace>
  <inkml:trace contextRef="#ctx0" brushRef="#br0" timeOffset="74483.97">18624 3381 1559 0,'-2'8'606'0,"-4"15"-392"15,-3 13-120 1,-5 20-26-16,1 9-21 16,-6 8-31-16,2-3-14 0,-1-8-40 15,3-6-24-15,5-7-63 16,1-5-28-16,7-9-50 15,-2-5-179-15</inkml:trace>
  <inkml:trace contextRef="#ctx0" brushRef="#br0" timeOffset="74716.08">18632 3844 1549 0,'-3'5'609'15,"-3"7"-407"-15,6 3-130 16,0 2-19-16,9-1-37 0,3-7-7 16,2-9-14-1,7-3-7-15,-6-11 0 0,-6-2 3 16,-8-1 11-16,-5 4 20 16,-8 11 16-16,4 2-3 15,-9 12-10-15,-4 2-35 16,0 7-129-16,1-1-54 15</inkml:trace>
  <inkml:trace contextRef="#ctx0" brushRef="#br0" timeOffset="82620.31">21057 3485 1644 0,'-4'13'587'0,"-7"25"-507"16,4 4 8-16,6 12 5 0,5-3-29 15,9-8-27-15,1-7-18 0,3-15-15 32,-1-7 0-32,2-16-3 15,3-6 0-15,-2-20 0 0,2-4 2 16,-8-12 4-16,-3-2 4 16,-9 0 3-16,-2-3-1 15,-6 14-4-15,2 2 0 16,1 14-8-16,2 11-8 15,2 2-48-15,2 6-49 0,4 5-111 16,-1 2-33 0</inkml:trace>
  <inkml:trace contextRef="#ctx0" brushRef="#br0" timeOffset="82867.61">21424 3408 1309 0,'36'-20'613'16,"-59"32"-202"-16,2 16-291 16,7 7-3-16,14 9-62 15,7 0-21-15,10-4-15 16,-2-6-18-16,-1-4-19 0,-4-5-8 16,-8-10-5-1,0 3 5-15,-12-7 17 16,-3 1 7-16,-2-2 3 15,-8-6 1-15,12-2-25 0,5-4-36 16,5-7-93-16,13-2-50 16</inkml:trace>
  <inkml:trace contextRef="#ctx0" brushRef="#br0" timeOffset="83047.4">21624 3436 1355 0,'3'2'524'0,"4"9"-363"15,0 11-23-15,-4 10-49 16,0 8-19-16,-3 8-42 16,0-4-27-16,0-6-64 15,2-6-32-15,1-15-73 16,-1-3-17-16,0-15-223 16</inkml:trace>
  <inkml:trace contextRef="#ctx0" brushRef="#br0" timeOffset="83265.05">21655 3497 1149 0,'3'-13'477'0,"11"-11"-287"16,0 4-25-16,7 5-48 15,2 7-20-15,0 7-45 0,0 4-14 16,-4 14-21-16,1 5-16 16,-9 11 5-16,2 6-5 0,-13 7-2 15,-4-1 6 1,-6-4-3-16,-8-3 0 15,1-13 0-15,-1-4 2 16,0-8 2-16,1-6-2 16,5-7-48-16,2-1-73 15</inkml:trace>
  <inkml:trace contextRef="#ctx0" brushRef="#br0" timeOffset="86414.37">23907 3528 1555 0,'-32'-34'593'16,"27"46"-415"0,0 5-142-16,5 9 7 0,3-1-33 15,0-2 0-15,-1-4-8 16,2-3 0-1,2-5-2-15,2-6-5 0,4-5 2 16,4-3-1-16,5-9-1 16,3 1 7-16,0-3 1 15,4 2 1-15,-7 9 3 16,-2 3-7-16,-6 4-3 16,-7 9 3-16,-6 7-2 15,-7 0 5-15,-4 10 2 16,-1-6 0-16,-3 0 1 15,4-1-3-15,-2-2 2 16,4-4-4-16,3-6 1 16,3-2-9-16,4-8-37 15,-4-2-31-15,3-8-71 0,-1-4-41 16</inkml:trace>
  <inkml:trace contextRef="#ctx0" brushRef="#br0" timeOffset="86580.97">23859 3453 1474 0,'0'-3'589'15,"3"-6"-382"-15,12-2-68 16,12 1-44-16,7 1-38 16,3 1-39-16,-1 4-24 0,-6 4-85 15,0 3-53-15,-6 6-104 16,-7 3-236-16</inkml:trace>
  <inkml:trace contextRef="#ctx0" brushRef="#br0" timeOffset="86880.22">24266 3411 1425 0,'-1'0'575'0,"-2"4"-374"16,-2 6-33-16,-4 11-44 15,0 9-28-15,3 9-31 16,0-1-14-16,7-1-24 16,2-9-11-16,7-8-17 0,3-3 5 0,5-13-10 15,3-5 3 1,0-16 4-16,-1-5-1 16,-3-10 0-16,-4-2 3 15,-6 3 1-15,-6 2-4 16,-5 4 3-16,-2 4-4 15,-6 5-29-15,0 7-26 16,0 4-90-16,-2 5-66 16</inkml:trace>
  <inkml:trace contextRef="#ctx0" brushRef="#br0" timeOffset="87200.27">24472 3395 1150 0,'-5'0'525'0,"-9"6"-172"16,3 8-168-16,-8 12-30 16,6 9-23-16,5 4-50 15,2 2-15-15,8-2-33 16,4-4-15-16,8-10-14 0,4-10-5 15,6-15-4-15,4-9 4 16,-1-15-4-16,-3-6 9 16,-7-8-2-16,-5-2 4 15,-6 6 2-15,-4 3-3 0,-14 9 2 16,-5 5-16 0,-12 11-58-16,-1 7-65 15,0 17-130-15</inkml:trace>
  <inkml:trace contextRef="#ctx0" brushRef="#br0" timeOffset="89445.45">8608 4901 687 0,'-1'0'324'0,"0"0"-44"15,0 0-198-15,0 0-5 16,0 0-1-16,0 0-13 16,0 0 6-16,-1 0-3 15,1 0 1-15,0 0-9 16,0 8-12-16,0 36-14 0,5-26-10 15,1-5-18 1,0-2-2-16,1-8-4 16,-2-4 1-16,3-8-1 15,-3-5 0-15,5-5 2 16,-5-2-4-16,-2-1 2 0,0 6 2 16,-8 6 1-16,4 6 4 15,-4 4 10-15,-3 0 3 16,1 6 2-16,-2 3 0 15,3 5-4-15,6 2-4 16,1-2-1-16,5-3-1 16,1-5-9-16,1-6-1 0,2-6-1 15,-3-3 1-15,-6-8 5 16,-2 0 3-16,-6 7-4 16,2 1-1-16,-3 9-14 15,2 2-45-15</inkml:trace>
  <inkml:trace contextRef="#ctx0" brushRef="#br0" timeOffset="90447.47">9078 4775 1445 0,'0'0'580'0,"0"1"-429"0,0 12-38 16,0 13-14-1,0 5-69-15,1 7-12 0,4-2-16 16,2-1-17-16,3-5-44 16,-2-9-13-16,-3-7-33 15,-1-12 0-15,-5-7 32 16,-6-9 14-16,-1-12 38 15,-3-3 14-15,3 1 22 0,7 1 8 16,1-1 5 0,11 6 2-16,5-3-11 15,-2-1-8-15,6 12-7 16,-2 3-3-16,-1 12-1 16,-2 8 0-16,-10 9 1 15,1 5 3-15,-8 2 14 16,-3 0 10-16,-2 3 11 15,-2 2 8-15,1 2-3 16,2-4-4-16,2-9-3 16,1-7-8-16,5-11-10 0,3-2-2 15,11-10-10 1,3-6 1-16,8 1-1 0,6-3-5 16,-9 7-1-16,2 7-3 0,-7 8-4 15,-3 8 5-15,1 11-2 16,-16 3 3-1,-8 12 0-15,-2 2 4 16,-15-3-1-16,16-1 0 16,-4-13 2-16,-4-5-6 0,11-9-2 15,-11 0-4-15,11-11-24 16,-2-5-10-16,11-14-26 16,10-7-8-16,0-9 10 15,11 0 11-15,0 5 26 16,4 1 12-16,4 11 15 15,-9 6 6-15,0 12 7 16,-8 3 9-16,-6 11 14 16,2 4 3-16,-6 8-4 15,-6 5-8-15,3 9-16 16,-5-1-8-16,-5-9-19 16,6-6-15-16,-4-16-58 15,3 0-30-15,2-13-259 16</inkml:trace>
  <inkml:trace contextRef="#ctx0" brushRef="#br0" timeOffset="90578.6">9490 4818 1444 0,'0'0'514'15,"-2"1"-435"-15,6 2-109 16,-4-3 53-16</inkml:trace>
  <inkml:trace contextRef="#ctx0" brushRef="#br0" timeOffset="91365.69">9763 4908 1063 0,'-7'-5'482'0,"-14"-2"-138"16,3 1-193-16,3 7-37 16,-5 7-16-16,7 7-55 15,1 1-7-15,7 11-13 16,2-6-6-16,6-1-4 16,1-3-3-16,6-13-5 15,3-3-5-15,3-9-7 0,1-7-12 16,-1-7-24-16,1-1-1 15,-11-2-1-15,3 6 12 16,1 11 26-16,-8 1 5 16,6 9 14-16,-7 4 5 15,-1 8 5-15,3 9-1 16,0 2-10-16,0 0-3 16,6-3-26-16,-2-3-23 0,5-13-49 15,1-5-37-15,-4-11-30 16,3-13-11-16,-4 0-182 15,7 0-20-15,-3-3 47 16,-1 8 50-16,0 2 352 16,-9 4 128-16,0 8 96 15,-3 3 14-15,1 3-59 16,0-2-52-16,0 3-52 16,2 19-22-16,8 40-50 15,0-27-18-15,-3-7-35 16,10-1-13-16,-5-17-12 15,5-5-3-15,-1-17-9 16,-3-10-3-16,-4-8-8 16,-1-3 1-16,-2 3 7 15,-1 1 2-15,3 14 11 0,1 2 2 16,0 11 8-16,0 4 8 16,2 15 20-16,-3 11 12 15,3 19 1-15,-2 9-3 16,-2 3-24-16,-4-3-15 15,-3-5-9-15,1-7 1 16,-2-8-2-16,-1-4 1 0,-5-13 1 16,-2-3-1-16,1-10 3 15,-4-7 2-15,3-10-3 16,1-6-4-16,6-15 0 16,5-2 0-16,9-4-8 15,1-3-18-15,1 7-53 16,-2 4-29-16,-1 13-74 15,0 8 315-15</inkml:trace>
  <inkml:trace contextRef="#ctx0" brushRef="#br0" timeOffset="91664.65">10322 4868 1390 0,'-4'-3'551'0,"-12"3"-354"0,7 1-63 16,-4 9-29-16,1 3-26 15,4 12-42-15,5 1-11 16,6 5-16-16,3-3-7 16,4-11-3-16,-2-7-6 15,3-9-17-15,3-6-4 0,-7-11-9 16,10-2 1-16,-5-8 12 15,-5 5 8-15,8 7 4 16,-12 5 0-16,8 10 3 16,-1 5-4-16,-11 5-8 15,14 4-16-15,-13-1-73 16,3 4 58-16</inkml:trace>
  <inkml:trace contextRef="#ctx0" brushRef="#br0" timeOffset="92314.67">11309 4732 1523 0,'-11'3'555'0,"-13"2"-448"16,7 11-11-16,1 9-16 0,5 4-16 16,8 4-24-1,3-7-8-15,5-11-15 16,6-4-5-16,5-7-11 16,4-3-1-16,2-8-7 15,2-6-9-15,-2-8-12 16,-1-4-11-16,-2-2 8 15,-8 5 5-15,-3 4 20 0,-5 7 5 16,1 14 1 0,2 4 3-16,0 15-2 0,-2 2 7 15,4 2-3-15,-1 1 0 16,-3-9-33-16,7 1-38 16,-5-9-71-16,0-3-52 15,8-8-208-15</inkml:trace>
  <inkml:trace contextRef="#ctx0" brushRef="#br0" timeOffset="92600.85">11591 4782 1034 0,'-1'11'501'16,"0"8"-150"-16,-1 1-245 16,0 2-32-16,0-5-44 15,2-4-16-15,-2-4-14 16,3-2-7-16,1-7-11 15,0-4-1-15,-2 3 6 16,0 0 6-16,4-9 9 16,14-37 1-16,-8 29 3 15,2 2 2-15,3 5 0 16,3 8 0-16,-2 5-4 16,-1 7 2-16,-6 10-2 15,-2 0 0-15,-11 4-1 0,5-1-8 16,0-4-51-16,0-5-53 15</inkml:trace>
  <inkml:trace contextRef="#ctx0" brushRef="#br0" timeOffset="93047.22">12000 4804 1352 0,'-9'-27'544'16,"-21"37"-366"-16,-7 7-80 16,9 6 11-16,8 0-44 15,-3 1-17-15,18-3-20 16,4-2-12-16,5-4-16 0,11-4-1 16,6-11-6-1,4-6-5-15,4-9-11 16,-2-2-3-16,-1-2 0 15,-7 1 6-15,-8 8 11 16,2 4 9-16,-4 12 14 16,0 10 8-16,6 16 18 0,-5 10 0 15,-1 13-7-15,-1 6-12 0,-6-3-14 16,0-3-4 0,-2-12-1-16,-1-7 1 15,-8-11-2-15,-3-7-1 16,-8-7 0-16,0-7-2 15,-6-5-2-15,0-5 0 16,7-12 2-16,6-11 2 0,14-12 0 16,14-6 1-16,12-7-7 15,5 7-22-15,1 7-72 16,-7 7-49-16,-4 15-321 16</inkml:trace>
  <inkml:trace contextRef="#ctx0" brushRef="#br0" timeOffset="93512.64">12201 4572 1227 0,'1'1'556'0,"2"10"-224"0,1 11-149 16,1 19-75-16,-3 9-25 15,-1-3-41-15,0-1-16 16,1-14-33-16,3-7-14 16,-8-7-29-16,5-6-19 15,4-11-6-15,-3-1 4 0,9-8 31 16,-6-6 13-16,-2-5 16 16,2-3 10-1,4-5-11-15,0-2 5 16,3 4-1-16,2-5 0 0,0 3-5 15,2 5-23-15,-4 6-73 16,-5 7-35-16</inkml:trace>
  <inkml:trace contextRef="#ctx0" brushRef="#br0" timeOffset="93676.28">12317 4675 1390 0,'-30'79'562'0,"32"-63"-359"16,2 2-35-16,0 6-64 16,1 0-32-16,1-2-46 15,3-1-26-15,-1-11-69 16,3-3-37-16,4-7-86 0,-3-4-24 16,3-5-137-16</inkml:trace>
  <inkml:trace contextRef="#ctx0" brushRef="#br0" timeOffset="93970.56">12449 4680 1276 0,'-1'2'531'0,"4"12"-333"15,-3 4-36-15,5 4-62 16,-1 9-30-16,-3-5-28 16,8-3-10-16,1-5-27 15,7-5-4-15,-1-9-11 16,-1-2-11-16,-1-10 1 15,-5-9-2-15,3-4 3 16,-7-8 2-16,-1-2 9 0,-3 7 0 16,-2 5 11-1,1 10 8-15,2 14 4 0,1 7 3 16,-1 12-1 0,1 2 0-16,-1 4-12 15,1-1 0-15,3-5-37 16,1-4-17-16,2-8-82 15,-4-6-47-15</inkml:trace>
  <inkml:trace contextRef="#ctx0" brushRef="#br0" timeOffset="94223.51">12733 4580 1577 0,'-5'19'643'0,"1"27"-316"16,-4 5-198-16,8 3-27 15,5-6-24-15,1-15-53 16,8-6-10-16,4-13-43 16,1-7-20-16,3-12-56 15,-5-4-40-15,-6-10-56 16,-3-1-26-16,-8-4-27 15,0 2-213-15</inkml:trace>
  <inkml:trace contextRef="#ctx0" brushRef="#br0" timeOffset="94327.28">12794 4765 1129 0,'-63'-11'531'16,"63"15"-183"-16,2-3-130 16,10-4-84-1,1-2-43-15,4-3-86 0,2 0-73 16</inkml:trace>
  <inkml:trace contextRef="#ctx0" brushRef="#br0" timeOffset="95684.6">13697 4384 1269 0,'-3'1'552'0,"-4"7"-331"15,-7 16-53-15,-7 5-20 0,-3 29-58 16,-2 7-10-16,-1 3-29 16,2-1-13-16,-2-18-17 15,5-7-11-15,6-13-28 16,1-6-25-16,10-8-74 16,4-5-54-16,3-6 13 15</inkml:trace>
  <inkml:trace contextRef="#ctx0" brushRef="#br0" timeOffset="95982.22">13903 4496 1062 0,'-7'-1'580'0,"-10"8"79"0,2 10-481 15,4 25-55-15,2 20-5 16,7 13-62-16,2-1-1 0,4-9-17 16,4-1-5-1,0-5-19-15,-2 2-9 0,3 5-8 16,-1-5-6 0,-8-7-25-16,0-7-15 0,-7-15-49 15,-2-9-28-15,0-11-50 16,-1-7-20-16,-12-9-29 15,6-8-197-15</inkml:trace>
  <inkml:trace contextRef="#ctx0" brushRef="#br0" timeOffset="96103.84">13705 4953 865 0,'10'-11'467'15,"7"-7"-27"-15,7-1-370 16,4-1-30-16,0 5-95 15,-3 3-50-15,0-3-311 16</inkml:trace>
  <inkml:trace contextRef="#ctx0" brushRef="#br0" timeOffset="96547.99">13899 4801 1175 0,'64'-33'483'0,"-60"42"-303"0,3 2-37 0,0 8-73 15,-5 1-24 1,6 0-32-16,2-2-12 0,-13-4-20 15,3-5-15 1,0-7-13-16,-6-2-3 16,8-4 13-16,-2 3 9 15,0 0 14-15,0-4 12 0,4-14 1 16,18-28 1-16,-7 38-3 16,-1 5-4-16,-5 7 14 15,6 10 10-15,-1 1 23 16,-1 3 10-16,5-3-10 15,-3-5-6-15,3-7-19 16,1-3-8-16,1-10-15 16,-2-4-7-16,-5-8-8 15,0 2 2-15,-9-1 11 0,-3 2 6 16,-3 7 18 0,-3 1 10-16,-4 11 15 15,-1 6 9-15,-1 11 13 16,1 7 2-16,5 8-1 15,6 0-9-15,7 0-22 16,0-4-14-16,7-1-19 16,-2-9-16-16,4-5-58 0,1-5-36 15,0-15-77-15,-2-5-25 16,-2-7-225-16</inkml:trace>
  <inkml:trace contextRef="#ctx0" brushRef="#br0" timeOffset="96684.57">14394 4782 1172 0,'7'11'530'16,"1"10"-259"-16,-3 2-129 16,2 0-29-16,-7-1-60 15,0-4-19-15,1-3-37 16,1-3-27-16,3-8-69 16,1-4-53-16,-2-9-178 15</inkml:trace>
  <inkml:trace contextRef="#ctx0" brushRef="#br0" timeOffset="96829.74">14394 4535 1616 0,'4'0'623'15,"-3"2"-388"-15,11-1-278 0,1 4-83 16</inkml:trace>
  <inkml:trace contextRef="#ctx0" brushRef="#br0" timeOffset="97365.7">14690 4729 1621 0,'-7'2'621'0,"-22"8"-460"0,-22 49-13 16,34-29-51-1,10-1-29-15,13-10-41 16,0-3-14-16,13-10-25 0,-1-4-14 16,3-7-19-16,3-6-12 15,-7-6 7 1,-3-4 7-16,-6 0 22 0,-1 5 9 16,1 9 14-16,-2 10 7 0,4 16 13 15,-1 10 9 1,2 19 0-16,-4 3 3 0,-1 12-17 15,-2-1-10 1,-7-6-5-16,0-5-3 0,-3-12 1 16,-3-10 4-1,-2-11-2-15,-2-8-1 0,-4-14-1 16,0-5-3-16,3-15-2 16,6-12 1-16,15-14-22 15,6-6-7-15,11 0-19 16,4 9-32-16,-5 11-55 15,-3 8-44-15,-4 10 118 16</inkml:trace>
  <inkml:trace contextRef="#ctx0" brushRef="#br0" timeOffset="97730.76">14869 4496 1424 0,'-3'0'602'15,"-1"6"-282"-15,4 11-196 16,4 20-48-16,3 11-15 16,2 7-32-16,0-3-5 15,-3-11-23-15,1-12-3 16,-5-10-4-16,1-6-7 0,-2-7-10 15,2-6 0-15,2-11-3 16,3-7 2-16,4-3-3 16,0-1-8-16,4 8 3 15,-1 7 0-15,1 8 16 16,0 7 9-16,-5 8 12 16,1 2 6-16,-5 8 2 15,-6-5-1-15,1-2-39 16,-2-5-38-16,1-8-110 15,9-4-48-15</inkml:trace>
  <inkml:trace contextRef="#ctx0" brushRef="#br0" timeOffset="97919.3">15191 4542 1353 0,'2'14'573'16,"-3"20"-301"-16,1 13-73 15,-2 13-78-15,-2-4-31 16,4-10-60-16,3-8-27 0,6-14-45 16,2-9-28-16,7-13-77 15,-2-7-28-15,1-10-49 16,-5-2-173-16</inkml:trace>
  <inkml:trace contextRef="#ctx0" brushRef="#br0" timeOffset="98051.74">15230 4787 1608 0,'-56'-35'674'16,"70"25"-348"-16,4 2-259 16,2 4-67-16,-2 7-194 15</inkml:trace>
  <inkml:trace contextRef="#ctx0" brushRef="#br0" timeOffset="98865.62">15905 4603 1499 0,'-28'-36'539'0,"28"27"-436"15,0-2-77-15,0 10-57 16,0 0-69-16</inkml:trace>
  <inkml:trace contextRef="#ctx0" brushRef="#br0" timeOffset="99016.25">15856 4788 1383 0,'-3'0'553'0,"-1"0"-350"0,8-2-160 32,-4 1-11-32,0 0-114 0,0-1-63 15</inkml:trace>
  <inkml:trace contextRef="#ctx0" brushRef="#br0" timeOffset="100660.61">16467 4450 1684 0,'-2'8'626'0,"-6"21"-486"15,0 9-57-15,2 19-20 16,1 0-28-16,5-5-29 16,4-7-28-16,2-14-74 0,-1-3-41 15,3-12-79-15,-3-6-29 16,2-10-207-16</inkml:trace>
  <inkml:trace contextRef="#ctx0" brushRef="#br0" timeOffset="100909.13">16623 4560 1305 0,'1'24'533'0,"2"24"-330"15,-2 6-27-15,4-11-51 16,-2-9-23-16,8-15-42 16,10-8-21-16,4-7-29 15,1-4-7-15,2-15-5 16,-9-5-1-16,-4-14-1 15,-6-11-3-15,-9-3 7 16,-3-2 0-16,-13 9 5 16,-4 9 2-16,-1 17-6 15,4 8-8-15,-2 16-63 0,6 11-52 16,1 7-80 0</inkml:trace>
  <inkml:trace contextRef="#ctx0" brushRef="#br0" timeOffset="101237.75">16939 4428 2420 0,'11'0'5'0,"1"-6"4"15,-5-2-4-15,9-6-1 16,-7-3-3-16,-7-2-1 16,-2 3 0-16,-6-1 6 0,-3 5 1 15,-7 7 3 1,-2 6-1-16,-3 13-34 15,4 5-32-15,7 8-112 16,0 2 315-16</inkml:trace>
  <inkml:trace contextRef="#ctx0" brushRef="#br0" timeOffset="101448.68">17163 4282 1924 0,'-10'22'692'15,"-12"28"-609"-15,1 10-8 0,1 12-39 16,4 7-26-16,5 4-49 16,0-4-52-16,8-20-99 15,2-14-60-15</inkml:trace>
  <inkml:trace contextRef="#ctx0" brushRef="#br0" timeOffset="101700.43">17173 4747 1759 0,'-7'9'641'0,"3"10"-484"15,5-2-102-15,5-1-16 16,7-5-13-16,-1-9-47 0,5-2-7 0,-1-9-8 16,-4-2 4-1,-7-8 21-15,-11-1 11 16,-5 0 11-16,-2 1-2 16,-5 12-1-16,1 8-31 15,-6 17-128-15,3 8-66 16</inkml:trace>
  <inkml:trace contextRef="#ctx0" brushRef="#br0" timeOffset="106213.25">21047 4442 1539 0,'-4'-18'552'0,"-2"53"-463"16,2 10-16-16,8 15 5 15,4 3-18-15,7-10-26 16,1-7-12-16,1-18-17 15,4-12-1-15,-1-13-2 16,2-8 0-16,-2-12 2 0,-3-3-2 16,-6-13 0-1,0-6-1-15,-6-7 3 0,3-5 2 16,-2 10 1 0,-4 0 2-16,-1 17-12 15,0 3-32-15,1 10-68 16,1 7-59-16</inkml:trace>
  <inkml:trace contextRef="#ctx0" brushRef="#br0" timeOffset="106457.43">21377 4387 1625 0,'1'2'608'0,"5"26"-463"15,7 32-83-15,3-25-15 16,1-1-64-16,9-3-80 16,-4-3-20-16,-11-6-4 15,-10 1 31-15,-11-4 84 16,-9-4 30-16,0-4 23 16,0-5 8-16,-1-2-20 15,15-2-20-15,3-2-94 16,-1 0-61-16</inkml:trace>
  <inkml:trace contextRef="#ctx0" brushRef="#br0" timeOffset="106622.77">21640 4443 1276 0,'-1'10'576'16,"1"19"-190"-16,3 5-295 15,-1 7-72-15,4-4-46 0,-2-7-113 16,-1-6-58 0</inkml:trace>
  <inkml:trace contextRef="#ctx0" brushRef="#br0" timeOffset="106845.2">21639 4412 1302 0,'4'-8'532'0,"7"-13"-334"15,4 8-42-15,6 9-59 0,2 8-30 16,5 13-40 0,-7 3-14-16,0 6-10 15,-5 6-10-15,-13 8-5 16,0 5-3-16,-13 5 1 16,2-4 5-16,-9-9 7 15,-3-4 5-15,4-14-5 16,-2-3-22-16,6-13-98 15,-1-4-34-15</inkml:trace>
  <inkml:trace contextRef="#ctx0" brushRef="#br0" timeOffset="110907.58">22978 4466 1362 0,'2'-8'536'0,"0"-7"-359"16,4 10-40-16,-2 11-19 15,-4 7-26-15,-5 27-37 16,-2 7-12-16,-2 15-17 16,3 1-23-16,6-12-56 15,3-7-42-15,4-16-92 16,3-5-40-16</inkml:trace>
  <inkml:trace contextRef="#ctx0" brushRef="#br0" timeOffset="111181.66">23218 4519 1022 0,'-4'20'546'0,"-1"15"-43"16,3 13-356-16,2-5-7 16,4-5-56-16,7-10-29 15,9-13-35-15,0-5-14 16,8-12-22-16,-5-8-7 15,-2-16-6-15,-5-5 3 16,-8-8 19-16,-6-3 11 0,-10 8 21 16,-6 4-1-16,-8 12-4 15,1 8-6-15,1 11-34 16,0 7-35-16,6 8-101 16,3 2-25-16</inkml:trace>
  <inkml:trace contextRef="#ctx0" brushRef="#br0" timeOffset="111709.32">23827 4534 1742 0,'20'3'615'16,"-34"31"-548"-16,3 11 4 15,7 0-13-15,4-5-20 0,11-8-19 16,4-9-12-16,9-13-15 15,2-10-8-15,4-12-21 16,-3-11-9-16,-7-13 1 16,-4-5 10-16,-9-1 20 15,-7 0 12-15,-7 13 15 16,-3 4-3-16,-10 9 2 16,-2 8-3-16,-2 9-27 15,0 5-30-15,6 14-81 16,2 0-55-16</inkml:trace>
  <inkml:trace contextRef="#ctx0" brushRef="#br0" timeOffset="112030.61">24187 4475 1409 0,'-15'4'558'0,"-13"2"-369"0,-3 11-53 16,3 8 26 0,14 8-42-16,8 2-21 15,15 1-55-15,8-8-21 0,5-11-12 16,2-4-6-16,6-13-2 16,-3-7 3-16,-6-14-2 15,-1-5-4-15,-9-9 4 16,-5-3-6-16,-6 6 3 15,-3 4-1-15,-8 7-1 16,-3 7-5-16,-2 5-21 16,-1 7-21-16,2 3-79 15,1 7-55-15,6 4-54 16</inkml:trace>
  <inkml:trace contextRef="#ctx0" brushRef="#br0" timeOffset="112331.34">24396 4461 1317 0,'-7'2'511'16,"-9"7"-286"-16,0 7-112 16,1 11 47-16,2 6-5 15,7 7-50-15,4-5-19 0,13-1-55 16,5-8-15-1,7-14-12-15,6-7 3 16,3-18-4-16,1-8 0 0,-5-9-1 16,-7-2 2-16,-12-1-2 15,-9 5 5 1,-5 6-1-16,-10 1-11 0,-8 10-17 16,-2 4-26-16,-7 12-78 15,9 7-53-15</inkml:trace>
  <inkml:trace contextRef="#ctx0" brushRef="#br0" timeOffset="113175.48">23697 4732 1655 0,'-38'-28'755'16,"41"21"-323"-16,-1 3-224 0,-2-2-33 16,1 3-81-16,-1 2-29 0,0 0-77 15,0 0-49 1,0 0-182-16,0-1-134 16</inkml:trace>
  <inkml:trace contextRef="#ctx0" brushRef="#br0" timeOffset="119393.2">26178 5059 941 0,'23'-28'506'15,"-29"29"-35"-15,0 0-313 16,7-1-5-16,4 1-39 16,-5-2-25-16,8 0-39 15,50 1-14-15,-20-1-16 16,-8-3-8-16,-5 4-21 15,-4-5-8-15,-4 3-25 16,-3 1-18-16,-5-1-30 16,-3-1-25-16,-6-2-53 15,0 5-26-15</inkml:trace>
  <inkml:trace contextRef="#ctx0" brushRef="#br0" timeOffset="119632.57">26362 4964 1287 0,'-46'-42'549'0,"43"43"-307"0,2 13-137 16,0 8-6-16,3 20-31 16,2 7-10-16,2-2-17 15,0 0-11-15,0-14-22 16,-2-8-5-16,1-3-30 15,-4-7-26-15,-1-6-54 16,0-2-36-16,-3-2-59 16,2-7-225-16</inkml:trace>
  <inkml:trace contextRef="#ctx0" brushRef="#br0" timeOffset="120667.39">8933 5777 1382 0,'-23'-1'577'15,"-18"2"-238"-15,0 4-264 16,0 8 19-16,8 15 7 15,4 6-12-15,22 12-16 16,9 2-20-16,19 1-24 16,15-4-13-16,8-11-16 15,5-10-16-15,-3-20-75 16,-5-10-56-16,-7-13-139 16,-7-7-362-16</inkml:trace>
  <inkml:trace contextRef="#ctx0" brushRef="#br0" timeOffset="121059.48">9171 5773 1002 0,'-2'0'571'0,"0"4"8"15,2 12-419-15,1 9-25 16,0 14-40-16,0 3-25 16,1 4-33-16,0-2-16 15,6-2-21-15,3-5-16 16,0-9-66-16,-1-5-48 0,-3-11-130 16,2-6-165-1</inkml:trace>
  <inkml:trace contextRef="#ctx0" brushRef="#br0" timeOffset="121401.89">9462 5786 1589 0,'1'18'597'16,"5"20"-431"-16,-2 11-45 15,2 10 3-15,0 2-37 16,2-5-51-16,0-8-13 16,1-16-68-16,2-11-57 0,-2-15-132 15,-1-4 568-15</inkml:trace>
  <inkml:trace contextRef="#ctx0" brushRef="#br0" timeOffset="121540.46">9425 5835 1378 0,'10'-3'544'16,"3"-3"-342"-16,12-1-152 15,0 4-14-15,3-2-46 16,0 1-47-16,-5 3-11 16</inkml:trace>
  <inkml:trace contextRef="#ctx0" brushRef="#br0" timeOffset="121701.35">9407 5992 1411 0,'2'0'566'0,"1"3"-386"0,20-10-91 16,13-4-16 0,10-7-47-16,-2-2-20 0,-7 0-140 15,-4 6 64 1</inkml:trace>
  <inkml:trace contextRef="#ctx0" brushRef="#br0" timeOffset="122064.43">10276 5653 1057 0,'-13'12'507'0,"-13"22"-33"16,3 9-379-16,10 11 2 16,3 4 6-16,9-1-38 15,5-2-16-15,13-17-43 16,9-5-23-16,18-21-90 16,7-12-52-16,2-23-310 15</inkml:trace>
  <inkml:trace contextRef="#ctx0" brushRef="#br0" timeOffset="122300.92">10621 5686 1295 0,'-9'18'553'0,"-10"24"-212"0,4 6-185 15,7 0-20-15,6-2-7 16,9-7-52-16,9-9-24 15,13-12-46-15,3-11-5 16,6-17-29-16,-2-7-20 16,-5-11-52-16,-8 0-24 0,-7 5-23 15,-7 0-3 1,-12 10 20-16,-1 3 4 0,-6 5 163 16</inkml:trace>
  <inkml:trace contextRef="#ctx0" brushRef="#br0" timeOffset="122997.51">10795 5799 880 0,'24'-31'439'0,"-31"20"-157"15,-3 11-72-15,-6 2-17 0,0 9-54 16,0 10-20-16,4 7-31 15,4 4 1-15,6 1-14 16,3-5-14-16,9-5-31 16,2-5-12-16,7-9-15 15,5-5-3-15,1-13-13 16,5-7-13-16,-6-11-26 16,-7-2-12-16,-5 1-4 0,-9 1 3 15,-9 8 7 1,-6 3 0-16,-8 6-19 0,4 6-15 15,1 4-40-15,4 1-21 0</inkml:trace>
  <inkml:trace contextRef="#ctx0" brushRef="#br0" timeOffset="123246.51">11033 5711 982 0,'-2'14'552'0,"-5"12"6"15,4 11-411-15,2-3-30 16,5-1-49-16,7-5-23 16,4-7-75-16,3-4-34 0,-4-9-39 15,-6-1-22-15,-8-4 28 16,-3-3 22-16,-8 1 43 16,-3-1 15-16,-1-7 16 15,3-2-1-15,8-5-3 16,6-3-15-16,12-5-42 15,3-3-28-15,2-4-116 16,3-3-199-16</inkml:trace>
  <inkml:trace contextRef="#ctx0" brushRef="#br0" timeOffset="123359.7">11137 5746 963 0,'65'-55'468'0,"-61"82"-151"16,-1 3-67-16,-2 13-72 15,-1 1-47-15,0-6-74 16,2 1-21-16,0-6-66 15,4-5-43-15,-2-10-91 0,1-5-54 16</inkml:trace>
  <inkml:trace contextRef="#ctx0" brushRef="#br0" timeOffset="123478.98">11190 5809 1035 0,'5'-3'475'16,"6"-2"-158"-16,3 4-214 0,2 5-144 15,-4 4 59-15</inkml:trace>
  <inkml:trace contextRef="#ctx0" brushRef="#br0" timeOffset="123649.12">11645 5944 1727 0,'-15'13'587'0,"-10"20"-557"15,-6 2-50-15,7 5-129 16</inkml:trace>
  <inkml:trace contextRef="#ctx0" brushRef="#br0" timeOffset="124056.28">12099 5693 1368 0,'4'0'548'0,"4"7"-348"16,-3 11-38-16,4 13-46 16,-3 4-19-16,-3 5-46 15,2-7-16-15,1-6-55 16,1-5-41-16,3-8-85 16,0-4-51-16,-1-11-197 15</inkml:trace>
  <inkml:trace contextRef="#ctx0" brushRef="#br0" timeOffset="124349.18">12291 5755 1136 0,'3'10'454'16,"-3"13"-284"-16,0-2-49 16,0 1-41-16,-1-1-21 15,1-5-41-15,5-3-13 16,5-7-20-16,1-2-16 15,4-9-17-15,-2-4-12 16,-1-9-4-16,3-1 16 0,-2-2 12 16,5 4 16-16,0 3 24 15,-6 2 3-15,-1 12 25 16,-9 2 0-16,-1 13 18 16,5 8 2-16,-2 1-10 15,4 4-4-15,3-9-26 16,-6-1-12-16,6-7-58 15,2-4-49-15</inkml:trace>
  <inkml:trace contextRef="#ctx0" brushRef="#br0" timeOffset="124577.16">12017 5561 1566 0,'13'-4'526'0,"12"-8"-540"15,3 5-39-15,1 8-206 16</inkml:trace>
  <inkml:trace contextRef="#ctx0" brushRef="#br0" timeOffset="125099.98">12793 5664 1081 0,'-12'9'422'0,"-19"9"-219"16,5 10-37-16,7 4 43 0,3-1-12 16,13 4-77-16,3-1-34 0,8-2-60 31,2-1-21-31,1-11-31 0,0-5-13 16,-5-7-30-16,0-4-12 15,-1-6-11-15,-2-3-1 0,-1-7 11 16,2-7 13-1,3-4 8-15,2-1 3 16,4-4 7-16,2 4 8 16,1 3 28-16,-2 7 14 15,-2 9 24-15,-2 4 12 0,-5 10 36 16,-2 2 14-16,1 10 5 16,-1 3 3-16,0-1-26 15,5 3-22-15,4-11-19 16,-1-5-13-16,6-4-21 15,3-7-5-15,2-9-15 16,2-4-13-16,-6-11-6 16,-1 0 4-16,-6 2 14 15,-4 2 11-15,0 9 20 16,-7 8 8-16,-3 10 5 0,4 4 1 16,-4 13-3-1,4 4-7-15,3 1-18 16,-3 0-16-16,8-8-65 15,-2-5-28-15,2-13-288 16</inkml:trace>
  <inkml:trace contextRef="#ctx0" brushRef="#br0" timeOffset="125318.25">13179 5840 967 0,'-2'8'497'16,"-1"7"-64"-16,0 2-293 15,3-5-80-15,1-4-17 0,4-2-33 16,0-4-17-16,-1-5-28 16,1-5-1-16,0-7-5 15,0-7 6-15,2-2 7 16,-3-1 2-16,2 4-3 16,-1 7-17-16,2 11-54 15,0 7-169-15</inkml:trace>
  <inkml:trace contextRef="#ctx0" brushRef="#br0" timeOffset="125697.35">13455 5817 1002 0,'-6'-4'486'0,"-23"0"-104"16,-24 20-246-16,35 8-19 15,6 2-21-15,0 0-18 16,9-7-26-16,5-3-8 16,7-3-21-16,5-8-13 15,5-7-19-15,1-6-12 0,4-10-30 16,6-2-16-16,-7-3-12 15,-1-1 7-15,-5 10 31 16,-9 0 19-16,-5 14 28 16,-5 9 5-16,-2 10 2 15,-4 3 3-15,-3 4-16 16,7-2-14-16,2-8-48 16,4 0-40-16,11-12-1 15,-6-4-307-15</inkml:trace>
  <inkml:trace contextRef="#ctx0" brushRef="#br0" timeOffset="125948.97">13567 5894 1450 0,'39'-17'509'16,"-40"41"-452"-16,1-3-24 15,0-7-12-15,7 0-12 16,-4-9-31-16,3-5-18 15,1-9-15-15,-4-5 0 16,2-6 14-16,0 1 17 16,2-3 15-16,1 3 6 0,0 6 14 15,1 5 0-15,1 11 7 16,1 2 4-16,-1 9-9 16,0 3 1-16,-3-1-25 15,0 4-25-15,-4-6-49 16</inkml:trace>
  <inkml:trace contextRef="#ctx0" brushRef="#br0" timeOffset="126514.28">13958 5831 1301 0,'17'-45'505'0,"-37"38"-345"16,-3 1-35-16,-1 13-11 0,1 6-3 15,3 14 2-15,5 7-3 0,6 10-30 16,8 1-17-16,7-6-35 15,6-6-14 1,13-16-45-16,4-11-31 16,2-14-116-16,5-6-76 0</inkml:trace>
  <inkml:trace contextRef="#ctx0" brushRef="#br0" timeOffset="126847.68">14110 5829 1543 0,'-3'5'554'0,"3"7"-445"15,1 1-19-15,8-1-9 0,4-3-22 16,7-6-43 0,-3-3-16-16,2-9-32 0,-2-3-8 15,-8-7-14 1,0 0 6-16,-8 1 24 15,-1 1 9-15,-8 5 20 16,-4 0 3-16,-7 4 11 16,-1 5 13-16,-4 8 10 0,-2 8 11 0,4 16 11 31,7 1-8-31,11 8-8 0,9-2-15 16,15-6-24-16,5-4-6 15,10-12-34-15,-3-4-38 16,-4-13-116-16,-9-3-56 15</inkml:trace>
  <inkml:trace contextRef="#ctx0" brushRef="#br0" timeOffset="127018.92">14407 5943 1518 0,'-9'12'577'0,"-8"15"-418"16,-4 9-75-16,2 8-105 15,4-2-63-15,3-7-216 16</inkml:trace>
  <inkml:trace contextRef="#ctx0" brushRef="#br0" timeOffset="127447.51">14619 6068 821 0,'-6'2'543'0,"-1"-2"-209"16,14-13 126-16,17-20-441 16,5-5-7-16,2-12 18 0,1 0 4 15,-10 4 20 1,-6 2-1-16,-10 14-11 16,-6 6-14-16,-8 14 2 15,-3 8 3-15,-3 14 29 16,1 11 10-16,2 9 7 15,7 10-6-15,5 7-31 16,2 1-9-16,3 2-20 0,-1-3-9 16,-2-2-16-16,-3-4-15 15,-2-12-40-15,-2 3-25 0,-2-14-51 16,-1-6-32 0,-2-10-70-16,3-8 123 15</inkml:trace>
  <inkml:trace contextRef="#ctx0" brushRef="#br0" timeOffset="127555.54">14682 5956 1470 0,'3'2'527'0,"8"2"-436"16,-1-2-65-16,5-1-86 16,0-3 557-16</inkml:trace>
  <inkml:trace contextRef="#ctx0" brushRef="#br0" timeOffset="127964.76">15295 5800 1308 0,'-12'-3'557'0,"-9"7"-267"16,3 11-98-16,3 21-41 16,5 15-16-16,0 21-47 15,3 8-17-15,3 0-34 16,4-6-18-16,7-16-22 16,2-12-25-16,1-13-79 15,-1-6-45-15,-3-11-127 16,-1-6-116-16</inkml:trace>
  <inkml:trace contextRef="#ctx0" brushRef="#br0" timeOffset="128092.61">15113 6027 1348 0,'8'-6'472'0,"13"-5"-393"15,8-1-94-15,-3 0-22 16,12-5-59-16,-2-1-42 15</inkml:trace>
  <inkml:trace contextRef="#ctx0" brushRef="#br0" timeOffset="128502.09">15444 5936 822 0,'1'14'387'0,"1"13"-114"16,-1 0-109-16,-1-8-37 16,0-4-18-1,0-8-44-15,0-5-22 0,0-6-26 16,0-5-6-16,1-11-11 15,0-5-4-15,4 0-11 0,1-5-4 16,6 8 2 0,0 6 5-16,4 6 15 15,-2 9 8-15,2 8 12 16,-4 2 5-16,4 6 8 16,-5-3 5-16,4-5-7 15,0-2-7-15,10-6-13 16,3-2-14-16,-2-7-16 15,5-1-9-15,-15-7-22 0,-4-3 1 16,-7 0 8 0,-5 0 9-16,-10 2 16 0,1 5 12 15,-6 4 20-15,-2 9 10 16,5 11 22-16,-2 6 2 16,5 17-2-16,9 2-1 15,4 3-24-15,6 3-7 16,10-8-19-16,-1-4-11 0,4-13-22 15,0-11-24 1,-5-9-52-16,-1-11-32 16,-4-5-155-16</inkml:trace>
  <inkml:trace contextRef="#ctx0" brushRef="#br0" timeOffset="128660.42">15873 5836 879 0,'0'3'506'0,"1"7"-3"16,-1 4-247-16,0 10-84 15,0 5-28-15,-2 5-65 16,1 1-28-16,2 0-40 16,-1-5-18-16,1-6-60 15,0-5-44-15,-2-19-122 0,1-1-152 16</inkml:trace>
  <inkml:trace contextRef="#ctx0" brushRef="#br0" timeOffset="128794">15869 5691 1700 0,'0'2'601'15,"1"5"-506"1,3 4-228-16,-1 1-61 0</inkml:trace>
  <inkml:trace contextRef="#ctx0" brushRef="#br0" timeOffset="129248.46">16192 5857 968 0,'-10'38'503'16,"-33"-44"-42"-16,-4 10-291 0,11 8-22 15,3 12 0-15,11 6-23 16,9 4-53 0,4-3-24-16,12-10-35 15,6-7-9-15,8-15-6 16,7-6-3-16,3-13-14 16,4-9-7-16,7 1-5 15,-5-5 1-15,-1 16 12 0,-6 10 6 16,-9 20 7-16,-2 16 5 15,-12 20 20-15,0 8 8 0,-7 3 4 16,-3-1 1 0,0-10-16-16,-8-5-2 15,3-14 1-15,2-7-6 16,-4-9-4-16,1-5-6 0,1-9-11 16,-4-5-7-16,7-9-21 15,7-6-13-15,8-5-25 16,14-1-11-16,8-7-21 15,2 1-9-15,0-2-57 16,-7 5-152-16</inkml:trace>
  <inkml:trace contextRef="#ctx0" brushRef="#br0" timeOffset="129665.11">16340 5642 1441 0,'5'24'537'15,"0"30"-368"-15,3-2-63 0,-3-2 4 16,0-8-11-16,-1-8-45 16,1-8-17-16,-2-7-22 15,2-9-4-15,1-10-20 16,-2-8-7-16,5-10-16 16,1-2-10-16,1-4-2 15,4 3 11-15,-1 8 9 16,-2 7 10-16,-2 15 18 15,-4 7 2-15,-4 7 12 16,-2 2 4-16,0-1-7 16,-2-5-5-16,2-3-40 15,1-2-41-15,3-11-93 16,5-3-32-16,0-11-137 16</inkml:trace>
  <inkml:trace contextRef="#ctx0" brushRef="#br0" timeOffset="129839.45">16670 5695 1380 0,'1'17'553'15,"0"19"-346"-15,-1 11-26 16,-5-3-47-16,0-3-28 16,4-2-54-16,3-6-32 15,3-12-57-15,6-3-48 0,4-17-95 16,-1-8-45-16,1-13-229 15</inkml:trace>
  <inkml:trace contextRef="#ctx0" brushRef="#br0" timeOffset="129987.37">16647 5840 1300 0,'-61'-17'543'16,"65"33"-221"-16,9-3-291 0,6-4-21 15,1-10-47 1,3-6-54-16</inkml:trace>
  <inkml:trace contextRef="#ctx0" brushRef="#br0" timeOffset="130415.1">17169 5438 1597 0,'6'8'597'16,"11"23"-423"15,6 11-61-31,5 21-15 0,-2 6-15 15,-9-9-43-15,0-3-27 0,-12-8-12 16,-7-4-6-16,-13 5-12 0,-8 0-7 16,-9-2-32-16,-1-1-22 15,1-11-66-15,-1-6-56 16</inkml:trace>
  <inkml:trace contextRef="#ctx0" brushRef="#br0" timeOffset="131955.21">20825 5703 1409 0,'-2'8'537'16,"-6"17"-394"-16,4 16-62 0,-2 18-14 15,6 4-8-15,5-4 2 16,6-5-4-16,9-19-25 15,4-8-5-15,7-21-14 16,7-12-12-16,-1-20-14 16,-2-11-6-16,-8-5-3 15,-9 2 6-15,-11 8 14 0,-5 6 4 16,-7 5-8 0,0 5-17-16,-1 2-36 15,2 5-25-15,7 5-79 16,5 0-25-16</inkml:trace>
  <inkml:trace contextRef="#ctx0" brushRef="#br0" timeOffset="132209.73">21296 5734 1446 0,'-11'12'567'16,"-11"18"-307"-16,10-4-170 15,13-3-23-15,7-1-1 16,5-8-38-16,7 0-14 0,-5-1-31 16,-5-3-14-16,-5 1-19 15,-9-2-4-15,-10-1 10 16,-3 1 11-16,-3-2 13 16,-2-2-6-16,6-3-23 15,6-5-18-15,13-4-75 16,3-2-25-16</inkml:trace>
  <inkml:trace contextRef="#ctx0" brushRef="#br0" timeOffset="132368.71">21508 5796 1548 0,'0'18'585'0,"0"18"-441"31,-2 0-52-31,2 1-44 0,1-4-19 0,2-5-70 0,3-5-45 16,3-16-107-16,-4-1-25 16</inkml:trace>
  <inkml:trace contextRef="#ctx0" brushRef="#br0" timeOffset="132566.62">21535 5777 1250 0,'4'-16'546'15,"5"-8"-266"-15,6 8-169 16,4 5-31-16,3 14-52 15,1 5-19-15,-3 13-21 16,-4 4-6-16,-10 8-1 16,-5 5 3-16,-7 1 12 15,-4 2 17-15,-7 0 24 16,-4 0 3-16,-1-2-3 16,-2-1-17-16,7-15-62 15,3-3-66-15</inkml:trace>
  <inkml:trace contextRef="#ctx0" brushRef="#br0" timeOffset="137007.06">22656 5814 1389 0,'-9'-86'570'16,"8"85"-382"-16,2 7-64 15,2 8-7-15,5 10-40 16,-4 4-7-16,1 7-22 16,-2-1-7-16,-1-4-26 15,4 5-2-15,-3-10-21 16,-1 2-28-16,0-10-55 15,0-7-35-15,0-9-50 16,0-2-12-16,-2-7 4 16,0-5 73-16</inkml:trace>
  <inkml:trace contextRef="#ctx0" brushRef="#br0" timeOffset="137266.57">22838 5704 1293 0,'0'5'529'0,"1"4"-321"16,2 6-85-16,-2 3-6 0,1 8-17 15,-1-2-14 1,-1 0-32-16,4-1-17 15,-4-3-22-15,0-3-5 16,0 1-36-16,-1 0-22 0,-1-3-68 16,4 0-52-16,-1-9 183 15</inkml:trace>
  <inkml:trace contextRef="#ctx0" brushRef="#br0" timeOffset="137615.1">23018 5835 1472 0,'25'-62'531'0,"-29"82"-401"15,2 4-32-15,-4 9 0 16,4-1-3-16,6-3-39 0,-4-2-17 15,15-4-26-15,0-5-5 16,4-7-8-16,7-4-3 16,-8-14-3-16,5-5-5 15,-8-13-4-15,1-1 8 16,-3-4-1-16,-3 1 5 16,-4 2 7-16,-5 2-1 15,-9 4 5-15,-4 4-4 0,-8 5-28 16,-1 1-31-16,-3 11-67 15,2 0-43-15,6 9-184 16</inkml:trace>
  <inkml:trace contextRef="#ctx0" brushRef="#br0" timeOffset="137813.28">23404 5842 1879 0,'0'0'761'31,"-2"-3"-358"-31,-1 3-393 0,3 0-19 0,0 0-111 16,0 0-110-1</inkml:trace>
  <inkml:trace contextRef="#ctx0" brushRef="#br0" timeOffset="138512.31">23670 5753 1339 0,'28'-25'512'0,"-24"32"-359"16,-1 8-47-16,-2 6-27 15,-1 3-3-15,1 3-24 16,0-3-11-16,1-7-24 16,4-5-8-16,0-4-7 15,1-3-2 1,3-4-3-16,1-4-6 0,5-5 5 15,4-2 4-15,2 2 3 16,1 3-3-16,-4 4-1 0,-1 2-4 16,-6 1 1-1,-4 1 2-15,-3 2-1 16,-5 1 3-16,-1 6-2 16,-4 1 1-16,-9 5 4 15,7 2 4-15,-4 3 5 16,0 2 3-16,2 0-5 0,0-5-2 15,1-2-5-15,2-7-17 16,4-2-44-16,0-6-38 16,1-4-74-16,0-4-19 15</inkml:trace>
  <inkml:trace contextRef="#ctx0" brushRef="#br0" timeOffset="138691.76">23670 5739 859 0,'0'-3'479'0,"2"-7"17"16,7 2-334-16,9 0-71 15,6-3-20-15,9 2-45 0,1 7-14 16,2 2-26 0,-4 1-25-16,-7 6-79 15,-5-4 66-15</inkml:trace>
  <inkml:trace contextRef="#ctx0" brushRef="#br0" timeOffset="139031.1">24067 5773 1431 0,'0'-1'553'15,"-1"0"-346"-15,0 1-101 16,-12 26-4-16,-29 38-5 16,35-27-30-16,6-2-9 0,8-5-28 15,12-1-12-15,6-11-9 16,6-5-4-16,1-13-5 16,-4-10-4-16,-1-12-9 15,-6-7 2-15,-8-6-2 16,-4 1 3-16,-10 2 8 15,-5 3-2-15,-10 3-8 0,-2 2-8 16,-1 7-28 0,-4 2-36-16,5 11-96 15,-5 4 500-15</inkml:trace>
  <inkml:trace contextRef="#ctx0" brushRef="#br0" timeOffset="139399.9">24233 5791 1304 0,'42'2'491'0,"-52"18"-319"15,-2 5-39-15,4 1 3 16,1 2 2-16,6-4-33 16,3-1-15-16,6-1-30 15,8-5-15-15,5-11-26 16,3-9-8-16,6-14-7 16,-3-4-6-16,-4-5-8 15,2-2 0-15,-11 2 1 16,-7-2 3-16,-14 2 6 15,-8 3-5-15,-7 4-22 16,-3 3-8-16,3 8-26 0,2 4-21 16,6 10-55-16,3 7-56 15</inkml:trace>
  <inkml:trace contextRef="#ctx0" brushRef="#br0" timeOffset="154247.44">8804 6817 1162 0,'-67'-100'523'0,"64"87"-240"16,3 10-153-16,4 6 3 0,1 13-52 16,-1 12-20-16,7 10-18 15,3 8-14 1,3 1-19-16,0-6-10 16,-8-5-20-16,-3-8-21 0,-1-7-48 15,-5-3-20-15,4-10-42 16,-2-3-20-16,-10-11 46 15,6-5-279-15</inkml:trace>
  <inkml:trace contextRef="#ctx0" brushRef="#br0" timeOffset="154600.24">8765 6867 640 0,'4'-16'394'16,"1"-13"-2"-16,10 0-226 16,8 1-26-16,-1 6-47 15,4 6-17-15,-2 3-30 16,-5 4-20-16,-3 8-21 15,-5 2-7-15,-4 16 0 16,-1 3 2-16,-8 9 2 16,-6 0 4-16,0 1 11 0,-7-3 12 15,2-5 13-15,3 0 7 16,1-10-5-16,-2-1-4 16,3-4-14-16,8-5-12 0,11 2-9 15,11-2-3 1,5 0-3-16,1-2 1 15,-7 0 3-15,-1 5-3 16,-7-3-4-16,-3 3 0 16,-6 4-3-16,-4 2 1 0,0 9 7 15,-4 3 1-15,-5-2 2 16,3 0 2-16,-6-6-3 16,-1-1-1-16,-2-4-5 15,1-6-9-15,2 2-40 16,6-1-35-16,3-6-26 15</inkml:trace>
  <inkml:trace contextRef="#ctx0" brushRef="#br0" timeOffset="154949.6">9122 6930 1456 0,'0'5'515'0,"-2"7"-462"0,3 1 0 16,5-4-17-16,6 0-16 15,5-4-13-15,2-5-11 16,-2-5-13-16,-3-4-5 16,-3-9 1-16,-3 2 5 15,-6-4 15-15,-5 2 5 16,-4 2 19-16,-4 4 10 0,-1 9 13 15,-1 2 3-15,-1 8-14 16,0 9-5-16,7 5-10 16,5 7-3-16,3 5-1 15,6-3-3-15,8-3-8 16,1-3 1-16,5-9-40 16,-4-3-36-16,11-8-93 15,-1-4 382-15</inkml:trace>
  <inkml:trace contextRef="#ctx0" brushRef="#br0" timeOffset="155249.63">9497 6887 1147 0,'-10'6'501'0,"-7"15"-206"0,2-2-165 16,-1 6-50-16,1 3-18 15,15-3-43-15,-3 2-6 16,14-5-18-16,7-6-16 16,-3-10-22-16,2-4-14 0,-4-11-9 15,0-6 5 1,-2-6 18-16,1-3 17 0,-2 3 13 16,-1 5 15-16,-2 7 26 15,-2 5 8-15,-3 5 14 16,-2 7-1-16,0 9-18 15,0 4-10-15,3 4-15 16,3-4-14-16,1-6-62 16,1-5-56-16</inkml:trace>
  <inkml:trace contextRef="#ctx0" brushRef="#br0" timeOffset="156097.81">10324 6650 1483 0,'-4'5'580'15,"-7"12"-376"-15,8 13-109 16,2 16-6-16,0 5-27 16,4 0-31-16,2-8-10 0,7-12-16 15,1-7-7 1,-2-12-5-16,-1-3-5 0,-5-9-10 15,-2-3 6 1,-5-15 1-16,-6-7 5 0,8-10 10 16,0-3 2-1,4-1 0-15,8-4-2 0,-6 3 0 16,5 5 0-16,-2 10 0 16,6 13 0-16,-3 15-1 15,-5 8-2-15,3 19 3 16,-2 5 5-16,-1 5 8 15,3 2-4-15,-2-6 0 16,0 1-5-16,0-9-4 16,2-4 2-16,2-6 0 0,-2-8-5 15,2-6-10-15,-2-4-2 16,0-12-11-16,1-4 4 16,0-16-10-1,0-5-7-15,0-4 7 0,-1-3 5 16,3 9 18-16,0 0 12 15,-4 15 8-15,-3 11 9 16,-3 19 20-16,-3 13 6 0,2 12 6 16,1 5-11-1,5 0-18-15,-1-3-7 16,1-10-25-16,-2 0-25 16,1-12-72-16,5-4-37 0,2-8-80 15,2-5 137-15</inkml:trace>
  <inkml:trace contextRef="#ctx0" brushRef="#br0" timeOffset="156364.28">10914 6720 1117 0,'-9'4'563'16,"-10"4"-141"-16,1 11-268 0,-1 5-33 15,10 9-54 1,4-2-13-16,3-1-29 15,4-3-9-15,5-12-13 16,2-3-9-16,7-11-19 0,-1-2-11 16,2-10-12-1,-2-8-3-15,-2-2 10 0,-2 0 10 16,-5 4 16-16,2 9 11 0,-2 9 7 16,-4 3 7-1,4 17-5-15,-4 1 5 16,0 1-24-16,9 0-34 15,-2-12-118-15,2-6-273 16</inkml:trace>
  <inkml:trace contextRef="#ctx0" brushRef="#br0" timeOffset="158453.14">12418 6752 1818 0,'-1'-1'596'15,"0"0"-648"-15,1 0-35 0,1-2-108 16</inkml:trace>
  <inkml:trace contextRef="#ctx0" brushRef="#br0" timeOffset="158599.81">12455 6785 1587 0,'43'35'627'15,"-38"-46"-419"-15,1 2-172 16,-3 7-80-16</inkml:trace>
  <inkml:trace contextRef="#ctx0" brushRef="#br0" timeOffset="158966.51">13115 6602 1425 0,'-8'13'597'0,"-8"7"-243"16,3 21-323-16,1 9-1 16,5 6-13-16,7 0-22 0,10-15-74 15,2-7-40 1,1-14-117-16,1-8-148 15</inkml:trace>
  <inkml:trace contextRef="#ctx0" brushRef="#br0" timeOffset="159231.74">13263 6704 1235 0,'-5'16'526'16,"-2"21"-262"-16,4 2-84 0,3 4-38 15,6-7-28-15,3-7-56 16,4-8-16-16,9-10-31 16,2-8-11-16,4-15-20 15,-4-6-9-15,-7-16-11 16,-6-3 6-16,-12-1 13 16,-5 1 10-16,-7 4 12 15,-1 9 1-15,-6 8-10 16,-2 8-18-16,2 16-80 0,0 5-55 15</inkml:trace>
  <inkml:trace contextRef="#ctx0" brushRef="#br0" timeOffset="159561.6">13707 6505 1586 0,'-6'6'603'0,"-6"11"-454"16,6-4-15-16,7-3-32 0,7-4-41 15,7-8-44 1,1-7-12-16,-2-10-4 15,-2-3-6-15,-8-1-2 16,-2-1 2-16,-6 7 4 0,-4 2 6 16,-7 8-3-1,-4 6 2-15,1 8-12 0,-1 0-17 16,10 8-54-16,6 3-40 16,6-2-107-16,7 6 170 15</inkml:trace>
  <inkml:trace contextRef="#ctx0" brushRef="#br0" timeOffset="159763.34">13959 6379 1505 0,'-4'12'635'0,"-11"17"-333"15,-2 15-133-15,-4 20-77 16,-1 8-30-16,6 9-55 15,-1 0-27-15,3-7-55 0,0-10-40 16,4-13-82 0,3-11-41-16</inkml:trace>
  <inkml:trace contextRef="#ctx0" brushRef="#br0" timeOffset="160009.14">13966 6913 1865 0,'-4'10'656'15,"3"6"-587"-15,3-2-20 16,14-6-11-16,6-3-31 16,5-10-48-16,4-6-6 0,-14-11-6 15,-5-3 6 1,-12 6 53-16,-9 1 29 0,-8 16 16 15,-4 4 2-15,-4 16-35 16,0 10-40-16,7-1-126 16,7 1-79-16</inkml:trace>
  <inkml:trace contextRef="#ctx0" brushRef="#br0" timeOffset="160367.41">14855 6681 1441 0,'-6'3'650'0,"-9"2"-308"16,-3 20-206-16,-1 6-38 0,-4 8-76 15,0 3-18-15,6-9-41 16,1-2-24-16,4-10-64 15,2-1-37-15,4-10-71 16,2-5 90-16</inkml:trace>
  <inkml:trace contextRef="#ctx0" brushRef="#br0" timeOffset="160515.38">14673 6711 1083 0,'8'6'525'0,"10"15"-120"15,3 4-190-15,3 7-59 16,1 2-39-16,0-5-74 16,-3 1-32-16,-3-9-87 15,-4-4-71-15</inkml:trace>
  <inkml:trace contextRef="#ctx0" brushRef="#br0" timeOffset="160972.81">15613 6499 1591 0,'-20'12'647'16,"-19"8"-385"-16,9 22-148 15,9 13 4-15,18 11-36 16,6 2-29-16,21-10-18 16,7-11-17-16,10-21-44 15,3-11-14-15,-4-19-68 16,1-4-43-16,-18-7-117 15,-8 3-195-15</inkml:trace>
  <inkml:trace contextRef="#ctx0" brushRef="#br0" timeOffset="161748.47">15954 6748 1560 0,'-60'-76'614'0,"56"76"-408"16,-4 7-66-16,12 19-39 16,-3 7-39-16,-1 13-41 15,10 0-14-15,-7-6-42 16,2-1-19-16,-2-16-49 0,-1-4-12 15,0-11-25-15,2-3-12 16,1-5-27-16,3-3-22 16</inkml:trace>
  <inkml:trace contextRef="#ctx0" brushRef="#br0" timeOffset="161957.87">16085 6636 1358 0,'5'19'614'16,"-4"10"-255"-16,9 17-218 15,-4 7-5-15,1-3-65 16,5-2-29-16,-4-11-43 16,2-7-28-16,-2-7-74 15,-2-3-48-15,-5-9-82 16,1-8-33-16</inkml:trace>
  <inkml:trace contextRef="#ctx0" brushRef="#br0" timeOffset="162107.31">16072 6688 1408 0,'8'-3'560'0,"12"-1"-342"0,6 1-106 16,8-1-50-16,0 3-32 15,-1 1-103-15,-4 0-57 0,-9 6-248 16</inkml:trace>
  <inkml:trace contextRef="#ctx0" brushRef="#br0" timeOffset="162270.44">16077 6858 1290 0,'-4'-1'543'0,"4"-2"-294"15,12-1-89-15,22-8-62 16,9 0-34-16,4-5-50 16,-2 4-40-16,-14 8-137 15,-12 7 201-15</inkml:trace>
  <inkml:trace contextRef="#ctx0" brushRef="#br0" timeOffset="169947.56">20688 6660 1285 0,'47'-75'580'0,"-52"74"-245"15,5 12-216-15,0 12-2 16,8 17-52-16,3 6-16 16,2-3-19-16,3-4-13 15,7-16-13-15,-5-4-4 0,4-9 0 16,-3-6-1-16,2-6 1 15,3-5 0-15,-3-9 2 16,-4-7 3-16,-6-10-1 16,-5-9 6-16,0-7-4 15,3 4-3-15,-9 5 0 0,8 9 0 16,-4 16 2 0,-5 3-11-16,3 12-86 0,-3 3-64 15,0 6-244-15</inkml:trace>
  <inkml:trace contextRef="#ctx0" brushRef="#br0" timeOffset="170239.8">21234 6424 1629 0,'-7'3'621'15,"-10"8"-464"-15,-1 12-25 0,6 13-16 16,2 9-34-16,14 6-37 16,4-2-12-16,5-7-33 15,2-4-9-15,-5-14-1 16,-2-2 0-16,-7-8 1 16,-2-5 6-16,-9 1 1 15,-3-1 2-15,-5-2 1 16,-3-3-1-16,5-2-6 15,3-2-32-15,4 0-97 16,5 1-58-16</inkml:trace>
  <inkml:trace contextRef="#ctx0" brushRef="#br0" timeOffset="170449.22">21352 6553 1740 0,'1'8'641'16,"3"17"-515"-16,-4 8-30 15,1 9-47-15,7 3-23 16,-2-5-62-16,6-5-42 16,0-10-93-16,-12-5-36 15,2-6 40-15,-8-9-338 16</inkml:trace>
  <inkml:trace contextRef="#ctx0" brushRef="#br0" timeOffset="170657.45">21387 6615 1157 0,'9'-14'531'15,"2"-13"-238"-15,15 11-137 16,5 7-28-16,-2 9-58 16,2 10-23-16,-8 9-25 15,-7 4-11-15,-4 11-11 16,-6 1 2-16,-7 8 0 15,-4-3-2-15,-6-6 1 16,0 1 1-16,-3-10-1 0,-5 0-1 16,2-8-37-1,5-5-35-15,0-6-110 16,0-4-105-16</inkml:trace>
  <inkml:trace contextRef="#ctx0" brushRef="#br0" timeOffset="182717.6">11126 6843 2428 0,'8'6'7'0,"6"-1"1"16,-3 0-5-16,15 8-20 15,-3-3-21-15,-9 3-34 16,-7-1-2-16,-10 2 19 16,-5 2 21-16,-6 0 36 15,2-1 2-15,1-6-1 16,2-1-8-16,6-2-65 15,4-4-44-15</inkml:trace>
  <inkml:trace contextRef="#ctx0" brushRef="#br0" timeOffset="182998.31">11324 6776 1409 0,'0'7'534'15,"-3"11"-369"-15,9 5-83 16,0 6 1-16,1-3-21 16,5 2-26-16,3-5-17 15,3-9-21-15,2-1 4 0,3-14-7 16,-7-6 3-16,-1-10 3 16,0-7-1-16,-8-4 0 15,-3-3 1-15,-6 3-2 0,-2 3 2 16,-8 6-4-1,7 6-7-15,-2 6-49 16,10 3-38-16,-1 2-91 16</inkml:trace>
  <inkml:trace contextRef="#ctx0" brushRef="#br0" timeOffset="183387.22">11256 6765 1493 0,'-34'-45'594'0,"18"45"-421"15,1 4-38-15,1 10-66 16,0 1-36-16,5 2-42 16,2 2-40-16,6-4-134 15,3 2-216-15</inkml:trace>
  <inkml:trace contextRef="#ctx0" brushRef="#br0" timeOffset="184049.48">11576 6593 1485 0,'0'3'565'0,"4"9"-385"15,0 13-51-15,2 16-17 16,-1 11-24-16,-2 5-47 16,3-5-16-16,0-7-26 15,1-6-10-15,-2-14-12 16,-1-7-4-16,-2-10-2 0,0-6 3 15,3-6 8 1,0-9 6-16,8-8 6 0,1-5 6 16,-2-5-8-1,3 5-20-15,-9 6-52 0,0 4-34 16,-1 5-74-16,2 5-83 16</inkml:trace>
  <inkml:trace contextRef="#ctx0" brushRef="#br0" timeOffset="184216.53">11705 6805 1149 0,'-11'33'529'0,"10"-24"-250"0,7 10-95 15,4 2-15-15,2 5-64 16,4-2-23-16,3-3-54 16,-3-2-17-16,0-11-55 15,-4 1-54-15,-6-7-47 16</inkml:trace>
  <inkml:trace contextRef="#ctx0" brushRef="#br0" timeOffset="185167.56">22944 6564 1504 0,'2'5'566'16,"1"7"-446"-16,1 17-16 16,-7 7-18-16,2 11-34 15,-4-2-14-15,5-8-28 16,5-3-4-16,-2-13-17 15,0-4-21-15,-3-7-63 16,0-4-32-16,0-7-51 16,5-3-19-16,0-5-255 15</inkml:trace>
  <inkml:trace contextRef="#ctx0" brushRef="#br0" timeOffset="185308.9">23112 6598 982 0,'0'4'530'0,"0"9"-54"16,0 13-308-16,0 5-23 16,0 10-51-16,2-4-23 0,1-4-45 15,3-7-18 1,3-7-44-16,-1-3-39 0,-2-10-80 16,0-1-41-1</inkml:trace>
  <inkml:trace contextRef="#ctx0" brushRef="#br0" timeOffset="185486.64">23366 6742 1948 0,'-1'-2'702'0,"-1"-4"-546"15,2 4-165-15,0 1-102 16,0 0-99-16</inkml:trace>
  <inkml:trace contextRef="#ctx0" brushRef="#br0" timeOffset="186131.63">23697 6574 1497 0,'-6'10'617'16,"-6"6"-396"-16,-2 18-79 0,-2 9-18 15,7 3-49-15,6-1-18 0,6-9-36 16,8-10-6 0,9-13-12-16,2-4-6 15,2-17-17-15,2-8-12 16,-4-12-12-16,-3-6 2 16,-6-3 18-16,-6 0 6 15,-9 2 15-15,-5 2 0 16,-8 10-25-16,-1 7-23 0,0 9-56 15,-3 6-34-15,5 5-63 16,2 6-156-16</inkml:trace>
  <inkml:trace contextRef="#ctx0" brushRef="#br0" timeOffset="186483.18">23898 6539 1576 0,'-3'12'584'0,"0"4"-449"15,3 15-79-15,2 2 0 16,5-2-26-16,-4 1-19 16,3-11-12-1,-2-4-4-15,3-7-12 0,0-4-3 16,7-5 4-16,8 0 2 15,-1-2 7-15,9 0 0 0,-4 2-1 16,-5 0-2 0,-4 1 5-16,-5 6 2 0,-9 0 2 15,-2 4 4-15,-5 8 2 16,-11 0 1 0,-1 2 1-16,-5-2 1 0,7-2-6 15,-3-3 4-15,6-7-8 16,2 2-19-16,1-8-69 15,7 1-43-15,-4-6-311 16</inkml:trace>
  <inkml:trace contextRef="#ctx0" brushRef="#br0" timeOffset="186640.2">23903 6593 1701 0,'8'-5'637'0,"20"-3"-486"0,7 3-51 16,6-1-39 0,-5 4-42-16,-8 0-132 0,-3 4-72 15</inkml:trace>
  <inkml:trace contextRef="#ctx0" brushRef="#br0" timeOffset="187004.19">24338 6564 1387 0,'-15'10'593'16,"-10"7"-269"-16,6 19-189 15,-1 6 11-15,8 7-41 16,5-5-30-16,11-6-41 16,2-4-7-16,12-15-13 15,3-3-10-15,5-17-6 16,1-8-3-16,-1-7-10 16,-5-11 5-16,-6-9-1 15,-3-1-1-15,-8-7 12 16,-4 2-3-16,-14 7-15 0,-4 3-13 15,-9 19-69-15,-5 3-63 0,5 17 386 16</inkml:trace>
  <inkml:trace contextRef="#ctx0" brushRef="#br0" timeOffset="194716.33">20651 7577 1390 0,'61'27'458'0,"-41"-27"-447"0,13-3-39 16,21-4 28-16,6-3 0 16,14-3-2-16,0 0 2 15,-5-3 3-15,2 2-2 16,-3 4-1-16,2 0 2 15,6 4-2-15,1 1 0 0,-2 0 7 16,-20 2 3 0,-27 2 1-1,0 0 3-15,87-5 1 0,4 0 0 0,10-3 0 16,-37-2 0 0,-4-1-5-16,4 1-6 0,8 0-3 15,5 1 1-15,-2 0 0 16,-9-2-1-16,-6 1-1 15,-1 2 1-15,13 2-1 16,2 3 1-16,-4-1 2 16,-6-2-1-16,-10 0 6 15,9 3 1-15,3-6 7 16,2 5 0-16,-5-2-4 16,-8-7 1-16,-3 8 2 15,9-2 2-15,5 0 6 16,-1 2-3-16,-7-3 1 15,-13-3 2-15,-4 5-7 0,0 3 4 16,5-1-5-16,-2 1-7 16,-6-2 9-16,-6 0 3 15,-11-2-4-15,-1 1 3 0,-10 1-2 16,-6-3-10 0,-6 7 2-16,-8 3-5 0,-9 3-22 15,0 1-26 1,-9-2-81-16,1-2 35 0</inkml:trace>
  <inkml:trace contextRef="#ctx0" brushRef="#br0" timeOffset="195638.73">26045 7045 1014 0,'-63'14'460'0,"57"-14"-175"15,3 1-194-15,7-1 3 16,-4 0-31-16,0-1-12 16,26-1 3-16,41-4 2 15,-15 1-15-15,2 0-14 16,-9 1-20-16,-2 1-6 0,-18 3-3 15,-7 1 2-15,-8 1-39 16,-6 1-24-16,-6 0-59 16,-2 1-46-16,3-4-247 15</inkml:trace>
  <inkml:trace contextRef="#ctx0" brushRef="#br0" timeOffset="195891.43">26156 6930 1119 0,'-1'2'466'15,"-1"-2"-274"-15,4 6-79 16,-2-6 5-16,1 11-16 16,9 48-7-16,-5-15-30 15,-2 0-11-15,2 3-31 0,0 0-16 16,1-10-2-16,3-2-3 15,-4-16-1-15,1-1-1 16,-5-8-16-16,-1-6-23 16,-1-2-58-16,0-4-39 15,0 1-222-15</inkml:trace>
  <inkml:trace contextRef="#ctx0" brushRef="#br0" timeOffset="-212316.72">20716 5311 1258 0,'-30'28'476'0,"39"-31"-293"16,3 5-185-16,13 0 1 15,5 2-1-15,10 2-4 16,8-1-3-16,6-1 0 0,3-1 2 16,1-3 5-16,-2-1 0 15,3-2 7-15,4 1 8 16,10-1 10-16,7 0 7 15,6-1 9-15,3 1 0 0,0 1-6 16,-6 0-4 0,11-1-13-16,2 2-9 15,7-2-5-15,3 1-1 0,-8-4 1 16,-1 0 1-16,14 0 2 16,-1 1 3-16,0-2 0 15,-2 0 3-15,-11 1 5 16,7 1-1-16,2-2 6 15,-2 1 2-15,-3-3 2 0,-6-3-4 16,13 0-8 0,-1 1 0-16,-3-3-7 15,-5 2 4-15,-18-1-2 16,2 4 0-16,4-2 7 16,-4 3 2-16,-7-3 4 15,-3 0-3-15,-14 2-4 16,-1 2-6-16,-2-2 0 15,0-1 3-15,-4 1-1 16,3 2 2-16,-10 4-5 0,-4 1-6 16,-9 3-9-16,-6 2-11 15,-5-3-32-15,-2 0-26 0,-5-6-72 16,-1-2-39 0</inkml:trace>
  <inkml:trace contextRef="#ctx0" brushRef="#br0" timeOffset="-207149.47">8949 8008 1301 0,'-71'-33'492'16,"66"35"-403"-16,5 14 7 15,5 9 3-15,2 16-28 16,0 7-19-16,3 9-29 0,2-5-10 15,-7-5-12 1,1-4 6-16,-6-14-5 0,-3-1-8 16,1-14-25-1,1-1-21-15,0-12-44 16,-6-4-25-16,2-9-36 16,-3-11-61-16,7-9-118 0,5-4-9 15,-4-14 56-15,3 0 82 16,-4 1 250-16,-3 1 101 15,6 14 107-15,3 8 27 16,-3 13-44-16,7 8-39 16,-4 19-61-16,4 12-14 0,8 20-14 15,-2 9-9-15,2 9-29 16,1-4-14-16,-3-12-26 16,3-8-7-16,-3-18-11 15,-1-5-3-15,-4-9-2 16,-4-6-5-16,-4-2 0 15,-2-7 0-15,0-9 2 16,0-8 1-16,0-14 3 16,0-11-3-16,0-7 6 15,0 0 3-15,0 3 0 16,-1 13 5-16,1 18-8 16,0 11-1-16,-1 14-8 15,1 5-20-15,4 13-53 16,3 2-47-16,5 5-146 15</inkml:trace>
  <inkml:trace contextRef="#ctx0" brushRef="#br0" timeOffset="-206965.01">9308 8253 1263 0,'4'13'520'0,"1"8"-328"15,3 11-97-15,1 1-9 0,-3-6-49 16,2-1-17-16,-1-6-39 16,5-3-33-16,-3-6-78 15,-3-9-43-15,1-8-191 16</inkml:trace>
  <inkml:trace contextRef="#ctx0" brushRef="#br0" timeOffset="-206665.1">9240 8141 933 0,'-1'0'454'16,"4"0"-111"-16,-1 1-259 15,-2-2-13-15,3 1-33 16,12-3-13-16,42-10-16 16,-32-1-8-16,2-10-11 15,2 1-4-15,-16-2-1 0,0 0 0 16,-6 10 11-16,-3 1 6 15,2 12 14-15,0 8 15 0,2 16 41 16,0 14 13-16,5 19 7 31,-4 7-15-31,0 3-37 0,3-7-15 16,-1-16-18-16,-1-9-11 16,-1-17-53-16,-3-3-35 15,0-5-94-15,0-5-52 0</inkml:trace>
  <inkml:trace contextRef="#ctx0" brushRef="#br0" timeOffset="-206315.94">9679 8211 1613 0,'-2'-4'569'0,"-5"3"-497"15,2 7-5-15,-2 16-10 16,0 3-25-16,3 8-26 16,4-4-2-16,4-6-8 15,3-1-5-15,2-12-13 0,0-1-11 16,1-9-10-16,-1-7-1 16,2-5-2-16,-1-4-3 15,0-7 0-15,-1 0 2 16,1-3 15-16,3 10 6 15,-4 7 19-15,0 6 3 0,-2 15 2 16,-3 1 1 0,0 12 3-16,0-1-2 0,2-1 0 15,-1-1-15-15,4-7-60 16,-2-1-35-16,5-9-239 16</inkml:trace>
  <inkml:trace contextRef="#ctx0" brushRef="#br0" timeOffset="-206177.76">9979 8252 1097 0,'1'8'439'15,"5"14"-265"1,-4 2-54-16,-1-1-44 16,3 3-25-16,1-8-61 15,2-1-49-15,-3-7-250 0</inkml:trace>
  <inkml:trace contextRef="#ctx0" brushRef="#br0" timeOffset="-206031.75">9943 8103 1692 0,'-25'-56'580'16,"37"60"-569"-16,9 3-124 0</inkml:trace>
  <inkml:trace contextRef="#ctx0" brushRef="#br0" timeOffset="-205647.37">10660 8065 1464 0,'-1'3'624'0,"-1"3"-307"0,-2 10-217 31,8 12-7-31,1 8-45 0,0 4-14 16,6 0-20-16,-4-9-12 15,1-4-38-15,1-7-31 16,-4-13-71-16,-2-4-26 15,-4-5-39-15,-2-2-5 16</inkml:trace>
  <inkml:trace contextRef="#ctx0" brushRef="#br0" timeOffset="-205500.96">10610 7949 1281 0,'0'0'517'15,"1"0"-240"-15,12 1-297 16,-3 2-36-16,7-2-176 16</inkml:trace>
  <inkml:trace contextRef="#ctx0" brushRef="#br0" timeOffset="-205014.65">10843 8036 1509 0,'1'6'551'0,"2"10"-433"0,-2 11-34 15,7 12-4-15,-4-3-21 0,3 3-36 16,0-12-8 0,-5-13-13-16,2-4-3 15,-4-9-5-15,6-1-3 16,-2-12-3-16,-3-3 5 15,2-19 6-15,-2 2 1 0,6 0 0 16,3 6 1-16,2 13-1 16,5 1-2-16,0 10-1 15,0 2 1-15,0 11-7 16,-14 6 6-16,6 7 2 16,-7 4 1-16,-2-7-2 15,8-3 0-15,-6-5-4 16,1-10-4-16,-3 1 5 15,-2-9-3-15,2 4 6 16,0 0-3-16,7-25 3 16,14-27-2-16,-9 28 4 15,4 8 0-15,-3 7 0 0,0 5 1 16,-3 11-2 0,-2 3 0-16,-1 15-5 15,-1 4 3-15,-3 2-1 0,1 3-21 16,-4-12-81-16,-2-4-58 15</inkml:trace>
  <inkml:trace contextRef="#ctx0" brushRef="#br0" timeOffset="-204809.38">11214 8109 1741 0,'39'-1'595'0,"-39"65"-573"15,4 7-3-15,0-5-16 16,2-7-35-16,-1-13-85 16,2-6-38-16,-4-8-63 15,-1-5-130-15</inkml:trace>
  <inkml:trace contextRef="#ctx0" brushRef="#br0" timeOffset="-204610.79">11281 8136 1214 0,'6'-12'472'0,"11"-4"-339"0,-3 8-20 16,-1 19-46-16,1 11-20 15,-4 9-26-15,-6 6-10 16,-5 1-5-16,-6 1-1 15,-9-10-5-15,0-6 5 16,-4-10-20-16,2-7-24 16,0-6-67-16,0-7 41 15</inkml:trace>
  <inkml:trace contextRef="#ctx0" brushRef="#br0" timeOffset="-204296.1">11393 8161 1333 0,'51'-18'539'0,"-61"41"-318"16,5 6-96-16,4 5-32 15,3-1-19-15,11-8-37 16,3-4-13-16,3-11-23 15,2-5-1-15,0-9-1 0,-6-10-1 16,-2-11 5-16,-3-1-3 16,-9-8 7-16,-4 0-3 15,-10 3 1-15,-3-1 3 16,0 17-7-16,-3 6-1 16,5 13-51-16,-6 9-49 0,15 10 143 15</inkml:trace>
  <inkml:trace contextRef="#ctx0" brushRef="#br0" timeOffset="-203998.93">11622 8125 1606 0,'73'26'593'0,"-75"-3"-481"15,-3 3-39-15,1-3-27 16,4-5-22-16,1-1-17 0,0-2-4 16,1-4-9-1,-2-7 2-15,-3-5 2 0,2-2-5 16,0 2 6-16,-1-8-1 16,-3-50 1-16,8 23 2 15,5 5-2-15,2 6 1 16,4 11 0-16,0 1-1 0,5 9-22 15,-4 3-31 1,-5 0-99-16,0 6 73 16</inkml:trace>
  <inkml:trace contextRef="#ctx0" brushRef="#br0" timeOffset="-202429">12872 7977 1227 0,'-1'-1'502'0,"0"0"-288"15,-10 3-122-15,-31 21 15 16,32-2-29-16,4 8-17 0,6-7-17 15,4 1-10-15,3-8-23 16,0-4-2-16,6-11-10 16,-2-8-1-16,5-14-8 15,1-8-17-15,-2-8-21 16,1 1-10-16,-2 3 3 16,-3 2 16-16,-9 2 25 15,3 1 8-15,-5 12 7 16,-2 3 10-16,6 14 11 15,-4 6 4-15,-4 16 3 16,1 8-6-16,-4 10-4 0,4 3-6 16,2-4-2-1,2 0-2-15,14-6-20 16,-4-10-15-16,8-15-58 16,6-6-34-16,-4-18-62 15,2-2-108-15</inkml:trace>
  <inkml:trace contextRef="#ctx0" brushRef="#br0" timeOffset="-202164.58">13150 7923 1199 0,'-7'3'522'0,"-5"2"-263"16,-1 12-126-16,1 0-21 16,2 7-43-16,0 3-17 0,5-4-25 15,5 1-8-15,3-5-14 16,11-4-2-16,6-12-9 15,-3-7-10-15,3-15-5 16,1-3-10-16,-9-4 1 16,1 4 4-16,-4 8 13 0,-2 3 3 15,-2 11 8 1,1 5-4-16,-4 7-16 16,-1 5-11-16,-1 2-32 15,2-3-23-15,1-5-55 16,3-6-2-16</inkml:trace>
  <inkml:trace contextRef="#ctx0" brushRef="#br0" timeOffset="-201964.75">13334 7728 1258 0,'2'16'502'15,"1"18"-337"-15,-2 6-30 16,2 10-26-16,-2-2-29 0,2 0-37 15,1 2-20 1,1-6-39-16,0-5-26 16,-2-15-59-16,0-9-41 0,-2-15-246 15</inkml:trace>
  <inkml:trace contextRef="#ctx0" brushRef="#br0" timeOffset="-201613.07">13675 7916 910 0,'-13'6'479'0,"-18"7"29"15,8 1-352-15,3 2-25 16,5 4-15-16,12-5-64 0,-1 2-18 15,11-4-30-15,3-3-1 0,5-6-7 16,3-5-5 0,0-9-3-16,2-5-12 15,-5-5-13-15,-4-3-2 16,-2 3-2-16,-5 3 15 16,-1 6 19-16,1 4-1 15,-1 11 9-15,0 4 5 0,1 11 6 16,-1 6 2-16,-1 3 1 15,0 4-10-15,2-4-23 16,2-6-19-16,0-7-81 16,1-9-36-16</inkml:trace>
  <inkml:trace contextRef="#ctx0" brushRef="#br0" timeOffset="-201164.94">13808 7943 1077 0,'0'8'461'0,"0"11"-216"16,1 2-157-16,0 2-39 15,2-3-18-15,1-3-25 16,-2-4-7-16,0-4-14 16,0-5-5-16,2-5 1 15,-2-9 5-15,0-9 12 0,-1-4 2 16,0 0 2-16,2 4 1 15,3 2-2-15,3 9 1 16,3 4-2-16,1 5 1 16,-1 9 1-16,-3 3 4 0,-5 5 8 15,0 1-1 1,0 1 4-16,0 0-5 0,1-5-6 16,-2 0 0-16,0-12-5 15,0-2 2-15,4-5-1 16,0-5 1-16,4-7 1 15,-3-3-3-15,1-1 0 16,4 1-1-16,-4 5 0 16,8 4 0-16,2 6 0 15,1 3 0-15,-1 6-1 16,-8 4 1-16,1 4 0 16,-6 3 1-16,0 5 1 15,2 2 0-15,-7 6-19 0,-3-3-39 16</inkml:trace>
  <inkml:trace contextRef="#ctx0" brushRef="#br0" timeOffset="-197263.82">14825 7765 976 0,'-5'1'505'16,"-1"38"-21"-16,5 15-397 15,1-4 14-15,7-12-23 16,-3-3-17-16,11-10-28 15,4-8-14-15,4-11-10 16,6-8-4-16,-1-17 7 16,-6-5 2-16,-4-7 7 15,-1-3 3-15,-12-5 4 16,3-1 3-16,-5-3-1 16,-2 1-5-16,-1 8-11 0,-1 5-5 15,1 12-34 1,11 3-29-16,2 5-95 0,3 3-54 0</inkml:trace>
  <inkml:trace contextRef="#ctx0" brushRef="#br0" timeOffset="-197013.36">15322 7551 1408 0,'-9'15'529'0,"-11"22"-367"15,-1 10-48-15,8 4 6 16,9 1-34-16,15-13-48 16,5-7-19-16,4-7-19 15,-3-5-13-15,-5-6-14 16,-4 0-1-16,-12-4 1 16,-3 1 12-16,-10-2 4 15,3 0-4-15,2 0-16 0,0-7-12 16,8-4-48-16,2-4-31 15,9-9-59-15,7-2-66 0</inkml:trace>
  <inkml:trace contextRef="#ctx0" brushRef="#br0" timeOffset="-196876.14">15438 7671 943 0,'5'1'420'0,"0"5"-152"0,-1 15-96 15,2 19-32-15,-2 1-22 16,0 3-53-16,-1-2-27 15,-2-11-65-15,1-4-39 16,3-8-84-16,-2-8-282 16</inkml:trace>
  <inkml:trace contextRef="#ctx0" brushRef="#br0" timeOffset="-196665.49">15490 7684 1326 0,'13'-7'499'0,"12"-8"-388"15,0 6-19-15,0 16-55 0,-2 6-17 16,-3 22-20 0,-3 1-9-16,-9 9-3 15,-8-2-2-15,-10-11 6 16,-5 3 4-16,-7-8 5 16,-2-2-1-16,2-5 1 15,6-6-17-15,4-5-79 0</inkml:trace>
  <inkml:trace contextRef="#ctx0" brushRef="#br0" timeOffset="-195597.88">8955 8953 1047 0,'4'0'419'0,"4"4"-265"0,5 12-21 15,3 14-17 1,0 10-13-16,2 6-29 0,1-3-15 16,-5 0-30-16,0-8-9 15,0-7-13-15,0-5-5 16,3-18 0-16,-2-2-4 16,-6-10 2-16,-5-8 0 15,-3-17 0-15,-3-10 2 16,-1-6-2-16,-4 0 4 0,2 17-2 15,0 9 3-15,3 9-4 16,1 6-14-16,2 3-43 16,1 2-38-16,3 5-70 15,-5-3-253-15</inkml:trace>
  <inkml:trace contextRef="#ctx0" brushRef="#br0" timeOffset="-195327.44">9438 9103 834 0,'5'6'420'16,"-2"11"-66"-16,2 2-180 15,-1 9-37-15,-6-1-27 16,-1 5-51-16,2 0-18 16,-2-7-22-16,4-2-7 0,3-10-39 15,0-2-24 1,-2-6-64-16,3-5-32 0,-4-5-252 16</inkml:trace>
  <inkml:trace contextRef="#ctx0" brushRef="#br0" timeOffset="-195105.92">9307 9013 1317 0,'10'-3'534'15,"5"-2"-330"-15,14 1-136 0,0 0-5 16,-5 2-42 0,1 3-32-16,-7-1-104 0,-2 0 83 15</inkml:trace>
  <inkml:trace contextRef="#ctx0" brushRef="#br0" timeOffset="-194879.46">9524 8951 997 0,'74'-62'485'16,"-73"67"-124"-16,-3 15-268 15,6 13-13-15,-2 12-22 16,-2 9-2-16,0 5-21 16,0-5-10-16,2-8-17 15,3-7-10-15,-1-19-34 16,2-5-31-16,-3-10-83 15,-2-8-154-15</inkml:trace>
  <inkml:trace contextRef="#ctx0" brushRef="#br0" timeOffset="-194539.05">9895 9147 1362 0,'7'-64'483'0,"-25"55"-427"16,5 9 8-16,-10 7 15 15,8 8-9-15,-1 6-11 16,5 10-27-16,6 3-11 16,0-8-18-16,5-3 1 15,9-9-3-15,3-10 0 0,4-4-2 16,3-6-4-16,-1-16-4 15,1 2-11-15,-3-8-11 16,-3 2-4-16,-1 11 6 16,-1 3 6-16,-4 14 4 15,1 4 8-15,-6 15 0 16,1 4 3-16,-3 7 8 16,2 2-7-16,4-5-37 0,-5-8-25 15,5-10-2 1,0-5-297-16</inkml:trace>
  <inkml:trace contextRef="#ctx0" brushRef="#br0" timeOffset="-194399.41">10107 9096 791 0,'2'11'422'0,"0"16"-8"0,-2 2-284 15,2 6-47-15,-2-2-30 16,3-11-54-16,0-3-29 15,0-10-69-15</inkml:trace>
  <inkml:trace contextRef="#ctx0" brushRef="#br0" timeOffset="-194249.34">10070 8931 1220 0,'11'-3'504'15,"7"-5"-290"-15,-2-1-188 16,-4 2-49-16</inkml:trace>
  <inkml:trace contextRef="#ctx0" brushRef="#br0" timeOffset="-193744.57">8929 9014 1334 0,'-1'4'506'0,"3"13"-377"15,1 13 10-15,6 16-45 16,0 8-17-16,-1 3-33 15,-1-2-16-15,2-17-27 16,2-5-29-16,2-10-104 16,-2-9 546-16</inkml:trace>
  <inkml:trace contextRef="#ctx0" brushRef="#br0" timeOffset="-193258.98">10689 9008 1522 0,'0'5'541'16,"2"9"-442"-16,2 9-11 0,-1 9-13 15,2 2-14 1,-3 3-35-16,1-4-24 15,1-3-73-15,1-4-49 16,2-13 143-16</inkml:trace>
  <inkml:trace contextRef="#ctx0" brushRef="#br0" timeOffset="-192783.44">10935 9016 1185 0,'2'10'447'0,"-3"13"-303"16,4 8-80-16,1 0-10 15,-2-3-18-15,6-7-26 16,-1-5-1-16,0-6-7 16,-4-8 0-16,-1-1 0 15,-4-5-1-15,2 3 4 16,0-5 2-16,3-21 5 0,9-29 3 15,-6 30 0-15,8 4-2 16,0 8-4 0,5 7-7-16,0 11-1 0,-5 7-1 15,-3 10-1-15,-5 5 0 16,0 1 1-16,-3 0-3 16,-1-5 3-16,0-5-2 15,-1-6-3-15,2-5 5 0,-3-8-6 16,1-2 1-16,3-12 5 15,3-2-4-15,4-5 8 16,4 2 6-16,-2 1 3 16,0 5 1-16,-2 7-3 15,-2 5-6-15,-1 5 1 16,0 7 0-16,-4 7 0 16,-3 5 0-16,-1 12-3 15,-5-4-3-15,3 2-38 16,-2-8-39-16,-3-11-212 15</inkml:trace>
  <inkml:trace contextRef="#ctx0" brushRef="#br0" timeOffset="-192605.6">10696 8914 1396 0,'5'-5'500'16,"3"-5"-451"0,17 3-18-16,12-1-16 15,17 5-93-15</inkml:trace>
  <inkml:trace contextRef="#ctx0" brushRef="#br0" timeOffset="-192356.54">11464 9042 1575 0,'-1'0'567'0,"-4"27"-482"0,-1 70 4 16,6-22-30-1,8 2-21-15,-2-7-30 16,2-16-22-16,3-11-56 0,-2-11-38 16,1-17-65-16,1-5-34 15</inkml:trace>
  <inkml:trace contextRef="#ctx0" brushRef="#br0" timeOffset="-192162.93">11464 9141 810 0,'7'-24'445'0,"0"-20"-82"0,13 15-204 15,9 10-9-15,-9 13-67 16,2 6-21-16,-9 9-35 16,-3 4-10-16,-6 8-11 15,-4 8 3-15,-5 5-2 16,-8 4-6-16,-7-3 0 16,-2-5-12-16,1-13-47 15,-1-6-29-15,12-13 47 16,-2-8-363-16</inkml:trace>
  <inkml:trace contextRef="#ctx0" brushRef="#br0" timeOffset="-191939.49">11640 8992 862 0,'0'12'480'0,"0"21"34"15,-2 6-351-15,2 4-27 0,1 1-21 16,9-11-50-16,5-5-13 15,-2-13-30-15,5-15-18 16,-1-15-5-16,0-12-5 0,-1-12-2 16,-7 4 4-1,-14-4 0-15,-5 9 3 16,-7 7 2-16,7 3-17 16,-15 13-67-16,1 7-54 0</inkml:trace>
  <inkml:trace contextRef="#ctx0" brushRef="#br0" timeOffset="-191465.42">11846 9009 1429 0,'0'-1'540'0,"1"1"-435"0,3 7-26 15,1 13-29-15,1 10-28 16,-2 6-10-16,0-3 6 16,-3-7-16-16,-1-10 1 15,0-6-1-15,0-4-3 16,-2-9 1-16,0-5 4 0,2-16-4 15,-3-6 3 1,11-13-3-16,6 2-3 0,4 3 7 16,14 9-6-16,3 15-33 15,-1 9-34-15</inkml:trace>
  <inkml:trace contextRef="#ctx0" brushRef="#br0" timeOffset="-190898.33">12824 8891 1354 0,'-8'5'527'0,"-11"13"-359"15,3 6-29-15,3 6-17 16,4 3-22-16,7-6-33 16,4-2-13-16,8-13-32 0,3-10-11 15,8-13-8 1,1-12-4-16,1-13-24 0,-4-5-11 16,-1-4-16-16,-8-2-4 15,-9-2 18-15,1-5 9 0,-6 2 17 16,-2 6 2-1,2 15 18-15,-2 15 10 16,3 19 4-16,5 18 8 16,4 23 4-16,-3 6-4 15,2 11-3-15,1-3-7 16,2-7-13-16,-1-4 0 16,-1-10-12-16,-3-3-17 0,5-11-68 15,6-7-50-15,6-11-70 16,-1-7 111-16</inkml:trace>
  <inkml:trace contextRef="#ctx0" brushRef="#br0" timeOffset="-190626.72">13156 8862 912 0,'-6'2'515'15,"-3"2"-41"-15,-3 12-322 16,-2 3-10-16,5 6-57 15,-3 0-20-15,12-2-27 16,1-1-15-16,8-9-20 16,4-4-2-16,1-9-20 15,3-6-10-15,-1-11-13 0,-2-3-6 16,1 0 12-16,-4 5 10 16,-4 9 15-16,1 6 4 15,-4 8 3-15,0 3 0 16,-3 4-4-16,0 3-11 15,0-3-41-15,-1-2-30 0,3-7-66 16,-1-6-231-16</inkml:trace>
  <inkml:trace contextRef="#ctx0" brushRef="#br0" timeOffset="-190431.64">13335 8665 1378 0,'1'28'548'0,"2"37"-384"16,-1 4-4-16,2-10-66 15,0-2-34-15,1-14-35 16,1-7-17-16,1-8-28 16,-2-6-23-16,-4-6-72 15,-1-4-52-15</inkml:trace>
  <inkml:trace contextRef="#ctx0" brushRef="#br0" timeOffset="-190070.72">13684 8841 1018 0,'-13'5'475'0,"-14"8"-109"15,-1 8-219-15,4 2-16 16,9 3-18-16,5-2-51 16,1-4-14-16,8-5-24 15,3-5-14-15,9-7-8 16,10-5-2-16,0-11-8 16,-2-5-8-16,-2-4-13 15,-3-2-1-15,-1 5 4 0,-1 5 10 16,-2 8 13-1,-5 6-3-15,-1 12 11 16,-3 2 7-16,-2 7 10 0,-1 2 7 16,-1 1-10-16,3-4-11 15,0-1-23 1,4-4-31-16,0-4-88 16,2-3-45-16,2-12-301 0</inkml:trace>
  <inkml:trace contextRef="#ctx0" brushRef="#br0" timeOffset="-189643.18">13814 8872 1246 0,'3'10'482'0,"-2"7"-356"16,2 8-18-16,-2-5-50 16,-1 2-29-16,0 0-25 15,1-6-1-15,1-7-15 16,1-8-10-16,0-7 1 15,-2-6-3-15,4-8 6 16,1-2 12-16,-1 0 0 16,2 2 0-16,1 8 7 15,-3 5-2-15,6 6 0 16,-1 6 4-16,0 13 2 16,-3 0 0-16,-1 10 0 15,-2-3-3-15,-4-3-1 16,1 1 1-16,-1-10-1 0,1-4-1 15,1-9 1-15,0-6-1 0,3-10 0 16,3-4 4 0,5-3-2-16,1 0-1 15,5 2 3-15,1 5 1 16,4 6 6-16,-5 2 10 0,0 8 0 16,-1 6-1-1,-4 5-2-15,-1 5-6 16,-2 2-3-16,-5 0-5 15,-4 2-71-15,-2-1 468 0</inkml:trace>
  <inkml:trace contextRef="#ctx0" brushRef="#br0" timeOffset="-184998.84">20696 7896 1428 0,'-48'-23'514'15,"47"29"-440"-15,1 14-14 16,0 9-7-16,2 3-17 15,3 3-8-15,3-2-17 16,5-8 1-16,4-4-11 0,-2-9 2 16,1-13-2-1,-2-6-4-15,7-13 5 16,-1-5 1-16,-1-4-2 16,-2-4 6-16,-15 0 1 15,7 4 9-15,-9 4 4 0,5 2 3 16,0 8-7-16,-5-1-9 15,-1 11-20-15,0 3-33 16,-6 4-117-16,5 6-174 0</inkml:trace>
  <inkml:trace contextRef="#ctx0" brushRef="#br0" timeOffset="-184745.1">21075 7687 1551 0,'-6'12'563'0,"-3"18"-485"16,0 6 8-16,9 6-32 15,2-4-19-15,9-5-20 16,3-6-19-16,-4-10-22 16,2-4-8-16,-8-8-5 0,-4 1 11 15,-4-2 20 1,-7 3 7-16,-8-1 7 15,3-1 2-15,1-1-4 16,-3-4 5-16,17 1-55 16,-2 0-43-16,10-3-71 0</inkml:trace>
  <inkml:trace contextRef="#ctx0" brushRef="#br0" timeOffset="-184382.19">21246 7767 1121 0,'2'9'518'0,"3"7"-223"16,-3 10-134-16,1 1-22 0,-2 4-74 16,-1-2-22-16,0 0-51 15,0-6-26-15,1-7-68 16,1-3-47-16,4-11-58 16,1-2-18-16,-4-10-38 15,-1-9 40-15,-7-6 174 16,-4-4 80-16,5-2 168 15,4-2 33-15,7 1-55 0,5 1-21 16,7 7-38 0,1 4-25-16,7 10-28 15,5 10-16-15,-2 17-23 16,-7 6-9-16,-5 13-14 16,-7 2-3-16,-11-4 0 15,-3 3 1-15,-14-6 3 16,-9-3-1-16,-2-3-1 0,-5-1 5 15,2-3-54 1,3-4-54-16</inkml:trace>
  <inkml:trace contextRef="#ctx0" brushRef="#br0" timeOffset="-175728.76">22354 7617 1533 0,'-4'8'605'15,"-1"9"-451"1,2 23-24-16,0 9-22 0,2 7-53 15,2-6-14 1,9-15-26-16,-3-10-9 0,2-8-18 16,-2-6-23-16,-2-5-95 15,-5-1-49-15</inkml:trace>
  <inkml:trace contextRef="#ctx0" brushRef="#br0" timeOffset="-175305.69">22586 7810 1345 0,'46'-41'588'0,"-43"30"-244"16,10-5-280-16,4-2 5 16,7 4-48-16,0 3-5 15,-2 11-12-15,-3 9-11 16,-11 9-2-16,-4 7-2 16,-9 9 1-16,-6 2 10 15,-5 0 3-15,-3-2 0 0,1-9 4 16,3-4-4-16,4-6-2 15,1-2 2-15,5-7-5 16,2-3 4-16,3-2-1 16,3-2 3-16,-3 0 2 15,0 0 1-15,2 0 5 16,14 0-6-16,28 2-19 16,-28 2-30-16,0 3-89 15,-3-3-56-15</inkml:trace>
  <inkml:trace contextRef="#ctx0" brushRef="#br0" timeOffset="-175090.8">22909 7741 1267 0,'3'-13'542'16,"7"-9"-283"-16,-5 10-75 15,0 21-44 1,-3 9-29-16,-3 18-39 0,0 5-14 15,-1 2-29-15,1-5-6 0,-3-11-22 16,3-5-1 0,-1-9-37-16,3-1-27 0,0-6-61 15,2-3-43-15,1-1 437 16</inkml:trace>
  <inkml:trace contextRef="#ctx0" brushRef="#br0" timeOffset="-174887.06">23167 7876 1995 0,'-1'0'766'0,"1"-4"-529"16,2 0-154-16,-2 3-35 15,0 0-25-15,0 0-139 16,1-3-120-16</inkml:trace>
  <inkml:trace contextRef="#ctx0" brushRef="#br0" timeOffset="-174062.79">23529 7523 1115 0,'1'0'495'0,"0"0"-200"16,-1 7-198-16,0-7-20 0,3 23-15 16,4 42-23-1,-2-22-9-15,-4-12-14 16,-3-4-10-16,2-11-4 16,-1-4 3-16,0-3-7 0,1-4 2 15,-1-2 7-15,2-3 0 0,-1 0 8 16,0 0-4-1,0 0 0 1,0 0-3-16,0-1 1 16,0 0-4-16,14-6 3 0,34-21-7 15,-24 12-1-15,-1 0 2 16,-3 12-3-16,1 7 2 0,-7 10-1 16,-3 4 2 15,-6 11 5-31,-5-4 0 0,-4 3 9 0,-4 3-2 15,-3-8-4-15,-1 1 1 16,-1-4-11-16,-2-3 3 0,1-4-3 16,-1-2-2-16,6-5 4 15,1 0 1-15,2-2-6 16,4-1-21-16,0-2-74 16,2 0-48-16,0-1-254 15</inkml:trace>
  <inkml:trace contextRef="#ctx0" brushRef="#br0" timeOffset="-173857.89">23461 7611 1150 0,'1'-8'546'0,"2"-5"-183"16,12 3-224-16,12 1-9 15,7 2-61-15,2 2-23 16,0 2-27-16,-4 4-30 0,-6-1-110 16,-1 0-65-1</inkml:trace>
  <inkml:trace contextRef="#ctx0" brushRef="#br0" timeOffset="-173182.02">23926 7596 1251 0,'-64'-78'527'0,"63"76"-341"16,1 9-57-16,1 11-20 15,3 10-44-15,-1 8-12 16,0 4-15-16,-3-10-13 15,3-1-20-15,-2-9-2 0,2-9-2 16,3-2-2-16,-3-13 1 16,2-6 3-16,4-6 1 15,4-4 1-15,8 2-2 16,2 5 0-16,3 12 1 16,-4 7-3-16,0 11 3 15,-2 4-5-15,-17 4 1 0,1 1 3 16,-11 4 0-1,-11-6 1-15,6 3 2 16,-7-3-4-16,-5-7 1 16,5 1-1-16,-2-8 0 15,6-2-1-15,7-3-5 16,1-2-13-16,4-4-61 16,0-3-37-16,3-8-91 15,1-3-356-15</inkml:trace>
  <inkml:trace contextRef="#ctx0" brushRef="#br0" timeOffset="-173028.15">23835 7564 1081 0,'3'-8'525'0,"3"-7"-176"16,8 5-186-16,5 0-20 16,7 4-69-16,8 4-23 15,4 3-47-15,-1 5-31 16,-4 1-91-16,-4 2-54 0,-2 3-240 15</inkml:trace>
  <inkml:trace contextRef="#ctx0" brushRef="#br0" timeOffset="-172748.13">24288 7542 1170 0,'0'0'502'0,"-2"1"-279"16,-3 9-31-16,-7 11-48 0,0 11-26 15,-3 19-29 1,3 0-11-16,5-5-27 0,3-3-10 0,10-15-27 31,4-7-3-31,7-10-11 16,4-11 0-16,3-12 1 16,2-11 1-16,-3-10-2 0,-2-4 0 15,-7-5-4-15,-7 1 2 16,-10 6 2-16,-10 5 0 15,-9 11-4-15,-3 12-25 16,-3 8-72-16,1 5-49 16</inkml:trace>
  <inkml:trace contextRef="#ctx0" brushRef="#br0" timeOffset="-116334.85">14459 8571 1290 0,'0'3'520'0,"0"11"-341"15,3 17-76-15,-2 11-6 0,4 13-31 16,0 0-15-16,0-4-24 15,2-3-9-15,-4-14-19 16,1-6-12-16,2-6-28 16,-6-9-27-16,3-5-49 15,-3-6-15-15,-1-6-48 16,0-5-97-16</inkml:trace>
  <inkml:trace contextRef="#ctx0" brushRef="#br0" timeOffset="-116063.89">14479 8732 833 0,'4'-18'381'0,"15"-15"-187"16,1 2-34-16,-2 11-59 16,5 8-22-16,-7 12-18 15,-3 8-16-15,-7 10-17 16,-3 6-3-16,-7 10-7 0,-3 0-2 16,0-4 2-16,-3-1 4 15,3-9 4-15,-1-1 6 16,6-4 10-16,2-5 3 15,6-4 3-15,10 2-5 16,9-3-15-16,-3-1-9 16,1 1-25-16,-5 0-19 15,-7-2-56-15,2 2-38 0,-2-1-59 16,0-1-27-16,-6-5-239 16</inkml:trace>
  <inkml:trace contextRef="#ctx0" brushRef="#br0" timeOffset="-115930.29">14725 8863 843 0,'31'-55'436'16,"-25"67"-125"-16,-2 16-119 16,3 5-32-16,-6 2-51 0,1 2-24 15,-2-3-38 1,2 1-20-16,-1-3-37 16,2-5-33-16,0-7-78 15,-1-6-47-15</inkml:trace>
  <inkml:trace contextRef="#ctx0" brushRef="#br0" timeOffset="-115746.33">14751 8834 1011 0,'5'-11'472'0,"5"-5"-181"0,4 6-175 16,0 8-24 0,0 7-55-16,0 0-13 15,-10 5-16-15,-2 0-5 0,-4 4 0 16,-8 2 1-1,-2 1-2-15,-1-2 3 0,-4-5-26 16,1-2-33-16,1-8-147 16</inkml:trace>
  <inkml:trace contextRef="#ctx0" brushRef="#br0" timeOffset="-115204.48">15225 8481 1348 0,'-9'2'525'0,"-17"8"-329"0,-3 14-52 15,4 23 8-15,2 17-12 16,12 10-31-16,5 2-7 0,10-14-37 15,9-11-16 1,3-18-30-16,12-2-16 16,4-9-9-16,-2-6-23 15,7-5-96-15,-6-8-61 0,-8-11-113 16,-4-4-267-16</inkml:trace>
  <inkml:trace contextRef="#ctx0" brushRef="#br0" timeOffset="-114995.9">15439 8575 1504 0,'3'11'585'0,"-1"19"-412"16,1 11-2-16,1 17-52 15,1-3-33-15,1-7-51 16,0-7-17-16,0-15-41 15,3-2-20-15,3-11-68 16,-3-4-45-16,-6-9-59 0,3-3-29 16</inkml:trace>
  <inkml:trace contextRef="#ctx0" brushRef="#br0" timeOffset="-114498.77">15735 8535 1450 0,'-4'6'543'15,"-14"15"-405"-15,1 6-56 16,2 16-19-16,-7-1-25 16,7-3-25-16,0-2-10 0,1-13-3 15,6 1-2-15,0-17-3 16,4-3 1-16,13-4-6 16,-5-3 0-16,16-2 5 15,6 2 3-15,-7-2-27 16,9 2-20-16,-7 2-57 15,-5 0-37-15,-5-4-43 16,-3 1-286-16</inkml:trace>
  <inkml:trace contextRef="#ctx0" brushRef="#br0" timeOffset="-114335.96">15755 8595 1036 0,'2'1'448'0,"3"11"-220"16,0 10-21-16,-2 22-42 15,2 7-23-15,-1 7-51 0,-2-4-22 16,1-16-45 0,2-4-11-16,-1-16-26 0,1-4-27 15,2-8-67-15,-4-4-47 16,0-6-255-16</inkml:trace>
  <inkml:trace contextRef="#ctx0" brushRef="#br0" timeOffset="-114195.97">15892 8797 2069 0,'65'-64'685'0,"-66"67"-762"16,0-2-89-16</inkml:trace>
  <inkml:trace contextRef="#ctx0" brushRef="#br0" timeOffset="-113738.95">16121 8784 2352 0,'29'-11'65'0,"-15"4"-66"16,3 6-6-16,8-6 3 15,-10 13 0-15,-1 8 4 16,-10 8 3-16,0 5-4 0,-4 1 3 16,-4 0 2-16,-8-5-5 15,2-3 1-15,-3-6-1 16,1-1 1-16,6-7-20 15,-6-1-21-15,4-6-59 16,0-4-40-16,4-4-66 16,-1-8-253-16</inkml:trace>
  <inkml:trace contextRef="#ctx0" brushRef="#br0" timeOffset="-113593.25">16035 8681 929 0,'7'-4'518'15,"6"-1"7"-15,15 1-393 16,-2-1-15-16,13 3-62 16,-5-4-30-16,-1-2-66 0,2 1-37 15,-12 0-81-15,1 4-38 0</inkml:trace>
  <inkml:trace contextRef="#ctx0" brushRef="#br0" timeOffset="-113111.27">16028 8742 1153 0,'5'-3'446'16,"1"1"-320"-16,3 2-4 15,2 8-19-15,-2 5-25 0,2 1-43 16,-5 4-14-16,-2-4-63 16,0 1-54-16</inkml:trace>
  <inkml:trace contextRef="#ctx0" brushRef="#br0" timeOffset="-112630.14">16379 8684 1452 0,'29'-7'553'0,"-42"50"-402"0,3 7 0 16,2 3-22-1,0-6-25-15,9-12-39 16,4-8-27-16,10-12-27 16,4-8-2-16,6-10-12 15,0-7 1-15,-1-13-5 16,-3-1-7-16,-9-7 1 16,-4 3-8-16,-9-2-18 15,-6 1-8-15,-5 2-33 0,-6 3-6 16,3 12-27-1,3 3-15-15,2 8-46 16,5 1-152-16</inkml:trace>
  <inkml:trace contextRef="#ctx0" brushRef="#br0" timeOffset="-112364.91">16615 8645 1335 0,'-3'18'537'15,"-8"20"-353"-15,2 6-20 0,-3 2-31 16,6-6-25-16,7-8-36 16,4-3-24-16,14-11-34 15,5-5-6-15,5-13-17 16,2-6 0-16,-6-15-11 16,-3-5-10-16,-11-5 0 15,-5-3 1-15,-7-2 11 16,-16 1 9-16,-4 4 9 15,-7 4 2-15,-7 15-6 16,5 1-20-16,9 12-88 0,4 7-62 16</inkml:trace>
  <inkml:trace contextRef="#ctx0" brushRef="#br0" timeOffset="-112013.24">17125 8581 1564 0,'-8'12'576'16,"-14"16"-463"-16,-2 10-19 0,1 4-48 16,2-2-18-1,5-4-22-15,2-7-13 0,1-8-38 16,3-1-24-16,4-14-67 15,-1-5-31-15,3-8-246 16</inkml:trace>
  <inkml:trace contextRef="#ctx0" brushRef="#br0" timeOffset="-111854.88">16949 8608 926 0,'13'16'509'16,"10"18"-43"-16,-2 7-310 0,2-1-16 15,-1-1-67-15,-4-10-26 16,2-4-41-16,-3-4-35 0,-7-9-114 31,-2 1-86-31</inkml:trace>
  <inkml:trace contextRef="#ctx0" brushRef="#br0" timeOffset="-111199.18">17415 8496 1413 0,'0'3'531'0,"1"11"-408"0,0 13 1 16,1 24-32-16,3 7-9 16,3 4-24-16,3-7-17 15,0-19-26-15,3-6-7 16,3-14-6-16,0-4-1 16,2-14 1-16,-1-9-3 0,1-13 0 15,-4-10 0-15,2-8 0 16,-5-2 3-1,-6 4-3-15,-1 0-6 0,-5 11-7 16,-7 5-11-16,-3 7-26 16,2 9-21-16,1 6-45 15,6 2-26-15,4 4-48 16,4 0-150-16</inkml:trace>
  <inkml:trace contextRef="#ctx0" brushRef="#br0" timeOffset="-110596.09">17774 8447 1400 0,'-3'8'551'0,"-2"10"-373"0,-2 2-5 0,4 6-39 16,4 3-28 0,7-1-51-1,6 3-20-15,5-5-26 0,-2-1-6 16,-5-7-5-16,-3 3-1 15,-7-4-6-15,-9-5-1 16,-5 4-2-16,-6-10-5 0,-5-5-12 16,9 1-13-1,2-6-28-15,7-2-20 0,8-4-51 16,3-5-34 0,5-4-42-16,0-5-109 0,7-4-94 15,-2-3 32-15,6 2 136 16,1 6 230-16,-6 8 319 15,1 4 55-15,-2 12 21 16,-4 4-68-16,-1 18-107 0,-4 7-22 16,-2 11-60-1,-1 5-30-15,-3-10-44 16,0-1-17-16,0-11-49 16,-1-10-36-16,0-6-77 0,0-11-38 15,-2-15-21 1,-2-4 6-16,0-10 53 0,0-4 44 15,-2-7 95 1,2 2 52-16,6 3 63 16,2 3 9-16,11 18-15 0,0 2-8 15,4 12-28-15,0 3-6 16,5 6-21-16,0 7-10 16,-3 8-17-16,-2 7-7 15,-15 9-8-15,-2 5-1 16,-6-3-3-16,-4 4-1 15,-6-9 5-15,-3-7-3 0,-4-9 0 16,-1-6-9-16,3-8-75 16,5 1-46-16</inkml:trace>
  <inkml:trace contextRef="#ctx0" brushRef="#br0" timeOffset="-110146.86">18410 8450 1528 0,'1'10'607'16,"2"8"-424"-16,3 20-43 15,-3 11-13-15,-2 7-55 16,0 0-24-16,0-9-34 16,1-6-11-16,2-14-26 15,-1-2-26-15,-3-12-83 0,0-5-51 16,0-4-63-1,-2-7-113-15</inkml:trace>
  <inkml:trace contextRef="#ctx0" brushRef="#br0" timeOffset="-109837.7">18560 8480 1375 0,'7'-1'492'15,"11"2"-409"-15,-2 2-34 16,0 5-18-16,-2-2-13 16,-3 0-15-16,-4 4-2 15,-7 4 1-15,-5 7 0 0,-7 8 25 16,-2 5 20-16,-1 2 30 16,-1 1 11-16,6-8-9 15,2-5-9-15,8-5-28 16,3-7-11-16,8-7-14 0,4-4-12 15,3-5-5 1,2-6 0-16,-1 0-27 16,-2 1-23-16,-8 2-66 15,0 6-44-15,-2 1-61 16,1 3-251-16</inkml:trace>
  <inkml:trace contextRef="#ctx0" brushRef="#br0" timeOffset="-109462.33">18853 8492 1370 0,'5'15'581'16,"-2"17"-307"-16,0 11-154 15,2 6-14-15,-2-2-48 16,-1-7-27-16,5-10-27 0,-3-8-19 16,-1-10-43-1,1-3-32-15,-6-9-78 16,-1-5-38-16</inkml:trace>
  <inkml:trace contextRef="#ctx0" brushRef="#br0" timeOffset="-109309.61">19030 8675 1888 0,'0'2'710'16,"1"1"-520"-16,-2-1-103 0,1-2-56 16,0 0-54-16,0 0-208 15</inkml:trace>
  <inkml:trace contextRef="#ctx0" brushRef="#br0" timeOffset="-108048.52">19201 8536 1318 0,'14'-27'512'0,"-13"48"-380"0,0 15-27 15,-6 5-11-15,5-4-46 16,-1-2-10-16,1-14-20 16,7-7-11-16,2-12-6 15,6-2-1-15,6-9-5 16,-2-5 4-16,13-3 5 16,-8-2-3-16,3 9 2 15,-3 6-3-15,-11 10 0 16,3 4-1-16,-9 9-1 15,-2 3 4-15,-5 4-4 16,-7-5 2-16,-1-1 3 0,-2-4-4 16,-3-4 5-1,2 5-4-15,-7-3 2 0,1-2 0 16,1 0-24 0,12-2-20-16,1-5-61 15,1-1-38-15,-4-11-213 16</inkml:trace>
  <inkml:trace contextRef="#ctx0" brushRef="#br0" timeOffset="-107907.64">19217 8537 1139 0,'0'-5'474'16,"10"-1"-277"-16,-1 2-103 15,21 2-49-15,4 2-21 16,5 3-62-16,7-1-47 0</inkml:trace>
  <inkml:trace contextRef="#ctx0" brushRef="#br0" timeOffset="-107560.13">19547 8499 1359 0,'0'8'531'0,"2"15"-382"15,-2 4-12-15,0 4-51 16,0 3-26-16,0-6-34 16,-3-3-12-16,4-9-16 0,1-11 0 0,2-5-11 31,2-3-1-31,8-5 0 0,2-1 5 16,5 0 7-1,0-1 2-15,-5 6 1 0,-3 2-1 16,-1 6 3-16,-1-1-6 15,-8 11 2-15,-4 4-3 16,-6 7-4-16,-8 5 6 0,0-3 2 16,2-2 0-16,-4-9 1 15,2-3 5-15,3-7-7 16,0-1 2 0,6-4-56-16,0-4-41 0,3-7 330 15</inkml:trace>
  <inkml:trace contextRef="#ctx0" brushRef="#br0" timeOffset="-107399.15">19535 8476 1462 0,'7'-3'564'0,"5"-2"-436"16,6 4-21-16,-1 2-68 15,2 2-43-15,-2 5-114 16,0 1-50-16</inkml:trace>
  <inkml:trace contextRef="#ctx0" brushRef="#br0" timeOffset="-107064.93">19876 8516 1377 0,'-1'0'547'0,"-12"1"-378"16,-31 24-38-16,26 4 6 0,9 9-39 15,6 5-15-15,7 0-27 16,11-8-18-16,10-10-18 16,-4-8-3-16,7-16-17 15,0-7 4-15,-5-14-9 31,2-5-8-15,-12-11-2-16,-3 3-5 0,-7 0 9 0,-3-1 5 0,-12 8 3 16,-9 2 3-16,-5 6-6 15,-1 6-7-15,2 5-29 0,7 3-34 16,2 3-93 0,9-1-48-16</inkml:trace>
  <inkml:trace contextRef="#ctx0" brushRef="#br0" timeOffset="-106783.52">20059 8298 1169 0,'3'-1'526'0,"8"1"-185"16,5 8-164-16,5 10-29 15,2 6-20-15,-6 9-51 16,-3 3-23-16,-4 2-37 16,-4-1-5-16,-6 9-11 15,-2 0 2-15,-9 2-3 16,-3 7-10-16,-3-9-26 16,-2-5-18-16,0-8-64 15,-2-7-36-15,3-3-65 0,1-2-105 16</inkml:trace>
  <inkml:trace contextRef="#ctx0" brushRef="#br0" timeOffset="-105710.14">20645 8453 1461 0,'0'1'546'0,"0"9"-401"15,-3 10-17-15,2 24-12 0,1 8-21 16,1 13-45-1,3-6-17-15,0-8-26 16,-2-4-19-16,1-17-51 16,1-1-35-16,-4-15-72 15,-2-7-28-15,-2-12-8 16,1-9-221-16</inkml:trace>
  <inkml:trace contextRef="#ctx0" brushRef="#br0" timeOffset="-105315.21">20666 8587 679 0,'5'-13'355'0,"2"-18"-61"16,3 2-101-16,5 10-45 0,-3 0-30 0,4 9-45 16,2 4-20-1,-6 6-13-15,1 8 0 0,-13 8 5 16,-2 4 10 0,-4 8 8-16,-4 8-1 15,3 0 3-15,-1 1-9 16,6-2-15-16,2-11-8 15,2-3-17-15,7-4-2 16,0-8-9-16,0 0-2 0,8-9-2 16,1-6-5-16,6-3-9 15,7-5-11-15,0 0-18 16,3 1-7-16,-9 0 7 16,0 5 12-16,-11 5 20 15,-5 4 17-15,-4 17 39 16,-6 5 18-16,1 17 35 15,-1 5 3-15,1 7-24 16,6-3-18-16,-2 0-36 0,1-1-14 16,-2-4-17-1,-1-3-9-15,-1-10-50 16,-1-7-26-16,-1-8-86 16,-1-4-44-16</inkml:trace>
  <inkml:trace contextRef="#ctx0" brushRef="#br0" timeOffset="-105108.91">21009 8744 1279 0,'15'-17'548'0,"12"-6"-334"16,0 7-57-16,-6 8-30 16,-4 13-72-16,-2 3-22 15,-9 9-27-15,-1 3-4 16,-9 5 0-16,-4-2 3 0,-8-2-1 15,-2-5-2 1,-8-11-1-16,0-2 1 0,-2-7-33 16,3-1-36-16,10-2 482 15</inkml:trace>
  <inkml:trace contextRef="#ctx0" brushRef="#br0" timeOffset="-93128.22">21412 8548 1364 0,'2'-2'544'16,"-1"-3"-384"-16,10 12-53 0,-7 11-12 15,5 20-31-15,2 8-7 16,-4 4-18-16,4-6-8 0,-5-8-22 16,0-3-1-1,-3-11-6-15,-2-3-1 16,-1-9-4-16,-2-4-4 15,-1-3-30-15,1-2-26 0,1-1-80 16,-1-1-46-16</inkml:trace>
  <inkml:trace contextRef="#ctx0" brushRef="#br0" timeOffset="-92964.22">21618 8796 1855 0,'-2'-2'670'0,"2"-3"-591"15,3-1-12-15,1-5-115 16,2-3-108-16</inkml:trace>
  <inkml:trace contextRef="#ctx0" brushRef="#br0" timeOffset="-92083.05">21811 8537 1340 0,'-42'-15'471'15,"51"5"-415"-15,4-1-21 16,10-1-5-16,2 2-10 16,7 2-11-16,2 3-6 15,-7 6-3-15,-1 5 0 16,-11 15 12-16,-9 12 22 16,-5 20 45-16,0 7 12 15,-4 7 5-15,2-7-12 16,1-7-35-16,1-7-13 0,5-12-17 15,-2-1-10-15,3-12-6 16,-3-2-5-16,-1-8-22 16,1-2-13-16,-8-6-47 15,-2-4-26-15,-1-4-73 16,-7-5 342-16</inkml:trace>
  <inkml:trace contextRef="#ctx0" brushRef="#br0" timeOffset="-91934.96">21833 8794 1344 0,'7'-10'532'15,"6"-9"-367"-15,9-1-88 0,-1-1-15 16,7 8-67 0,0 1-40-16,1 4-104 0,3 5-160 15</inkml:trace>
  <inkml:trace contextRef="#ctx0" brushRef="#br0" timeOffset="-88230.38">22228 8490 1500 0,'-7'0'556'16,"-9"5"-446"-16,0 8 5 0,1 25-19 15,3 14-23-15,6 16-26 16,2 4-4-16,8-6-23 15,1-13-4-15,10-16-12 16,4-10 0-16,3-14-4 16,1-4-6-16,1-11-15 15,-2-8-12-15,0-14-8 0,-3-3 4 16,-8-3 14 0,-4 5 9-16,-13 9 11 15,-7 3 0-15,-11 14 2 16,-1 5 4-16,-3 11 7 15,0 8 0-15,7 1 1 16,4 4-5-16,8 0-24 16,7-4-34-16,7-6-107 15,5-6 200-15</inkml:trace>
  <inkml:trace contextRef="#ctx0" brushRef="#br0" timeOffset="-87696.51">22530 8669 1527 0,'4'-11'545'16,"9"-13"-483"-16,7 4 0 15,3-2-22-15,1 6-17 16,-4 14-17-16,-2 4-9 0,-12 15 2 15,-2 7 1-15,-7 12 9 16,-7 8 10-16,-4 4 14 16,-1 0 2-16,-5-9-3 15,3-1-3-15,-2-7-13 16,1-2-5-16,1-7 0 16,2-5-1-16,7-8 2 15,2-5 1-15,10-5-3 16,7-4 0-16,6-6 2 15,9-1-3-15,8-1-1 0,-2 3 1 16,-2 3-9 0,-8 6-8-16,-7 2-43 15,-3 3-33-15,-3 2-95 16,-1 1 303-16</inkml:trace>
  <inkml:trace contextRef="#ctx0" brushRef="#br0" timeOffset="-87504.38">22983 8827 1600 0,'-1'-2'722'0,"-1"-3"-251"16,1 3-353-16,1 2-66 15,0 0-52-15,0-1-178 16,0 0-112-16</inkml:trace>
  <inkml:trace contextRef="#ctx0" brushRef="#br0" timeOffset="-85246.19">23444 8400 1313 0,'-9'12'510'0,"-10"8"-352"16,-6 13-82-16,-2 5-1 16,2 5-32-16,3-1-18 15,8-3-16-15,2-5-6 16,4-8-3-16,1-11 5 16,4-4-7-16,3-6 1 15,4-2-3-15,6-3-1 0,4-8 0 16,2-1 0-16,6-7-24 15,0 3-17-15,1 1-64 16,2 6-44-16</inkml:trace>
  <inkml:trace contextRef="#ctx0" brushRef="#br0" timeOffset="-85027.4">23429 8489 1161 0,'4'11'459'0,"4"6"-309"16,-6 25-33-1,0 8 4-15,-4 7-40 0,3 1-21 16,-1-11-34 0,4-5-19-16,3-8-16 15,-4-8-21-15,6-8-42 0,-8-8-26 0,1-6-57 16,2-4-39-16</inkml:trace>
  <inkml:trace contextRef="#ctx0" brushRef="#br0" timeOffset="-84726.75">23579 8473 1571 0,'3'-4'559'0,"5"-5"-501"16,7 2-13-16,7 1-15 0,2 2-19 16,4 3-28-1,-2 2-6-15,-4 10-20 0,-8 3 5 16,-6 17 18 0,-5 8 21-16,-5 12 56 0,-2 7 17 15,0 3 25 1,1-8-13-16,2-6-34 15,1-4-19-15,1-17-31 16,-1-2-14-16,1-11-63 16,-1-8-30-16,-1-5-77 15,-1-4-31-15,0 3-324 0</inkml:trace>
  <inkml:trace contextRef="#ctx0" brushRef="#br0" timeOffset="-84595.6">23614 8697 1131 0,'3'-7'489'16,"8"-8"-249"-16,6-4-90 0,12-3-58 16,0 2-39-16,5-2-93 15,-5 3-57-15</inkml:trace>
  <inkml:trace contextRef="#ctx0" brushRef="#br0" timeOffset="-84212.64">23927 8458 1558 0,'-4'8'576'0,"-12"11"-445"15,2 8-31-15,4 10 6 16,6 2-30-16,19-4-34 0,3-4-20 16,12-13-39-1,5-10-12-15,-3-7-21 16,1-1-5-16,-9-4 19 16,-6 1 14-16,-7 2 28 15,-5 1 15-15,-6 14 11 0,-6 1-4 0,-8 13-2 16,-5-1-12-1,-5-4-11-15,3 1-3 16,3-2-23-16,5-1-15 16,2-11-47-16,4 3-29 0,1-12-71 15,4-1 51-15</inkml:trace>
  <inkml:trace contextRef="#ctx0" brushRef="#br0" timeOffset="-84064.21">23890 8515 1160 0,'3'-10'532'0,"15"-9"-194"16,4 4-164-16,13 9-70 15,6 5-32-15,-4 6-62 0,-7 4-31 16,0 2-81 0,-13 2-60-16,-7-2-333 0</inkml:trace>
  <inkml:trace contextRef="#ctx0" brushRef="#br0" timeOffset="-83880.36">24344 8682 1847 0,'4'-1'706'0,"0"-3"-483"15,4 2-173-15,-3-4-65 16,1 2-82-16,-6 1-35 16</inkml:trace>
  <inkml:trace contextRef="#ctx0" brushRef="#br0" timeOffset="-82130.83">24731 8446 1085 0,'-6'-25'446'15,"-5"34"-275"-15,-1 7-49 0,0 19-6 16,1 8-16-16,9 5-19 16,4 0-9-1,11-10-34-15,3-10-15 0,6-11-8 16,-2-12-10-16,8-11-14 15,2-6-9-15,-2-16-12 16,-3-3 5-16,-9-6 9 16,-3 2 12-16,-7 4 6 0,-4 2-2 15,-2 4 8 1,-6 0-7-16,-12 7-1 16,-2 2 3-16,-6 11-8 15,-1 6 5-15,4 6-19 16,2 5-19-16,7-1-53 15,5-2-41-15,9-2-274 16</inkml:trace>
  <inkml:trace contextRef="#ctx0" brushRef="#br0" timeOffset="-81814.97">24984 8432 1398 0,'20'10'504'15,"-21"19"-417"-15,-12 2-15 0,6 3-6 16,12-2-23-16,6 0-29 16,7-2-8-16,7-10-10 15,-5-3 0-15,-3-15-17 16,7-1 5-16,-5-10-3 15,-7-11 5-15,7-10 8 16,-9-5-2-16,0 1 3 16,1 1-1-16,-18 5-3 15,5 6-6-15,-14 5-16 16,1 5-15-16,-5 10-34 16,-8 4-20-16,1 12-97 15</inkml:trace>
  <inkml:trace contextRef="#ctx0" brushRef="#br0" timeOffset="-81495.02">25226 8420 1555 0,'46'-17'565'0,"-54"44"-452"15,1 2-10-15,7 6-18 16,3 0-18-16,6-5-42 16,6 2-12-16,11-18-16 15,4-7-10-15,1-18-19 16,-2-9-7-16,-5-11 5 16,-32 7 9 62,4 12 28-78,2 6 16 0,0 3-132 0,2 2 456 0</inkml:trace>
  <inkml:trace contextRef="#ctx0" brushRef="#br0" timeOffset="-79731.99">25287 8405 1355 0,'0'-1'497'0,"0"0"-399"0,0 0-11 16,0 0-33 0,-1 1-12-16,-1 3-16 15,-6 21 2-15,-1 28-1 0,11-30 1 16,5-1-7-16,1-3 0 15,4-1-10-15,2-4-7 16,3-6 1-16,0-3-8 16,-1-8 3-16,-1-2 2 0,-5-6-2 15,4-1 3 1,-3-5 6-16,0 1-6 0,-3-4 5 16,-1 1 3-16,-5 0 3 15,-1 4 14-15,-4 2 6 16,-5 3-1-16,-5 5-7 15,-6 1-14-15,-6 5-16 16,1 3-19-16,3 8-81 16,2 4-70-16</inkml:trace>
  <inkml:trace contextRef="#ctx0" brushRef="#br0" timeOffset="-42099.05">9094 9746 1334 0,'0'11'529'0,"-8"4"-361"0,11 30-58 16,0 8 11 0,-2 10-42-16,11 3-14 0,-8-3-36 15,1-3-11 1,3-9-13-16,0-4-15 16,-2-18-49-16,-3-10-26 0,-1-13-61 15,-2-9-15-15,-3-19-16 16,-5-9-12-16,-4-17 21 15,1-4 30-15,2 3 78 16,4 2 53-16,10 5 74 16,3 5 22-16,11-1 4 15,3 1 5-15,4 9-16 16,0 7-15-16,2 16-8 16,-8 6-6-16,-5 20 5 15,-9 9 7-15,-7 6 3 0,-5 8-9 16,-11-6-27-1,1-3-11-15,-5-3-13 0,2-5-6 16,5-8-6 0,0-2-22-16,5-5-81 0,4-4-39 15</inkml:trace>
  <inkml:trace contextRef="#ctx0" brushRef="#br0" timeOffset="-41499.02">9422 10004 1280 0,'2'12'522'16,"0"8"-346"-16,0 9-46 15,3 4-10-15,-1 1-66 16,6-1-17-16,1-3-29 16,3-6-7-16,0-13-5 15,2-8-11-15,-3-21-3 16,-1-2 0-16,-2-14-1 15,-2-3 7-15,2 6 2 16,0 2-1-16,-2 13 10 16,-3 5 0-16,-1 11 1 15,0 1 4-15,-1 13 3 0,1 6 1 16,-1 6 1 0,-1 3-5-16,0 1-1 15,0-1-4-15,-2-5-22 0,4-7-22 16,2-12-63-1,1-11-21-15,3-16-35 0,-2-2-9 16,0-6-61-16,2 0 12 16,1 5 58-1,-1-1 73-15,0 6 216 0,-2 6 49 16,-2 8 45-16,4 6-14 16,-5 12-50-16,1 5-14 15,-3 3-28-15,-3 7-20 0,0-2-43 16,0-2-16-16,4-3-22 15,-4-8-7-15,0-12-5 16,4 0-3-16,-6-13-1 16,4-4 1-16,4-5 1 15,-3-3-5-15,9 0-1 16,2 6 5-16,4 6 0 16,7 7 1-16,4 7 3 15,-8 4-2-15,-4 12-1 16,-3 1 2-16,-11 8-5 15,5-2-11-15,-2-3-61 16,-3-4-37-16</inkml:trace>
  <inkml:trace contextRef="#ctx0" brushRef="#br0" timeOffset="-41047.65">10115 9981 1464 0,'-9'7'558'16,"-12"9"-369"-16,0 4-97 0,3 7 4 15,-1 2-21-15,12 2-42 16,1 0-9-16,7-8-20 16,6-3-4-16,1-17-16 15,3-4-7-15,3-14-2 16,0-6 4-16,0-3 10 15,2 1 7-15,-5 10 4 16,-1 8-1-16,1 16 6 16,-3 9-2-16,0 19 0 15,-1 10 6-15,-1 6-4 16,-3 0 0-16,-1-11-3 16,-2-7-2-16,-8-7-2 15,1-5 3-15,-3-9 1 0,4-4-1 16,-4-10-1-1,2-4-4-15,2-13-2 16,0-7 0-16,11-12 2 16,3-9-3-16,4-2-17 0,3 3-20 15,3 5-39-15,-2 4-21 0,-3 5-34 16,-2 6 1 0,-1 3-20-16,2 3-17 15,1 4-225-15</inkml:trace>
  <inkml:trace contextRef="#ctx0" brushRef="#br0" timeOffset="-40846.49">10249 10073 709 0,'28'-58'378'0,"-29"44"-91"16,1 2-42-16,0 8-61 15,1 2-19-15,3 13-15 16,-1 7-16-16,3 10-19 16,-1 5-9-16,6-1-35 15,-1-3-20-15,4-7-30 16,0-8-8-16,0-12-16 15,7-7 0-15,-9-16-6 16,-1-5-6-16,-6-1-14 0,-3-3-9 16,-6 5-35-1,3 6-45-15,-5 8 520 16</inkml:trace>
  <inkml:trace contextRef="#ctx0" brushRef="#br0" timeOffset="-40595.99">10555 9858 1770 0,'-1'12'672'0,"0"7"-491"0,0 15-92 15,0 7-21-15,2 0-28 16,1 2-17-16,6-7-31 15,-2-6-14-15,2-10-50 16,-2-3-30-16,-1-13-49 16,-3-4-23-16,-2-10-49 15,-2-5 229-15</inkml:trace>
  <inkml:trace contextRef="#ctx0" brushRef="#br0" timeOffset="-40479">10489 9989 1559 0,'0'1'558'0,"6"2"-490"0,4 0-36 16,-1 0-135-1,10 1 90-15</inkml:trace>
  <inkml:trace contextRef="#ctx0" brushRef="#br0" timeOffset="-40163.32">10692 9991 1548 0,'34'-10'594'0,"-51"18"-455"15,3 5-3-15,-1 5-40 16,2 8-33-16,8-2-30 16,5-3-17-16,10-6-14 15,4-5-2-15,-1-8-5 0,2-3-2 16,-2-9-5-1,-2-6-2-15,-1-4-6 0,-2 0 0 16,1 4-7 0,-3 6 2-16,-1 8 2 15,4 3-1-15,-3 11 12 16,-1 2-11-16,0 6-30 16,-1 3-22-16,-1-2-52 15,6-4-25-15,-1-10-38 16,1-6-103-16</inkml:trace>
  <inkml:trace contextRef="#ctx0" brushRef="#br0" timeOffset="-39896.27">10852 10100 557 0,'31'-63'381'0,"-17"55"16"15,-5 7-157-15,-1 3-31 0,-4 10-66 16,3 3-33 0,-8 3-44-16,5-1-22 15,3-2-27-15,-3 0-4 16,3-6-17-16,-2-4-8 15,-1-5-9-15,-4-7-2 0,2-10 9 16,4 1 3-16,3-7 12 16,3 2-1-16,-1 4 0 15,-1 1 3-15,3 9 4 16,0 4 5-16,8 12 0 16,-7 3 8-16,-1 8-7 15,1 2-2-15,-6 0-9 16,3-1-19-16,-5-4-103 15</inkml:trace>
  <inkml:trace contextRef="#ctx0" brushRef="#br0" timeOffset="-39415.18">11885 10262 1717 0,'10'-26'574'0,"7"-33"-568"15,10 0-7-15,-3-1 2 16,0-5 2-16,-1-4-4 16,-7 1 6-16,-7 1-4 0,-3 10 2 15,-13 20-1 1,-3 10 10-16,4 27 45 15,-15 10 3-15,7 27 28 16,4 13 3-16,2 15-14 16,10 1 0-16,5-4-17 15,-3-6-13-15,3-10-25 0,3 2-12 16,1-5-10-16,3-8-14 16,-2-12-61-16,-5-7-39 15,3-16-111-15,-3-5-56 16</inkml:trace>
  <inkml:trace contextRef="#ctx0" brushRef="#br0" timeOffset="-39063.92">12260 9970 1392 0,'-8'0'534'16,"-9"4"-376"-16,1 7-9 0,1 11 12 15,2 5-21-15,4 4-39 16,1 3-29-16,8-1-44 16,0-3-8-16,4-8-18 0,3-7-1 15,4-15-3 1,-2-9-7-16,5-13-9 0,2-3-7 16,0-4-17-1,4 1-4-15,-7 7 5 16,-4 7 9-16,-6 11 16 15,-1 3 9-15,-2 11 7 0,0 5 2 16,1 13 4-16,-2 2-2 16,1 3-4-16,1-1-9 15,2-10-69-15,5-11-48 16,3-15-96-16,-1-9 101 16</inkml:trace>
  <inkml:trace contextRef="#ctx0" brushRef="#br0" timeOffset="-38939.77">12434 10023 1307 0,'0'12'558'16,"5"8"-314"-16,0 6-124 15,-10-1-26-15,6 1-59 16,-2-2-32-16,3-2-79 16,5-2-54-16,-4-11-188 15</inkml:trace>
  <inkml:trace contextRef="#ctx0" brushRef="#br0" timeOffset="-38646.06">12567 10025 1290 0,'5'3'504'0,"-1"8"-354"0,1 5-32 16,-4 3-29-16,-6-1-30 0,5-1-31 15,2-3-12 1,1-1-17-16,2-6-4 15,2-7-13-15,-5-5-1 16,6-11-4-16,0 3-1 16,-1-9 1-16,6 1 3 15,2 5 6-15,-2 1 13 0,4 12 15 16,-3 6 8-16,-3 9 7 16,-1 5-2-16,-4 1-12 15,-1 0-4-15,0-2-26 16,-2-1-23-16,-3-4-79 15,0-1-42-15</inkml:trace>
  <inkml:trace contextRef="#ctx0" brushRef="#br0" timeOffset="-38488.22">12449 9924 1877 0,'-44'-49'661'0,"49"49"-552"16,21-3-118-16,4-7-51 15</inkml:trace>
  <inkml:trace contextRef="#ctx0" brushRef="#br0" timeOffset="-27097.21">20642 9428 1278 0,'1'7'544'0,"3"8"-242"16,-2 18-175-16,1 13 5 15,-1 12-25-15,-2 1-24 0,4-2-49 16,0-2-12-1,2-10-16-15,-1-4-6 16,2-8-37-16,-3-10-29 0,3-11-75 16,-6-5-38-16,-2-14-44 15,-3-4 185-15</inkml:trace>
  <inkml:trace contextRef="#ctx0" brushRef="#br0" timeOffset="-26747.51">20636 9625 953 0,'5'-13'425'0,"4"-15"-162"15,6 2-123-15,5 3-31 16,0 5-24-16,4 10-42 16,-3 6-17-16,-6 14-16 15,0 9 0-15,-10 16 19 16,-5 6 20-16,-5 5 25 16,-2 2 8-16,7-8-4 15,0-5-10-15,6-12-27 16,6-11-10-16,10-9-19 0,2-6-10 15,5-13-11-15,-5-3-9 16,-2 0-9-16,-2 2 3 16,-1 18 6-16,0 13 17 15,-6 26 26-15,-1 8 7 0,-6 9 9 16,-1 1-7-16,-3-6-16 16,-1 0-10-16,2-1-29 15,1-1-23 1,-3-10-54-16,0-9-31 0,-3-20-52 15,0-12-15-15</inkml:trace>
  <inkml:trace contextRef="#ctx0" brushRef="#br0" timeOffset="-26584.93">21039 9753 1310 0,'7'-8'529'0,"10"-8"-351"0,-3 7-11 16,-4 15-68-1,-1 6-29-15,-8 10-43 0,-1 11-9 16,-6 2-9 0,-7-2-9-16,-3-6-18 15,-3-11-16-15,-5-5-42 0,-1-4-27 0,-5-13 140 16</inkml:trace>
  <inkml:trace contextRef="#ctx0" brushRef="#br0" timeOffset="-25316.06">22518 9527 1472 0,'-2'3'522'15,"-4"17"-442"1,-5 7-10-16,1 19 11 16,0 3-21-16,11 3-27 15,3-4-15-15,1-12-43 0,10-2-23 16,-3-14-74 0,4-8-41-16,4-17-204 15</inkml:trace>
  <inkml:trace contextRef="#ctx0" brushRef="#br0" timeOffset="-25063.97">22712 9579 1083 0,'0'17'488'0,"0"12"-288"16,0 7-10-16,0 2-26 16,5-8-70-16,5-2-23 15,8-10-38-15,2-5-9 0,3-13-18 16,1-8-6-16,3-15-8 15,-9-7-6-15,-9 0 2 16,-9 2 7-16,-16 5 6 16,-2 3 7-16,-5 8-6 15,2 3-4-15,1 11-13 16,1 7-20-16,12 3-67 16,5 5-59-16</inkml:trace>
  <inkml:trace contextRef="#ctx0" brushRef="#br0" timeOffset="-24903.97">23086 9614 1829 0,'-1'0'634'15,"-2"-1"-591"-15,4 2-45 16,-1-1-137-16,0 0 495 15</inkml:trace>
  <inkml:trace contextRef="#ctx0" brushRef="#br0" timeOffset="-24548.73">23435 9546 1344 0,'-24'-13'589'0,"-10"37"-227"15,13 17-225 1,7 0 10-16,13 1-44 16,7-6-34-16,12-12-45 15,9-5-15-15,11-19-12 0,5-2-5 16,-6-19-18-1,-5-9-5-15,-13-4 5 0,-11-3 2 16,-6 4 20-16,-11 4 9 16,-12 7 0-16,-4 4-3 15,-11 8-11-15,12 7-8 16,-3 4-41-16,4 5-37 16,12 9-68-16,4 1-36 15,18 0-191-15</inkml:trace>
  <inkml:trace contextRef="#ctx0" brushRef="#br0" timeOffset="-24266.22">23679 9472 1440 0,'-9'14'608'16,"-7"6"-321"-16,0 13-162 15,2 5-5-15,8-1-41 16,6 2-16-16,13-10-39 15,6-4-9-15,8-14-24 16,1-11-19-16,-5-17-7 16,0-7-6-16,-9-7 9 15,-3 0 16-15,-9 2 15 0,-5 5 5 16,-8 1 7 0,-3 2-4-16,-4 7-13 0,3 1-26 15,2 13-84-15,3 2-64 16</inkml:trace>
  <inkml:trace contextRef="#ctx0" brushRef="#br0" timeOffset="-23963.4">23928 9475 1350 0,'-11'5'564'0,"-13"8"-191"15,2 1-311-15,5 14 52 16,2 3 15-16,10 2-20 16,6 1-26-16,9-8-49 15,9-3-20-15,1-13-14 16,7-6 3-16,-1-12-3 16,-5-8-6-16,4-9-3 0,-9-3-5 15,-6-2 6 1,-8 2-1-16,-10 2 1 0,-12 7-8 15,-4 4-14 1,4 5-4-16,-6 7-24 16,6 2-19-16,4 7-69 15,3 4-26-15,7-2 278 0</inkml:trace>
  <inkml:trace contextRef="#ctx0" brushRef="#br0" timeOffset="-23795.71">24333 9495 1965 0,'-1'-1'680'16,"-1"-1"-573"-16,2 2-117 16,0 0-5-16,0 0-55 15,0 0-76-15,0-1 99 16</inkml:trace>
  <inkml:trace contextRef="#ctx0" brushRef="#br0" timeOffset="-23464.12">24642 9414 1372 0,'37'-40'551'0,"-60"55"-283"0,2 5-114 16,-2 14 17-16,9 0-20 16,4 0-60-16,11 0-26 15,18-11-46-15,-2-1-5 16,10-14-11-16,0-8-8 16,-4-12-10-16,1-8-4 15,-6-5-5-15,-7-5 3 16,-7 1 14-16,-5-1 2 0,-5 0-2 15,-5 2 2 1,-3 10-14-16,0 6-13 0,0 9-34 16,2 4-32-16,3 6-73 15,3-2-37-15,5 5-291 16</inkml:trace>
  <inkml:trace contextRef="#ctx0" brushRef="#br0" timeOffset="-23166.12">24882 9353 1415 0,'-7'11'550'0,"-7"6"-300"16,0 7-143-16,-2 7 24 16,7-1 6-16,2-3-25 15,8-3-56-15,7-2-26 16,6-9-18-16,5-3-11 15,1-8-4-15,1-8 1 16,-1-8-11-16,-1-6-4 0,-1-8-6 16,-2 1-2-16,-10-4 6 15,-3 2-3-15,-6 8-11 16,-7-2-10 0,0 11-32-16,-2 0-18 0,0 6-60 15,4 5-55-15</inkml:trace>
  <inkml:trace contextRef="#ctx0" brushRef="#br0" timeOffset="-22847.41">25102 9310 1675 0,'0'0'590'0,"-1"0"-461"0,-8 13-47 15,-24 44 42 1,20-23 5-16,12-6-34 16,5 3-30-16,16-7-48 15,6-5-10-15,5-8-6 0,1-9-6 16,0-11-8-16,-4-6 0 16,-8-10-11-16,-3-3 5 15,-5 3 6-15,-7-5-6 16,-8 1 6-16,-2-1-9 15,-11 2-16-15,-2 5-3 0,0 11-37 16,0 4-25 0,-1 8-85-16,1 2 557 0</inkml:trace>
  <inkml:trace contextRef="#ctx0" brushRef="#br0" timeOffset="-21795.77">20248 10716 1527 0,'98'24'503'16,"-51"-31"-498"-16,13 1-25 15,3-2 21-15,9-2 0 16,0-2 1-16,8-1-2 16,12-1 0-16,4-2 0 15,-5 4 0-15,-3-1 0 16,-7 1 1-16,5 1 1 15,13-1 6-15,1 1 14 16,2 2 5-16,-3 2 2 16,7 1-5-16,10 0-10 15,-1-1-8-15,3 1-4 16,-7-1 2-16,3-1-4 16,5 1-1-16,-4-1 4 15,-2 0-3-15,-7 2 7 16,9 0 7-16,6 1-2 0,1-2 1 15,2-1-5 1,-3-2-6-16,0-2 0 16,2-4 5-16,8 5 1 0,-6-4 9 15,4-1 16-15,-3 5-5 16,-10-7-1-16,1 8-4 16,0-2-14-16,-2-1-4 15,-6 1 0-15,-7 2 1 16,-6-4 2-16,4 4 9 15,-6 2 12-15,1-2-1 0,-13 4 1 16,-11-2-5-16,-8 1-9 16,-5 2 4-16,-3-2 4 15,-6-1 9-15,-6-2-2 16,-4 1-6-16,-17 2-11 16,-2 2-7-16,-7 5-21 15,-2-1-46-15,-1 1-139 16</inkml:trace>
  <inkml:trace contextRef="#ctx0" brushRef="#br0" timeOffset="-21110.68">26198 10129 1242 0,'13'-3'508'0,"6"-3"-249"16,21-5-224-16,1 0 7 15,8-1-13-15,0-2-5 0,-8 2-16 16,-5 3-4-1,-14 3-5-15,-8 4-12 16,-10 6-45-16,-6 2-41 0,-8 7-105 16,-2-1-228-16</inkml:trace>
  <inkml:trace contextRef="#ctx0" brushRef="#br0" timeOffset="-20879.41">26443 10028 1353 0,'-61'-39'504'0,"58"68"-347"15,-2 10-28-15,7 8 9 16,3 2-15-16,4 1-45 16,5 0-32-16,-1-8-31 15,-2-9-13-15,-2-10-38 16,-7-5-26-16,-2-11-53 15,-3-2-19-15,-5-5-23 0,1-6-7 16,-1-3-73-16</inkml:trace>
  <inkml:trace contextRef="#ctx0" brushRef="#br0" timeOffset="-20037.84">26335 10022 1112 0,'3'-63'433'15,"1"55"-291"1,2 3-10-16,-2 5-26 16,2 3-18-16,0 10-27 15,2 5-11-15,-3 3-8 16,-5 3-4-16,-1-2-19 16,-4-1-2-16,3-3-15 15,3 0-15-15,3-6-46 16,1-5-46-16,-2-4-310 0</inkml:trace>
  <inkml:trace contextRef="#ctx0" brushRef="#br0" timeOffset="-16441.65">9014 11326 1132 0,'-1'1'477'0,"-1"7"-184"0,3 10-230 16,2 14-9-1,5 5-6-15,0 8-33 16,2 0 2-16,-3-3-16 16,-2-2-8-16,-1-5-22 15,-3-5-21-15,-1-8-32 16,0-2-19-16,-1-12-21 16,-1-8-13-16,-2-12-219 15</inkml:trace>
  <inkml:trace contextRef="#ctx0" brushRef="#br0" timeOffset="-16133.37">9043 11368 862 0,'2'6'370'0,"7"6"-171"15,0 9-32-15,4 9-15 16,4 7-24-16,2 4-51 16,-1-3-21-1,0-8-25-15,-2-4-10 0,0-9-10 16,0-2-4-16,-1-7-6 15,1-6-1-15,-5-6 0 16,-1-5 0-16,-3-11 2 16,-5-3 1-16,-2-10 3 15,-3-1-1-15,-8 2 1 16,8 6 3-16,0 5-2 16,4 8-1-16,6 7-4 15,3 2-4-15,-2 8-19 16,11 2-17-16,-1 4-68 15,-3-1-73-15,8 3-274 16</inkml:trace>
  <inkml:trace contextRef="#ctx0" brushRef="#br0" timeOffset="-15979.31">9513 11483 807 0,'0'18'449'0,"-2"9"-19"15,2 4-306-15,5 1-11 16,3-5-51-16,2-2-19 16,8-12-34-16,-2-10-29 0,0-17-75 15,-1-9-39-15</inkml:trace>
  <inkml:trace contextRef="#ctx0" brushRef="#br0" timeOffset="-15682.39">9467 11400 762 0,'-2'0'439'16,"-4"2"13"-16,10 5-341 16,6 2-12-16,5-1-38 15,6-3-16-15,8-6-21 16,-3-3-10-16,-1-10-23 16,-2-5-9-16,-3-7-19 0,0-3-3 15,-5 3 8 1,-1 8 2-16,-5 17 30 15,-1 17 20-15,-2 24 33 0,1 4 28 16,-3 11 26-16,1-9-1 16,1-10-18-16,1-1-25 15,4-8-34-15,3-4-25 16,-2-7-55-16,3-4-42 16,-3-8-86-16,1-4-37 15</inkml:trace>
  <inkml:trace contextRef="#ctx0" brushRef="#br0" timeOffset="-15329.87">9916 11484 1104 0,'-6'5'493'0,"-6"10"-202"16,-2 4-139-16,8 7-50 15,3 2-23-15,-1-2-38 0,5 0-12 16,5-8-25-1,1-3-14-15,9-13-40 16,4-7-11-16,1-10-17 16,-3-6-2-16,2-4 21 15,-1 1 10-15,-7 1 25 16,0 1 9-16,-6 7 15 16,-2 3 10-16,-1 13 19 15,-1 7 7-15,3 11 9 0,2 6-5 16,0 2-18-16,2 0-6 15,-1-2-11-15,-1-4-7 16,1-4-37-16,-1-11-20 16,1-11-62-16,-2-11-26 15,-2-9-177-15,1 0-79 16</inkml:trace>
  <inkml:trace contextRef="#ctx0" brushRef="#br0" timeOffset="-15235.78">10149 11563 804 0,'33'-47'372'0,"-31"63"-156"15,-2 3-69-15,-1 0-75 16,0-1-30-16,-1-1-52 16,2-4-40-16,0-2-303 0</inkml:trace>
  <inkml:trace contextRef="#ctx0" brushRef="#br0" timeOffset="-15081.77">10119 11372 1426 0,'3'-4'551'0,"7"2"-320"15,9-1-336-15,-3 3-122 16</inkml:trace>
  <inkml:trace contextRef="#ctx0" brushRef="#br0" timeOffset="-14248.34">11198 11484 1214 0,'6'11'472'0,"15"39"-335"15,-21-29-34-15,2 1-33 16,-1-3-30-16,5-4-30 16,0-4-10-16,2-8-20 0,-3-3-6 15,-1-13-5 1,2-2 4-16,0-7 13 0,0-1 9 15,4 6 5 1,-3 0 0-16,5 8 1 0,3 4-1 16,1 8 1-1,2 5-1-15,1 6 2 16,-3 6 1-16,-10 0 0 16,2 1 0-16,-4-2-2 0,-5-3 0 15,7-7-1-15,-6-4-2 16,2-5-3-16,4-5 1 15,-1-8 0-15,6 0-1 16,5-7 3-16,2 2-4 16,2-1 1-16,-3 3 5 15,-2 4 2-15,0 3 3 0,-2 9 5 16,2 3-3-16,-5 9 5 16,-3 6 2-16,-3 2-5 15,-2 3-2-15,0-2-5 16,1 1-10-16,-1-5-43 15,1-5-40-15</inkml:trace>
  <inkml:trace contextRef="#ctx0" brushRef="#br0" timeOffset="-13912.09">11035 11528 1615 0,'-57'1'562'0,"58"31"-523"16,1 8 0-16,11 4-5 16,-1-1-22-16,-2-11-42 15,5-14-32-15,-7-10-51 16,-3-9-28-16,-5-11-126 0</inkml:trace>
  <inkml:trace contextRef="#ctx0" brushRef="#br0" timeOffset="-13756.99">10925 11339 1215 0,'11'0'512'15,"4"-1"-206"-15,13 1-238 0,0 0-36 16,-2 0-46-16</inkml:trace>
  <inkml:trace contextRef="#ctx0" brushRef="#br0" timeOffset="-13346.56">11820 11541 851 0,'-4'-28'446'0,"6"24"-20"0,2 7-209 16,6 12-3-16,2 6-13 15,1 24-51-15,2 9-20 16,0 21-52-16,-3 3-25 15,-2-7-30-15,1-9-12 16,-9-18-24-16,4-9-17 16,-5-13-73-16,2-5-42 0,-5-15-83 15,3-8-28-15</inkml:trace>
  <inkml:trace contextRef="#ctx0" brushRef="#br0" timeOffset="-13138.01">11875 11516 875 0,'21'-10'462'16,"5"-7"-74"-16,10 10-238 16,-6 5-18-16,-6 8-61 15,-1 7-26-15,-13 6-31 16,-4 8-6-16,-12 3-4 16,-6 1 4-16,-8 1-3 15,-6-5-1-15,0-5-1 16,-2-6-1-16,2-12-24 15,6-4-22-15,11-15-76 0,11-3-53 16</inkml:trace>
  <inkml:trace contextRef="#ctx0" brushRef="#br0" timeOffset="-12891.01">12123 11473 1384 0,'-1'20'579'0,"0"11"-341"0,5 5-88 15,4 0-13-15,3-8-53 16,3-2-27-16,7-11-37 16,-3-10-11-16,5-17-12 15,-2-7-5-15,-8-11-6 16,-3 2 2-16,-10 1 5 16,-6 3 4-16,-7 6 5 15,-4 2 0-15,-4 11-12 16,3 3-15-16,0 5-75 15,7 5-47-15,7-4-252 16</inkml:trace>
  <inkml:trace contextRef="#ctx0" brushRef="#br0" timeOffset="-12580.06">12358 11457 988 0,'4'0'514'15,"5"8"4"-15,2-2-353 16,-2 13-16-16,3 2-9 16,-5 2-59-16,-3 3-17 15,-4-3-35-15,1 3-18 0,-3-2-8 16,2 0 5-16,-1-11-5 16,-5-7-2-16,2-10-1 15,-4-12 0-15,4-10-4 16,-1-8 1-16,7-3-5 15,5 2-3-15,10 6 3 16,5 12-1-16,3 9 0 0,-2 6-6 16,2 5-19-1,-1 2-17-15,-5-1-82 0,0-2-56 16</inkml:trace>
  <inkml:trace contextRef="#ctx0" brushRef="#br0" timeOffset="-11177.42">13358 11074 1241 0,'-6'5'484'0,"-5"16"-306"15,-1 13-76-15,-9 24-27 16,-4 10-13-16,-4 6-27 16,-3-7-8-16,4-19 10 15,4-6-4-15,3-15-7 16,3-4 0-16,8-10-26 0,3-4-19 0,3-8-61 31,6 1-52-31,6-2-268 0</inkml:trace>
  <inkml:trace contextRef="#ctx0" brushRef="#br0" timeOffset="-10458.18">13574 11212 1007 0,'-26'-59'419'0,"28"57"-221"15,-4 6-48-15,5 14-17 16,-2 14-26-16,4 22-37 15,2 5-16-15,-4 1-30 16,-5-10-7-16,1-13-22 16,3-8-15-16,3-9-41 15,3-4-29-15,-8-11-50 16,0-6-16-16,-3-16-167 16</inkml:trace>
  <inkml:trace contextRef="#ctx0" brushRef="#br0" timeOffset="-10181.25">13576 11225 976 0,'11'11'397'16,"7"16"-223"-16,12 8-33 15,3 10-20-15,-8-3-32 0,0-7-42 16,-1-7-14-16,-3-8-18 16,1-4-2-16,-1-7-8 15,-5-2-5-15,-5-7 0 16,-2-3 0-16,-8-6 0 15,-2-7 0-15,-4-7 3 16,0-5-3-16,-3-16 0 16,1-1 0-16,3-3-1 15,0 3 1-15,4 17 0 16,2 5-14-16,1 14-41 16,3 8-27-16,1 3-214 15</inkml:trace>
  <inkml:trace contextRef="#ctx0" brushRef="#br0" timeOffset="-9963.3">14058 11132 1382 0,'1'16'483'16,"9"29"-409"-16,-10-1-14 15,4 7 7-15,6-1-17 16,-7-15-31-16,16 0-7 0,-5-13-18 16,-6-8-19-16,-2-7-49 15,-6-4-35-15,-5-3-149 16</inkml:trace>
  <inkml:trace contextRef="#ctx0" brushRef="#br0" timeOffset="-9577.64">14704 11020 961 0,'0'2'444'16,"1"11"-64"-16,-2 9-262 15,-5 25-12-15,-7 11-7 0,-7 21-43 16,-6-1-8-16,3-12-13 16,8-12-7-16,5-23-13 15,6-10-15-15,7-12-60 16,2-5-36-16,9-7-130 16</inkml:trace>
  <inkml:trace contextRef="#ctx0" brushRef="#br0" timeOffset="-9276.72">15075 11174 1219 0,'-52'64'471'16,"68"-10"-340"-16,1 6-86 16,-2-2-7-1,-6-18-31-15,-2-4-17 0,-3-14-59 0,-1-5-33 16,-3-15-321-1</inkml:trace>
  <inkml:trace contextRef="#ctx0" brushRef="#br0" timeOffset="-9075.51">15119 11158 1053 0,'15'7'386'0,"17"9"-316"16,-9 6-15-16,-6 18-14 15,-7 0-22-15,-6 8-14 16,-6 1-5-16,-2-8 0 16,2 0 1-16,-7-8 2 15,3-5-1-15,-2-10-6 0,3-5-9 0,1-10-44 16,-2-5-89 0</inkml:trace>
  <inkml:trace contextRef="#ctx0" brushRef="#br0" timeOffset="-8865.08">15381 11215 1340 0,'4'22'481'0,"0"25"-369"15,-2 4-53-15,-1-4-1 16,0-6-13-16,3-10-37 15,2-5-21-15,2-12-67 16,-2-1-53-16</inkml:trace>
  <inkml:trace contextRef="#ctx0" brushRef="#br0" timeOffset="-8668.39">15367 11188 1087 0,'9'-15'387'0,"8"-14"-317"15,4 9-17-15,2 16-13 0,-3 5-12 16,-7 14-23-16,1 6-5 16,-5 12 3-16,-5 3-2 15,-5 8 9-15,-7-3 11 16,-9-10 10-16,-2 1 0 16,-8-16 0-16,2-5-6 15,-1-9-18-15,2-8-17 16,16-10-9-16</inkml:trace>
  <inkml:trace contextRef="#ctx0" brushRef="#br0" timeOffset="-8384.57">15583 11231 1456 0,'5'9'517'0,"27"67"-422"0,-28-24-47 15,4-1-5-15,-1-4-12 16,-2-11-22-16,4-3-21 15,2-11-64-15,-1-6-43 0,-5-14-236 16</inkml:trace>
  <inkml:trace contextRef="#ctx0" brushRef="#br0" timeOffset="-8180.38">15643 11182 1118 0,'8'-12'439'0,"14"-10"-286"16,4 10-43-16,0 12-27 15,3 7-24-15,-6 8-28 16,-8 9-15-16,-7 9-7 16,-8 1 0-16,-12 8 3 15,-5-5 5-15,-10-6-1 16,-3-4-2-16,6-12-8 16,-5-7-10-16,9-13-54 15,6-6-44-15</inkml:trace>
  <inkml:trace contextRef="#ctx0" brushRef="#br0" timeOffset="-7227.55">20620 11004 1198 0,'0'-1'494'0,"4"7"-232"15,1 8-163-15,2 25-13 16,-1 10-10-16,-1 17-29 15,1 7-13-15,1-8-20 16,-3-10-18-16,3-20-50 16,-3-10-28-16,-1-18-76 0,0-1-46 15</inkml:trace>
  <inkml:trace contextRef="#ctx0" brushRef="#br0" timeOffset="-6912.88">20677 11110 660 0,'8'-12'365'0,"11"-12"18"16,5 5-242-16,-1 8-49 0,0 6-15 16,1 7-39-16,-14 4-9 15,-2 11-11-15,-2 4-3 16,-15 5 7-16,8 4 7 16,-1 5 28-16,-4-2 7 15,3 0 4-15,3-4-6 16,1-14-31-16,6-6-12 0,11-10-17 15,3-4-4 1,0-6-4-16,7 6 1 0,-6 9 1 16,-2 11-2-16,-1 23 3 15,-7 7 2-15,-7 5 5 16,-2 1 3-16,-6-10 1 16,-1-4-8-16,1-3-36 15,-4-4-32-15,1-6-58 16,4-4-228-16</inkml:trace>
  <inkml:trace contextRef="#ctx0" brushRef="#br0" timeOffset="-6684.33">20984 11219 1117 0,'11'-8'482'0,"12"-8"-181"15,-2 9-212-15,1 19-24 16,-7 5-23-1,-7 11-36-15,-1 3-8 16,-8-1-4-16,-5 2-1 16,-11-11 7-16,-1-1 11 15,-8-10 12-15,0-9 2 16,-1-12-4-16,-3-6-6 0,9-14-62 16,9-2-57-16</inkml:trace>
  <inkml:trace contextRef="#ctx0" brushRef="#br0" timeOffset="-6027.87">21473 11066 1282 0,'4'2'536'0,"0"8"-322"16,7 16-74-16,-3 12-6 0,0 21-43 16,1-1-16-1,-2-2-40-15,3-7-17 16,-3-20-7-16,0-2-7 16,-2-13-5-16,-1-4-11 15,-4-5-37-15,-5-3-27 16,-5-3-73-16,-1 0-37 0,3-1-288 15</inkml:trace>
  <inkml:trace contextRef="#ctx0" brushRef="#br0" timeOffset="-5868.92">21721 11201 1370 0,'0'1'582'15,"-1"-2"-320"-15,1 0-200 16,0 0-4-16,0-1-105 16,0 1-51-16</inkml:trace>
  <inkml:trace contextRef="#ctx0" brushRef="#br0" timeOffset="-4223.33">21900 10997 1419 0,'6'-1'493'16,"4"-4"-439"-1,6-1-28-15,8-2 0 16,6 0-6-16,7-1-14 15,-4-2-2-15,-4 2-2 0,-9 3 0 16,-9 6 1-16,-2 7 13 16,-4 13 43-16,-2 5 20 15,-3 13 31-15,0 6-2 16,-3 9-28-16,2-3-13 16,1-2-31-16,0-1-12 15,0-7-12-15,0-3-7 0,2-8-1 16,-2-9-1-16,0-7-7 15,0-3-14-15,0-4-44 16,-1-1-29-16,0-5-65 16,0-1-20-16,0 0-9 15,0 0-268-15</inkml:trace>
  <inkml:trace contextRef="#ctx0" brushRef="#br0" timeOffset="-4009.05">22078 11227 1359 0,'-43'-46'486'16,"58"38"-419"-16,8-5-34 0,8-2-18 15,5-3-27 1,-6 3-106-16</inkml:trace>
  <inkml:trace contextRef="#ctx0" brushRef="#br0" timeOffset="-3562.97">22217 11043 1528 0,'32'-80'542'0,"-21"74"-476"16,6-2 4-16,6-1-25 0,8 1-14 16,-4-2-22-16,6 0-8 15,-6 5-2-15,-9 2 0 16,-3 4-3-16,-9 5 0 16,0 8 13-16,-1 8 13 15,-5 11 34-15,-6 4 11 16,-9 7 9-16,11 4-6 15,-1 3-28-15,5 1-15 0,3 0-18 16,-7-8-5-16,3-9-8 16,-1-10 2-16,-1-13-24 15,-1-3-15-15,3-11-35 16,1 4-26-16,-2-7-44 16,1 3-32-16,0-1-228 15</inkml:trace>
  <inkml:trace contextRef="#ctx0" brushRef="#br0" timeOffset="-3417.65">22329 11132 1432 0,'4'-5'541'0,"10"-6"-421"16,7-2-24-16,11-2-48 15,-2 2-23-15,1 4-83 0,-5 1-40 16</inkml:trace>
  <inkml:trace contextRef="#ctx0" brushRef="#br0" timeOffset="-2981.18">22727 11021 1567 0,'-2'-33'542'16,"11"22"-500"-16,4 2 14 0,5 5 5 0,1 2-22 16,0 5-22-1,-5 5-17-15,-5 7 0 16,-6 9-2-16,-9 8 7 15,-2 3 10-15,-10 6 9 16,0-2 8-16,1 5-6 16,0-4-3-16,-1-7-10 0,2-3-9 15,0-13 0-15,5-6-1 0,5-10-2 16,2-5 1 0,10-16-2-16,4-4 0 15,12-8 1-15,2 2 2 16,3 6-2-16,-3 8-6 15,-4 13-23-15,-1 3-19 16,-5 4-64-16,0 1-36 16,-5-3-239-16</inkml:trace>
  <inkml:trace contextRef="#ctx0" brushRef="#br0" timeOffset="-2836.22">23065 11143 1822 0,'4'-2'684'0,"-1"-5"-512"16,4 3-106-16,-1-1-33 15,-4 1-52-15,2 1-153 0,2 3 366 16</inkml:trace>
  <inkml:trace contextRef="#ctx0" brushRef="#br0" timeOffset="-931.82">23588 10848 1136 0,'0'6'460'0,"-10"9"-273"15,-6 7-45-15,-5 11-30 16,-7 3-26-16,4 1-37 16,-4-3-8-16,-2-8-23 15,5-1-3-15,8-8-11 16,7-5-1-16,10-5 1 15,-2-5-9-15,7-2-1 16,6-1-4-16,8-6 5 16,9 0 5-16,-4-2-5 15,3 2-16-15,-3-2-36 16,-2 4-28-16,-2 0-62 16,-6 2-66-16</inkml:trace>
  <inkml:trace contextRef="#ctx0" brushRef="#br0" timeOffset="-738.22">23565 10907 761 0,'5'7'405'0,"6"8"-21"16,-1 11-246-16,4 6-4 16,-5 11-13-16,-8-3-21 0,4 8-40 15,-5-6-12-15,7 2-23 16,-1 0-4-16,-4-8-21 15,0-4-14-15,-4-14-40 16,2-3-34-16,-1-14-64 16,0-6-69-16</inkml:trace>
  <inkml:trace contextRef="#ctx0" brushRef="#br0" timeOffset="-396.15">23703 10881 1394 0,'2'-1'493'0,"5"0"-412"16,2-5-39 0,10 2-10-16,3-3-10 15,4-1-17-15,4 2-10 0,-3 4-5 16,1 3-1-1,-7 14 2-15,-3 8 6 16,-9 14 18-16,-7 5 21 0,-2 6 43 16,-4 1 18-1,-1 1 1-15,4-4-13 16,1 0-44-16,0-8-19 16,2-7-17-16,-1-4-5 0,-3-14-23 15,2 1-20-15,-3-12-51 16,-2-2-24-16,2-7-48 15,-5-5-23-15</inkml:trace>
  <inkml:trace contextRef="#ctx0" brushRef="#br0" timeOffset="-246.63">23778 11069 1329 0,'8'-6'489'0,"13"-11"-396"0,9 3-23 15,14-4-32 1,-2 2-39-16,0 5-92 0,-8 2-52 16</inkml:trace>
  <inkml:trace contextRef="#ctx0" brushRef="#br0" timeOffset="68.73">24154 10816 1251 0,'0'12'496'0,"-2"17"-265"15,3 5-90-15,3 2 4 16,1-6-18-16,11-10-57 16,2-1-31-16,5-8-37 15,4-3-6-15,-3-6-8 16,-3-2 3-16,-6 1 3 15,-6 2 0-15,-9 5 8 16,-4 3 2-16,-10 5 3 16,-1 4 0-16,-5 3 0 15,0 0-5-15,3-4-2 16,-1-4-1-16,7-5-46 16,2-6-29-16,4-7-99 15,4-7 104-15</inkml:trace>
  <inkml:trace contextRef="#ctx0" brushRef="#br0" timeOffset="220.37">24147 10881 1147 0,'8'-8'503'16,"12"-3"-172"-16,7 4-196 16,5 5-37-16,3 3-20 15,-7 2-52-15,0 0-25 0,-8 6-68 16,-3 2-42-16,-6-1-365 15</inkml:trace>
  <inkml:trace contextRef="#ctx0" brushRef="#br0" timeOffset="385.98">24569 10951 1784 0,'0'-4'712'0,"2"-6"-364"16,3 2-341-16,2 2-47 16,-2-3-53-16,-2 2-139 15</inkml:trace>
  <inkml:trace contextRef="#ctx0" brushRef="#br0" timeOffset="737.93">24858 10871 1700 0,'17'-12'585'0,"-40"45"-508"16,1 2 36-16,5 3 18 15,8-5-19-15,15-9-60 16,7 0-26-16,10-11-24 0,0-2-1 16,4-11-6-16,-3-5-9 15,-1-11-18-15,0-9-5 16,-11-1-6-16,-2-4-2 16,-13-7 12-16,-8 1-2 0,-6-1 2 15,0 6 4 1,-2 22-17-16,3 7-22 15,1 14-90-15,-3 2-59 16</inkml:trace>
  <inkml:trace contextRef="#ctx0" brushRef="#br0" timeOffset="1060.37">25112 10792 1390 0,'2'-25'495'16,"-27"51"-356"-1,5 7-63-15,10 6 59 16,-3 1 9-16,20-7-35 16,2-5-31-16,6-7-56 15,7-2-11-15,-3-8-10 0,4-5-1 16,1-9 2-16,2-6-2 15,-2-8-1-15,-7-6 1 0,-3-6 0 16,-5 0 0 0,-11-7 0-1,-5 2 0-15,-9 4-11 0,-4 3-10 16,0 16-24-16,4 9-22 16,0 4-69-16,7 3-45 0</inkml:trace>
  <inkml:trace contextRef="#ctx0" brushRef="#br0" timeOffset="1384.92">25442 10708 1613 0,'-6'15'558'15,"-9"25"-448"1,1 7-78-16,-3 8 69 0,0-3 25 15,9-14-12 1,7-2-22-16,9-17-59 16,9-3-17-16,7-8-16 15,2-8 3-15,3-12-15 0,-1-4-13 16,-5-10-1-16,-2-1-3 0,-9-6 11 16,-7-5 4-1,-10-3-9-15,-8 1-8 0,-6 6-10 16,-1 7 1-1,-1 9-31-15,3 6-35 16,5 8-92-16,0 1 2 16</inkml:trace>
  <inkml:trace contextRef="#ctx0" brushRef="#br0" timeOffset="8153.13">15862 10868 1101 0,'-13'-10'334'0,"-18"-17"-371"16,-2 3-6-16,-6-4 61 16,-6 2 10-16,-14 9 11 15,-5 1 11-15,-2 13-2 16,-3 3 3-16,-1 4-4 16,-4 9-6-16,-8 5 2 15,4 0 4-15,2 10 16 16,-2-1 13-16,13 9 3 15,-1 3-2-15,-1 1-6 16,3 2-11-16,-6 3-18 16,2 5-6-16,12 4-18 15,9 9-8-15,25 5 2 16,9-1-2-16,13 3 1 16,8-7 6-16,6-3 4 15,8 2-1-15,16 1-6 16,-1 3-4-16,16 1-6 0,1-7-4 15,1-9 0-15,13-8 0 16,-2-14 0-16,7-3 0 16,15-7 2-16,3-4 2 15,3-1 4-15,3-3 1 16,-12-3-1-16,0-2-3 16,9-4-3-16,-4-2 3 15,1-9-2-15,-4-2-3 0,-9-11 0 16,-2-10 0-16,7-6 0 15,2-8 1-15,-4-5 2 16,-6-2 1-16,-15-4 0 16,-10-1 1-16,-9 2-3 15,-5 2 1-15,-9 1-2 16,0 1-1-16,-12-16 3 16,-6-6-2-16,-12-8 9 15,-16-2 4-15,-21 12 1 16,-9 11-1-16,-25 12-3 15,-12 2-3-15,-21 8-5 16,-7 3 0-16,-10 20-4 16,0 7-6-16,-11 23-33 0,-4 16-28 15,-10 26-130 1</inkml:trace>
  <inkml:trace contextRef="#ctx0" brushRef="#br0" timeOffset="22584.03">8003 12911 940 0,'-7'24'459'0,"4"-34"-100"0,3 0-261 15,0 0 1-15,4-5-47 16,3 3-17-16,3-4-13 16,3-3-6-16,2 8-7 15,2 0-4-15,1 11-5 16,-1 3-2-16,-3 13-1 15,-4 3 0-15,-4 11 3 16,-2 5 1-16,-7 2 5 16,-2 2 1-16,-6 1 6 15,-2-4 13-15,-3-4 0 16,1-2 3-16,1-9-8 16,1-4-9-16,5-5 4 0,0-5 3 15,2-7-2 1,0-4 3-16,2-8-13 0,4-2-2 15,3 2-4 1,5-1-1-16,1 4 2 0,-1 7-6 16,2 2 4-1,3 2-3-15,7 7 0 0,1 0 1 16,2-4-45-16,-3 2-32 16,3-9-90-16,-7-2 20 15</inkml:trace>
  <inkml:trace contextRef="#ctx0" brushRef="#br0" timeOffset="22696.27">8400 13060 1358 0,'5'-2'507'0,"-1"-4"-396"16,4 2-58-16,1 2-33 15,-4-2-66-15</inkml:trace>
  <inkml:trace contextRef="#ctx0" brushRef="#br0" timeOffset="24468.84">8973 12633 1410 0,'-2'0'537'16,"2"4"-432"-16,3 14-5 0,3 18-16 15,3 10-27 1,1 16-9-16,-1-2-10 16,3-5-27-16,-1-10-1 0,-2-12-5 15,-2-7-2-15,-3-9-3 16,-4 1 0-16,-4-10-3 16,0-3 3-16,-2-5-5 15,2-5-8-15,2-11-15 16,0-12-6-16,3-19-1 15,1-10 4-15,2-7 11 16,4 1 8-16,1 8 4 0,-1 6 5 16,0 14 3-1,-2 8-2-15,-5 17 1 16,0 9-2-16,1 10 7 16,2 9 10-16,3 17 12 15,-3 8-1-15,5 13-2 16,0-2-7-16,2-3-12 15,-2-5 1-15,-2-14-1 16,0-1-2-16,-3-13-2 0,2-3 2 16,-2-9-2-16,-1-7-2 15,5-8 2 1,0-13 1-16,4-15-1 0,4-12-3 16,-1-6-4-16,2 0-5 15,4 9 3-15,-2 6 2 16,3 14 2-16,-4 12 3 0,-8 15-3 15,-1 10 3-15,-7 21 16 16,5 10 5-16,-2 8 9 16,-5 1 3-16,7-4-18 15,-1-6-3-15,4-6-5 16,3-3-8-16,-6-11-35 16,-2-5-29-16,0-12-72 15,0-4-28-15,1-12 94 16</inkml:trace>
  <inkml:trace contextRef="#ctx0" brushRef="#br0" timeOffset="25050.73">9545 12788 756 0,'-1'10'447'0,"-1"19"63"16,1 6-303-16,1 0-56 15,0-7-23-15,7-5-67 0,4-7-26 16,1-13-27-16,2 0-4 15,-2-12-10-15,-2-9-4 0,-1-6-8 16,-4-3-2-16,-4-6 6 16,-1 6 11-16,-6 3 4 15,0 5 5-15,-1 12 8 16,2 9 0-16,-2 19 2 16,0 7-5-1,1 14-1-15,3-1-1 0,5-4-2 16,4-2 1-16,1-9-7 15,1-6-1-15,2-6-7 16,-1-5-11-16,0-8-45 16,5-1-27-16,-2-8-42 15,-1-4-12-15,1-10 2 16,-1-2 1-16,-3-4 13 16,1-4 20-16,0 9 56 15,1 4 41-15,-3 10 78 16,4 12 22-16,-3 4 35 15,0 7 5-15,0 8-15 16,-3-1-6-16,1 2-38 16,-3-3-16-16,0-7-25 15,-1-5-12-15,-3-4-12 0,1-3-2 16,2-3-3-16,-2 1 0 16,0 0 4-16,7-22-1 15,11-35 1-15,-2 33-5 16,0 3 2-16,0 4-2 0,0 10 5 15,1 3 2 1,-6 16 4-16,6 6 1 16,-2 13-2-16,-7 4 1 0,2-3-18 15,-7-5-28-15,0-10-81 16,4-4 243-16</inkml:trace>
  <inkml:trace contextRef="#ctx0" brushRef="#br0" timeOffset="25501.91">10268 12761 1486 0,'-7'8'519'16,"-7"7"-462"-16,-4 16-30 0,-4 7 22 15,-8 9 9 1,7-2 6-16,7-11-7 0,5-7-19 15,11-15-27-15,3-3-11 16,5-12-16-16,4-6 0 16,3-10-4-16,4 0 0 0,2 2 8 15,-2 6 3 1,3 16 7-16,0 8-3 0,-6 13 4 16,2 8 2-1,-9 4 5-15,-9 1 0 16,-2-4-2-16,-5-2-1 0,-5 2-4 15,4-4 6-15,-3 0-2 16,-1-9-3-16,4-16 4 16,-7-6-4-16,8-21-1 15,3-9 4-15,8-9-5 16,8-3 2-16,8 3 1 16,2 4-9-16,1 7-38 0,7 13-34 62</inkml:trace>
  <inkml:trace contextRef="#ctx0" brushRef="#br0" timeOffset="25835.6">10496 12683 1593 0,'-1'14'570'0,"4"23"-486"16,1 6 1-16,-4 13-19 16,7-2-19-16,-6-6-26 15,8-5-13 1,-2-17-8-16,1-6 1 0,-1-12-14 16,-3-6-7-16,6-8-10 15,-2-5-2-15,3-11 5 16,-2-4-1-16,2-2-3 15,1 1 6-15,0 12 5 16,2 4 8-16,-6 16 12 16,0 6-3-16,-6 8 3 15,-2 2-3-15,0 4 3 16,0-2 4-16,0-4-11 16,6 0-29-16,0-11-79 15,3-3-41-15,5-8-111 16,-4-6-138-16</inkml:trace>
  <inkml:trace contextRef="#ctx0" brushRef="#br0" timeOffset="25970.06">10764 12885 747 0,'6'0'461'0,"1"-4"-3"15,3 15-256-15,-3 8-18 16,-1 5-70-16,1 6-27 16,-6-3-47-16,4-3-28 15,0-5-62-15,-1-3-43 16,0-7-78-16,-4-6-278 0</inkml:trace>
  <inkml:trace contextRef="#ctx0" brushRef="#br0" timeOffset="26117.21">10743 12741 1515 0,'2'-2'616'16,"4"0"-335"-16,4 2-245 15,0 1-53-15,-3 4 424 16</inkml:trace>
  <inkml:trace contextRef="#ctx0" brushRef="#br0" timeOffset="26832.3">11062 12765 1330 0,'0'1'563'0,"1"2"-317"16,2 20-101 0,4 15-10-16,-3 19-47 0,1 4-18 15,0-6-42 1,1-11-31-16,-1-16-57 15,3-5-31-15,-5-11-55 16,-2-5-11-16,-1-9 19 16,-2-4 21-16,-1-8 57 15,-3-5 24-15,3-6 51 0,2-8 22 16,2 3 20 0,3 4 4-16,9 2-14 0,5 9-10 15,3 6-16-15,-3 8-2 16,-1 13 4-16,-4 10 4 15,-4 8 16-15,2-3 9 16,-8-1-9-16,0-2-4 16,3-5-18-16,-2-4-10 0,6-5-4 15,1-4-5-15,0-12-6 16,1-6-4-16,-2-12-23 16,1-4-2-16,-3-5-2 15,2 0 4-15,-3 14 24 16,-4 5 4-16,3 14 6 15,-2 12 3-15,-1 7 11 16,0 5 2-16,4 6 4 16,-6 0-7-16,7-4-13 15,1-2-9-15,3-8-50 16,1-6-20-16,-2-9-55 16,-1-5-13-16,-4-9 2 15,-2-5-6-15,0-6-224 16</inkml:trace>
  <inkml:trace contextRef="#ctx0" brushRef="#br0" timeOffset="27104.67">11509 12928 863 0,'3'10'441'16,"-3"11"-131"-16,-3 6-75 15,4 2-78-15,-5-1-52 0,6-6-59 16,3-4-18 0,-5-9-20-16,1-4-6 15,-1-5-3-15,2-2-3 16,-2 1 3-16,0 0 2 0,11-19 3 15,15-30 2-15,-12 30-6 16,0 7-1-16,-1 5-4 16,-1 8 3-16,0 4-4 15,0 0 4-15,-1 8 1 16,-1-2-2-16,1 7 3 16,-3 3-2-16,-8-4-1 15,2 4-17-15,-2-6-55 16,-1-3-47-16,4-5-229 15</inkml:trace>
  <inkml:trace contextRef="#ctx0" brushRef="#br0" timeOffset="27502.6">11947 12919 1309 0,'-4'-1'532'15,"-12"8"-253"-15,-1 1-222 16,-4 9-3-16,-6 9 15 0,4-2 4 15,4 2 9-15,7-6-20 16,3-5-16 0,7-7-39-16,0-6-19 0,11-4-23 15,1-7 0 1,9-2 5-16,4 1 8 16,0 8 14-16,7 6-1 0,-3 17 4 15,-7 5 2-15,-5 7 5 16,-12 4 1-16,-2 2 2 15,-6-1 4-15,-6 3-4 16,-4-6 0-16,-12-7-4 16,8-4 1-16,-5-14 2 15,2-6-4-15,4-18 1 16,-3-7-6-16,12-14-6 16,6-4-1-16,15 2 0 0,8-1 1 15,13 12 4 1,9 8 5-16,3 9-6 0,-2 3-11 15,-10 7-99 1,-10 2-48-16</inkml:trace>
  <inkml:trace contextRef="#ctx0" brushRef="#br0" timeOffset="27941.77">12819 12678 1496 0,'2'7'557'15,"-1"20"-401"-15,4 15-38 0,-1 28-6 16,-2 6-13-16,3-6-45 16,-2-10-20-16,5-22-32 15,1-8-13-15,1-11-43 0,1-8-32 16,-4-12-69 0,-3-9-34-16,-7-15-46 15,0-6-158-15</inkml:trace>
  <inkml:trace contextRef="#ctx0" brushRef="#br0" timeOffset="28135.71">12807 12762 720 0,'1'-14'394'0,"3"-14"-98"16,12 11-109-16,7 3-30 15,13 8-35-15,5 6-23 16,-5 9-42-16,0 5-14 16,-21 9-37-16,-15 5-7 0,-7 9 7 15,-15 2 11-15,-5 1 13 16,-1-4 6-16,-8-14-1 15,3-4-6-15,0-16-17 16,10-3-16-16,11-11-84 16,9-6-66-16</inkml:trace>
  <inkml:trace contextRef="#ctx0" brushRef="#br0" timeOffset="28535.48">13100 12754 1372 0,'44'-5'567'0,"-45"59"-242"31,0 7-217-31,1-1-18 16,5-1-23-16,-1-13-65 0,5-5-35 15,-1-12-77-15,-4-8-47 16,-3-11-76-16,-3-6-12 15,-5-8-182-15,-2-9-28 0,-3-12 89 16,0-8 109 0,-3-12 425-16,8-1 125 0,7-9 60 15,1-1-37-15,15 10-124 16,0 7-37-16,6 15-35 16,3 8-24-16,-6 14-44 15,-2 2-12-15,-6 13-27 16,-3 7-6-16,-9 11-2 15,-3 4-4-15,-10-2 5 16,-2 4 0-16,-4-12 1 16,2-6-1-16,-3-3-27 15,-1-13-32-15,6-7 363 16</inkml:trace>
  <inkml:trace contextRef="#ctx0" brushRef="#br0" timeOffset="28880.77">13403 12676 1545 0,'4'15'586'16,"-4"22"-417"-16,2 12-17 0,-2 13-6 15,0-3-42-15,3-7-57 16,1-6-22-16,3-14-19 15,-2-3-2-15,2-14-5 16,-3-6 4-16,-1-7-4 16,3-7-4-16,-4-9 4 15,3-5 0-15,13-8-1 16,-2 2 0-16,6 6-1 16,-3 3-2-16,-6 11 4 15,6 5 2-15,-3 11 0 16,-4 6-5-16,-6 4 4 15,-6 0-4-15,-5-1-12 16,8 1-25-16,0-5-107 16,-1-3-84-16</inkml:trace>
  <inkml:trace contextRef="#ctx0" brushRef="#br0" timeOffset="30102.56">14520 12789 1190 0,'-74'-18'481'0,"72"6"-208"15,8 3-192-15,10 0-17 16,4-2-3-16,10 7-37 0,-4-2-14 16,-6 10-9-16,-1 7 4 15,-21 14-2-15,-3 10 12 0,-14 11 28 16,-1 1 12-16,0-3 14 15,-5-2-2-15,4-9-22 16,-1-2-14 0,5-10-11-16,6-9-8 15,5-7-7-15,7-4 3 0,12-6-7 16,-1-1 1-16,12-5 0 16,4 1 1-16,1-1 0 15,3 2-16-15,-4 4-77 16,-6 0-57-16,-11 4 525 15</inkml:trace>
  <inkml:trace contextRef="#ctx0" brushRef="#br0" timeOffset="30452.37">14728 12782 1548 0,'11'-11'563'16,"5"-8"-477"-16,7 8-58 16,-1 4 0-16,-6 7-29 0,0 7-17 0,-14 14-14 15,3 3-3 1,-5 11 6-16,-4 2 15 16,2 5 25-16,-11-1 13 15,-3-5 14-15,1 0 7 16,-3-9-3-16,2 1-2 15,7-12-5-15,-2-5-9 0,10-6-5 16,2-4-8-16,7-5-8 16,6-4-1-16,3-4-1 15,1-3 5-15,-1 4-6 16,-4 2-2-16,-2 6-6 16,0 5-22-16,-1 7-55 15,-2 1-38-15,-2 3-60 16</inkml:trace>
  <inkml:trace contextRef="#ctx0" brushRef="#br0" timeOffset="32431.46">15135 13006 1684 0,'4'0'552'0,"3"-3"-552"16,4 1-10-16,5-6-67 16,1-2-55-16</inkml:trace>
  <inkml:trace contextRef="#ctx0" brushRef="#br0" timeOffset="32798.78">15679 12785 1254 0,'3'3'491'15,"2"15"-320"-15,-5 5-30 16,9 21-10-16,-8 3-21 0,2-2-57 16,5-2-20-16,-5-16-30 15,7-3-29-15,-6-10-74 16,2-7-52 0,-5-7 4-16</inkml:trace>
  <inkml:trace contextRef="#ctx0" brushRef="#br0" timeOffset="32950.74">15556 12725 1318 0,'13'-2'473'16,"12"-4"-417"0,8 3-18-16,9 1-19 15,0-1-31-15,-1 3-85 16,-3-1-113-16</inkml:trace>
  <inkml:trace contextRef="#ctx0" brushRef="#br0" timeOffset="33439.05">15837 12736 1268 0,'46'105'512'0,"-41"-74"-353"15,2 1-52-15,-1-2-17 16,-1-3-59-16,-1-3-12 0,-2-7-11 15,-1-4-8-15,-2-10 0 16,-2-3-5-16,-8-7-14 16,7-2 1-16,-4-11-3 15,0-4-1-15,13-8 7 16,-1-1 4-16,10 4 3 16,3 4 4-16,1 15 3 15,-2 4-4-15,-1 17 4 16,-2 7 0-16,-2 11 2 15,-3 2 6-15,-3 0 7 16,0-2-1-16,-3-10 0 16,-2-4-2-16,0-8-6 0,0-4-2 0,-1-3 2 31,1-1-3-31,-1 0-3 16,1-7 0-16,1-20-5 15,11-35 6-15,-1 28 1 0,2 6-1 16,7 8 1-16,-6 10-3 15,3 13 3-15,-3 5 3 0,-4 15 10 16,1 5 3-16,-2 9-4 16,-4 5 4-16,-5-11-13 15,1-5-7 1,0-11-41-16,1-5-34 16,7-7-68-16,4-6-33 0,1-10-215 15</inkml:trace>
  <inkml:trace contextRef="#ctx0" brushRef="#br0" timeOffset="33592.89">16286 12842 1191 0,'6'19'508'0,"4"27"-292"15,-1 4-21-15,-6 6-68 16,-2 1-33-16,0-12-49 16,2-4-24-16,-2-8-53 15,1-6-35-15,0-6-80 16,-1-10-49-16,1-16-275 15</inkml:trace>
  <inkml:trace contextRef="#ctx0" brushRef="#br0" timeOffset="33774.54">16300 12796 1193 0,'10'-14'516'0,"5"-14"-308"16,2 17-61-16,2 11-33 15,-3 12-55-15,-3 9-17 16,-6 10-24-16,-1 4-3 15,-9 7-16-15,-3-3 3 16,-7-5-7-16,-3-8-7 0,-1-13-15 16,0-5-20-16,1-9-60 15,2-9-42-15</inkml:trace>
  <inkml:trace contextRef="#ctx0" brushRef="#br0" timeOffset="34118.78">16569 12730 1348 0,'-6'11'539'16,"-7"10"-376"-16,6 13-10 15,-2 1 9-15,4 8-37 0,4-1-19 0,3-8-42 16,9-2-25-1,3-18-20-15,5-11-7 0,6-13-11 16,-1-9-1 0,0-15-13-16,-8-3-6 15,-9-5 3-15,-6 1 5 16,-7 7 6-16,-5-2 2 16,-5 9-5-16,-2 9-6 15,-3 8-7-15,2 10-13 0,2 12-56 16,2 4-31-16,7 11-81 15,4 1-19-15</inkml:trace>
  <inkml:trace contextRef="#ctx0" brushRef="#br0" timeOffset="34417.28">16861 12746 1352 0,'0'12'559'16,"0"6"-349"-16,-2 14-57 16,-2 0-4-16,1 2-59 15,2-1-23-15,1-10-44 16,2 0-13-16,-1-14-8 16,1-4-5-16,-1-11 0 0,-1-9-6 15,1-16-8-15,-1-5 1 16,1-9-6-16,3 3 6 15,2 9 5-15,5 6 7 0,5 14 2 16,-1 7 1 0,1 6-8-16,0 2-31 15,-3 1-61-15,-1 2-54 16,-2-2 165-16</inkml:trace>
  <inkml:trace contextRef="#ctx0" brushRef="#br0" timeOffset="73171.98">9089 14070 1304 0,'-10'-27'515'15,"11"29"-296"-15,-1 3-121 16,2 11 7-16,0 6-8 0,0 10-44 15,1 4-8-15,-1 2-28 16,0 2-10-16,5-3-1 16,-2-1-15-16,1-9-54 15,-1-3-31-15,2-13-83 16,-3-8-29-16,5-12-115 16</inkml:trace>
  <inkml:trace contextRef="#ctx0" brushRef="#br0" timeOffset="73436.33">9344 14039 811 0,'0'8'459'0,"0"6"-3"15,-1 12-297 1,-1 6 10-16,2 4-50 16,4 1-24-16,2-7-28 0,8-6-23 15,8-11-24-15,3-9-10 16,6-14-12-16,-3-9 2 15,-6-14-1-15,-5-3 2 0,-8-1 0 16,-7 5-1 0,-6 10 1-16,-7 3 3 15,-10 10-1-15,-1 2 4 0,-4 7-6 16,3 2-16-16,9 7-89 16,3 3-70-16</inkml:trace>
  <inkml:trace contextRef="#ctx0" brushRef="#br0" timeOffset="73812.98">9906 13758 2507 0,'6'-5'7'16,"-8"-7"4"-16,2 3-8 0,0-6 4 16,-5 3-6-16,-5 7-2 15,-1 8-35-15,-5 3-25 16,7 15-60-16,4 2-36 16,4 1-49-16,2-1-182 15</inkml:trace>
  <inkml:trace contextRef="#ctx0" brushRef="#br0" timeOffset="74036.73">10157 13603 1403 0,'-2'16'566'15,"-5"15"-396"-15,-4 40-40 0,-5 13-13 16,-3 17-58-1,-1 2-24-15,-2-12-20 16,2 3-9-16,7-2-9 16,2-9-7-16,8-17-68 15,0-22-53-15,7-27-160 16</inkml:trace>
  <inkml:trace contextRef="#ctx0" brushRef="#br0" timeOffset="74267.53">10144 14268 1487 0,'50'-3'588'15,"-53"39"-319"-15,5-1-199 16,4-9-22-16,6-9-12 16,7-16-38-16,0-6-11 0,4-15-17 15,-3-7-7-15,-13-6 5 16,-9 1 8-16,-13 9 33 15,-3 8 14-15,-1 18 4 16,7 12 4-16,-3 19-32 16,5 10-35-16,5 4-119 15</inkml:trace>
  <inkml:trace contextRef="#ctx0" brushRef="#br0" timeOffset="74654.48">11572 13942 1522 0,'-11'9'591'16,"-11"8"-411"-16,-9 10-125 15,-2 0-5-15,0 6-37 16,-4-2-8-16,9-4-12 16,4 3-19-16,1-6-74 15,9-2-49-15,3-8-122 16</inkml:trace>
  <inkml:trace contextRef="#ctx0" brushRef="#br0" timeOffset="74842.23">11285 14006 1453 0,'11'10'592'0,"3"4"-394"15,16 7-65-15,6 7 2 16,-1 3-72-16,2-2-26 16,-5-2-26-16,-6-4-12 15,0-6-68-15,-5 0-60 16,-6-6-121-16,-5-2-222 0</inkml:trace>
  <inkml:trace contextRef="#ctx0" brushRef="#br0" timeOffset="75901.84">12249 13683 1240 0,'-1'1'501'16,"-2"4"-279"-16,10 29-160 16,2 18 9-16,3 29-15 15,0 6-5-15,1-2-17 16,-2-12-11-16,-3-19-17 15,0-4-2-15,-5-14-3 16,-1-3-16-16,-1-11-43 16,-3-12-27-16,-2-11-67 15,-3-9-24-15</inkml:trace>
  <inkml:trace contextRef="#ctx0" brushRef="#br0" timeOffset="76284.92">12271 13919 1119 0,'4'-27'462'15,"5"-17"-274"1,5 6-83-16,2 3-20 0,1 18-45 16,1 5-17-1,-1 18-19-15,-2 14-1 16,-4 23 3-16,-3 14 12 16,-11 8 31-16,-2-5 15 0,0-16 24 15,-1-11-7-15,11-14-26 16,2-4-12-16,15-5-31 15,0-5-4-15,10-8-4 16,3-3-4-16,-11-8 2 0,6-2-3 16,-12 1-7-1,-4 3 4-15,1 8 1 16,-7 6-1-16,-1 17 9 16,3 9 11-16,-1 26 17 0,-2 10 6 15,0 13 1-15,-4 4-15 0,0-14-14 31,2-10-8-31,-1-19-17 16,2-10-15-16,-2-10-65 16,-2-8-44-16,-1-9-62 0,-1-4-18 15,-2-17-101-15,-1-7-129 16</inkml:trace>
  <inkml:trace contextRef="#ctx0" brushRef="#br0" timeOffset="76484.42">12633 14188 932 0,'6'-19'423'16,"4"-20"-192"-16,5 6-41 15,0 11-40-15,0 6-26 0,2 12-36 16,-2 4-25-16,-5 8-25 16,-5 3-7-16,-3 7-10 15,-4 1 8-15,-5 0-1 16,-2 0 4-16,-12-7 6 16,-1-1-11-16,-3-6-9 15,1-5-8-15,10-4-39 0,6-4-42 16,9-4 322-1</inkml:trace>
  <inkml:trace contextRef="#ctx0" brushRef="#br0" timeOffset="92469.96">20261 11415 1276 0,'-3'4'432'16,"-7"0"-398"-16,8 4-33 15,1-1 5-15,5 6-2 16,4 3-2-16,-1 2 1 16,0 2 3-16,-1 0 5 15,1 0 3-15,-2-1 3 16,-10 3 1-16,-2 3 6 0,-3 3 2 15,-3 6 4 1,4 2-1-16,-3 6-3 16,-3 1-2-16,-8 5-10 0,-2 1-2 15,-10-2-7-15,1 1 1 16,-2-3-3-16,-3 2-1 16,-5 2 0-16,-6 0 0 15,-12 4 4-15,-3-2-1 16,-1 2 5-16,0 0-4 15,4 2-2-15,1-2 4 16,-6-4-1-16,-7-1 2 0,-5-1-1 16,-7-1-4-16,1 5 0 15,3-2-3-15,-2 3 2 16,-5 2 1-16,-6-2-1 16,-1-2-1-16,-1-6 1 15,5-5-3-15,-8-8 0 16,-8-2 6-16,-5-2-3 15,0 2 9-15,-2 12-5 16,1-2 1-16,-5 3 0 16,-7-3-6-16,2-5 4 0,2 1-5 15,-2-6-1 1,3 0 0-16,0-6 0 16,-2-2 8-16,1 1 0 15,0-3 4-15,0 1 3 0,4 2-7 16,-3 0-1-16,-2-2 1 15,5 4 2-15,3-4 4 16,13-4 11-16,1 2-5 0,8-8 2 16,9 0-2-1,16-5-8-15,12-4-4 16,19-2-5-16,6-1-2 16,13 2-3-16,5-3 1 0,7 2-53 15,5-1-47-15</inkml:trace>
  <inkml:trace contextRef="#ctx0" brushRef="#br0" timeOffset="93210.82">15318 13490 975 0,'26'-18'467'16,"-27"14"-95"-16,-1 4-287 0,1 0 15 16,0 0-30-16,0 0-17 15,-5 9-26-15,-26 42-16 16,11-22-9-16,3-3 6 16,-5-4-2-16,1-2 1 15,4-3 6-15,-1 1-2 0,7-4-1 16,7-1 1-16,5-5-4 15,9-2-1-15,8 1 1 16,1 1-3-16,11 2-1 16,-2-2 1-16,-1 4 3 15,-4 0-2-15,-8 0-3 16,-4 3-1-16,-2-1 0 16,-4-2 0-16,-2-2 1 15,-2-3-12-15,-1-5-72 16,-1 2-62-16</inkml:trace>
  <inkml:trace contextRef="#ctx0" brushRef="#br0" timeOffset="94072.47">13401 14153 1363 0,'-35'-80'490'16,"39"71"-412"-16,4 3 12 15,0 11 22-15,1 7-19 0,0 11-15 16,-1 10-9-16,-4 4-25 16,0 1-13-16,-3-2-17 15,2-1-3-15,0-7-9 16,-3-4-11-16,3-11-55 16,2-8-46-16,-1-8-94 15,1-9 89-15</inkml:trace>
  <inkml:trace contextRef="#ctx0" brushRef="#br0" timeOffset="94236.76">13680 14158 1604 0,'-6'-1'603'15,"-5"1"-489"-15,8 0-68 0,3 0-3 16,6 0-140-16,-6-1 519 0</inkml:trace>
  <inkml:trace contextRef="#ctx0" brushRef="#br0" timeOffset="94602.53">13954 14030 1752 0,'-75'-87'602'15,"75"74"-573"-15,8 5 6 16,11-2-3-16,8 3-10 0,10 5-6 15,6 1-8 1,-7 11-5-16,-1 9 0 0,-12 21 1 16,-8 5-1-16,-12 8 8 15,-5 3 8-15,-4 2 8 16,-4 4 3-16,7-1-7 16,-3-5-11-16,2-10-8 15,-1-6 0-15,2-16-31 16,2-4-39-16,-2-13-95 15,0-5-58-15</inkml:trace>
  <inkml:trace contextRef="#ctx0" brushRef="#br0" timeOffset="94742.83">13945 14220 1340 0,'0'-3'513'0,"-4"-2"-375"16,11-2-42-16,16-3-19 0,1-1-36 15,17-2-53-15,-2 1-46 16,-1 0 144-16</inkml:trace>
  <inkml:trace contextRef="#ctx0" brushRef="#br0" timeOffset="95001.09">14190 14088 1333 0,'33'-80'486'0,"-22"68"-384"15,6-2-34-15,6 2 1 16,3 6-20-16,2 6-28 16,-2 8-10-16,-4 14-5 15,-2 1-4-15,-10 13 18 16,-5 2 23-16,-6 12 22 16,-4 3 8-16,0 2-7 15,2 3-24-15,2-10-22 16,3-5-9-16,0-16-36 15,0-8-38-15,-2-8-94 16,-1-8-48-16</inkml:trace>
  <inkml:trace contextRef="#ctx0" brushRef="#br0" timeOffset="95124.56">14289 14224 1373 0,'2'-5'538'16,"3"-7"-379"-16,5-2-30 15,9-1-52-15,3-5-27 0,8 1-112 16,1 2-75 0</inkml:trace>
  <inkml:trace contextRef="#ctx0" brushRef="#br0" timeOffset="95519.05">14690 14038 1666 0,'4'-60'587'0,"-4"51"-535"0,8 4-6 16,9 9-3-1,1 3-24-15,2 7-12 16,0 5-2-16,-10 0-5 15,-5 1 4-15,-5 2 4 16,-4 1 2-16,-7 4 17 16,-3 1 4-16,-4-1 10 15,-3 0 0-15,-1-2-11 0,2-5-10 16,0-8-6-16,8 0-5 16,10-10-2-16,4-2 0 15,12-4-4-15,1-6 2 16,6 0-3-16,1 1 4 15,0 7-2-15,-2 1-6 16,-4 1-12-16,-4 2-28 16,-1-2-80-16,-3 0-49 0,-3-2-95 15</inkml:trace>
  <inkml:trace contextRef="#ctx0" brushRef="#br0" timeOffset="95693.16">14939 14141 1715 0,'-1'-2'722'15,"-1"0"-346"-15,3 2-326 16,-1-1 5-16,0 1-40 16,0-1-17-16,0 0-102 15,0 0-98-15</inkml:trace>
  <inkml:trace contextRef="#ctx0" brushRef="#br0" timeOffset="96418.89">15459 13959 1288 0,'-2'-7'497'0,"-1"-2"-325"16,-4 8-36-16,-12 18 3 15,-5 9-41-15,-6 11-58 16,-3-1-17-16,5-1-15 0,4-6-3 16,7-12-4-1,0 2 5-15,6-10-6 16,8 0 0-16,4-5-5 15,10-6-2-15,12-7 1 0,2 0 1 16,7 0-24-16,2 3-25 16,-4 4-58-16,-4 0-45 15,-6 3-125-15</inkml:trace>
  <inkml:trace contextRef="#ctx0" brushRef="#br0" timeOffset="96585.58">15438 14097 929 0,'-4'-86'402'16,"5"83"-169"-16,1 3-115 0,5 13 5 16,1 9-15-16,0 14-29 15,-2 7-10-15,-4 9-30 16,-2-1-13-16,0 2-19 16,4-2 1-16,-2-8-36 15,3-5-36-15,-2-20-84 16,-1-11-338-16</inkml:trace>
  <inkml:trace contextRef="#ctx0" brushRef="#br0" timeOffset="96853.07">15598 13976 1316 0,'7'-10'514'0,"8"-5"-312"0,8 3-141 16,0 8-17-16,4 5-11 15,3 15-27-15,-7 6 0 0,-2 7-3 16,-9 4-3 0,-7 3 4-16,-1 1 16 15,-8 5 29-15,1 3 11 16,-3 2 4-16,2-3-14 0,3-10-29 16,1-5-11-1,-1-15-50-15,0-3-44 0,2-8-90 16,-1-8-37-16</inkml:trace>
  <inkml:trace contextRef="#ctx0" brushRef="#br0" timeOffset="96964.53">15706 14132 1362 0,'-3'-1'562'16,"2"-2"-370"-16,9-2-90 15,8 0-29-15,14-4-63 16,-1-4-49-16,-1 1 419 15</inkml:trace>
  <inkml:trace contextRef="#ctx0" brushRef="#br0" timeOffset="97269.12">16056 13987 1474 0,'18'-59'603'16,"-35"78"-284"-16,2 9-191 0,7 11 16 16,3-1-32-16,16-3-60 15,9-8-17-15,9-6-34 16,2-1-1-16,-5-7-10 16,-10 0-7-16,-15-1 3 15,-5-3 5-15,-16 4 9 16,-3-1 0-16,-2 0 2 15,-1 2-5-15,5-7-18 16,3-5-19-16,7-9-87 16,1-3-62-16,6-7 54 15</inkml:trace>
  <inkml:trace contextRef="#ctx0" brushRef="#br0" timeOffset="97407.29">16016 13985 1304 0,'12'-10'575'15,"3"-7"-322"-15,3 7-72 0,6 9-34 16,-2 4-75-16,3 7-27 0,-1 1-58 16,-8-4-60-1,1 1-140-15,-1 0-149 16</inkml:trace>
  <inkml:trace contextRef="#ctx0" brushRef="#br0" timeOffset="97541.43">16397 14047 1448 0,'0'-1'730'16,"-1"0"-39"-16,2-2-646 15,-1 2 1-15,0 0-65 16,0 0-69-16</inkml:trace>
  <inkml:trace contextRef="#ctx0" brushRef="#br0" timeOffset="98069.93">16863 13848 1348 0,'-7'2'579'16,"-4"-1"-260"-16,2 28-229 15,1 11 17-15,3 10-26 16,2 0-13-16,7-7-16 16,5-8-15-16,5-12-23 15,6-2-3-15,3-12-10 16,-2-7-1-16,1-16 2 0,1-9-5 15,-8-11 4 1,2-3-1-16,-12-2-2 0,-5 2 1 16,-14-4 1-1,-6 12-2-15,-8 4-5 0,-4 7-4 16,6 21-34-16,1-2-22 16,12 18-88-16,7 4-61 15</inkml:trace>
  <inkml:trace contextRef="#ctx0" brushRef="#br0" timeOffset="98381.36">17013 13835 1485 0,'22'12'555'16,"-32"43"-428"-1,3 1 21-15,7-10-17 16,6-4-33-16,7-15-49 16,9-7-23-16,7-10-19 15,0-9-4-15,2-9-3 16,-1-8 5-16,-9-11 0 16,-4-5 2-16,-16-3-3 15,-4-5-4-15,-13-2 0 16,-7 3 0-16,1 8-4 15,-3 11-18-15,1 20-54 0,6 10-47 16,6 11-101-16,7 1 32 16</inkml:trace>
  <inkml:trace contextRef="#ctx0" brushRef="#br0" timeOffset="98705.82">17339 13777 1489 0,'32'9'545'16,"-54"20"-457"-16,-2 14 40 15,-3 4 18-15,8 1-21 16,7-10-24-16,13-7-57 16,10 0-20-16,11-11-18 15,2-4-4-15,3-10-2 16,2-9-1-16,-3-9-6 15,-3-3 5-15,-6-14-7 0,2-1-2 16,-12-12 3 0,-5-4 2-16,-10 4 2 15,-4 2 4-15,-5 18-3 0,-3 6-17 0,-2 18-38 16,-4 3-29 0,3 9-74-16,5 5-40 15</inkml:trace>
  <inkml:trace contextRef="#ctx0" brushRef="#br0" timeOffset="100819.04">20653 13211 1509 0,'2'15'520'16,"3"25"-451"-16,0 16 18 0,-2 16 20 15,0 3-9 1,2-10-46-16,0-13-18 0,2-13-23 15,-1-10-9-15,-1-8-26 16,0-2-24-16,-5-12-48 16,0-3-21-16,-7-9-7 15,-2-7 6-15,5-6 38 16,-3-7 17-16,3-11 38 16,1-1 17-16,-1-8 30 15,7-1 18-15,3 4 23 16,5 3 7-16,4 5-8 15,5 8-10-15,-1 10-23 16,-2 4-6-16,2 15-12 0,-7 10-5 16,-10 9 1-16,-2 8 1 15,-6 11 12 1,-5 0 13-16,7-2 15 0,4-2 0 16,4-16-3-16,3-3-7 15,4-7-17-15,7-6-5 16,4-3-9-16,1-4-2 0,7-8-5 15,-3-3 0 1,-2-4 0-16,3 2 1 0,-12 9 0 16,-4 7 2-1,-5 17 23-15,-7 8 17 16,-4 15 29-16,-2 10 7 0,-3 9-18 16,-5 7-17-16,3-5-29 15,3-3-3-15,4-16-8 16,4-10-6-16,2-14-24 15,3-8-29-15,0-11-64 16,8-4-32-16,-1-22-49 16,-3-18-14-16,3-16 56 15,-5-11 32-15,-4-3 83 16,0 7 46-16,0 6 35 16,2 0 15-16,5 9 31 0,3 7 10 15,3 18 4 1,0 12-3-16,-1 15-23 15,2 5-5-15,-6 7-21 16,-1 5-4-16,-6 5-16 0,-5 4-13 16,-7 0-6-16,-2-4-5 15,-6-7 1-15,-1-3 0 16,-1-7-5-16,-1-4-9 16,4-6-56-1,0-4-42-15,6-1 104 0</inkml:trace>
  <inkml:trace contextRef="#ctx0" brushRef="#br0" timeOffset="105232.46">17684 13821 1467 0,'-1'-5'568'0,"-8"-6"-428"16,22 8-58-16,4-1 12 16,12-3-56-16,9-2-6 0,1 1-16 15,-6 2-5 1,-2 3-64-16,-9 6-54 15,-9 3-98-15,-5-3-125 0</inkml:trace>
  <inkml:trace contextRef="#ctx0" brushRef="#br0" timeOffset="105381.99">17686 13957 1120 0,'-1'2'474'0,"-3"3"-213"16,4-4-164-16,0-2-1 15,12-1-22-15,51-12-33 16,-26 1-14-16,2 8-79 0,-8 0-65 16</inkml:trace>
  <inkml:trace contextRef="#ctx0" brushRef="#br0" timeOffset="107439.69">17842 12659 1586 0,'-12'76'545'16,"8"-79"-512"-16,6 3-71 16,0 2-45-16,-2-2-274 15</inkml:trace>
  <inkml:trace contextRef="#ctx0" brushRef="#br0" timeOffset="107585.45">17850 12899 1308 0,'0'-4'484'16,"3"4"-395"-16,2-5-56 15,0 3-11-15,8-1-82 16,-1-7-140-16</inkml:trace>
  <inkml:trace contextRef="#ctx0" brushRef="#br0" timeOffset="108955.51">22038 13208 1319 0,'-20'-32'464'0,"30"52"-384"16,4 14 15-16,-5 19 16 0,1 10-8 15,-2 1-34-15,3-9-17 16,0-13-16-16,-2-11-12 16,-2-12-15-16,-3-6 1 15,-2-6-6-15,1-3-1 16,-3-3 0-16,1 0 0 16,-2-2-14-16,0 0-30 15,0 0-64-15,0 0-47 0,0 0-338 16</inkml:trace>
  <inkml:trace contextRef="#ctx0" brushRef="#br0" timeOffset="109651.69">22176 13175 1883 0,'0'-2'69'15,"0"1"-21"-15,3-4 30 16,-3 4-4-16,0 0-48 15,12-3-11-15,42-15-8 16,-26 10-2-16,0 6-5 0,0 3 0 16,-3 9 1-16,-12 6 9 15,0 17 24-15,-13 6 18 16,-9 18 24-16,6 3 0 16,-6-2-8-16,8-3-16 15,0-15-22-15,-1-3-8 16,-3-10-16-16,3-4 1 15,1-6-3-15,-4-3-5 0,6-8-31 16,1 0-27 0,-9-4-56-16,7-1-30 0,-4-4-56 15,-5-2-17-15</inkml:trace>
  <inkml:trace contextRef="#ctx0" brushRef="#br0" timeOffset="109804.68">22176 13420 1157 0,'4'-4'449'0,"7"-8"-329"16,4-3-23-16,11-1-35 15,5-4-29-15,4 3-34 16,3 1-25-16,2 4-43 16,-11 3-309-16</inkml:trace>
  <inkml:trace contextRef="#ctx0" brushRef="#br0" timeOffset="110102.4">22485 13213 1280 0,'6'-85'464'0,"0"75"-373"16,8 1-27-16,10 1 1 15,6 3-22-15,4 4-26 16,3 3-7-16,-8 9-4 15,-5 9 5-15,-6 10 25 16,-6 10 16-16,-7 20 35 16,-5 1 5-16,-6 8-5 15,-1-3-13-15,0-19-33 16,4-3-13-16,2-19-22 16,2-4-1-16,2-10-38 15,-2-5-29-15,-2-6-75 16,-1 0-38-16,1-1 49 15,0 0-366-15</inkml:trace>
  <inkml:trace contextRef="#ctx0" brushRef="#br0" timeOffset="110223.53">22579 13442 966 0,'-4'-9'426'0,"-2"-16"-179"16,9-1-96 0,10 7-27-16,5-5-28 15,10 3-53-15,-2 6-17 16,5-3-40-16,-2 4-40 15,-7 5-12-15</inkml:trace>
  <inkml:trace contextRef="#ctx0" brushRef="#br0" timeOffset="110385.96">22945 13284 1683 0,'2'-5'630'0,"-1"-4"-501"15,8-2-45-15,-2 2-31 16,2 5-35-16,5-3-115 16,-4 2-90-16</inkml:trace>
  <inkml:trace contextRef="#ctx0" brushRef="#br0" timeOffset="113179.78">23356 13123 829 0,'-2'0'382'16,"1"0"-155"-16,0 0-135 0,0 0 2 15,0-1-38-15,0 0-9 16,1 0-25-16,4-7-7 16,42-29-4-16,-20 34-2 15,-3 5-3-15,-1 5-3 16,-7 6 1-16,-4-1-1 15,-9 5 13-15,-4 4 11 0,-8 2 15 16,-7 5 4-16,-2 3 0 16,-4 2-9-16,0 5-12 15,2-1-5-15,6-3-9 16,0-7-2-16,5-7-1 16,2-7-2-16,-2-12 4 15,4 2 3-15,0-12-1 16,1 5 0-16,7-6-7 15,0-7-2-15,10-2-2 16,4 0 1-16,9 5 1 16,2 4 3-16,9 10 1 15,-13-1 0 1,-11 0-1-16,0 1-12 0,34-1-61 16,-5-1-57-16</inkml:trace>
  <inkml:trace contextRef="#ctx0" brushRef="#br0" timeOffset="114081.12">23866 13111 1155 0,'4'-84'431'0,"-2"81"-352"15,-2 4 8-15,-5 14 13 16,-4 6-15-16,-10 6-9 16,-2 7 0-16,-1-4-26 15,0-4-9-15,4 0-12 16,3-6-12-16,4-2-6 15,2-6-8-15,7-10-4 16,2 0 5-16,8-1-4 16,4-1 1-16,7-3 2 15,4-6 0-15,5-6-1 16,-2 1-4-16,-3 3-34 16,-2 4-21-16,-8 6-53 15,-5 1-24-15,-2 2-33 16,-6 2-214-16</inkml:trace>
  <inkml:trace contextRef="#ctx0" brushRef="#br0" timeOffset="114290.53">23893 13159 969 0,'-6'-84'414'0,"6"82"-260"15,5 12-27-15,5 10-6 0,0 15-25 16,-10 7 3-16,2 8-18 15,1 0-13-15,-2-1-31 16,10 0-12-16,-2-10-19 16,2-4-9-16,-6-15-34 15,-2-11-32-15,0-9-61 16,0-4-29-16</inkml:trace>
  <inkml:trace contextRef="#ctx0" brushRef="#br0" timeOffset="114612.3">24007 13059 1279 0,'2'-6'471'0,"10"-5"-393"16,7 3-7 0,8 0-36-16,7 0-14 15,1 4-15-15,0-3 0 16,-4 7-3-16,-3 4-3 0,-10 1 1 15,-3 6 4 1,-8 13 25-16,-4 3 24 16,-3 18 42-16,-1 6 18 15,-2 2-3-15,0 2-19 0,3 0-43 16,3-4-18-16,1-11-22 16,2-4-5-16,-4-13-1 15,-1-6-8-15,-1-6-19 16,-2-2-15-16,-2-6-52 15,0-2-28-15,1-7-63 16,-2-9-27-16</inkml:trace>
  <inkml:trace contextRef="#ctx0" brushRef="#br0" timeOffset="114772.65">24113 13235 1190 0,'6'-7'467'0,"8"-8"-325"15,9 3-19-15,8 2-43 16,1-1-25-16,2 5-31 0,-3-1-15 16,-7 2-56-16,-5 2-47 0,-5 0-370 15</inkml:trace>
  <inkml:trace contextRef="#ctx0" brushRef="#br0" timeOffset="114953.7">24552 13163 1562 0,'-1'1'562'16,"1"-1"-480"-16,0 0-39 16,0 0-18-16,0 0-20 15,7 0-40-15,3-1 487 16</inkml:trace>
  <inkml:trace contextRef="#ctx0" brushRef="#br0" timeOffset="116681.15">24877 13005 1036 0,'-27'-12'403'0,"25"3"-264"15,2 4 2-15,1 5-22 16,1 9-24-16,0 8-32 16,1 7 0-16,-2 5 4 15,-1-3-9-15,2-6-16 0,-1-6-15 16,3-2-14 0,0-3 0-16,-2-3-8 0,2-1-2 15,-3-5 1 1,3 0-5-16,-4-1-2 15,0-1 6-15,4 0-1 16,15-5 0-16,34-7 3 0,-24 14-6 16,-4 0 1-16,3 2-3 15,-7 1-1-15,-7 2-1 16,-3 3 1-16,-4 0-1 16,-12 1-2-16,-2 4 3 15,-13 2 3-15,-4 2 1 0,-2 0 12 16,-1-1 0-16,9 1 1 15,-1-5 2-15,8-1-5 16,1-2 3-16,3-5-6 16,2 0-1-16,4-4-8 15,-1 3-24-15,1-3-55 16,0 0-40-16,0-1-72 16,0 0-89-16</inkml:trace>
  <inkml:trace contextRef="#ctx0" brushRef="#br0" timeOffset="116875.75">24793 13005 946 0,'5'-6'428'0,"11"-9"-97"15,5 5-232-15,8 1-8 0,5 1-21 16,-1 2-42-16,3 6-13 15,3 6-24-15,-12-4-29 0,-4 7-86 16,-4-6-270 0</inkml:trace>
  <inkml:trace contextRef="#ctx0" brushRef="#br0" timeOffset="117252.95">25229 12964 1276 0,'45'-34'475'16,"-66"52"-370"-16,2 10-26 16,1 5 24-16,2 1-3 15,10-3-14-15,9-8-25 16,11-3-20-16,13-6-22 15,1-3-6-15,6-7-6 16,-1-5-2-16,-3-9-5 16,0-1-4-16,-7-6-6 15,-4-1 3-15,-6-5 2 0,-4-5 1 16,-10 3 2-16,-5-7-3 16,-8 4-1-16,-5 5 3 0,-7 6-7 15,-4 14-7 1,-1 11-35-16,0 8-20 15,9 7-49-15,7 1-23 16,10-1-162-16</inkml:trace>
  <inkml:trace contextRef="#ctx0" brushRef="#br0" timeOffset="117552.45">25586 12820 1387 0,'-7'8'482'0,"-18"19"-408"16,5 11 17-16,1 4 14 15,2 3-3-15,13-10-31 0,4-4-26 16,17-7-24 0,6-6-11-16,16-11-6 0,8-5-2 15,-3-13-2 1,-3-7 0-16,-7-13-2 0,-5-3-3 15,-13-8 2-15,-5 2 2 16,-11 1 1-16,-8 4 0 16,-10 17-1-16,-6 6 0 15,-13 18 1-15,-2 4-16 16,1 9-57-16,-5-1-46 16,13 3-9-16</inkml:trace>
  <inkml:trace contextRef="#ctx0" brushRef="#br0" timeOffset="145053.84">8931 14892 1302 0,'9'4'414'0,"7"-3"-441"16,12 3-7-16,11-8 34 15,5-4 9-15,9-3 10 16,3-1 3-16,6 3 11 15,5-1 0-15,-3 3-7 16,-7 2-5-16,-8 5-11 16,-13 3-3-16,-11 5-4 15,-6 0 1-15,-10-1-9 16,-2 1-16-16,-6-6-61 16,1 2-91-16</inkml:trace>
  <inkml:trace contextRef="#ctx0" brushRef="#br0" timeOffset="145368.57">8907 15095 1076 0,'-6'5'388'0,"-7"-2"-305"16,8 1-77-16,18-4 23 16,8-1 15-16,16-3 19 15,5-3 8-15,8-4-11 16,7 0-9-16,3 0-12 16,10 0-7-16,10 3-8 15,-2-1-3-15,-6 3-10 16,-8 1-2-16,-24-4-4 15,-5 5-6-15,-11-4-77 16,-10 5-142-16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4-11T06:48:39.490"/>
    </inkml:context>
    <inkml:brush xml:id="br0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7472 2170 1137 0,'-5'-2'519'0,"-3"-4"-128"15,-24-21-335 1,31 20 3-16,4-18-16 15,4-3-21-15,1-15-10 16,3-5-5-16,0 12-3 0,-1 6-2 16,5 18-5-16,-7 10 3 15,-2 14-3-15,-1 8 2 16,-6 20 11-16,3 12 7 16,0 9 13-16,0-5 0 15,3-13-10-15,-5-11-2 16,2-15-14-16,-1-2 3 0,5-7-6 15,0 0-11-15,1-6-41 16,-1-2-34-16,-5 0-80 16,2-5-40-16</inkml:trace>
  <inkml:trace contextRef="#ctx0" brushRef="#br0" timeOffset="334.18">7714 2239 1270 0,'0'-1'539'0,"-3"0"-249"16,12 1-184-16,3-6-56 15,1-1-20-15,7-8-133 16,-11 5-290-16</inkml:trace>
  <inkml:trace contextRef="#ctx0" brushRef="#br0" timeOffset="1031.77">8176 1710 1175 0,'-1'0'461'16,"1"8"-228"-16,4 6-110 15,1 20 18-15,2 13-1 0,-6 13-48 16,6 7-26-16,-2-1-36 16,1-10-12-16,1-15-14 15,-1-13 2-15,5-13-9 16,-6-7-9-16,0-16-20 16,-4-11-4-16,-6-16-13 15,5-13-3-15,1-13 13 16,-2 0 2-16,-1 1 18 15,2 11 11-15,0 11 7 16,8 4 0-16,-2 3 1 16,-2 10 3-16,2 17 9 15,-5 10 2-15,10 23 13 16,0 9 3-16,-3 16 5 16,6 6-4-16,0 10-13 15,-1-4-2-15,8-12-11 0,-5-7-4 16,-1-20-1-1,2-5-6-15,-1-12-5 0,-2-6-2 16,-3-15-5-16,-2-7 6 0,-1-16 3 16,0-10-4-1,0-11 3-15,1-2-8 0,-4 1 6 16,-1 8 6 0,2 18 4-16,-3 10 0 15,0 16-7-15,2 4 9 16,-4 14 16-16,0 9 6 0,-1 22 18 15,0 13-1-15,1 3-16 16,3-5-2-16,1-9-15 16,1-13-10-16,2-10-52 15,0-8-46-15,-1-10-93 16,-7-5-185-16</inkml:trace>
  <inkml:trace contextRef="#ctx0" brushRef="#br0" timeOffset="1616.73">8599 1981 1106 0,'30'-22'487'0,"-27"36"-213"15,4 4-175 1,1-2-13-16,2-4-38 0,5-1-25 16,7-18-19-16,-2-6-10 15,-1-13-16-15,-3-4-5 16,-11 2 2-16,-3 2 11 0,-4 2 15 15,-8 5 11 1,-2 8 13-16,-7 4 1 16,3 12 4-16,2 8-3 15,3 14-9-15,6 9 5 0,4 13-6 16,2-3-4-16,6-2-5 16,1-4-9-16,4-16-2 15,5-4-1-15,6-17-26 16,8-2-19-16,-4-12-54 15,1-11-22-15,-12-12-20 16,0-7 1-16,-1-3 20 0,-3 3 10 16,2 12 45-1,-8 5 32-15,-3 13 82 16,1 6 36-16,-3 9 52 16,3 9 12-16,3 14-18 15,-5 5-12-15,4 10-48 16,-2-4-20-16,0-10-30 15,4-1-11-15,-5-16-4 16,-3-10-3-16,0-2 3 0,0-6 1 16,0 6 0-1,0-9 2-15,0-51-5 0,-2 24 0 16,4 4 2-16,0 2 2 16,5 12-1-16,1 10-3 15,1 5-1-15,0 8-2 16,2 16 9-16,0 3 6 15,-4 11 2-15,-1 2-3 16,-1-3-26-16,-1 0-28 0,1-11-91 16,-2-8-242-16</inkml:trace>
  <inkml:trace contextRef="#ctx0" brushRef="#br0" timeOffset="2051.17">9194 1907 944 0,'-6'-3'513'0,"-4"-2"56"16,1 6-405-16,-2 12-72 16,1 6-10-16,-1 14-51 15,0 3-16-15,6 4-9 16,1-3-1-16,5-10-11 0,3-9-4 15,2-13-26-15,1 1-5 16,2-7-5-16,3-4 1 0,3 1 28 16,2 0 0-1,6 10 13-15,-2 11 4 0,-1 12-2 16,3 5 2 0,-9 3 2-16,-4 3-4 0,-2-5 2 15,-8-3 1-15,-6-5-1 16,0-4 0-16,-10-7-2 15,5 2 6-15,-4-15 0 16,4-3-1-16,2-9-5 16,-3-14-6-16,10-7 0 15,4-3 2-15,9-3 5 16,7 6-6-16,-2 8-44 16,-3 4-41-16,-1 6-169 15</inkml:trace>
  <inkml:trace contextRef="#ctx0" brushRef="#br0" timeOffset="2431.77">9341 1756 1836 0,'0'9'611'16,"1"14"-589"-16,11 9-2 16,-7 14 11-16,12 5-3 15,1-2-12-15,-3-6-6 0,3-1-14 16,-4-15-6-16,-7-13-16 16,2 1-6-16,-5-22 0 15,-1-5 6-15,5-11 12 16,-5-12 4-1,2-1 3-15,3 3-3 0,0 11 4 16,2 6-3-16,1 13 2 16,-3 2 1-16,-2 13-2 15,1 7 1-15,-4 11 3 0,-1 10 2 16,2-7-33 0,-3-2-32-16,3-12-75 15,1-10-51-15</inkml:trace>
  <inkml:trace contextRef="#ctx0" brushRef="#br0" timeOffset="2572.29">9612 1909 1156 0,'5'6'502'16,"-3"8"-224"-16,11 10-133 16,-8 6-72-16,0-2-23 15,-3-5-56-15,-2-1-49 0,-1-4-73 16,0-5-343-16</inkml:trace>
  <inkml:trace contextRef="#ctx0" brushRef="#br0" timeOffset="2733.34">9533 1765 1106 0,'1'0'544'0,"5"-2"-71"16,3 1-395-16,5-3-79 15,2 1-25-15,-7 2-111 16,5 1-229-16</inkml:trace>
  <inkml:trace contextRef="#ctx0" brushRef="#br0" timeOffset="2964.15">9889 1674 1582 0,'-32'-23'579'15,"27"58"-427"-15,6 6-53 16,9 13-10-16,4 6-12 0,0-2-43 16,-4 1-7-16,5-2-19 15,-9-9-8-15,2-13-13 16,0-11-20-16,-8-18-86 15,5-2-51-15,-4-12 28 16</inkml:trace>
  <inkml:trace contextRef="#ctx0" brushRef="#br0" timeOffset="3590.68">10205 1874 1094 0,'0'9'511'0,"-2"15"-166"16,2 3-219-16,2 2-76 15,-2 1-14-15,4-8-25 16,-1-1-24-16,1-6-36 15,0-9-13-15,-2-14-17 16,1-13 13-16,3-11 31 16,-2-2 15-16,2-1 17 15,2 5 3-15,0 7 1 16,-2 4 1-16,6 12 9 16,-1 5 5-16,0 10 14 15,2 4 6-15,-3 10 1 16,-6 2-6-16,1 3-14 0,-1 3-6 15,-2-1-47-15,-1-3-49 16</inkml:trace>
  <inkml:trace contextRef="#ctx0" brushRef="#br0" timeOffset="11118.75">9813 1923 1250 0,'-30'-4'476'16,"38"-13"-297"-16,7-5-73 15,15 3-2-15,6 3-21 16,-6 6-54-16,3 5-8 0,-12 5-62 16,-3 3-67-16</inkml:trace>
  <inkml:trace contextRef="#ctx0" brushRef="#br0" timeOffset="11705.34">10040 1892 1375 0,'-29'-28'515'0,"27"34"-393"15,2 12-37-15,1 14-5 16,2 12-22-16,-1-1-19 16,6 5-9-16,3-14-23 15,1-5-5-15,3-11 2 16,0-8-6-16,1-10-1 15,0-11-1-15,-6-17-11 16,-8 29-575 62,10 11 1012-62,-1-4-308-16,-3 3-185 15,9 6 393-15</inkml:trace>
  <inkml:trace contextRef="#ctx0" brushRef="#br0" timeOffset="12290.78">10584 1825 1491 0,'-14'7'595'15,"-11"6"-417"-15,0 19-67 16,-2 9 8-16,11 13-59 16,4-5-18-16,11-5-18 15,9-10-15-15,3-20-13 16,5-5 1-16,4-17-2 16,-2-11-1-16,1-15-7 15,-1-6-6-15,-5-6 1 16,0 8 1-16,-1 14 12 15,2 12 5-15,-3 26 1 0,-3 17 5 16,-1 30 2-16,-1 8 4 16,-9 0-2-16,9-8-2 15,-3-18-6-15,-1-7 0 16,1-3-2-16,-9-2 0 16,6-8 0-16,-15-4 0 15,-1-10 1-15,-1-7-2 16,-12-16-7-16,15-7 2 15,9-14-2-15,5-1 1 0,13-1 5 16,6 0-1-16,10-4-1 16,4-4 4-16,2 13-22 15,-4 3-32-15,-8 15-118 16,-8 9 259-16</inkml:trace>
  <inkml:trace contextRef="#ctx0" brushRef="#br0" timeOffset="13080.22">11675 1777 1496 0,'-2'-2'572'15,"-1"0"-473"-15,3 5 3 16,0-3-40-16,1 10-26 0,7 42-6 16,-4-23-3-16,-1-6-11 15,1-1-7-15,0-6-5 16,-3-5-1-16,1-9-3 16,-2-6 0-16,1-13 0 15,2-7 2-15,5-6-2 16,1-3 1-16,2 4 1 15,-1 7-2-15,0 8 2 16,4 7-1-16,-1 10-1 16,1 3 0-16,-2 16-2 15,-1 6 2-15,-6 3-1 16,3 9 3-16,-3-3-2 16,1-2 0-16,1-7-22 15,-1-11-30-15,8-11-63 16,-3-11-32-16,10-17-39 15,-1-6-17-15</inkml:trace>
  <inkml:trace contextRef="#ctx0" brushRef="#br0" timeOffset="13210.16">12103 1792 1165 0,'1'13'488'16,"0"23"-303"-16,0 1-17 15,2 2-71-15,-2 1-34 0,4-10-47 16,1-1-39-16,-2-17-108 15,3-14-359-15</inkml:trace>
  <inkml:trace contextRef="#ctx0" brushRef="#br0" timeOffset="13533.35">11908 1691 1392 0,'7'1'484'15,"4"3"-418"-15,17 0-62 16,7 2 0-16,10-11-35 16,1-5-25-16,-9-18-39 0,-3-6-14 15,-7-7 25-15,-7-3 26 0,-11 4 64 32,2 8 41-32,-8 13 72 0,2 6 25 15,2 24 32-15,-4 17 9 16,0 34-11-16,0 11-8 15,0 2-38-15,1-7-34 16,2-14-45-16,1-5-19 16,4-2-20-16,3-2-6 15,-2-14-34-15,-1-11-37 0,-4-12-110 16,-3-8-51-16,-3-10-254 16</inkml:trace>
  <inkml:trace contextRef="#ctx0" brushRef="#br0" timeOffset="13881.6">12610 1756 1406 0,'-16'0'587'15,"-14"6"-356"-15,1 10-84 16,2 6 0-16,8 10-62 0,-3 0-26 15,19 3-25 1,3-2-19-16,11-10-16 0,10-2 0 16,2-20-11-16,2-9-2 15,4-19-18-15,-3-7-22 16,-5-1-19-16,2 5-3 0,-10 9 12 16,-1 4 24-1,-5 11 25-15,-4 2 5 0,-4 12 11 16,1 7-1-1,0 8 3-15,0 3-1 0,3-4-6 16,-1 2-25-16,3-9-90 16,0-5-41-16,3-10-289 15</inkml:trace>
  <inkml:trace contextRef="#ctx0" brushRef="#br0" timeOffset="14006.27">12786 1777 1151 0,'5'5'496'15,"2"8"-258"-15,0 7-105 16,-2 4-29-16,0 3-53 16,0 0-18-16,1-3-60 0,-2-6-50 15,1-7-291 1</inkml:trace>
  <inkml:trace contextRef="#ctx0" brushRef="#br0" timeOffset="14150.07">12744 1640 1635 0,'3'-2'604'0,"5"1"-454"0,8 4-154 16,4-1-87 0</inkml:trace>
  <inkml:trace contextRef="#ctx0" brushRef="#br0" timeOffset="14568.42">13610 1777 1643 0,'-88'-72'634'0,"85"75"-476"15,3 16-40-15,8 6-20 0,-1 9-33 16,0 3-10-16,-1-3-32 16,3-3-12-16,1-6-46 15,-2-4-35-15,-1-10-122 16,-1-5-67-16</inkml:trace>
  <inkml:trace contextRef="#ctx0" brushRef="#br0" timeOffset="14721.56">13356 1630 1434 0,'7'-2'500'15,"7"-2"-450"-15,12 3-44 0,3-2-30 16,12-1-180-16</inkml:trace>
  <inkml:trace contextRef="#ctx0" brushRef="#br0" timeOffset="15184.37">13649 1675 1547 0,'74'70'591'0,"-74"-41"-467"16,3-1-9-16,1-3-60 16,-1-2-27-16,3-3-20 15,-4-4-3-15,0-10-5 16,-1-4-4-16,-2-8-1 16,-2-8-3-16,0-5 1 15,-2-3 5-15,5-6-3 16,0 4 3-16,6 5-7 15,3-1 0-15,4 14 0 16,-1 4-1-16,2 10 2 16,0 8 2-16,-5 4 4 15,-1 3-2-15,-5 1 4 16,-2-4 0-16,-1-4 0 0,1-3 0 16,0-7-4-16,-1-5-3 15,-1-4-3 1,0 2-5-16,1 0 5 0,0-15-2 15,6-35 6-15,-2 28 5 16,4 0-3-16,0 5 5 16,1 11-4-16,-1 4 0 15,-1 10 2-15,-1 4 0 0,-1 5 2 16,-4 3 1-16,1 4-1 16,-2-1-30-16,2-2-75 15,1-1-48-15</inkml:trace>
  <inkml:trace contextRef="#ctx0" brushRef="#br0" timeOffset="15357.66">14052 1738 1086 0,'3'12'504'16,"2"20"-135"-1,1 14-226-15,-1 21-50 16,-3 13-19-16,3-1-65 15,-4-6-23-15,2-16-59 0,-2-19-34 16,-1-17-77 0,3-6-230-16</inkml:trace>
  <inkml:trace contextRef="#ctx0" brushRef="#br0" timeOffset="15551.35">14090 1798 1124 0,'11'-11'520'0,"1"-10"-198"0,6 14-187 15,-1 6-29 1,-2 13-54-16,2 4-30 0,-14 6-13 16,0 0-1-16,-8 3-8 15,-10-1 4-15,0-1-1 16,-5-1-3-16,-4-9-21 16,0-1-27-16,0-15-101 15,2-9-147-15</inkml:trace>
  <inkml:trace contextRef="#ctx0" brushRef="#br0" timeOffset="15881.81">14364 1738 1476 0,'-9'8'584'0,"-7"8"-403"0,6 6-4 16,4 6-32-16,2-2-43 16,10 0-58-16,2-2-17 15,8-10-17-15,2-5-7 16,4-14-1-16,-1-11-1 16,-6-9 0-16,0-3-3 15,-10 0-2-15,-4 1 0 0,-5 2-8 16,-5 6-5-16,-8 10-11 15,-1 4-6-15,-3 11-8 16,3 4 5-16,2 4-25 16,3 2-29-16,6 0-71 15,2-9-43-15</inkml:trace>
  <inkml:trace contextRef="#ctx0" brushRef="#br0" timeOffset="16167.49">14573 1768 1475 0,'2'10'535'0,"-2"7"-465"31,-1 0-5-31,4-3-23 0,-3-3-22 16,-2 0-13-16,2-1-7 0,2-6-3 62,-4-5-2-62,0-10-5 0,-2-5 5 0,1-7 4 0,3-2 1 0,7-4 1 16,2 5 3-16,3 8 8 0,7 4 0 15,1 12 4-15,9 1-2 0,-2 7-12 16,-8 0-13-16,-4-1-78 16,-5-5-47-16</inkml:trace>
  <inkml:trace contextRef="#ctx0" brushRef="#br0" timeOffset="18177.34">8226 2851 1197 0,'-17'-77'490'16,"11"75"-298"-16,-5 2-33 15,5 5-45-15,-1 7-45 16,4 2-46-16,2 2 2 0,0 1-15 16,3-5-1-1,2-3 0-15,8-4-11 0,-2-10 5 16,2-4-2-16,-1-3-3 16,-6-4 2-16,-3 2-1 15,-4 1 3-15,-5 3 2 16,-3 4 1-16,4 6-4 15,-3 2-1-15,1 3-2 16,5 5-3-16,2-1 5 0,2 0-1 16,2-3 3-1,0-6-2-15,-1-5 0 0,1-3 2 16,-1-1-3 0,-7 2 0-16,1 2-8 15,-4 3-36-15,5 8-95 16</inkml:trace>
  <inkml:trace contextRef="#ctx0" brushRef="#br0" timeOffset="18900.28">8551 2643 1154 0,'0'-4'564'15,"1"-6"-212"-15,-1 28-184 16,4 9-11-16,3 23-62 16,3 10-17-16,5 4-27 0,-4 5-21 15,1-7-24-15,2-3-7 16,-2-17-38-16,-4-9-29 15,-3-17-92-15,-2-7-33 16,-9-15-42-16,-3-11-11 16,-9-14-26-16,-3-8 36 15,3-6 161-15,0 2 81 16,5 4 187-16,3 4 35 0,8 11-39 16,3 6-29-16,5 8-62 15,5 5-33-15,12-1-41 16,6 2-7-16,11-4-12 15,-1-3-5-15,-2-2-37 16,-3-4-17-16,-3-4-10 16,-6 0 5-16,-14 1 29 15,-3 1 26-15,-13 2 47 16,-2 4 25-16,-3 8 56 16,0 8 4-16,3 18-19 15,4 11-8-15,3 18-25 0,2 7-7 16,4 7-5-1,0-3-17-15,6-5-27 16,4-6-7-16,1-16-16 16,1-7-22-16,-4-17-101 0,5-4-53 15,-5-17-80-15,1-7 114 0</inkml:trace>
  <inkml:trace contextRef="#ctx0" brushRef="#br0" timeOffset="19218.14">9077 2819 1258 0,'0'0'592'0,"2"0"-275"0,-9 10-160 16,-6 10-25-16,0 16-69 15,-3 5-10-15,7 0-12 16,8-1-14-16,4-13-16 16,4-2-11-16,7-12-6 15,-1-9-8-15,2-13-18 16,3-11-6-16,-5-12-29 15,0-2-4-15,-3-2 2 16,-3 5 5-16,-1 12 31 0,-2 6 16 16,-3 14 17-1,1 9 1-15,1 19 20 16,-1 3 1-16,3 9-1 16,-2 0 1-16,0-15-34 15,4 2-26-15,0-13-100 16,2-9-48-16</inkml:trace>
  <inkml:trace contextRef="#ctx0" brushRef="#br0" timeOffset="19431.93">9267 2910 891 0,'1'13'443'16,"-2"18"-64"-16,0 3-252 0,-2-4-53 15,0-5-25-15,3-10-34 16,-1-6-8-16,-1-7-8 15,1-3-4-15,1-19 1 16,3-5 3-16,6-11 2 16,-4-5 11-16,8 10 8 15,2 5 2-15,-3 10-28 16,8 5-36-16,-6 10-74 16</inkml:trace>
  <inkml:trace contextRef="#ctx0" brushRef="#br0" timeOffset="19817.9">9552 2819 1344 0,'-1'0'575'0,"-5"0"-265"16,-1 0-99-16,-4 9-64 0,1 2-36 16,0 9-65-16,1 8-9 15,5 5-13-15,0 3-5 16,4-4-9-16,0-5-10 15,4-7-1-15,3-7-14 0,2-12-17 16,0-4-3 0,2-17-7-16,3-3 14 0,3-2 10 15,1 5 6-15,5 20 10 16,0 7-4-16,0 30 6 16,3 11 8-16,-10 10-4 15,-1 5 4-15,-8-12-2 16,-4-7-6-16,-3-6 4 15,-4-4-3-15,-3-6-1 16,-2-2-2-16,0-11 0 16,-5-5-2-16,-1-12 2 15,-1-12-4-15,3-17-3 16,-1-9 3-16,11-10-4 16,4-2-8-16,9 5-65 15,5 9-44-15,1 13-75 0,-3 7-31 16</inkml:trace>
  <inkml:trace contextRef="#ctx0" brushRef="#br0" timeOffset="20117.18">9935 2930 1194 0,'18'-46'510'15,"-43"39"-145"-15,0 7-224 0,9 15-11 16,-3 8-6-16,10 5-66 16,3 8-15-16,3-10-25 15,5-1-6-15,5-13-12 16,1-12-7-16,10-10-5 16,3-8-6-16,5-11-22 15,1-4-6-15,-3 7-3 16,-3 4-1-16,-3 22 20 15,-5 10 7-15,-4 12 8 16,-2 6-6-16,-3 3-86 16,0-4 424-16</inkml:trace>
  <inkml:trace contextRef="#ctx0" brushRef="#br0" timeOffset="20518.75">11018 2732 1703 0,'-6'-5'648'0,"-10"5"-483"16,1 9-47-16,4 23-14 15,4 17-23-15,14 27-20 0,5 8 0 16,4-2-15-1,0-6-18-15,-9-22-19 16,2-7-3-16,-1-7-15 16,-2-7-17-16,-3-12-73 0,-8-5-46 15,-7-12-111 1,-4-6-48-16</inkml:trace>
  <inkml:trace contextRef="#ctx0" brushRef="#br0" timeOffset="20637.25">10844 3060 1269 0,'14'-22'499'16,"4"-12"-352"-16,11-2-80 0,2 7-20 15,2 6-107-15,11 3-46 0</inkml:trace>
  <inkml:trace contextRef="#ctx0" brushRef="#br0" timeOffset="20933.09">11146 2849 1332 0,'69'-34'578'0,"-78"33"-338"0,0 7-68 16,2 12-24-16,-3 8-69 16,5 8-20-16,2-2-33 15,0-5-5-15,6-14-16 16,2-6-7-16,-5-7-3 15,9-4-9-15,2-8-8 16,2-5-3-16,6-1-14 0,-5 3 3 16,-5 9 5-1,1 6 6-15,-3 9 14 16,-1 5 5-16,-3 3-22 16,0 6-35-16,-1-6-101 15,0-4-36-15</inkml:trace>
  <inkml:trace contextRef="#ctx0" brushRef="#br0" timeOffset="21266.75">11318 2720 1292 0,'4'3'497'16,"9"11"-348"-16,-7 11-22 0,-2 15-21 15,5 5-14-15,-7 5-40 16,2-6-15-16,6-5-26 15,-3-10-10-15,5-14-2 16,8-5-16-16,-4-19-17 16,-7-11-8-16,2-13-38 15,-7-6-4-15,3 1-1 16,5 4 6-16,0 5 41 16,-3 8 16-16,-1 11 24 15,-5 9 19-15,-3 12 33 16,-3 6 14-16,-7 14 36 0,8 4 5 15,5 4-22 1,4 2-13-16,14-12-46 16,-3-8-17-16,-3-13-29 15,5-15-27-15,-8-11-93 16,-3-2-52-16</inkml:trace>
  <inkml:trace contextRef="#ctx0" brushRef="#br0" timeOffset="21489.07">11647 2642 1702 0,'-2'13'631'0,"0"8"-441"16,8 17-160-16,5 5 1 0,3 8-5 15,-3 2-13 1,-1-7-56-16,-2 1-51 0,-2-17-106 16,-2-11-41-1</inkml:trace>
  <inkml:trace contextRef="#ctx0" brushRef="#br0" timeOffset="21850.66">11679 2858 1154 0,'-1'-7'520'16,"-2"-5"-241"-16,9 3-154 15,0 3-29-15,6-4-50 16,5 1-25-16,2 4-13 16,2 5-1-16,0 8-7 15,-8 7 9-15,-5 11 29 16,-5 6 17-16,-2 5 23 16,1-2 3-16,4-9-26 15,1-7-20-15,9-15-32 16,-2-6-23-16,3-19-55 15,8-6-38-15,-5-8-61 16,-2-2-7-16,-5 4 31 0,-9 3 41 16,-4 12 83-16,3 4 46 15,-3 13 92-15,1 10 26 16,-2 10 18-16,1 7-14 16,4 12-65-16,4 0-27 15,5 2-35-15,3-2-27 16,3-15-70-16,-3-4-41 15,2-15-75-15,-5-10-26 0</inkml:trace>
  <inkml:trace contextRef="#ctx0" brushRef="#br0" timeOffset="22074.38">12128 2840 1295 0,'4'15'544'15,"-1"8"-315"-15,1 9-128 0,1-3-22 16,-2-5-48-1,1-5-17-15,-4-10-9 16,0-4-9-16,-1-10-13 16,0-6 5-16,0-12-3 15,-1-5 5-15,3-9 7 16,-1 5-3-16,4 1 0 16,6 9 1-16,-1 11 2 0,3 3 2 15,1 9-4-15,0-1-9 16,-3 2-70-16,-9 1-31 15</inkml:trace>
  <inkml:trace contextRef="#ctx0" brushRef="#br0" timeOffset="28166.58">20606 2382 1314 0,'-1'-1'522'16,"1"8"-337"-16,2 16-54 0,-2 27 22 15,1 13-22-15,2 4-21 16,-1-9-23-16,5-17-41 16,7-9-10-16,-1-10-15 15,4-5-3-15,6-9-9 16,1-5-2-16,5-9-3 16,-5-10 0-16,2-7-3 15,-6-6 1-15,-8-15 0 16,4 1 3-16,-11-6-4 15,-4-1 1-15,-7 11 0 16,-9 3-2-16,-3 15 1 16,5 5 2-16,8 11-5 0,5 0-12 15,0 6-41-15,1 7-36 16,2 2-85 0,2 4-42-16,7-1-190 0</inkml:trace>
  <inkml:trace contextRef="#ctx0" brushRef="#br0" timeOffset="28781.92">21056 2303 1273 0,'0'2'539'0,"-4"4"-321"16,-1 12-58-16,2 9-11 0,2 15-35 16,7 3-12-16,5 2-51 15,2-5-18-15,0-8-25 16,-3-3-5-16,-7-7 1 15,-6-4-6-15,-9-4-2 16,-4-3 2-16,-7-6 0 0,1 1 4 16,2-7-12-1,1 1-11-15,15-4-41 16,2-5-45-16,10-6-68 16,7-4-25-16,4-5-23 0,4-2-58 15,1-8-66 1,-3 1 37-16,-2-4 211 0,-2 0 164 15,-2 9 234 1,1 5 36-16,0 14-100 16,-4 13-40-16,-2 19-40 0,-1 13-23 15,1 19-25-15,-2-2-18 16,1-6-45-16,0-6-15 16,-6-17-21-16,4-4-17 15,-6-11-50-15,1-4-32 0,-3-12-75 16,-4-6-23-16,0-7-18 15,1-8-101 1,-3-7 76-16,2-5 102 16,-4-9 153-16,0-2 167 0,6 3 49 15,3 6-33-15,7 12-37 16,3 10-19-16,10 6-31 16,2 3-27-16,11 9-41 15,-8 4-8-15,6 13-24 16,-9 6-4-16,-6 14-5 15,6 9-4-15,-22 5-2 16,0 3 3-16,-19-10-7 16,-4-5 1-16,0-13 0 15,0-6-1-15,8-6-28 16,-2-6-26-16,3-5-83 16,1-3-39-16</inkml:trace>
  <inkml:trace contextRef="#ctx0" brushRef="#br0" timeOffset="30016.87">22740 2272 1364 0,'-34'-11'475'0,"52"0"-428"16,3 0-24-16,3 7-3 15,-2-4-5-15,-3 8-11 16,-3 0-1-16,-11 4 0 16,-5 5-1-16,-11 3 1 15,-4 4 12-15,-8 2 25 0,1 3 14 16,3 2 16-16,4-3-6 0,8-6-15 15,5-3-9 1,12-11-15-16,6-2-3 0,12-6-8 16,3-4-4-1,-1 2-1-15,3 2-2 16,-5 7-6-16,-11 6-1 16,-11 10-3-16,-6 4 3 0,-15 6 3 15,1 4 0-15,-9 1 1 16,-1 1-2-16,4-8-4 15,-1 0 1-15,6-8 1 16,-1-2 2-16,5-3-10 16,5-7-26-16,6-8-94 15,8-8-54-15</inkml:trace>
  <inkml:trace contextRef="#ctx0" brushRef="#br0" timeOffset="30271.74">23107 2261 1458 0,'-14'13'583'15,"-9"11"-396"-15,4 11-27 0,1 1-23 16,18 0-44-16,12 0-28 16,8-17-41-16,10 0-15 15,3-19-9-15,-1-12 0 16,-3-11-5-16,-5-8 2 15,-5-3 2-15,-9 0-3 0,-7 7 3 16,-3 1 0 0,-13 10-14-16,-5 5-4 15,-6 8-29-15,-5 3-27 0,1 4-99 16,3 4 540-16</inkml:trace>
  <inkml:trace contextRef="#ctx0" brushRef="#br0" timeOffset="30440.25">23415 2288 1394 0,'-3'-2'599'0,"-7"-2"-248"0,1 3-269 15,1 1-42 1,3 1-53-16,7 1 417 0</inkml:trace>
  <inkml:trace contextRef="#ctx0" brushRef="#br0" timeOffset="30752.71">23682 2268 1568 0,'11'-14'589'0,"-44"33"-430"16,3 5-32-16,10 6 2 16,8 0-32-16,15-1-50 15,9-3-20-15,12-8-18 16,4-11-4-16,4-11-5 16,-1-6-2-16,-7-13 0 15,-3 1-4-15,-10-6 3 16,-4 1-1-16,-9 7-3 15,-6 1-1-15,-6 8-17 0,2 3-14 16,-4 4-42 0,2 4-40-16,0 2-94 15,-1 3 50-15</inkml:trace>
  <inkml:trace contextRef="#ctx0" brushRef="#br0" timeOffset="31050.93">23943 2254 1279 0,'-13'3'502'16,"-11"8"-249"-16,-1-1-128 0,6 10 29 16,4 2 3-16,11 2-54 15,4 5-27-15,9-10-47 0,5 0-10 16,8-9-14-1,2-8 2-15,7-7 0 16,5-6-6-16,-11-9-1 16,1-4-2-16,-11 2-10 15,-6-1-4-15,-10 5-11 16,-8 6-10-16,-8 1-12 16,-6 4-6-16,7 0-51 15,-1 4-36-15</inkml:trace>
  <inkml:trace contextRef="#ctx0" brushRef="#br0" timeOffset="31384.42">24188 2271 1572 0,'23'-16'597'15,"-45"16"-398"-15,2 2-101 16,5 9 7-16,-1-1-14 0,12 8-39 16,8 4-14-16,10 0-24 15,7 2-6-15,5-10-7 16,0-3 1-16,6-11-2 16,-3-5 0-16,1-9 0 15,-4-2 0-15,-7-6-3 16,-3 2-1-16,-7 2-2 15,-7-2 3-15,-7 3 3 16,-9 0-2-16,-6 4-2 0,-6 4-14 16,-2 10-47-1,1 2-47-15,-2 7 453 16</inkml:trace>
  <inkml:trace contextRef="#ctx0" brushRef="#br0" timeOffset="36830.25">12838 2309 1380 0,'1'-5'562'16,"-2"-7"-401"-16,-9 21-7 15,-11 13 19-15,-12 29-58 0,-3 13-28 16,-1 13-15-1,1 2-18-15,8-15-32 16,4-9-4-16,11-15-18 16,4-9-17-16,3-15-51 15,5-1-64-15,0-7-131 16,0-2-263-16</inkml:trace>
  <inkml:trace contextRef="#ctx0" brushRef="#br0" timeOffset="37011.08">13027 2604 1114 0,'-1'0'560'0,"-27"13"43"16,-84 62-518-16,70-25 3 0,4-1 13 15,21-8-53 1,9-4-15-16,18-9-21 16,9-7-26-16,11-15-81 15,6-8-65-15,9-14-109 16,1-7-235-16</inkml:trace>
  <inkml:trace contextRef="#ctx0" brushRef="#br0" timeOffset="37243.03">13177 2726 1248 0,'-5'10'480'16,"-8"18"-325"-16,-2 4-43 0,3 7 8 15,7 1-17-15,9-7-39 16,6-6-20-16,12-10-31 16,1-12-11-16,3-17-27 15,2-12-6-15,-16-13-21 16,3 0 3-16,-9 5 17 15,-6 6 11-15,-4 7 21 16,-9 5 0-16,-4 8-2 16,0 5-22-16,4 5-97 15</inkml:trace>
  <inkml:trace contextRef="#ctx0" brushRef="#br0" timeOffset="37499.46">13475 2730 1564 0,'-11'12'598'15,"-3"11"-468"-15,0 1 21 16,11-1-28-16,3-3-46 16,7-1-41-16,4-1-31 15,-4-5-38-15,7-4-14 16,-11-4-31-16,-3-2-9 0,-2-3-1 15,1-1-9-15,0 0-11 16,0-1-4-16,-9-22-29 16,9-30-23-16,15 21-243 15</inkml:trace>
  <inkml:trace contextRef="#ctx0" brushRef="#br0" timeOffset="37640.8">13673 2608 1336 0,'4'19'547'0,"3"20"-357"15,-5 7-18-15,-2-7-60 16,1 0-38-16,2-5-48 16,-1-5-23-16,2-4-82 15,1-3-50-15,-4-8-107 0,-2-6-249 16</inkml:trace>
  <inkml:trace contextRef="#ctx0" brushRef="#br0" timeOffset="37760.11">13569 2773 1243 0,'13'-4'492'16,"11"-8"-342"-16,5 1-46 16,7 6-36-16,-7-2-32 0,-5 5-76 15,-4 1-55 1</inkml:trace>
  <inkml:trace contextRef="#ctx0" brushRef="#br0" timeOffset="39091.39">8301 4035 1093 0,'0'10'397'16,"-2"4"-339"-16,8-1 0 0,-2-2 4 16,3-11-28-1,7-3-12-15,-1-9-16 0,1-5-2 16,0-3 0-16,-9 1 1 16,-13 3 5-16,-3 5 10 15,-2 8 10-15,-4 4-1 16,9 10-3-16,-2 4-11 15,5 4-22-15,6-2-29 16,15-3-299-16</inkml:trace>
  <inkml:trace contextRef="#ctx0" brushRef="#br0" timeOffset="45432.95">8875 3776 1466 0,'-7'11'504'16,"-4"18"-467"0,6 7-2-16,5 9 5 15,8 2-11-15,8-5-11 16,0-3-5-16,-5-11-11 0,-5-6 0 15,-5-11-2 1,-1-8-8-16,-5-11 0 0,-3-10 2 16,-8-13 3-16,2-6 1 15,5-1 3-15,3 2-1 16,13 2 0-16,-1 4 0 16,8 7-1-16,2 6 1 0,-4 9-2 15,6 7 3-15,-7 7-2 16,1 7 0-1,-6 2 1-15,-3 2 0 16,-3 5 3-16,-2 0-3 16,-2 0 2-16,1 4 1 0,-1-6 0 15,-1-2 5-15,5-6 1 16,0-7-1-16,5-5-1 16,10 0 1-16,2-2 2 15,6-2-2-15,1-5-1 0,-2 1 0 16,-7 7-6-1,-5 0 3-15,-4 10-5 16,-3 4-2-16,-5 7 1 16,0 11 1-16,-4 3 1 15,-4 1 3-15,3-6-1 16,-2-7 0-16,2-7 3 0,5-4-8 16,2-9 4-1,2-8-1-15,6-20-1 16,2-5 5-16,0-13-14 0,2 4-8 15,4 4-4-15,2 3-1 16,4 19 14-16,3 4 3 16,-7 18 5-16,0 7-4 15,-7 11 2-15,-4 2 5 0,-2 7 1 16,-2 1 1 0,2-6-2-16,-5-8-12 15,3-12-75-15,-5-10 155 0</inkml:trace>
  <inkml:trace contextRef="#ctx0" brushRef="#br0" timeOffset="45569.71">9138 3819 1463 0,'-4'3'518'0,"2"3"-446"15,4 2-52-15,12 2-9 16,8-2-31-16,9 2 50 15</inkml:trace>
  <inkml:trace contextRef="#ctx0" brushRef="#br0" timeOffset="46302.5">9421 3888 1373 0,'0'-1'534'15,"0"0"-394"-15,-1 0-45 16,-1 1-11-16,-3 8-34 0,-30 56-8 16,29-21-2-1,6-7-19-15,3-4-4 16,6-16-8-16,2-3-8 0,8-15 3 16,1-9-2-16,2-8-5 15,1-14-6-15,-6 1-24 16,-4-1-6-16,-4 7 1 15,-3 8 11-15,-3 10 16 16,0 7 8-16,-2 14 2 0,2 9-4 16,0 11 8-1,-1 7 1-15,1-8-1 16,4-2-2-16,5-8-6 16,-1-13-7-16,2-9-50 15,-2-14-27-15,-6-13-42 16,4-4-14-16,-1-8 15 0,0 5 18 15,3 1 42 1,-3 4 21-16,-2 13 62 16,-4 4 31-16,0 14 37 0,-1 8 16 15,2 14 5-15,3 4-3 16,-3 7-16-16,1 1-10 16,4-5-32-16,0-4-12 15,4-11-21-15,3-6-4 0,4-16 1 16,0-7-5-1,0-18-9-15,-4-4-14 16,-3-6-19-16,4 5-4 0,-4 10 12 16,2 8 9-16,-1 18 25 15,-5 12 15-15,-3 25 23 16,5 13 8-16,-2 24-3 16,-4-2-5-16,7-3-21 15,-9-10-3-15,4-19-4 16,-6 1-2-16,-3-19-4 15,-3-4 0-15,-11-11 4 16,2-6 9-16,4-7 8 16,-1-5-4-16,12-12 1 15,3-7-16-15,3-12-6 16,9 1-12-16,5-2-57 16,-1 5-21-16,-3 13-66 0,-4 4 18 15</inkml:trace>
  <inkml:trace contextRef="#ctx0" brushRef="#br0" timeOffset="46616.75">10182 3888 1100 0,'-9'-4'451'16,"-4"-5"-304"-16,1 11-29 15,3 6-2-15,-1 11-44 16,-1 9-20-16,0 2-2 16,1 4-7-16,8-7-12 15,2-4-7-15,7-12-17 16,1-14-1-16,1-4-7 16,4-13-13-16,6-6-40 15,-4 3-21-15,7-1-14 16,-4 6 9-16,-2 16 39 15,-2 7 19-15,-5 13 28 0,-1 3 4 16,-7 1 6-16,1 7-6 16,-2-11 44-1</inkml:trace>
  <inkml:trace contextRef="#ctx0" brushRef="#br0" timeOffset="47552.78">11447 3704 795 0,'5'3'445'16,"7"9"10"-16,0 1-303 0,-3 10-74 16,-1-1-16-16,1 2-36 15,1-3-11-15,-1-2-9 16,3-5-5-16,-5-8 0 15,-2-5-1-15,-3-13 0 16,0-3 1-16,6-10-22 16,-2 0-17-16,7-1-20 0,-2 4-6 15,-3 10 18 1,2 6 15-16,-3 13 22 16,-2 7 6-16,-1 6 4 15,-3 3 4-15,-1 0-4 0</inkml:trace>
  <inkml:trace contextRef="#ctx0" brushRef="#br0" timeOffset="48283.94">10983 3725 1295 0,'-16'3'514'0,"-19"3"-358"16,10 18-86-16,-2 4 10 0,7 3-35 16,6-1-12-1,8-4-9-15,8-10-6 0,8-7-12 16,4-5-1 0,9-7 1-16,3-5-5 15,7-7-2-15,-3-7 1 0,-4-5-1 16,-2 3-2-16,-8 5 3 15,0 6-6-15,-3 15 4 16,-6 6-4-16,-2 14 2 16,-1 4 7-16,-4 0-1 15,4-1 1-15,-4-6 2 16,0-5-13-16,3-3-74 16,1-7-57-16</inkml:trace>
  <inkml:trace contextRef="#ctx0" brushRef="#br0" timeOffset="48538.86">11232 3669 1542 0,'-12'15'543'16,"-8"17"-456"-16,6 9-14 0,13-4 9 15,4-2-20 1,9-7-33-16,2-5-12 16,5-5-13-16,-1-5-9 0,-7-4-19 15,-5-5-5-15,-7 4-23 16,-9-2-15-16,-4 3-21 16,0 1-25-16,-3-8 98 15</inkml:trace>
  <inkml:trace contextRef="#ctx0" brushRef="#br0" timeOffset="49890.04">12218 3650 1311 0,'0'10'502'0,"-2"11"-368"15,-2 0-41-15,0 2-37 16,1-5-20-16,2-3-22 16,6-3-12-16,-5-7 0 0,1-3-4 15,2-7-6-15,-4 4 6 16,1-4-3 0,2-22-2-16,3-31 1 15,0 25-2-15,8 8-2 0,3 6 1 16,7 16 1-16,-2 11-4 15,-2 16 7-15,-4 8 2 16,-3 7 0-16,-3 0 5 0,-2-6-33 16,-2-4-4-1</inkml:trace>
  <inkml:trace contextRef="#ctx0" brushRef="#br0" timeOffset="55331.64">11789 3707 1381 0,'0'-1'538'0,"1"-2"-372"16,2 2-70-16,-3 1-29 16,0 0-28-16,1 16-13 15,4 38-1-15,-5-29-4 16,-2-6-5-16,-1-3-11 15,2-2 4-15,-4-6-7 16,2 0 1-16,-4-8 3 16,-2-4-6-16,0-10 1 15,0-4 0-15,4-7-5 16,2-5 5-16,5 0-1 16,6 2-5-16,6 3 6 0,2 1-6 15,7 8-30-15,0 5-23 16,-3 9-101-16,-3 4 307 15</inkml:trace>
  <inkml:trace contextRef="#ctx0" brushRef="#br0" timeOffset="56098.67">12132 3701 1169 0,'-37'-78'462'16,"19"83"-309"0,-5 6-7-16,-8 11-34 15,1 9-3-15,-1 0-12 16,7-1-13-16,15-5-25 0,7-5-18 15,14-7-24-15,5-4-8 16,5-11-6-16,4-5-3 16,0-7 0-16,-2-7 2 15,-4-3-5-15,-5-1-2 16,-3 4-1-16,-1 4-3 16,-5 8 7-16,2 9-1 15,-2 8 1-15,-2 4 2 0,-1 11-1 16,2 2 1-16,-3-1-8 15,2-1-37-15,2-4-114 16,-5-7 214-16</inkml:trace>
  <inkml:trace contextRef="#ctx0" brushRef="#br0" timeOffset="56633.42">12556 3461 1435 0,'-27'11'562'0,"-21"24"-316"15,2 4-118-15,17 10 5 0,21-3-18 16,20-11-66 0,15-4-10-16,10-10-27 15,4-1-10-15,-7-3-20 16,-10-4-17-16,-15 4-9 15,-13-2 0-15,-11 3 17 16,-5-2 16-16,-3-5-2 16,1-1-5-16,9-10-16 15,5-1-10-15,11-10-4 0,9-7-2 16,8-8-1-16,3-7-5 16,6 3 3-16,2-2 6 15,-4 10 23-15,-2 8 10 16,-8 14 13-16,-4 11 0 15,-9 8 1-15,-3 7 1 0,-1-1 2 16,-5 1-1-16,0-3-6 16,2-2-23-16,1-9-65 15</inkml:trace>
  <inkml:trace contextRef="#ctx0" brushRef="#br0" timeOffset="56802.25">12697 3559 1445 0,'-7'-45'571'16,"21"43"-307"-16,-1 1-340 16,4 0-7-16</inkml:trace>
  <inkml:trace contextRef="#ctx0" brushRef="#br0" timeOffset="57565.21">13266 3292 1146 0,'0'-1'511'0,"-6"2"-183"16,-2 18-180-16,-10 29-3 0,-5 15-21 15,-3 22-33-15,-4-2-6 16,5-5-36 0,-3-7-8-16,0-18-21 0,13-6-5 15,0-17-5-15,8-7-5 16,4-12-5-16,2-3-6 16,3-6-54-16,3-1-45 15,13-2-93-15,-7-7-45 0</inkml:trace>
  <inkml:trace contextRef="#ctx0" brushRef="#br0" timeOffset="57780.75">13408 3563 1299 0,'4'19'569'15,"0"11"-276"-15,0 12-181 0,-6-8 5 16,-2-2-68 0,-2 1-27-16,4-6-12 15,0 0-8-15,4-10-34 16,0-9-34-16,4-6-80 16,-1-4-45-16</inkml:trace>
  <inkml:trace contextRef="#ctx0" brushRef="#br0" timeOffset="57928.89">13355 3562 1141 0,'-1'-73'457'16,"7"70"-232"-16,8 5-274 15,6 5 47-15</inkml:trace>
  <inkml:trace contextRef="#ctx0" brushRef="#br0" timeOffset="58249.68">13641 3644 1445 0,'0'11'535'0,"2"16"-439"15,1 0-5-15,0-4-39 0,2-2-25 16,-3-9-22-1,-2-4-3-15,-2-5-3 16,0-2 5-16,1-7-4 16,1 5 0-16,0 0 0 0,0-25 0 15,1-28 1-15,2 18-1 16,0 4 0-16,9 4 1 16,-1 10-2-16,4 13 2 15,1 10 1-15,-7 10-6 16,-2 11 5-16,-3 3-1 15,-3-1 1-15,3 0 3 16,-4-5-10-16,0-4-34 16,0 0-96-16,0-6-122 15</inkml:trace>
  <inkml:trace contextRef="#ctx0" brushRef="#br0" timeOffset="58784.78">13996 3556 1353 0,'-18'0'533'0,"-16"12"-305"16,5 6-105-16,13 12 26 16,9 5-30-16,14-4-60 0,5 0-19 15,8-8-41 1,-4 2-19-16,-5-5-24 15,-6-5-8-15,-7-1-3 16,-5-4 12-16,-6-4 13 0,-4-2 2 16,1-4 1-16,1-4-3 15,7-5-6-15,8-8-11 16,7-6-28-16,6-2-11 0,7-2-12 16,7 4 10-1,6 1 38-15,0 0 14 0,-7 5 38 16,-5 0 16-16,-8 13 24 15,-1 6 16-15,-2 14 23 16,-1 7 5-16,-6 5-2 16,-2 5 1-16,0-2-22 15,5-3-8-15,2-5-22 16,3-7-11-16,4-10-14 16,-7-1-6-16,7-13-2 15,-3-6 0-15,-1-12-1 16,1-5 2-16,-5-1 0 15,-3-2 1-15,1 12-2 16,-1 2 0-16,0 14 0 16,-1 9 0-16,-1 7 1 15,3 6 2-15,-3 5-3 16,0 0-18-16,0-2-96 16,0 4-54-16</inkml:trace>
  <inkml:trace contextRef="#ctx0" brushRef="#br0" timeOffset="59116.27">14414 3595 1469 0,'-2'3'533'0,"-1"4"-421"15,3 4-66-15,7 5-4 16,0 5-18-16,-2-2-16 16,2 5-7-16,-6-9-10 15,-1-4-1-15,-3-7 1 16,-3-5 2-16,-1-7 7 16,-3-6 7-16,4-9 4 15,1 0 4-15,5-4-1 16,6-1 0-16,7 8-4 15,1 0-5-15,1 14-24 16,4 2-35-16,-6 7-81 16,0 14-20-16</inkml:trace>
  <inkml:trace contextRef="#ctx0" brushRef="#br0" timeOffset="59433.49">14737 3557 1280 0,'-4'-8'511'16,"-11"8"-332"-16,-5-4-8 0,-3 16-28 15,-2 11-22-15,5 4-41 16,-1 3-12-16,9 0-36 16,5-6-6-16,8-6-15 15,8-3-3-15,7-9-7 16,3-6-2-16,5-8-9 0,1-8-17 15,-2-10-34 1,-1 1-16-16,-5 3-18 0,-3 5 1 16,-6 10 35-1,-2 10 12-15,-5 10 28 0,0 7 8 16,-3 7-23 0,1-6-17-16,-2-1-36 0,3-6-26 15,5-9-307 1</inkml:trace>
  <inkml:trace contextRef="#ctx0" brushRef="#br0" timeOffset="59717.53">14850 3541 1241 0,'-7'10'509'16,"7"12"-310"-16,0 5-48 0,1 6-63 15,7-4-35-15,-5-5-44 16,-2-4-3-16,-1-12-9 15,-9 0-2-15,9-8-8 16,0-9-3-16,2-9-1 16,9-8-2-16,-3-4 0 15,-1-2-7-15,4 4-9 16,4 4-3-16,-2 8 5 16,0 10 5-16,2 15 16 15,-2 5 11-15,2 16 2 16,-7-2-1-16,-3 5 0 0,-5-4-31 15,-1-9-231 1</inkml:trace>
  <inkml:trace contextRef="#ctx0" brushRef="#br0" timeOffset="59953.37">15235 3441 1443 0,'-16'0'576'0,"-15"0"-330"0,-5 14-81 15,6 11-50-15,2 15 38 16,9 6-25-16,13-3-56 16,5-1-19-16,13-9-39 15,7-8-17-15,7-8-59 16,-1-11-61-16,2-10-121 15,-3-11-54-15</inkml:trace>
  <inkml:trace contextRef="#ctx0" brushRef="#br0" timeOffset="60265.24">15271 3585 1460 0,'27'-19'546'0,"-23"39"-438"15,5-4-22-15,5-8-44 0,3-6-29 16,1-4-52-16,2-8-22 16,1-9-25-16,-2 1 0 15,-10-5 37-15,-4 2 14 16,-7 2 35-16,-8 3 6 16,-10 1 11-16,-1 4 11 15,-3 11 15-15,2 11 14 0,6 11 23 16,-1 9 6-1,8 9 4-15,1-1-6 16,8 2-26-16,4-5-16 0,8-6-27 16,4-4-8-16,2-13-43 15,2-6-41-15,2-11-111 16</inkml:trace>
  <inkml:trace contextRef="#ctx0" brushRef="#br0" timeOffset="60684.34">15759 3417 1901 0,'-4'-4'686'0,"-2"-8"-583"16,8 4-33-16,5 3-16 15,4-2-45-15,0 5-118 16,-2 4-86-16</inkml:trace>
  <inkml:trace contextRef="#ctx0" brushRef="#br0" timeOffset="60833.39">15786 3553 1580 0,'0'-2'594'15,"0"-7"-473"-15,4 7-44 0,0-3-59 16,0 2-68-1,2 2-100-15</inkml:trace>
  <inkml:trace contextRef="#ctx0" brushRef="#br0" timeOffset="62949.55">16134 3418 1427 0,'-60'-13'542'16,"34"49"-384"-16,5 6-38 16,13 6-5-16,6-4-29 15,16-8-51-15,9-8-7 0,8-16-22 16,5-6-6-16,8-17 1 15,-4-11 2 1,-9-14-1-16,-4-1 1 0,-17-5-2 16,-8 5 0-16,-8 10 2 15,-11-2 0-15,-11 9 2 16,-1 9-2-16,-4 11 0 16,2 8-3-16,9 16-6 15,2 7-30-15,11 10-89 16,7 3-54-16</inkml:trace>
  <inkml:trace contextRef="#ctx0" brushRef="#br0" timeOffset="63155.34">16559 3569 1595 0,'-1'5'656'0,"-5"-1"-383"15,-2 8-193-15,-1 3-15 0,-3 8-60 16,1 2-47-16,1 4-167 16</inkml:trace>
  <inkml:trace contextRef="#ctx0" brushRef="#br0" timeOffset="63567.16">16647 3298 1660 0,'-5'10'595'0,"-6"18"-523"16,4 7-3-16,0 2-5 15,2 3-29-15,5-14-23 16,7-4-7-16,7-8-4 16,10-9-1-16,4-6 2 15,0-7-1-15,3-7-4 16,-2 0-1-16,-1 5-3 15,-4 6-1-15,-7 6 2 16,-5 7 3-16,-9 5-2 16,-1 3 5-16,-6 3 0 15,-4 5 0-15,-4-1 0 16,-3-2 0-16,2-3 0 16,0 0 3-16,3-7-6 15,0-2-21-15,2-6-73 0,2-8-45 16,-5-8-226-1</inkml:trace>
  <inkml:trace contextRef="#ctx0" brushRef="#br0" timeOffset="63711.18">16712 3312 1492 0,'14'-8'569'16,"19"-6"-463"-16,-4 8-23 0,-2 9-111 15,-2 6-82-15</inkml:trace>
  <inkml:trace contextRef="#ctx0" brushRef="#br0" timeOffset="64051.24">17101 3152 1266 0,'-5'-5'520'16,"-8"-2"-204"-16,0 9-185 16,4 11-3-16,0 5-3 15,7 3-60-15,0 0-5 0,5-6-11 16,3-1-19-16,3-12-10 15,11-2-7-15,1-13-9 16,2-4 3-16,-12-4-6 16,-6-3 2-16,-7 6-3 15,-4 3-5-15,-7 4-23 16,-5 6-13-16,-5 7-60 16,1 4-36-16,8 11-79 15,5 1 254-15</inkml:trace>
  <inkml:trace contextRef="#ctx0" brushRef="#br0" timeOffset="64265.21">17357 3083 1363 0,'-9'20'613'15,"-14"27"-179"-15,-1 11-244 16,-8 13-58-16,5 7-27 15,2 5-68-15,5-1-12 16,10-4-39-16,-3-8-10 16,9-17-61-16,1-8-42 15,-1-19-77-15,6-9-46 0</inkml:trace>
  <inkml:trace contextRef="#ctx0" brushRef="#br0" timeOffset="64536.21">17297 3593 1793 0,'42'5'668'0,"-46"23"-535"0,3-6-25 16,13-5-58 0,4-8-21-16,4-14-19 15,2-6-17-15,-7-16 2 16,-1-4 0-16,-6 1-3 15,-8 5 13-15,-9 15 1 16,-6 10 1-16,-14 18-5 16,-5 11-27-16,0 14-130 0,-2-2 479 15</inkml:trace>
  <inkml:trace contextRef="#ctx0" brushRef="#br0" timeOffset="69701.52">20623 3353 1278 0,'1'-6'500'16,"0"-6"-350"-16,1 12-19 15,0 20-32-15,1 7-21 0,3 20-13 16,-1 9 2-16,6-3-12 16,-2-1-13-16,4-14-20 15,3-6-11-15,2-14-7 16,1-6 3-16,2-12-3 15,1-8-1-15,-6-15 3 16,0-10-6-16,0-5 2 16,-8-4 2-16,2 0-3 15,0 1 2-15,-10 2 2 16,0 3-3-16,-10 12-2 16,-2 2 1-16,4 8-20 15,-3 10-23-15,9 4-79 16,4 2-56-16,5 2-59 15,6-1-274-15</inkml:trace>
  <inkml:trace contextRef="#ctx0" brushRef="#br0" timeOffset="70081.87">21017 3273 930 0,'-3'4'469'16,"-2"10"-56"-16,-1 7-218 15,-2 15-29-15,7 9-19 16,3 3-57-16,7 2-19 15,4-8-52-15,1-8-7 0,-6-10-16 16,-3 0-3-16,-8-5 0 16,-8-2-5-16,0-2 12 15,-2-8-1-15,4-6 1 16,2-2-1-16,3-13-9 16,9-7-4-16,6-14-25 15,7-5-14-15,6-3-19 16,-1 3-2-16,2 7 25 15,0 3 15-15,-5 15 32 16,0 6 9-16,-5 19 24 16,-1 6 19-16,-6 15 20 15,-1 4-2-15,-2 6-18 16,-1 1-13-16,-1-3-27 0,-1-7-4 16,-1-9-14-1,-1-4-18-15,-4-9-57 0,-1 0-30 16,-1-10-58-16,1-6-21 15,0-11-280-15</inkml:trace>
  <inkml:trace contextRef="#ctx0" brushRef="#br0" timeOffset="70284.5">21202 3372 1052 0,'11'-8'451'0,"12"-7"-222"16,6 2-54-16,1 21-56 15,1 7-34-15,-7 9-55 16,-7 10-13-16,-10 1-13 15,-11-1 1-15,-6 10 5 0,-7 6 9 16,-5-5 21 0,-2 0 6-16,-4-10 5 15,0-10-8-15,9-7-21 16,3-4-19-16,11-7-130 16,0-7 113-16</inkml:trace>
  <inkml:trace contextRef="#ctx0" brushRef="#br0" timeOffset="76130.14">23515 3351 1140 0,'-1'-4'562'0,"-4"-4"-79"16,7 11-351-16,2 14-51 15,2 7-21-15,-1 10-36 16,-4 2-3-16,3-1-7 15,-2-3-4-15,1-6-6 16,6-5-2-16,-1-3-12 16,-8-3-30-16,2-4-91 15,-3-4-46-15,4-14-246 0</inkml:trace>
  <inkml:trace contextRef="#ctx0" brushRef="#br0" timeOffset="76467.93">23728 3302 1401 0,'0'6'545'16,"-5"11"-373"-16,3 6-42 15,-1 8-19-15,1 2-27 16,3-5-35-16,4 2-20 0,5-11-22 16,2-1-4-16,9-7-3 15,2-9 0-15,2-4-1 16,-1-7-4-16,-8 1 1 15,-5 4 0-15,-7 4-1 16,-3 0 4-16,-6 6 1 16,-5 3 2-16,-5 8-1 15,1 4 1-15,2 5-1 0,-2-4-1 16,3-5-2 0,0 0-10-16,1-8-34 0,5 3-30 15,-1-7-66 1,1-1-28-16,2-12-59 15</inkml:trace>
  <inkml:trace contextRef="#ctx0" brushRef="#br0" timeOffset="76830.52">23729 3350 1093 0,'10'-1'419'0,"6"-4"-309"0,7 6-65 16,-2 7-13-1,6-5-32-15,3-3-17 16,-3-1-24-16,5-7-12 16,-10 3 3-16,1 0 13 0,3 2 32 15,-6 3 24-15,-5 2 41 16,-10 5 21-16,-14 11 40 16,-5 4 13-16,0 11 1 15,2 3-15-15,-1-3-25 16,8-1-20-16,3-7-31 15,5-3-9-15,16-11-22 16,4 0-7-16,13-13-6 16,1-4 1-16,1-15-3 15,-4-5-2-15,-9-7 3 16,-8-4-2-16,-11 10 9 16,-7-1 10-16,-15 10 8 15,-5 3 0-15,-22 11-7 0,1 7-10 16,-2 13-78-1,-2 3-90-15</inkml:trace>
  <inkml:trace contextRef="#ctx0" brushRef="#br0" timeOffset="78918.89">8309 4925 1374 0,'-6'3'521'15,"-6"1"-383"-15,4 4-97 16,5-3 3-16,3-2-27 15,1 0-9-15,-1-4-2 16,0 0 6-16,5-1 1 16,8-4 3-16,20-15-2 15,-31 12-8-15,-2 4 0 16,-4 2-2-16,-5 1-7 0,-1 2-18 16,5 1-68-16,7 4-49 0</inkml:trace>
  <inkml:trace contextRef="#ctx0" brushRef="#br0" timeOffset="79650.72">8598 4699 2239 0,'-17'9'14'15,"14"1"1"-15,-8 16 22 16,6 8-10-16,13 6-6 0,-5-1-9 16,5-4-9-1,2-3-1-15,1-6-4 16,1-4-7-16,-7-10-7 16,-2-5-10-16,-3-12-5 15,0-5 7-15,-2-9 11 16,-4-7 5-16,-4-4 16 15,1-3 6-15,2-1 10 16,5-2 11-16,9 2 1 16,1 4-11-16,6 11-4 0,0 7-11 15,0 12-9-15,2 3 4 16,-4 11-5-16,-1 6 0 0,-6 5 1 16,-3 2-4-1,-5 3 6-15,-1-2 2 0,-6-1-4 16,-3-1 4-1,1-3-3-15,1-2-2 0,4-9 15 16,4-5-1-16,4-8 5 16,6-6 0-16,10-9-7 15,3-3 0-15,10 2-6 16,2 3 0-16,4 8-1 16,-5 4-4-16,-10 3-1 15,-4 6 2-15,-14 6-3 16,0 4 3-16,-5 7 0 15,-3 2 0-15,-3 5 1 16,2-2-5-16,-1-5 2 16,0-4-3-16,3-11-5 15,4-9-14-15,6-15-11 16,1-9-5-16,13-13-6 16,0 1 15-16,7 3 12 15,3 8 1-15,-9 12 16 0,2 3 0 16,-11 11 10-1,-3 3 6-15,-2 11 8 0,-6 3 0 16,-1 5-4-16,-1 8-5 16,-1-3-7-16,1 0-8 15,2 1-53-15,0-12-50 0,5-12-92 16</inkml:trace>
  <inkml:trace contextRef="#ctx0" brushRef="#br0" timeOffset="79769.25">8986 4787 1509 0,'-1'5'510'0,"1"6"-507"16,4 2-63-16</inkml:trace>
  <inkml:trace contextRef="#ctx0" brushRef="#br0" timeOffset="80150.2">9391 4868 1374 0,'-13'-6'588'0,"-8"-7"-347"15,-6 11-80-15,7 2-28 16,-8 9-67-16,0 4-30 0,6 9-26 15,-4 5-2 1,16 0 0-16,2 1-4 0,8-8 1 16,5-5-5-1,6-12 0-15,5-3 0 0,9-14-13 16,6-6-7-16,-1-5-28 16,-3-2-7-16,-11 8 0 15,-6 8 6-15,-1 12 29 16,-5 8 9-16,-6 13 11 15,3 6 0-15,-5 8 3 16,-2-3 1-16,11-11-4 16,-2-6-28-16,8-17-77 15,7-10-33-15,1-15-66 16,3-4-108-16</inkml:trace>
  <inkml:trace contextRef="#ctx0" brushRef="#br0" timeOffset="80516.31">9514 4843 919 0,'0'1'487'15,"-1"3"-130"-15,-2 13-165 0,1 6-36 16,0 6-57-16,3 4-19 16,5 0-34-16,1-2-17 15,6-13-22-15,3-4-4 16,0-19-13-16,2-14-7 16,-3-11-16-16,-2-8-18 15,-2 2-1-15,-2 4 12 16,2 8 16-16,-2 6 13 0,-1 10 22 15,-1 6 12-15,-2 15 29 16,1 9 11-16,-1 18 17 16,2 9-7-16,-3 11-27 15,2-2-5-15,-5-2-31 16,1 1-3-16,-3-15-3 16,1-2 0-16,-8-15-1 15,-3-10 0-15,-2-6 0 16,-2-7-2-16,2-7-4 15,2-11 1-15,9-19-2 16,5-9-2-16,13-18-6 16,4 3-12-16,1 13-39 15,0 12-30-15,-4 23-28 16,2 8-42-16</inkml:trace>
  <inkml:trace contextRef="#ctx0" brushRef="#br0" timeOffset="80851.02">10061 4839 1099 0,'-11'-2'527'15,"-16"4"-43"-15,-1 5-357 0,4 6-35 16,-4 10-5-16,7 4-50 15,4 6-5-15,8 0-12 16,9-7-8-16,6-8-7 16,3-9-8-16,5-14-2 15,6-7 0-15,0-14-19 16,4-4-14-16,-1 3-17 16,-5 3-3-16,0 13 16 15,0 10 16-15,-8 9 20 0,3 9 4 16,-7 6-4-16,-3-1-21 0,-3 0-61 15</inkml:trace>
  <inkml:trace contextRef="#ctx0" brushRef="#br0" timeOffset="81402.17">10858 4777 1293 0,'-12'2'568'16,"-14"8"-226"-16,0 9-244 0,8 4-1 15,-1 3-23-15,7-5-17 16,8-7-23-16,2-4-12 16,10-5-14-16,1-4-5 15,11-6-3-15,3-5 0 16,9-10-13-16,3-2-16 16,-7-2-6-16,-5 2-1 15,-8 6 13-15,-1 8 14 0,-7 8 6 16,7 9 2-16,-5 13 1 15,-5 2 0-15,-2 7 1 16,-4-4-1-16,0-2 4 16,2-4-10-16,1-9-76 15,9-1-51-15,-4-14-83 16,5-4-159-16</inkml:trace>
  <inkml:trace contextRef="#ctx0" brushRef="#br0" timeOffset="81666.39">11105 4803 956 0,'0'13'503'16,"0"7"-70"-16,-3 0-299 15,1 5-25-15,0-5-49 16,2-5-18-16,1-1-26 16,3-6-11-16,0-5-4 0,-2-3-5 15,1-10-6-15,1-3 7 0,0-6 0 16,1-2-2-1,3-1 3-15,2 1-4 16,1 2 1-16,0 7 5 0,-5 6-2 16,4 6 1-16,-1 5-2 15,-1 6-4-15,5 7-1 16,-10-1-17-16,-1 1-49 16,-2-2-39-16</inkml:trace>
  <inkml:trace contextRef="#ctx0" brushRef="#br0" timeOffset="82133.31">11518 4833 1238 0,'46'-43'525'0,"-74"43"-165"16,-7 7-216-16,-7 12-8 0,1 4 1 15,7 4-54 1,5 0-16-16,18-6-32 0,7-5-16 16,7-7-18-16,13-7-8 15,1-9 0-15,7-7-1 16,7-7-13-16,-2-5 2 16,-3 2-14-16,-4 5 2 0,0 8 11 15,-3 11 4 1,0 13 10-16,-3 8 2 15,-13 8 4-15,1 5 0 0,-4 4 5 16,-4 5-2-16,-1 3 0 16,-2-3-3-16,0-2 0 15,-1-2 0-15,-1-10-1 16,-1-1 1-16,1-16 1 16,-2-7 9-16,5-10-2 15,1-14-2-15,5-14-1 16,5-8-6-16,12-14 1 15,6 2 4 17,5 6-2-32,5 8-11 0,-2 15-88 0,-7 5-51 0,-5 13-72 15,-6 2-20-15</inkml:trace>
  <inkml:trace contextRef="#ctx0" brushRef="#br0" timeOffset="82393.86">11747 4434 1645 0,'0'12'610'0,"-1"7"-455"0,4 19-93 16,3 14 9-16,-1 8-12 15,0-2-13-15,0-8-24 16,-1-7-15-16,-3-14-5 16,1-1-3-16,-1-8-51 15,0-8-45-15,0-7-89 16,-1-5-44-16</inkml:trace>
  <inkml:trace contextRef="#ctx0" brushRef="#br0" timeOffset="82700.62">11926 4516 884 0,'-7'4'468'16,"-5"10"-20"-16,-4 2-280 15,-12 18-65-15,8 6-24 16,-5-5-39-16,2-2-4 15,7-16-7-15,2-6-2 0,8-7-8 16,6-2-5-16,7-4-7 16,3 1 1-16,7-1-3 15,0 4-6-15,0 8 1 16,2-2-9-16,-4 3-38 16,5-2-23-16,-9-5-62 15,-4 1-21-15,-1-5-30 16,-1-4-101-16,2-6-131 15</inkml:trace>
  <inkml:trace contextRef="#ctx0" brushRef="#br0" timeOffset="83000.28">11967 4622 574 0,'-2'-13'427'15,"3"-4"38"-15,0 17-180 16,-3 1-58-16,5 29-75 16,-4 1-28-16,0 9-43 15,5 2-14-15,0-12-26 0,7-1-21 16,0-16-15-1,-1-3-2-15,6-10-7 0,-1-4-5 16,0-9-12-16,-3-6-2 0,-6-8-9 16,1-4 3-1,-1 0 11-15,4 2 0 16,-5 10 14-16,-3 3-2 16,0 16 7-16,0 14 7 0,0 14 5 15,2 6 1 1,-1 2-7-16,-4-5-7 15,1-4-12-15,1-3-21 16,1-4-69-16,4-6-38 0,2-11 96 16,0-5-436-16</inkml:trace>
  <inkml:trace contextRef="#ctx0" brushRef="#br0" timeOffset="83170.48">12252 4523 1268 0,'-1'33'562'16,"-2"17"-251"-16,-1 10-186 16,4 3-18-16,1-16-47 15,8-8-23-15,3-8-50 16,6-9-34-16,6-16-75 16,0-6-43-16,2-9 53 15,-5-8-371-15</inkml:trace>
  <inkml:trace contextRef="#ctx0" brushRef="#br0" timeOffset="83452.87">12214 4766 1671 0,'0'1'664'0,"6"-6"-426"0,14-6-177 15,3-4-26-15,9 0-114 16,-6 5-111-16</inkml:trace>
  <inkml:trace contextRef="#ctx0" brushRef="#br0" timeOffset="83567.81">13374 4752 1200 0</inkml:trace>
  <inkml:trace contextRef="#ctx0" brushRef="#br0" timeOffset="83931.9">13089 4315 1610 0,'-5'0'634'0,"-5"5"-446"15,-3 14-16-15,-31 23-44 0,10 15-28 16,-9 24-13-16,3 5-8 0,19-9-28 16,-6-12-10-1,15-22-28-15,0-11-5 16,6-9-9-16,3-4-14 16,1-11-58-16,1 0-45 0,1-7-142 15,2-1-55 1</inkml:trace>
  <inkml:trace contextRef="#ctx0" brushRef="#br0" timeOffset="84601.85">13370 4447 1009 0,'-7'-4'542'0,"-6"-1"61"16,1 8-425-16,-2 31-40 16,2 15-8-16,10 31-46 15,3 7-16-15,12-9-18 0,1-6-12 16,-4-19-25-16,1 0-8 16,-6-1 0-16,0 8-8 15,-5-6-23-15,-3-5-14 0,-2-10-51 16,-4-12-19-1,-5-12-43-15,-3-8-19 16,-4-9-23-16,7-12-9 0</inkml:trace>
  <inkml:trace contextRef="#ctx0" brushRef="#br0" timeOffset="85283.51">13212 4861 1333 0,'1'-7'524'0,"6"-11"-361"16,3-2-41-16,4-1-55 15,4-4-34-15,7 0-40 16,-1 1-24-16,1 2-40 16,-4 6-12-16,-5 1-3 15,4 11 16-15,-5 4 36 16,0 12 28-16,-3 16 59 16,-6-5 26-16,0 7 30 15,0-5-5-15,-3-7-44 16,3-4-23-16,-5-7-27 0,1-3-6 15,-1-4-14-15,3-2-7 16,-4 1-11-16,0 0-7 16,0-13 12-16,-5-37 6 15,1 30 9-15,4 1 6 16,7 0 3-16,4 7 1 16,7 9 0-16,3 7-3 15,3 14-2-15,0 4-1 0,-3-2 2 16,-4-2 2-16,-3-10 0 15,2-5 0-15,-3-7 0 16,2-7 0-16,-2-12-4 16,-4-3-7-16,-1-10-6 15,-3 0 3-15,-4 6 4 16,-3 5 7-16,-5 11 6 16,-4 8 9-16,-6 17 11 15,2 8 2-15,4 17 24 16,2 11-4-16,11 5 3 15,5-3-3-15,8-8-25 16,4-5-3 0,2-13-15-16,2-5-2 0,0-10-5 15,1-5-11-15,-8-8-18 16,-2-7-9-16,-2-9-11 0,-4-6 6 16,2-3 18-16,-3-3 13 15,-3 0 13-15,0 5 7 16,0 14 25-16,-2 10 7 0,-1 20 20 15,0 8 3 1,-1 11-18-16,2-1-7 0,0 1-16 16,-1-4-9-1,3-7-6-15,-4-4-14 0,2-8-66 16,-1-7-54-16,-2-3-157 16</inkml:trace>
  <inkml:trace contextRef="#ctx0" brushRef="#br0" timeOffset="85422.28">13793 4525 1505 0,'0'2'560'0,"1"2"-393"16,4-1-153-16,-5-3-95 0,0 0-60 15</inkml:trace>
  <inkml:trace contextRef="#ctx0" brushRef="#br0" timeOffset="85881.97">14017 4651 1066 0,'47'26'548'16,"-63"-19"-60"-16,0 4-277 15,0 13-71-15,3 6-26 0,-4-6-55 16,6-1-23-16,14-8-17 16,2-6-14-16,8-7-5 15,7-2 0-15,-4-11-10 16,8-3 7-16,1-5-10 16,-5 2 3-16,-4 6 6 15,-5 3-2-15,1 20 6 16,-2 11 4-16,-3 15 4 15,0 8-1-15,-7 5 6 16,-5-4-9-16,2 1 1 16,-3 0 1-16,1-8-8 15,0-1 4-15,0-15-2 16,-3-9-4-16,-6-14 2 0,3-14-1 16,3-10-2-1,3-14-3-15,12-10 6 0,4 1-3 16,11-2 2-16,6 11 1 15,1 8-39-15,0 9-37 16,-8 10-68-16,-3 3-52 0</inkml:trace>
  <inkml:trace contextRef="#ctx0" brushRef="#br0" timeOffset="86233.47">14281 4436 1598 0,'-6'17'599'16,"-6"11"-481"-16,15 18-28 16,3 9 2-16,8 4-40 15,-2-7-10-15,-1-14-31 0,-1-8-7 16,-9-18-2-1,3-3-1-15,-2-9-4 16,0-7 0-16,5-11 3 16,-2-7-2-16,4-7 3 15,2 2 3-15,1 6-4 0,2 18 0 16,0 15 2-16,2 11-4 16,-4 15 3-16,-6-6-2 15,-5 0-2-15,0-3-15 16,2-9-48-16,-1-3-28 15,1-9-67-15,-1-5-25 16,4-13-11-16,0-10-173 0</inkml:trace>
  <inkml:trace contextRef="#ctx0" brushRef="#br0" timeOffset="86392.34">14591 4482 1364 0,'3'10'553'0,"5"19"-330"16,-3 9-36-16,-5 19-52 15,3 3-30-15,-1-7-56 16,2-7-23-16,7-19-21 16,-2-8-22-16,5-10-73 15,-3-9-45-15,3-5-98 0,-4-9-48 16</inkml:trace>
  <inkml:trace contextRef="#ctx0" brushRef="#br0" timeOffset="86518.43">14566 4731 1145 0,'9'-3'595'0,"8"-3"-102"15,14-5-391-15,-2-7-51 16,-5-1 380-16</inkml:trace>
  <inkml:trace contextRef="#ctx0" brushRef="#br0" timeOffset="87086.96">15463 4577 1799 0,'-27'-36'613'16,"27"21"-585"-16,1 3-28 15,0 8-114-15,0 3 496 16</inkml:trace>
  <inkml:trace contextRef="#ctx0" brushRef="#br0" timeOffset="87216.78">15417 4747 1412 0,'0'-3'508'0,"0"-3"-422"15,6-3-73-15,3-4 280 16</inkml:trace>
  <inkml:trace contextRef="#ctx0" brushRef="#br0" timeOffset="87568.96">15922 4363 1597 0,'-5'12'619'16,"-2"9"-425"-16,3 22-114 15,4 10-15-15,0 17-25 16,2-4-11-16,3-11-18 16,3-7-13-16,4-26-50 0,3-8-39 15,1-13-88-15,-2-10-45 16,4-16-257-1</inkml:trace>
  <inkml:trace contextRef="#ctx0" brushRef="#br0" timeOffset="89215.27">16622 4709 1440 0,'35'-4'569'0,"-40"20"-398"16,-5 2-39-16,7 6-50 16,1-6-26-16,5-4-30 15,9-1-9-15,3-8-12 16,-2 0-2-16,1-7 1 15,3-6-4-15,-4-5 0 16,0-5 0-16,-7 3-3 16,-3 0 2-16,-6-1 1 15,-4 3 0-15,-10 2-7 16,-4 0-4-16,1 13-22 16,-3 5-22-16,8 6-53 0,-1 0-26 15,3 0-59 1,9-3-173-16</inkml:trace>
  <inkml:trace contextRef="#ctx0" brushRef="#br0" timeOffset="91851.37">16142 4458 1416 0,'1'-2'565'0,"2"-1"-395"15,4 4-18-15,-6 10-39 0,5 10-26 16,-1 12-16 0,-4 3-13-16,10-3-27 0,-1-3-11 15,0-12-14 1,3-9-2-16,4-14-2 15,-2-13 1-15,9-11-3 0,2 0 6 16,-2 9-3-16,3 12-6 16,-10 13 5-16,-4 5-6 15,-5 17 5-15,-7-3 5 16,-6 4-5-16,-4 6 1 16,-2-9-3-16,0 1-1 15,1-9 2-15,0-2 4 0,3-3-1 16,1-1-1-16,3 0-26 15,-2-7-40-15,1-4-106 16,-4-4-65-16</inkml:trace>
  <inkml:trace contextRef="#ctx0" brushRef="#br0" timeOffset="92001.77">16149 4422 1450 0,'10'-4'552'0,"20"-7"-432"16,3 4-30-16,4 5-57 16,3-1-34-16,-10 3-96 15,-2 0-47-15</inkml:trace>
  <inkml:trace contextRef="#ctx0" brushRef="#br0" timeOffset="92328.46">16489 4342 1485 0,'51'-78'578'0,"-56"78"-418"15,-3 3-31-15,1 8-44 0,2 2-35 16,2 0-23 0,3-2-1-16,4-3-5 15,1-3-5-15,1-5-5 16,2-3-4-16,0-7-1 16,-3-3 0-16,-5-1-6 15,-4-1-8-15,-4 10-36 16,-1 5-43-16,-1 11-104 15,-2 7-36-15</inkml:trace>
  <inkml:trace contextRef="#ctx0" brushRef="#br0" timeOffset="92633.03">16821 4144 1370 0,'-14'29'603'16,"-7"21"-302"-16,-13 19-152 16,-4 5-13-16,-7 13-61 15,1 4-29-15,5 1-23 16,3-6-3-16,8-20-9 15,1-13 5-15,5-20-9 16,7-6-7-16,6-15-29 16,7-6-62-16,7-12-134 15,3-6 98-15</inkml:trace>
  <inkml:trace contextRef="#ctx0" brushRef="#br0" timeOffset="94300.25">20512 4347 1621 0,'-1'5'588'16,"-9"13"-485"-16,6 7-12 0,2 18-29 15,3 8-10-15,11 3-21 16,0-3-11-16,5-13-13 16,2-8-5-16,3-19 1 15,1-9 1-15,2-12-2 0,-3-14-1 16,0-10 0-1,-4-7-2-15,-1-4 1 0,-5 0 0 16,-6 5-1 0,0 7 4-16,-6 5 1 15,-1 5 0-15,-1 9 0 16,-4 6-10-16,1 6-50 16,0 2-46-16,4 7-112 15,0 1-30-15</inkml:trace>
  <inkml:trace contextRef="#ctx0" brushRef="#br0" timeOffset="94883.9">20922 4330 1444 0,'0'12'542'16,"1"19"-424"-16,3 2-13 0,8 0-48 15,1 1-27 1,0-9-35-16,3-3-14 0,-11-6-12 15,1-5-4-15,-10-3 13 16,-3-1 6-16,-8-2 16 16,0-5 8-16,0-5 9 15,4-1 4-15,12-12-3 16,-1 1-10-16,19-7-26 16,-1-5-29-16,4 6-29 15,9 1-5-15,-2 7 19 16,1 1 28-16,-5 8 50 15,-6 6 20-15,-8 10 38 16,-4 7 10-16,-5 8 3 16,-2 2-6-16,0 6-32 15,-4-3-16-15,2 0-20 0,2 0-7 0,-1-13-23 32,1 0-20-32,2-17-63 0,-2-5-26 15,1-15-26-15,1-7-5 16,-2-7 32-16,1-2 27 15,-1 4 68-15,-4-2 40 16,1 4 69-16,3 0 24 16,1 1 13-16,8 2-2 0,9 7-23 15,6 4-18-15,6 15-30 16,-1 6-13-16,2 14-18 16,-5 5-1-16,-6 5-10 15,-1 2 2-15,-16-1-1 16,-7 3-2-16,-10 9 12 15,-6 0 12-15,-8 1 17 16,5-1-1-16,-3-16-5 16,3-5-14-16,3-13-28 15,1-11-33-15,8-8-122 16</inkml:trace>
  <inkml:trace contextRef="#ctx0" brushRef="#br0" timeOffset="97231.92">23131 4126 1193 0,'0'-7'534'0,"-2"5"-234"0,-10 16-209 15,-7 9-7-15,-11 21-40 16,-1-3-11-16,1 5-6 16,3-3-4-16,4-10-7 15,4-5-3-15,3-9-9 16,5-5-1-16,9-9-4 16,2-4 1-16,11-6 1 15,2-1 0-15,15-6 3 16,5 1-4-16,0-1 0 15,4 3-18-15,-13 6-69 16,-3 2-45-16,-7 1 75 16</inkml:trace>
  <inkml:trace contextRef="#ctx0" brushRef="#br0" timeOffset="97428.72">23129 4317 1322 0,'0'-44'496'16,"-2"63"-364"-16,0 6-29 16,-1 15-33-16,3-1-11 15,3-4-24-15,-2-4-15 0,2-6-14 16,-1 0-5-16,-3-7-6 16,1-4-21-16,0-8-73 15,-2-6-44-15</inkml:trace>
  <inkml:trace contextRef="#ctx0" brushRef="#br0" timeOffset="97621.97">23318 4307 1739 0,'1'-3'617'16,"3"0"-537"-16,0-1-32 16,-4 3-84-16,0 1-99 15</inkml:trace>
  <inkml:trace contextRef="#ctx0" brushRef="#br0" timeOffset="98050.79">23518 4289 1563 0,'0'-1'561'15,"-2"1"-471"-15,-1 13-11 0,-11 44-10 16,18-31-23-16,5-6-32 16,-3-6-9-16,11-5-10 15,-6-6-2-15,8-9-11 16,-1-6 5-16,2-1 7 16,2 1-1-16,-2 3 5 15,-4 7 0-15,-5 2-1 16,-1 2 2-16,-9 12 3 15,-1 1-2-15,-8 6-1 16,-4 1 1-16,-2 0 0 16,0 1 2-16,-1 1-1 15,1 0 0-15,1-1 1 16,2-6-1-16,5-7-1 16,-1-7-20-16,5-9-87 0,-1-6-45 15</inkml:trace>
  <inkml:trace contextRef="#ctx0" brushRef="#br0" timeOffset="98200.54">23484 4324 1117 0,'11'-8'539'0,"4"-5"-166"0,10 2-239 16,2 2-20-16,4 5-71 15,2 4-22-15,-6 1-67 16,0-1-57-16,-10 6-32 15</inkml:trace>
  <inkml:trace contextRef="#ctx0" brushRef="#br0" timeOffset="98516.54">23950 4291 1011 0,'-15'1'511'0,"-15"10"-47"0,2 5-264 16,3 5-13 0,5 7-20-16,10-2-71 0,2-1-23 15,13 1-48-15,3-6-10 16,9-8-6-16,6-5-5 16,9-15 0-16,-1-4-5 15,-1-12-4-15,-2-2 4 16,-4 1-2-16,-11-2 0 0,-9 4-8 15,-14 2-3 1,-11 3-13-16,-4 2-5 0,-6 10-25 16,8 0-26-1,-3 10-72-15,10 4-41 0</inkml:trace>
  <inkml:trace contextRef="#ctx0" brushRef="#br0" timeOffset="98804.88">24201 4260 1254 0,'0'-6'513'0,"-2"-2"-261"16,-3 5-127-16,-10 13 0 16,-4 9-5-16,1 13-27 15,1 5-7-15,8 3-27 16,3-5-15-16,9-9-28 15,4-2-8-15,11-13-3 0,9-7-2 16,1-10 2-16,3-11-4 16,-3-12-4-16,-5-2-4 15,-9-2 3-15,-3 2 0 16,-12 6-4-16,-6 5-7 16,-6 7-25-16,-6 5-21 15,-5 11-90-15,-2 5-48 16</inkml:trace>
  <inkml:trace contextRef="#ctx0" brushRef="#br0" timeOffset="99701.62">20318 5336 1374 0,'10'-1'466'16,"23"-2"-434"-16,15-1-74 16,19-4 7-16,7-6 1 15,14-6 7-15,9-2 7 16,18 3 6-16,-1-1 9 15,-3-1 6-15,-3 2 8 0,8-5 17 16,6 2 15-16,9-2 19 16,4-1 2-16,12 2-5 15,-1 0-9-15,7 1-16 16,9 0-10-16,-9 5-7 16,2-3-6-16,10 4 6 15,0-2 8-15,-5 0 8 16,4 1 7-16,11 3 1 15,-13 0 4-15,8 1 17 16,5 1 8-16,-27-3 14 16,-5 3-3-16,-7 1-10 15,-21-2-12-15,-8 8-13 16,-7-2-3-16,-24 3-6 16,-11 2-4-16,-22 0-13 15,-8 1-7-15,-17 1-32 0,-9 0-29 16,-8 5-107-16,-4 0-78 15</inkml:trace>
  <inkml:trace contextRef="#ctx0" brushRef="#br0" timeOffset="100252.37">25309 4714 1643 0,'-1'0'625'15,"1"0"-476"-15,12-5-75 16,53-26 1-16,-5 4-37 15,0-4-14-15,-1 11-15 16,-6 6-15-16,-27 11-43 16,-12 11-36-16,-17 8-90 0,-11 3-32 15,-4 12-51-15</inkml:trace>
  <inkml:trace contextRef="#ctx0" brushRef="#br0" timeOffset="100457.2">25458 4559 1443 0,'-1'-1'550'0,"1"21"-393"15,2 17-30-15,0 20-28 16,1 10-4-16,0-10-27 16,0-10-13-16,1-11-36 15,4-6-10-15,1-7-6 16,0-2-12-16,-2-11-102 15,-4-3-83-15</inkml:trace>
  <inkml:trace contextRef="#ctx0" brushRef="#br0" timeOffset="101767.12">8711 5793 1168 0,'-17'-4'562'0,"-18"-8"-158"16,2 11-280-16,2 9 3 0,6 16-31 16,3 13-17-16,13 12-12 15,6 1-13-15,6 5-21 16,10 2-8-16,13-14-13 15,2-7-4-15,11-25-7 16,4-11 0-16,-1-12-44 16,0-5-47-16,-1-4-129 15,-8 5-44-15</inkml:trace>
  <inkml:trace contextRef="#ctx0" brushRef="#br0" timeOffset="101977.99">8979 5770 1354 0,'0'1'574'15,"3"4"-299"-15,-5 4-102 16,5 19-42-16,-1 2-24 16,1 14-36-16,6 3-15 15,-5-6-32-15,4 2-16 16,1-8-13-16,-3-7-18 0,1-9-79 15,0-10-51 1,-4-9-105-16,0-5-149 0</inkml:trace>
  <inkml:trace contextRef="#ctx0" brushRef="#br0" timeOffset="102171.19">9135 5791 1358 0,'1'10'534'0,"3"15"-341"16,0 8-62-16,0 6-35 15,1 2-30-15,0 0-38 16,1-5-17-16,0-4-16 16,-1-7-13-16,0-9-77 15,-4-8-38-15,-2-10 12 16</inkml:trace>
  <inkml:trace contextRef="#ctx0" brushRef="#br0" timeOffset="102335.4">9067 5840 1572 0,'11'-3'569'0,"11"-5"-489"15,4 1-22-15,6 3-34 16,-4 1-48-16,-4 5-89 15,-6 1-53-15</inkml:trace>
  <inkml:trace contextRef="#ctx0" brushRef="#br0" timeOffset="102516.38">9082 5984 1005 0,'-1'0'548'0,"-1"-2"-8"15,12-7-366-15,14-6-84 16,8-2-32-16,9 6-37 16,-5 3-26-16,1 5-101 15,-5 7 524-15</inkml:trace>
  <inkml:trace contextRef="#ctx0" brushRef="#br0" timeOffset="102903.46">10244 5599 1687 0,'-10'19'592'0,"-11"28"-500"15,1 12-8-15,-1 5-4 16,2-3-6-16,5-6-31 0,2-4-16 0,5-14-19 16,3 1-3-1,3-21-8-15,6-9-40 0,-3-7-120 16,2-3 514 0</inkml:trace>
  <inkml:trace contextRef="#ctx0" brushRef="#br0" timeOffset="103473.8">10587 5869 2441 0,'0'12'27'0,"-5"5"18"16,4 12 22-1,2 2-12-15,4-3-17 0,13-7-23 16,2-9-6-16,10-12-8 15,0-5-3-15,-5-19-10 16,-2 1-8-16,-8-8-10 16,-7 2 3-16,-8 10 10 15,-1 3 8-15,-9 7 7 16,-3 5-2-16,0 4-2 16,-4 2 0-16,2 2-1 0,1 3-3 15,2-1-20 1,9-1-18-16,5-5-33 15,7-1 1-15,4-6-7 16,-2 3-11-16,-5-3 25 16</inkml:trace>
  <inkml:trace contextRef="#ctx0" brushRef="#br0" timeOffset="103992.04">10470 5713 1422 0,'-21'2'550'16,"-26"9"-336"-16,0 8-71 0,6 18-1 15,6 5-20-15,17 6-63 16,11 3-8-16,17-8-21 15,7-5-14-15,17-15-11 16,10-8 2-16,5-14-38 16,0-9-64-16</inkml:trace>
  <inkml:trace contextRef="#ctx0" brushRef="#br0" timeOffset="104552.19">10779 5818 2609 0,'-2'17'23'0,"-4"-2"49"15,2 8-34-15,0 14-7 16,4 4-3-16,9-3-10 0,8-8-14 15,2-8-7-15,-3-12-9 16,0-2-3 0,-14-7 0-16,-1-1 6 0,-7-3-8 15,5 2-6 1,-1-4-27-16,-7-18-11 0,6-37-18 16,13 27-7-16,15-7-12 15,-2-2-8-15,11 2 11 16,0 0 20-16,-10 16 35 15,-1 8 22-15,-12 18 49 16,0 9 17-16,-2 15 55 16,-2 8 17-16,0 7-7 15,1 0-13-15,-4-1-53 16,4-4-19-16,-1-8-37 16,0 0-42-16,-2-10-111 15,-1-3-57-15</inkml:trace>
  <inkml:trace contextRef="#ctx0" brushRef="#br0" timeOffset="104684.52">10925 5934 1373 0,'13'-10'553'16,"16"-9"-372"-16,2-2-21 16,2 5-53-16,-3 2-39 15,-7 12-98-15,-6 5-101 16</inkml:trace>
  <inkml:trace contextRef="#ctx0" brushRef="#br0" timeOffset="105202.67">11388 6003 1386 0,'-41'-52'523'16,"36"52"-391"-16,0 8-94 15,4 10-11-15,-8 9-55 16,2 5-34-16,2-1-64 15,-3-2-102-15</inkml:trace>
  <inkml:trace contextRef="#ctx0" brushRef="#br0" timeOffset="105447.84">11725 5764 1797 0,'-1'1'670'15,"-1"6"-541"-15,-3 6-30 0,-3 16-56 16,4 4-19 0,1 1-24-16,3-3-13 15,4-9-65-15,-2-2-55 16,2-2-89-16,4-3-31 15</inkml:trace>
  <inkml:trace contextRef="#ctx0" brushRef="#br0" timeOffset="105672.7">11592 5685 1417 0,'10'-13'557'0,"9"-4"-357"16,8 0-159-16,-1 6-16 15,2 14-140-15</inkml:trace>
  <inkml:trace contextRef="#ctx0" brushRef="#br0" timeOffset="106015.45">11929 5803 1399 0,'-1'0'571'0,"-8"1"-301"16,-29 43-215-16,38-20-41 0,-2-1-2 16,5 3-8-1,-1-3-3-15,3-6-1 16,-4 0-2-16,-5-10-6 16,0-4-3-16,-4-7-3 15,4-6 6-15,5-8 1 0,-1-5 3 0,9-3 3 16,4 0 1-16,4 4 0 15,3 5 1 1,2 10 2-16,-3 6 2 16,-4 10 1-16,3 8 0 15,-14 7-34-15,5 0-55 16,0-4-72-16</inkml:trace>
  <inkml:trace contextRef="#ctx0" brushRef="#br0" timeOffset="106483.31">12184 5695 1519 0,'-3'2'600'0,"-4"12"-431"15,3 3-45-15,4 14-63 16,3 4-25-16,6-3-20 16,1 1-7-16,-3-8-14 15,4-5-3-15,-9-4-1 16,-6-4-1-16,-2-4 6 15,-7-2 2-15,4-7-9 16,4-4-6-16,5-9-16 16,4-4-17-16,8-8-39 0,1 1-22 15,5-2-15-15,2 1 16 16,2 8 49-16,1 4 28 0,-4 11 44 16,-3 5 16-1,-6 12 29-15,-1 4 16 16,-4 7-1-16,-3 1-5 15,4-2-34-15,-1-3-12 0,2-8-11 16,2-6-9-16,3-9-7 16,-1-7-8-16,6-8-18 15,1-3-7-15,-6-5 4 16,3 1 5-16,4 4 16 16,-3 2 11-16,3 14 15 15,-5 5 6-15,-6 15 21 16,1 5 0-16,-3 10-8 15,-1 0-7-15,-5-3-68 16,2 0-56-16</inkml:trace>
  <inkml:trace contextRef="#ctx0" brushRef="#br0" timeOffset="106769.6">12704 5785 1683 0,'-3'11'588'15,"-6"11"-500"-15,7 3-52 16,5-3-1-16,3-2-4 16,3-9-31-16,-1-3-10 15,-1-5-15-15,-4-5-2 0,-3-8 3 16,-3-3 8-16,-2-7 13 15,0-3 4-15,5 0 0 16,3-3 4-16,6 1-2 16,3 4 3-16,1 7 4 15,3 9-21-15,0 10-88 16,-1 8-57-16</inkml:trace>
  <inkml:trace contextRef="#ctx0" brushRef="#br0" timeOffset="107301.82">13150 5791 1423 0,'-47'-52'584'15,"23"58"-384"-15,-5 8-85 16,3 6-5-16,12 3-45 16,-4 1-11-16,15-4-21 15,3-7-13-15,6-7-14 0,5-6-6 16,5-4-2-16,7-7-1 16,-4-10-2-16,2-2-4 15,0-4-2-15,-8 2 1 16,-1 8 3-16,-1 5 6 15,-6 17-5-15,0 9 2 0,-2 12-1 16,-3 8 1-16,1 1 6 16,3-4-10-1,0-8-45-15,2-8-31 0,-1-9-57 16,4-4-23-16,1-10-14 16,0-5-5-16,0-11-212 15</inkml:trace>
  <inkml:trace contextRef="#ctx0" brushRef="#br0" timeOffset="107549.27">13256 5730 455 0,'3'-5'392'16,"3"-1"17"-16,-3 11-109 16,-2 9-69-16,-1 13-88 15,0 0-19-15,0 5-39 16,-2-5-23-16,6-8-26 16,-1-4-14-16,-7-12-15 15,11 0 0-15,-3-7-7 16,4-7-3-16,9-7 3 0,-10-5 0 15,2-5 4-15,0 3 0 16,0 1-4 0,6 7-6-16,-1 7 3 0,2 9-4 15,2 10 2-15,-3 7 4 16,-3 7-20-16,1 2-15 16,-9-1-63-16,1-1-41 15</inkml:trace>
  <inkml:trace contextRef="#ctx0" brushRef="#br0" timeOffset="107778.73">13748 5640 1359 0,'-9'0'539'0,"-15"6"-238"16,-1 13-212-16,2 15 32 15,-1 8 24-15,14 1-32 16,5-2-21-16,11-8-51 16,8-7-18-16,8-12-19 15,4-3-6-15,1-15-49 16,-3-7-43-16,-6-9-117 0,-2-4-57 16</inkml:trace>
  <inkml:trace contextRef="#ctx0" brushRef="#br0" timeOffset="108084.77">13855 5699 1517 0,'-5'5'205'0,"1"2"-68"15,-3 7 185-15,1 6-150 16,6-6-67-16,4-1-27 16,10-7-50-16,4-8-21 15,6-7-47-15,-1-9-26 16,-1-5-53-16,-6-4-12 0,-9 1 22 15,-5 2 27 1,-14 4 47-16,-4 9 25 16,-10 12 45-16,0 10 20 15,2 15 41-15,4 7 17 0,6 3-4 16,3 5-12-16,13 0-26 16,3-5-23-16,7-5-25 15,6-7-9-15,2-11-29 16,7-4-16-16,4-11-100 15,1-5-74-15</inkml:trace>
  <inkml:trace contextRef="#ctx0" brushRef="#br0" timeOffset="111925.08">14268 5851 1383 0,'-1'0'509'0,"0"0"-360"0,1 0-132 16,5-1-17 0,22-1 4-16,25-65-1 0,-30 27-4 0,-6-6 2 15,-2 0-2 1,-9 8 0-16,-3 4 2 0,-6 15 22 16,-4 8 29-1,3 16 14-15,0 16 2 16,5 24 15-16,0 7-12 15,2 13 11-15,3-3 4 0,-4-6-34 16,0 0-13-16,-1-4-21 16,0-1-12-16,2-1 1 15,0-1-7-15,2-9-10 16,1-5-16-16,-1-10-72 16,1-8-45-16,-5-12-88 15,-5-5-7-15</inkml:trace>
  <inkml:trace contextRef="#ctx0" brushRef="#br0" timeOffset="112052.06">14279 6002 1199 0,'4'-2'486'15,"6"-10"-280"1,6-3-64-16,12-6-48 16,4-2-22-16,3 5-52 0,-4 4-50 15,-10 6-70-15</inkml:trace>
  <inkml:trace contextRef="#ctx0" brushRef="#br0" timeOffset="112536.29">14961 5531 1421 0,'-3'-1'577'0,"-6"9"-365"15,4 13-57-15,2 36-25 16,6 11-29-16,9 7-36 15,6 1-10-15,1-14-29 16,1-5-13-16,-2-3-13 16,-12-2 5-16,-6-3-16 15,-2-4-12-15,-10-8-37 16,2-11-41-16,2-15-50 16,-10-5-30-16,4-16 82 15</inkml:trace>
  <inkml:trace contextRef="#ctx0" brushRef="#br0" timeOffset="113217.47">14906 5791 1059 0,'6'-10'450'15,"8"-12"-222"-15,9 5-102 16,3 2-38-16,7 7-26 16,4 7-42-16,-11 5-5 15,2 11-10-15,-6 3 2 0,-11 8 6 16,4 0 9-16,-12-3 26 15,3-1 14-15,-3-8 4 16,-4-7-10-16,3-5-27 16,-1-3-14-16,-1 0-10 15,0 0 2-15,9-21-11 16,9-34-10-16,-10 22-12 16,-4 0-1-16,3 4 3 15,2 3 12-15,-6 16 8 16,7 7-4-16,0 13 11 15,-2 9 5-15,5 3 11 16,1 2 11-16,1-3-8 16,3-8-1-16,2-5-11 15,-1-7-7-15,8-7 3 0,-3-2-5 16,1-12-9 0,-2 1-6-16,-9-9-8 15,-3 0 4-15,-8 4 7 0,-3 2 6 16,-5 8 8-16,-4 4 0 15,-4 9 9-15,-5 6 7 16,-4 14 21-16,2 4 13 16,5 8 12-16,6 2 2 15,11 3-20-15,8-1-11 0,7-2-20 16,3-3-9 0,2-7-7-16,1-4-16 0,0-10-34 15,5-6-20-15,2-15-34 16,-1-5-4-16,-6-8 0 15,-3 1 16-15,-2 3 37 16,-9-2 15-16,0 4 48 16,-4 4 24-16,-5 7 46 15,0 8 18-15,-2 14 7 16,0 4-11-16,3 10-37 16,7 2-14-16,-2-3-22 15,1 1-6-15,2-4-20 16,-5-4-25-16,6-4-66 15,-2-5-55-15,-5-9 26 16</inkml:trace>
  <inkml:trace contextRef="#ctx0" brushRef="#br0" timeOffset="113357.37">15682 5619 1785 0,'-26'-44'608'16,"32"55"-575"-16,0-2-52 0,13-3-131 16</inkml:trace>
  <inkml:trace contextRef="#ctx0" brushRef="#br0" timeOffset="113816.78">15992 5684 1293 0,'-8'-5'499'0,"-17"2"-243"15,-1 3-141-15,1 16 40 16,-1 5 16-16,7 7-58 16,4-2-24-16,10-4-47 15,4-3-23-15,9-7-12 0,3-5 0 16,5-8-16-1,6-8-4-15,-1-9-29 0,4-4-18 16,-2 5-9-16,0 11 5 16,-3 13 27-16,-2 16 18 15,-8 16 19-15,-10 3 4 0,-5 12 4 16,-5 0 1 0,-2-6 11-16,8 0 1 15,-2-8 1-15,0-8-2 16,-1-10-9-16,-4-9-5 0,-2-12-3 15,1-1 2-15,-2-13-4 16,0-8 4-16,7-17-5 16,6-5 0-16,9-7 1 15,12 4-2-15,9 6 1 16,5 2-1-16,8 16-20 16,-3 2-23-16,-5 9-70 15,-6 4-39-15,-17 4-62 16,6 4-173-16</inkml:trace>
  <inkml:trace contextRef="#ctx0" brushRef="#br0" timeOffset="114182.22">16182 5516 1779 0,'4'20'658'16,"2"25"-535"-16,8 8-11 15,-4 0-34-15,3-5-29 0,2-13-28 16,2-5-13-16,-2-13-8 16,-9-7 0-16,-2-9-10 15,-3-4-1-15,-1-13 4 16,4-2-6-16,3-8 0 15,1-2 0-15,7 4-6 16,0 9 5-16,3 8 8 16,0 7-3-16,-5 11 8 15,-2 3-2-15,-6 8-2 16,-5 1-1-16,0 0-49 16,0-5-29-16,0-5-75 15,0-4-32-15,6-11-13 0</inkml:trace>
  <inkml:trace contextRef="#ctx0" brushRef="#br0" timeOffset="114384.79">16569 5459 1507 0,'0'23'599'15,"0"27"-401"-15,0 7-25 16,9 11-48-16,-5-7-38 15,7-13-47-15,6-8-13 0,2-15-45 16,4-9-24-16,7-13-75 16,-4-4-54-16,-5-16-66 15,0 0-47-15</inkml:trace>
  <inkml:trace contextRef="#ctx0" brushRef="#br0" timeOffset="114552.74">16525 5733 1715 0,'7'-5'689'0,"13"-8"-443"0,5-7-118 15,15-3-75 1,-2-2-37-16,-7 5-157 0,-4 5 452 16</inkml:trace>
  <inkml:trace contextRef="#ctx0" brushRef="#br0" timeOffset="115551.89">20447 5655 1536 0,'0'4'584'0,"-1"15"-440"16,0 5-30-16,-1 17-33 15,3 5-12-15,6-3-17 16,5 0-13-16,4-17-23 16,3-5-6-16,5-13-7 15,-2-6-1-15,2-10 1 16,0-6-3-16,-4-9 2 15,-1-3-1-15,-5-3-1 16,-5 1 6-16,-5 2-3 16,-2 2 0-16,-2 2 2 15,-2 1-6-15,-3 2 3 16,2 7-9-16,1 6-36 16,1-2-31-16,2 10-93 15,-1-2-43-15,3 1-299 0</inkml:trace>
  <inkml:trace contextRef="#ctx0" brushRef="#br0" timeOffset="116181.67">20850 5500 1497 0,'-8'17'619'15,"-7"13"-395"-15,7 14-63 16,2 3-19-16,13 2-68 15,-1-6-25-15,13-11-36 16,-3-6-12-16,-5-11-23 16,1 0-17-16,-12-2-14 0,-2-1 5 15,-4-4 19 1,1-2 11-16,1-6 16 16,1 0-1-16,3-7-5 15,-2-5 3-15,5-9-39 16,9-2-25-16,5-5-50 15,6 0-23-15,3 1-4 16,-5 0 19-16,3 6 54 0,2 7 21 16,-1 14 72-1,1 8 33-15,-9 14 43 0,-3 4 23 0,-9 5-9 16,-1-2-19 0,-1-2-38-16,-2-2-19 15,-1-4-22-15,-2-1-10 16,-1-8-27-16,1-2-21 0,1-9-43 15,-1-4-15 1,2-6 5-16,-2-7 6 0,1-7 38 16,0-3 19-16,-1-2 31 15,2-6 22-15,0-3 24 16,6-1 12-16,4 3 9 16,4 4-9-16,11 16-14 15,1 10-9-15,5 20-18 16,1 13 1-16,-5 13-4 15,-4-2-6-15,-7-1 1 16,-10-8-3-16,-9 0 14 16,-5 2 17-16,-8-4 19 15,-2-2 6-15,-1-5-10 16,-4-3-11-16,-3-7-23 16,1-3-29-16,3-8-118 0,3-2 552 15</inkml:trace>
  <inkml:trace contextRef="#ctx0" brushRef="#br0" timeOffset="118334.63">22660 5405 1280 0,'0'0'529'16,"0"-1"-331"-16,0 0-77 15,0 0-27-15,0 0-54 16,5-2-20-16,7-4-18 16,30-16 2-16,-27 20-8 15,-4 2-5-15,-4 5-6 0,-5 5-2 16,-7 5 9-16,-2 3-1 15,-9 1 7-15,1 1 3 16,-1 2 2-16,0-2 8 0,5 2 1 16,-2-4-4-1,6-5 3-15,1-5-1 16,3-4 7-16,3-1 0 16,2-4 1-16,-2 0-1 15,0 1-5-15,4-2 2 0,20-11-4 16,30-25-2-16,-32 36-4 15,2 9 0-15,-10 7-4 16,-1 7 2-16,-6 13 1 16,-7 0-3-16,-6 3 3 15,-6 2 2-15,-1-13-4 16,-2 1 4-16,-5-8 4 16,1-5-1-16,0-4 3 15,0-2-4-15,5-5-7 16,-2-2-15-16,7 0-85 0,2-1-63 15</inkml:trace>
  <inkml:trace contextRef="#ctx0" brushRef="#br0" timeOffset="118732.01">23202 5268 1044 0,'-2'-4'583'16,"-3"4"11"-16,-11 10-489 15,-6 8-7-15,-9 13-45 16,-4-1-12-16,4 8-11 0,-1-2-7 16,8-1-5-16,1-2-4 15,0-6-8-15,3-8-3 16,4-9-3-16,8-4-4 16,10-6-2-16,11-2-6 15,16-7 2-15,1-6-1 16,15 1-15-16,-2 1-11 15,-7 4-65-15,-2 4-35 16,-12 0-72-16,-6 5-193 0</inkml:trace>
  <inkml:trace contextRef="#ctx0" brushRef="#br0" timeOffset="118922.84">23197 5358 1283 0,'2'20'554'16,"3"14"-329"-16,-3 21-49 16,2 6-20-16,-2-1-62 15,-1-3-26-15,1-15-47 0,1-9-9 16,0-12-27 0,-1-11-34-16,0-4-102 0,0-4-61 15</inkml:trace>
  <inkml:trace contextRef="#ctx0" brushRef="#br0" timeOffset="119074.32">23411 5506 2028 0,'-6'-4'756'0,"1"-1"-582"0,-1 0-139 16,6 2-57-16,5 2 288 15</inkml:trace>
  <inkml:trace contextRef="#ctx0" brushRef="#br0" timeOffset="119733.68">23778 5294 1449 0,'-7'0'563'0,"-13"5"-368"15,-1 6-61-15,3 17-17 16,5 3-13-16,8 10-41 16,4 2-8-16,8-4-25 15,3-1-10-15,10-11-15 16,4-4-4-16,3-15-4 15,3-11-7-15,-7-10-8 16,-1-12-5-16,-7-6-2 16,-5 3 7-16,-4 0 12 15,-8 5 0-15,-4 9 8 16,-6 2-2-16,-6 11-2 16,-2 3 4-16,-3 14-1 15,3 6 5-15,2 6-1 16,5 0 3-16,8-2-4 15,3 1-10-15,10-9-54 0,8-2-47 16,2-8-91-16,3-5-31 16</inkml:trace>
  <inkml:trace contextRef="#ctx0" brushRef="#br0" timeOffset="120118.82">24064 5320 1407 0,'3'7'567'0,"-3"10"-345"16,-2 5-92-16,3 0-38 16,-3 1-25-16,2-4-43 15,4-3-9-15,5-2-13 16,0-4-2-16,4-4 1 15,1-5-1-15,4-5 0 16,3 0-5-16,4 0-16 16,-2 1-2-16,-5 0-1 15,-6 2 2-15,-4 1 15 16,-1 1 4-16,-7 8-1 0,-1 5 4 16,-7 9 3-16,-2 6 5 15,-4 2 12-15,2-3 1 16,0-5 0-16,1-4-7 0,5-10-9 15,2 1-4 1,4-7-47-16,-3-4-44 0,-2-9-108 16,-1-3-248-1</inkml:trace>
  <inkml:trace contextRef="#ctx0" brushRef="#br0" timeOffset="120272.16">24068 5299 1432 0,'19'-3'575'16,"15"-5"-399"0,5 4-33-16,-6 2-65 15,-5 1-36-15,-8 0-58 16,-4 1-56-16,-9 5-104 16</inkml:trace>
  <inkml:trace contextRef="#ctx0" brushRef="#br0" timeOffset="120651.17">24514 5356 1346 0,'-10'-6'554'0,"-40"-11"-307"16,32 31-106 0,-3 5 17-16,7 13-17 15,-1 3-16-15,8 5-38 0,7 4-24 16,12-10-26-16,7 0-17 16,10-18-12-16,3-12-8 15,9-17-4-15,1-14-10 0,-3-8-17 16,-5-3-5-1,-19 1-13-15,-9 3 11 0,-19 5 11 16,-5 5 7-16,-17 7 12 16,-6 1 4-16,-6 10-8 15,1 5-32-15,10 12-133 16,3 7 526-16</inkml:trace>
  <inkml:trace contextRef="#ctx0" brushRef="#br0" timeOffset="130883.79">8564 6725 1394 0,'-11'-36'531'15,"10"28"-394"-15,1 4-26 0,1 19-29 16,3 10-36-16,2 16-23 16,3 5 6-16,2 3 5 15,0-5 4-15,-3-5-11 16,0-4-9-16,-2-5-7 15,-3-3-6-15,2-5-3 16,-3-3-2-16,-4-12-7 16,-1 0-22-16,0-7-85 15,-1-3-47-15,-5-6-259 16</inkml:trace>
  <inkml:trace contextRef="#ctx0" brushRef="#br0" timeOffset="131301.01">8564 6810 1292 0,'1'-6'533'0,"7"-12"-308"0,4 7-74 16,5-1-61-16,2 2-32 15,8 7-45-15,-2-4-6 16,1 7-25-16,4 2-20 16,-13 4-23-16,-8 8 0 15,-8 10 17-15,-12 4 22 16,-8 6 37-16,1-1 11 0,-4-3 40 15,3 0 17-15,0-7 9 16,3-7 0-16,4-6-15 16,1-4-14-16,9-4-17 15,0 1-8-15,8-6-24 16,5-4-7-16,11-5-2 16,6 0-4-16,1 1 2 15,3 5 3-15,1 6-6 0,-10 0 4 16,0 7-5-1,-10 6 0-15,-11 13 5 16,-2 2-6-16,-10 3 6 16,4 0-5-16,-10-4 1 15,10-3 0-15,-11-1-9 16,2 0-7-16,-2-17-42 16,-4 1-29-16,7-11-95 0,-2-12-51 15</inkml:trace>
  <inkml:trace contextRef="#ctx0" brushRef="#br0" timeOffset="131733.13">8951 7007 1368 0,'-30'-22'557'0,"25"30"-323"15,5 3-118-15,11 3-38 16,1-2-18-16,6-3-31 16,2-2-9-16,0-7-18 15,0-1-3-15,-2-10-2 16,2-4-6-16,-11-2 1 15,-1-3-1-15,-8 6-1 16,-5 2 7-16,-2 1 1 16,-5 3 1-16,-6 3 2 0,-4 6 0 15,-2 11 4-15,-1 5-1 16,9 14 8-16,3 0 1 16,8 5 2-16,7 3 0 15,3-6-8-15,4-4-3 16,11-6-3-16,-3-12-11 15,7-4-59-15,3-4-39 16,-7-20-92-16,2-7 42 16</inkml:trace>
  <inkml:trace contextRef="#ctx0" brushRef="#br0" timeOffset="132025.81">9191 6942 1316 0,'-5'2'563'15,"-6"8"-300"-15,3 5-85 0,-7 11-67 16,7 4-28-16,2-1-44 16,2-3-13-16,6-6-20 15,2-4-5-15,7-6-14 16,2-3-15-16,-1-14-15 16,2-4-10-16,-6-10-2 15,3-4 8-15,4-1 9 16,-3 1 9-16,-4 11 17 0,-3 2 10 15,0 9 22-15,-3 4 11 16,3 12 20-16,4 6 5 16,-6 9-11-16,-1-1-10 15,3-4-23-15,-3-1-30 16,2-10-129-16,3-1 540 16</inkml:trace>
  <inkml:trace contextRef="#ctx0" brushRef="#br0" timeOffset="132899.79">9717 6986 1087 0,'-37'-68'544'0,"36"71"-71"16,0 6-344-16,1 8-79 16,0 4-11-16,3 4-25 15,2 0 0-15,2-6-10 16,1-6-3-16,-6-8-1 15,0-3-2-15,-2-7-2 16,0 4-1-16,0 0 3 0,1-15 0 16,6-36 4-1,0 27 3-15,-1 0-2 0,1 3 1 16,5 5-4 0,0 10-1-16,0 8-4 15,6 5-1-15,-4 12 6 16,-5 2 1-16,0-1 3 15,-7 5-1-15,-2-3 0 16,6-4-1-16,-11-4 0 16,5-4 2-16,-1-8-5 0,0-1 0 15,6-6-3-15,-5 5-1 16,1-1 8-16,18-19-5 16,33-34 3-16,-28 30 1 15,-3 4-3-15,0 4 2 0,-2 11 3 16,-6 5 0-16,-3 12 10 15,-3 5 3-15,-4 10 5 16,-2 2 7-16,-1-1-10 16,0-3-2-16,0-8-16 15,7-3-29-15,6-12-85 16,6-2-53-16,10-16-15 16</inkml:trace>
  <inkml:trace contextRef="#ctx0" brushRef="#br0" timeOffset="133200.26">10247 6828 1449 0,'-4'4'558'0,"-9"8"-395"16,-3 8-42-16,4 8-47 0,-1 1-22 16,7 0-28-1,5-3-7-15,4-8-11 0,3-3-3 16,8-8-20-16,0-4-11 15,4-10-20-15,0-6-6 0,-1-6 16 16,-1-6 7 0,-6 2 20-16,3 4 5 15,0 5 2-15,-2 7-2 16,3 8 6-16,-4 8 7 0,-10 11 3 16,7 2 5-16,-1 2-3 15,0-2-7-15,2-7-66 16,-2-4-58-16</inkml:trace>
  <inkml:trace contextRef="#ctx0" brushRef="#br0" timeOffset="133700.93">10570 6770 1817 0,'-6'6'651'16,"-9"18"-532"-1,7 5-58-15,9-3-15 16,9 6-19-16,8-6-20 16,4-4-18-16,-4-6-24 0,-5-2-4 15,-8-5-7-15,-5 0 13 16,-5-2 19-16,-5-1 9 16,-2-6-9-16,3-2-10 0,4-7-24 15,5-4-23 1,2-8-26-16,4-2-12 15,5-4-2-15,7 0 19 16,-1 3 41-16,1 5 25 16,-1 6 39-16,-4 3 17 0,0 11 23 15,-2 4 10-15,-5 12 16 16,-1 5-7-16,-1 5-17 16,-1 4-16-16,2-10-28 15,0-2-4-15,3-9-14 16,0-7-16-16,3-3-32 15,1-11-17-15,2-9-18 16,-1-4 4-16,-1-9 18 0,-2 4 18 16,2 8 28-1,-2 3 21-15,-1 14 43 16,3 4 15-16,-5 13 28 16,3 6-4-16,0 10-27 15,-7-1-18-15,5 0-98 16,-6-5-48-16</inkml:trace>
  <inkml:trace contextRef="#ctx0" brushRef="#br0" timeOffset="134118.79">11009 6611 1657 0,'0'0'619'0,"3"13"-463"15,6 10-93-15,5 18-26 16,1 10-17-16,-2 1-1 16,-1-4-3-16,0-8-3 15,-1-7-3-15,-1-12-6 16,-2-5-4-16,2-15-2 15,1-3-1-15,0-13-9 16,3-5-15-16,-7-8-34 16,-1-3-18-16,-4 0-12 15,0 3 8-15,-2 7 40 16,0 6 16-16,-5 15 52 0,-5 3 22 16,-3 20 38-16,1 4 18 15,4 7 5-15,7 5-12 16,11-8-31-16,4-5-17 15,4-10-36-15,4-8-8 0,2-12-15 16,-1-7-33-16,-2-2-125 16,-8 0-55-16</inkml:trace>
  <inkml:trace contextRef="#ctx0" brushRef="#br0" timeOffset="136469.81">12032 6846 1682 0,'62'-29'569'15,"-59"22"-569"-15,2 5-37 16,-1 1-24-16</inkml:trace>
  <inkml:trace contextRef="#ctx0" brushRef="#br0" timeOffset="136616.49">12161 6954 1366 0,'1'-1'513'16,"4"-2"-334"-16,4-1-212 16,0-1 544-16</inkml:trace>
  <inkml:trace contextRef="#ctx0" brushRef="#br0" timeOffset="136854.07">12423 6712 1970 0,'-3'11'692'15,"-6"16"-628"-15,2 11-18 16,3 12-31-16,-1-1-8 15,5-9-56-15,3-5-53 16,3-14-114-16,5-4-53 16</inkml:trace>
  <inkml:trace contextRef="#ctx0" brushRef="#br0" timeOffset="137130.72">12585 6761 1339 0,'0'10'585'0,"-7"18"-270"16,3 6-137-16,1 3-67 16,2 4-24-16,6-10-44 15,4-7-15-15,8-8-17 16,5-7-10-16,9-10-4 16,1-4-6-16,-7-14-4 15,-3-9 3-15,-18-7 3 16,0-3 3-16,-4 5 2 15,-2 6 2-15,-3 11 1 16,-12 4 3-16,-6 17-8 0,-1 5-23 16,-2 1-118-16,6 3-73 15</inkml:trace>
  <inkml:trace contextRef="#ctx0" brushRef="#br0" timeOffset="137569.12">12967 6532 1383 0,'-11'4'594'15,"-9"5"-270"-15,5 10-156 16,5 4-47-16,6-3-28 15,5-3-57-15,5-6-14 16,7-9-16-16,4-5-4 16,10-12-7-16,-4-6 6 15,-7-5-2-15,-8 0 3 16,-11 8 6-16,-2 5-5 0,-13 8 3 16,-6 5-9-16,-3 9-27 15,0 7-25-15,12 7-98 16,11 5-64-16</inkml:trace>
  <inkml:trace contextRef="#ctx0" brushRef="#br0" timeOffset="137768.34">13219 6392 1500 0,'-3'14'651'0,"-9"23"-301"15,-6 16-190-15,0 20-70 16,0 7-32-16,4 7-41 16,6-7-12-16,-1-19-39 15,3-7-28-15,11-16-95 16,1-6-55-16,2-10-395 0</inkml:trace>
  <inkml:trace contextRef="#ctx0" brushRef="#br0" timeOffset="138001.38">13196 6942 1526 0,'57'-15'606'0,"-64"37"-375"16,4 2-125-16,8-13-52 16,-1-2-17-16,14-9-47 15,4-9-28-15,-5-5-32 16,3-7-8-16,-14-2 17 15,-5 2 20-15,-9 7 46 16,-6 5 13-16,-3 15 2 16,-4 8-12-16,3 11-116 15,1 2 64-15</inkml:trace>
  <inkml:trace contextRef="#ctx0" brushRef="#br0" timeOffset="138390.6">13997 6635 1651 0,'-16'10'632'0,"-20"21"-446"15,1 5-92-15,7 11-38 16,2-5-20-16,10-9-25 16,1-5-3-16,6-9-20 15,3 0-27-15,6-9-98 16,0-4-67-16</inkml:trace>
  <inkml:trace contextRef="#ctx0" brushRef="#br0" timeOffset="138563.03">13805 6667 1373 0,'9'2'569'15,"8"15"-314"-15,8 4-77 16,-2 9-47-16,0 5-42 16,-3-11-64-16,-1 0-8 15,2-8-72-15,-4-2-51 0,1-2 260 16</inkml:trace>
  <inkml:trace contextRef="#ctx0" brushRef="#br0" timeOffset="138876.84">14533 6423 1330 0,'-17'5'514'0,"-24"14"-283"16,2 14-62-16,10 15 28 16,1 6 4-16,21 5-60 15,7-4-24-15,14-6-49 16,9-11-27-16,10-12-24 15,0-7-8-15,2-18-41 16,0-2-26-16,-6-12-100 0,1-2-63 16,-14-3-80-1,-3-3-108-15</inkml:trace>
  <inkml:trace contextRef="#ctx0" brushRef="#br0" timeOffset="139069.91">14737 6470 1571 0,'4'14'638'16,"0"22"-406"-16,1 9-37 15,0 13-72-15,-3 1-47 16,4-3-44-16,-1-5-18 0,2-12-27 16,1-9-8-16,-1-13-67 15,0-4-37-15,-3-10-89 16,-3-3-54-1</inkml:trace>
  <inkml:trace contextRef="#ctx0" brushRef="#br0" timeOffset="139449.23">14914 6522 1557 0,'0'5'670'16,"2"12"-342"-16,2 14-117 15,3 18-90-15,1 8-33 0,1-3-45 16,0-1-17-16,2-11-27 16,1-5-17-16,0-5-33 15,-4-7-21-15,-8-5-74 16,0-6-38-16,-3-7-90 15</inkml:trace>
  <inkml:trace contextRef="#ctx0" brushRef="#br0" timeOffset="139612.22">14921 6579 1752 0,'15'-10'698'15,"4"-8"-474"-15,11 6-149 16,4 2-32-16,-8 5-98 16,7 5-72-16,-19 3-130 0</inkml:trace>
  <inkml:trace contextRef="#ctx0" brushRef="#br0" timeOffset="139980.12">14910 6724 1634 0,'10'-4'641'0,"16"-4"-449"16,5-3-42-16,12-8-74 15,-1 2-32-15,-7 0-63 16,-7 4-60-16,-15 15-139 16,-6 6-373-16</inkml:trace>
  <inkml:trace contextRef="#ctx0" brushRef="#br0" timeOffset="141152.97">20365 6561 1151 0,'-1'-5'504'16,"0"-4"-201"-16,-1 8-135 0,2 9-50 15,3 8-18-15,-1 18-49 16,5 6-4-16,1 7-1 15,-1-3-7-15,5-8-14 16,4-7-5-16,-6-12-13 16,5-2-6-16,-3-7-1 15,-3-4-3-15,3-7 1 16,-4-8-1-16,7-8 4 16,1-7 3-16,-7-6-2 15,0 1 4-15,-5-2-2 16,0 3-1-16,1 5 2 15,0 3-4-15,0 6 2 0,-2 2 1 16,2 4-3 0,-3 1-1-16,-2 4-5 0,-2 1-18 15,0 4-57-15,1 0-39 0,0 0-86 16,0 0-22 0</inkml:trace>
  <inkml:trace contextRef="#ctx0" brushRef="#br0" timeOffset="141566.87">20692 6431 1329 0,'-3'11'554'0,"-2"9"-346"0,4 12-45 16,2 10-19-16,7 4-56 16,5 3-24-16,3-11-45 15,3-7-12-15,-4-9-6 16,2-8-1-16,-16-7 0 15,2 5 2-15,-7-5 1 16,-5-1-3-16,4-4 1 16,-1-4-4-16,6-6-4 15,2-6 4-15,12-6-22 16,2-9-7-16,12-2-22 16,2 1-11-16,2 3 19 0,1 5 12 15,-4 5 26 1,-1 10 9-16,-14 7 15 0,-3 6 4 15,-6 13 22 1,-2 9 8-16,-1 11-10 16,2-1-5-16,-4 5-23 0,0-11-9 15,4-9-3-15,-4-4-4 16,0-9-27-16,0-2-10 16,-2-6-33-16,2-2-20 15,2-8-33-15,0-5-26 0,-1-5-248 16</inkml:trace>
  <inkml:trace contextRef="#ctx0" brushRef="#br0" timeOffset="141784.21">20974 6541 1212 0,'7'-10'525'16,"4"-9"-301"-16,15 11-75 16,6 4-34-16,3 10-54 15,1 5-15-15,-9 8-27 16,-4 9-7-16,-12 7-11 15,-2 3-1-15,-9 1-2 0,-8 0-1 16,-7-3 6 0,-2-2 8-16,-7-2 19 15,2-7 5-15,2-4-4 16,-4-3-5-16,5-8-93 16,3-5-76-16</inkml:trace>
  <inkml:trace contextRef="#ctx0" brushRef="#br0" timeOffset="142853.71">22927 6470 1491 0,'-1'0'571'0,"1"0"-439"16,0-1-36-16,0 0-39 15,15-8-30-15,35-23-15 16,-28 20-7-16,-6 8-3 15,6 4 1-15,-9 5-6 16,-4 6 2-16,-7 5-5 0,-9 4 4 16,-11 5 5-1,2 1 1-15,-5-1 0 16,3-1-2-16,8-3-3 16,-9-4 1-16,8-4 3 15,1-3 6-15,0-6 11 0,9-1-1 16,4-2 3-16,12-3 4 15,8-3-5-15,4-1 0 16,10-1-3-16,-7 4-10 16,-5 4-3-16,-2 1-5 0,-14 8-1 15,-4 1-1 1,-8 9-1-16,-8 3 6 16,-8-3-2-16,-3 4 1 0,-2-5 2 15,-1-3-4-15,2-1 1 16,0-4 1-16,3-7 0 15,4 3-4-15,8-5-48 16,6-2-42-16,2 0-101 0</inkml:trace>
  <inkml:trace contextRef="#ctx0" brushRef="#br0" timeOffset="143019.01">23349 6579 2028 0,'0'0'770'0,"-1"-1"-585"15,1 1-95-15,-1 0-80 0,1 0-58 16,0 0-144-16</inkml:trace>
  <inkml:trace contextRef="#ctx0" brushRef="#br0" timeOffset="143600.59">23704 6478 1137 0,'-4'-87'517'0,"9"66"-179"0,-1 9-133 15,-6 12-38 1,-5 6-39-16,-10 13-73 0,-9 9-20 15,-7 13-27-15,0 3-1 16,1-1-6-16,-2-7 7 16,8-9-3-16,3-5-5 15,10-8 2-15,7-5-3 16,7-7-3-16,6 0-2 0,9-3 1 16,7-2-1-16,6-2 5 15,-3-10 3-15,0 1-10 16,-1 2-23-16,-6 3-63 15,0 4-37-15,-5 3-76 16,-2 2 469-16</inkml:trace>
  <inkml:trace contextRef="#ctx0" brushRef="#br0" timeOffset="143799.54">23671 6431 932 0,'2'-1'523'0,"-3"5"-22"16,2 7-356-16,0 17-67 16,-1 10-25-16,0 9-18 15,1 0-3-15,1-4-23 0,0-6-6 16,2-6-21-16,0-2-22 16,-2-13-73-16,3-3-35 15,1-18-154-15</inkml:trace>
  <inkml:trace contextRef="#ctx0" brushRef="#br0" timeOffset="144117.06">23946 6358 1475 0,'-11'14'595'0,"-9"20"-380"15,0 6-32-15,9 8-65 16,7 0-27-16,9-3-45 15,13-1-16-15,13-10-21 16,-1-11-2-16,9-10-11 16,-1-10-11-16,-7-16-1 15,0-6-9-15,-11-11 13 16,-10-2 7-16,-12 2 4 16,-9 4 2-16,-9 10-1 15,-5 4 3-15,-6 9-5 16,2 10 5-16,-5 7-3 15,2 5 1-15,11 5-15 16,3-2-26-16,11 3-81 0,4-1-51 0,8-4 539 16</inkml:trace>
  <inkml:trace contextRef="#ctx0" brushRef="#br0" timeOffset="144484.31">24234 6351 1471 0,'-3'5'638'16,"0"13"-315"-16,3 8-143 0,1 8-78 16,1 3-28-16,7-8-42 15,0-5-19-15,7-7-12 16,5-7 0-16,-1-10-10 15,4-4 1-15,-3-8-7 16,-1 0-6-16,-6 1 10 16,-2 5 3-16,-6 6 7 15,-3 2-2-15,-6 10 0 16,-4 6 2-16,-6 2-2 16,2 6 6-16,-4-6 3 15,1 0-2-15,3 0 4 16,-2-5-6-16,4 3-4 0,1-12-14 15,1-6-74-15,0-5-50 16,1-15-80-16,1 1-37 16,-1-6-245-16</inkml:trace>
  <inkml:trace contextRef="#ctx0" brushRef="#br0" timeOffset="144615.38">24211 6376 776 0,'12'-14'472'15,"6"-9"16"-15,11 5-297 16,6 2-10-16,1 11-51 15,3 0-23-15,-8 8-56 16,-8 1-30-16,-9 2-90 16,-7 0-78-16</inkml:trace>
  <inkml:trace contextRef="#ctx0" brushRef="#br0" timeOffset="150017.54">20579 7740 1000 0,'-7'3'479'15,"-6"-4"-16"-15,12 2-488 16,5-2 5-16,13-7 17 15,5 5-3-15,11-4 8 16,-1 1 0-16,9-3-2 16,-1 3 4-16,12-5-4 15,6 6 2-15,-1 0-1 16,4-2 0-16,-5-3 7 16,3-3 3-16,5 3 7 15,-1-1-6-15,16 0 0 16,5 0-6-16,9-3-5 15,-2 5 4-15,-2-3-3 16,-7 0-1-16,9 1 3 16,4-3-4-16,-1 1 8 15,5 2 6-15,-3 2 8 16,2-2 7-16,11 3-4 0,1-3 2 16,-6-1-8-16,-6 2-8 15,1-2-6-15,-1 2-1 16,5 1-3-16,-2-1 1 15,-13 3 9-15,-3-1-1 16,6 0 12-16,5 2 6 0,2 1-1 16,-6 3-4-1,-17-2-10-15,-3-2-3 16,1 3-6-16,1-4 4 0,3 1-3 16,1-4 6-16,-12-1 10 15,-5 2 5-15,-8 4 11 16,-7 0 6-16,-10 8-5 15,-1-4-6-15,-5 3-13 16,-10 3-9-16,-5-1-10 16,-2 4-11-16,-4 0-81 15,3-3-80-15</inkml:trace>
  <inkml:trace contextRef="#ctx0" brushRef="#br0" timeOffset="150818.53">25329 7296 1531 0,'-2'0'548'15,"1"-1"-475"-15,0 0-14 16,1 0 10-16,28-1-23 0,59-38-7 16,-34 32-8-1,-4-2-13-15,-2 3-5 0,-14 2-6 16,-10 4-6-16,-12 3-23 16,-1 2-21-16,-8 2-52 15,0-6-22-15,-2 0-46 16,-1-1-15-16</inkml:trace>
  <inkml:trace contextRef="#ctx0" brushRef="#br0" timeOffset="151047.34">25493 7073 1102 0,'4'0'466'0,"1"4"-282"16,0 12-42-16,5 6-9 15,-6 17-22 1,3 9-8-16,-4 5-36 0,0 0-12 16,-2-13-33-16,-1-8-10 15,4-13-8-15,-3-4-8 16,2-6-21-16,3-1-24 16,-11-6-60-16,5-2-34 15,1-3-268-15</inkml:trace>
  <inkml:trace contextRef="#ctx0" brushRef="#br0" timeOffset="152459.41">8619 8289 1460 0,'0'-1'525'16,"0"1"-418"-16,5 13-54 15,12 52 7 1,-7-27-14-16,1 0-12 0,2-9-25 16,0-4-9-16,-1-6-24 15,-2-8-27-15,-7-8-71 16,-3-4-27-16,-2-8-65 15,-7-7-211-15</inkml:trace>
  <inkml:trace contextRef="#ctx0" brushRef="#br0" timeOffset="152899.34">8648 8216 878 0,'5'-7'401'0,"9"3"-166"15,8 7-52-15,10 19-19 0,-2 8-31 16,5 5-20-1,-4 1-12-15,-4-4-36 0,-2-4-3 16,-6-9-33 0,-2-4-9-16,-2-7-6 0,-1-5-9 15,-4-6 0-15,1-9 0 0,-5-7 1 16,-2-7 2 0,-2-9-2-16,-2-2 0 15,-2-3-6-15,0 6 1 16,0 9-6-16,-2 5-11 15,4 12-9-15,0 2-12 16,5 7-14-16,3 1 1 16,6 6 12-16,3 2 11 0,2 1 20 15,1 2 7-15,-3 5 0 16,-5-2 5-16,-7 9 23 16,3 0 9-16,-2 4 26 15,0-1 1-15,9-10-9 16,-9 0-14-16,2-9-23 15,-1-1-8-15,0-8-43 16,0-3-25-16,-2-11-73 0,2-4-49 16,-5-7-53-1,-2-6-264-15</inkml:trace>
  <inkml:trace contextRef="#ctx0" brushRef="#br0" timeOffset="153165.37">9036 8146 974 0,'-3'2'436'0,"0"1"-181"15,1 1-96-15,2-4-49 0,0 0-24 16,0 0-40-16,15 1-13 16,37-13-17-16,-27-9-7 15,-1 1-6-15,-4-1-3 16,-4 2 2-16,-5 1 0 0,-7 6 1 16,3 6 14-1,-5 12 32-15,4 12 29 0,5 27 42 16,-4 6 4-16,4 15-21 15,3-2-26-15,-1-14-41 16,5-5-16-16,-5-19-17 16,-3-3-4-16,-2-6-42 15,-1-1-27-15,1-9-68 16,-6-3-34-16,4-10-29 16,3-7-15-16,0-6-265 15</inkml:trace>
  <inkml:trace contextRef="#ctx0" brushRef="#br0" timeOffset="153466.56">9427 8270 1512 0,'-10'12'597'0,"-6"11"-408"0,1 1-28 16,5 0-52-16,6-5-25 16,4-6-45-16,6-1-19 15,7-6-18-15,2-2-14 16,11-6-23-16,-6-5-5 0,-2-9-29 15,-1-3-6-15,-3-3 12 16,-2 2 8 0,-4 6 29-16,-2 5 19 15,-3 9 9-15,-1 7 10 0,-1 9 6 16,0 3-3-16,1 3-2 16,1-3-5-16,0-2-19 15,0-4-29-15,4-8-66 0,-2-1-36 16,3-9-50-1,1-5-11-15,2-8-239 16</inkml:trace>
  <inkml:trace contextRef="#ctx0" brushRef="#br0" timeOffset="153591.81">9614 8340 1134 0,'42'-28'458'0,"-37"47"-291"15,0-1-40-15,-1-2-56 16,-2 0-25-16,3 0-46 15,0-3-30-15,0-4-82 16,1-5-270-16</inkml:trace>
  <inkml:trace contextRef="#ctx0" brushRef="#br0" timeOffset="153750.91">9629 8172 1665 0,'-20'-54'641'16,"35"48"-457"-16,12-2-129 16,4-1-25-16,2-2-188 15</inkml:trace>
  <inkml:trace contextRef="#ctx0" brushRef="#br0" timeOffset="154218.74">10474 8314 1461 0,'1'-3'585'16,"-1"-1"-340"-16,7 7-90 0,1 8-39 16,-2 4-21-16,3 10-43 15,-2-1-19-15,1 3-17 16,2-1-14-16,-3-6-52 15,0-2-38-15,0-12-108 16,-4-4-51-16</inkml:trace>
  <inkml:trace contextRef="#ctx0" brushRef="#br0" timeOffset="154682.25">10651 8297 1382 0,'-1'10'532'0,"2"10"-395"0,0 3-10 16,-1-3-53-16,3-3-32 0,2-6-28 16,-1-4-11-1,7-2-12-15,-3-5-11 16,0-5-2-16,-1-5-6 16,1-10 5-16,1-3 6 15,0-3 0-15,0-3 6 16,5 9 9-16,-4 6 1 15,6 11 6-15,0 11 3 16,-4 12 7-16,4 7 11 0,-10 1 1 16,2-2 2-16,-5-9-7 15,-3-5-12-15,0-3-3 16,0-5-5-16,8-2-13 16,-1-2-2-16,4-6-15 15,-3-4-6-15,2-5-5 16,-3-2-9-16,0-2 8 15,5 2 4-15,-3 0 19 16,4 8 11-16,-3 4 17 16,2 5 14-16,0 9 21 15,0 3 6-15,0 9 1 0,-2 2-15 16,-10-4-20 0,2-1-6-16,0-6-50 15,-3-3-37-15,-1-3 457 16</inkml:trace>
  <inkml:trace contextRef="#ctx0" brushRef="#br0" timeOffset="154878.93">10327 8213 1642 0,'8'-10'567'0,"12"-10"-520"16,9-4-17-16,4 7-15 15,1-2-80-15</inkml:trace>
  <inkml:trace contextRef="#ctx0" brushRef="#br0" timeOffset="155234.69">11085 8296 1497 0,'5'18'625'16,"4"11"-394"0,1 21-68-16,-1 3-26 0,-1 4-73 15,1-1-21 1,3-3-33-16,1 0-10 15,-4-15-49-15,-3-7-32 16,-1-18-95-16,-3-10-46 16,-2-15-158-16</inkml:trace>
  <inkml:trace contextRef="#ctx0" brushRef="#br0" timeOffset="155436.34">11101 8250 926 0,'7'-14'442'15,"10"-13"-130"-15,3 3-159 0,0 18-59 16,-2 6-22-16,-8 12-33 0,-2 11-10 16,-7 11-6-1,-4 6-1-15,-6 0-9 16,-3-4 0-16,-6-10-5 16,1-5-2-16,0-6-11 0,3-4-23 15,8-11-67 1,2-7-51-16</inkml:trace>
  <inkml:trace contextRef="#ctx0" brushRef="#br0" timeOffset="155683.79">11267 8191 1315 0,'-1'27'561'0,"-3"18"-308"15,4-1-84-15,0-6-7 0,8-15-60 16,2-3-34-16,6-15-45 15,8-5-15-15,1-7-15 16,2-10-1-16,-11-8-3 16,-10-2 1-16,-13 4-1 15,-9 2 1-15,-6 6-15 16,-3 4-10-16,-4 7-31 16,4 7-29-16,4 13-71 15,6 4-37-15</inkml:trace>
  <inkml:trace contextRef="#ctx0" brushRef="#br0" timeOffset="155950.56">11547 8274 1456 0,'-3'23'606'0,"-1"12"-295"16,3-1-214-16,2-3-4 0,5-13-46 15,-2-3-31 1,4-7-35-16,-7-4-15 16,-1-7-18-16,-1-6 4 0,-2-9 18 15,-1-4 14-15,1-7 16 16,2-5 0-16,3-5-5 16,6 1-3-16,3 10-13 15,1 7-14-15,1 16-55 16,0 8-53-16</inkml:trace>
  <inkml:trace contextRef="#ctx0" brushRef="#br0" timeOffset="156801.31">12522 7985 1230 0,'-3'14'541'0,"1"28"-238"16,3 10-48-16,1 12-105 16,2-3-2-16,3-21-67 15,4-11-34-15,14-17-33 16,3-8-7-16,2-19-9 15,-3-8-4-15,-8-19-2 16,-4-8 1-16,-8 3 3 16,-5 1 4-16,-5 11 7 15,-4 5-1-15,-8 10-10 16,4 3-20-16,1 13-65 16,3 4-50-16,6 6-114 0,3 0-219 15</inkml:trace>
  <inkml:trace contextRef="#ctx0" brushRef="#br0" timeOffset="157351.87">12801 7940 1563 0,'-8'14'668'0,"-5"9"-377"0,4 11-130 16,4 0-25-16,8 2-73 15,6-2-28-15,6-5-44 16,2-1-29-16,-1-10-43 15,-6-3-11-15,-8-2 9 16,-2-5 20-16,-9 2 40 16,-4-1 14-16,-1-4 2 15,1-1-9-15,5-7-37 16,8-11-24-16,9-15-55 16,5-7-32-16,7-5-47 15,-1 2-99-15,5 8-1 0,0 5 123 16,0 14 223-16,1 10 171 15,-7 15 143 1,-3 10-46-16,-8 17-97 16,-4 1-39-16,1 6-70 0,-5-3-33 15,4-12-46-15,-3-4-24 0,-2-12-73 16,2-4-45 0,-2-10-80-16,4-4-20 15,-7-15-22-15,-4-10 20 16,0-12 111-16,-8-6 75 15,7-7 153-15,0 5 48 0,8 6 9 16,6 7-19-16,18 8-33 16,8 9-19-16,4 10-24 15,1 7-21-15,-4 11-28 16,-4 4-5-16,-6 14-19 16,-7 4 0-16,-10 15 1 15,-8 2-3-15,-8 3 4 16,-2 0 7-16,-7-12 0 15,-3-4 0-15,-2-13-2 16,1-8-29-16,6-14-110 0</inkml:trace>
  <inkml:trace contextRef="#ctx0" brushRef="#br0" timeOffset="159152.81">20308 7985 1484 0,'-4'2'554'0,"2"17"-385"16,5 9-117-16,7 19 9 16,1 6 2-16,5 1-15 15,4-5-12-15,1-15-22 16,0-8-8-16,-2-17-6 16,0-7 0-16,0-9 0 15,5-6 1-15,-4-23 0 16,0-4 5-16,-3-12-1 0,-1-3-1 15,-3 9 1-15,-3 4-4 16,-3 13-1-16,-5 5-1 16,-5 12-19-16,-2 6-23 15,-3 6-64-15,3 2-44 16,3 4 151-16</inkml:trace>
  <inkml:trace contextRef="#ctx0" brushRef="#br0" timeOffset="159717.31">20747 7886 1330 0,'-4'8'617'15,"-4"4"-241"-15,3 8-192 16,4 7-14-16,6 6-73 16,6 2-27-16,7 6-53 15,0-6-17-15,2-2-41 16,2-3-21-16,-10-12-30 15,-2-2-3-15,-13-10 24 16,-5-6 21-16,-3-1 34 16,-4-7 8-16,7-10-6 15,-3-5-11-15,11-11-34 16,10-1-14-16,7 3-8 16,12 0 10-16,2 10 28 0,0 5 18 15,-7 8 36-15,-1 8 24 16,-7 8 34-16,-3 6 22 15,-2 11 5-15,-7 6-13 16,1 0-27-16,-3 3-25 0,-1-2-20 16,-1 1-16-1,-1-10-55-15,1-6-30 16,0-10-41-16,-2-7 3 0,-3-13 46 16,1-7 30-16,-2-10 41 15,2-7 9-15,4 0 19 16,2 0 7-16,8 6 6 15,6 6 2-15,7 6-12 16,3 6 3-16,-2 12 2 16,1 3 3-16,-9 7 4 15,2 11-6-15,-8 10-2 16,-5 4-6-16,-5 12-1 16,-6-2 5-16,-4-1 8 0,-5-4 3 15,0-3-4 1,-2-7-3-16,-7-9-14 15,-3 1-25-15,-3-10-111 16,4-7 537-16</inkml:trace>
  <inkml:trace contextRef="#ctx0" brushRef="#br0" timeOffset="161016.74">22482 7954 1008 0,'-47'-16'381'16,"45"16"-295"-16,2 0-13 0,0 0-9 16,-2 0-17-16,1-1-10 15,1 0-4-15,0 1 3 16,0 0 10-16,0 0 7 16,0 0 2-16,0 0-7 15,0 0-9-15,0 0-15 16,-1 0-4-16,0 0-12 0,0 0-1 15,0 0-3 1,1 0-2-16,0 0 5 16,0 0-2-16,0 0 21 15,0 0 3-15,0 0 19 0,0-1 7 16,0 0-11 0,0-1-8-16,4 0-17 15,15-5-10-15,36-20-8 16,-28 14 4-16,-3 3-7 0,1 5 2 15,-10 5-1 1,-3 4-2-16,-5 7 4 0,-7-1-2 16,-2 5 6-16,-6 1 1 15,-5 0 3-15,-2-2 1 16,0 2-3-16,-3-1-1 16,1-2 1-16,1 0 0 15,-1-7 3-15,4-1 3 16,7-4 5-16,-4 0 9 0,15 1 3 15,-1-2 2-15,9-5-8 16,15-1-9-16,0-6-6 16,4 0-6-16,0 2 2 15,-5 3-3-15,-8 9 0 16,-2 5-2-16,-10 5-2 16,-6 3 5-16,-5 6-4 15,-5 4 3-15,-7 5 0 16,1-2 1-16,-5 0 2 15,0-3-4-15,-4-6 2 16,-2-4-2-16,5-3-2 16,4-6 1-16,9 0-38 15,5-1-36-15,3-6-111 16,1-6-47-16</inkml:trace>
  <inkml:trace contextRef="#ctx0" brushRef="#br0" timeOffset="164200.69">22887 7973 1311 0,'24'-24'486'0,"-34"34"-378"16,-4 5-4-16,1 5-17 16,5 4-12-1,3 2-17-15,6-2-8 0,6-2-16 16,7-2-5-16,2-9-11 16,8-1-8-16,2-10-4 15,0-7 1-15,4-4-4 16,-5-5 2-16,-6 0-6 15,-6 0 0-15,-13 3-4 16,-5 1 1-16,-10 3 3 16,-1 2-2-16,-9 2 6 15,-5 0 3-15,0 0 5 16,-4-5 0-16,4 0-1 16,2-1-5-16,3 2-5 15,10 0 3-15,4-2-4 0,7-2 1 16,6-4-2-1,6 2-2-15,6-1 4 0,6-1 0 16,4 6-1 0,-1 0 1-16,0 11-1 0,-6 1 1 15,-10 10 0-15,-3 6-3 16,-13 4 3-16,-3 3 1 16,-5-1 1-16,-1 0-2 15,6-5-38-15,6 2-37 16,6-6-99-16,4-3-168 15</inkml:trace>
  <inkml:trace contextRef="#ctx0" brushRef="#br0" timeOffset="164361.16">23215 7920 1281 0,'-1'-1'616'0,"0"0"-128"15,0-1-339-15,0 2-58 16,0 0-33-16,0 0-108 16,1 0-79-16</inkml:trace>
  <inkml:trace contextRef="#ctx0" brushRef="#br0" timeOffset="174868.98">23633 7830 1061 0,'-60'-49'547'0,"54"18"-108"0,9 14-252 16,2 10 4-16,3 14-64 15,4 12-10-15,0 16-19 16,-3 6-3-16,-7 4-13 16,3 0-22-16,-4-12-36 15,0-3-5-15,2-12-12 16,-1-1-5-16,1-9-4 15,1 0-19-15,-4-6-41 16,0-2-24-16,0-3-74 0,-1 2-34 16,0 0-61-1,0-4-25-15</inkml:trace>
  <inkml:trace contextRef="#ctx0" brushRef="#br0" timeOffset="175098.95">23763 7735 1227 0,'-1'0'539'15,"1"12"-212"-15,0 8-167 16,2 13-24-16,0 6-11 16,4-2-41-16,0-6-27 0,1-7-38 15,0-6-11-15,-1-3-2 16,-3-3-7-16,-3-3-38 15,2 1-31-15,-2-10-66 16,0-6-45-16,5 0-40 16</inkml:trace>
  <inkml:trace contextRef="#ctx0" brushRef="#br0" timeOffset="175450.53">23975 7691 1450 0,'-3'21'586'16,"-7"12"-353"0,2 9-127-1,8 1 8-15,-1-12-50 0,12-6-22 16,2-6-32-16,-5-6-10 0,13-6-8 16,-6-5-5-1,4-6-9-15,12 1 0 0,-5-1 10 16,-2 2 2-1,-7 5 6-15,-6-1 4 16,-4 7-1-16,-7 1 2 16,0 1 4-16,-6 3 3 0,-7 4-1 15,-1-2-4-15,-3 1-1 16,0-2-2-16,5-4-7 16,-2 1-14-16,1-3-57 15,3-1-36-15,0-7-85 16,2 1 293-16</inkml:trace>
  <inkml:trace contextRef="#ctx0" brushRef="#br0" timeOffset="175601.58">24009 7764 1511 0,'10'-3'648'0,"12"-1"-283"16,6-2-243-16,12 7-55 15,-4-2-21-15,-1 5-43 0,-7 4-50 16,-9-7-132-16,-2 4 181 0</inkml:trace>
  <inkml:trace contextRef="#ctx0" brushRef="#br0" timeOffset="185624.11">8620 8953 1562 0,'-3'10'527'0,"-4"19"-512"16,4 6-2-16,4 8 21 15,0-2-7-15,8-3-15 16,-2-9 2-16,2-2-17 15,4-1-19-15,-5-11-35 16,1 5-29-16,-5-6-55 0,-1-5-16 16,-6-9-130-1,-4-7-151-15</inkml:trace>
  <inkml:trace contextRef="#ctx0" brushRef="#br0" timeOffset="186050.61">8659 8941 759 0,'2'3'380'16,"10"8"-45"-16,2 7-148 16,5 18-17-16,1 4-14 15,0 12-62-15,-2-1-18 0,6-8-34 16,-1-5-15-16,4-16-12 16,3-4-8-16,-18-34-7 46,-6 9-17-46,-2 2 2 0,-1 2-14 0,23-38 14 16,-7-5 8-16,-7-8-2 0,-9 31 8 16,-2 1-10-16,-3 4 4 0,2 8-1 15,2 3-5-15,5 9 2 16,0 3 1-16,9 6 2 16,-2 5 6-16,0 0 4 15,0 5 4-15,-4-2 8 16,-1 1 5-16,1 6 9 15,-4-3 2-15,2-4-2 16,-3 8-9-16,-4-10-9 16,3-2-5-16,-2 2-20 15,1-17-10-15,6-11-58 16,2-6-33-16,1-18-78 16,1 1-79-16,-3 2-131 15</inkml:trace>
  <inkml:trace contextRef="#ctx0" brushRef="#br0" timeOffset="186335.13">9076 8998 919 0,'3'0'393'16,"-5"2"-225"-16,2-2-33 15,0 0-59-15,0-1-26 16,0 0-31-16,1 0-7 16,15-14-4-16,29-28-1 15,-33 25-4-15,0-2 1 16,-3-1-1-16,-3 2 1 0,-1 3 6 15,-4 2 11-15,-1 12 23 16,3 5 9-16,-2 13 26 16,4 11 10-16,-3 15 10 15,0 4-1-15,3 11-14 16,-2-1-17-16,5-3-32 16,0-1-13-16,1-16-29 15,-1-9-29-15,1-13-61 16,0-11-37-16,5-9-64 15,5-5-15-15,3-14-241 16</inkml:trace>
  <inkml:trace contextRef="#ctx0" brushRef="#br0" timeOffset="186651.7">9439 8980 1283 0,'-4'8'538'15,"-11"12"-297"-15,-4 3-69 16,-1 8-50-16,-2 2-27 15,10-1-39-15,8-5-21 16,3-6-26-16,11-3-9 16,4-10-24-16,8-3-19 15,0-14-21-15,-5-10-14 16,0-8-11-16,-2-1-1 0,-2 1 15 16,-1 3 12-16,-4 9 36 15,-6 1 19-15,1 14 31 16,-1 5 15-16,0 13 13 15,-1 8-4-15,3 6-14 16,-4-3-12-16,1-1-29 0,2-6-25 16,1-9-71-1,2-7-34-15,2-12-333 16</inkml:trace>
  <inkml:trace contextRef="#ctx0" brushRef="#br0" timeOffset="186777.5">9622 9051 1138 0,'4'22'535'16,"2"19"-165"0,-1 0-262-16,-1 1-19 15,1-11-52-15,-2-12-38 16,2-8-98-16,1-8-63 16</inkml:trace>
  <inkml:trace contextRef="#ctx0" brushRef="#br0" timeOffset="186917.68">9605 8860 1425 0,'2'5'588'0,"8"7"-283"16,1 7-292-16,7-6-102 15</inkml:trace>
  <inkml:trace contextRef="#ctx0" brushRef="#br0" timeOffset="187341.68">10369 9093 1479 0,'0'0'616'15,"2"0"-324"-15,0 8-198 16,3 6 4-16,-1 14-25 16,-1 7-18-16,2 3-20 15,0 1-9-15,3-9-51 16,-6-6-34-16,7-9-72 0,-1-3-39 15,-3-11-58-15,5-2 3 16</inkml:trace>
  <inkml:trace contextRef="#ctx0" brushRef="#br0" timeOffset="187801.02">10518 9080 1086 0,'6'6'503'0,"4"5"-227"0,-2 11-124 16,-1 9-10-16,-1 2-63 15,-1-5-22 1,1-3-33-16,-3-5-12 16,2-4-19-16,-3-8-8 15,0-6-30-15,1-4-5 0,-1-17-3 16,2-1 1-16,2-12 12 16,1-1 2-16,4 7 13 15,1 5 9 1,-2 10 16-16,0 5 8 0,-8 11 10 15,3 5 6-15,-4 14 4 16,0 2-6-16,2 1-9 16,-7 0-6-16,5-12-6 15,-1-2 1-15,-2-5-6 16,7-6-7-16,1-4-6 16,2-7 1-16,10-7 4 15,-7-5 7-15,3-7 5 16,-1 4 1-16,-4 4 4 0,5 3 0 15,-3 17 7 1,1 2 1-16,-3 14 18 0,-1 9 5 16,0 3-5-16,-2 2 1 15,-2-2-17-15,-1-7-9 16,-3-6-24-16,-2-5-38 16,1-8-89-16,-3-4-117 15</inkml:trace>
  <inkml:trace contextRef="#ctx0" brushRef="#br0" timeOffset="187968.94">10309 8954 1259 0,'1'0'608'0,"-1"0"-54"16,16-3-535-1,9 1-2-15,14-3-36 16,7 0-68-16,3 2-385 16</inkml:trace>
  <inkml:trace contextRef="#ctx0" brushRef="#br0" timeOffset="188266.84">11005 9076 1448 0,'-52'49'543'0,"58"-8"-353"16,3 24-172-16,4 7 12 0,-4-3 1 15,-3-10-9-15,1-14-11 16,-3-6-25-16,2-11-53 16,-4-9-30-16,0-18-82 15,0-9-91-15</inkml:trace>
  <inkml:trace contextRef="#ctx0" brushRef="#br0" timeOffset="188448.06">10921 9128 1094 0,'4'-17'499'16,"8"-20"-235"-16,8 9-47 15,6 16-98 1,1 5-39-16,3 14-60 16,-10 5-13-16,-7 8-7 15,-2 6-9-15,-12 6 0 16,-4 3 9-16,-5 1-3 0,-7-1 1 16,-3-9-1-16,-1-3-13 15,4-13-29-15,5-9-19 16,1-11-81-16,12-12-52 15</inkml:trace>
  <inkml:trace contextRef="#ctx0" brushRef="#br0" timeOffset="188683.86">11180 9035 1260 0,'-3'18'526'0,"0"24"-266"15,6 1-91-15,-5-6-29 16,6-2-26-16,4-17-58 15,-1-6-25-15,10-20-29 16,0-14-10-16,-1-14-21 0,-4-2-3 16,-12-2 3-1,-5 6 2-15,-10 14 20 16,-6-1 6-16,-1 11 0 16,3 6-2-16,-1 6-26 15,6 10-36-15,3 4-83 16,6 3-37-16</inkml:trace>
  <inkml:trace contextRef="#ctx0" brushRef="#br0" timeOffset="188961.02">11421 9085 1598 0,'-3'20'594'0,"-4"18"-484"16,6 1-16-16,0-6-33 15,2-8-28-15,5-8-22 16,-3-5-11-16,1-9-22 16,-5-5-7-16,1-15 0 15,0-4 8-15,0-18 8 16,-1-4-3-16,1-5-3 16,7 3 3-16,2 16 7 15,16 9 6-15,0 14 0 16,-2 7-2-16,3 0-38 15,-7 6-39-15,-7 0-59 16</inkml:trace>
  <inkml:trace contextRef="#ctx0" brushRef="#br0" timeOffset="192784.74">20204 8901 1408 0,'0'5'613'15,"-1"6"-180"-15,1 13-366 16,0 14 11-16,-1 13 1 15,1 4-15-15,5 0-40 16,0-10-14-16,5-9-20 16,-1-5-16-16,-5-7-49 15,-1-2-31-15,-7-15-78 16,2-2-30-16,-9-11 11 16,4-2-303-16</inkml:trace>
  <inkml:trace contextRef="#ctx0" brushRef="#br0" timeOffset="193117.7">20210 9035 885 0,'9'-11'398'16,"18"-14"-210"-16,-1 3-19 0,4 12-64 31,-4 4-30-31,-11 9-11 0,1 3 1 16,-17 11 8-16,0 1 13 16,-8 8 0-16,-1 2-6 0,7-1-7 15,5-5-13 1,12-3-23-16,7-4-12 0,-1-9-21 15,-1-4-8 1,2-9-8-16,-2-7-9 16,4-1-1-16,-4 2 5 0,-2 6 9 15,-2 9 18-15,-7 20 27 16,-2 6 22-16,-2 21 28 16,-3 8-10-16,1-2-19 15,1-1-22-15,3-9-25 16,-1-10-5-16,1-1-26 15,-1-5-17-15,-2-13-67 16,0-3-33-16,-3-12-78 0,-1-4 63 16</inkml:trace>
  <inkml:trace contextRef="#ctx0" brushRef="#br0" timeOffset="193321.66">20588 9048 1293 0,'5'-7'548'0,"9"-2"-259"0,1 4-143 16,-1 12-30-16,0 8-34 16,-6 2-55-16,-3 5-11 15,-5-1-13-15,-3-4 1 16,-7 2-1-16,-4-7 1 16,-6-6 6-16,-4-3-1 15,2-8-2-15,3-7-7 0,7-11-58 16,8-1-46-16,6-1-176 15</inkml:trace>
  <inkml:trace contextRef="#ctx0" brushRef="#br0" timeOffset="200100.92">21538 9071 1329 0,'1'0'525'16,"-1"0"-371"-16,4 11-59 15,3 7 2-15,0 13-37 16,0 4-4-16,1 5-26 16,-3-3-8-16,-1-8-12 0,-2-6-7 15,1-11 0-15,-2-7-3 16,3-4 1-16,-2-3 3 16,-2 1-2-16,0 0 1 15,5-10-1-15,26-37-4 16,-13 26 1-16,0 4 2 0,0 12-4 15,-2 1 3 1,-5 11-5-16,0-2 0 16,-6 6 5-16,-1 6-5 0,-3 3 5 15,-4 2-1-15,0 2 5 16,-2-5 9-16,-3-3 2 16,-1 2 0-16,-3-5-4 15,-1 1-5-15,2-1-3 16,2-3-3-16,5-1-31 15,1-3-27-15,1-4-70 16,-1-1-40-16,2-1-202 16</inkml:trace>
  <inkml:trace contextRef="#ctx0" brushRef="#br0" timeOffset="200275.05">21505 9126 1030 0,'-4'-7'525'0,"0"-5"-75"16,15 1-364-16,3-1-11 16,19 2-50-16,6-2-25 15,2 3-42-15,-1-1-34 16,-9 5-108-16,-5 4-113 16</inkml:trace>
  <inkml:trace contextRef="#ctx0" brushRef="#br0" timeOffset="200484.81">21878 8989 1478 0,'4'7'561'0,"1"13"-400"16,2 8-23-16,-2 10-12 15,6 6-30-15,-1-2-53 16,-4-3-20-16,8-3-45 15,-11-7-36-15,6-10-77 16,0-7-41-16,-9-12-71 16,7-3-153-16</inkml:trace>
  <inkml:trace contextRef="#ctx0" brushRef="#br0" timeOffset="200784.42">22039 8986 920 0,'-2'-2'514'15,"4"-3"21"-15,6 1-362 16,4 1-75-16,5-2-21 16,2 0-44-16,-4-2-17 0,5 3-16 15,1-4-12-15,-4 6-2 16,-1 4-3-16,-3 12 13 16,-5 9 20-16,-3 20 45 15,-1 10 25-15,-4 7 22 16,0 2-1-16,0-1-40 15,1-8-16-15,1-11-34 16,1-10-8-16,-3-13-24 16,0-5-24-16,1-8-37 15,-1-6-25-15,-2-3-43 16,1 1-22-16,0 1-61 16,0-1-173-16</inkml:trace>
  <inkml:trace contextRef="#ctx0" brushRef="#br0" timeOffset="200921.64">22122 9168 1482 0,'5'-9'563'15,"8"-3"-440"-15,1-3-17 16,5 3-55-16,-1 5-35 16,-1 0-73-16,2 0-54 15,-5 1-214-15</inkml:trace>
  <inkml:trace contextRef="#ctx0" brushRef="#br0" timeOffset="201083.86">22436 9096 1791 0,'1'0'767'16,"2"-3"-420"-16,3-1-206 15,4-3-51-15,2 1-63 16,0-2-42-16,-1-4-143 15,-7 1-96-15</inkml:trace>
  <inkml:trace contextRef="#ctx0" brushRef="#br0" timeOffset="203667.46">22728 8998 1272 0,'0'-1'457'0,"0"0"-386"16,0 0-8-16,0-1-20 16,14-4-18-16,35-28-11 15,-28 28-9-15,-1 2-1 16,-5 2-2-16,-4 2-2 15,-5 0 1-15,-5 3 7 16,4 4 9-16,-9 7 15 16,-1 9 10-16,-7 8 15 15,-6 0 0-15,3 5 0 16,3 0-8-16,0-6-12 16,0 2-4-16,4-9-8 15,2-2 7-15,4-11-7 0,1-4-1 16,0-4-1-1,1-2-9-15,0-1 1 16,0 0-3-16,0 0 0 0,4-2-2 16,17-8-5-16,26-14 2 15,-21 15-7-15,-7 1-5 0,0 0-23 16,-6 8-24 0,-5-1-78-16,-4 2-62 15</inkml:trace>
  <inkml:trace contextRef="#ctx0" brushRef="#br0" timeOffset="204084.27">23125 8936 1241 0,'1'-5'509'0,"4"-7"-231"0,5 3-211 16,4 4-25-1,5 0-10-15,-4 6-26 0,-1 5-11 16,-2 3-8 0,-1 3 0-16,-5 2 2 0,-4 3 3 15,-5 1 6-15,-6 5-2 16,-5 4 10-16,-1 0 7 15,-1 0 7-15,1-2 0 16,2-5-2-16,2-1 0 16,5-5-8-16,3-5 5 15,5-5-4-15,4-4 3 16,2-1 14-16,3-2 2 0,2-6 8 16,3 1-3-16,-1-3-17 15,-3-1-8-15,-2 7-26 16,1-3-23-16,1 5-70 15,-1-1-60-15</inkml:trace>
  <inkml:trace contextRef="#ctx0" brushRef="#br0" timeOffset="204465.43">23468 8871 1383 0,'-2'-1'551'0,"-14"1"-293"0,7 8-178 16,-4 12-10-16,1 4-5 16,7 5-25-16,-7-2-11 15,15 3-15-15,1-4-12 0,7-4 0 16,5-4-1-1,3-8 1-15,3-5 2 0,1-8 4 16,3-4-3-16,-3-11 0 16,-2-4-2-16,-4-3-3 15,-3-2-1-15,-5 3 0 16,-4 2 1-16,-7-2 1 16,-6 4-1-16,-11-2-5 15,-3 7-13-15,-4 6-41 16,-3 6-31-16,2 10-112 15,0 4-216-15</inkml:trace>
  <inkml:trace contextRef="#ctx0" brushRef="#br0" timeOffset="204655.66">23847 8940 2071 0,'-1'-1'803'0,"1"0"-529"15,-1 1-221-15,1-2-16 16,0 1-57-16,0 0-69 16,0 0-224-16</inkml:trace>
  <inkml:trace contextRef="#ctx0" brushRef="#br0" timeOffset="206453.46">24084 8887 1317 0,'-38'-55'527'16,"42"54"-374"-16,0 12-65 15,3 4-7-15,4 10-31 16,-6 1 3-16,4-3-18 15,-4-1-9-15,-2-7-18 0,1-2-5 16,-3-5-3-16,-1-2-1 16,2-5 1-16,0 0-6 0,-2-2 5 15,0 0 3 1,8-2 1-16,10-4-3 16,31-12-8-16,-28 12-7 15,-3 3-4-15,1 4 8 16,-7 2 8-16,-2 3-2 0,-5 3 7 15,-4 2-4-15,-1 0 8 16,-3 2 11-16,-4 7 9 16,-1-1 9-16,-3 5 7 15,1-2-4-15,0-7-6 16,2 0-2-16,2-6-19 16,3 0 0-16,0-4-9 15,0-3-8-15,2-1-37 0,0-1-34 16,0 0-101-1,0 0-52-15</inkml:trace>
  <inkml:trace contextRef="#ctx0" brushRef="#br0" timeOffset="206633.84">24030 8838 1217 0,'14'-7'510'0,"10"-2"-261"16,8-4-191-16,6 5-6 16,0-3-40-16,-3-1-31 15,-11 3-97-15,-3-1-56 16</inkml:trace>
  <inkml:trace contextRef="#ctx0" brushRef="#br0" timeOffset="207172.1">24452 8791 1598 0,'0'1'583'15,"-4"11"-485"-15,-1-2 5 16,1 13-29-16,-2 3-17 16,10-1-18-16,1 3-16 0,-5-13-16 15,10-3-2 1,-10-9-8-16,-2-3 3 15,10 0-5-15,0-1 3 0,9-1 1 16,4-1 0 0,9-1-1-16,-3 1-2 0,5 3-1 15,-5 2-1-15,-8 4 1 16,-2-1 3-16,-15 0-3 16,1 0 3-16,-7 6 2 15,-1 1 3-15,-8 0 11 16,-1 6 6-16,-9-1 11 15,6 4 0-15,2-1-2 16,4-5-12-16,5-4-7 0,-2-3-10 16,8-4-24-1,-1-3-16-15,-1-2-70 0,1 0-47 16,0 0-95 15</inkml:trace>
  <inkml:trace contextRef="#ctx0" brushRef="#br0" timeOffset="207332.66">24400 8818 1234 0,'13'-5'557'0,"7"-7"-261"16,11 3-168-16,5 2-13 0,1 5-66 16,1-4-18-1,1 5-61-15,-8-6-37 0,-3 7-118 16,-4 4-169-16</inkml:trace>
  <inkml:trace contextRef="#ctx0" brushRef="#br0" timeOffset="207617.86">24867 8784 1557 0,'-10'10'617'15,"-5"5"-421"-15,-3 15-62 16,0 3-8-16,8 1-42 0,8 0-22 16,7-10-40-1,3 1-19-15,11-5-3 0,0-5 3 16,5-5-5-16,0-13 4 16,4-7 1-16,-3-6-11 15,2-5 2-15,1 0-1 16,-14-7 1-16,-6 1 6 15,-16-1-1-15,-5 0-2 16,-13 3-25-16,0 0-31 16,-3 13-86-16,-4 5-61 15</inkml:trace>
  <inkml:trace contextRef="#ctx0" brushRef="#br0" timeOffset="-209047.25">12295 7901 1525 0,'-6'1'526'0,"-8"14"-457"16,2 14-3-16,-4 23 30 15,2 15 6-15,9 13-21 16,4 1-14-16,13-11-33 16,4-11-14-16,11-17-35 15,3-13-43-15,20-12-125 16,4-11-261-16</inkml:trace>
  <inkml:trace contextRef="#ctx0" brushRef="#br0" timeOffset="-208704.61">13506 8237 2477 0,'-4'13'-19'0,"0"7"7"16,-6 14-22-16,-10 2-52 16,-4 0-36-16,-8-1-146 15</inkml:trace>
  <inkml:trace contextRef="#ctx0" brushRef="#br0" timeOffset="-207963.54">12805 8881 1365 0,'-1'-3'520'0,"1"3"-352"16,0 14-69-16,-1 20 7 16,-1 10-10-16,-6 14-17 15,2 0-16-15,1-4-30 0,5-6-11 16,1-8-15 31,0-2-11-47,1-7-43 0,-2-6-29 0,0-9-71 0,0-6-24 15,-3-13-17-15,-1-8-26 0,-3-16-20 0,1-5 31 16,-1-13 97-16,0 0 105 16,5 3 148-16,1 0 22 15,6 10-3-15,5-1-41 16,10 9-43-16,4 3-14 16,0 5-29-16,4 8-5 15,-9 8-16-15,-3 5-6 0,-6 5-5 16,-3 8 2-16,-3 8 25 15,-2 5 9-15,1 11 18 16,-5-3 5-16,3-1-14 16,9-6-9-16,-5-8-23 15,13-9-14-15,0-12-8 16,4-4-6-16,10-17-4 16,-11-5 4-16,5-5-3 15,-3 3 2-15,-1 20 6 16,3 10 0-16,-5 33 16 15,-10 13 2-15,-3 12 8 16,-3 6 2-16,-3-3-11 16,1-8-5-16,0-3-12 15,1-7-10-15,-1-15-41 16,1-3-31-16,-2-20-77 0,-2-12-19 16</inkml:trace>
  <inkml:trace contextRef="#ctx0" brushRef="#br0" timeOffset="-207787.02">13209 9171 1103 0,'7'-14'462'0,"6"-18"-278"16,1 13-33-1,-2 19-21-15,-2 5-47 0,-4 15-33 16,1 3-19-16,-7 8-12 16,0 1-7-16,-7-3-8 15,-2-2 4-15,-5-10-6 16,-1 1-5-16,-1-10-43 15,-2-2-38-15,7-6-164 16</inkml:trace>
  <inkml:trace contextRef="#ctx0" brushRef="#br0" timeOffset="-207505.28">13429 8891 1902 0,'-1'-2'686'15,"1"2"-603"-15,9 3-6 16,10 8-21-16,9 3-27 16,1 7-10-16,-2 3-3 0,-5 10-10 15,-13 1-4 1,-6 10-2-16,-4 5-3 0,-15 1 0 15,3 4-4-15,-13-2-18 16,-1-4-24-16,-2-9-97 16,-2-7-64-16</inkml:trace>
  <inkml:trace contextRef="#ctx0" brushRef="#br0" timeOffset="-207023.65">12347 9166 2175 0,'0'30'315'0,"9"-2"-248"0,5 7-14 16,11 22-22-16,17-2-14 15,5-10-6-15,7-22-63 16,2-9-68-16</inkml:trace>
  <inkml:trace contextRef="#ctx0" brushRef="#br0" timeOffset="-206495.4">13350 7917 1512 0,'6'-5'565'0,"9"0"-438"0,7 4-3 16,5 14-36 0,1 9-20-16,2 20-20 15,-8 9-15-15,-11 25-12 16,-6 5-2-16,-5-3-11 15,-8-5-4-15,-5-17-4 0,-4-7-11 16,-12-10-48 0,0-3-48-16,0-17-48 0</inkml:trace>
  <inkml:trace contextRef="#ctx0" brushRef="#br0" timeOffset="-204443.01">20789 9951 1167 0,'31'19'432'16,"15"-34"-246"-16,28 1-231 16,3-3 25-16,21-2 22 15,11 1-2-15,19-6 3 16,9 2-4-16,14-1 1 16,10-2 0-16,-5-2 1 0,2-1-1 15,16-6 4-15,-7 1 6 16,6-2 12-16,12 0 7 15,-7 6 8-15,0 0-2 16,9 4-6-16,-14 4-4 16,-18 4-10-16,3 5-4 15,-25 4-8-15,-7 1 0 16,-18 5-14-16,-22-3-7 0,-29 5-40 16,-11 1-30-16,-25 3-185 15,-20 2-128-15</inkml:trace>
  <inkml:trace contextRef="#ctx0" brushRef="#br0" timeOffset="-204095.18">21564 10066 1259 0,'-11'2'453'16,"-15"0"-373"-16,36-2-78 15,17-2 14-15,26-6-8 0,19-5 4 16,39-6 4-16,12-4-2 16,19-6 3-16,10-1-1 15,13 0-8-15,-3 0-5 16,20-4-1-16,5 3 2 15,-9-5 16-15,13 4 14 16,3 3 13-16,-8-3 4 0,14 8-15 16,-11-1-10-16,-14 4-21 15,3 4-21-15,-24-2-56 16,-5 2-49-16</inkml:trace>
  <inkml:trace contextRef="#ctx0" brushRef="#br0" timeOffset="-203344.75">26465 8719 1287 0,'-59'63'492'16,"58"-65"-304"-16,6-4-188 15,17 4 12-15,8-1 6 0,27-4 10 16,11-5 2-16,21-2 3 15,10-6 4 1,-7-6-2-16,-5 3-3 16,-14 6-9-16,-14 6-10 0,-19 11-49 15,-17 3-31-15,-30 8-74 16,-15 4-190-16</inkml:trace>
  <inkml:trace contextRef="#ctx0" brushRef="#br0" timeOffset="-203062.87">26936 8473 1496 0,'8'-6'525'15,"2"-7"-473"-15,16 10-27 16,3 11 1-16,10 6-17 15,11 2 1-15,10 7-5 0,-7-4 2 16,-11 11-2-16,-12 6-3 0,-29 3 4 16,-12 5 17-1,-20 1 39-15,-4-3 22 0,-8-1 23 16,4-4-16 0,5-8-42-16,5-2-36 15,12-9-129-15,11-3-80 0</inkml:trace>
  <inkml:trace contextRef="#ctx0" brushRef="#br0" timeOffset="-202477.14">27700 8336 1239 0,'3'-6'504'0,"4"2"-270"16,6 11-94-16,-2 23 13 16,3 16-23-16,-3 11-28 15,-5 7-9-15,-4 2-42 16,-4-4-12-16,-2-11-24 0,-2-9-28 16,-2-19-61-1,4-11-41-15,4-6-71 16,-1-9-25-16,1-9-76 15,-2-9-76-15,-2-15 11 0,2-8 46 16,3-11 224 0,6 2 184-16,6 3 146 0,9 8 19 15,11 11-46 1,4 9-53-16,-3 11-63 0,-4 10-18 16,-12 15-36-16,-8 6-8 15,-11 13-13-15,-9 6-4 16,-8 9-11-16,-1-1-6 15,-8 5-5-15,1-9-3 16,0-9 3-16,2-4-4 16,-3-11-17-16,6-1-16 15,4-10-51-15,5-2-32 0</inkml:trace>
  <inkml:trace contextRef="#ctx0" brushRef="#br0" timeOffset="-202278">28116 8438 993 0,'-4'12'535'0,"-4"18"77"16,-6 12-445-16,2 10-32 16,2 9-18-16,2 2-72 0,4-6-24 15,4-9-43 1,0-12-29-16,7-10-95 0,-5-9-41 15,0-13-85 1,1-4-256-16</inkml:trace>
  <inkml:trace contextRef="#ctx0" brushRef="#br0" timeOffset="-202046.25">28047 8496 1170 0,'11'-12'448'0,"13"-12"-326"15,8 9-22-15,10 7-18 16,0 8-26-1,3 8-23-15,-10 8-6 0,-16 6-18 16,-15 1-2-16,-20 6-7 16,-10 1 3-16,-11 6 6 15,-1-2 7-15,-4-2 8 16,4-8 3-16,-3-6-2 16,2-8-9-16,11-9-17 15,7-1-17-15,18-11-58 16,6-2-51-16</inkml:trace>
  <inkml:trace contextRef="#ctx0" brushRef="#br0" timeOffset="-201877.22">28421 8492 1028 0,'-2'21'610'0,"-2"17"11"16,-4 16-467-16,-3 0-4 15,-1 6-90-15,3-10-29 16,1-5-58-16,4-6-33 0,1-12-112 16,4-6-62-1</inkml:trace>
  <inkml:trace contextRef="#ctx0" brushRef="#br0" timeOffset="-201646.07">28402 8610 770 0,'7'-27'448'0,"6"-26"53"15,6 12-302-15,14 20-54 16,0 6-29-16,5 9-49 16,-5 7-20-16,-6 11-20 15,-12 5-3-15,-12 6-12 16,-5 1-3-16,-17 10 1 0,-1-3 6 16,-12 4 5-1,-4-1 3-15,-2-14-7 0,4 0-10 16,8-10-14-1,3-7-27-15,5-10-86 16,4-8-56-16</inkml:trace>
  <inkml:trace contextRef="#ctx0" brushRef="#br0" timeOffset="-200029.82">7018 11547 1102 0,'-26'11'481'16,"24"-15"-122"-16,13 0-353 15,3-1-1-15,7-3 3 16,5-3-3-16,-1 3-2 16,1 2-1-16,-7 3 0 0,-3 6 3 15,-11 5 23-15,-6 7 16 16,-13 10 24-16,-6 7 6 15,-6 17-10-15,-2 0-17 16,4 0-18-16,3-8 2 16,7-14 2-16,1-9 2 0,7-12-1 15,3-2-12-15,11-12-17 16,7-4-2 0,18-6-4-16,4 0 1 15,6 1-1-15,5 2-5 0,-15 6-29 16,-5 2-16-16,-8 9-58 15,-8 1-29-15,-5 8-156 16</inkml:trace>
  <inkml:trace contextRef="#ctx0" brushRef="#br0" timeOffset="-199824.55">7588 11614 1523 0,'-1'0'623'0,"0"0"-293"0,1 1-302 16,0-2-28-16,0-1-26 15,0 1-8-15</inkml:trace>
  <inkml:trace contextRef="#ctx0" brushRef="#br0" timeOffset="-198538.09">8489 11169 1376 0,'0'0'513'16,"0"1"-387"-16,5 22-50 16,3 9 25-16,1 17-9 15,-1 6-6-15,-1-6-30 16,1-5-21-16,-3-15-23 16,1-3-5-16,-4-12-4 15,-1-2-1-15,0-7 1 0,1-2 1 0,-2-7-5 31,-1 3-6-31,0-12-10 0,-6-57-4 0,9 12 1 32,2-4 5-32,7 1 10 15,6 9 1-15,2 17 2 16,3 13-2-16,-2 19 0 0,-3 7 2 16,-3 26 7-16,-2 10 3 15,-2 18 7-15,-1 8 4 16,1-12-6-16,1-5 0 15,-1-13-6-15,2-10-2 0,3-5-1 16,4-4-2 0,2-8-3-16,-6-6-3 0,6-10-9 15,-6-9-7-15,4-12-17 16,-1-6-4-16,-6-13 3 16,-1-5 4-16,-2 5 20 15,3 5 7-15,-1 19 2 16,2 15 3-16,-2 21 1 15,-2 11 5-15,0 15 15 16,3 3 4-16,-1-7-1 16,1-3-3-16,6-14-12 15,-1-2-2-15,6-10-1 16,2-4-5-16,-2-8 1 16,0-8-3-16,-5-10-6 15,-3-8 4-15,-7-4-4 0,-5 0 4 16,-7 9 4-1,-6 6 8-15,-5 15 8 16,-1 5 3-16,-3 8 10 16,0 9-1-16,6 12 2 0,6 5-1 15,7 6-2-15,10-4-5 16,6-5-7-16,4-2-4 16,4-6-8-16,1-1 0 15,0-14-2-15,2-5-10 16,1-11-18-16,-3-9-14 15,-3-8-19-15,-5-4 1 16,-9-4 17-16,-1-2 12 0,-1 5 26 16,-4 2 5-16,2 14 14 15,-1 9 8-15,-11 10 8 16,9 13 6-16,2 12 6 16,-1 3-1-16,12 2-11 15,-4-4-3-15,1-11-19 16,0-2-5-16,-1-11-3 15,-2 0-7-15,1-9-12 16,3-5-6-16,-2-11-17 16,-1-7-4-16,3-6 2 15,-6 2 4-15,8 9 14 16,0 5 11-16,-4 16 7 16,1 9 2-16,-9 12 14 0,-1 9-3 15,-1 1 4 1,0-3-14-16,2-5-74 0,2-8-44 15,3-12-350-15</inkml:trace>
  <inkml:trace contextRef="#ctx0" brushRef="#br0" timeOffset="-198197.79">9713 11264 1440 0,'-11'14'592'16,"-15"24"-345"-16,-1-1-102 0,8-3-44 15,2-3-34-15,15-12-47 16,4-3-11-16,13-10-30 16,5 0-15-16,10-7-36 15,6-4-6-15,7 3 13 0,2 1-1 16,-7 10 32 0,-10 8 7-16,-17 12 6 0,-13 2 31 15,-10 10 36 1,-5 3 10-16,-6 2 6 15,2 4-13-15,-3-12-28 16,5-7-9-16,7-17-7 16,1-9-2-16,9-21-5 15,2-12-9-15,15-19-37 0,2-10-14 16,12 5-7-16,4 5-11 16,-7 15-12-16,3 9-21 15,-11 7-152-15</inkml:trace>
  <inkml:trace contextRef="#ctx0" brushRef="#br0" timeOffset="-197638.04">10010 11075 1374 0,'-3'9'539'0,"3"18"-279"16,2 13-162-16,7 13-2 15,1 3 0-15,5-2-48 16,-1-7-19-16,1-17-16 15,3-7-7-15,-4-12-4 0,-3-10-7 16,-5-7-15-16,1-10-5 16,-3-13-6-16,5-1 0 15,1-3 11-15,-1 3 4 16,1 14 6-16,-3 7 6 16,1 17 12-16,0 13 8 15,-3 14 3-15,-2 2 0 16,-2-5-9-16,0-1-11 0,2-16-32 15,2-3-25-15,3-9-54 16,3-5-13-16,2-11-18 16,-2-11 1-16,3-13 14 15,-4-2 14-15,5-3 31 16,4 2 24-16,-6 23 62 16,3 6 32-16,1 21 70 15,-9 15 33-15,-2 8 26 16,-4 5-11-16,-2-4-55 15,4-3-32-15,0-10-63 16,1-11-38-16,-2-7-82 16,-1-9-39-16</inkml:trace>
  <inkml:trace contextRef="#ctx0" brushRef="#br0" timeOffset="-197395.7">10269 11108 1390 0,'8'2'509'0,"12"1"-410"0,0 2-27 0,6-3-16 16,3-2-20-16,1-4-31 15,2-3-15-15,2 0-6 16,-9-2 0-16,-7 12 7 16,-1 9 17-16,-9 24 33 15,1 12 14-15,-9 19 2 16,-2-2-10-16,1-10-45 15,1-8-22-15,3-19-82 16,5-8-51-16</inkml:trace>
  <inkml:trace contextRef="#ctx0" brushRef="#br0" timeOffset="-197047.99">10499 11280 1128 0,'-3'-6'565'0,"-7"-2"-113"0,11 0-276 15,12 2-105-15,1-4-21 0,13-2-42 32,-2 0-10-32,-3 8-14 0,3 6-1 15,-9 19-3-15,-1 6 9 16,-9 13 30-16,-4 1 17 0,1-7 30 16,-2-1-2-1,1-14-17-15,6-5-15 0,1-10-46 16,3-4-24-1,5-13-39-15,-3-8-28 16,-2-14-28-16,-1-6 20 0,-4-4 36 16,-1 6 29-16,-3 16 67 15,1 11 24-15,-3 27 39 16,1 7 21-16,1 16-2 16,3 1-21-16,4 0-50 15,1-3-40-15,3-8-107 16,-1-11-64-16</inkml:trace>
  <inkml:trace contextRef="#ctx0" brushRef="#br0" timeOffset="-196692.96">11041 11208 1759 0,'-1'0'645'15,"-9"19"-513"-15,-15 53-58 16,22-40-11-16,4-7-30 16,6-13-37-16,5-3-7 15,1-9-19-15,-4-11-13 0,3-6-18 16,-2-6-2-16,0-11 3 15,-1-3 8-15,-1-1 27 16,-1 3 4-16,3 17 18 16,0 8 4-16,1 18 10 15,1 13 12-15,-1 16-2 16,-5 11 0-16,1-2-27 16,-5-3-39-16,0-15-83 15,3-10-50-15,-1-9-329 16</inkml:trace>
  <inkml:trace contextRef="#ctx0" brushRef="#br0" timeOffset="-196310.18">11459 11209 514 0,'13'-5'229'15,"4"-9"-37"1,-7 5 2-16,-17 4 127 0,-11 2-89 16,-12 15-105-16,-7 6 11 0,1 14 13 31,1-1-14-31,9 4-37 0,6-6-22 15,10-10-43-15,5-2-11 16,9-18-24-16,9-2-15 16,5-17 0-16,13-4-1 15,15 1 10-15,7 1 6 0,5 19 0 16,-9 13 0-16,-13 16 0 16,-11 10-1-16,-15 6 0 15,-6-2 1-15,-9 1 10 16,-3-5 4-16,-6-3 9 15,-8-6 7-15,-4-4 0 16,-8-2 1-16,-4-7-7 16,8-3-8-16,1-11-9 15,9-10-2-15,11-10-5 16,12-4-3-16,18-5-5 16,8 1-7-16,11 2-16 15,1 3-12-15,-1 7-47 16,-2 7-33-16</inkml:trace>
  <inkml:trace contextRef="#ctx0" brushRef="#br0" timeOffset="-195381.3">12379 10889 1445 0,'2'2'552'0,"4"10"-391"16,6 9-25-16,-6 21-15 16,2 8-14-16,-5 13-46 15,-1 3-17-15,4-7-31 0,5-5-28 16,-1-16-51-16,-3-10-37 16,-5-18-63-16,-8-11-12 0,-7-20-7 15,0-6 24 1,2-16 63-16,-1-3 35 15,4-6 74-15,-1-2 27 16,13 10 28-16,5 4 11 0,22 9-5 16,2 6-11-1,-2 12-25-15,4 7-12 0,-18 13-10 16,1 7-1-16,-12 6 3 16,-6 2 6-16,-12 3 10 15,-5-1 0-15,-8 3-1 16,-8 1-8-16,3-3-14 15,2-4-9-15,12-9-33 16,4-6-26-16,9-10-71 0,8-4-4 16</inkml:trace>
  <inkml:trace contextRef="#ctx0" brushRef="#br0" timeOffset="-195011.68">12681 10988 1162 0,'4'21'524'15,"4"14"-271"-15,-4 3-90 0,-1 0-31 16,-2-1-74-16,-1-4-25 16,0 0-49-16,2-1-37 15,0-14-65-15,3-4-26 16,-4-19-15-16,-2-16 24 16,-5-12 57-16,-1-6 30 0,-2-6 49 15,1 1 23 1,3 2 35-16,5 3 13 0,8 7 10 15,6 4-5-15,7 8-26 16,4 8-13-16,-1 12-21 16,-2 8-8-16,-5 10-4 15,-6 1-1-15,-12 1 13 16,-5 0 7-16,-10-2 17 16,-1 3 4-16,-2-3-9 15,-1-2-10-15,2-4-15 16,1-5-11-16,3-7-39 15,4-5-26-15,8-4-90 16,6-4-155-16</inkml:trace>
  <inkml:trace contextRef="#ctx0" brushRef="#br0" timeOffset="-194727.75">12930 10864 1339 0,'6'17'548'16,"12"19"-347"-16,-8 4-30 15,1 0-63-15,-5-3-37 0,1-1-50 16,-3-2-9-16,-2-7-11 16,7-1 1-16,-9-12-8 15,6-4-5 1,-2-9-7-16,-1-9-3 0,7-9 4 16,0-7-4-16,11-5-3 15,-3 0-1-15,9 8 3 16,-3 5 9-16,-6 14 11 15,3 8 2-15,-10 11 17 16,0 9-2-16,-4 2 2 16,-5 6 2-16,0-1-38 15,-1 0-41-15,0-7 94 16</inkml:trace>
  <inkml:trace contextRef="#ctx0" brushRef="#br0" timeOffset="-194341.22">13876 11127 2744 0,'7'3'169'16,"3"-3"-97"-16,9-3-73 15,14-3-23-15,3-11-77 16,-1-1-52-16,-8-2-111 16,-11 3-38-16</inkml:trace>
  <inkml:trace contextRef="#ctx0" brushRef="#br0" timeOffset="-194046.37">14136 10867 1648 0,'0'-5'657'0,"-2"-7"-397"16,13 5-191-16,8 0-20 0,4 4-31 15,2 4-14-15,-8 9-32 16,0 1-11-16,-11 12-9 15,-1 2 6-15,-11 3 35 16,-4 4 27-16,-4-4 39 16,-2 0 8-16,4-3 14 15,4-2-14-15,11-8-33 16,9-6-10-16,15-12-42 16,4-8-35-16,-1-11-96 15,-1-2-55-15,-12 4-76 0,-5 5-212 16</inkml:trace>
  <inkml:trace contextRef="#ctx0" brushRef="#br0" timeOffset="-193505.68">13789 10891 1377 0,'7'-13'528'15,"5"-7"-376"-15,5 1-84 0,6 11-6 16,0 5-37-16,0 7-10 16,5 10-15-16,2 4-2 15,-7 6-9-15,-8-1-1 16,-15 3 11-16,-9-3 11 16,-13 0 47-16,-1 2 14 15,0-5 21-15,-4-1-2 16,6-1-21-16,2-5-16 15,7-5-24-15,2-1-10 16,7-4-23-16,1-1-23 0,2-1-107 16,0-1-60-16</inkml:trace>
  <inkml:trace contextRef="#ctx0" brushRef="#br0" timeOffset="-191531.58">14671 11010 1483 0,'-27'-9'532'15,"29"5"-442"1,11-1-55-16,5 1 3 0,4 2-24 15,-1 0-28-15,-2 3 113 16</inkml:trace>
  <inkml:trace contextRef="#ctx0" brushRef="#br0" timeOffset="-191233.65">15034 10866 1524 0,'-2'-1'578'16,"0"5"-375"-16,0 16-140 15,5 11 14-15,-3 6-13 16,1 1-30-16,4-7-11 0,-5-4-36 16,9-3-26-1,-7-10-84-15,4-1-47 0,0-12-185 16</inkml:trace>
  <inkml:trace contextRef="#ctx0" brushRef="#br0" timeOffset="-191088.84">14920 10830 1175 0,'8'-6'408'0,"12"-3"-387"16,1 2-15-16,11 2-86 16,4 2-115-16</inkml:trace>
  <inkml:trace contextRef="#ctx0" brushRef="#br0" timeOffset="-190279.41">15201 10906 1312 0,'2'17'541'16,"-2"12"-346"-16,0 1-21 15,4-12-76-15,1-1-33 16,2-8-43-16,1-3-19 16,0-6-26-16,-4-5-6 15,1-5-21-15,0-8-2 16,-2-4 8-16,-1-1 6 15,2-8 24-15,-3 1 9 16,2-2 10-16,1-1-1 0,4 16 1 16,1 4 1-16,7 18 9 15,0 12 13-15,-4 9 7 16,1 5 9-16,-7 0-2 16,0-1-8-16,-3-7-6 15,-3-4-6-15,-2-10-11 16,1-3-3-16,1-4-4 15,0-2-4-15,0-1 4 16,0 0-4-16,0 0 1 16,2-6 2-16,9-16-5 15,17-27 0-15,-11 25-1 16,-1 10-3-16,-2 13 6 16,-2 3 4-16,-3 20 7 15,0 1 3-15,-7 3 0 0,-2 0-1 16,2-5-10-16,-2-2-11 15,5-5-44-15,-1-3-28 16,2-8-54-16,-3-2-13 16,7-7-9-16,1-3 4 15,4-5-73-15,4-1-52 16,-6-10 33-16,3-1-10 16,-6-7 280-16,0-2 108 0,0 12 100 15,-6 11 73-15,6 18-85 16,3 15-3-16,2 17-27 15,0 2-24-15,-12 7-43 16,1-4-29-16,-8 2-54 16,2 2-20-16,2-2-34 15,-6-2-28-15,5-12-73 16,0-4-36-16,3-18-73 16,-2-7-9-16,8-15-112 15,-6-12 5-15,1-9 90 0,3-8 81 16,-5-6 298-1,2-1 66-15,1-10 37 16,0 1-26-16,9 5-90 16,6 5-19-16,3 21-24 15,2 13-8-15,-5 23-16 0,-2 10-2 16,-7 15 9-16,-7 4 6 16,-8-2 18-16,-4-3 2 0,-8-3-11 15,-5-7-15 1,-3 0-30-16,-1-4-19 15,-3-9-59-15,7-3-41 16,6-10 171-16</inkml:trace>
  <inkml:trace contextRef="#ctx0" brushRef="#br0" timeOffset="-189961.3">15994 10762 1227 0,'-4'15'529'16,"-6"13"-313"-16,0 12-4 15,-1 5-7-15,5-5-53 0,3-9-37 16,6-7-59 0,8-8-19-16,5-7-32 15,3-5 0-15,4-11-6 16,2-6-9-16,0-11-17 15,0-4-2-15,-11-3 3 16,-9 0 9-16,-15 4 17 0,-10 0-2 16,-7 14-4-16,-4 7-6 15,4 15-26-15,1 10-15 16,6 6-61-16,7-1-44 16,11-1-264-16</inkml:trace>
  <inkml:trace contextRef="#ctx0" brushRef="#br0" timeOffset="-189657.56">16280 10802 1451 0,'2'-9'568'0,"2"-6"-367"16,0 12-59-16,4 19 0 15,-1 9-27-15,1 12-48 0,0-4-23 16,-8-5-28-1,0-5-12-15,-1-9-10 16,1-2-4-16,1-9-14 16,-1-1-1-16,-4-12-6 15,0-2 1-15,0-9 5 16,5-10 3-16,5-8 8 0,4-2 8 16,8 1 2-1,0 9 3-15,5 16-2 0,5 5-4 16,-3 10-24-16,0 9-17 15,-4-3-79-15,-4 0-52 16</inkml:trace>
  <inkml:trace contextRef="#ctx0" brushRef="#br0" timeOffset="-168645.3">8804 12307 1342 0,'-28'-11'521'15,"16"18"-402"-15,5 20-15 16,-10 8 6-16,1 12-47 16,11 0-12-16,7-9-9 15,7-7-5-15,20-15-18 16,5-4-10-16,10-6-9 15,1-6 0-15,-11-6-4 16,-5-6-2-16,-12-5-9 16,-3 1-1-16,-11-4 5 15,-2-1 1-15,-3-4 10 16,-5-6 0-16,-3 0-1 16,-3 6 3-16,-8 3 4 0,-4 10-2 15,-5 15-4-15,-1 6-1 16,-3 19-30-16,6 2-24 15,5 0-49-15,2-2-26 0,17-4-201 16</inkml:trace>
  <inkml:trace contextRef="#ctx0" brushRef="#br0" timeOffset="-168430.55">9132 12439 1491 0,'-3'8'550'0,"-5"9"-460"16,-1 3-19-16,1 6-21 16,1-1-33-16,3-2-53 15,4-2-32-15,0-3-90 16,4-3-96-16</inkml:trace>
  <inkml:trace contextRef="#ctx0" brushRef="#br0" timeOffset="-168114.34">9293 12244 1422 0,'-9'13'548'15,"-2"20"-354"-15,5 7-75 16,4 3-6-16,11-3-27 16,13-8-60-16,5-9-16 0,15-9-28 15,-6-5-25-15,7-8-28 16,-5-2-9-16,-12-6 13 16,0 1 23-16,-15 2 29 15,-8 2 38-15,-9 5 46 16,-5 7 5-16,-6 9 9 15,-4 4-22-15,-3 1-41 16,3 1-7-16,2-3-25 16,-6-6-24-16,13 0-71 15,-4-8-44-15,1-7-335 16</inkml:trace>
  <inkml:trace contextRef="#ctx0" brushRef="#br0" timeOffset="-167976.25">9278 12337 1312 0,'15'-10'526'0,"3"-5"-302"15,13 1-191-15,3 2-18 16,2 4-98-16,2 2-63 16</inkml:trace>
  <inkml:trace contextRef="#ctx0" brushRef="#br0" timeOffset="-167711.51">9623 12056 1417 0,'-5'4'603'15,"-1"6"-342"-15,2 5-118 16,1 1-23-16,7 1-62 16,1-3-17-16,7-3-27 15,4-5-11-15,1-12-13 16,2-6-11-16,-5-10-11 15,-2-1-2-15,-10 5 14 16,-4 1 7-16,-12 10 7 16,-4 4-6-16,-3 7-55 0,2 7-26 15,5 5-85 1,6 1-35-16</inkml:trace>
  <inkml:trace contextRef="#ctx0" brushRef="#br0" timeOffset="-167498.09">9938 11939 1634 0,'-8'17'707'0,"-4"16"-391"0,-8 17-161 16,-5 6-26-16,11 17-83 15,-1 4-23-15,9-3-23 16,6-3-17-16,0-16-35 15,2-8-23-15,3-10-47 16,-2-5-25-16,-6-8-41 16,2-5-24-16,-5-7-272 15</inkml:trace>
  <inkml:trace contextRef="#ctx0" brushRef="#br0" timeOffset="-167270.36">10007 12489 1717 0,'-1'3'647'16,"0"3"-499"-16,2 4-50 15,5-2-48-15,0 0-19 16,6-2-34-16,-1-6-14 16,1-4-12-16,-1-5-2 15,-5-9 17-15,-5 2 12 31,-6-1 23-31,-8 1 0 0,-3 13-12 0,-1 6-25 0,-1 12-130 16,3 6 299-16</inkml:trace>
  <inkml:trace contextRef="#ctx0" brushRef="#br0" timeOffset="-166832.33">11108 12182 1707 0,'-14'14'604'16,"-19"20"-514"-16,-1 9-27 16,-2 10-2-16,3-3-20 0,4-8-36 15,7-5-7-15,9-12-41 16,1-2-43-16,8-12-87 16,0-4-47-16</inkml:trace>
  <inkml:trace contextRef="#ctx0" brushRef="#br0" timeOffset="-166653.5">10845 12275 1023 0,'15'1'551'16,"6"4"-6"-16,11 5-379 16,4 7-3-16,-4 0-44 15,1 3-44-15,-7 0-44 0,-6-3-11 16,-3 6-48-1,-4-9-48-15,-5 3-127 0,-3-8-232 16</inkml:trace>
  <inkml:trace contextRef="#ctx0" brushRef="#br0" timeOffset="-166201.16">11706 11996 1700 0,'-1'5'626'0,"-2"15"-497"16,1 7-15-16,2 22-24 16,0 8-25-16,1 4-25 0,5-3-16 15,5-12-38 1,4-7-25-16,0-12-74 16,0-3-50-16,-7-14-91 15,-2-7-71-15</inkml:trace>
  <inkml:trace contextRef="#ctx0" brushRef="#br0" timeOffset="-165612.43">11714 12136 844 0,'-2'-19'431'0,"-2"-22"-20"16,5 7-225-16,11 4-46 15,3 6-19 1,7 10-57-16,1 1-21 16,-1 14-23-16,-2 3-8 0,-6 11-12 15,-5 5 4-15,-7 10 10 16,-1 5 27-16,-9 3 43 15,3 4 17-15,0-5 8 16,5-1-17-16,8-10-40 16,4-8-17-16,13-7-24 15,0-11-7-15,1-12-2 16,8-4-7-16,-4-11-9 16,-1 2 0-16,-4 9 1 15,-12 4 0-15,-4 19 23 0,-2 13 10 16,0 28 36-1,2 11 14-15,-4 17 2 16,-1 0-7-16,-1-8-34 16,-1-7-11-16,0-14-12 0,1-4-5 15,-1-12-19-15,2-2-11 16,1-8-54-16,-4-10-31 16,-1-8-62-16,0-10-31 15,1-18-29-15,-1-9-10 16,0-22 13-16,-2-7 36 15,-6-6 93-15,0-5 68 16,3 2 134-16,5 4 41 16,6 9 55-16,7 8-3 0,6 22-25 15,1 10-20-15,4 11-58 16,-6 8-19-16,-2 11-35 16,-3-3-16-16,-8 10-8 15,-2-1 7-15,-7 3 10 16,-2 4 7-16,-10-1-3 15,-2 0-2-15,-3-6-25 16,-2-7-8-16,1-3-44 0,5-7-52 16,-1-3-127-1,6-5 118-15</inkml:trace>
  <inkml:trace contextRef="#ctx0" brushRef="#br0" timeOffset="-164216.21">12724 12104 1499 0,'-24'-80'551'0,"30"77"-445"16,1 4 8-16,2 20 10 0,-3 1-22 15,0 13-29 1,-1 1-14-16,-4-3-39 0,2-6-4 15,-5-5-11 1,6-7-5-16,3-6-2 16,4-1-1-16,15-13-3 15,-6 0 5-15,4-13-3 16,4 3-1-16,-4 4 2 16,-2 0-4-16,-5 8 5 15,-6 2 0-15,-5 1 1 0,-5 11 1 16,-4 8 3-16,-3 3-1 15,-3 6 0-15,3 3 3 16,-5-4-4-16,0-1-2 16,0-7-3-16,-2-4-10 15,3-2-34-15,-2-3-25 0,-1-5-79 16,0-5-40-16</inkml:trace>
  <inkml:trace contextRef="#ctx0" brushRef="#br0" timeOffset="-164074.09">12679 12117 1234 0,'13'-9'499'0,"5"-6"-302"16,5 2-152 0,2 3 2-16,2 5-53 0,2-1-40 15,4 6-195 1</inkml:trace>
  <inkml:trace contextRef="#ctx0" brushRef="#br0" timeOffset="-163862.78">13070 11996 987 0,'4'0'559'0,"4"5"12"15,2 9-409-15,-6 10-12 16,2 13-49-16,-2 1-30 15,3 10-39-15,0-4-18 16,1 0-41-16,-1-6-34 0,-6-12-75 16,3-6-36-16,-2-12-97 15,-1-8-254-15</inkml:trace>
  <inkml:trace contextRef="#ctx0" brushRef="#br0" timeOffset="-163594.95">13222 11965 1494 0,'1'-6'561'0,"6"0"-437"15,2 3-33-15,3-2-53 16,5 6-17-16,7 4-33 16,-10 39-8 30,-6-23 38-46,-5-10 33 0,2 1 30 0,18 86 9 0,-6 6-30 0,-8 5-34 16,-10-77-9-16,1-3-17 16,0-11-21-16,0-6-79 15,0-6-44-15,-3-6-86 16,-2-5-182-16</inkml:trace>
  <inkml:trace contextRef="#ctx0" brushRef="#br0" timeOffset="-163462.96">13269 12157 1487 0,'0'-10'605'0,"7"-5"-378"15,7 1-95-15,9 3-58 16,1 4-48-16,-2 1-108 0,-2 4-61 16,-5 0-295-16</inkml:trace>
  <inkml:trace contextRef="#ctx0" brushRef="#br0" timeOffset="-163325.18">13593 12124 1909 0,'-1'-4'733'0,"12"-3"-551"16,-6-1-69-16,3-4-97 16,4 2-65-16,-16 5-188 15</inkml:trace>
  <inkml:trace contextRef="#ctx0" brushRef="#br0" timeOffset="-161895.21">13925 12031 1642 0,'6'-5'542'16,"4"-5"-544"-16,13 4-9 16,13 3 13-16,0 0 0 15,0 7-3-15,-11 1-7 16,-15 8 0-16,-10 5 6 15,-11 6 28-15,-2 7 28 0,-14 2 49 16,2-1 8-16,-1 3-2 16,4-7-16-16,10-6-34 15,3-1-13-15,8-11-26 16,0-1-3-16,9-5-14 16,6-6 0-16,10-7 2 15,5-1-3-15,-9-9 0 16,8 4 2-16,-11 4-18 15,-1 0-23-15,1 11-87 16,-11 0-65-16</inkml:trace>
  <inkml:trace contextRef="#ctx0" brushRef="#br0" timeOffset="-161512.74">14319 11946 1438 0,'4'-7'550'16,"0"-6"-359"-16,8 8-164 0,3 3 2 16,4 6-23-16,1 5-13 15,-3 5-15-15,-4 3-3 16,-7 4 7-16,-5 0 6 15,-11 4 28-15,-3 2 17 16,-6 2 23-16,3 1 14 16,-1-3-1-16,4 0-10 15,3-9-15-15,3-2-9 16,6-4-13-16,1-7-4 0,2-5-8 16,5-2-2-16,9-9-5 15,4-3 3-15,5 2-2 16,-2 0-8-16,-5 7-32 15,-1 5-36-15,-6 8-76 16,-1 2-40-16</inkml:trace>
  <inkml:trace contextRef="#ctx0" brushRef="#br0" timeOffset="-161163.41">14706 11896 1421 0,'-14'10'588'0,"-13"5"-388"16,4 14-27-16,5 8 4 0,7 2-70 15,7 4-30 1,16-5-40 15,4-5-22-31,12-8-9 0,-1-10-6 16,4-13-8-16,1-7-7 0,-6-15-19 0,-2-5 4 0,-9-6-6 15,-6-3 10-15,-6 2 14 16,-4 1 3-16,-11 6 9 16,-7 8-1-16,-11 9 0 15,-4 8-5-15,-2 11-28 16,3 3-21-16,9 5-80 15,5-3-56-15</inkml:trace>
  <inkml:trace contextRef="#ctx0" brushRef="#br0" timeOffset="-160955.66">14982 12022 2032 0,'0'-3'828'0,"-4"-5"-506"15,4 1-194-15,-1 4-21 16,0-1-77-16,3 3-57 0,-2 1-152 16,0 0-124-16</inkml:trace>
  <inkml:trace contextRef="#ctx0" brushRef="#br0" timeOffset="-159478.47">15318 11866 1333 0,'-18'-54'510'0,"18"79"-313"0,1 6-61 16,0 6 3-16,3-4-24 15,0-12-65-15,1-2-19 0,2-12-23 16,0-4-5-1,4-6-3-15,2-8 0 0,10-7 2 16,2-2-1-16,0 4 1 16,-3 4 0-1,-8 9-1-15,-3 5 1 0,-2 9 0 16,-1 4 1-16,-8 5 8 16,-1 2 6-16,-6-2 5 15,-2 0-3-15,-2-2-5 16,1 2-2-16,-2-2-6 15,1 0-2-15,3 1 1 16,-1-3-6-16,2-4-21 16,4-2-17-16,0-7-77 15,1-2-43-15,-1-9-16 16</inkml:trace>
  <inkml:trace contextRef="#ctx0" brushRef="#br0" timeOffset="-159325.28">15196 11874 1247 0,'9'-12'506'0,"7"-5"-339"15,12 2-84-15,5 3-15 0,3 6-50 16,-1 2-21 0,0 1-64-16,-4 0-43 0,-3 2-316 15</inkml:trace>
  <inkml:trace contextRef="#ctx0" brushRef="#br0" timeOffset="-158958.65">15691 11696 1454 0,'-2'6'571'0,"-2"14"-388"15,-1 4-21-15,3 10-48 16,1 1-29-16,1-3-48 15,0-7-19-15,5-9-17 16,4-5-1-16,1-10-10 0,1-3 5 16,1-9-2-1,-1-2-3-15,5 2 8 16,6 0-4-16,-2 5 4 16,2 3-1-16,-2 3 3 0,-5 4 0 15,-5 4 0-15,-4 2 0 16,-6 5-1-16,-2 2 1 0,-4 2 2 15,-3-2 5 1,-1-1 4-16,0-2 0 16,2-2 0-16,3 1-5 0,2-4-20 15,2-5-24 1,1-4-73-16,-1-2-40 0,1 1 39 16,-2 0-406-16</inkml:trace>
  <inkml:trace contextRef="#ctx0" brushRef="#br0" timeOffset="-158808.5">15682 11672 947 0,'12'-9'469'0,"14"-4"-71"0,2 5-258 16,3 7-60 0,-4 6-21-16,-3 7-79 15,-4-2-38-15,-3 0-74 16,4-1-98-16</inkml:trace>
  <inkml:trace contextRef="#ctx0" brushRef="#br0" timeOffset="-158530.46">16040 11623 1319 0,'-2'9'548'16,"-10"17"-302"-16,1 9-31 15,-1 18-47-15,-1 3-25 16,5-5-62-16,8-5-24 15,7-14-34-15,8-7-16 0,12-13-12 16,5-6-7-16,7-17-22 16,-1-8-8-16,-5-14-24 15,-9-9-6-15,-5-7 20 16,-11-3 9-16,-10-4 30 16,-8 7 16-16,-18 9 7 15,-5 12 5-15,-11 24-15 0,-2 14-42 16,0 27-98-1</inkml:trace>
  <inkml:trace contextRef="#ctx0" brushRef="#br0" timeOffset="-157173.59">16950 11800 1162 0,'0'0'616'16,"0"0"19"-16,0 0-550 0,0-1-4 16,0-1-35-16,0 1-23 15,8-2-54-15,0 0-46 16,23-4-112-16,-28 15 21 15</inkml:trace>
  <inkml:trace contextRef="#ctx0" brushRef="#br0" timeOffset="-157024.52">16983 11986 931 0,'1'-1'496'15,"1"-2"-22"-15,1-1-346 16,-3 3-15-16,0 0-46 15,0 0-25-15,0 0-92 16,0 0-70-16</inkml:trace>
  <inkml:trace contextRef="#ctx0" brushRef="#br0" timeOffset="-155945.79">20273 11545 1231 0,'-16'-50'536'16,"30"54"-237"-16,8 14-155 15,0 11 9-15,-5 20-19 0,-1 6-30 0,-5 13-42 16,-2-2-21 0,-3-7-26-16,1-5-6 15,1-13-32-15,-2-6-18 16,-2-16-69-16,1-6-49 15,-3-11-22-15,-2-5-10 16,-7-10 20-16,-9-10 37 0,-2-12 50 16,-1-6 37-1,8-11 69-15,4 2 24 0,7-4 37 16,6-1 5-16,8 7 3 16,13 6-8-16,2 8-25 15,9 6-10-15,-4 10-16 16,-8 4-7-16,-5 13-10 15,-6 4 6-15,-9 12 21 16,-2 6 13-16,-4 12 16 0,-2 3 2 16,1 5-15-1,1 5-10-15,1-7-18 0,4-3-11 16,5-7-15 0,0-8-3-16,8-2 0 0,2-7-1 15,2-2 0 1,5 6 3-16,-1 4-3 15,-4 8 11-15,-5 9 15 16,-1-3 0-16,-11 9 7 16,0 2-11-16,-2 2-14 0,-3 0-6 15,1 1-14-15,3-8-12 16,-3-10-39-16,-1-2-23 16,-1-16-61-16,1-1-25 15,-4-11-2-15</inkml:trace>
  <inkml:trace contextRef="#ctx0" brushRef="#br0" timeOffset="-155712.39">20705 11772 1318 0,'14'-28'567'16,"12"-24"-345"-16,14 21-60 16,3 12-18-16,-5 19-65 15,-8 8-21-15,-12 14-31 16,-12 1-11-16,-4 8-10 15,-11 2 3-15,-8-3-9 16,2-3-1-16,-13-8-3 16,-3-7-3-16,-2-11-11 15,1-3-12-15,7-17-48 16,10 3-47-16,15-3 55 0</inkml:trace>
  <inkml:trace contextRef="#ctx0" brushRef="#br0" timeOffset="-150878.81">22383 11469 778 0,'27'-4'410'0,"-33"-1"-15"0,4 1-267 16,3 4-35-16,1 0-17 15,-2 0-40-15,0 0-14 16,0 0-18-16,0 0 3 16,0 0 6-16,0 0 4 0,0 0 12 15,0 0 6 1,0 0 7-16,0 0 1 16,0 0-1-16,-1 0-8 15,1 0-4-15,0 0-11 0,0 0-10 16,0 0 0-16,11-2-5 15,34-15 2-15,-18 4-1 16,-2 2-4-16,3 3-1 16,-1 8 1-16,-4 4 5 15,-7 6 5-15,-7 9 13 0,-5 4 12 16,-9 10 4 0,-6 2 3-16,-4 0-7 15,-1 2-10-15,-3 1-6 16,-1-1-4-16,-1-5-8 15,2-5-1-15,-3-11 0 16,1-3 1-16,1-11 7 16,6-3 4-16,5-8 0 15,4-6-5-15,10-10-10 16,-2 0-2-16,13 0-2 0,7 4 0 16,-1 9 1-16,13 6-1 15,-8 7-4-15,-4 2 5 16,1 4-8-16,-7-3-18 15,-2-1-56-15,-1 1-43 16,-5-3-89-16,-1-1 25 16</inkml:trace>
  <inkml:trace contextRef="#ctx0" brushRef="#br0" timeOffset="-150728.45">22796 11559 1566 0,'0'-7'713'0,"-1"-3"-256"16,2-1-286-16,5 4-71 16,-4 1-36-16,4 3-53 15,-1 2-45-15,-2 3-171 16,-1 4 452-16</inkml:trace>
  <inkml:trace contextRef="#ctx0" brushRef="#br0" timeOffset="-149530.53">23144 11382 1255 0,'-1'-3'490'0,"1"3"-363"15,1 9-7-15,4 11 5 16,0 4-28-16,-2 6-15 16,2 0-17-16,-3-5-35 15,2-1-6-15,0-11-14 16,1-3-3-16,2-6-6 16,-1-3-1-16,7-2-1 15,4-6 1-15,8-3 3 0,3-4-3 16,1 3 0-1,-3 1-2-15,-9 9-4 0,-3 2 3 16,-10 7 2-16,-4 4 2 16,-7 3 6-16,-4 4 2 15,-3 0 10-15,0 0 0 16,0 1 0-16,-1-1-5 16,2-1-9-16,-1-3-3 15,3 1-10-15,3-3-11 0,-2-3-49 16,2-2-29-16,3-7-68 15,0-4-25-15</inkml:trace>
  <inkml:trace contextRef="#ctx0" brushRef="#br0" timeOffset="-149387.28">23075 11447 1145 0,'14'-5'429'0,"18"-5"-347"15,4 3-22-15,6 7-33 16,-2 0-21-16,-2 8-36 16,-5 0-160-16</inkml:trace>
  <inkml:trace contextRef="#ctx0" brushRef="#br0" timeOffset="-148909.74">23576 11456 1533 0,'17'-6'586'0,"-34"25"-440"16,-1 5-6-16,5 3-33 16,5 0-34-16,8-3-39 15,7 0-16-15,11-4-19 16,3 0-1-16,4-9-9 15,1-6 1-15,-3-5-2 16,-4-9-1-16,-3-1 0 16,-5-1 3-16,-7-5 5 15,-2 3-1-15,-7-1 2 16,-5 1 0-16,-8 1-5 16,-4-4 2-16,-7-3 2 15,-5-2-3-15,1-4 2 16,5 0-2-16,7-1 0 0,5-3 4 15,13 5-3 1,4-2 2-16,15 8 0 16,-1 1 0-16,10 5 2 0,-5 5 1 15,-2 5-1-15,7 8-5 16,-20 7-13-16,0 11 0 16,-7 4-3-16,-10 6-7 15,-3 0-8-15,-4-4-19 0,4-1-41 16,1-7-19-1,10-5-60-15,8-4-272 0</inkml:trace>
  <inkml:trace contextRef="#ctx0" brushRef="#br0" timeOffset="-148579.1">23848 11197 1414 0,'-6'16'581'0,"-9"24"-354"16,0 13-45-16,2 4-49 16,2 0-34-16,11-7-52 15,4-9-17-15,11-12-23 16,4-4-5-16,4-13-3 16,1-6-4-16,4-8-3 15,-1-8-4-15,-1-8 3 0,2-4 6 16,-16-1 3-16,-4 0 2 15,-15 3 4-15,-11 5-6 16,-7 10-7-16,-8 4-5 0,-4 12-14 16,0 6-1-1,5 7-27-15,7 2-16 0,9-1-47 16,4-3-30 0,5-2-36-16,7-1-311 15</inkml:trace>
  <inkml:trace contextRef="#ctx0" brushRef="#br0" timeOffset="-148402.15">24223 11553 1710 0,'0'-2'759'15,"-2"0"-319"-15,2 1-320 0,-2 0-34 16,2 0-72-1,0 0-53-15,0-1-200 0,0 1 99 16</inkml:trace>
  <inkml:trace contextRef="#ctx0" brushRef="#br0" timeOffset="-146717.83">24466 11253 1238 0,'1'13'500'16,"4"12"-345"-16,1 17-12 0,-4 4 16 15,5 2-46-15,-6-4-32 16,4-11-45-16,1-5-14 15,-2-7-18-15,3-3-2 16,-4-8-9-16,-1-4-5 16,-2-2-17-16,-3-4-9 15,2-2-35-15,0 1-23 16,-1 0-44-16,1 0-29 0,0 0-281 16</inkml:trace>
  <inkml:trace contextRef="#ctx0" brushRef="#br0" timeOffset="-146030.34">24708 11340 1279 0,'-9'15'532'16,"-6"10"-349"-16,5 8-36 16,7 0-15-16,6-3-55 15,9-3-21-15,5-6-40 0,1-4-7 16,4-6-5-16,-1-4-3 15,-2-8 0-15,1-5 0 16,1-8-1-16,-5-5 0 0,-5-5 1 16,-3-1 0-1,-9-1 2-15,-4-2 4 16,-10 1-2-16,-5-3-5 16,-5 9 1-16,0 4-7 15,-1 7-25-15,-2 9-14 16,1 8-52-16,2 3-27 0,6 9-56 15,8-1-240-15</inkml:trace>
  <inkml:trace contextRef="#ctx0" brushRef="#br0" timeOffset="-144793">24918 11311 784 0,'0'-1'303'0,"1"0"-206"16,0 0-22-16,1 0-25 16,-1 0 4-16,3 0 2 15,-4 1-1-15,0 0 2 0,0 0-4 16,0 0 1-1,0 0-3-15,1 0-12 16,-1 0-3-16,0 0-18 16,0 0-8-16,0 0-6 15,0 0-3-15,0 0 2 16,0 0 5-16,0 0 2 0,0 0 2 16,0 0 7-1,0 0 1-15,0 0 10 0,0 0 1 16,0 0-3-1,5 0 2-15,1-2-14 0,8-6-3 16,29-19-7-16,-27 16-5 0,6 1-1 16,-1 2-1-1,0 6 1-15,-8 1-1 16,-9 4 2-16,1 6 4 16,-5 4 8-16,-4 3 11 0,-5 5 11 15,-9 2-1-15,3 0-2 16,-2 0-10-16,9-3-8 15,-5-5 2-15,0-4-8 16,10 1 3-16,-11-4 7 16,9-2-5-16,4-1 9 15,-4-5 3-15,6 0-6 16,-1 0-3-16,0-1-11 16,11-3-4-16,41-9 1 15,-22 7-1-15,-1 5 3 16,-10-4-4-16,4 9-2 15,-7 1 5-15,-9 2-1 16,3 5 1-16,-10 2 12 16,-12 1 1-16,-9 8 14 15,-6-1 7-15,-1-1-5 0,5-4-2 16,-2-7-12-16,3 0-2 16,1-6-10-16,7 2 0 15,8-3-8-15,3-3-12 16,3 0-47-16,0-1-51 15,0 0 140-15</inkml:trace>
  <inkml:trace contextRef="#ctx0" brushRef="#br0" timeOffset="-138195.18">4214 14635 1314 0,'25'-6'444'16,"43"-9"-313"-16,17 1-173 16,31-4 34-1,18-2 38-15,21-5-17 16,18 1-9-16,3-3-1 0,7-2-1 16,22-3-2-16,-12 2 0 15,21-3-1-15,-1 0 1 16,0 0-1-16,12-2 1 15,0 0 0-15,14 3 0 0,7-2 0 16,12 0 0 0,12 1 6-16,5 3 4 15,21 1-1-15,-7 2 0 0,18-3-6 16,-10-4-1-16,9 0 0 16,5-1 1-16,2-3 0 15,23 3-2-15,-3-1 0 16,9 1-1-16,9 5 3 15,-17 3 4-15,12 8 6 16,7 4 1-16,-3 5 3 16,4 1 1-16,12 0-4 15,-13 1 5-15,6-5-7 16,23-3 0-16,0-1-4 16,-1-4-4-16,12-1 4 0,-4 3-4 15,2 3 3 1,-2 5-3-16,-5 6-4 15,-3 4 3-15,-8 2-5 16,0 2 4-16,-3-3-1 16,-6 1-2-16,-1-7 2 0,7-8 1 15,11-1 7-15,3-2 11 16,7-1 7-16,4 6 2 16,1 5-6-16,-15 3-7 15,-10 4-6-15,7 1-10 0,-19 4 3 16,0-3 0-1,-13 2-5-15,-3-4 2 0,-3-9 1 16,21-4-2-16,11-6 10 16,-14-1 4-16,2 1 5 15,-22 4 6-15,-16 6-9 16,1 1 1-16,-35 10-4 16,-7 3-8-16,-32 3-2 15,-22 2 0-15,-11-4-2 16,-15-2 0-16,-20-2 7 15,3-6 3-15,-27 1 6 16,-8-1 3-16,-15 0-6 16,-11 4-2-16,-17 5-6 15,-14-2-1-15,-26 1-6 16,-22 1-7-16,-23 4-13 0,-8-1-12 16,-14 4-50-16,-8-4-41 0</inkml:trace>
  <inkml:trace contextRef="#ctx0" brushRef="#br0" timeOffset="-126313.25">26981 11854 1336 0,'-8'-4'482'0,"-12"-8"-357"16,16 4-56-16,3 7 15 15,4-4 0-15,13-2-24 0,20 3-27 16,17-7-7 0,27 0-1-16,7-1 4 0,-2 0-18 15,-8 3-8-15,-17 2-4 16,-12 6-17-16,-18 2-73 16,-11 1-46-16,-11 4-306 15</inkml:trace>
  <inkml:trace contextRef="#ctx0" brushRef="#br0" timeOffset="-126021.93">27499 11562 1494 0,'-1'-8'540'0,"1"-8"-387"0,3 2-84 16,14 8-3-1,6 4-3-15,17 6-40 0,4 5-10 16,2 3-10-16,0 5-3 16,-17 7-1-16,-5 10-6 15,-19 15 3-15,-12 8 1 16,-23 6 15-16,-10-2 17 16,-4-8 30-16,4-7 15 15,9-11 0-15,7-8-4 16,10-10-31-16,2-3-18 0,7-7-24 15,5-3-38-15,1-2-95 16,3 0-64-16</inkml:trace>
  <inkml:trace contextRef="#ctx0" brushRef="#br0" timeOffset="-122730.89">28356 11525 816 0,'-78'-59'395'16,"72"51"-27"-16,-1 4-213 0,10 10-16 16,1 12-16-16,0 11-47 15,0 6-9 1,4 10-13-16,-1-2-12 0,-1-3-29 15,1-2-8-15,-7-12-4 16,0-3 3-16,0-4 1 16,0-7-6-16,-2-9-3 15,-1-3-4-15,-5-15-10 16,3-5 4-16,3-14 1 16,-3-9 2-16,10-3 7 15,1 0 0-15,8 6 3 16,7 7-1-16,5 7 5 15,1 5 3-15,3 16 1 16,0 5 3-16,-3 15 1 16,-2 5-5-16,-10 8 2 15,-10 6 0-15,-14 6 4 16,-9 3 10-16,-4 6 1 16,-2 1 2-16,-2-8-12 0,3-2-7 15,-6-16-4-15,-1-1-1 16,12-9-12-16,4-7-17 15,14-3-40-15,10-12-27 16,10-8-35-16,4-6-13 16,9-9-27-16,3 1-41 15,3-2-11-15,5 2-4 16,0-3 61-16,7 4 73 0,-10 0 142 16,0 5 83-16,-16 11 67 15,-12 4 20-15,-14 12-15 16,-11 3-23-16,-8 16-28 15,-9 5-11-15,2 6-44 16,0 1-23-16,15-9-29 16,2-3-14-16,8-6-24 15,3-5-4-15,4-6-11 16,4-6-5-16,15-10-6 16,-1-4 1-16,10-2 5 15,6 2 4-15,-4 11 6 16,4 6-2-16,-15 17 18 15,-7 12 13-15,-14 12 17 16,-3 5 10-16,-6-2-16 16,-1-3-13-16,-3-6-18 0,0-4-13 15,-1-6-15-15,-8-4-2 0,3-8 3 16,-6-3 3 0,-2-10 14-16,5-6 2 15,-3-11 3-15,9-6 1 16,3-7 6-16,8-3 0 0,13-3-3 15,6-1 1 1,23 7-6-16,2 1-1 16,4 10 0-16,0 5-10 0,-14 4-83 15,-3 6-67-15</inkml:trace>
  <inkml:trace contextRef="#ctx0" brushRef="#br0" timeOffset="-122211.95">29315 11291 1587 0,'1'5'588'16,"5"16"-467"-16,-3 13-2 15,0 7-15-15,4 8-43 0,-2-2-40 16,-3-10-9-16,1-4-12 15,-8-4 3-15,1-6 0 16,-3 1-1-16,-4-4 0 16,-1-7 0-16,1 1 2 15,2-2 1-15,0-3 1 16,10 3 3-16,-4-5-5 16,-5-3 4-16,10-2-5 15,-7-2-3-15,6 0 5 16,-1 0-6-16,0-1 6 15,0 1 3-15,-1-1 5 16,1 1 5-16,0 0-5 16,0 0-1-16,0 0-15 15,0 0-14-15,-1-1-42 16,1 1-36-16,0-1-76 0,0 0-38 16,0 0-293-16</inkml:trace>
  <inkml:trace contextRef="#ctx0" brushRef="#br0" timeOffset="-121914.28">29267 11311 1216 0,'13'-17'507'15,"8"-13"-334"-15,5 16-42 16,6 10-6-16,-1 30-49 15,-2 16-16-15,-6 17 5 16,-3 5 10-16,-11-6 2 16,-4-1 2-16,-5 0-22 15,0-5-18-15,2 0-19 16,-2-9-14-16,5-14-6 0,-4-5 1 16,2-17-16-1,-2 2-13-15,-1-9-48 16,0-3-36-16,-4-4-78 15,-1-4-40-15</inkml:trace>
  <inkml:trace contextRef="#ctx0" brushRef="#br0" timeOffset="-121734.64">29113 11643 1228 0,'-3'-5'531'0,"-6"-7"-306"15,17 1-100-15,9-3-12 0,20 2-71 16,12 1-30-16,19 2-25 16,7 0-21-16,-10 2-59 15,-8 3-42-15,-21 4-40 16</inkml:trace>
  <inkml:trace contextRef="#ctx0" brushRef="#br0" timeOffset="-121312.68">29622 11414 1105 0,'3'-9'512'16,"4"-4"-248"-16,-1 19-83 15,-1 7-12-15,-1 23-41 16,-4 8-20-16,-2 8-35 16,-3 8-19-16,0-1-38 15,3-2-24-15,-1-6-57 0,2-8-30 0,1-13-68 16,0-8-10-1,0-12 5-15,-2-7 23 16,-1-12 65-16,-1-11 24 16,-2-23 54-16,4-6 8 15,0-16 18-15,3 4 14 16,10 4 14-16,3 6 8 0,11 14 9 16,8 7 4-1,4 11-6-15,6 8-3 0,-8 11-19 16,0 5-14-16,-14 9-16 15,-8 2-1-15,-15 6-3 16,-15 2 6-16,-11-1 7 16,-10 0-7-16,-3-3 0 15,2-6-3-15,2-5-9 0,7-4 3 16,10-8-25 0,5-4-23-16,8-3-58 15,6 0-40-15,10 2-233 16</inkml:trace>
  <inkml:trace contextRef="#ctx0" brushRef="#br0" timeOffset="-121111.42">30101 11411 1351 0,'5'10'559'16,"-1"14"-315"-16,-4 8-27 15,-5 14-35-15,-4 4-38 0,-2 6-73 16,3 0-17-1,6-2-38-15,1-4-14 0,4-14-6 16,2-12-19 0,-1-15-28-16,-3-6-27 0,-1-3-73 15,-8 0-55-15</inkml:trace>
  <inkml:trace contextRef="#ctx0" brushRef="#br0" timeOffset="-119246.11">8865 15536 1343 0,'0'-8'452'0,"7"-4"-437"0,5 0-4 16,7 3 4 0,2 7-6-16,2 8 6 0,0 10 14 15,-2 16 25-15,-1 8 14 0,-5 7 18 16,-1 4-2 0,-5-4-15-16,2 1-5 15,-3-1-26-15,-4-4-15 16,1-4-13-16,-1 0-6 31,-2-7-9-15,-1-6-24-16,-1-6-52 0,-1-7-36 0,-4-7-56 0,-1-5-183 15</inkml:trace>
  <inkml:trace contextRef="#ctx0" brushRef="#br0" timeOffset="-119135.14">8924 15869 941 0,'1'-3'365'0,"5"-2"-236"15,4-3-95-15,10-4-20 16,3-1-8-16,6-4-99 16,4 0-141-16</inkml:trace>
  <inkml:trace contextRef="#ctx0" brushRef="#br0" timeOffset="-119011.15">9213 15753 970 0,'-2'13'467'16,"-3"9"-151"-16,5 2-191 0,2-1-12 15,7 0-62-15,1 0-27 16,4-1-72-16,1-3-47 16</inkml:trace>
  <inkml:trace contextRef="#ctx0" brushRef="#br0" timeOffset="-118745.49">9443 15600 1417 0,'0'7'518'0,"6"11"-388"15,9 6-46-15,6-1 3 16,3 2-25-16,1-2-52 16,-3-2-26-16,-4-2-32 15,-8-1 0-15,-12-1 7 16,-5-3 20-16,-11-1 26 15,-1 0 2-15,-6-5 2 16,-2-7 0-16,6-4-19 16,0-7-21-16,4-6-78 15,2-3-20-15</inkml:trace>
  <inkml:trace contextRef="#ctx0" brushRef="#br0" timeOffset="-118627.7">9460 15543 1200 0,'19'-4'488'15,"12"-7"-341"-15,3 2-67 16,2 0-27-16,4-5-122 16,-2-1-151-1</inkml:trace>
  <inkml:trace contextRef="#ctx0" brushRef="#br0" timeOffset="-118347.55">9887 15108 1464 0,'-2'3'615'16,"-7"0"-387"-16,1 15-95 15,-3 3-13-15,8 4-74 16,0 2-18-16,12-5-15 16,1-7-11-16,3-10-11 15,12-5-10-15,-4-14-17 16,-2-4-3-16,-3-9 10 15,-12-3 8-15,-6 2 15 0,-8 3 6 16,-2 12 1 0,-6 6 4-16,0 14-15 0,-3 9-25 15,-4 10-73-15,4 2-54 16,5 2-347-16</inkml:trace>
  <inkml:trace contextRef="#ctx0" brushRef="#br0" timeOffset="-118143.7">10159 15013 1380 0,'-5'15'604'0,"-6"26"-268"16,-3 14-125-16,-5 26-49 16,-4 13-51-16,-1 13-73 15,1-1-11-15,8-15-35 16,4-8-11-16,4-18-62 15,4-5-47-15,3-8-96 16,0-12 71-16</inkml:trace>
  <inkml:trace contextRef="#ctx0" brushRef="#br0" timeOffset="-117936.5">10179 15786 1454 0,'-2'2'626'15,"1"4"-266"-15,0 0-215 16,4 0-70-16,5-2-19 16,6-5-71-16,4-5-26 15,-3-10-20-15,-4-5-2 16,-9-3 26-16,-5 2 19 0,-10 8 35 16,-1 9 5-16,-13 18-18 15,2 10-46-15,2 14 284 16</inkml:trace>
  <inkml:trace contextRef="#ctx0" brushRef="#br0" timeOffset="-117478.45">11541 15316 1606 0,'-9'3'601'0,"-26"13"-462"16,-10 15-30-16,-7 23-9 15,-1 6-39-15,9 2-41 16,11-8-8-16,14-15-38 16,3-6-24-16,8-15-72 15,3-5-48-15,-2-10-60 16,1-4-167-16</inkml:trace>
  <inkml:trace contextRef="#ctx0" brushRef="#br0" timeOffset="-117314.24">11215 15409 953 0,'21'16'489'0,"16"6"-125"16,9 12-180-16,-1 1 1 15,2-1-79-15,0-2-32 0,-5-7-51 16,-4-2-42 0,-9-7-115-16,-7-4-242 15</inkml:trace>
  <inkml:trace contextRef="#ctx0" brushRef="#br0" timeOffset="-116380.89">12215 15143 1392 0,'0'7'525'16,"0"15"-378"-16,3 16-28 15,1 28-6-15,0 9-21 16,0 8-37-16,2-3-22 0,0-20-32 16,3-9-13-1,1-18-57-15,-4-10-40 16,0-12-72-16,-3-9-23 16,-3-14-121-16,2-10 0 0,-4-19 88 15,-3-6 66-15,-5-14 285 16,-3-1 80-16,6 3 46 15,7 2-12-15,12 12-79 16,5 8-35-16,7 15-53 16,0 7-15-16,1 10-36 15,-1 6-8-15,-12 17-2 16,-3 6-2-16,-15 12 27 16,-6 6 17-16,-6 1 34 15,-2-3 13-15,6-6-16 16,3-5-18-16,13-9-35 15,1-5-16-15,17-7-28 16,7-7-15-16,8-4-42 0,2-5-28 16,-1-4-37-1,-4 0-3-15,-6 3 29 0,-1-2 28 16,-10 5 79-16,1 6 44 16,-7 3 92-16,1 9 38 15,0 9 40-15,-2 5-9 0,1 7-44 16,3 0-30-1,0-1-54-15,1-4-19 16,0-4-29-16,1-2-10 0,-2-6-12 16,-2-1-2-16,-3-5-18 15,-5-6-10-15,-1-3-22 16,-1-2-13-16,-1 0-38 16,0 0-23-16,-2-4-46 15,-6-15-13-15,-12-41-2 16,10 22-17-16,0-7 68 15,2-2 43-15,4 1 119 16,6 4 79-16,9 2 53 16,5 11 4-16,6 8-37 15,-2 8-16-15,1 14-40 16,-2 5-20-16,-11 11-13 16,1 2 1-16,-9 8 1 15,-7 2 11-15,-2-2-5 16,-6 0-10-16,-3-7-13 15,-1-7-5-15,-3-9-20 0,0-3-14 16,6-10-66-16,2-2-22 0</inkml:trace>
  <inkml:trace contextRef="#ctx0" brushRef="#br0" timeOffset="-110544.33">13443 15292 1363 0,'-40'-18'491'16,"39"36"-419"0,2 13 15-16,4 8 1 0,3 4-26 15,1-6-21-15,2-8-33 16,1-9-4-16,4-11-2 16,6-3-3-16,5-6 1 15,4-11 2-15,1-6-1 16,0 2-1-16,-6 4 6 15,-4 10-6-15,-8 8 0 16,-5 3 0-16,-8 9 3 16,-4 4 6-16,-6 5 7 15,-2 1 1-15,-1-5-4 16,0-5-5-16,-4-2-2 16,2-3-2-16,-4-4-4 0,3 1-10 15,2-4-60 1,-2-4-34-16,0-6-393 15</inkml:trace>
  <inkml:trace contextRef="#ctx0" brushRef="#br0" timeOffset="-110410.03">13379 15368 1319 0,'10'-13'472'15,"22"-10"-415"-15,8 1-7 16,12 8-22-16,2 5-15 15,-3 6-44-15,-3 0-44 0</inkml:trace>
  <inkml:trace contextRef="#ctx0" brushRef="#br0" timeOffset="-110216.48">13940 15255 1477 0,'1'23'589'0,"1"32"-416"16,0 5 0-16,1 9-97 16,0-4-27-16,6-13-35 15,0-4-13-15,1-18-38 16,2-2-35-16,-8-14-112 16,-1-7 237-16</inkml:trace>
  <inkml:trace contextRef="#ctx0" brushRef="#br0" timeOffset="-109978.35">14097 15227 1229 0,'13'-9'459'16,"14"-8"-356"-16,-1 4-34 16,3 21-5-16,-2 5-26 0,-5 22 8 15,5 17 20-15,-12 13 31 16,-5 5 12-16,-5 2-7 15,-5-10-15-15,2-9-28 16,1-9-20-16,0-12-24 16,-1-6-9-16,0-10-17 15,-2-5-27-15,-1-9-77 16,-4-2-39-16</inkml:trace>
  <inkml:trace contextRef="#ctx0" brushRef="#br0" timeOffset="-109841.22">14051 15521 1350 0,'3'-7'507'0,"13"-13"-392"0,12 0-31 15,14-1-35-15,4 2-21 16,3 11-66-16,-7 0-53 16</inkml:trace>
  <inkml:trace contextRef="#ctx0" brushRef="#br0" timeOffset="-109694.55">14548 15426 1827 0,'6'-13'713'16,"-2"-10"-531"-16,2 4-84 16,7 4-40-16,-6 5-138 15,3 3-106-15</inkml:trace>
  <inkml:trace contextRef="#ctx0" brushRef="#br0" timeOffset="-108463.08">15079 15270 898 0,'-58'-16'428'16,"54"12"-99"-16,5 1-276 16,4 3 4-16,3 3-33 0,3-2-10 15,-2 3-5-15,-2 3 0 0,-3-2 12 16,-2 3 8 0,-8-1 19-16,4 0 8 15,-7 0-2-15,4-3-3 16,3-3-14-16,-3 0-10 15,3-2-10-15,1 1-3 16,1 0-4-16,0 0 1 16,0 0 8-16,0 0 3 0,-1-1 5 15,0 0-3-15,0 0-2 16,0 0-7-16,1 0-6 16,3-10 0-16,28-29-7 15,-10 31-1-15,2 5 0 16,4 4 4-16,-9 8-3 15,-1 4-1-15,-14 6 1 16,-5 9 1-16,-6 9 4 16,-10 2-1-16,-1 5 6 15,-2-3-4-15,-3-8 1 16,5 2 1-16,0-9 1 16,0-6-1-16,3-7-1 15,4-4 3-15,1-6-4 16,5-1 6-16,11-3-3 0,0-5-5 15,19-6-1-15,4-1-3 16,10 4-1-16,6 2 0 16,-7 8-1-16,-1 1-11 15,-9-1-36-15,-5 4-30 16,-3-3-103-16,-4-1 217 0</inkml:trace>
  <inkml:trace contextRef="#ctx0" brushRef="#br0" timeOffset="-108143.88">15365 15323 1172 0,'6'-7'448'0,"11"-2"-334"16,1 2-34-16,3 5-22 16,-2 2-29-16,-4 6-21 15,-3 3-4-15,-5 10-4 16,-5 3 3-16,-4 3-2 15,-4 5 1-15,-3 0 7 16,-1 0 4-16,-5-2 21 16,3-5 8-16,-3-2 8 15,-1-8 0-15,4-1-12 0,2-5-3 16,6-6-10-16,4 3-1 16,9-6-10-16,3-1-4 15,7-2-3-15,-2-4-9 16,4 9 1-16,-3 0-2 15,3 5-46-15,0 1-25 16,-1-1-64-16,2-1 81 0</inkml:trace>
  <inkml:trace contextRef="#ctx0" brushRef="#br0" timeOffset="-107843.77">15721 15316 1193 0,'-6'5'534'15,"2"7"-273"-15,-8 14-114 16,1 9-24-16,3 10-57 16,4-3-18-16,6-5-25 15,6-9-9-15,11-10-12 16,7-5 1-16,6-13-1 16,3-7 0-16,-3-11-2 15,-3-7 0-15,-7-15-2 0,-3 1-1 16,-9-9 3-16,-3 2-1 15,-12 7 1 1,-5 3 0-16,-8 12-2 16,-4 9-3-16,-7 17-38 0,-3 13-34 15,-4 19-80-15,-4 5-31 0</inkml:trace>
  <inkml:trace contextRef="#ctx0" brushRef="#br0" timeOffset="-107676.56">16170 15229 2143 0,'0'-9'736'0,"3"-10"-684"16,1 14-54-16,-4 5-71 0</inkml:trace>
  <inkml:trace contextRef="#ctx0" brushRef="#br0" timeOffset="-107044.05">16441 15106 1518 0,'-1'12'567'16,"-4"16"-453"-16,-2 9 13 15,3 6-33-15,3-3-30 16,7-9-40-16,4-6-16 31,4-16-6-31,2-7-3 0,0-12-3 0,5-11 3 0,1-6 0 16,1-2 1-16,-1 7-1 16,-3 6 0-16,-9 13-2 15,0 7 3-15,-6 11 0 16,-4 6 4-16,0 6 1 15,-2-1-3-15,-7-1 3 16,2 0-3-16,-5-3-2 16,-3-3 1-16,1 0-3 15,-5-32 1 63,9 7 1-78</inkml:trace>
  <inkml:trace contextRef="#ctx0" brushRef="#br0" timeOffset="-106934.68">16405 15157 1241 0,'8'-7'443'16,"11"-3"-394"-16,6 2-19 15,8 8-17-15,5 4-29 16,1-1-254-16</inkml:trace>
  <inkml:trace contextRef="#ctx0" brushRef="#br0" timeOffset="-106592.36">16736 15107 1401 0,'48'-3'579'16,"-54"28"-391"-16,6 5-31 15,-2-1-49-15,7-2-66 16,4-2-21-16,1-9-20 16,3-5-1-16,-1-11-6 15,4-4 1-15,1-9-5 16,6-1-3-16,0 2 2 16,0 5 0-16,-4 6 7 15,-6 2 1-15,-5 11 2 0,-5 2 0 16,-6 7 0-16,-7 2 5 15,-4 3 2-15,-5 5-2 16,3-6 3-16,0-1-4 0,4-5-1 16,3-7 1-1,5-1-5-15,1-9-3 16,2-2-54-16,1-5-46 16,0 4 517-16</inkml:trace>
  <inkml:trace contextRef="#ctx0" brushRef="#br0" timeOffset="-106432.7">16799 15126 1313 0,'14'-4'490'0,"21"-2"-416"16,2 4-3-16,-2 1-49 15,1 0-30-15,-6-2-72 16,-2 0-15-16</inkml:trace>
  <inkml:trace contextRef="#ctx0" brushRef="#br0" timeOffset="-106178.3">17151 15070 767 0,'2'4'448'15,"-2"4"21"-15,-6 4-221 0,-6 10-35 16,0 3-26-16,4 10-52 16,1 4-36-1,6-3-46-15,1-1-14 16,10-9-25-16,4-4-4 15,11-11-10-15,7-9 0 16,6-10 2-16,5-10-5 16,-6-13-3-16,-4-5-2 15,-10-1 1-15,-11 0 3 0,-10 5 3 16,-6 6 1-16,-18 3 1 16,-7 7 1-16,-14 16-1 15,-9 9-10-15,-3 19-92 16,-1 5-60-16</inkml:trace>
  <inkml:trace contextRef="#ctx0" brushRef="#br0" timeOffset="-99429.78">20461 14756 1133 0,'1'-11'486'16,"7"-2"-115"-16,2 12-308 16,3 18 34-16,-1 16 20 15,-8 21-14-15,-1 8 0 0,-3 3-36 16,1-2-16-16,5-9-30 15,-3-7-10-15,5-5-5 16,-4-7-2-16,0-11-18 16,-1-7-26-16,-3-11-53 15,0-7-30-15,-4-15-33 16,1-7 6-16,1-14 39 16,-2-1 28-16,3-7 52 15,1 2 16-15,7 4 17 16,4-3 4-16,6 8 10 0,5 0 8 15,3 2 3 1,2 5 2-16,-1 7 2 16,-5 3-6-16,-7 17-3 15,0 7-4-15,-8 16 16 16,-4 16 12-16,-5 4 20 16,-3 4 4-16,-1-4-19 0,5-5-10 15,7-4-24-15,0-10-7 16,6-5-10-16,0-2 2 15,5-2-4-15,-3 0 4 16,4 8 1-16,3 5-4 16,-5 6 3-16,-1 5-4 0,1 3 1 15,-9 2 1 1,-2-6-4-16,2-5-16 0,-6-8-52 16,1-11-38-16,7-3-54 15,-8-4-21-15</inkml:trace>
  <inkml:trace contextRef="#ctx0" brushRef="#br0" timeOffset="-99144.27">20859 15055 1280 0,'8'-13'491'0,"4"-14"-293"16,11 7-103-16,2 6-1 0,0 9-19 16,4 8-53-16,-6 5-9 15,-6 5-7-15,-5 3-7 16,-12 0 2-16,-3 2 4 16,-11 1-5-16,-9-5 6 15,-4-4 1-15,-7-3-8 16,-4-5 5-16,5 0-4 15,7-3 1-15,9-1 5 0,9-4-74 16,10 2-71-16</inkml:trace>
  <inkml:trace contextRef="#ctx0" brushRef="#br0" timeOffset="-97962.42">27394 14793 974 0,'1'-1'434'16,"0"-5"-258"-16,-1 4 9 16,0 1 8-16,0 0-21 15,0 0-7-15,0 0-40 16,0 0-25-16,5-4-36 15,22 1-13-15,40-33-24 16,-11 22-10-16,12 4-7 16,4 0-7-16,4 0-2 15,-13 3 2-15,-19 5-30 16,-12-1-36-16,-22 4-88 16,-6 2-57-16,-4-1 18 15</inkml:trace>
  <inkml:trace contextRef="#ctx0" brushRef="#br0" timeOffset="-97679.14">27736 14555 1210 0,'-4'-7'481'16,"4"-6"-304"-16,17 9-116 15,7 4 0-15,19 9-16 16,-6 1-12-16,1 6-11 15,-4 3-4-15,-9-1-10 16,-6 0-1-16,-12 6 11 16,-8 6 11-16,-14 10 39 15,-9 7 17-15,-9 7 11 16,-8 3-3-16,5 0-34 16,3-2-22-16,11-12-23 0,12-10-8 15,10-9-58 1,6-7-66-16</inkml:trace>
  <inkml:trace contextRef="#ctx0" brushRef="#br0" timeOffset="-97185.47">28418 14372 1577 0,'0'12'549'15,"1"22"-461"-15,1 12 12 16,-2 14-5-16,0 1 4 16,2-4-44-1,-1-1-20-15,1-8-22 16,1-5-11-16,-2-8-1 0,-1-8-4 16,-3-8-66-16,-1-2-38 0,-6-16-79 15,0-5-31 1,-4-10 16-16</inkml:trace>
  <inkml:trace contextRef="#ctx0" brushRef="#br0" timeOffset="-97024.71">28164 14522 1125 0,'7'-10'432'0,"20"-9"-317"16,5 4-10-16,15 9-37 15,2 4-20-15,0 5-23 16,-3-2-13-16,-7 2-6 15,-1-2-18-15,-10 4-64 16,-9 6 117-16</inkml:trace>
  <inkml:trace contextRef="#ctx0" brushRef="#br0" timeOffset="-96596.33">28764 14675 1245 0,'-3'-3'480'16,"-18"-1"-318"-16,-1 4-30 15,-10 12-25-15,-3 7-16 16,8 7-31-16,3 4-13 0,14 1-16 16,9-2-7-16,6-8-13 15,6-2-2-15,8-15-8 16,2-8 4-16,8-15-5 15,1-8 0-15,3-9-7 16,-3-2-7-16,-9-2-4 16,4-3 0-16,-20-1-1 15,-6 2 3-15,-8 8 7 16,-9 7 4-16,6 16 9 16,3 11 1-16,3 17-2 15,1 8 1-15,4 12 11 16,1 8 1-16,0 7 2 15,4 0-1-15,3-1-11 0,7-1-3 16,2-15-3-16,-6-7-18 0,2-15-71 16,-3-8-36-1,2-16-75-15,6-7-195 16</inkml:trace>
  <inkml:trace contextRef="#ctx0" brushRef="#br0" timeOffset="-96275.79">28986 14443 1185 0,'0'5'467'16,"0"14"-259"-16,-4 8-53 0,-1 13-20 15,-4 4-1-15,-1 0-49 16,3 2-21-16,1-2-35 16,4-2-7-16,8-5-9 15,0-9-7-15,3-12-5 16,4-11-2-16,7-14-3 0,1-8 0 15,8-15-10 1,-4-3-4-16,-6-1 2 16,0 3 4-16,-9 9 9 15,-2 8 5-15,-8 9 2 0,-6 8-5 16,-3 16 9 0,-2 6 9-16,-1 14 8 0,3 2 7 15,7-2-9-15,3 0-11 16,12-16-9-1,3-6-2-15,12-11-23 0,3-7-53 16,-1-10-118-16</inkml:trace>
  <inkml:trace contextRef="#ctx0" brushRef="#br0" timeOffset="-95229.89">29987 14629 1410 0,'-8'0'559'0,"-26"1"-379"16,-4 10 10-16,-5 13-30 15,-8 2-25-15,22 7-49 16,6 0-14-16,16-6-40 16,14-2-7-16,15-11-15 15,7-11-3-15,16-10-4 16,0-9-3-16,-3-16-14 16,-6-3-2-16,-14-10-9 15,-2 3-4-15,-6-2 13 16,-9-3 4-16,-4-9 5 15,-3-2 5-15,-8 13 2 16,7 10 0-16,-7 36 4 0,0 19-4 16,-1 23 3-1,-3 8 4-15,11 0-4 0,2 0 6 16,4-6-1-16,3-3-5 0,1-1 1 16,1-5-2-1,-1-10-11-15,2-4-30 0,9-12-63 16,2-2-35-1,7-8-50-15,1-6 9 16,-3-8 31-16,-2-4 28 0,0-6 52 16,-1-2 20-16,4 0 35 15,-6 1 15-15,-3 3 42 16,-6 5 28-16,-17 5 46 16,2 8 18-16,-14 6 5 15,-2 7-12-15,-3 8-20 0,-2 1-12 16,6 10-32-1,4 1-13-15,11 1-27 16,4 1-15-16,9-13-10 16,5-6 1-16,7-12-3 15,3-9 0-15,7-7 1 16,-6-3-5-16,4 3 2 16,-8 6 3-16,-3 13 1 15,-1 13 1-15,-19 18 18 16,-1 11 10-16,-13 9 7 15,-1-1 8-15,7 1-21 0,-2-8-11 16,5-9-7-16,-3-3-7 0,-5-11 1 16,5-2 1-1,-3-5-3-15,-7-7 4 16,5-4 1-16,1-4-5 16,1-4 4-16,5-6-5 15,7-12 0-15,1-4-5 16,9-9-11-16,9 1-1 0,10 0-2 15,3 2 9 1,8 6-6-16,3 6 2 0,2 4-19 16,0 6-17-16,-14 2-67 15,-12-3-55-15</inkml:trace>
  <inkml:trace contextRef="#ctx0" brushRef="#br0" timeOffset="-94775.77">28582 15252 1500 0,'-3'1'606'16,"1"3"-435"-16,-13 19-32 15,-7 13-14-15,-5 12-48 16,-2 2-21-16,9 1-27 16,7-6-5-16,7-5-19 15,3-2-2-15,3-8-24 16,-3-10-37-16,2-9-92 15,-2-3-46-15,3-8-57 16,4-3-56-16</inkml:trace>
  <inkml:trace contextRef="#ctx0" brushRef="#br0" timeOffset="-94610.43">28625 15366 747 0,'-1'11'420'0,"1"20"46"15,-1 7-290-15,-1 4-37 0,0 2-29 16,-2-3-65-16,0-4-24 0,4-9-40 16,3-1-37-1,1-9-80-15,-2-2-306 16</inkml:trace>
  <inkml:trace contextRef="#ctx0" brushRef="#br0" timeOffset="-94444.41">28381 15612 1515 0,'10'-7'538'0,"12"-8"-467"15,12-7-15-15,14 7-13 16,1-3-20-16,9 5-51 16,-2 7-44-16,-8-3-87 15,-2 6-248-15</inkml:trace>
  <inkml:trace contextRef="#ctx0" brushRef="#br0" timeOffset="-94062.23">28943 15338 1320 0,'-2'15'496'0,"-4"26"-345"0,1 5-34 15,-3 15-2-15,1-3-28 16,3-10-51-16,1-5-15 15,2-13-21-15,-3-6-26 16,6-13-57-16,-2-2-28 0,3-9-39 16,2-8 6-16,2-9 32 15,-1-11 16-15,-1-16 41 16,-1-6 11-16,2-10 28 16,4 0 14-16,3 9 25 15,1 10 19-15,5 17 14 16,-1 11 4-16,2 15-14 15,-3 10-17-15,-4 8-11 16,-4 4 0-16,-9-2 15 0,-3 1 18 16,-11 0 29-1,-6-4 9-15,-4 3-3 16,0-7-18-16,-1-3-32 16,2-1-14-16,3-5-35 15,5-2-35-15,8-4-84 16</inkml:trace>
  <inkml:trace contextRef="#ctx0" brushRef="#br0" timeOffset="-93788.25">29268 15316 1238 0,'3'14'547'0,"-3"24"-120"16,-8 7-251-16,-4 14-30 15,-1-2-13-15,5-8-93 16,4-5-15-16,3-11-24 16,1-7-1-16,5-12 3 15,-5-3-4-15,0-8-23 16,2-3-36-16,0-3-119 15,-2 2 521-15</inkml:trace>
  <inkml:trace contextRef="#ctx0" brushRef="#br0" timeOffset="-93566.68">29793 15793 1975 0,'0'-1'775'16,"-5"-4"-493"0,5 2-236-16,0 2-2 15,0 0-97-15,0 0-100 16</inkml:trace>
  <inkml:trace contextRef="#ctx0" brushRef="#br0" timeOffset="-87034.14">8257 15151 1269 0,'6'-10'528'16,"1"-4"-260"-1,-2 1-84-15,-5 12-10 16,-7 6-37-16,-9 13-73 16,-10 10-27-16,-5 14-26 15,0 6-2-15,-2 6-9 16,2-4 3-16,9-12-34 0,5-7-30 16,8-20-69-16,3-2-43 15,5-9-43-15,1-5-19 0,3-5-176 16,0-10-22-1,2-13 36-15,-1-3 82 16,-1-5 421-16,-1 7 143 16,0 11 125-16,4 8-4 15,5 13-130-15,2 4-54 0,7 14-51 16,-1 7-23-16,2 10-34 16,2 7-23-16,-1-3-31 15,6-3-11-15,-8-10-32 16,-3-8-28-16,-2-9-76 15,-11-5-44-15</inkml:trace>
  <inkml:trace contextRef="#ctx0" brushRef="#br0" timeOffset="-86885.96">8181 15209 1067 0,'-2'-3'439'0,"-5"-4"-280"15,5 9-32-15,0 19-45 16,2 9-37-16,-1 18-33 15,-1 2 2-15,3-1-7 16,0-7-4-16,-1-10-39 0,0-6-33 16,-10-7-149-16</inkml:trace>
  <inkml:trace contextRef="#ctx0" brushRef="#br0" timeOffset="-86755.41">7994 15428 1080 0,'8'-19'452'0,"3"-11"-272"0,14 1-62 15,8-1-13-15,11 11-51 16,6 2-22-16,-6 10-80 16,-5 6 565-16</inkml:trace>
  <inkml:trace contextRef="#ctx0" brushRef="#br0" timeOffset="-85496.78">21877 15038 1311 0,'1'-11'494'0,"5"-7"-392"16,-3-3-18-16,9 3 0 16,12-3-39-16,5 2-11 15,9 9-27-15,0 4-3 0,-8 13-1 16,-6 8-4-16,-12 7-2 15,-5 4-5-15,-8 0-2 16,-4-2-2-16,-8-2 8 16,-3-1 1-16,-5-6 4 15,1-2 3-15,-5-3-2 16,3-1 2-16,10-3 4 16,3 0 6-16,14-2 0 15,2 1-3-15,12-2-5 16,7 1-4-16,8 1 1 15,6-1 0-15,-10 4 0 16,-7-2-4-16,-13 6-2 16,-7 5 6-16,-9 3-3 15,-5 9 3-15,-6-1 4 16,-2-5-5-16,-4 0 2 16,0-5 0-16,-1-6-2 0,0-2 5 15,1-9 0-15,1 0-3 16,4 0 0-16,3-4-5 15,10 3-27-15,7-6-37 16,4-5-90-16,16 5-118 16</inkml:trace>
  <inkml:trace contextRef="#ctx0" brushRef="#br0" timeOffset="-85080.18">22343 15077 1267 0,'-12'9'562'16,"-9"9"-238"-16,11 10-188 15,0-1-5-15,10 0-51 16,7 1-29-16,11-11-37 16,13 2-10-16,10-12-6 15,-2-8-11-15,-2-6-18 0,-11-8-5 0,-8 0 1 31,-11 2 14-31,-11 2 17 16,-6 4 4-16,-16-3 2 0,-1 0 1 16,-9-6 1-1,-2-2 1-15,6-2 0 0,1-2-4 16,8-2-1-16,6 1 2 16,12-1-1-16,5 2 0 15,7 2-1-15,2 5 0 0,6 4-1 16,1 2 0-1,8 9 0-15,2 5 0 16,-6 10 1-16,-11 7-4 0,-11 6 2 16,-11 0-4-16,-7 0-4 15,5-2-4-15,-5-4-43 16,1 2-23-16,5-7-60 16,3-3-30-16,7-7-255 15</inkml:trace>
  <inkml:trace contextRef="#ctx0" brushRef="#br0" timeOffset="-84906.39">22634 15071 1814 0,'-4'-2'694'0,"-2"-2"-513"16,2 3-71-16,2 1-63 0,2 0-37 15,0 0-149-15,0 0-105 16</inkml:trace>
  <inkml:trace contextRef="#ctx0" brushRef="#br0" timeOffset="-83845.94">22841 14920 1431 0,'0'-11'516'16,"3"-10"-432"-16,2 4 1 0,12 0-20 16,5 6-30-16,8 8-27 15,4 3-8-15,-2 19-1 16,-2 10 2-16,-13 18 9 16,-2 9 19-16,-11 7 38 15,-4-4 18-15,-2-6 3 16,-7-1-9-16,4-11-35 15,0 0-14-15,2-6-15 16,2-3-8-16,-2-5-3 0,-3-4-4 16,2-5-36-1,3-5-39-15,0-8-95 16,-5-4-50-16,1-12-226 16</inkml:trace>
  <inkml:trace contextRef="#ctx0" brushRef="#br0" timeOffset="-83722.83">22888 15194 1211 0,'0'-9'462'16,"8"-11"-331"-16,10 5-38 15,10 3-37-15,5 0-19 0,3 5-65 16,0 3-43-16</inkml:trace>
  <inkml:trace contextRef="#ctx0" brushRef="#br0" timeOffset="-73712.45">23348 14901 1444 0,'-3'-6'555'0,"-7"-3"-375"16,2 5-46-16,-5 10-30 15,-2 12-35-15,-5 11-44 0,-1 6-12 16,5 3-3-16,3-5-4 16,8-10-4-16,5-7 0 15,2-5-3-15,2-5 2 0,5-3-7 16,4-3 2-1,4-10 1-15,2-7-10 0,-1-8 3 16,0-1-3 0,-3 0 0-16,-3 5 7 0,-4 13 6 15,-7 5 1-15,3 15 6 16,0 15 9-16,-2 11 21 16,3 7 6-16,-5 7 2 15,1-6-11-15,0-3-22 16,-2-4-6-16,-1-7-1 15,-4-4 1-15,-5-7-1 16,0-2-3-16,-8-7-3 16,2-4 1-16,-8-4-3 15,0-5-14-15,4-3-56 16,5 1-55-16,11 0-111 16,1 1-176-16</inkml:trace>
  <inkml:trace contextRef="#ctx0" brushRef="#br0" timeOffset="-73491.83">23531 15023 1420 0,'4'4'598'0,"5"7"-297"0,1 12-202 15,-4 8-14 1,-4 9-34-16,-2-1-25 0,6 2-18 15,1-4-12-15,3-6-36 16,-2-4-20-16,-7-10-53 16,1-3-23-16,-2-8-28 15,0-6-17-15</inkml:trace>
  <inkml:trace contextRef="#ctx0" brushRef="#br0" timeOffset="-73326.86">23763 15208 2087 0,'1'-5'782'0,"0"-6"-594"16,2 0-66-16,1 5-64 16,2-1-51-16,-3 2-152 15,0 5-131-15</inkml:trace>
  <inkml:trace contextRef="#ctx0" brushRef="#br0" timeOffset="-72410.81">24081 15076 1378 0,'-60'-54'491'0,"60"68"-393"16,2 7-17-16,1 5 1 0,2 5-12 16,-4-4-41-1,1-2-19-15,10-6-9 16,-8-8 4-16,7-9-5 16,1-2 3-16,2-5-3 15,8-4 1-15,3-1 5 0,5-2-3 16,-4 3-1-16,-4 6-1 15,-5 5-2-15,-6 6-1 16,-7 7 5-16,-3 3-2 16,-7 6 11-16,-4-1 11 15,-5 2 14-15,-1-4 11 16,-1-4 0-16,1 3-8 0,-2-2-15 16,2 0-9-16,1-5-7 15,3-2-3-15,6-6-37 16,-1-5-37-16,-1-8-96 15,4-2-51-15</inkml:trace>
  <inkml:trace contextRef="#ctx0" brushRef="#br0" timeOffset="-72262.84">23977 15064 997 0,'22'-5'499'16,"16"-5"-61"-16,10 2-352 15,3-1-13-15,-4 3-38 16,-8 3-24-16,-9 5-86 16,-6 6 563-16</inkml:trace>
  <inkml:trace contextRef="#ctx0" brushRef="#br0" timeOffset="-55987.89">24619 14980 1172 0,'10'-12'453'0,"0"-6"-304"16,3 4-11-1,-8 14-8-15,-7 9-17 0,-10 14-23 16,-5 7-2-16,-17 8-18 16,-1 2-11-16,4-2-29 15,-1-6-15-15,9-7-10 16,5-1-1-16,7-11-4 16,4-2 3-16,10-7-3 15,9 0-3-15,7-4 3 16,10-5-3-16,8-3 3 15,-3-3 2-15,0 2-4 16,-7 4-8-16,-11 4-24 16,-2-1-23-16,-11 2-46 15,-1 0-27-15,-3 0-31 16,0 0-5-16</inkml:trace>
  <inkml:trace contextRef="#ctx0" brushRef="#br0" timeOffset="-55771.8">24630 15028 1242 0,'0'0'471'16,"5"8"-321"-16,0 9-6 15,0 8-23-15,2 6-3 0,-4 5-37 16,-2 0-21 0,4 1-36-16,-2-3-10 15,1-4-11-15,2-3-2 0,-3-3-1 16,1-4-8-16,-2-5-40 15,1-3-33-15,-1-9-75 16,-2-2-28-16</inkml:trace>
  <inkml:trace contextRef="#ctx0" brushRef="#br0" timeOffset="-55256.54">24826 15026 1141 0,'2'-1'468'0,"8"1"-247"0,0 11-74 16,1 13-13 0,-2 5-8-16,-6 9-30 15,1-2-16-15,0 1-42 16,-1-2-12-16,0-9-22 15,2-6-3-15,-2-6 2 0,-1-7-15 16,-1-4-45-16,-1-3-29 16,-1-7-94-16,1-3 598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4-11T07:01:22.559"/>
    </inkml:context>
    <inkml:brush xml:id="br0">
      <inkml:brushProperty name="width" value="0.05292" units="cm"/>
      <inkml:brushProperty name="height" value="0.05292" units="cm"/>
      <inkml:brushProperty name="color" value="#FFFFFF"/>
    </inkml:brush>
    <inkml:context xml:id="ctx1">
      <inkml:inkSource xml:id="inkSrc74">
        <inkml:traceFormat>
          <inkml:channel name="X" type="integer" max="12372" units="cm"/>
          <inkml:channel name="Y" type="integer" max="696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2-04-11T07:03:06.998"/>
    </inkml:context>
  </inkml:definitions>
  <inkml:trace contextRef="#ctx0" brushRef="#br0">7198 2355 1968 0,'-1'9'680'16,"-10"9"-629"-16,5 38-9 16,2 17 5-16,6 12-18 15,4 0-12-15,5-20-10 16,5-10-19-16,-10-14-53 0,8-3-32 15,-5-15-80 1,-6-9-27-16,-2-16-30 16,-4-12-9-16,-5-13 0 15,-4-10 40-15,-7-11 114 0,-1-4 67 16,3-6 120 0,9-1 24-16,19 0 10 15,12 1-4-15,16 19-11 0,-3 13-9 0,4 36-37 31,-2 20-9-31,-11 23-5 0,1 7-4 16,-13 1 10-16,-4-2-1 16,-7-4-7-16,-4 3-4 15,-4 1-12-15,-5-1-10 16,-2-6-17-16,-3-7-3 0,-3-17-16 16,0-12-20-1,0-13-80-15,9-6-48 0,8-14-207 16</inkml:trace>
  <inkml:trace contextRef="#ctx0" brushRef="#br0" timeOffset="350.7">7669 2702 1112 0,'-5'-2'527'0,"-8"3"-109"16,-4 6-259-16,-2 13-26 15,-2 10-25-15,3 7-50 0,5 3 0 16,7 2-16 0,2-5-11-16,5-7-26 15,1-7-5-15,5-15-7 16,3-4-3-16,4-19 3 16,2-7 0-16,0-9 4 0,1-3 1 0,-2 5 0 15,-3 3-1 1,0 12 0-16,-5 5-2 0,-3 12-3 15,0 9 2 1,-4 14 5-16,2 6 4 16,-1 8 1-16,1-3-17 15,6-6-60-15,2-6-36 16,7-19-82-16,4-6-17 0,-4-26-24 16,-1-7-167-16</inkml:trace>
  <inkml:trace contextRef="#ctx0" brushRef="#br0" timeOffset="508.98">7867 2766 879 0,'6'0'452'0,"2"3"-109"16,-1 9-55-16,1 11-88 16,-5 8-23-16,4 10-65 15,-2 2-36-15,0 2-48 16,3-8-19-16,-7-12-30 16,-2-2-11-16,-5-14-15 0,0-1-11 0,-6-5-4 31,-1-6-4-31,-1-7-62 15,-3-7-39-15</inkml:trace>
  <inkml:trace contextRef="#ctx0" brushRef="#br0" timeOffset="670.13">7894 2768 1401 0,'0'-3'662'16,"2"-9"-139"-16,6 3-381 0,12 2-74 15,1 0-16 1,5 7-113-16,1-3-45 0,-6 3-116 16,0 1-60-16</inkml:trace>
  <inkml:trace contextRef="#ctx0" brushRef="#br0" timeOffset="1389.06">8168 2766 1375 0,'6'-7'571'0,"-5"-4"-305"0,1-2-46 15,-3 1-31 1,-7 5-21-16,0 7-63 16,-5 8-21-16,-1 14-35 15,-4 8-21-15,4 7-14 0,7 5-5 16,4-3 0 0,6-4-1-16,6-7-7 0,3-9-3 15,7-18-15-15,0-9-3 16,4-16-5-16,-1-6-3 15,-9-3 6-15,-5 5-2 16,0 9 10-16,-1 8 2 16,0 11-1-16,1 1 7 0,-8 13 0 15,1 5 4 1,1 12 6-16,-2 3-10 0,6-5-38 16,3 0-41-16,0-10-95 15,-2-11-34-15,3-8-52 16,-7-11-4-16,3-14-170 15,3-4-14-15,0-3 140 16,4-1 135-16,-1 6 406 16,6 7 118-16,-4 7 50 15,-3 7-53-15,0 9-78 16,-7 0-33-16,2 13-78 16,-2 0-28-16,1 6-64 15,0 3-23-15,-3 0-25 16,3-1-6-16,-5-9-7 15,0-6 0-15,0-9-5 16,-4-12 1-16,4-13 0 16,-1-4-3-16,2-10 1 15,1 5-6-15,4 5-6 16,6 4-8-16,-1 9-19 0,2 8-28 0,-2 11-98 16,0 5-183-1</inkml:trace>
  <inkml:trace contextRef="#ctx0" brushRef="#br0" timeOffset="1799.86">9352 2441 1498 0,'-3'-7'622'0,"-4"-3"-375"16,3 21-62-16,8 40-57 0,-4 15-31 16,5 15-30-1,0-1-10-15,-3-22-27 0,8-4-13 16,-11-10-26-16,3-8-14 0,-2-11-43 31,-4-10-24-31,2-21-42 16,-2-9-9-16,-3-16 12 15,-6-9 14-15,1-12 52 16,-5-7 23-16,12-11 34 0,11-6 6 16,13 2 16-16,16 10 5 0,-1 21 5 15,-2 21 2 1,-7 29 2-16,-5 4 10 0,-12 29 20 16,-8 5 14-1,-9 11-2-15,-5 4-14 16,-2-13-21-16,2-5-17 0,-1-17-28 15,-4-2-22-15,5-13-75 16,-1-3-56-16,7-7-418 16</inkml:trace>
  <inkml:trace contextRef="#ctx0" brushRef="#br0" timeOffset="2383.77">9572 2737 1162 0,'-1'7'577'0,"-4"6"-51"16,5 1-350-16,4-4-47 16,1-1-16-16,5-9-70 0,2-6-19 15,3-10-18 1,2-5-4-16,-4-4-3 0,-4-2-3 0,-11 1-7 16,-5 8 3-1,-7 8 4-15,2 7-1 16,-2 14 8-16,1 7-3 0,6 15 19 15,-1 8 5-15,9 0 0 16,3 0 3-16,5-4-16 16,3-6-4-16,6-8-7 15,2-7-14-15,5-17-18 16,-2-10-19-16,-5-18-27 16,-1 0-5-16,-5-6 0 15,-1-1 11-15,-5 2 21 0,3 1 14 16,-2 9 24-1,0 8 4-15,0 13 34 16,-3 6 17-16,4 16 29 16,-2 5 12-16,3 9-11 15,-5-1-17-15,-4-3-27 16,-1-3-11-16,4-7-14 0,-1-3 0 16,3-8-9-16,1-4-10 15,-4-11 0-15,-1-2 3 16,6-13 0-16,0-3 1 0,2-4-2 15,3-2-3 1,6 9 6-16,2 6 5 0,-1 10 3 16,0 6 3-1,-5 8 5-15,-5 2 2 16,0 5 1-16,0 6 0 16,-8-3-18-16,-1 5-33 15,1-5-99 16,-2-2-73-31</inkml:trace>
  <inkml:trace contextRef="#ctx0" brushRef="#br0" timeOffset="2799.78">10323 2702 1449 0,'-16'2'586'16,"-10"5"-394"-16,-3 13-51 15,-2 4 9-15,3 7-45 16,2 3-22-16,9 0-22 0,4-3-12 16,7-7-37-1,5-6-9-15,5-15-16 16,4-4-9-16,6-18 8 16,3-5 1-16,1-3 10 15,5-2 3-15,2 16-4 0,1 11 4 16,1 13 6-16,-5 14 3 15,-2 16 12-15,-6 6-8 16,-6 7-6-16,2-1 7 16,-4-6-11-16,-5-11 3 0,-6-5 7 15,-4-4-2 1,-11-8 8-16,6-3-2 0,-2-11 11 16,-1-5-5-16,7-11-4 15,2-6-4-15,11-13-15 16,8-11-5-16,11-11 2 15,6-1-5-15,1 6-60 16,-6 6-53-16,-3 20-106 16,-1 7-58-16</inkml:trace>
  <inkml:trace contextRef="#ctx0" brushRef="#br0" timeOffset="3165.92">10551 2704 1800 0,'-2'5'672'15,"1"2"-488"1,6 7-110-16,-2-1 1 16,7 0-26-16,0-4-21 15,2-8-26-15,1-3-5 0,0-14-20 16,-1-2-12-16,-5-3-10 15,-3-1-1-15,-9 4 13 16,-5 2 15-16,-5 4 13 16,-1 10 5-16,2 14 22 15,-1 13 16-15,5 12 34 16,5 6 9-16,7-6-6 16,8-3-11-16,8-8-32 15,3-7-19-15,6-10-18 16,0-9-14-16,2-13-53 15,-5-5-28-15,-9-2-121 16,-2 5-83-16</inkml:trace>
  <inkml:trace contextRef="#ctx0" brushRef="#br0" timeOffset="5149.88">10797 2725 1553 0,'-3'8'539'15,"-3"16"-480"-15,-5 1-11 16,7 10-2-16,-2-1-11 16,5-8-20-16,1 0-10 0,2-19-9 15,4-5 1 1,2-14 0-16,0-8 4 0,3-9 6 16,1-5 3-1,-4-1 7-15,0 2 3 0,-4 2 3 16,3 8-2-1,2 10-8-15,4 5-2 0,5 10-4 16,-3 4-1-16,3 9 4 16,-3 3-4-16,-5 6-1 15,-8 4-2-15,2-3-1 16,-9-2 0-16,7-1-17 16,6-7-22-16,-1-1-59 15,8-3-31-15,-2-10-40 16,5-2-10-16,4-14-109 15,1-2-117-15</inkml:trace>
  <inkml:trace contextRef="#ctx0" brushRef="#br0" timeOffset="5410.42">11165 2656 813 0,'0'-5'483'0,"-3"-5"31"0,-3 7-264 16,-4 10-73-16,-3 6-22 0,1 14-50 15,2 0-13 1,5 3-35-16,1-1-12 15,7-6-23-15,-1-4-12 16,7-9-10-16,5-3-5 0,3-10-9 16,0-4-6-1,-2-12-15-15,-3-4-6 16,-2-4-1-16,0 3 6 16,-4 9 16-16,-1 5 11 0,-4 10 4 15,-1 7 0-15,0 11 1 16,0 4-2-16,0 6-17 15,0-1-33-15,0-8-75 16,5-3-47-16,3-10-280 16</inkml:trace>
  <inkml:trace contextRef="#ctx0" brushRef="#br0" timeOffset="5750.22">11465 2617 1226 0,'0'-6'513'0,"-2"1"-257"0,-4 5-61 16,-6 16-51-16,-1 7-18 0,0 8-52 16,2 1-14-1,2 1-23-15,8-5-8 0,1-5-21 16,5-2-8-16,11-14-9 16,4-1-18-1,0-9-16-15,3-8-11 16,-3-6-15-16,-7-5 0 0,-2-3-4 15,1 2 11-15,-4 3 20 16,1 7 14-16,-4 9 19 16,-1 4 5-16,-1 10 11 15,-3 6 3-15,2 6 0 16,-2 6 0-16,0-2-16 16,2-5-25-16,0-5-63 15,5-4-53-15,-1-10-322 16</inkml:trace>
  <inkml:trace contextRef="#ctx0" brushRef="#br0" timeOffset="6017.42">11685 2659 1156 0,'3'7'525'0,"3"6"-191"16,-2 10-160-16,-4 6-75 15,1 0-15-15,1 0-53 0,0-3-13 0,7-6-18 31,-4-5 0-31,1-8-10 0,1-5-12 16,-1-10-15-16,1-5-6 16,-1-7-3-16,3-5 6 15,1-2 14-15,2 2 2 16,2 0 14-16,2 8 4 0,0 5 6 16,2 6 5-16,6 10 15 15,-6 1-2-15,-6 9-8 16,-2 2-11-16,-10 0-70 15,4 2-56-15</inkml:trace>
  <inkml:trace contextRef="#ctx0" brushRef="#br0" timeOffset="6599.79">12750 2180 1559 0,'0'13'574'0,"-1"22"-412"16,1 21-38-16,9 24 8 15,-4 9-12-15,3-3-57 16,0-9-17-16,-3-26-37 15,1-14-21-15,-2-14-46 16,-3-8-31-16,-3-13-47 16,-1-4-19-16,-5-15-7 15,-2-7-4-15,0-20 13 16,-2-12 29-16,-3-17 63 16,1-6 44-16,8 6 69 0,6 8 15 15,11 17 17-15,9 12-9 16,7 20-15-1,-2 10-11-15,1 17-19 16,-3 9 3-16,-11 10 2 16,-4 3 6-16,-9 9 9 0,-7 2-5 15,-8 1-9-15,-1-2-7 0,-2-5-20 16,2-3-14 0,1-11-67-16,2-5-49 15</inkml:trace>
  <inkml:trace contextRef="#ctx0" brushRef="#br0" timeOffset="6939.87">13079 2480 1526 0,'7'-26'553'16,"-35"36"-439"-16,3 11-32 0,0 13 19 15,2 8 1 1,4-6-13-16,12-1-36 0,7-6-18 16,13-12-25-1,2-6-7-15,3-10-5 16,-2-4-3-16,0-12-5 16,6-3-2-16,1-8-9 0,-1-3-3 15,-7 11-3-15,-1 1 2 0,-5 17 11 16,-6 6 0-1,-1 12 8-15,0 11 1 16,-1-1-19-16,3 2-22 16,0-13-62-16,-1-6-39 15,6-7-55-15,-4-7-284 16</inkml:trace>
  <inkml:trace contextRef="#ctx0" brushRef="#br0" timeOffset="7200.03">13276 2569 1332 0,'6'29'573'16,"4"24"-324"-16,1-4-106 16,-2-1-24-16,-4-5-65 15,-1-5-25-15,-2-2-21 16,-2 0-4-16,-6-3-6 16,-1-3-4-16,-9-8-8 15,8-4-2-15,-14-14 3 16,1-2 2-16,-2-19 1 15,-4-9-3-15,15-15-14 16,7-2-8-16,11-6-26 16,5 3-8-16,9 6-10 0,0 0-9 15,4 11-34 1,-1 3 168-16</inkml:trace>
  <inkml:trace contextRef="#ctx0" brushRef="#br0" timeOffset="7369.33">13181 2343 1355 0,'-3'1'599'0,"6"0"-191"16,5 0-349-16,12 3-55 15,2-4-31-15,1 2-126 16,-2 0 271-16</inkml:trace>
  <inkml:trace contextRef="#ctx0" brushRef="#br0" timeOffset="7700.11">13529 2439 1487 0,'-1'0'573'15,"-10"14"-394"-15,-55 34 4 16,36-12-5-16,5 8-33 16,11-6-59-16,9-2-29 15,9-15-28-15,4-7-10 16,11-8-18-16,4-6-4 16,2-10-20-16,8-4-12 15,-4-11-10-15,1 2 4 0,-3 7 10 16,-12 3 6-16,-1 17 12 15,-8 5 4-15,-2 9 8 16,-3 2-6-16,-2-7-46 16,0 2-31-16,1-10-75 15,5-6-43-15,3-9-25 16</inkml:trace>
  <inkml:trace contextRef="#ctx0" brushRef="#br0" timeOffset="8029.96">13632 2274 1209 0,'4'1'511'0,"6"5"-305"0,0 17-11 16,-3 24-59-1,2 12-22-15,-1 17-34 0,-2-5-25 16,3-16-32-16,0-13-9 0,0-18-11 31,1-9 1-31,-3-10-14 0,0-6-11 16,0-17-12-16,0-5-15 15,1-12-9 1,-2-2 4-16,-3-2 7 0,3-3 8 16,-6 12 18-16,1 10 4 15,-1 17 35-15,-1 17 23 16,1 18 38-16,-2 7 23 0,4 3 18 16,2-3-10-16,5-11-27 15,5-3-20-15,4-10-50 16,0-8-27-16,3-8-85 15,-4-9-48-15,-6 3 458 16</inkml:trace>
  <inkml:trace contextRef="#ctx0" brushRef="#br0" timeOffset="9751.29">15056 2322 1089 0,'2'6'602'16,"3"15"49"-16,2 12-440 0,0 15-73 15,4 5-22-15,-6 3-76 16,2-8-21-16,-3-6-49 15,-5-7-31 1,4-19-81-16,0 0-41 0,-3-14-39 16,0-4-4-1,-5-12 21-15,0-6 20 0,2-15-158 16,-6-7 21-16,-1-16 110 16,0-5 67-1,8 2 313-15,11 2 59 0,7 22 43 16,4 10-8-16,2 15-34 15,-4 10-35-15,4 10-76 16,-3 5-27-16,-9 9-47 16,-5 4-12-16,-11 4 2 15,-2 5-1-15,-6-3 1 16,-8-5-1-16,-6-6-21 16,5-8-5-16,4-10-43 0,3-6-40 15,8-11 510 1</inkml:trace>
  <inkml:trace contextRef="#ctx0" brushRef="#br0" timeOffset="10185.29">15264 2314 1818 0,'83'-16'682'0,"-79"49"-552"16,1 8 14 0,1 15-44-16,-9 6-42 0,8-5-40 15,-3-3-30-15,-5-14-43 16,7-11-22-16,-4-13-54 16,0-10-18-16,3-17-20 0,-5-7-4 15,2-24 19 1,-2-7 26-16,-2-16 63 15,4-5 21-15,-3 9 55 16,3 5 12-16,11 17 29 16,5 7 25-16,7 15 22 15,1 9 13-15,-5 9 0 16,2 9-17-16,-2 7-25 16,-5 5-12-16,-10 4-15 0,-4 3 7 15,-12 3-1 1,0-4 1-16,-2 4-13 0,-1-7-10 15,0-10-18-15,-4-7-20 16,-3-12-68-16,3-10-52 16,2-5-114-16,3 1-20 15</inkml:trace>
  <inkml:trace contextRef="#ctx0" brushRef="#br0" timeOffset="10993.45">16494 2344 1778 0,'81'13'629'15,"-70"-23"-537"-15,10 1-67 16,0 0 2-16,5 0-40 16,8 3-47-16,-8 4-67 0,-4 2-42 0,-5 8 59 31,-11 3-391-31</inkml:trace>
  <inkml:trace contextRef="#ctx0" brushRef="#br0" timeOffset="11169.89">16555 2509 1459 0,'0'0'635'15,"-4"-2"-321"1,17-1-171-16,4 0-10 15,9-9-69-15,5 2-26 0,-4 1-28 16,2 3-16-16,-8 6-70 16,-6 6-48-16,-8 6-135 15</inkml:trace>
  <inkml:trace contextRef="#ctx0" brushRef="#br0" timeOffset="12060.29">17352 1919 1624 0,'-20'0'634'16,"-15"-2"-458"-16,-5 35-31 16,-3 14 17-16,5 26-46 0,5 5-21 0,22-3-27 15,11 0-17 1,22-12-22-16,10 0-11 15,9-10-14-15,5-12 2 16,-2-17-13-16,-7-8-22 16,-7-10-71-16,-8-7-56 15,-9 0-137-15,-2-10 20 0</inkml:trace>
  <inkml:trace contextRef="#ctx0" brushRef="#br0" timeOffset="35363.01">18013 2004 1324 0,'-6'19'606'15,"-9"32"-175"-15,3 6-204 16,3 3-36-16,2-6-39 0,12-12-88 16,3-2-23-16,15-11-26 15,6-5-10 1,5-22-4-16,2-11-4 0,-1-17-11 15,-4-9 1-15,-7-3 1 16,-6-2 8-16,-24-1 4 16,-6 1 4-16,-16 2-3 15,-5 2-3-15,5 9 2 16,2 14-5-16,2 13-31 16,1 10-27-16,9 7-102 15,2-1-59-15,10 5 193 16</inkml:trace>
  <inkml:trace contextRef="#ctx0" brushRef="#br0" timeOffset="35680.15">18426 2012 1533 0,'-4'6'622'16,"-5"14"-381"-16,-1 12-68 0,-4 20-35 15,4 3-32 1,5-4-38-16,3-6-23 16,14-7-31-16,4-3-5 15,7-11-7-15,7-6-1 16,-5-17-2-16,5-13-5 16,1-13-6-16,-3-8 8 0,-7-8 3 15,-4 2 0-15,-13-3 2 16,-4-2-1-16,-11 6 0 15,-12-1 0-15,-8 19-11 16,-4 17-14-16,-3 23-89 16,4 14-78-16</inkml:trace>
  <inkml:trace contextRef="#ctx0" brushRef="#br0" timeOffset="36201.25">19432 2196 1760 0,'8'-31'688'0,"-12"20"-404"0,5 7-272 15,4 5-43 1,2 4-185-16</inkml:trace>
  <inkml:trace contextRef="#ctx0" brushRef="#br0" timeOffset="36359.8">19447 2342 1963 0,'0'0'688'0,"2"-2"-635"16,6 0-23-16,6-1-149 15,0-3-92-15</inkml:trace>
  <inkml:trace contextRef="#ctx0" brushRef="#br0" timeOffset="36768.48">19905 1927 1813 0,'-1'7'682'0,"1"31"-501"0,0 10-30 15,3 12-31 1,3 6-20-16,5-20-46 16,1-7-25-16,1-9-20 0,-3-5-16 0,-4-2-52 31,-2-3-39-31,-4-5-114 15,0-5-47-15,0-11 297 0</inkml:trace>
  <inkml:trace contextRef="#ctx0" brushRef="#br0" timeOffset="36974.55">20134 1981 1618 0,'2'18'653'0,"2"27"-425"15,-3 7-19-15,-1 6-68 16,-1-6-45 0,1-12-62-16,6-8-14 0,1-7-29 15,-1-7-25-15,0-7-65 16,-3-3-48-16,1-8-78 16,-1-5-20-16,1-4-181 15</inkml:trace>
  <inkml:trace contextRef="#ctx0" brushRef="#br0" timeOffset="37272.21">20335 2098 1804 0,'17'18'702'0,"-34"23"-479"16,5-1-79-1,13 0-43-15,6-8-38 0,5-6-49 16,5-2-7-1,6-9-11-15,4-4-9 16,14-16-6-16,1-7-2 16,-1-15-2-16,-7-3 9 15,-13-10 5-15,-5-5 9 16,-8-9 5-16,-6-2 1 16,-9 10 6-16,-7 5-6 15,-9 16-22-15,-3 10-33 0,-6 14-164 16,0 3 489-16</inkml:trace>
  <inkml:trace contextRef="#ctx0" brushRef="#br0" timeOffset="37629.83">20959 1772 2064 0,'1'2'763'15,"7"8"-593"-15,1 8-54 16,10 22-35-16,-1 9-24 16,-1 17-27-16,-2 3-9 0,-9 0-28 15,-7-6-2 1,-15-8-1-16,-5-7-7 0,-15-4 14 16,-3 1 3-16,-3-2-1 15,-1 3-2-15,8-8-77 16,9-6-78-16,9-9-226 15</inkml:trace>
  <inkml:trace contextRef="#ctx0" brushRef="#br0" timeOffset="38079.97">21978 1847 1573 0,'-11'-3'731'0,"-12"3"-197"15,-3 13-372-15,-18 27-70 16,4 21-26-16,-3 17-45 0,2-1-3 16,18-12-20-1,4-15-19-15,6-17-63 0,1-7-47 16,-1-5-123 0,-2-3-56-16</inkml:trace>
  <inkml:trace contextRef="#ctx0" brushRef="#br0" timeOffset="38280">21637 1925 1603 0,'7'7'660'16,"12"13"-383"-16,5 11-61 0,8 19-33 16,-3 4-51-16,3-2-70 15,-1-3-21-15,-3-18-27 16,3-7-15-16,-10-6-50 15,-4-4-45-15,-6-3-114 16,-9-4-46-16,-2-4 389 16</inkml:trace>
  <inkml:trace contextRef="#ctx0" brushRef="#br0" timeOffset="40125.9">22606 1720 1618 0,'0'7'605'16,"0"9"-432"-16,-3 14-11 0,3 22-26 16,-5 6-22-1,2 12-62-15,1-3-28 0,0-10-32 16,2-4-21-16,1-16-68 16,-1-12-35-16,0-11-71 15,-1-4-33-15,-4-9-10 16,0-1-207-16</inkml:trace>
  <inkml:trace contextRef="#ctx0" brushRef="#br0" timeOffset="40499.61">22577 1896 628 0,'10'-18'375'15,"10"-19"20"1,2 8-167-16,-2 9-44 0,-1 7-30 16,-6 8-65-16,-4 5-20 15,-6 5-21 1,-3 9-8-16,-4 12 5 15,-3 4-1-15,4 14-16 16,2-2-7-16,4 0-9 16,7-1-5-16,7-12 0 0,4-6 1 15,7-11-4-15,-1-9 3 16,-5-16-3-16,1-6 0 16,-7-10 4-16,3 6 4 0,-6 10 30 15,2 10 12 1,-5 22 33-16,-6 13 16 31,-4 24 14-31,-8 6-5 0,-3-2-31 0,-1-5-21 16,2-4-43-16,5-4-8 0,1 0-26 15,5-3-24-15,0-10-53 16,4-7-33-16,5-9-57 16,-4-10-24-16,4-22-49 15,-4-8-16-15</inkml:trace>
  <inkml:trace contextRef="#ctx0" brushRef="#br0" timeOffset="40683.55">22886 2062 1085 0,'6'-33'481'0,"11"-28"-217"15,3 10-30-15,11 22-40 16,4 9-31-16,-1 10-50 16,-2 10-32-16,-10 7-43 15,-8 5-8-15,-14 3-29 0,-3 0 3 0,-17 6 9 16,-3-1-4-1,-9 6 5 1,-6-6-3-16,9-4-21 0,-5-2-28 16,12-14-80-16,5-2-52 15,6-10 58-15</inkml:trace>
  <inkml:trace contextRef="#ctx0" brushRef="#br0" timeOffset="45650.05">23717 1948 1433 0,'1'-31'577'15,"-3"25"-398"-15,2 1-51 16,0 1-6-16,4-4-59 15,3 2-23-15,-1-3-23 16,4 3-5-16,1-2-5 16,2-1 1-16,6 1-2 0,1 3-6 15,-3 5 0 1,-2 3-3-16,-5 16 1 16,-4 5 4-16,-8 16 0 15,-5 13 1-15,-8 5 3 0,-5-2-2 16,-3-4 3-16,2-10-1 0,0-13-3 15,2-3 1 1,0-12 2 0,-1-2 5-16,6-7 17 15,3 0 7-15,6-5 10 0,5-1 1 16,7-4-18-16,5-2-4 16,12-2-16-16,3 1-2 15,1 0-6-15,3 5 0 16,-9 1-13-16,1 1-20 15,-7 3-91-15,-5 1-68 0,-3 2-406 16</inkml:trace>
  <inkml:trace contextRef="#ctx0" brushRef="#br0" timeOffset="46030.1">24110 1906 1821 0,'10'-4'638'16,"13"-6"-592"-1,2 10-2-15,-1 5-23 0,-2 1-23 16,-6 10-20-16,-5 5-2 0,-13 15-2 16,-6 7 5-1,-8 7 19 1,-8-1 8-16,0-6 19 0,-4-4 10 15,2-11 6-15,2-2 0 16,-3-10-10-16,8-2-4 16,2-7 0-16,7-6 3 0,10-2 7 15,0-4-4 1,10-4-5-16,4-2-4 0,9-1-13 16,4 3-7-16,1 2-2 15,-1 3 2-15,-2 4-27 16,-1 0-23-16,-4 2-102 15,0 0-62-15,-5-1-124 16</inkml:trace>
  <inkml:trace contextRef="#ctx0" brushRef="#br0" timeOffset="46335.25">24489 1928 1403 0,'-12'15'667'16,"-9"12"-177"-16,6 13-348 16,0 7-28-16,9 5-55 0,2-6-25 15,9-10-27-15,1-5-6 0,13-17-12 16,6-5-7 0,11-13 0-16,1-5-1 0,2-19 9 15,-2-2-2-15,-11-14 4 16,2-7 1-16,-16 6 3 15,-8 3 8 1,-7 10-4-16,-13 8-2 0,-7 10-2 16,-11 3-11-16,-12 13-40 15,8 7-37-15,-1 9-104 16,8 6-64-16</inkml:trace>
  <inkml:trace contextRef="#ctx0" brushRef="#br0" timeOffset="46514.85">24956 2093 2366 0,'0'-3'833'0,"0"3"-728"16,6 2-85-16,-6-2-66 0,1 0-248 15</inkml:trace>
  <inkml:trace contextRef="#ctx0" brushRef="#br0" timeOffset="47085.64">25454 1893 1553 0,'-7'-1'576'0,"-15"5"-424"16,2 9-49-16,-1 17 19 16,1 11-20-16,9 3-42 15,4 4-9-15,14-7-25 16,6-11-14-16,9-8-2 0,2-9-4 16,6-12-4-16,3-7-2 15,-1-17-3-15,-6-7 1 16,-15-11-3-16,-3 2 4 15,-16 2 6-15,-7 0-4 0,-10 18 0 16,-10-1-1-16,1 15-1 16,0 7-7-16,5 6-27 15,6 6-24-15,6 8-83 16,7 1-30 0,11 7 446-16</inkml:trace>
  <inkml:trace contextRef="#ctx0" brushRef="#br0" timeOffset="47398.54">25699 1937 1531 0,'14'-58'642'16,"-48"63"-326"-1,3 13-146-15,6 12-50 0,4 10-33 16,16 5-47-16,6 2-17 15,19-3-16 1,7-10-7-16,9-10 1 0,4-10-5 16,-1-15-9-1,-6-9-2-15,-5-16-6 0,-3-7 7 0,-8-16 8 16,-3-1 3 0,-14 8 8-16,-8 3-2 15,-7 16-1-15,-6 5-2 0,-5 7-23 16,-1 11-23-1,-8 8-84-15,-5 9-52 0,7 11 150 16</inkml:trace>
  <inkml:trace contextRef="#ctx0" brushRef="#br0" timeOffset="47749.94">25986 1839 1540 0,'-3'-1'659'16,"-9"-2"-290"-1,-4 6-220-15,-5 20-65 0,1 6-20 16,9 27-47 0,5 5-1-16,6-2-6 15,3 0-9-15,14-20-1 0,3-11-5 16,11-15-10-16,3-12-5 15,1-11-2-15,4-10 2 0,-10-19 8 16,-4-6 9 0,-12-6 2-16,-8 1 3 0,-12 9 1 15,-8 6 1 1,-11 12-5-16,-4 8-20 0,-1 15-70 16,-3 3-46-16,-1 11-104 15</inkml:trace>
  <inkml:trace contextRef="#ctx0" brushRef="#br0" timeOffset="47936.28">26526 2023 2325 0,'-2'-4'793'0,"-8"-6"-750"16,-2 10-19-16,-2-2 9 16,2-2-32-16,9 1-110 0,7 2-68 15,10 3-175-15</inkml:trace>
  <inkml:trace contextRef="#ctx0" brushRef="#br0" timeOffset="48267.71">26934 1841 1664 0,'-10'-2'652'0,"-18"8"-443"16,-1 10-57-16,-1 22-20 15,3 13-42-15,11 3-47 16,8 4-20-16,14-15-23 15,10-11-6-15,12-15-20 16,4-15-4-16,0-12-9 16,-3-9-7-16,-5-10 18 15,-4-7 5-15,-6-9 13 16,-4 0 10-16,-7 3 0 0,-3 7 0 16,-5 9-5-1,-3 4-5-15,-8 11-31 0,-2 7-24 16,-5 7-63-16,-2 7-40 0,3 7 425 15</inkml:trace>
  <inkml:trace contextRef="#ctx0" brushRef="#br0" timeOffset="48615.04">27067 1843 1750 0,'-13'0'635'0,"-13"3"-473"16,1 10-30-16,5 12 22 15,5 3-25-15,8 11-58 16,6-1-25-16,9 1-20 16,4-5-7-16,10-10-13 15,7-6-1-15,6-13-3 16,5-9-2-16,0-19-4 15,-7-4-1-15,-7-9-7 16,-2 1-6-16,-15 3 1 0,-1 0-8 16,-10 4-15-1,-14 3-9-15,-7 6-25 16,-1 5-15-16,2 10-61 16,1 2-26-16,8 9-72 0,-3 5-8 15</inkml:trace>
  <inkml:trace contextRef="#ctx0" brushRef="#br0" timeOffset="48930.04">27471 1847 1454 0,'-8'-2'568'0,"-11"2"-286"15,-5 3-118-15,-5 10 18 16,5 8 5-16,2 10-66 15,7 5-36-15,11 12-50 16,4-1-11-16,8-3-14 16,9-5-2-16,5-15-3 15,7-5-7-15,6-19 2 16,-1-2-6-16,0-17-8 16,-3-6 1-16,-3-11-3 15,-7-5 8-15,-8-1 7 0,-3 0 1 16,-19 3-2-16,-4 3-1 15,-9 9-7 1,-6 7-2-16,-7 13-31 0,-3 7-30 16,-7 11-115-16,0 4-74 15</inkml:trace>
  <inkml:trace contextRef="#ctx0" brushRef="#br0" timeOffset="49752.18">16559 3522 1588 0,'0'-1'582'0,"4"-2"-468"15,23 1-28-15,34-32-18 16,-22 25-27-16,-4 2-38 16,-6 0-18-16,-2 2-46 0,-11 1-38 15,-15 4-65 1,1 2-21-16,-8 8-265 0</inkml:trace>
  <inkml:trace contextRef="#ctx0" brushRef="#br0" timeOffset="49923.58">16512 3695 1092 0,'0'0'486'0,"4"-2"-200"15,5 1-111-15,10-6-22 16,11-1-21-16,7-7-40 15,4-4-16-15,0 3-52 16,-6 0-11-16,-5 8-57 16,-8 9-49-16,-8 7 326 15</inkml:trace>
  <inkml:trace contextRef="#ctx0" brushRef="#br0" timeOffset="57629.41">14800 2428 1623 0,'-34'-15'633'15,"25"62"-477"-15,-1 18-58 16,7 6 5-16,4-16-69 15,7-9-11-15,6-17-34 16,-2-6-31-16,1-11-70 0,-3-5-41 16,-4-13-70-1,-5-6-7-15,-2-8-8 16,-4-5 34-16,-4-14 104 0,-3-9 63 16,4-15 126-16,1 2 38 15,11 6 31-15,7 9-3 16,8 16-16-16,6 1-10 15,6 19-23-15,1 7-16 0,-2 17-32 16,0 12-17-16,-14 13-24 16,-8 5-8-16,-10 15 1 15,-10 0-2 1,-8-2 18-16,-1-3-2 0,-10-18-3 16,7-6-1-16,4-8-16 15,3-7-11-15,14-8-73 16,-5-2-57-16</inkml:trace>
  <inkml:trace contextRef="#ctx0" brushRef="#br0" timeOffset="58042.35">14624 2167 1438 0,'7'-10'639'16,"1"-11"-378"-16,-8 32-67 16,-14 23 17-16,-16 25-98 15,-1 18-18-15,0 18-34 16,6 6-30-16,3-6-19 0,-2-10-6 16,1-31-6-1,3-1 3-15,7-16-7 16,3-12-17-16,9-7-65 0,3-16-50 15,9-15-119-15,1-5 366 16</inkml:trace>
  <inkml:trace contextRef="#ctx0" brushRef="#br0" timeOffset="61507.91">17724 2110 1530 0,'-2'-14'608'0,"3"-13"-433"15,-4 16-30-15,3 9 4 0,2 19-55 16,2 7-20-1,-1 20-16 1,4 9-4 0,1 1-11-16,2 2-7 0,1-9-22 15,3 1-6-15,-3-9-4 0,-5-6-2 16,0-13-1-16,-4-7-7 0,-2-13-48 16,0-8-39-16,-1-14-177 15,-1-5-163 1</inkml:trace>
  <inkml:trace contextRef="#ctx0" brushRef="#br0" timeOffset="89050.14">17534 3219 1332 0,'3'-9'591'0,"2"-9"-335"16,1 18-85-1,-4 14-12-15,-1 23-69 16,-1 17-20-16,-1 20-23 16,-3 3-10-16,2 1-24 0,1-7-6 15,3-13-6 1,0-8-7-16,0-15-38 16,0-7-39-16,0-16-90 0,-1-7-39 15,-1-15-28-15,-3-7-4 16,-1-19 29-16,-1-7 36 15,-3-12 112-15,2-3 62 16,5 3 122-16,-1 1 29 0,10 6-4 16,6 5-6-1,10 5-22-15,3 7-13 16,0 10-31-16,0 8-12 16,-13 12-35-16,-2 7-10 15,-5 12-3-15,-7 10 13 0,-7 14 38 16,0 5 16-16,3 8 8 15,-1-9-7-15,15-6-30 16,1-6-16-16,5-11-15 16,9-5-7-16,-2-15-8 15,6-7-2-15,-2-12-2 16,-4-4 3-16,-3-9-1 16,-4 6 0-16,-6 3 1 15,-1 4 1-15,-4 21 1 16,1 16 6-16,-3 24 16 15,3 15 1-15,0 14 1 16,1-4 1-16,3-3-22 0,-5-2-2 0,3-10-2 16,-2 0-6-1,-1-9-19-15,1-11-36 0,0-10-87 16,-4-13-48 0,-2-17-58-16,-1-10 6 0,-3-24 35 15,-2-9 19 1,-3-16 105-16,-2-5 53 15,-3-3 117-15,4-4 55 16,8 5 40-16,2 8 9 0,14 14-21 16,2 12-2-16,0 16-36 15,3 5-31-15,-6 12-42 16,0 4-17-16,-3 8-27 16,-5 2-3-16,-6 11-4 15,-4 2-2-15,-6 4 0 16,-3 5-3-16,-5-8-23 15,-2 1-25-15,-4-6-104 16,2-8-65-16</inkml:trace>
  <inkml:trace contextRef="#ctx0" brushRef="#br0" timeOffset="89665.74">18777 3411 1147 0,'-34'-14'452'0,"34"10"-288"16,0 3-13-16,-4 0 2 0,4 1-13 15,0-1-19-15,-1 0-12 16,0 0-25-16,0-1-7 47,0 1-29-47,0 0-10 0,1 0-17 0,0-4-11 0,9-12-7 0,32-29 1 15,-9 31-4-15,3 1 2 16,-5 10 1-16,-2 9-4 16,-10 11-2-16,-10 14 3 15,-7 10-1-15,-6 4 4 0,-5 8 1 16,-4-5-5-16,-1-2 1 15,-2-3 0-15,-3-7 1 16,4-2 1-16,-6-9-1 16,-4-7 2-16,3-11-4 15,3-6 1-15,9-10-1 0,7-6-2 16,8-9 3 0,8-1-4-16,16 4 4 15,2 6 0-15,5 8 0 16,-1 8 0-16,-4 3-26 15,-2 2-28-15,1 4-82 16,-6-7-47-16,1-8-62 16,1-6 26-16</inkml:trace>
  <inkml:trace contextRef="#ctx0" brushRef="#br0" timeOffset="89933.23">19129 3397 799 0,'2'-17'443'0,"2"-16"-94"15,-3 16-133-15,0 9-25 16,-3 19-50-16,-5 11-14 15,-2 17-20-15,2 12-11 0,1 8-25 16,4-4-12-16,4-4-36 16,5-12-14-16,7-17-8 15,8-3-1-15,7-23-2 16,9-10 1-16,-4-20-1 16,-5-11 1-16,-5-6 1 15,-15-2 0-15,-9 5 3 0,-8 0-2 16,-15 16 0-1,-3 4 0-15,0 18-12 16,-5 10-19-16,3 15-86 16,9 11-51-16,6 3 543 0</inkml:trace>
  <inkml:trace contextRef="#ctx0" brushRef="#br0" timeOffset="90210.31">19501 3341 1673 0,'-7'10'638'15,"-9"20"-478"-15,1 7-33 0,6 9-61 16,7 0-23 0,7-6-27-16,3-5-7 0,10-11-8 15,4-11-6-15,6-13-20 16,4-17-11-16,1-15-9 15,-5-2 1-15,-6-7 14 16,-9 7 11-16,-9 1 9 16,-4 4 6-16,-9 5-26 15,-4 2-20-15,-8 13-51 16,-3 7-41-16,1 12-124 16</inkml:trace>
  <inkml:trace contextRef="#ctx0" brushRef="#br0" timeOffset="90491.55">19916 3378 1794 0,'-1'-4'729'0,"6"-4"-445"16,-5 8-200-16,-2 0-41 0,2 3-162 15,-2-3 407 1</inkml:trace>
  <inkml:trace contextRef="#ctx0" brushRef="#br0" timeOffset="90933.37">20325 3228 1376 0,'-8'0'576'0,"-18"12"-281"0,6 12-145 15,-5 15-43 1,4 7-16-16,12 1-44 15,8 0-15-15,10-10-20 0,12-5-5 16,19-12-7-16,-2-12 3 16,12-13-3-16,-9-10-7 15,-15-11-2-15,2-3-2 16,-23-5 3-16,-4-2 3 16,-13-1 4-16,-10 2-2 15,-10 4 2-15,-1 9-3 0,-1 13 2 16,2 7 2-16,2 16-14 15,2 4-10-15,2 11-42 16,1 0-44-16,15-1-77 16,5-2-34-16</inkml:trace>
  <inkml:trace contextRef="#ctx0" brushRef="#br0" timeOffset="91229.83">20595 3199 1536 0,'-10'15'608'16,"-9"15"-398"-1,-1 3-58-15,4 10-48 0,5-3-31 16,13 0-44 0,4-1-15-16,15-12-14 0,4-2-4 15,7-17-9-15,1-8-3 0,1-14-5 16,0-12 1-1,-5-14 10-15,-3 3 4 16,-14 0 5-16,-11 3 1 16,-19 9 0-16,-5 2 1 15,-9 9-7-15,-3-1-18 16,5 15-60-16,0-2-53 0,6 5-93 16,6 6-289-16</inkml:trace>
  <inkml:trace contextRef="#ctx0" brushRef="#br0" timeOffset="91550.33">21026 3199 1469 0,'-7'0'526'0,"-8"1"-435"16,-12 9 30-16,-10 16 28 0,2 3-10 15,0 6-26 1,10 6-26-16,10-4-39 0,13 3-9 16,18-6-21-16,5-13-6 0,21-8-6 15,0-11-8 1,3-10 2-16,-20-12 0 31,-12 10-5-31,0 0 7 16,22-33-7-16,-13-8 2 0,-16 6 0 0,-23 25-11 15,-9-5-6 1,-2 11-37-16,-4 6-28 0,1 10-91 16,8 11-53-16</inkml:trace>
  <inkml:trace contextRef="#ctx0" brushRef="#br0" timeOffset="91738.64">21428 3343 1891 0,'0'-4'672'0,"-7"0"-573"16,-2 3-70-16,-1 2-67 16,-2 2-120-16</inkml:trace>
  <inkml:trace contextRef="#ctx0" brushRef="#br0" timeOffset="92299.66">21960 3125 1582 0,'-15'-7'647'0,"-8"-5"-419"15,-1 28-129-15,-6 14-17 0,2 23-60 16,1 1-13-1,7 6-8-15,17-5 5 16,17-13-6-16,10-4 2 16,21-21-2-16,3-12-15 15,3-20-7-15,0-10-3 16,-12-12 2-16,-7-5 11 16,-16-1 10-16,-9-1 8 0,-18 2 2 15,-8 2-1-15,-19 7 0 16,-2 10-7-16,-6 22 0 15,0 7-3-15,10 19-34 16,3 1-46-16,15 5-81 0,7-4-52 16</inkml:trace>
  <inkml:trace contextRef="#ctx0" brushRef="#br0" timeOffset="92615.53">22263 3078 1545 0,'-7'3'609'0,"-7"11"-406"0,-4 10-57 0,-3 14-40 15,3 6-22 1,5 7-34-16,7-11-8 16,8-1-33-16,7-6-5 0,8-13-4 15,5 1-1-15,4-14 1 16,2-7-2-16,1-17 4 15,2-6-3-15,-3-6 1 16,-5-5 0-16,-8-1-2 16,-7-1 3-16,-15-1-1 15,-7 4 2-15,-11 3-15 16,-1 4-14-16,-3 13-20 16,3 7-20-16,2 13-70 15,0 7-48-15,5 4 257 16</inkml:trace>
  <inkml:trace contextRef="#ctx0" brushRef="#br0" timeOffset="92949.97">22662 3101 1399 0,'-6'-2'564'16,"-13"0"-238"-16,0 6-271 15,-10 15 34-15,-5 9 26 16,0 9-15-16,5 6-2 16,10-4-38-16,10-6-26 15,18-2-22-15,13-8-8 0,16-12-4 16,7-2 5 0,1-18-3-16,-2-7-1 15,-7-5-5-15,-6-6 2 16,-11 2-3-16,-7-2 5 0,-14-6 0 15,-9 0-1-15,-18-2 0 16,-8 2-5-16,-12 11-4 16,0 9-20-16,3 16-38 15,6 11-47-15,11 20-131 16,4 6 84-16</inkml:trace>
  <inkml:trace contextRef="#ctx0" brushRef="#br0" timeOffset="93160.57">23076 3335 1869 0,'6'-2'712'15,"-1"-1"-452"-15,-6 8-260 16,-6 8-5-16,-12 10-34 15,0 0-46-15,1 2-157 16,3-9-133 0</inkml:trace>
  <inkml:trace contextRef="#ctx0" brushRef="#br0" timeOffset="93320.04">23395 3140 1518 0,'13'-5'691'16,"8"-11"-251"-1,5 6-280-15,2 6-97 0,-1-1-37 16,8 1-200 0</inkml:trace>
  <inkml:trace contextRef="#ctx0" brushRef="#br0" timeOffset="95235.5">27883 2261 1658 0,'10'-21'659'15,"3"-10"-421"-15,-2 10-123 16,1 6 8-16,-10 15-58 16,-1 6-24-16,-1 10-32 15,2 6-14-15,-8 4-13 16,-1 1-29-16,-6-4-83 16,-4-2-57-16,0-6-95 15,2-2-292-15</inkml:trace>
  <inkml:trace contextRef="#ctx0" brushRef="#br0" timeOffset="95414.74">28109 2079 1563 0,'7'-5'603'0,"12"-7"-430"0,-2 0-52 15,5 9-35-15,2 5-43 16,4 2-62-16,2 4-52 16,-2-3 444-16</inkml:trace>
  <inkml:trace contextRef="#ctx0" brushRef="#br0" timeOffset="103400.67">7554 4948 1271 0,'2'9'483'16,"2"9"-312"-16,1 33-104 15,0 15 6-15,-2 11-6 16,0-3-18-16,3-16-26 16,1-9-9-16,3-4-10 15,2-3 0-15,0-1-20 16,-2-3-22-16,-3-6-57 15,-1-14-37-15,-5-18-39 16,-2-5-224-16</inkml:trace>
  <inkml:trace contextRef="#ctx0" brushRef="#br0" timeOffset="103620.24">7571 5148 919 0,'11'-28'413'0,"8"-23"-198"15,8 18-98-15,-2 13-14 0,7 16-45 16,-4 12-16-16,-7 18-24 15,-6 6-7-15,-15 14-1 16,-6 1 4-16,-10-1-2 16,-2-2 5-16,-5-12 0 15,-2-8-2-15,-2-9-2 16,0-4-2-16,6-7-6 16,2-2-1-16,9-7-25 15,8 0-34-15,5-6-62 0,4-3-99 16</inkml:trace>
  <inkml:trace contextRef="#ctx0" brushRef="#br0" timeOffset="103793.45">7845 5006 851 0,'9'6'434'0,"9"18"-78"0,-6 12-152 16,-1 16-47-16,-3 9-31 0,0-4-56 31,-4-2-24-31,-1-10-34 0,2-6-4 15,-1-5-9-15,2-5-25 16,-1-9-66-16,2-7-48 0,-2-13-226 16</inkml:trace>
  <inkml:trace contextRef="#ctx0" brushRef="#br0" timeOffset="104018.57">7896 5177 905 0,'0'-20'412'16,"2"-21"-132"-16,3-2-136 0,16 15-22 15,-3 5-18-15,4 12-46 16,4 11-13-16,-10 15-30 16,-2 6-11-16,-7 22-3 15,-7 3-1-15,-6-2-3 16,-6 1 4-16,-5-13-1 16,-3-3 0-16,-1-6 4 15,4-5 0-15,0-7-4 16,6-6-11-16,4-5-59 15,6-4-40-15,4-7-255 16</inkml:trace>
  <inkml:trace contextRef="#ctx0" brushRef="#br0" timeOffset="104301.04">8095 4991 1259 0,'5'20'513'0,"8"36"-327"0,-1 9-44 15,0-2-56-15,3 0-32 16,-6-20-33-16,5-5-2 16,1-9-15-16,-5-7 0 15,-1-10-7-15,-4-4-8 16,-5-8-2-16,0-5 0 0,4-10 4 16,5-7 6-16,3-4 0 15,6 1-2-15,-1 11 2 16,-4 6-5-16,3 7 2 15,-3 4 2-15,2 11-1 16,6 2 4-16,-1 9 0 16,-3 0-34-16,-3 1 351 15</inkml:trace>
  <inkml:trace contextRef="#ctx1" brushRef="#br0">18581 16945 0,'0'0'0,"0"0"16,0 0-1</inkml:trace>
  <inkml:trace contextRef="#ctx0" brushRef="#br0" timeOffset="104602.72">8842 5134 1793 0,'4'-7'610'15,"-2"-8"-584"-15,15-1-10 16,6 6-3-16,2 4-26 15,3 16-57-15,-7 5-13 0,-10 15-12 16,-7 6 18-16,-7 1 67 16,-6 4 36-16,-1-8 46 15,2-6 12-15,3-12-14 16,5-4-22-16,12-8-33 16,1-8-30-16,5-7-92 15,0-3-59-15</inkml:trace>
  <inkml:trace contextRef="#ctx0" brushRef="#br0" timeOffset="104836.25">9088 5082 1196 0,'-5'0'519'0,"8"-5"-244"0,8 1-141 16,5 3-71-1,7-2-25-15,-3 11-30 0,-1 6-10 16,-7 6-7-16,-2 4 8 15,-3 2-2-15,-6-1 2 16,-1 5 19-16,-1-5 1 16,0-4 10-16,2-2 2 15,9-11-15-15,1-2-19 16,12-6-83-16,7-7-52 16</inkml:trace>
  <inkml:trace contextRef="#ctx0" brushRef="#br0" timeOffset="106110.09">10248 5079 1379 0,'-11'8'514'0,"-12"10"-410"31,2 15-7-31,6 14-18 0,1-5-23 0,7-4-25 16,9-8-5-16,9-14-15 16,5-5-11-16,9-12 0 15,0-5-4-15,3-13-1 16,-1-5 5-16,-8-9 0 15,-2-2 0-15,-9 1 5 0,-3 5 3 16,-1 13 24-16,-5 12 2 16,2 15-3-16,-2 8-2 15,2 16-23-15,7 3 2 16,3-2-3-16,2-1-3 16,-2-13-20-16,-2-8-32 15,3-11-70-15,1-5-31 0,7-14-30 16,-2-11-7-16,-6-15-41 15,1-9 26 1,-8-14 75-16,1-3 64 0,-3 2 173 16,-1 7 27-16,3 25 18 15,0 14-12-15,4 28-11 16,-2 15 5-16,1 27-13 16,0 14-7-16,-3 8-52 15,1 1-24-15,0-13-29 16,2-12-18-16,-3-18-59 15,0-8-43-15,-4-13-68 16,-4-8 35-16,-3-6-267 16,-5-6 35-16,-2-10 181 15,-2-4 52-15,-1-5 411 16,8-3 37-16,7 8-72 16,4 10-67-16,12 6-80 0,4 5-26 15,6-1-35-15,3 1-13 0,3-3-6 31,3 0-4-31,-1-3-5 0,-5-3 5 16,-6 0-3-16,-5 1-1 16,-10 3 6-16,-1 5 13 0,-9 4 36 15,-4 13 13 1,-5 16 13-16,-2 5-10 16,-2 11-16-16,4-5-6 15,5-10-19-15,1-6-3 0,9-7-21 16,2-7-5-16,7-7-9 15,0-3-7-15,3-10-2 16,5-6-1-16,-5-4 5 16,4-4 6-16,-7 3 2 15,-2 8 0-15,-4 9 1 16,-5 5-2-16,1 8 7 16,-1 3 1-16,2 2-57 15,5 2-51-15,5-10-300 16</inkml:trace>
  <inkml:trace contextRef="#ctx0" brushRef="#br0" timeOffset="106305.38">11047 5090 1307 0,'-4'15'566'0,"0"23"-275"0,1-1-109 16,4 3-98-16,6-6-25 0,4-7-50 15,1-10-21-15,-1-5-66 16,-4-2-31-1,-7-6-36-15,-2 1-7 0,-9-4 40 16,-8 0 16-16,-6-1 2 16,0-1-13-16,3-7-242 15</inkml:trace>
  <inkml:trace contextRef="#ctx0" brushRef="#br0" timeOffset="106419.78">11082 5081 1412 0,'7'4'547'0,"10"-2"-404"16,0 0-38-16,2-1-78 16,-2-1-79-16</inkml:trace>
  <inkml:trace contextRef="#ctx0" brushRef="#br0" timeOffset="114032.67">12202 5039 1273 0,'-1'13'503'0,"1"14"-314"0,5 27-110 31,-2 14-8-31,3 5-10 0,-2-4-9 16,-5-9-32-16,1-4-19 0,2-3-65 15,-3-8-36 1,4-11-71-16,4-7-291 15</inkml:trace>
  <inkml:trace contextRef="#ctx0" brushRef="#br0" timeOffset="114209.92">12217 5091 1154 0,'5'-24'459'0,"11"-16"-315"15,1 14-33-15,9 23-49 16,-5 10-23-16,-6 15-26 15,-6 9-6-15,-4 13-2 16,-7 1-5-16,-10-2 1 16,-3-6 0-16,-4-11-1 0,-3-2-1 15,2-8-13 1,-1-8-6-16,5-8-42 16,4-4-27-16</inkml:trace>
  <inkml:trace contextRef="#ctx0" brushRef="#br0" timeOffset="114929.9">12423 5061 1268 0,'2'4'501'16,"0"9"-324"-16,6-2-60 15,7 7-47-15,6-6-25 16,7-16-33-16,8-10-12 0,-5-19-29 15,-4-5-15-15,-8 2-14 16,-10 3 4-16,-9 8 31 16,-5 4 20-16,-9 9 29 15,-6 6 15-15,-7 15 8 16,2 7 3-16,-1 13-10 16,9 4-10-16,9 12-6 15,8 3-9-15,7-2-11 16,9-4-1-16,8-14-6 0,-1-9-10 15,6-16-41 1,-3-1-22-16,-3-17-52 0,1-9-13 16,-8-9-15-1,-1-11-32-15,-4-2 13 16,-1 5 25-16,-2 5 121 0,-3 11 70 16,0 18 79-1,1 6 20-15,-1 17-36 0,0 12-4 16,1 12-29-16,-3 6-18 15,-1 1-30-15,-3-5-14 16,2-11-8-16,2-4-6 16,3-17-21-16,4-1-8 15,-5-12-18-15,2-9 1 16,0-9 6-16,2-5 2 0,1-11 4 16,-1 0-3-16,4 5 9 15,0 2 6-15,1 21 13 16,0 10 13-16,-7 15 19 15,1 8 10-15,-4 10 3 16,-1-4-3-16,3 1-15 16,-2-6-7-16,-4-12-17 15,0-3-13-15,0-9-18 0,2-5-10 16,4-12-11-16,4-9-25 16,2-11-26-16,8-2-2 15,6-3-4 1,-2 9 36-16,-3 15 82 15,-8 12 46-15,0 17 87 0,-9 12 17 16,2 10-22 0,-3 2-35-16,-1 2-67 0,6-8-33 15</inkml:trace>
  <inkml:trace contextRef="#ctx0" brushRef="#br0" timeOffset="115234.93">13221 4865 1351 0,'-5'16'546'0,"0"29"-305"16,3 3-125-16,5 12-48 16,8-1-20-16,5-18-48 15,-7-3-21-15,18-24-46 0,-2-14-15 16,-3-17-3-1,5-15 12-15,-19-17 42 0,-5 2 22 16,-5 5 38 0,-5 6 19-16,-9 20 23 15,-7 11 2-15,-3 21-27 16,-3 15-18-16,4 23-43 16,4 4-50-16,4-2-35 15</inkml:trace>
  <inkml:trace contextRef="#ctx0" brushRef="#br0" timeOffset="115900.21">13577 4988 1556 0,'-31'36'551'0,"24"-21"-487"16,4 1-6-16,9-7 0 15,4-5-25-15,8-16-24 16,9-4-4-16,-1-8-9 16,-3-6-13-16,-8 3-7 0,-6 0-8 15,-9 4 6 1,-4 7 10-16,-10 6 11 0,-4 6 14 15,-8 9 7 1,1 8 6-16,1 20 14 0,4 11 0 16,8 15 7-1,3 5-5-15,15-3-12 16,10-7-8-16,12-20-12 16,7-9-5-16,0-26-15 0,1-8-22 15,-3-21-60-15,-5-8-19 16,-7-13-25-16,0-12 6 15,0 2 36-15,-5 2 17 16,-2 6 38-16,-3 3 12 16,-8 4 40-16,0 3 27 0,-1 19 40 15,-2 13 25 1,0 25 18-16,-1 12 3 0,-1 12-11 16,-3 8-16-16,2 9-28 15,3 7-21-15,4-1-26 16,4-2-7-16,4-16-9 15,2-11-3-15,1-19-9 16,0-9-12-16,4-15-5 16,-2-12-17-16,3-10-22 15,2-9-2-15,-7 1-7 16,5 7 11-16,-5 18 32 16,-5 7 10-16,3 15 19 15,-7 13 6-15,-2 12 3 16,4 4 2-16,-9 8-9 0,1-7-29 15,1-6-79 1,-1-4-264-16</inkml:trace>
  <inkml:trace contextRef="#ctx0" brushRef="#br0" timeOffset="116047.24">14014 4809 1646 0,'-4'-4'608'16,"0"-1"-447"-16,7 10-209 16,4 6-99-16</inkml:trace>
  <inkml:trace contextRef="#ctx0" brushRef="#br0" timeOffset="116850.1">14416 5055 1160 0,'-104'-62'518'0,"75"76"-189"15,0 14-230-15,0 13 4 16,14 1-22-16,-1-3-25 16,15-4-23-16,7-11-16 15,6-10-17-15,6-3 3 16,5-16-3-16,-1-12-1 0,-1-8 0 16,-7-7 0-16,0-4 1 15,-2-1 0-15,-3 7 1 16,2 5-4-16,-6 19 1 15,-5 13 1-15,0 25 1 16,-1 5 4-16,1 14 1 0,1-4 2 16,2-13-6-1,1-5-3-15,4-14-36 16,0-7-31-16,6-8-51 16,1-5-25-16,1-16-2 15,2-3 1-15,-7-11 20 0,1-10 20 16,0 1 47-1,-2 2 37-15,2 9 76 0,1 10 34 16,4 23 28 0,-7 4 5-16,-3 27-9 0,-5 7-19 15,-2 5-25 1,0 3-17-16,5-12-31 0,-2-6-9 0,6-10-9 16,0-7 1-1,0-11-10-15,4-7-6 0,0-13-11 16,4-7-6-16,0-17 3 15,5-1 4-15,-1-2 9 16,0 4 7-16,0 27 5 16,-2 11 1-16,-6 19 7 15,-1 12 7-15,-2 9 7 16,-3 3-3-16,0-2-3 16,-2-8-27-16,-1-9-77 15</inkml:trace>
  <inkml:trace contextRef="#ctx0" brushRef="#br0" timeOffset="117513.48">15341 4888 1373 0,'-1'13'520'16,"0"8"-377"-16,1 20-64 15,1 5-15-15,3-3-20 16,2-5-12-16,-2-15-23 16,-2-9-3-16,-2-13-5 0,0-5 0 15,-1-11-3-15,1-6 2 16,1-12 2-16,-1-2-2 0,4-2 0 15,2 2 2 1,5 12 1-16,3 5-3 16,4 16 0-16,-3 5-3 15,0 18-2-15,-2 8 7 0,0 13 2 16,-6 0-3 0,-2 1 4-16,-1-7-7 0,-4-15 2 15,0-3 1-15,0-12-3 16,-2-5 1-16,3-7-9 15,-1 5 1-15,3-24 0 16,10-42 2-16,-2 26 6 16,-1 0 0-16,9 16 0 15,-3 9 1-15,-1 12-1 16,4 10 1-16,-11 11 4 16,2 7-3-16,-7 6 3 0,-1 1-3 0,5-5-26 15,-6-10-35 1,9-9-71-1,4-8-28-15,0-15-303 0</inkml:trace>
  <inkml:trace contextRef="#ctx0" brushRef="#br0" timeOffset="117833.93">15790 4886 1267 0,'-4'10'521'15,"0"12"-308"-15,2 5-43 16,6 0-61-16,3-6-32 15,8-7-51-15,7-10-16 16,-2-12-15-16,6-8-11 0,-3-14-29 16,-5 1-10-16,-2-2-4 15,-7 5 13-15,-11 4 26 16,-6 5 13-16,-9 8 21 16,-3 8 10-16,-3 14 23 15,1 5 10-15,3 18 12 16,5 10-3-16,7 13-8 0,4 3-11 15,6-3-20 1,5-6-9-16,11-24-14 0,-3-4-3 16,12-27-72-1,1-10-47-15,-8-7-88 0,2-10-176 16</inkml:trace>
  <inkml:trace contextRef="#ctx0" brushRef="#br0" timeOffset="118180.79">16061 4709 1743 0,'-6'15'580'0,"-5"24"-545"0,5 6 15 16,5 13 21-16,6-2 5 0,11-1-27 15,1-4-21 1,10-9-24-16,3-2-3 16,-1-24-1-16,-1-5 3 15,3-17-3-15,-11-16-8 16,-8-13-7-16,0-5-6 16,-12-1 0-16,-5 5 5 15,-7 16 9-15,-8 8 2 0,-10 15 5 16,2 11 0-16,-11 14-1 15,7 3 3-15,7 12-4 16,1-3-21-16,17-5-72 16,1-6-52-16,12-20-68 15</inkml:trace>
  <inkml:trace contextRef="#ctx0" brushRef="#br0" timeOffset="118550.37">16348 4914 1446 0,'-1'3'539'0,"-3"8"-422"15,0 7-25-15,3 7 4 0,1 2-19 16,6 1-11 0,5-5-38-16,3-7-11 15,2-14-13-15,4-11-4 16,1-15-1-16,-1-4-5 0,-3-3-5 15,-4-1 0 1,-10 7-2-16,-4 4 4 16,-11 6 9-16,-10 4-4 0,-2 8 4 15,-1 3-2-15,0 12 3 16,7 8 10-16,0 19 17 16,1 10 12-16,12 15 3 0,5 0-5 15,9-10-18 1,7-13-6-16,6-22-13 15,5-9-6-15,7-19-55 16,-2-9-43-16,-2-14-105 0,-5-6 288 16</inkml:trace>
  <inkml:trace contextRef="#ctx0" brushRef="#br0" timeOffset="118785.4">16669 4677 1586 0,'0'10'617'16,"2"27"-377"-16,-3 8-127 16,-1 14-60-16,5 1-1 0,5-8-31 15,7 2-21-15,0-3-22 16,0-4-18-16,-10-12-58 15,-6-9-34-15,1-11-62 16,-5-4-23-16</inkml:trace>
  <inkml:trace contextRef="#ctx0" brushRef="#br0" timeOffset="120731.35">17269 4969 1680 0,'-6'-15'601'0,"-1"-8"-506"0,4 8-69 16,3 14-39-16,5 5-71 0,6 13-254 15</inkml:trace>
  <inkml:trace contextRef="#ctx0" brushRef="#br0" timeOffset="120860.34">17255 5224 1661 0,'10'-8'576'0,"7"-9"-539"15,3 2-62-15</inkml:trace>
  <inkml:trace contextRef="#ctx0" brushRef="#br0" timeOffset="121538.38">8064 6235 1390 0,'-1'-5'556'32,"-2"-2"-384"-32,10 26-83 0,2 14 15 0,4 23-32 0,0 4-5 0,-3 0-20 15,2-1-18 1,-2-6-24-16,3-3-10 15,-5-5-70-15,-3-4-45 16,-4-12-98-16,-7-4 145 0</inkml:trace>
  <inkml:trace contextRef="#ctx0" brushRef="#br0" timeOffset="122212.01">8109 6709 1219 0,'-25'-97'466'0,"46"74"-347"16,7 0-37-16,9 6-33 15,6-2-19-15,1 8-17 16,-4-2-5-16,-5 2-7 16,-3 1-1-16,-10 3-1 15,-6 2-1-15,-9 3 1 16,-8 5 13-16,-13 12 25 16,-7 11 14-16,1 17 32 15,-2 2 5-15,9 0-12 16,12-3-8-16,2-14-34 0,5-4-17 15,11-9-14 1,2-9-5-16,5-14-4 0,2-5-5 16,-5-11-9-1,-3-9 3-15,-3 3 1 0,-4 1 5 16,-6 7 11-16,-1 11-5 16,-2 14 3-16,-1 8 4 15,0 20-1-15,0 7 1 16,1 3 0-16,1-5-1 15,1-12-36-15,2-7-22 16,5-11-69-16,-2-7-23 0,3-11-4 16,-1-4-1-16,-3-14-20 15,4-4-21-15,-1-3 55 16,2 6 77-16,0 16 156 16,0 12 70-16,-4 17 38 15,1 8-26-15,-5 11-45 16,-1 0-17-16,2-1-50 15,-4-4-24-15,1-13-23 16,-3-3-9-16,-2-12-7 0,-1 0 1 16,-1-10-2-1,0-5-4-15,2-8 5 16,2-9 2-16,4-5-3 16,8 2 4-16,4 5-6 0,5 6-9 15,3 12-14-15,0 4-10 16,2 11 4-1,-6 5 4-15,-4 9 17 16,-2 3 9-16,-6 6 5 0,-1 4 5 16,-7-2 6-16,1 2-1 0,1-5-4 15,3-4-6 1,5-8-60-16,0-9-41 16</inkml:trace>
  <inkml:trace contextRef="#ctx0" brushRef="#br0" timeOffset="122343.27">8718 6448 1189 0,'11'1'432'0,"23"0"-338"0,5-1-83 16,8-4-185-1</inkml:trace>
  <inkml:trace contextRef="#ctx0" brushRef="#br0" timeOffset="122550.46">9117 6314 1393 0,'0'21'551'0,"1"29"-367"0,2 7-35 16,5 8-51-16,1 3-31 15,1-4-44-15,3-4-10 16,-5-13-34-16,1-7-20 15,-4-10-66-15,-4-5-36 0,0-7-45 16,-3-4-172 0</inkml:trace>
  <inkml:trace contextRef="#ctx0" brushRef="#br0" timeOffset="122672.27">9019 6552 1198 0,'16'-19'511'15,"14"-10"-284"-15,4 3-138 16,0 8-21-16,-2 9-119 16,-3 1 10-16</inkml:trace>
  <inkml:trace contextRef="#ctx0" brushRef="#br0" timeOffset="123034.8">10434 6238 1465 0,'-21'13'559'16,"-20"8"-391"-1,-1 14-122-15,5 5-6 0,5 3-27 16,8-6-25-1,12-6-56-15,5-7-45 0,3-12-73 16,0-8-182-16</inkml:trace>
  <inkml:trace contextRef="#ctx0" brushRef="#br0" timeOffset="123185.22">10175 6244 1114 0,'14'6'505'16,"11"2"-247"-16,5 14-99 15,2 5-13-15,2 1-53 16,-1-1-21-16,-1-4-46 16,-10-4-14-16,-2-4-73 15,-7-3-68-15</inkml:trace>
  <inkml:trace contextRef="#ctx0" brushRef="#br0" timeOffset="123927.47">11333 5931 1459 0,'0'11'540'0,"0"25"-410"16,0 16-40-16,3 29-10 16,5 2-13-16,1-7-28 15,3-5-4-15,1-24-37 16,3-8-25-16,-2-14-82 16,0-8-49-16,-1-17-64 15,-4-7-66-15,2-19-88 16,-4-10 45-16,-15-13 146 0,-3-6 166 15,-3-1 256 1,7-2 30-16,13 12-19 0,8 6-66 16,11 17-71-1,3 14-24-15,4 18-41 16,-2 11-10-16,-9 18-14 16,-6 7-5-16,-9 1-5 0,-4-1-5 15,-9-8 3-15,-3-2 4 0,-13 0 7 16,2-3 4-1,-7-3-9 1,-4-3-4-16,10-13-16 16,3 2-34-16,10-11-69 0,9-4 10 15</inkml:trace>
  <inkml:trace contextRef="#ctx0" brushRef="#br0" timeOffset="124107.56">11779 6085 1372 0,'4'21'556'16,"3"24"-358"-16,-2 12-26 0,-5-1-84 15,0-1-28-15,3-8-39 16,-1-7-23-16,0-9-69 16,1-7-45-16,1-15-88 15,0-6 16-15</inkml:trace>
  <inkml:trace contextRef="#ctx0" brushRef="#br0" timeOffset="124306.21">11778 6047 1220 0,'4'-14'501'15,"6"-15"-307"1,4 7-24-16,13 18-64 0,0 4-32 16,-2 13-47-16,3 9-13 0,-14 10-14 15,-15 2-6 1,-1 5-6-16,-12 0-10 0,-6-9 5 15,1 2 5-15,-9-11 3 16,1-2-4-16,3-9-46 16,4-2-32-1,10-8-32-15</inkml:trace>
  <inkml:trace contextRef="#ctx0" brushRef="#br0" timeOffset="124730">12063 6000 1432 0,'2'27'611'16,"11"18"-358"-16,-6 20-109 0,-2 3-22 16,5-6-70-1,-6-6-26-15,3-8-55 0,-1-6-41 16,0-14-68-1,-3-7-35-15,-1-20-28 16,-2-3 9-16,-2-16-23 16,-3-7-85-16,-3-10 6 0,0-6 52 15,-4-10 225 1,1-2 165-16,5-5 110 0,6 0 1 16,14 7-76-16,4 11-28 15,10 10-14-15,5 9-13 0,-7 21-42 16,1 2-17-1,-7 18-28-15,-12 8-10 16,-4 10-17-16,-5 7-2 0,-11 0 0 16,3-5 4-16,-11-9 9 15,-7-7 2-15,-3-5-10 16,-11-4-14-16,12-7-70 16,2-3-51-16,13-6-306 15</inkml:trace>
  <inkml:trace contextRef="#ctx0" brushRef="#br0" timeOffset="131484.64">3508 11588 1486 0,'-74'-26'518'15,"74"32"-464"-15,7 11-37 0,1 9 5 16,1 17-6-1,10 5-3-15,0-3-3 16,3-6-2-16,1-12-7 16,-14-11 1-16,-2-6 1 0,-7-9-5 15,-2-5 2-15,2-7 0 0,-7-14-2 16,1-6 5 0,-3-16-3-16,2-5 2 15,15 6-1-15,2 4 0 16,10 15 2-16,3 12-4 15,-6 12 3-15,6 5-2 16,-7 16 0-16,1 5 5 16,-5 11-4-16,-3 5 4 15,0-1-3-15,-4-4 2 0,1-10 0 16,-3-9-1-16,-3-9-1 16,0-3-4-16,2-7-6 15,0-7 0-15,8-17 5 16,-2-9-2-16,2-4 7 15,1 0 0-15,0 13-2 16,-1 5 1-16,1 13-6 16,-2 9 2-16,0 11-2 15,2 6 3-15,-1 13 2 16,-2 3-1-16,-1-3-23 0,0-2-30 16,-3-15-70-16,6-11-26 0,3-14-318 31</inkml:trace>
  <inkml:trace contextRef="#ctx0" brushRef="#br0" timeOffset="132050.18">3971 11497 1012 0,'5'9'447'0,"3"4"-224"0,4 0-77 16,0-3-27-16,7-4-60 16,2-3-27-16,1-9-28 15,0-8-2-15,-7-8-6 16,-6-2-4-16,-6 5 3 15,-6 1-1-15,-9 9 24 16,-5 5 15-16,-8 10 9 16,4 9 2-16,1 14-2 15,11 10-9-15,10 7 5 16,3 3-5-16,19 0-12 16,3-2-6-16,5-8-16 15,6-10 3-15,-2-16-22 16,-1-8-21-16,-3-24-56 0,-5-9-34 15,-10-21-37 1,-3-3 4-16,-6-5-46 0,-2-1-44 16,-2 3 1-1,-5-4 21-15,-6-1 178 16,2 2 159-16,-4 16 150 16,4 15 36-16,2 29-17 0,-2 14-65 15,3 34-62-15,2 4-12 16,4 17-17-16,4 0-11 15,4-13-20-15,1-5-29 16,8-11-36-16,3-9-11 16,3-15-12-16,1-10-4 15,-2-21-15-15,-3-10-9 16,-5-15-5-16,-3-3 0 0,-13 1 14 16,-2 6 11-16,-9 10 11 15,-4 6 5-15,-4 16 4 16,-3 4-5-16,-2 18-5 15,-3 5-1-15,9 12-1 16,0 6-8-16,12-1-61 16,5-1-50-16,5-9-115 15</inkml:trace>
  <inkml:trace contextRef="#ctx0" brushRef="#br0" timeOffset="132379.31">4432 11561 1428 0,'65'-23'536'15,"-67"31"-394"-15,7 0-84 16,10-3-21-16,8-3-18 16,10-9-46-16,-3-9-23 0,-3-9-50 15,-6-6-9-15,-16 4 18 16,1 3 24-1,-17 2 70-15,-3 6 35 0,-9 13 45 16,-9 5 10-16,0 20-7 16,3 5-9-16,8 6-28 15,10 5-7-15,13-2-19 16,6 0-8-16,12-3-11 16,6-4-5-16,4-7-3 15,7-6-17-15,-2-18-51 16,-6-6-33-16,-5-16-134 15</inkml:trace>
  <inkml:trace contextRef="#ctx0" brushRef="#br0" timeOffset="132585.34">4779 11219 1606 0,'1'3'619'0,"4"24"-454"31,11 104-41-31,-13-73-49 0,6-6-37 16,4-14-37-16,-1-5-10 15,0-12-48-15,-1-8-35 0,-5-9-91 16,-4-2-41 0</inkml:trace>
  <inkml:trace contextRef="#ctx0" brushRef="#br0" timeOffset="134344.1">3865 12518 2420 0,'-7'25'-6'16,"2"-5"13"-16,-8 20 3 15,-4-4-2-15,3-5 5 16,1-6-13-16,6-9-106 16,9-4-68-16</inkml:trace>
  <inkml:trace contextRef="#ctx0" brushRef="#br0" timeOffset="134953.87">3602 12088 1036 0,'-6'-11'483'16,"0"-5"-92"-16,-4 3-223 0,9 10-36 15,3 6-19 1,3 19-60-16,8 15-9 0,1 25 8 16,2 8 5-1,-1-2-3-15,0-6-12 0,-4-14-26 16,-2-4-3 0,-3-4-7-16,1-3 0 0,-4-6-6 15,0-5 1-15,2-11 1 16,-3-5 0-16,4-9-1 15,4-1-5-15,3-7 1 16,6-4 2-16,5-2 1 16,-2-2 2-16,0 3-5 15,-8 3-13-15,-6 5-71 16,-5-1-56-16,-3 3 503 16</inkml:trace>
  <inkml:trace contextRef="#ctx0" brushRef="#br0" timeOffset="135530.24">3800 12475 1292 0,'-4'0'523'16,"-5"-2"-357"-1,11-1-83-15,6-1-6 16,7-2-52-16,1 0-12 16,8-5 2-16,-1 3 6 15,-4 3-4-15,-1 3-3 16,-11 9 14-16,-6 6 13 0,-2 11 9 16,-5 9 4-16,-6 9-18 15,-4 2-16-15,-1-1-14 16,3-5 0-16,9-9-6 15,1-2-20-15,4-10-98 16,0-5-74-16</inkml:trace>
  <inkml:trace contextRef="#ctx0" brushRef="#br0" timeOffset="139563.68">4330 12278 1705 0,'0'3'621'0,"0"5"-493"16,1 8-58-16,2 20-11 15,4 7-17-15,2 7-13 16,3-1-6-16,0-13-12 0,-2-9-2 15,-1-7-9 1,-2-5-6-16,-4-7-19 0,-2-4-16 16,-1 0-78-1,-2-3-46-15,0-1-59 0</inkml:trace>
  <inkml:trace contextRef="#ctx0" brushRef="#br0" timeOffset="139758.12">4649 12595 2544 0,'-3'18'-5'0,"-2"-6"7"15,4 0-27-15,0 9-40 16,4-8-106-16,4-5-42 15</inkml:trace>
  <inkml:trace contextRef="#ctx0" brushRef="#br0" timeOffset="139986.37">4836 12201 967 0,'1'5'550'0,"-1"8"7"16,0 6-348-16,5 12-80 15,0 5-30-15,9 1-48 16,0-5-22-16,3-5-26 16,-1-5-20-16,-3-6-54 15,-4-3-18-15,-6-1 1 16,-8-1 19-16,-6 0 50 16,-4 2 13-16,-6-5-39 0,1 1-39 15,-4-9 492 1</inkml:trace>
  <inkml:trace contextRef="#ctx0" brushRef="#br0" timeOffset="140120.12">4812 12212 1369 0,'9'-9'540'16,"14"-10"-386"-16,-1-1-60 0,0 7-89 15,2 2-67-15,-2 6-253 16</inkml:trace>
  <inkml:trace contextRef="#ctx0" brushRef="#br0" timeOffset="140399.62">5114 11922 1320 0,'-2'4'562'0,"-4"6"-268"16,-1 3-133-16,7 4-66 15,0-2-20-15,10-1-51 16,3-5-13-16,0-5-12 0,5-4-14 16,-4-10-9-1,-3-7-6-15,-6-6-2 0,0-1 10 16,-8 4 16 0,-6 1 6-16,-8 8 7 15,-8 7-7-15,1 9-32 16,2 8-20-16,9 5-69 0,6 0-37 15,6-3-300-15</inkml:trace>
  <inkml:trace contextRef="#ctx0" brushRef="#br0" timeOffset="140580.14">5394 11820 1418 0,'-8'34'550'0,"-9"43"-409"16,4 6-27-16,0 5-43 16,3 7-36-16,4 1-58 15,-1-6-49-15,9-14-95 16,-2-14-415-16</inkml:trace>
  <inkml:trace contextRef="#ctx0" brushRef="#br0" timeOffset="140818.31">5525 12402 1651 0,'-2'14'665'0,"-3"9"-396"16,6-4-198-16,3-1-15 15,7-12-44-15,2-4-20 16,8-5-48-16,1-10-18 15,-7-10-10-15,-3-2 13 16,-14-1 39-16,-8 4 28 0,-8 9 19 16,-5 7 2-1,-3 14-24-15,0 13-63 16</inkml:trace>
  <inkml:trace contextRef="#ctx0" brushRef="#br0" timeOffset="141859.87">3775 10761 1918 0,'-60'12'615'16,"-59"22"-642"-1,-2 9-12-15,8 11 35 0,9 6 4 16,-3 8 1 0,0 10-1-16,-2 29 1 15,8 5-1-15,16 17 3 16,3 4 6-16,14 6 10 0,4 5 3 15,18 14 2-15,22 2 5 16,32 1-3-16,25 4 1 16,33 1-2-16,7 0-11 15,14-15-2-15,12 2-3 47,21-10-1-47,9-7-1 0,8-10 3 0,7-2-1 16,5-17-5-16,-3-6 2 0,18-19-2 0,1-19 3 0,1-23-1 15,14-13 1-15,6-12 0 16,-10-10-4-16,7-10 4 16,1-11-6-16,-18-12 0 15,2-7 2-15,-8-31-1 16,-11-13-1-16,-11-19-1 16,-2-9-1-16,-12-5-6 15,-15-14 8-15,-7-5-1 0,-16-4-3 16,-28-11 3-1,-6 11-3-15,-21-3-1 0,-10-5 6 16,-16 4 2 0,-6-3 1-16,-17-8 6 15,-7-1 0-15,-20-9 0 16,-8 0-7-16,-29 4 1 0,-17 2-4 0,-19 15 0 16,-14 9 1-1,-22 15 4-15,-1 11 1 16,-15 7 24-16,-11 5 6 15,-2 17-7-15,-8 10 0 0,-13 35-21 16,7 14-3 0,-13 32 2-16,0 27-7 0,-9 60-8 15,-11 17-8-15,8 48-19 16,-3 19-16-16,23 17-66 16,21 15-43-16,22-3 470 15</inkml:trace>
  <inkml:trace contextRef="#ctx0" brushRef="#br0" timeOffset="143283.79">5946 10769 1581 0,'0'-3'535'0,"-1"-6"-493"16,1-2-14-16,3-12 27 15,2-6-6-15,8-13-11 16,6-4-2-16,23-11-5 15,12-10 3-15,24-30-6 16,11-14 0-16,7-10-17 16,1-5-4-16,10 6-5 15,4 0-1-15,1 5 2 16,-3 10-2-16,-13 15 5 0,-11 10 11 16,-10 15 9-16,-12 8-2 0,-19 25-2 15,-14 8-11 1,-11 19-12-16,-13 2-12 15,-6 6-41-15,-8 3-55 16</inkml:trace>
  <inkml:trace contextRef="#ctx0" brushRef="#br0" timeOffset="143835.71">7174 9083 1492 0,'-49'-35'563'0,"55"24"-421"15,11-4-81-15,2 1 4 16,14-1-33-16,0 1-8 0,-1 4-7 16,4 3-9-16,-11 7-5 15,-4 2-3 1,-5 9 0-16,-11 10 11 0,-3 13 26 15,-2 6 16 1,-6 13 16-16,1-3-7 0,1-4-19 16,-4-3-12-16,3-8-18 15,4-4-6-15,0-10-54 16,6-4-66-16,-2-17-126 16</inkml:trace>
  <inkml:trace contextRef="#ctx0" brushRef="#br0" timeOffset="144638.81">8177 7681 1284 0,'-1'-1'523'0,"0"-2"-292"16,0 4-67-16,1-1-53 16,-2 0-14-16,2 3-30 15,5 24-4-15,11 39 5 16,-5-21-8-16,-1-4-29 16,2-5-13-16,-4-10-16 15,-5-10-1-15,-1-8-42 16,0-2-38-16,4-3-112 15,3-1-62-15</inkml:trace>
  <inkml:trace contextRef="#ctx0" brushRef="#br0" timeOffset="144938.17">8506 7888 1588 0,'50'-12'602'0,"-50"12"-449"15,-3 3-41-15,-5 9-55 16,-1 4-19-16,-4 11-34 16,4-1-32-16,8-2-132 15,1-4 12-15</inkml:trace>
  <inkml:trace contextRef="#ctx0" brushRef="#br0" timeOffset="145300.16">8781 7565 1706 0,'-12'2'621'15,"-2"13"-494"-15,-4 8-76 0,7 22-8 16,7 3-13-1,7-3-17-15,7-1-3 16,13-18-11-16,2-4-3 16,12-12-13-16,3-9-4 0,-4-9-6 15,0 0-1 1,-17-3 13-16,-7 4 4 0,-8 8 6 16,-4 5 5-16,-7 9 6 15,-1 8 6-15,-7 2 7 16,2 1 0-16,-8-4-5 15,-3-3-5-15,0 0-9 16,-4-5-18-16,17-4-82 0,1-6-46 16,5-7-236-1</inkml:trace>
  <inkml:trace contextRef="#ctx0" brushRef="#br0" timeOffset="145449.76">8814 7584 1245 0,'8'-4'557'0,"10"-4"-251"16,3 8-198-16,4 4-19 0,3 6-88 15,-6 4-90 1</inkml:trace>
  <inkml:trace contextRef="#ctx0" brushRef="#br0" timeOffset="145799.78">9215 7372 1432 0,'-9'6'533'0,"-7"11"-367"16,0-1-65-16,9 3-11 16,2-5-6-16,8-7-49 15,5-4-16-15,4-11-16 16,4-3-8-16,1-6-2 0,-2-5-1 15,-12 0-24 1,-3 2-9-16,-14 8-39 0,-2 10-35 16,-2 13-55-1,3 8-82-15</inkml:trace>
  <inkml:trace contextRef="#ctx0" brushRef="#br0" timeOffset="146050.62">9603 7320 1659 0,'-13'28'664'16,"-6"18"-448"-16,-11 19-104 15,-2 13-13-15,6 17-56 16,0 2-14-16,7-6-24 15,1-12-10-15,3-29-28 16,8-11-27-16,0-9-130 16,3-6-74-16</inkml:trace>
  <inkml:trace contextRef="#ctx0" brushRef="#br0" timeOffset="146299.43">9598 7864 1646 0,'-3'9'697'0,"-4"6"-352"0,7-2-233 15,0-1-27 1,3-8-47-16,11-2-24 0,5-6-23 16,4-6-5-16,1-7-16 15,-6-3-9 1,-15-4 4-16,-3 2 12 15,-11 11 14-15,-6 9 10 16,-7 16-8-16,-3 11-25 0,-1 10-103 16,5-2-95-16</inkml:trace>
  <inkml:trace contextRef="#ctx0" brushRef="#br0" timeOffset="146855.79">10560 7454 1517 0,'-2'-2'583'0,"-7"2"-406"16,-8 9-48-16,-13 12-32 0,-7 12-32 16,2 17-48-1,3 3-6-15,9 3-8 16,11-1-3-16,-3-17-32 0,3-5-47 0,-1-13-88 16,-5-7-39-1,4-10-266-15</inkml:trace>
  <inkml:trace contextRef="#ctx0" brushRef="#br0" timeOffset="147050.16">10271 7489 1161 0,'8'-5'508'16,"12"-1"-259"-16,10 10-102 16,4 7 4-16,8 14-40 15,-3 4-22-15,-1 9-45 16,-4 3-13-16,-6 2-24 15,-5-7-28-15,-4-5-96 16,-1-4-68-16</inkml:trace>
  <inkml:trace contextRef="#ctx0" brushRef="#br0" timeOffset="147735.13">11367 7348 1379 0,'-4'-5'510'0,"-4"1"-381"16,6 1-31-16,2-1-14 0,1 4-15 16,-1-1-38-1,0 1-16-15,-1-1-7 0,1 1-4 16,0 0-4 0,-1-1 2-16,1 0-1 0,-1 0 3 15,1 0 6-15,0 0 4 16,0 0 4-16,3 1 1 15,18 8 16-15,30 58 11 16,-35-10 11-16,-2 6 4 16,-4 2-18-16,-6 1-15 0,-2-17-19 15,1-6-6 1,0-15-16-16,1-9-24 16,1-8-87-16,-3-4-54 0,-12-9 7 15,-2-13-368-15</inkml:trace>
  <inkml:trace contextRef="#ctx0" brushRef="#br0" timeOffset="148267.06">11390 7481 934 0,'12'-13'447'0,"8"-14"-109"15,2 1-195-15,8 3-46 0,-4 2-10 16,-3 11-28 0,3 6-20-16,-12 9-15 15,-4 9 0-15,-8 7 3 0,-2 8 18 0,-2 3 32 16,-1 1 1-1,0-1 1-15,0-4-11 0,6 0-29 32,0-7-10-32,5-5-18 15,4-5-4-15,-1-11-4 16,4-3-3-16,7-7 5 0,1 1-5 0,0 11 1 16,-4 14-1-16,-3 24 1 15,-1 16 6-15,-2 13 1 16,-2 2 5-16,-6-8-3 15,-3-4-7-15,0-11 1 16,-2-2-2 0,3-9-11-16,-1-5-16 15,1-12-63-15,-2-10-32 0,-2-13-62 16,-5-14-17-16,-4-22-3 16,-4-9-10-16,-2-9 56 15,1 1 56-15,7 5 115 16,3 1 69-16,2-12 65 15,6 0 0-15,10-3-17 16,5 6-8-16,7 21-22 16,-5 8-18-16,-5 20-29 0,-1 8-21 15,-6 11-23 1,-4 7-5-16,-7 8-1 0,-3 7 4 16,-5 4-8-16,-1 0 6 0,-5-6-3 15,-3-5-4 1,1-9-24-1,2-11-39-15,5-4-94 0</inkml:trace>
  <inkml:trace contextRef="#ctx0" brushRef="#br0" timeOffset="149232.94">13041 7445 1652 0,'-12'7'575'0,"-18"8"-483"15,-4 7-1-15,9 10 51 16,-2 5-3-16,21 9-35 16,5 2-24-16,8-4-44 15,3-6-11-15,13-18-17 0,9-9-5 16,4-18-3-1,6-10-1-15,-9-20-2 16,-6-6-7-16,-7-2-5 16,-6-1-1-16,-11 13 3 15,-7 5 2-15,-14 9-1 16,-5 4-4-16,-10 7-13 0,-2 8-19 16,5 3-98-16,0 6-56 0,15 2-257 15</inkml:trace>
  <inkml:trace contextRef="#ctx0" brushRef="#br0" timeOffset="149396.09">13420 7490 1895 0,'-2'0'763'0,"0"-1"-474"16,1 0-167-16,0 1-94 15,1 0-58-15,-1 0-246 16</inkml:trace>
  <inkml:trace contextRef="#ctx0" brushRef="#br0" timeOffset="149899.5">13703 7458 1050 0,'-14'-66'590'16,"-3"83"23"-16,-4 8-397 0,5 7-63 16,5 5-13-1,11-4-45-15,11-4-22 0,10-6-41 16,5-6-12-1,5-11-17-15,2-10 1 0,-4-13-10 16,-3-8-14-16,-6-4-10 16,-6 1-3-16,-9-2 8 15,-5 3 7-15,-9-1 14 16,-5 5-1-16,-9 7 1 16,-5 5 4-16,-1 11-12 15,-2 3-13-15,7 16-66 16,2 3-47-16,9 0-99 15,6-2-27-15</inkml:trace>
  <inkml:trace contextRef="#ctx0" brushRef="#br0" timeOffset="150192.47">13925 7372 1645 0,'-8'10'637'0,"-8"15"-462"0,-2 6-31 16,3 3-52-16,6 1-27 0,10-5-33 16,6 1-10-1,15-5-20-15,4-7-2 0,11-12-5 16,3-13-7 0,-11-16-19-16,0-3-4 15,-14-5 2-15,-3 4 11 0,-3 4 14 16,-14 2 9-16,-7 4 1 15,-7 1-8-15,-10 4-35 16,12 4-32-16,0 7-89 16,1 2-51-16</inkml:trace>
  <inkml:trace contextRef="#ctx0" brushRef="#br0" timeOffset="150500.19">14271 7381 1360 0,'-7'3'541'15,"-9"1"-258"-15,-5 13-224 0,-1 6 38 16,-3 5 45 0,2 7-1-16,11 0-27 0,7-1-34 15,15-2-38-15,9-4-11 16,9-13-17-16,4-9-7 15,3-16-6-15,-3-7-11 0,-1-11-14 16,-5-1 3-16,-10 0-2 16,-4 4 12-1,-14 4 9-15,-4 2-2 0,-9 5 4 16,-11-2-1 0,-10 7 1-16,-6 7-2 15,-2 3-66-15,4 10-63 0,14 4 450 16</inkml:trace>
  <inkml:trace contextRef="#ctx0" brushRef="#br0" timeOffset="150929.99">14670 7508 1911 0,'13'-77'706'0,"-13"68"-569"0,-1 5-44 16,5 4-41 0,-4 0-36-16,0 0-98 0,0 0-93 15</inkml:trace>
  <inkml:trace contextRef="#ctx0" brushRef="#br0" timeOffset="151269.81">15045 7373 1612 0,'-12'-15'648'0,"-23"34"-443"0,3 13-53 15,7 5-7-15,12 1-61 16,9-2-25-16,11-5-34 15,12-6-11-15,13-10-9 16,5-9 2 0,10-14-9-16,-3-10 1 0,-2-7-8 15,-9-1-11-15,-12 1 5 16,-7-1-7-16,-14 1 8 16,-12 0 6-16,-11 3-8 15,-12 3 5-15,-10 6-14 16,4 8-10-16,-2 5-57 15,10 5-47-15,16 7-106 16,11 0 75-16</inkml:trace>
  <inkml:trace contextRef="#ctx0" brushRef="#br0" timeOffset="151600.1">15302 7375 1447 0,'18'-39'553'0,"-48"48"-304"16,-2 4-137-16,5 12 21 15,5 6 7-15,11-2-52 16,6 3-23-16,13-6-44 16,8-7-7-16,16-6-9 15,3-8-2-15,6-8-8 16,-1-6-2-16,-7-8-24 15,-5-1-5-15,-9-4-3 16,-7 4 0-16,-12 1 18 0,-3-1 6 16,-11 3 5-1,-6 2-2-15,-8 2-15 16,1 4-16-16,0 3-66 16,4 4-42-16,9 6 61 15</inkml:trace>
  <inkml:trace contextRef="#ctx0" brushRef="#br0" timeOffset="151902.97">15680 7366 1661 0,'-14'5'590'15,"-16"9"-471"-15,-5 5-90 0,-1 9 67 16,3 3 14-16,7-2 6 15,9 3-7-15,12-5-70 16,10 1-18-16,12-6-11 16,15-8-12-16,9-15-6 15,2-10-9-15,3-14-33 16,-9-3-13-16,-8 0-23 16,-3 5-3-16,-17-1 11 15,-9 1 16-15,-13 4 27 16,-12-2 11-16,-16 10 17 15,3 6 1-15,-8 7-50 16,-2 3-42-16</inkml:trace>
  <inkml:trace contextRef="#ctx0" brushRef="#br0" timeOffset="153051.84">7477 6711 1267 0,'26'-53'547'16,"-30"51"-251"-16,1 2-183 0,-1 3-67 15,3-3-31-15,0 0-98 16,0 0-64 0</inkml:trace>
  <inkml:trace contextRef="#ctx0" brushRef="#br0" timeOffset="153185.07">7496 6870 1301 0,'9'-6'511'16,"4"-4"-367"-16,3-3-79 16,-1 0-38-16,-10 8-274 15</inkml:trace>
  <inkml:trace contextRef="#ctx0" brushRef="#br0" timeOffset="153732.67">7613 7987 1375 0,'0'-1'499'0,"0"0"-383"0,0 1-133 15,0 0 12-15</inkml:trace>
  <inkml:trace contextRef="#ctx0" brushRef="#br0" timeOffset="153875.17">7619 8020 1493 0,'28'64'547'0,"-28"-64"-460"15,1-3-23-15,1 3-69 16,-2 0-62-16</inkml:trace>
  <inkml:trace contextRef="#ctx0" brushRef="#br0" timeOffset="154410.12">7782 9227 1649 0,'21'80'631'15,"-23"-84"-417"1,1 2-104-16,2 3-33 0,-1-1-20 15,0 0-102-15,0 0-66 16,-1 0-120-16</inkml:trace>
  <inkml:trace contextRef="#ctx0" brushRef="#br0" timeOffset="154561.34">7791 9522 1705 0,'-3'0'610'16,"4"-1"-501"-16,1-3-70 0,-2 3-14 16,0 0-33-16,7-4-127 15,-5 3 64-15</inkml:trace>
  <inkml:trace contextRef="#ctx0" brushRef="#br0" timeOffset="155815.34">8434 9041 1466 0,'2'7'534'0,"3"16"-392"16,-2 15-38-16,0 23-2 0,4 8-4 15,2-1-42 1,-2-8-24-16,5-20-23 15,-3-7-16-15,0-10-77 16,-2-6-39-16,1-8-98 0,-1-6-70 16</inkml:trace>
  <inkml:trace contextRef="#ctx0" brushRef="#br0" timeOffset="156129.29">8483 9348 615 0,'-6'-20'381'0,"-5"-26"-27"0,2 3-86 15,12-5-130 1,1 5-32-16,7 13-50 0,2 7-14 15,-1 14-22-15,2 11-3 16,-7 12 9-16,-2 8 15 16,-3 15 24-16,-2 7 18 0,4 1 8 15,0-2-11 1,4-5-14-16,1-13-19 16,8-5-22-16,3-4-9 0,5-12-8 15,3 2-5-15,-5-11-2 16,1-2 1-16,3-1 0 15,-4 3 2-15,2 10 18 16,-7 13 22-16,-6 23 22 16,2 9 13-16,-10 15-12 15,3 0-21-15,-6-8-24 16,3-4-12-16,-3-8-9 16,3 0-1-16,2-11-46 15,-6-5-30-15,0-14-96 16,-2-12-57-16,-3-15 518 15</inkml:trace>
  <inkml:trace contextRef="#ctx0" brushRef="#br0" timeOffset="156332.94">8780 9325 1184 0,'14'-22'559'16,"9"-19"-224"-16,1 17-141 15,2 10-14-15,-8 19-76 0,-1 8-35 16,-6 13-42-16,-3 8-15 0,-8 0-10 15,-3 4 0 1,-11-7-2-16,-4-7-5 0,-5-6 3 16,-8-5-4-1,-1-9-6-15,-1-4-17 16,3-6-91-16,10-5-76 0</inkml:trace>
  <inkml:trace contextRef="#ctx0" brushRef="#br0" timeOffset="163880.49">12387 7599 1572 0,'-63'-2'579'16,"61"-14"-487"-1,6 1-7-15,13-1-21 16,6 1-35-16,8 3-19 16,-2 7-5-16,-3 10-4 15,-5 9-2-15,-9 17-2 16,-11 3 2-16,-3 14-2 0,-7 0 6 16,-5-4 0-16,4 3-4 15,-7-13 1-15,0-6 1 16,-2-6 0-16,2-7 0 0,3-9 1 31,1-3-1-31,6-4 0 16,1-6 0-16,6-6-1 0,4-3 1 15,14-7-1-15,2-1 3 16,11 7 0-16,-1 2-3 16,-1 14 0-16,1 5-3 0,-7 5-57 15,-5 1-34-15,-1-4-92 16,3-3 89-1</inkml:trace>
  <inkml:trace contextRef="#ctx0" brushRef="#br0" timeOffset="164162.56">12668 7530 1523 0,'-8'12'576'0,"-7"23"-400"16,2 10-67-16,3 15-17 0,2 2-17 16,8-11-46-1,8-8-6-15,13-15-20 16,4-11-5-16,5-12-20 16,-4-12-15-16,-1-18-17 15,-4-9-4-15,-6-14 22 0,-5-4 12 16,-16 8 23-16,-8 7 3 15,-15 12 1-15,-5 15 1 16,-4 8-53-16,0 9-36 16,11 13 63-16</inkml:trace>
  <inkml:trace contextRef="#ctx0" brushRef="#br0" timeOffset="167566.07">9702 9114 1576 0,'25'-50'564'16,"-28"39"-488"-16,7 3-36 15,5-5-4-15,14 1-24 16,10 3-9-16,0 1-2 16,4 4-3-16,-13 10-19 15,-4 5-4-15,-14 9-8 0,-7 6 9 16,-9 5 16-16,-9 3 4 16,1 4 13-1,-6-2 6-15,3-6 13 16,3-7 9-16,2-10-4 15,9-6-2-15,6-4-15 0,6 1-8 16,14-4-7-16,5-4 0 16,11-6 2-16,2 0-3 0,-2 2 3 15,-1 6-4 1,-17 5 0-16,-9 5 1 16,-9 6 0-16,-2 4 3 15,-10 10-3-15,2-1 0 0,-8 2 4 16,-4-3-4-16,1-3 3 15,0-5 3-15,3 0-4 16,3-4 3-16,10-7 0 16,-3-4-16-16,9-4-78 15,-2-1-64-15</inkml:trace>
  <inkml:trace contextRef="#ctx0" brushRef="#br0" timeOffset="167720.03">10156 9284 1850 0,'-5'1'659'0,"-6"1"-546"0,7 0-90 0,4-4-62 16,2 0-97-16</inkml:trace>
  <inkml:trace contextRef="#ctx0" brushRef="#br0" timeOffset="168235.67">10499 9033 1631 0,'-10'23'601'0,"-11"28"-479"0,6 4 5 15,10-7-26-15,5-4-31 16,15-13-44-16,5-8-13 16,9-13-11-16,3-6-5 15,-6-18-1-15,-1-10-7 0,-6-13-12 16,-3-5 2-16,-10 0 1 15,-6 4 3-15,-10 7 15 16,-10 2 0-16,2 12-3 16,0 6-4-16,3 12-39 15,1 7-34-15,6 6-79 16,5 0-42-16,5 1-329 16</inkml:trace>
  <inkml:trace contextRef="#ctx0" brushRef="#br0" timeOffset="168496.11">10798 8985 951 0,'-3'6'488'0,"-7"16"-49"0,2 7-234 16,-3 9-33-16,2 2-30 0,4 0-64 16,2-5-22-16,8-6-32 31,7 0-12-31,13-14-12 15,9-4 1-15,5-18-19 0,6-14-20 16,-6-14-17-16,-14-7-8 16,-5 0 20-16,-14 5 19 0,-11 10 22 15,-6 7 4 1,-17 8-2-16,-5 7 2 0,-1 7-24 16,0 4-28-16,13 8-72 15,5 0-41 1</inkml:trace>
  <inkml:trace contextRef="#ctx0" brushRef="#br0" timeOffset="168781.91">11170 9008 1239 0,'-12'18'577'0,"-4"12"-190"0,-1 16-256 31,2 1-15-31,11-4-53 16,6-6-28-16,16-11-25 16,4-5-10-16,13-16-41 0,3-9-16 15,-4-19-60 1,0-10-19-16,-8-5 21 0,-9 2 19 0,-8 3 61 16,-11 7 31-16,-12 3 34 15,-7 6 9-15,-10 13-4 16,3 5-10-1,-1 13-53-15,6 0-55 0</inkml:trace>
  <inkml:trace contextRef="#ctx0" brushRef="#br0" timeOffset="168950.96">11662 9046 1709 0,'-2'1'720'16,"-3"-3"-406"-16,2 2-200 15,2 0-45-15,0-1-93 16,0 1-76-16</inkml:trace>
  <inkml:trace contextRef="#ctx0" brushRef="#br0" timeOffset="169415.5">11989 9013 1571 0,'19'-11'603'0,"-41"45"-430"15,4 3-31 1,14 3-37-16,-2-8-26 0,20-7-52 15,8-4-13 1,10-16-11-16,13-5-2 16,-4-16-16-16,-2-14-19 15,-9-7-34-15,-5-4-6 16,-6 7 17-16,-8 4 16 16,-11 10 33-16,-6 2 11 0,-14 7 6 15,-6 6 2-15,-13 4-1 16,-5 3-10-16,1 7-51 15,4 2-45-15,16-1-96 16,10-3-234-16</inkml:trace>
  <inkml:trace contextRef="#ctx0" brushRef="#br0" timeOffset="169734.31">12374 8928 1233 0,'-8'2'502'0,"-12"6"-328"0,-2 6 10 15,-1 9-24 1,3 7-29-16,5 10-38 0,8-1-26 16,9-3-31-16,7-5-17 15,11-13-8-15,6-3-10 16,9-15-1-16,4-8-7 15,3-16-24-15,-10-6-8 16,-4-2-21-16,-13-2 4 16,-8 11 22-16,-4 1 12 0,-18 8 17 15,-6 3 4-15,-11 5 0 16,-3 5-10-16,9 2-48 16,3 4-36-16,10-2 485 15</inkml:trace>
  <inkml:trace contextRef="#ctx0" brushRef="#br0" timeOffset="170030.19">12751 8871 1769 0,'-4'6'601'15,"-14"12"-552"-15,-1 8-57 0,-11 12 52 31,3 5 18-31,5 3 24 0,9-1 1 16,16-6-42-16,8-8-15 16,15-11-23-16,5-14-2 0,7-17 1 15,-1-8-6 1,1-14-18-16,-5-5-10 0,-6-1-13 16,-5 4 0-16,-18 6 6 15,-6 6 7 1,-21 6 9-16,-8 4-1 0,-8 8-24 15,-2 2-20-15,3 8-90 16,5 4-42-16</inkml:trace>
  <inkml:trace contextRef="#ctx0" brushRef="#br0" timeOffset="170292.18">13423 9116 1745 0,'3'4'594'15,"-6"11"-548"1,-1 0-67-16,-8 5-58 0,-3-1-38 16</inkml:trace>
  <inkml:trace contextRef="#ctx0" brushRef="#br0" timeOffset="170484.41">13831 8789 1592 0,'8'-5'569'0,"8"3"-503"16,-3 0-13-16,-3 1-90 15,-3 1-19-15</inkml:trace>
  <inkml:trace contextRef="#ctx0" brushRef="#br0" timeOffset="171112.13">16241 7570 1517 0,'-28'-68'585'0,"21"69"-408"16,-1 0-79-16,2 6-54 16,-10 5-10-16,0 8-47 15,-1 2-52-15,-2 3-112 0</inkml:trace>
  <inkml:trace contextRef="#ctx0" brushRef="#br0" timeOffset="171309.99">16499 7270 1468 0,'11'-9'547'16,"10"-3"-429"-16,1 7-41 16,-10-2-29-16,0 11-53 0,-2-2-232 15</inkml:trace>
  <inkml:trace contextRef="#ctx0" brushRef="#br0" timeOffset="180429.67">20489 1970 407 0,'27'-4'273'15,"-28"6"-16"-15,0-4-32 16,0 1-24-16,0 0-63 16,0 0-29-16,0 1-31 0,0 0-7 15,0 0-5 1,0 0-8-16,-1 0-10 15,0 0-7-15,-8 2 0 16,-24 17-5-16,24-14-7 16,0 1 3-16,-2 2-8 15,-3 3 0-15,6-3-2 16,-8 3-4-16,9 5-2 16,-6-9-6-16,0 12-2 0,13 1-2 15,-9-6-3 1,7 8-2-16,1-7-1 0,-7 1 0 15,8 1-26-15,-3-4-25 16,3-1-75-16,2 0 46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4-16T14:39:20.505"/>
    </inkml:context>
    <inkml:brush xml:id="br0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7501 2311 883 0,'-2'-2'400'15,"0"-2"-154"-15,2 2-71 0,0 2-22 16,0 0-7-16,3 27-18 16,8 58-8-16,-2 6-30 0,1 3-16 15,0-3-35-15,-1-6-16 16,0-19-12-1,1-5-5-15,-1-17-10 0,2-6-10 16,-1-15-41 0,-4-7-31-16,-3-10-64 0,-1-3-25 15,-7-16-137-15,-3-6-191 0</inkml:trace>
  <inkml:trace contextRef="#ctx0" brushRef="#br0" timeOffset="235.28">7444 2373 1142 0,'8'-17'441'16,"7"-13"-316"-16,8 2-30 15,9 10-32-15,3 4-13 16,2 11-26-16,-3 6-4 16,-4 19-4-16,-5 10-2 0,-10 18-1 15,-8 10-1-15,-9 9-2 16,-7 3 3-16,-9-12 2 15,1-4 3-15,-9-16-2 16,-3-7-4-16,5-10-3 16,-2-6-6-16,7-9-37 0,4-4-35 15,4-13-280-15</inkml:trace>
  <inkml:trace contextRef="#ctx0" brushRef="#br0" timeOffset="767.83">7891 2904 1315 0,'-25'53'471'0,"31"-40"-396"15,4-3-30 1,6-6-16-16,-1-9-6 0,2-15-13 16,1-5-5-16,-6-6-7 15,-1 1-4-15,-9 6-3 16,-2 4-2-16,-10 6 6 16,-4 1 3-16,-6 2 4 15,-3 3 7-15,-3 6 25 0,1 2 21 16,0 12 22-16,6 0 2 15,13 19-7-15,1 8-15 16,15 12-15-16,6 8-5 16,6-7-16-16,3-7-7 0,5-13-6 15,-3-14-10-15,-2-11-47 32,0-8-37-32,-10-12-96 0,-2-5-44 0</inkml:trace>
  <inkml:trace contextRef="#ctx0" brushRef="#br0" timeOffset="1015.4">8051 2850 1349 0,'3'19'517'0,"-3"18"-384"16,1 3-24-16,-1-4-40 15,-1-8-24-15,1-10-23 16,3-2-14-16,-3-14-22 15,2 1-8-15,-2-11-18 16,0-11-2-16,-2-14 3 16,1-6 10-16,4-4 11 15,-1 4 6-15,6 8 11 16,3 8 0-16,4 11-1 0,0 4-11 16,5 15-51-16,-5 0-50 0</inkml:trace>
  <inkml:trace contextRef="#ctx0" brushRef="#br0" timeOffset="1649.74">8238 2502 1360 0,'2'14'523'0,"10"34"-367"0,4 12-27 15,-5 15-37-15,5 2-12 16,-4-10-39-16,-5-5-16 15,7-10-15-15,-5-5-1 16,-2-13 2-16,3-3-5 0,-8-22-6 16,1-4-7-16,-1-15-9 15,-1-7 1-15,6-12 0 0,1-9-1 32,-2-8 0-32,2 0 1 15,3 9 4-15,1 9 5 16,0 18 1-16,0 4 1 15,-1 9 0-15,-3 8 4 16,0 14 9-16,-1 5-4 0,-4 5 6 16,2-3-9-16,-3-8-27 15,2-2-16-15,1 0-57 16,1-5-21-16,1-8-50 16,4-6-62-16,1-17-182 15</inkml:trace>
  <inkml:trace contextRef="#ctx0" brushRef="#br0" timeOffset="1781.35">8603 2784 1145 0,'3'16'478'0,"4"18"-280"15,0 8-32-15,0 0-71 32,-2-1-27-32,2-13-41 0,1-7-21 0,-2-11-57 15,1-4-40-15,-3-9-216 16</inkml:trace>
  <inkml:trace contextRef="#ctx0" brushRef="#br0" timeOffset="1954.34">8561 2657 1344 0,'3'1'475'0,"6"4"-422"0,5-2-31 0,4 1-99 31,-1-1-204-31</inkml:trace>
  <inkml:trace contextRef="#ctx0" brushRef="#br0" timeOffset="2277.78">8839 2543 1219 0,'10'19'508'16,"9"22"-300"-16,1 13-24 0,-6 7-59 0,-3-5-27 15,3-2-49 1,-1-6-22-16,-1-9-27 16,-2-7-26-16,-6-13-84 0,0-7-58 15,-6-11-318-15</inkml:trace>
  <inkml:trace contextRef="#ctx0" brushRef="#br0" timeOffset="2664.22">8857 2786 932 0,'-5'-5'484'0,"2"-5"-71"16,3-1-315 0,18-1-70-16,2 2-13 15,8-4-5-15,1 6-3 16,-1 8-7-16,-3 3 0 15,-3 11-1-15,-4 4 1 16,-6 10 6 0,0 2 9-16,-4 1 21 0,-1 2-1 0,0-10 2 15,1-4-9-15,4-11-20 16,5-8-8-16,-2-14-11 16,-1-3-10-16,-2-9-22 0,-5 1-1 31,-2-1 4-31,0 1 7 0,-4 2 20 15,-1 1 7-15,-3 13 8 16,2 5 12-16,-1 6 15 16,2 9 6-16,2 12 9 15,-1 4-7-15,4 8-13 16,-1 0-7-16,4-6-18 0,1-3-16 16,-2-11-41-1,-2-5-35-15,0-9-166 16</inkml:trace>
  <inkml:trace contextRef="#ctx0" brushRef="#br0" timeOffset="2966.18">9330 2746 1107 0,'0'18'471'0,"1"8"-228"0,1 6-143 15,-2-1-28-15,3-2-28 16,3-3-20-1,-2-11-20-15,-3-3-4 16,5-9-15-16,-8-9 0 16,-1-11 3-16,3-2 2 0,-6-8 11 15,11 4 4-15,-4 3-2 16,3-1 0-16,13 5 1 16,-12 0-3-16,15 9-11 15,-1 3-3-15,-5 9-5 16,7 7 1-16,-10 2 9 0,0 6 4 15,-5 3 2-15,-2-4-3 0,-3 4-41 32,0-4-40-32,0-4-300 0</inkml:trace>
  <inkml:trace contextRef="#ctx0" brushRef="#br0" timeOffset="3446.51">9593 2732 905 0,'-4'-4'461'15,"-1"-2"-67"-15,-2 7-242 16,1 4-15-16,-1 15-14 15,4 6-2-15,5 7-31 16,1 5-14-16,7 0-31 0,1-4-19 16,1-6-23-16,2-8-8 15,3-13-15-15,-2-6-7 16,0-18-17 0,0-6-2-16,-10-13-2 15,3-1 4-15,-4 4 17 16,2 3 7-16,-3 12 19 15,0 6 11-15,4 18 29 0,-2 9 21 0,7 21 34 16,0 13 7-16,-2 11-12 31,0 8-17-31,-3 0-36 0,0-10-14 16,-6-7-9-16,-3-8 3 16,-12-13-3-16,-5-3-5 0,-9-12-18 15,-3-5-16-15,3-6-41 16,-2-8-29-16,3-11-90 15,4-5-55-15</inkml:trace>
  <inkml:trace contextRef="#ctx0" brushRef="#br0" timeOffset="3901.32">10051 2796 963 0,'-39'-71'409'16,"21"66"-198"-16,2 8-96 15,-4 5 6-15,6 9 11 0,-2 8 4 0,8 4-21 16,2 4-13-16,4-4-30 16,2-2-22-16,8-6-31 15,3-3-13-15,9-14-18 16,0-4-12 0,-1-16-32-16,4-7-19 15,-4-4-16-15,0 0 8 16,-3 2 32-16,-8 2 17 15,-1 8 29-15,-2 1 6 0,-2 8 24 16,-3 6 16-16,-1 11 12 16,1 5 6-16,2 14-12 15,1 3-13-15,1-3-9 16,0 0-13-16,1-6-21 16,-1-3-16-16,2-11-60 15,-1-1-33-15,-2-14-64 16,0-5-97-16</inkml:trace>
  <inkml:trace contextRef="#ctx0" brushRef="#br0" timeOffset="4217.07">10194 2726 1054 0,'2'10'472'0,"0"20"-212"16,0 1-76-16,-2 8-66 31,1-3-30-31,1-9-43 15,1-5-20-15,0-9-35 16,0-6-7-16,2-7-25 16,-1-8 1-16,0-13 10 0,-3-3 10 15,3-3 16-15,0 1 4 16,4 3 1-16,3 2-1 16,5 2-14-16,3 3-7 0,6 9-9 15,-2 7 4-15,-6 8 10 16,-1 5 8-16,-10 2 9 15,-1 3 1-15,-1-1 5 16,-3 1-5-16,5-1-48 16,-3 0-47-16</inkml:trace>
  <inkml:trace contextRef="#ctx0" brushRef="#br0" timeOffset="4566.16">11412 2441 1419 0,'-4'28'538'0,"-1"40"-393"16,12 4-18-16,9-2-32 15,4-4-22-15,2-16-45 16,0-2-28-16,-9-11-58 15,-1-5-45-15,-4-16-79 16,-7-12-6-16</inkml:trace>
  <inkml:trace contextRef="#ctx0" brushRef="#br0" timeOffset="4782.24">11448 2448 1112 0,'16'-16'439'15,"13"-14"-302"-15,1 10-28 0,2 18-46 16,-7 7-12-1,-8 14-18-15,-5 8 0 0,-12 9 6 16,-1 5-2-16,-11 2 17 16,-5-1-3-16,-7-3-12 15,-9-5-6-15,-3-7-26 16,2-6-7 0,11-13-16-16,0-4-14 0,10-6-57 15,7-4-40-15,5-10-279 16</inkml:trace>
  <inkml:trace contextRef="#ctx0" brushRef="#br0" timeOffset="5249.82">11621 2447 944 0,'68'-35'555'16,"-64"66"32"0,-2 11-397-16,0 21-83 0,2 0-31 0,1-4-40 15,0-5-15-15,-3-13-26 16,-2-5-12-16,-1-9-40 16,-2-7-19-16,3-10-47 15,-1-9-20-15,-1-12-34 31,-1-10-13-31,0-13-88 16,2-6 23-16,0-10 94 0,1-1 86 16,0-10 228-16,0-1 37 0,2 9 19 15,6 5-40-15,8 21-71 16,2 10-20-16,4 14-34 16,0 8-6-16,-7 17-4 15,-1 6 4-15,-7 7 8 16,-4 6-2-16,-3-5 8 15,-4-1-1-15,-5-4-6 16,-5-9-6-16,-8-7-21 16,-1-5-10-16,0-10-25 0,2-5-20 15,5-4-65-15,1-4-57 16</inkml:trace>
  <inkml:trace contextRef="#ctx0" brushRef="#br0" timeOffset="5699.99">12069 2426 1211 0,'-37'-30'489'15,"37"43"-313"-15,1 14-6 0,1 23-19 16,-7 5-20-16,15 9-41 16,-3-8-23-16,-1-12-39 0,6-4-11 15,-1-15-13 1,-1-5-5-16,-2-13-20 15,3-5-16-15,-6-10-9 16,-1-10-4-16,-1-4 12 16,0-4 11-16,-1 2 9 15,1 3 14-15,0-3 4 16,3 7 2-16,3 8-3 16,5 8-2-16,1 15 4 15,0 6 3-15,-1 5 7 16,-6 1 4-16,-3 2-5 15,-3-2 0-15,-2-6-6 16,1-3-15-16,0-9-71 0,-1-3-56 0</inkml:trace>
  <inkml:trace contextRef="#ctx0" brushRef="#br0" timeOffset="6201.81">13166 2532 1338 0,'2'-4'525'0,"0"-11"-368"0,37-27-57 0,-20 29-53 15,3-2-19-15,3 4-16 16,2 9-6-16,-7 14-12 15,-4 11 2-15,-8 16-5 16,-7 4 5-16,-7 3 2 16,-4-3 5-1,-10-3 22-15,1-9 7 0,-3-8 9 16,4-4-6-16,5-7-12 16,-2 0-4-1,10-8-1-15,4-4 2 16,4-7-9-16,6-2-3 0,3-2-5 15,6 0-1-15,9 3-15 16,-3-2-24-16,1 3-66 0,-6 2-39 16,-10 0-269-16</inkml:trace>
  <inkml:trace contextRef="#ctx0" brushRef="#br0" timeOffset="6584.59">13442 2462 1299 0,'7'-7'485'0,"2"-5"-336"0,12-1-130 16,4 3-12-1,4 4-2-15,1 4 0 16,-8 5-16-16,-2 7-9 0,-10 6-6 15,-4 9 2-15,-13 10 25 16,-6 4 24 0,-5 7 41-16,0-3 9 0,-2-5 7 15,2-3-13-15,-8-9-20 0,7-5-2 16,5-4-8-16,9-7 1 16,7-5-16-16,7-4-10 15,12-4-12 1,-2-5-2-16,12-4-3 15,1-1-8-15,-6 3-30 16,-1 1-15-16,-8 5-43 16,-7 4-28-16,-10 4-250 15</inkml:trace>
  <inkml:trace contextRef="#ctx0" brushRef="#br0" timeOffset="17266.64">7646 4131 1146 0,'-1'-3'508'15,"-6"-4"-213"-15,7 15-197 16,1 10-2-16,5 21-30 15,1 8-4-15,4 8-6 16,-1-1-6-16,2-7-17 16,-2-3-21-16,-9-8-12 0,13-7-11 0,-11-12-42 15,4-6-25-15,3-7-41 16,-10-6-17-16,-4-6-32 31,-3-5-87-31</inkml:trace>
  <inkml:trace contextRef="#ctx0" brushRef="#br0" timeOffset="17550.83">7693 4214 917 0,'0'2'374'16,"11"8"-191"-16,4 8-28 16,9 19-12-16,0 2 9 0,1 5-32 15,-2-2-22-15,2-9-49 16,4-5-17-16,-4-10-22 15,3-5-5-15,-9-14-6 32,-2-5 4-32,-3-13 2 0,-5-7-2 0,1-4 4 0,-5-4 0 15,-5-1-2 1,-8-5 0-16,-4 2 3 0,-1 2-5 0,1 8 1 16,2 13-1-16,5 9-14 15,-1-1-20-15,3 5-79 16,6 4-57-16</inkml:trace>
  <inkml:trace contextRef="#ctx0" brushRef="#br0" timeOffset="17765.97">8148 4312 1279 0,'-1'12'490'0,"-1"11"-353"16,2 6-28-16,3 1-30 16,2-2-15-16,5-1-25 15,1-12-13-15,7-5-36 0,4-9-23 16,4-11-66-16,-3-4-48 0</inkml:trace>
  <inkml:trace contextRef="#ctx0" brushRef="#br0" timeOffset="17931.86">8043 4134 1094 0,'0'1'439'16,"3"4"-256"-16,7 2-128 16,10 5-30-1,2-1-7-15,2-1-4 0,0-10-7 0,1-8-37 16,0-5-29-16,-7 1-306 15</inkml:trace>
  <inkml:trace contextRef="#ctx0" brushRef="#br0" timeOffset="18315.27">8402 4108 1383 0,'3'9'511'16,"0"24"-394"-16,-3 9-11 0,0 17-35 16,3 1-7-16,-2-16-26 31,4-4-22-31,2-15-14 0,-1-3-14 0,7-9-61 15,1-5-27 1,5-8-84-16,4-6-134 16</inkml:trace>
  <inkml:trace contextRef="#ctx0" brushRef="#br0" timeOffset="18650.74">8640 4241 1307 0,'-8'8'509'16,"-14"14"-345"-1,4 8-30-15,0 3-36 0,5-1-7 16,10-6-30-16,2-8-16 16,6-5-22-16,5-5-13 15,8-7-25-15,1-4-15 16,5-14-30-16,2-4-14 0,-5-6-12 16,-4-2 7-16,-2 5 26 31,-8 4 16-31,-3 8 27 15,3 6 9-15,-12 11 24 16,6 7 11-16,1 10 18 16,-6 5 11-16,11 4-14 15,-4-3-11-15,-1-7-15 16,13-4-12-16,-13-9-29 0,5-3-23 16,5-8-59-16,-7-7-39 15,13-5-182-15,-4-9-176 0</inkml:trace>
  <inkml:trace contextRef="#ctx0" brushRef="#br0" timeOffset="18783.04">8849 4345 1221 0,'88'-14'483'0,"-80"47"-337"16,2-1-31-16,-6-6-59 16,-1-5-24-16,0-9-23 15,0-3-18-15,1-14-56 16,-2-7-41-16</inkml:trace>
  <inkml:trace contextRef="#ctx0" brushRef="#br0" timeOffset="18902.68">8909 4201 1407 0,'11'4'475'0,"11"3"-464"0,1-7-28 0,-2-2-153 16</inkml:trace>
  <inkml:trace contextRef="#ctx0" brushRef="#br0" timeOffset="20542.34">9705 4069 1324 0,'1'5'482'16,"0"29"-387"-16,2 7-21 15,-1 13-11-15,0 8-2 0,4-13-12 16,-1-9-26-16,5-10-19 16,0-8-16-16,0-10-77 15,-3-2-40-15,-7-10-295 31</inkml:trace>
  <inkml:trace contextRef="#ctx0" brushRef="#br0" timeOffset="20849.66">9718 4385 1052 0,'-76'-70'459'16,"72"63"-239"-16,4 1-104 0,11-3-64 16,3 0-30-16,9-1-14 15,3 2 3-15,2-3 0 16,6 1 3-16,-4 10-2 15,-2 0-6-15,-1 16 0 16,-6 4-1-16,-3 2-1 16,-3 5 3-16,-10-5-5 15,-4-5-2-15,-1-5 2 0,-1-7-2 16,2-4 3-16,-1-1-1 0,0 0 2 16,0-1-1-16,0 0-1 15,0 0-2-15,2-10-1 31,19-40 1-31,-9 24 0 16,4-1 0-16,1 0-10 0,-2 3-15 16,3 10-51-1,-5 7-47-15</inkml:trace>
  <inkml:trace contextRef="#ctx0" brushRef="#br0" timeOffset="21301.51">10151 4224 1118 0,'-7'9'462'0,"-4"14"-244"16,4-1-135-16,5 8-16 16,-1-2-13-16,3-7-11 0,3-4-12 15,4-10-20-15,4-3-5 16,6-14-17-16,3-5-8 15,1-11-24-15,1-5-8 0,-2 4 5 16,-1-4 10-16,-4 11 23 16,-4 6 10-16,-5 13 7 15,-4 5 6-15,-2 16 14 16,3 3 4-16,-3 4 6 16,0 5-7-1,2-3-11-15,-2-9-6 16,3-5-7-1,4-2-12-15,-4-12-54 0,8 1-40 0,3-7-272 16</inkml:trace>
  <inkml:trace contextRef="#ctx0" brushRef="#br0" timeOffset="21599.32">10468 4216 1019 0,'3'21'427'16,"0"12"-246"-16,0 4-84 15,5-1-20-15,-3-7-32 0,0-6-16 16,1-11-22-16,0-5-1 16,-1-11-10-16,2-3-2 15,-3-14-10-15,1-2-2 0,-2-6 8 16,2-2 0-16,3 4 9 16,2 2 0-16,0 10 1 31,1 4 0-31,2 13 6 15,-4 8 4-15,3 10 1 0,-1 5-2 16,-4-2-2-16,3 0-11 16,-3-8-44-16,-2-5-38 15</inkml:trace>
  <inkml:trace contextRef="#ctx0" brushRef="#br0" timeOffset="21817.07">10807 4098 828 0,'-5'0'462'0,"-2"9"0"0,0 12-313 16,5 14-24-16,1 6-12 15,6 0-17-15,10-4-21 16,4-8-46-16,3-8-17 0,-6-5-11 16,-8-7 3-16,-7-4-6 31,-4 1 3-31,-9-4-10 15,-1 1-18-15,-7 0-38 16,2-2-32-16,4 2-73 16</inkml:trace>
  <inkml:trace contextRef="#ctx0" brushRef="#br0" timeOffset="22269.27">11144 4162 1277 0,'-37'-19'487'0,"14"42"-353"0,3 2 2 15,0 5-24-15,6-3-10 0,8-4-40 32,3-5-17-32,11-6-22 15,1-2-17-15,5-8-9 16,4-4-5-16,-4-15-20 16,2-1-9-16,4-10-17 15,-3 1-4-15,-1 4 17 0,-1 3 13 16,-7 10 17-16,-3 10 8 0,1 16 9 15,-4 3 8-15,0 14 15 16,0-1-1-16,-1-4-7 16,4 0-6-16,-1-12-15 15,1-5-23-15,0-8-67 16,-1-5-50 0,2-11-226-16</inkml:trace>
  <inkml:trace contextRef="#ctx0" brushRef="#br0" timeOffset="22584.62">11263 4024 1152 0,'6'24'443'0,"3"29"-311"16,-2 7-16-16,0 0-16 16,-5-11-13-16,2-14-31 15,2-10-17-15,2-10-19 16,1-8-12-16,7-13-23 0,-2-8-10 15,1-11-33-15,2-6-12 0,-6-2 0 32,4-3 2-32,-1 5 11 0,-6 1 5 0,-3 10 17 15,-4 4 17-15,-1 14 60 16,-4 9 20-16,-7 11 30 16,6 15 4-16,2 3 0 31,7 1-5-31,7-3-22 0,-3-8-9 15,3-10-38-15,0-5-10 16,11-7-48-16,-5-8-34 16,6-9-110-16,-6-7-231 0</inkml:trace>
  <inkml:trace contextRef="#ctx0" brushRef="#br0" timeOffset="22979.37">11626 4069 1255 0,'-1'8'487'0,"4"21"-323"0,2 3-69 16,6 5-33-16,4 2-13 16,-2-8-23-16,-1-4-15 15,-7-8-16-15,-4-5 1 16,-5-4-3-16,-6-1 6 0,-4-3 1 31,-1-1 1-31,-1-5 1 16,4-1-7-16,8-5-5 15,3 0-9-15,6-5-31 16,4-4-17-16,10-1-47 0,1-3-15 16,0-1-23-16,0-1-28 15,-3-2 57 1,0 2 40-16,-1 6 105 0,-1 4 81 16,-4 12 57-16,-1 5 11 0,-1 12-4 15,-3 7-19-15,-3 2-40 16,0 3-19-16,-2-2-43 15,1-8-9-15,1-7-23 16,-3-6-23-16,0-10-66 0,0-5-40 31,-3-15-332-31</inkml:trace>
  <inkml:trace contextRef="#ctx0" brushRef="#br0" timeOffset="23121.67">11786 3995 1615 0,'48'-63'581'16,"-45"64"-485"-16,1-1-63 15,1-2-36 1,-6 1-36-16,1-1 331 16</inkml:trace>
  <inkml:trace contextRef="#ctx0" brushRef="#br0" timeOffset="24381.13">12725 4034 1506 0,'-2'25'547'0,"-1"38"-439"0,3 16-17 16,2 8-20-16,2-6-11 16,6-12-35-16,-1-8-14 15,2-9-42-15,5-8-35 16,1-16-90-16,-2-11-46 16</inkml:trace>
  <inkml:trace contextRef="#ctx0" brushRef="#br0" timeOffset="24598.87">12737 4089 740 0,'3'-19'400'15,"11"-19"-9"-15,4 9-323 16,8 15-36-16,0 10-10 16,-5 19-6-16,-4 8-5 15,-8 9-2-15,-6 14-2 0,-11 2-1 0,-6 1 5 0,-16-2 19 16,1-11 6-16,0-9 6 15,4-6 0-15,12-9-16 32,3-6-3-32,7-6-42 15,3-5-43-15,8-7-288 16</inkml:trace>
  <inkml:trace contextRef="#ctx0" brushRef="#br0" timeOffset="24918.73">12962 4175 1146 0,'-2'6'438'0,"2"13"-332"31,7-7-17-31,12-8-43 0,4-4-15 16,3-18-24-16,-2-8-9 15,-5-8-18-15,-8-3-8 16,-3 9-2-16,-4 4 6 15,-12 6 19-15,-4 10 11 16,-17 8 28-16,0 12 13 16,-1 14 37-16,4 4 15 0,7 13 2 15,8 1-2-15,14 0-27 16,5 1-22-16,13-10-22 16,1-6-11-16,4-10-21 15,7-6-16-15,3-13-67 16,0-8-34-16,-3-10-78 15,-6-8-93-15</inkml:trace>
  <inkml:trace contextRef="#ctx0" brushRef="#br0" timeOffset="25383.26">13225 4084 1244 0,'0'4'485'0,"-2"15"-349"0,2 4-41 0,2 9-45 15,2 6-7-15,1-8-14 31,-3-1-9-31,2-11-12 16,0-6-5-16,-2-2-5 0,2-6-11 16,-3-6-11-16,-1-5-1 0,2-10 0 15,2-3-1-15,1-9-3 16,-2-3 0-16,1-5 6 16,4 7 2-16,6 7 7 15,3 9-2-15,1 18-2 0,-4 8 3 16,-3 16 13-16,-4 8 9 15,-2 1 9-15,-2-2 8 16,-2-12 0 0,0-5-5-16,-1-9-5 0,0-3-4 0,0-6-7 15,-1-8 0-15,1-5-1 16,2-4 0-16,1-9-1 16,4-1-1-16,3-4 0 31,-3 2 0-31,7 11 0 15,0 1-2-15,1 11-2 16,4 6 1-16,-2 8 4 16,-1 10 8-16,-7 11 17 0,0 1 5 15,-6 1-5-15,-2-4-4 16,0-10-46-16,-1-2-48 16</inkml:trace>
  <inkml:trace contextRef="#ctx0" brushRef="#br0" timeOffset="25989.21">13618 3886 1290 0,'7'7'479'16,"8"20"-357"-16,3 12-2 0,-1 16-5 16,-2 6-8-16,-4-1-42 15,-2-6-17-15,-4-18-23 16,1-7-7-1,-6-16-10-15,0-7-3 16,0-5-2-16,-2-3-1 16,1 1 0-16,0-1-2 0,0-26-6 15,3-43-4-15,9 34-2 0,7 5 2 16,2 13-3-16,3 6-9 16,-3 13-8-16,-6 6 0 15,-7 16 6 1,-6 4 14-16,-8 12 14 0,-2 0-2 15,-6-6 0 1,-3-1 0-16,0-12-3 0,1-4 2 16,5-5 4-16,6-4-6 0,5-5-84 15,2-2-58-15</inkml:trace>
  <inkml:trace contextRef="#ctx0" brushRef="#br0" timeOffset="26301.08">13960 4108 1225 0,'-3'12'475'16,"4"9"-346"-16,1-5-14 16,11-8-49-16,8-12-22 15,3-16-34-15,4-7-13 16,-5-10-22-16,-11 5-5 0,-4 2-7 15,-6 9 6-15,-12 13 23 16,-4 2 11-16,-13 9 31 16,4 11 14-16,-7 9 41 15,7 10 14-15,8 10 5 0,0 0-4 0,21 4-32 32,6-5-14-32,13-5-24 15,5-9-10-15,2-12-19 16,4-6-28-16,-2-16-82 15,-2-6-51-15,-2-16 12 16</inkml:trace>
  <inkml:trace contextRef="#ctx0" brushRef="#br0" timeOffset="26515.31">14257 3820 852 0,'3'10'479'15,"0"12"28"-15,2 16-361 16,-3 10 3-16,-2 18-16 0,-1-1-18 16,-1-3-45-16,2-3-23 15,0-16-29-15,3-10-18 16,2-16-60 0,4-8-47-16,3-10-106 0,-2-6 83 0</inkml:trace>
  <inkml:trace contextRef="#ctx0" brushRef="#br0" timeOffset="26695.57">14419 4027 973 0,'3'21'442'0,"3"18"-161"0,-3 7-173 15,0-3-29-15,-2-7-15 16,0-11-22-16,3-8-19 15,-1-13-69-15,1-5-48 0,1-12-317 32</inkml:trace>
  <inkml:trace contextRef="#ctx0" brushRef="#br0" timeOffset="26842.34">14423 3847 1440 0,'6'-2'529'0,"4"-4"-436"16,-2 0-49-16,-1 2-64 16,-3-2-45-16,0 2-259 15</inkml:trace>
  <inkml:trace contextRef="#ctx0" brushRef="#br0" timeOffset="27365.98">14730 3995 1358 0,'-9'11'532'32,"-13"12"-357"-32,1 8-16 0,7 8-29 15,-2 1-16-15,12-2-46 16,9-5-22-16,2-13-30 15,12-6-10-15,1-13-24 0,2-5-15 16,5-15-33 0,-3-11-18-16,-3-8-2 0,-4-2 6 15,-4 4 35-15,-6 4 19 0,-1 8 26 16,-4 7 16-16,-2 14 26 31,0 6 10-31,0 17 11 0,0 9 0 16,0 12-11-16,0 5-10 15,2-3-14 1,0-7-9-16,3-9-13 16,0-6-2-16,2-9-35 0,0-7-35 15,2-8-86-15,1-9-45 0,0-10-183 16</inkml:trace>
  <inkml:trace contextRef="#ctx0" brushRef="#br0" timeOffset="27665.16">14997 3990 934 0,'3'10'442'0,"2"16"-126"16,-1 11-166-16,3 9-41 0,-5 1-16 15,-1-8-35-15,7-4-17 16,-7-19-26 0,7-4-5-16,0-8-29 0,-1-10-13 15,-1-13-15-15,-1-8-12 0,3-9-1 47,7 6 5-47,-2-6 13 0,3 3 9 0,2 9 17 16,-3-2 6-16,6 16 9 15,-3 10 6-15,-8 12 32 16,1 7 11-16,-9 12 21 16,1 1 7-16,-3 0-23 0,0-1-11 15,3-13-26-15,0-1-14 16,2-12-46-16,0-5-39 15,-3-2-199-15</inkml:trace>
  <inkml:trace contextRef="#ctx0" brushRef="#br0" timeOffset="29007.96">16222 3925 1422 0,'-11'-27'513'0,"9"26"-405"0,5 2-108 16,1-2-7-16,-4 0-35 16,0 0-48-16</inkml:trace>
  <inkml:trace contextRef="#ctx0" brushRef="#br0" timeOffset="29181.43">16242 4109 1341 0,'0'2'490'0,"0"4"-404"15,3-5-61-15,-3-1-13 16,0-1-50-16,0 0 9 15</inkml:trace>
  <inkml:trace contextRef="#ctx0" brushRef="#br0" timeOffset="32950.01">16832 3863 1369 0,'0'2'521'0,"0"12"-393"0,4 9-16 0,4 21-31 31,0 3-5-31,1 3-16 0,-1 2-26 16,3-9-25-16,0-4-5 15,0-7-26-15,0-10-24 16,-5-7-62-16,-4-8-42 0,0-7 65 16</inkml:trace>
  <inkml:trace contextRef="#ctx0" brushRef="#br0" timeOffset="33281.78">17221 3849 1293 0,'-18'16'481'0,"-26"22"-382"16,1 5-9-16,3 3-27 15,5-1-16-15,13-7-25 16,5-3-8-16,7-15-7 0,2-7 1 15,7-9-11-15,3-6 0 16,10-3 0-16,5-2-4 16,10-6 7-16,7-1 5 0,6-3-5 15,2 3-4-15,-7 5-42 16,-1 6-39-16,-17 2-65 31,-4-1-278-31</inkml:trace>
  <inkml:trace contextRef="#ctx0" brushRef="#br0" timeOffset="33471.83">17230 3905 1050 0,'-5'4'452'0,"5"14"-227"0,1 13-68 15,9 23-26 1,1 10 3-16,-8 6-26 0,1-5-31 15,-1-16-47-15,0-9-21 16,3-17-52-16,1-8-37 16,-6-10-99-16,3-2-229 0</inkml:trace>
  <inkml:trace contextRef="#ctx0" brushRef="#br0" timeOffset="34083.46">17930 3932 1375 0,'0'5'497'0,"4"17"-373"16,-1 10-3-16,2 13-4 15,3 3 0-15,2-3-55 16,-1-8-22-16,2-13-27 16,-2-7-7-16,3-16-9 0,5-4-6 15,-2-16-12-15,3-9-12 16,-5-9-5-16,-2-3 4 15,-5 4 14-15,-3-1 8 0,0 11 18 16,-3 5 3-16,1 11 27 16,0 8 9-16,-1 12-3 15,3 7-2-15,2 15-11 16,-1 7-6-16,3 2 1 16,0 3 1-16,1-9-16 15,0-6-3-15,-3-11-34 31,-1-8-37-31,0-7-90 0,0-2-44 16,1-7-2-16,1-4-295 16</inkml:trace>
  <inkml:trace contextRef="#ctx0" brushRef="#br0" timeOffset="34400.41">18267 3945 1198 0,'3'16'497'15,"-7"12"-310"-15,5 6-56 16,4 2-19-16,-6-8-47 0,4-1-25 16,0-8-27-16,-4-5-8 15,6-6-28-15,-1-6-3 0,-1-10-4 16,3-11-7-16,-4-6 23 16,1-3 6-16,5 2 3 31,1 2 5-31,3 2 1 15,0 2-3-15,1 8 0 16,2 4 0-16,-4 8 2 16,3 6 11-16,-5 9 8 0,-2 6 0 0,0 10 5 15,-4 0-9-15,-1-2-4 16,0-4-2-16,0-9-29 16,1-3-28-16,1-9-81 15,-1-4-39-15</inkml:trace>
  <inkml:trace contextRef="#ctx0" brushRef="#br0" timeOffset="34564.93">18564 3966 1140 0,'1'13'486'16,"1"21"-262"-16,-2 4-80 0,-2-6-57 15,2 1-32-15,1-13-29 31,3-5-33-31,0-15-85 16,-1-6-43-16</inkml:trace>
  <inkml:trace contextRef="#ctx0" brushRef="#br0" timeOffset="34731.54">18531 3791 1595 0,'-1'0'615'16,"-2"0"-410"-16,3-3-162 16,0 2-34-16,0 0-82 15,0 1-62-15</inkml:trace>
  <inkml:trace contextRef="#ctx0" brushRef="#br0" timeOffset="35048.72">18884 3833 1209 0,'-24'-23'494'0,"31"37"-270"16,1 5 2-16,-3 18-14 15,-2 7-7-15,-2 14-43 16,3 3-25-16,3-4-52 16,5 0-22-1,2-22-42-15,1-8-12 16,3-24-53-16,0-10-37 15,-1-18-123-15,-2-7-66 16</inkml:trace>
  <inkml:trace contextRef="#ctx0" brushRef="#br0" timeOffset="35217.29">18820 4055 1492 0,'5'0'529'0,"10"7"-463"16,7-7-33-16,13-7-29 16,2-1-28-16,-4-16-219 0</inkml:trace>
  <inkml:trace contextRef="#ctx0" brushRef="#br0" timeOffset="35566.55">19986 3955 1355 0,'53'-60'543'16,"-73"79"-316"-16,-5 9-55 16,-10 8-47-16,-5 4-13 15,2 2-50-15,2-4-29 0,8-7-27 16,10-7-21-16,11-11-76 15,3-5-49-15,5-14-107 16,-1-5-290-16</inkml:trace>
  <inkml:trace contextRef="#ctx0" brushRef="#br0" timeOffset="35734.19">19839 3886 1139 0,'6'3'503'16,"4"4"-226"-16,14 10-106 15,1 11-18-15,3 4-15 0,-1 1-30 16,-4-1-63-16,-3-7-17 0,-4-1-33 16,-2-5-32-16,-8-4-106 15,-3-4-64-15</inkml:trace>
  <inkml:trace contextRef="#ctx0" brushRef="#br0" timeOffset="36543.54">20744 3892 1192 0,'26'-27'462'0,"-32"27"-297"0,0 0-19 16,2 1-15-16,2 0-9 0,2-1-35 15,0 0-19-15,0 0-36 31,0-1-8-31,0 0-13 16,0 0-6-16,15-13 1 16,30-32-6-16,-20 34 2 15,2 5-2-15,-3 7 0 16,3 8 3-16,-11 10-2 0,-9 2 2 16,-7 14 18-16,-7 2 3 15,-13 1 2-15,-3 7 6 0,-1-6-11 16,-1 3-2-16,5-5 2 15,-2 0-7-15,0-5-3 16,1-8-5-16,11-8-1 16,5-13 0-16,7-2-6 15,8-5 0-15,9-7 1 16,4-3 0-16,14-2 4 0,1 1 5 31,-1 8-25-31,-2 7-26 0,-15 3-97 16,-6 8-63-16</inkml:trace>
  <inkml:trace contextRef="#ctx0" brushRef="#br0" timeOffset="36962.21">21109 3856 1253 0,'1'-5'534'16,"2"-6"-246"-16,2-1-199 0,5 0-54 16,4 1-6-16,4 3-14 15,1 5-2-15,-2 7-21 16,-2 5-14-1,-9 10 0-15,-5 2-5 16,-9 12 18-16,-3 5 9 0,-9 4 20 16,1 0 11-16,2 1 16 15,-1-2 8-15,6-6 1 16,1-5-2-16,8-16-13 16,1-4-8-16,4-4-17 0,3-1-11 15,9-7 2 1,0-8-2-16,7-7 0 0,2 0-6 15,-3 5-41-15,-1 1-26 16,-6 8-76-16,-6 1-46 16</inkml:trace>
  <inkml:trace contextRef="#ctx0" brushRef="#br0" timeOffset="37349.12">21536 3840 1411 0,'-5'13'548'0,"-1"7"-333"0,-1 19-92 16,-4 5 4-16,10 11 17 16,-4-2-20-16,9-9-61 15,10-5-13-15,1-21-34 0,8-8-15 0,1-22-16 16,2-9-24-16,-4-17-47 16,-5-5-11-16,-6 2 8 31,-5 3 15-31,-6 9 51 0,-1-1 10 15,-11 8 11 1,-1 2 1-16,-6 12-4 0,-2 2-3 16,0 8-95-1,0 2-61-15</inkml:trace>
  <inkml:trace contextRef="#ctx0" brushRef="#br0" timeOffset="37531.04">21885 3944 1070 0,'-1'0'603'16,"2"0"8"-16,-12-1-451 31,5-3-89-31,-6 1-35 0,1 0-109 0,9 0-101 16</inkml:trace>
  <inkml:trace contextRef="#ctx0" brushRef="#br0" timeOffset="38000.37">22208 3914 1491 0,'-10'-18'561'16,"-3"46"-398"-16,1 7 5 16,5 9-12-16,2 0-10 15,6-4-63-15,3-8-26 16,13-13-29-16,3-10-14 16,7-18-17-16,3-11-20 0,-2-13-46 15,0-3-19-15,-10-1-12 16,-4 2 13-16,-14 4 38 15,-6 0 18-15,-11 8 21 16,-5 5 0-16,-3 8 0 16,0 3 2-16,4 9-57 15,3 5-39-15,10 3-84 0,6 2-197 0</inkml:trace>
  <inkml:trace contextRef="#ctx0" brushRef="#br0" timeOffset="38283.33">22471 3852 1324 0,'-6'10'541'16,"-10"10"-299"-16,0 9-105 16,0 11-9-16,0 0-1 15,6-4-6-15,10-2-25 16,6-11-43-16,9-6-19 0,11-17-30 15,0-8-8-15,8-16-32 16,-3-6-17-16,-6-2-36 16,-5 5 3-16,-15 4 26 15,-4-1 23-15,-5 5 34 0,-8 0 1 16,-3 2-1-16,-1 6-10 16,1 5-44-16,2-1-32 31,5 6-93-31</inkml:trace>
  <inkml:trace contextRef="#ctx0" brushRef="#br0" timeOffset="38647.58">22696 3855 1437 0,'34'-1'563'0,"-60"26"-360"0,0 6-69 16,9 6-18 0,3-1-6-16,11 5-31 0,4-5-24 15,11-4-37-15,2-6-7 16,10-20-10-16,3-6-5 15,0-13-26-15,1-5-20 16,-8-6-32-16,-8-4-5 16,-2 2 22-16,-7 2 20 0,-6 3 31 15,-2 0 9 1,-9 0 4-16,-1 3-7 16,0 3-43-16,2 4-40 0,4 4-154 15</inkml:trace>
  <inkml:trace contextRef="#ctx0" brushRef="#br0" timeOffset="38816.19">22992 3907 1675 0,'-2'0'606'0,"4"0"-502"16,1-2-38-16,-3 1-57 15,0 0-50 1,0 0-13-16</inkml:trace>
  <inkml:trace contextRef="#ctx0" brushRef="#br0" timeOffset="39267.08">23319 3858 1234 0,'-5'-1'524'0,"-6"5"-291"16,-28 36-37-16,24-5-9 15,3 2-22-15,8 3-27 16,5-6-54-16,8-5-24 16,12-9-41-16,-1-9-8 0,8-18-18 15,-1-8-11-15,4-13-19 16,-5-6-10-1,-5 0-6-15,0 3 12 0,-20-1 21 16,1 5 10-16,-12-3 9 16,-7 5 1-16,-4 9 2 15,-4 5 4-15,5 11-1 16,2 5-7-16,7 6-87 0,3 1-60 16,8 0-286-16</inkml:trace>
  <inkml:trace contextRef="#ctx0" brushRef="#br0" timeOffset="39598.83">23559 3841 1305 0,'21'-26'510'0,"-35"33"-336"31,1 7-11-31,-3 11 3 16,1 2-6-16,2 8-28 0,4 1-20 0,2-1-32 16,7-3-20-16,10-10-29 15,5-4-14-15,12-13-19 16,3-5-13-16,5-14-39 16,-3-5-24-1,-10-5-34-15,-1-1 0 16,-12 0 25-16,-4-2 25 15,-6 3 36-15,-4 4 9 16,-6 0 11-16,-2 2-4 0,0 7-21 16,-1 1-38-16,8 6-95 15</inkml:trace>
  <inkml:trace contextRef="#ctx0" brushRef="#br0" timeOffset="39949.61">24017 3788 1185 0,'-14'4'470'32,"-17"1"-209"-32,7 12-104 0,0 1 34 15,1 8 38-15,7 5-20 0,7 1-94 31,5 2-29-31,10-6-45 16,6 1-14-16,6-10-21 16,3-5-4-16,11-11-9 15,4-9-18-15,2-8-34 0,5-5-9 16,-13-1 1-16,-8-1 14 0,-11 0 37 16,-9 1 8-16,-10 0 8 15,-5 0 1-15,-11 0 2 16,0 4 0-16,-4 5-36 15,-3 0-40-15,14 5-106 0,2 4-64 16</inkml:trace>
  <inkml:trace contextRef="#ctx0" brushRef="#br0" timeOffset="49129.76">27077 3723 1139 0,'-1'-1'449'0,"-4"-2"-286"16,3-1-24-16,2 3-28 16,-1 0-15-16,1 0-43 15,3-6-20-15,1-7-18 16,44-24-5-1,-17 28-9-15,3 3 4 16,0 6 0 0,2 1-7-16,-15 3 2 0,-4 8-1 15,-15 6 0-15,-6 1 1 0,-10 6 5 16,-8 3 7-16,-4 0 12 16,-7-2 9-16,0-3 6 15,1-2 1-15,6-7-5 16,9-3-2-16,11-5 1 15,1-3-3-15,2 0-3 16,3-2-5-16,0-2-14 0,0 1-3 0,28-5-4 16,43-8 2-1,-30 9 1-15,1 5-2 0,-9 3-3 32,-8 2 0-32,-20 9-4 15,-4 1 1-15,-11 4-2 16,-11 3 1-16,-9-3 3 15,-4-1 0-15,2-4 3 0,4 1-1 16,4-9 0-16,4-5 1 16,7 4-1-16,2-5 1 15,7-1-8-15,-3 1-27 16,8-4-80-16,5 0-49 16,6-7 69-16</inkml:trace>
  <inkml:trace contextRef="#ctx0" brushRef="#br0" timeOffset="49283.09">27471 3853 1405 0,'0'2'531'16,"0"0"-384"-16,-1-2-24 16,0 0-35-16,0 0-17 15,0-1-76-15,0 1-85 0</inkml:trace>
  <inkml:trace contextRef="#ctx0" brushRef="#br0" timeOffset="50749.45">27914 3745 1289 0,'-78'-34'488'31,"47"52"-342"-31,-1 7 8 0,1 10-3 15,10 0-1-15,13 0-38 16,5-5-24-16,16-8-46 16,6-1-15-16,12-11-22 15,6-4-5-15,0-11-1 16,0-7-13-16,-6-12-26 16,-5-2-2-16,-3 0-1 0,-8-2 7 15,-9-1 15-15,-5-4 4 16,-12 2-2-16,-7 6 6 0,-5 10 8 15,-3 5 2-15,0 10 1 16,0 5-6-16,5 2-30 16,8 3-24-16,13-2-73 15,6-2-35-15,15-2-297 16</inkml:trace>
  <inkml:trace contextRef="#ctx0" brushRef="#br0" timeOffset="51185.35">28279 3743 1314 0,'-10'11'485'16,"-15"12"-359"-16,-4 5 7 0,-3 6 18 15,-1-5 5-15,13-1-31 16,5-5-30-16,21-7-52 15,10-4-22-15,16-11-22 16,7-4-9-16,6-10-47 16,-3-4-26-16,-14-2-22 0,-8 0 9 15,-25 4 44-15,-7 0 24 0,-16 1 29 32,-10-2 3-32,-14-5 21 15,3-3 6-15,0-7 2 0,7-1 4 16,23-5-20-16,0 3 2 15,14 1-5-15,8 5-8 16,4 5 1-16,6 3-7 16,9 7-2-16,-2-1-2 15,8 12-3-15,0 3-1 0,-3 10-2 16,-3 6 7-16,-20 7 0 16,-1 6 1-16,-9 3 3 15,-1 3-2-15,0-3 1 16,-2-4 0-16,1-6-35 15,6-2-30-15,9-6-80 0,7-4-41 16</inkml:trace>
  <inkml:trace contextRef="#ctx0" brushRef="#br0" timeOffset="51498.5">28452 3626 1270 0,'-2'10'493'0,"-7"10"-318"16,-2 14-40-16,-4 5 5 15,0 2 1-15,6-3-22 0,2-4-23 16,13-7-40-16,6-6-20 16,3-8-27-16,8-8-9 15,2-13-32-15,2-4-31 0,-2-12-42 16,-3-2-6-16,-10-2 21 15,-4-4 29-15,-12 1 38 16,-7-4 14-16,-8 1 0 16,-5 6-3-16,-2 12-8 15,2 10-29-15,3 8-87 0,4 3-270 16</inkml:trace>
  <inkml:trace contextRef="#ctx0" brushRef="#br0" timeOffset="51666.9">28693 3723 1970 0,'-4'-5'726'16,"1"0"-562"-16,-7 3-113 15,1-1-26-15,5 3-52 0,1 0-72 16,9 4 385-16</inkml:trace>
  <inkml:trace contextRef="#ctx0" brushRef="#br0" timeOffset="52147.21">29097 3639 992 0,'-4'0'479'0,"-7"9"-111"16,-6 8-190-16,-6 11-8 16,1 6 1-16,2 5-8 15,8-4-25-15,14-4-56 0,8-5-26 0,15-11-34 16,0-6-10-16,5-10-15 31,0-4-18-31,-1-7-37 0,-2-5-17 0,-7-1-16 16,-1-5 5-16,-17-3 26 15,-10-4 18-15,-9-2 24 16,-8 4 9 0,1 6 11-16,7 5-1 15,4 13 0-15,1 2-2 0,5 5-46 16,4 8-43-16,7 2-106 16,5 1-234-16</inkml:trace>
  <inkml:trace contextRef="#ctx0" brushRef="#br0" timeOffset="52417.54">29306 3683 1236 0,'49'-19'522'16,"-77"36"-263"-16,-7 6-93 16,3 13-5-16,7 0 2 0,16-1-15 31,7-1-28-31,9-9-63 15,8-6-24-15,14-8-24 0,11-7-8 16,6-9-16 0,-8-7-16-16,-8-6-24 15,-10 1-11-15,-7-1 10 16,-7 0 14-16,-7-5 17 0,-3 1 7 16,-7 0-4-16,0 0-8 15,-1 6-30-15,-1 2-28 0,4 3-83 16,1 7 47-16</inkml:trace>
  <inkml:trace contextRef="#ctx0" brushRef="#br0" timeOffset="52799.62">29671 3694 1135 0,'-25'-26'504'0,"-3"29"-235"0,-1 6-34 15,4 12-41-15,2 0-21 16,6 8-42-16,8 5-28 16,11-4-46-16,5 0-22 15,13-9-25-15,3-5-9 0,8-5-16 16,3-8-18-16,-1-9-45 15,-1-5-14-15,-5-5-4 16,-6-3 17-16,-7-4 37 16,-8-3 19-16,-11-4 14 15,-10 1 1-15,-12 4 8 16,0 3-2-16,-4 9 2 16,4 3 1-16,4 6-32 0,5 4-37 15,12 4-92 1,2 0-16-1</inkml:trace>
  <inkml:trace contextRef="#ctx0" brushRef="#br0" timeOffset="52964.44">29835 3708 1585 0,'76'12'613'0,"-76"-10"-430"15,1-2-80-15,-3-2-34 16,1 2-34-16,-1-1-53 16,1 0-176-16</inkml:trace>
  <inkml:trace contextRef="#ctx0" brushRef="#br0" timeOffset="53934.15">30165 3631 1399 0,'-9'10'526'0,"-9"18"-364"16,2 2-1-16,3 1 9 15,5 2-12-15,12-4-55 0,5-1-33 16,6-10-51-16,8-4-5 15,5-11-23 1,3-5-10-16,4-6-38 16,0-6-23-16,-6-6-14 0,-2 0 9 15,-5-5 40 1,-14-2 16-16,-7-6 29 16,-6 0 2-16,-25 2 6 15,4 2 3-15,1 13 2 16,-4 1-5-16,5 13-8 15,5 3-25-15,-2 7-98 16,8 3-51-16</inkml:trace>
  <inkml:trace contextRef="#ctx0" brushRef="#br0" timeOffset="54282.17">30442 3621 1132 0,'37'-1'518'15,"-59"13"-155"-15,-1 3-223 16,-3 12 9-16,9 0 2 16,17-3-7-16,5 3-37 0,17-5-69 15,1-1-16-15,2-7-19 16,4-7-10-16,-3-7-28 15,-2-5-22-15,-3-5-37 16,-6-2 5-16,-1 0 22 16,-4-2 26-16,-8-3 32 0,-1-2 8 0,-8-5 1 15,-4 1-5-15,-3-4-21 16,-1 1-23-16,4 9-79 16,1 3-47-16</inkml:trace>
  <inkml:trace contextRef="#ctx0" brushRef="#br0" timeOffset="54632.35">30917 3648 1090 0,'-28'5'524'0,"-49"1"-212"16,32 6-64-16,6 1-7 0,12 11-59 0,8 4-31 15,11 2-71-15,8 2-33 16,13-7-27-16,9-3-13 16,23-12-18-16,5-4-15 0,5-11-55 31,2-6-18-31,-16-5-18 15,-3-4 15-15,-16-2 50 16,-8 0 18-16,-14-1 27 16,-6-4 2-16,-17 1 1 0,-4 6 4 15,-10 7-18-15,-2 10-33 16,7 9-103-16,0-3-138 16</inkml:trace>
  <inkml:trace contextRef="#ctx0" brushRef="#br0" timeOffset="57401.1">7829 5273 1227 0,'-6'8'509'0,"-5"7"-337"16,2 19-25-1,7 15-22-15,3 20-24 0,7 13-15 0,-3 0-28 16,1-4-12-16,4-17-29 16,-4-12-3-16,1-18-23 15,-4-5-16-15,-3-14-62 16,2-8-33-16,-3-12-59 15,1-7-16-15,-5-13-70 16,-8-11-100-16,-2-9 19 16,-1-8 66-16,-5-8 261 15,6 0 187-15,9 6 120 16,3 7-2-16,16 14-95 0,8 9-45 0,12 13-56 16,4 8-23-1,6 14-34 1,-5 7-11-16,-7 12 0 0,-6 9 0 15,-11 11 3-15,-7 9 6 16,-13 6 3-16,-2-1 5 16,-12-5 6-16,-2-11-2 0,2-11 0 15,-4-9-10 1,2-8-7-16,5-4-7 16,5-7-33-16,8-4-37 15,8-8-106-15,8-6-142 16</inkml:trace>
  <inkml:trace contextRef="#ctx0" brushRef="#br0" timeOffset="57783.97">8239 5537 894 0,'-11'0'481'15,"-11"6"-1"1,-6 10-321-16,1 13-36 15,1 6-8-15,7 4-12 16,4 0-6-16,7-8-20 16,3-5-17-16,5-10-35 15,7-2-10-15,5-11-20 16,4-5 1-16,6-9-2 16,1-8-9-16,0-4-13 15,1-1-8-15,-5 0-4 0,-3 0 9 16,-1 9 15-16,-5 7 6 0,-5 12 8 15,3 12-1-15,-8 10 12 16,-2 0 2-16,2 0 9 16,-1 0-1-16,1-8-9 31,6-1-2-31,-5-8-15 0,7-2-18 0,9-6-74 31,-9-6-41-31,14-8-51 0,-8-5-20 16,1-8-184-16</inkml:trace>
  <inkml:trace contextRef="#ctx0" brushRef="#br0" timeOffset="57991.69">8422 5553 765 0,'2'0'433'0,"3"0"-52"15,2 7-127-15,1 17-89 16,-1 3-30-16,6 9-39 16,-3 2-17-16,-2-12-47 15,1-3-12-15,-7-6-15 16,-1-3-5-16,-4-5 3 15,-2 0 0-15,-6-2-1 16,-3 0-1-16,1-2-14 0,-3-5-19 0,1-6-47 16,5-4-33-16,1-7-77 31,8-5-105-31</inkml:trace>
  <inkml:trace contextRef="#ctx0" brushRef="#br0" timeOffset="58099.71">8451 5522 892 0,'9'-6'413'16,"6"2"-161"-16,1-2-184 16,2 4-33-16,-2 2-63 0,0-1-36 0,0 1-303 15</inkml:trace>
  <inkml:trace contextRef="#ctx0" brushRef="#br0" timeOffset="58446.85">8695 5501 1136 0,'-5'-1'484'0,"-3"4"-254"0,-2 5-58 16,-6 11-50-16,3 9-11 16,0 5-13-16,3 3-10 15,9 0-24 1,0-7-17-16,7-6-26 0,1-7-11 0,6-10-15 31,4-7-14-31,-3-9-33 16,1-4-22-16,0-11-45 15,-6 1-24-15,5-5-3 16,-5 4 15-16,-5 0 47 0,1 4 34 16,-6 11 40-16,2 6 24 15,-1 15 31 1,0 12 16-16,7 9 23 0,-7 4-4 16,7 0-20-16,-3-7-16 15,2-8-26-15,4-4-18 0,-4-7-40 16,2-6-28-16,5-5-82 15,-3-6-206-15</inkml:trace>
  <inkml:trace contextRef="#ctx0" brushRef="#br0" timeOffset="58667.56">8921 5585 1197 0,'0'23'491'16,"0"12"-319"-16,-2 0-74 0,5-5-26 0,0-12-38 15,-2-2-11-15,5-9-19 32,-4-6-6-32,2-9-7 15,0-8-6-15,-7-11-15 0,0-4-4 16,0-3-2-16,1 3 6 16,12 6 14-16,1 9 4 15,5 9-35-15,3 7-25 16,-3 6-271-16</inkml:trace>
  <inkml:trace contextRef="#ctx0" brushRef="#br0" timeOffset="59283.33">9682 5168 1464 0,'-1'21'566'16,"0"31"-376"-16,1 11-29 0,7 3-34 16,0 6-15-16,2-3-46 15,0-7-21-15,3-9-30 16,-2-12-13-16,4-20-58 15,-2-12-40-15,-1-20-77 0,-1-10-35 16,-8-23-25-16,-1-5 1 16,-10-9 8-1,0-1 43-15,-1 6 105 16,-2 2 69-16,9 4 120 0,7 3 29 16,13 8 18-1,11 3-20-15,6 16-36 0,-3 11-20 16,-2 18-40-16,-5 13-5 15,-15 8 0-15,-6 4 3 16,-13 2 11 0,-11-3 1-16,-8 1 0 0,-3 0-10 0,-2-2-18 31,2-4-9-31,8-12-26 0,3-4-14 0,10-14-42 16,7-2-42-16,9-12-95 15,9-6-113-15</inkml:trace>
  <inkml:trace contextRef="#ctx0" brushRef="#br0" timeOffset="59851.21">10000 5409 1179 0,'4'10'507'16,"2"6"-291"-16,2 2-62 16,1-5-36-16,4-9-51 15,5-5-19-15,-2-13-39 16,4-5-9-16,-6-4-20 0,-5-1-7 15,-8 3-1 1,-2 2 8-16,-9 3 14 0,-3 4 6 0,-3 9 17 16,-4 4 7-16,-1 12 21 15,6 9 9-15,-2 8 13 16,10 6 8-16,7 5 0 16,1 3-9-16,14 1-25 31,0-3-11-31,6-8-20 0,2-9-3 0,-1-20-40 31,0-6-34-31,-2-15-57 16,-2-11-39-16,1-7-35 0,-5-2 0 15,-2-5 9-15,-3 5 28 16,-5 5 73-16,2 4 38 0,-4 9 102 16,-2 7 41-16,0 11 54 15,1 10 10-15,-1 9-25 16,2 4-15-16,0 5-49 15,2-1-14-15,-1 4-29 16,1-6-9-16,1-4-5 16,-5-1-10-16,0-14 1 15,0 0-4-15,0-14-4 16,1-8 4-16,-1-9-12 16,2-4-9-16,2 1-13 15,3 0-11-15,8 4-4 16,-3 8 1-16,4 6 12 15,1 7 11-15,0 12 28 16,-2 6 13-16,1 8 19 16,-4 6 6-16,-8 1-6 15,1-1-2-15,1-1-45 0,-3-9-52 16</inkml:trace>
  <inkml:trace contextRef="#ctx0" brushRef="#br0" timeOffset="60332.73">10651 5451 1132 0,'-42'-44'452'31,"13"55"-304"-31,2 10-10 16,0 7-1-16,4 13 1 15,6 3-5-15,8-2-38 16,5-5-18-16,8-16-40 16,6-9-20-16,9-15-22 15,1-12-12-15,5-14-22 0,-1-7-6 16,4-4-3-16,-2 6 7 0,5 12 24 15,0 13 6 1,-7 22 22-16,-2 12 23 0,-9 24 34 31,-6 7 16-31,-7 2-3 0,-2-1-15 16,-6-10-24-16,-1-3 0 0,-4-9-4 31,-4-1-5-31,-2-12-12 0,-3-2-15 16,-4-5-10-16,3-8-8 15,2-7-33-15,-1-7-33 16,4-6-95-16,6-4-68 0</inkml:trace>
  <inkml:trace contextRef="#ctx0" brushRef="#br0" timeOffset="60766.78">10798 5411 1307 0,'-7'8'510'15,"-4"6"-340"-15,6 2-21 16,7-5-48-16,5 0-22 16,14-9-51-16,5-2-17 15,2-13-29-15,7-4-17 16,-9-6-35-16,-8 1-12 0,-4 4 15 16,-10 1 11-16,-8 7 37 15,-4 2 17-15,-14 8 25 16,-2 5 21-16,-6 10 26 15,6 6 17-15,3 12 20 16,8 7 9-16,13 9-5 16,4 3-9-16,19-1-30 15,3-5-29-15,2-15-23 16,10-7-12-16,-6-20-45 0,0-8-37 16,0-19-90-16,-14-8-56 15,4-10-82 1</inkml:trace>
  <inkml:trace contextRef="#ctx0" brushRef="#br0" timeOffset="61082.47">11118 5381 1279 0,'0'16'539'16,"0"10"-295"-16,0 8-104 31,0 1-19-31,0-1-37 0,0 0-18 0,3-6-41 16,0-7-9-16,1-12-19 15,-1-8-18 1,0-12-7-16,-1-8-13 0,2-6-15 16,-1-5-1-16,-1-3-2 15,5 1 7-15,3 6 21 16,2 3 10-16,1 10 7 0,0 6 1 31,-1 8 8-31,1 8 9 16,-1 9 16-16,-1 5 10 0,-3 6-4 0,-3 0-2 0,-3-3-33 31,2-2-38-31,-3-8-103 16</inkml:trace>
  <inkml:trace contextRef="#ctx0" brushRef="#br0" timeOffset="61480.74">11537 5450 1264 0,'-20'-24'509'16,"-21"37"-327"-16,6 8-16 15,4 12-37-15,5 6-7 16,10 3-21-16,0 0-22 0,12-13-32 15,11-4-20 1,12-14-29-16,7-5-8 16,10-14-39-16,-5-17-22 0,4-8-43 15,-4-8-12-15,-7 2 6 16,0 9 19-16,-13 7 48 16,-2 6 17-16,-3 11 36 15,-3 7 19-15,1 14 30 0,-2 7 8 16,-2 9 4-16,1 4-12 15,1-6-28 1,-1-4-8-16,5-5-36 0,-2-8-37 16,7-12-54-16,3-3-333 15</inkml:trace>
  <inkml:trace contextRef="#ctx0" brushRef="#br0" timeOffset="61682.43">11787 5372 1361 0,'-10'9'552'0,"-8"5"-334"15,0 11-88-15,-1 6-13 16,7 3-8-16,4 5-19 0,8-6-41 31,1-4-20-31,8-8-26 0,3-7-13 0,4-12-49 16,1-7-30-16,1-17-91 15,-3-6-46-15</inkml:trace>
  <inkml:trace contextRef="#ctx0" brushRef="#br0" timeOffset="62117.51">11868 5416 1239 0,'0'12'475'0,"0"17"-341"15,3 2-32-15,5 0-38 31,0 2-16-31,7-9-32 16,-4-3-27-16,-3-12-42 16,-3-6-31-16,-6-9-47 15,3-9-15-15,2-5-45 16,-2-9-27-16,3 2 55 0,-1 3 57 0,-2 1 136 16,4 5 81-16,5 7 42 31,1 6 1-31,2 9-13 15,1 10-5-15,-5 9-6 0,-6 2-16 16,-3 10-16-16,2-3-10 0,-2-4-26 0,6-1-14 16,-3-16-18-1,-3-1-13-15,1-10-9 0,-1-5-5 16,-3-15-4-16,3-8-6 16,0-1-12-16,2-5 2 15,6 7-16 1,3 7 1-16,9 3-1 15,0 6 0-15,2 11 13 16,-2 7 5-16,-6 5 5 16,-2 5-1-16,-1 1-18 15,-1-2-13-15,-3 1-46 16,-4-6-29-16</inkml:trace>
  <inkml:trace contextRef="#ctx0" brushRef="#br0" timeOffset="62833.07">12919 5044 1394 0,'-2'9'565'0,"1"27"-360"15,-1 20-23 1,6 18-56-16,7 4-17 0,-6-10-41 16,7-11-20-16,-1-5-24 31,0-7-8-31,3-11-41 0,-4-12-35 15,0-19-86-15,-1-12-44 16,0-22-69-16,-5-4-83 0</inkml:trace>
  <inkml:trace contextRef="#ctx0" brushRef="#br0" timeOffset="63046.87">12948 5145 1016 0,'0'-15'445'0,"15"-18"-237"0,-2 10-37 15,17 14-68-15,10 9-30 16,-7 14-42-1,2 7-9-15,-20 13-5 16,-6 1 4-16,-11 5 14 0,-4 1 5 16,-11-7 12-16,-3 0-3 15,-5-9-18-15,-6-1-4 16,-6-6-21-16,4-5-4 0,9-7-20 16,5-6-27-16,22-8-93 31,10-3-34-31</inkml:trace>
  <inkml:trace contextRef="#ctx0" brushRef="#br0" timeOffset="63400.57">13351 5258 1328 0,'-13'-3'514'16,"-5"5"-372"-16,-3 9-3 15,-3 5 6-15,2 11-4 16,-1 1-3-16,3 1-35 16,4 2-16-16,7-5-36 15,3-4-16-15,10-11-28 16,4-3-7-16,7-16-6 16,6-5-9-16,0-10-21 0,4-6-21 15,2 5-30 1,-4 2-6-16,-2 11 18 15,-7 4 21-15,-5 10 31 16,-3 9 19-16,-4 13 22 16,1 7 11-16,-4 6 9 15,-1 1-4-15,2-4-22 16,-1-3-21-16,6-12-70 16,-1-8-49-16,5-15-94 0,3-13-134 0</inkml:trace>
  <inkml:trace contextRef="#ctx0" brushRef="#br0" timeOffset="63583.07">13565 5357 1197 0,'6'22'516'15,"15"19"-254"-15,-7 20-109 16,-6 4-15-16,1 6-26 16,-8-8-19-1,2-8-40-15,-4-8-15 0,-4-16-26 16,-4-3-15-16,-15-11-29 15,-2-5-17-15,-6-10-43 16,-9-5-23-16,6-14-50 16,5-8-28-16</inkml:trace>
  <inkml:trace contextRef="#ctx0" brushRef="#br0" timeOffset="63727.47">13466 5281 1162 0,'16'-10'508'0,"19"-7"-252"15,-9 2-90-15,-1 6-70 16,-3 7-30-16,-10 1-66 16,0 3-51-16,-5 5 6 15</inkml:trace>
  <inkml:trace contextRef="#ctx0" brushRef="#br0" timeOffset="64200.26">13898 5327 1062 0,'-36'-11'455'0,"17"12"-241"0,-1 8-8 16,-4 15-23-16,4 4-11 15,2 6-25-15,4 1-19 16,8-4-42-16,3-6-20 16,9-10-43-1,10-5-14-15,5-15-28 16,6-10-18-16,5-10-43 15,-6-4-16-15,2-1-9 16,-7 3 5-16,-5 3 40 0,-2 3 16 16,-12 8 33-16,2 2 20 0,-5 7 37 15,-3 8 14-15,2 9 12 16,-1 8-2-16,6 7-20 16,4 1-14-1,2-3-15-15,-2 1-5 0,-1-3-29 16,2-4-24-16,2-8-68 15,0-8-56-15,-3-12-77 0,-1-7-275 16</inkml:trace>
  <inkml:trace contextRef="#ctx0" brushRef="#br0" timeOffset="64651.69">14037 5178 934 0,'6'12'468'16,"2"16"-108"-16,7 9-156 15,-4 7-52-15,-2 1-14 0,5-1-37 16,-4-1-21-16,-3-6-41 31,3-2-15-31,-10-10-14 0,0-4-11 16,1-12-26-16,-1-10-3 16,3-10-12-16,-2-5-1 15,2-5 13-15,1 4 2 16,5-3 11-16,1-2 7 0,5-1 8 15,3-3-11-15,2 0-40 16,-2-2-21-16,-1 3-25 16,-4 3-2-16,-4 6 11 15,-4 3 7-15,-6 12 13 16,-2 1 2-16,-5 8-8 0,1 5-31 16,0-1-126-16,0 0-27 15,2-3 44 1,2 0 104-16,2-3 265 15,2 0 84-15,3 4 88 16,3 4-18-16,2 7-63 16,-1 4-17-16,6 7-60 15,-1-2-30-15,0-4-62 16,-1-3-26-16,-6-12-38 16,0 0-27-16,-4-13-70 15,-1-6-49-15,-1-7-411 0</inkml:trace>
  <inkml:trace contextRef="#ctx0" brushRef="#br0" timeOffset="66061.31">16477 5115 1777 0,'0'-4'637'0,"4"-7"-523"0,0 2-41 15,-2 3-35 1,-1 0-9-16,3 3-102 0,-3 2-65 0,-1 1 61 15</inkml:trace>
  <inkml:trace contextRef="#ctx0" brushRef="#br0" timeOffset="66193.53">16489 5310 1339 0,'-1'-1'536'16,"2"1"-324"-16,2-3-98 15,-3 2-48-15,0 0-7 16,0 0-56-16,0-1-64 0,0 1-24 16</inkml:trace>
  <inkml:trace contextRef="#ctx0" brushRef="#br0" timeOffset="67085.6">17024 4790 1223 0,'-5'-2'491'15,"-6"2"-319"-15,-3 7-14 16,-6 18-39-16,0 10 9 0,0 30 4 16,3 15 7-16,13 13-15 15,5 2-17-15,10-23-43 16,7-12-21-1,6-21-21 1,4-6-17-16,12-14-48 0,9-6-47 16,9-15-127-16,3-9-68 0</inkml:trace>
  <inkml:trace contextRef="#ctx0" brushRef="#br0" timeOffset="67365.66">17349 4974 1285 0,'0'14'570'16,"0"18"-241"-16,0 17-176 15,2 7-21-15,-1 2-41 16,1-11-22-16,4-12-54 15,3-5-30-15,2-16-82 16,-1-4-53-16,1-10-99 16,3-4-167-1</inkml:trace>
  <inkml:trace contextRef="#ctx0" brushRef="#br0" timeOffset="67616.59">17498 5051 1349 0,'-2'16'554'0,"-4"21"-328"16,2 8-48-16,4 1-47 0,3-4-20 15,7-9-44-15,3-10-19 16,5-11-30-16,3-8-12 16,4-13-43-1,-1-9-28-15,-3-11-62 16,-2-5-17-16,-10-6 25 15,-8 2 23-15,-11-2 66 16,-9 4 20-16,-5 11 11 16,0 5 1-16,4 18-15 15,3 7-36-15,6 10 53 16</inkml:trace>
  <inkml:trace contextRef="#ctx0" brushRef="#br0" timeOffset="67882.92">17728 5051 1513 0,'-4'23'583'0,"-11"16"-411"16,3 5-40-16,12 6-33 16,-2-10-9-16,12-7-33 15,14-5-21-15,9-17-23 0,3-7-14 31,6-12-42-31,-8-9-20 16,-8-15-54-16,-3 0-9 0,-14-9 27 16,-5-2 17-16,-13 4 59 15,-7-4 20-15,-16 11 6 16,-4 5 2-16,-4 14-10 16,-1 10-43-16</inkml:trace>
  <inkml:trace contextRef="#ctx0" brushRef="#br0" timeOffset="68216.71">18298 5065 1746 0,'22'-55'667'0,"-26"54"-497"0,0 1-68 16,4-2-69 0,0 2-31-16,0 0-100 0,0 0-64 15,4 1-122-15</inkml:trace>
  <inkml:trace contextRef="#ctx0" brushRef="#br0" timeOffset="68380.12">18354 5259 1524 0,'0'1'597'15,"1"1"-403"-15,2-6-99 16,-3 3-26-16,0-1-65 16,5 0-62-16,-3 1-120 0</inkml:trace>
  <inkml:trace contextRef="#ctx0" brushRef="#br0" timeOffset="69646.92">18903 4896 1431 0,'-3'-1'569'0,"-1"7"-385"16,0 6-30-16,-1 18-49 16,5 12-27-16,1 11-42 15,1 4-7-15,7-9-15 16,-1-8-7-16,2-11-27 16,0-9-32-16,-2-7-80 15,0-4-55-15,0-9-187 16</inkml:trace>
  <inkml:trace contextRef="#ctx0" brushRef="#br0" timeOffset="69848.24">19066 4917 1125 0,'2'9'486'0,"-2"14"-236"0,2 14-56 31,-3 9-37-31,0 0-22 0,2 2-52 15,3-10-26-15,4-9-36 16,-1 0-10-16,-3-13-71 16,0-1-53-16,0-10-117 15,-1-4-332-15</inkml:trace>
  <inkml:trace contextRef="#ctx0" brushRef="#br0" timeOffset="70167.06">19239 4975 1317 0,'0'18'521'16,"1"25"-343"-16,2 9-17 0,-2-3-27 16,7-1-14-16,5-14-46 15,4-13-17-15,16-10-33 0,-2-10-16 31,5-18-35-31,0-11-22 0,-11-11-33 16,-5-6 1-16,-14-2 25 16,-6 5 18-16,-9 4 44 15,-4 5 9-15,-16 11 7 16,2 4 2-16,-16 9-15 16,4 7-15-16,15 6-78 15,0 5-69-15</inkml:trace>
  <inkml:trace contextRef="#ctx0" brushRef="#br0" timeOffset="70683.1">19729 4712 1419 0,'7'-2'590'31,"6"-5"-348"-31,13 19-110 0,10 13-23 0,4 14-36 16,-1 9-7-16,-7 8-18 16,-10 6-5-1,-10 12-11-15,-9 0-3 16,-11 1-7-16,-4-7-8 16,-6-19-8-16,-11-3-11 0,-5-15-27 15,4-5-23-15,0-11-61 16,12-5-31-16,9-7-86 15,0-3-43-15</inkml:trace>
  <inkml:trace contextRef="#ctx0" brushRef="#br0" timeOffset="71434.99">20712 4965 1396 0,'-6'5'588'16,"-6"5"-311"-16,-8 11-137 15,-3 11-25-15,-3 8-42 16,2 3-14-16,2-2-49 16,5-3-14-1,8-13-41-15,0-9-29 0,6-13-61 16,-1-3-37-16,4-9-60 15,0-1-209-15</inkml:trace>
  <inkml:trace contextRef="#ctx0" brushRef="#br0" timeOffset="71599.87">20538 4945 833 0,'7'1'455'0,"4"3"-44"0,10 9-230 31,1 5-22-31,1 11-42 15,0 1-22-15,-6-1-52 16,1-2-17-16,-2-10-26 16,-3 2-26-16,-4-7-118 0,-6-2-174 15</inkml:trace>
  <inkml:trace contextRef="#ctx0" brushRef="#br0" timeOffset="73399.89">21516 4879 1020 0,'-27'-8'481'15,"28"2"-137"-15,5-2-249 16,11-1-45-16,1 0-16 16,10 5-11-16,-4 3-8 0,0 6-15 15,-3 4-4-15,-9 3-6 16,-8 2 0-16,-10 6 8 15,-9 2 10-15,-10 3 36 16,2 0 13-16,-3 0 16 0,0-4 0 16,5-4-18-16,0-3-8 15,14-10-14-15,5 0-10 16,7-5-14 0,10-3-8-16,6 1-2 0,6-4 0 15,14 3 2-15,-6 1 3 0,-6 5-12 16,-2 3-12-16,-18 9-7 31,-2 5 4-31,-12 7 10 16,-6 2 10-16,-7 3 8 15,-3-5 0-15,-1-6 6 16,-2-4-3-16,1-6 1 0,1 0-6 0,2-5-27 16,3-1-26-16,8-3-87 15,9-2-47-15</inkml:trace>
  <inkml:trace contextRef="#ctx0" brushRef="#br0" timeOffset="73566.61">21870 4926 1812 0,'-8'0'687'16,"-4"-1"-501"-16,0-1-121 15,1 2-42-15,9 0-99 16,4-1-86-16</inkml:trace>
  <inkml:trace contextRef="#ctx0" brushRef="#br0" timeOffset="74010.92">22175 4892 1053 0,'9'-50'523'16,"-19"53"-162"-16,-4 10-151 16,-1 8-6-16,-1 17-33 15,-1 8-15-15,7 12-30 16,4-2-28-16,11-10-36 16,6-7-17-16,10-20-32 15,3-5-4-15,6-21-14 0,2-14-17 16,-1-18-43-16,-4-9-23 0,-9 1-17 15,-11 3 2-15,-11 6 31 32,-8 9 21-32,-10 4 22 0,-2 8 11 0,-1 14 3 15,2 2-15-15,4 6-65 16,4 3-38-16,6-1-27 16</inkml:trace>
  <inkml:trace contextRef="#ctx0" brushRef="#br0" timeOffset="74442.56">22472 4897 1412 0,'-11'14'548'0,"-9"14"-352"15,6 5-21 1,14 0-37-16,2-3-17 0,15-8-63 15,6-7-29-15,0-19-34 16,8-6-18-16,-4-8-33 0,-12-4-19 16,-11 2-2-16,-6-1 13 15,-12 3 35-15,-5 1 20 16,-13-1 26 0,-2 0 5-16,-4 0 7 0,2-2-1 0,13 0-13 15,2 2-7-15,16-3-6 31,5-1-5-31,11 3-6 0,3-2-1 16,8 7-13-16,3 3-3 16,-8 0 0-16,9 11-2 15,-3 7 7-15,-4 7 8 16,1 8 8-16,-9 1 4 0,-12 3 7 16,-5-1 0-16,-4-2 0 15,-2-2-3-15,7-3-13 16,1-3-25-16,12-6-94 15,6-6-48-15</inkml:trace>
  <inkml:trace contextRef="#ctx0" brushRef="#br0" timeOffset="74684">22705 4821 1310 0,'-4'14'511'0,"-5"16"-313"31,-2 2-29-31,8 0-16 16,2-1-7-16,5-4-49 0,6-4-24 0,9-13-41 16,2-4-9-16,4-17-34 15,-1-11-24 1,-9-7-41-16,-3-4-25 16,-8 4-1-16,-4 0 10 15,-9 3 36 1,-5 1 21-16,-5 7 11 0,-2 9-3 0,1 10-40 15,0 3-48 1</inkml:trace>
  <inkml:trace contextRef="#ctx0" brushRef="#br0" timeOffset="74883.38">22989 4841 1949 0,'-5'-3'719'0,"-8"-1"-564"0,0 2-92 16,0 0-64-16,4 2-29 15,7 1-163-15,0-1-10 16</inkml:trace>
  <inkml:trace contextRef="#ctx0" brushRef="#br0" timeOffset="75315.66">23226 4847 1165 0,'3'-70'547'16,"-14"80"-187"-16,-1 8-152 0,-2 12-47 16,2 4-15-16,7 6-23 15,5 0-24-15,10 3-45 16,4-6-17-16,5-14-28 15,4-10-4-15,0-22-14 16,0-6-19-16,-3-11-32 16,-3-4-23-16,-8-5-11 15,-3 4 14-15,-6-2 36 0,-6 3 18 0,-10 1 23 16,-3-1 2 0,-7 10-2-16,4 6 0 0,10 10-33 31,4 8-38-31,8 2-112 15,1 3-143 1</inkml:trace>
  <inkml:trace contextRef="#ctx0" brushRef="#br0" timeOffset="75567.17">23418 4788 1565 0,'-11'12'570'0,"-11"14"-431"15,5 6-11-15,8 5 4 16,2 0-3-16,9-3-48 16,5-3-19-16,13-14-35 0,3-9-11 15,10-16-27-15,6-7-15 16,-6-9-52-16,0-3-36 16,-11 3-10-16,-9 1-2 0,-7 5 33 31,-8 2 19-31,-12-1-2 15,-7 0-4-15,-1 0-38 16,1 1 417-16</inkml:trace>
  <inkml:trace contextRef="#ctx0" brushRef="#br0" timeOffset="75892.66">23589 4778 1277 0,'31'-6'510'16,"-34"12"-332"-16,0 11-46 15,1 6-9-15,-6 5 11 16,4 2 3-16,4 0-21 16,-1 1-10-1,9-5-40-15,1-5-23 0,9-10-26 16,5-8-13-16,1-7-27 15,-1-5-16-15,-6-5-32 16,-5-4-11-16,-4 0 2 0,-1-2 4 16,-5 6 33-16,-1-1 14 0,-3 2 18 31,-6 2 8-31,-3-4-10 0,-2 0-23 16,-1 4-71-1,0 0-55-15</inkml:trace>
  <inkml:trace contextRef="#ctx0" brushRef="#br0" timeOffset="76093.55">23923 4868 1701 0,'0'0'599'0,"2"-1"-529"0,-6-2-44 16,2 1-101-16,1 1-68 16</inkml:trace>
  <inkml:trace contextRef="#ctx0" brushRef="#br0" timeOffset="76566.27">24080 4756 1458 0,'-13'11'546'0,"-11"13"-369"0,0 7-15 15,9-3-14-15,11 1-4 16,15-1-62-16,9-6-29 15,20-1-28-15,-2-7-18 0,5-15-17 16,-3-4-13 0,-10-14-48-16,-5-2-13 0,-13-1 1 15,-6-1 10-15,-8 1 37 0,-7-2 19 16,-8-1 9 0,-6 1 6-16,-6 3 0 0,1 8-2 15,3 7-8-15,6 6-18 31,7 4-54-31,3 6-34 16,17 3-1-16</inkml:trace>
  <inkml:trace contextRef="#ctx0" brushRef="#br0" timeOffset="76850.6">24355 4723 1232 0,'-6'6'546'0,"-9"0"-230"16,-1 16-155-16,1 6-7 0,3 2-11 16,6 2-13-16,7-6-50 15,8 0-25-15,8-9-24 16,4-4-12-16,9-11-21 31,1-5-6-31,-3-9-45 0,-2-2-27 16,-4-4-30-16,-3 2-3 15,-12-4 25-15,-8-1 26 16,-16 3 30-16,3-1 8 0,-6 8-8 16,3 1-20-16,9 5-62 15,-5-1-42-15</inkml:trace>
  <inkml:trace contextRef="#ctx0" brushRef="#br0" timeOffset="77196.95">24656 4766 1301 0,'-1'-1'484'16,"0"0"-302"-16,-22-9-121 15,-24 14 69-15,34 18 26 16,6 9 27-16,6 0-40 15,10-1-59-15,-7-3-19 16,13-8-36-16,8-2-3 0,4-14-22 16,11-3-15-16,-5-12-48 15,-5-2-36 1,-4-4-36-16,-7 1-5 0,-8-2 24 16,-5-1 29-16,-9 0 38 15,-7 0 24 1,-8 3 26-16,-5 5 8 0,-7 8 9 15,3 4-10-15,-1 5-60 16,7 3-56-16</inkml:trace>
  <inkml:trace contextRef="#ctx0" brushRef="#br0" timeOffset="83098.67">8064 6673 1263 0,'3'12'487'0,"1"30"-353"0,1 13-24 16,4 17-51-16,-3 6-10 15,4-9-15-15,-1-6-10 16,-2-16-15-16,1-6-26 16,0-17-68-16,-1-9-42 0,-3-15-277 15</inkml:trace>
  <inkml:trace contextRef="#ctx0" brushRef="#br0" timeOffset="83316.02">8079 6732 1041 0,'7'-13'447'0,"7"-12"-226"0,6 8-83 16,7 12-66-16,-2 6-16 16,2 14-25-16,-7 1-12 0,-11 7-11 15,-1 3-1-15,-8 5 2 16,-8 0-3-16,-3 0-1 16,-4-2-2-16,-6-5-1 31,5-3-2-31,0-7-16 15,7-3-13-15,3-7-52 16,6-2-32-16,7-9-281 0</inkml:trace>
  <inkml:trace contextRef="#ctx0" brushRef="#br0" timeOffset="83517.49">8406 6715 1213 0,'4'20'499'0,"5"27"-283"15,2 2-34-15,-6 7-57 16,-2-2-23-16,0-9-47 16,-1-3-22-16,6-10-26 0,-2-8-28 0,1-11-74 31,-3-7-41-31,-4-13-65 16,1-6-14-16,-4-12-218 15</inkml:trace>
  <inkml:trace contextRef="#ctx0" brushRef="#br0" timeOffset="83730.33">8399 6793 836 0,'0'-17'409'0,"6"-16"-134"16,4 4-64-16,8 5-81 15,5 10-36-15,-3 10-50 0,2 8-12 16,-4 16-17-16,-5 0-3 16,-5 10-2-16,-7-1-5 15,-6 1 6-15,-5-1 4 16,-3-1-1-16,-3-3 2 15,-1-7-8-15,-1-1-7 0,2-9-6 16,-1-5-14-16,8-5-51 16,4-6-41-16,10-6-170 15,6-4-159 1</inkml:trace>
  <inkml:trace contextRef="#ctx0" brushRef="#br0" timeOffset="84041.61">8644 6732 1295 0,'5'22'528'0,"1"24"-318"0,3 4-37 0,-4-5-52 16,2-3-28-1,0-8-48-15,-2-3-16 16,5-11-17 0,-1-7-14-16,2-10-22 15,-4-5-5-15,0-9-14 16,-1-3 2-16,-6-6 16 0,7 1 4 0,3 1 6 15,2-1 6-15,11 5 0 16,-4 1 4-16,2 8 4 16,-1 5-4-16,-6 6 9 15,5 6-4-15,-11 2 11 16,-1 1 2-16,0 3-3 16,-4-1 1-16,3-1-20 15,-3-5-28 1,-2-6-104-16,-2-5 199 0</inkml:trace>
  <inkml:trace contextRef="#ctx0" brushRef="#br0" timeOffset="85699.84">9691 6823 1502 0,'26'-43'543'0,"-23"34"-457"16,4-4-33-16,13 2-35 16,5 1-6-16,9 9-8 15,-2 0-11 1,-4 13-10-16,-6 6-5 15,-15 6 1-15,-5 11 15 16,-11 4 36-16,-8-3 23 16,-10 0 22-16,1-1 1 0,0-8-13 15,10-1-10-15,10-12-8 16,-2-4-10-16,13-7-13 16,-2-4-9-16,11-2-13 15,7-4 2-15,4-7 0 16,6-2 3-16,-8 0-31 15,7 3-32-15,-10 5-91 0,-6 3-67 16</inkml:trace>
  <inkml:trace contextRef="#ctx0" brushRef="#br0" timeOffset="86065.34">10099 6778 1313 0,'7'-7'480'15,"6"-10"-395"-15,2 6-43 16,1 4-26-16,-1 1-12 16,0 8-5-16,-2 6-3 15,-9 11-1-15,-3 6 12 0,-3 5 46 16,-4-2 26-16,-2 2 32 15,-3-1 3-15,-4 1-29 16,2 0-21-16,1-2-30 0,6-5-11 31,3-8-12-31,3-4-2 0,2-8-4 0,0-3-5 16,9-2 0-16,3-3 0 16,6-7 1-16,0-1 4 0,2 4-17 15,-5 0-11-15,-1 6-24 16,-2 3-14-16,-9 0-28 31,0 0-18-31,-8 0 210 16</inkml:trace>
  <inkml:trace contextRef="#ctx0" brushRef="#br0" timeOffset="95353.49">16519 6251 1657 0,'14'28'566'0,"-13"-29"-532"16,3-1-14-16,3-2-31 16,5-3-27-16,-1 4-93 15,3-1-64-15</inkml:trace>
  <inkml:trace contextRef="#ctx0" brushRef="#br0" timeOffset="95481.28">16579 6430 1312 0,'5'1'480'0,"4"2"-384"0,2-2-40 16,-3-7-39-16,1-1-35 15</inkml:trace>
  <inkml:trace contextRef="#ctx0" brushRef="#br0" timeOffset="97134.48">17178 6163 1473 0,'-3'19'533'0,"2"26"-420"0,-4 5-17 15,4-4-16-15,0 1-15 16,0-11-42-16,1-5-4 16,5-9-12-16,3-7-3 15,0-9-2-15,-5-3-8 16,1-3-25-16,0-5-19 0,-3-2-88 16,5-2-40-16</inkml:trace>
  <inkml:trace contextRef="#ctx0" brushRef="#br0" timeOffset="97399.15">17551 6390 1423 0,'-5'2'621'15,"-6"1"-250"-15,-5 13-298 0,0-2-22 16,0 3-26 0,2 3 1-16,6-2-57 15,2-1-64-15,6-4-150 16</inkml:trace>
  <inkml:trace contextRef="#ctx0" brushRef="#br0" timeOffset="97885.97">17909 6103 1411 0,'-2'16'525'0,"-7"13"-381"15,1 4-22-15,-2 3-17 16,4-8-18-16,8-6-46 16,3-3-16-16,6-9-15 15,3-4-4-15,3-8-5 16,2-2 0 0,5-3-4-16,3 0-7 0,1 9-4 0,-1 3-3 15,-8 7 1-15,-7 0 6 16,-9 5 6-1,-7-2 0-15,-6 6 9 0,-6 1 1 16,-4 1 2-16,-1-3 5 16,4 0-5-1,1-5-4-15,5-4 0 16,3-2-4-16,1-9-52 0,2-2-50 16,1-11 313-16</inkml:trace>
  <inkml:trace contextRef="#ctx0" brushRef="#br0" timeOffset="98048.82">17925 6172 1227 0,'14'-6'538'0,"8"2"-266"16,6 0-134-16,1 1-20 0,-2 6-63 15,1-2-35 1,-1 8-132-16,-5-1 424 15</inkml:trace>
  <inkml:trace contextRef="#ctx0" brushRef="#br0" timeOffset="98433.47">18472 5901 1007 0,'-4'7'543'0,"-3"7"-2"16,2 8-410-1,0 3-9-15,4-1-27 0,2-4-22 0,9-10-36 16,3-5-18 0,2-10-16-16,0-7-4 0,0-14-25 15,-2-3-10-15,-8 0-7 16,-5 2 1-16,-13 8 11 16,-3 2 6-16,-1 7 8 15,-1 3-3-15,5 9-1 16,1 6-17-16,7 7-65 15,0 2-39-15,7 2-291 16</inkml:trace>
  <inkml:trace contextRef="#ctx0" brushRef="#br0" timeOffset="98650.16">18747 5866 1327 0,'-9'27'565'15,"-9"20"-328"-15,-10 31-58 32,4 7-19-32,-1 13-53 15,1 3-33-15,5-10-43 16,4-8-12-16,3-14-12 0,8-10-7 16,5-21-62-1,1-10-59-15,4-18-135 0,0-11-274 0</inkml:trace>
  <inkml:trace contextRef="#ctx0" brushRef="#br0" timeOffset="98884.92">18819 6403 1337 0,'-4'12'540'0,"1"12"-326"15,3-2-50-15,1-7-50 16,12 0-28-16,8-11-50 15,-5-8-20-15,7-10-16 16,-10-6-3-16,-8-3 3 16,-1 1-3-16,-14 6 4 15,-3 6-1-15,-11 15 1 0,-7 8-6 16,2 8-63 0,4 2-48-16,12-8 36 0</inkml:trace>
  <inkml:trace contextRef="#ctx0" brushRef="#br0" timeOffset="99832.32">20114 6201 1288 0,'0'-1'589'15,"-5"0"-285"-15,-11 17-92 16,-6 9-30-16,-11 11-68 16,-5 1-31-16,-1 1-45 0,2 1-4 0,5-10-23 15,9-2-2-15,11-11-39 31,5-6-34-31,11-10-100 16,1-2-48-16,6-8-60 16,0-7-14-16</inkml:trace>
  <inkml:trace contextRef="#ctx0" brushRef="#br0" timeOffset="99986.77">19919 6220 1102 0,'5'0'444'0,"16"8"-257"15,4 7-18-15,5 17-24 0,1 1-6 0,-3 1-42 16,-3-2-33-16,-5-9-39 16,0 2-11-16,-6-9-42 15,-6-4-44-15,-4-7-102 0</inkml:trace>
  <inkml:trace contextRef="#ctx0" brushRef="#br0" timeOffset="101384.06">21436 6148 1516 0,'0'0'550'0,"0"0"-440"0,0 0-10 15,1-1-35-15,12-7-20 16,34-17-33-16,-19 22-7 15,-10 3-4-15,-2 5 0 16,-9 9-4-16,-3 2 0 0,-12 11 2 16,-5 7 1-16,-8 4 6 15,-3 1-2-15,-7-5 16 16,0-5 0 0,0-4 6-16,-2-3 0 0,15-4-15 15,0-7 1-15,13-5-5 31,3-4-2-31,-1-5-1 0,11-1-2 0,10-9 0 16,16-1 3-16,13 0-1 16,-2 3 2-16,-5 6-23 15,-12 0-27-15,-8 5-94 16,-4 0-65 0</inkml:trace>
  <inkml:trace contextRef="#ctx0" brushRef="#br0" timeOffset="101546.83">21773 6305 1806 0,'0'-2'663'16,"-2"-3"-523"0,0-2-40-16,0 5-75 0,-1-1-48 0,1 3-200 15</inkml:trace>
  <inkml:trace contextRef="#ctx0" brushRef="#br0" timeOffset="102951.43">22112 6220 1223 0,'-2'-1'496'0,"-4"5"-295"16,1 8-52-16,-5 8-20 15,2 7 3-15,4-4-16 16,4-1-20-16,10-10-42 15,5-2-23-15,7-8-26 16,2 0-4-16,0-12-20 16,-1-6-17-16,-9-1-31 0,-6-4-12 15,-13 7 6-15,-4 2 18 0,-12 2 29 32,-4 2 17-32,-7-1 23 0,-3 3 10 15,-10-9 16-15,4-2-1 16,5-7-8-16,11 0-7 15,12-1-14 1,5 0-2-16,18 4-4 0,4-1-5 16,15 0 1-1,0 0-3-15,0 7-1 0,-4 2 3 16,2 9-5-16,-4 7 4 0,-9 8-4 16,-5 7 0-16,-9 14 4 15,-2 0-2-15,-5 3 4 16,-2 2-2-16,1-9-38 15,3 2-18-15,5-9-89 16,3-8-41-16</inkml:trace>
  <inkml:trace contextRef="#ctx0" brushRef="#br0" timeOffset="103232.17">22304 6037 910 0,'-7'17'505'16,"-11"20"19"-16,5 9-335 0,1 3-39 31,7-6-17-31,7-5-35 0,9-8-20 0,11-11-40 32,1-3-13-32,11-20-19 15,1-6-15-15,-7-15-40 16,3-5-15-16,-13 3-9 0,-10-1 10 15,-9 1 31-15,-16-1 13 0,-8 0-10 32,-3 4-8-32,-4 5-12 0,5 11-27 0,5 7 203 15</inkml:trace>
  <inkml:trace contextRef="#ctx0" brushRef="#br0" timeOffset="103603.2">22695 6064 1370 0,'-1'0'512'0,"-3"9"-371"0,-41 45-12 0,34-20-2 16,3 1-1-16,7-5-32 16,6 0-23-16,8-6-36 15,4-3-14-15,10-12-19 16,0-7 0 0,1-15-21-16,0-5-25 0,-6-8-24 31,-4 0-7-31,-6 2 9 15,-7-7 18-15,-5 6 20 0,-10-2 5 0,-8-1 11 16,1 8 0-16,-5 6-4 16,2 7-10-16,2 10-63 15,2 6-39-15</inkml:trace>
  <inkml:trace contextRef="#ctx0" brushRef="#br0" timeOffset="103766.19">23029 6093 1798 0,'-4'-2'661'16,"1"3"-537"-16,-4-2-48 16,4 1-60-16,2 0-35 0,0 0-187 31</inkml:trace>
  <inkml:trace contextRef="#ctx0" brushRef="#br0" timeOffset="117868.25">28033 5804 1428 0,'-8'3'522'0,"-6"7"-432"15,-11 12-6-15,-1 3 1 0,-3 14-9 16,0-2-9-16,5 1-31 0,-1 4-18 16,1-15-11-16,7-1-3 15,7-8-2-15,3-8 0 16,10-5-4-1,4-4 2-15,10-4-3 16,5-4 3-16,6-4 0 16,-1-1-2-16,1 0-14 15,-4 1-15-15,-8 5-52 16,1 0-37-16,-11 3-58 0,1 3 81 16</inkml:trace>
  <inkml:trace contextRef="#ctx0" brushRef="#br0" timeOffset="118084.33">27971 5881 912 0,'0'-4'480'31,"0"-2"-80"-31,-2 11-245 16,-2 7-8-16,-1 23-34 0,-2 7-16 15,-2 9-33 1,2 4-17-16,3-7-31 0,2-5-10 15,2-10-21-15,1-8-27 16,0-11-85-16,0-3-44 16,1-7-212-16</inkml:trace>
  <inkml:trace contextRef="#ctx0" brushRef="#br0" timeOffset="118381.34">28148 5893 1261 0,'9'-1'469'16,"14"0"-368"-16,-9 3-11 0,-18 9-17 31,4 5-6-31,-16 14-13 0,2 5-5 16,-4 5-22-16,-3 3-6 0,0-8 5 16,2-2-4-16,4-3 6 15,3-9 2-15,6-10-2 31,6 0-1-31,5-10-2 16,7 3-3-16,12 0-5 0,6-4-2 16,4-3-7-1,5-2-3-15,-13 2-39 0,-2-3-27 0,-2 6-106 16,-11 0 575-16</inkml:trace>
  <inkml:trace contextRef="#ctx0" brushRef="#br0" timeOffset="118547.5">28462 6189 1474 0,'0'-2'642'16,"2"1"-282"-16,2-2-226 0,-4 3-56 15,0 0-22 1,0 0-51-16,-1 0-91 0,-1 0-414 31</inkml:trace>
  <inkml:trace contextRef="#ctx0" brushRef="#br0" timeOffset="119713.66">29028 5995 1296 0,'-83'-65'504'0,"67"69"-347"0,-3 12-17 0,-4 12-6 15,0 7-11-15,6 9-15 16,-1-4-18 0,14-3-32-16,4-6-17 0,11-11-26 15,10 2-1-15,6-13-9 31,2-8-2-31,0-9-3 16,-1-12-18-16,0-9-23 16,-5-3-10-16,-2-5-10 15,-5-1 8-15,-11 3 12 16,-5-1 6-16,-13 10 13 0,-5 2 2 0,-7 12 12 31,0 6 0-31,-3 8 0 0,-2 5-1 0,3 11-7 16,2 2-6-16,8 4-37 15,9-2-30-15,8 1-61 16,6-3-26-16</inkml:trace>
  <inkml:trace contextRef="#ctx0" brushRef="#br0" timeOffset="120015.1">29159 5877 1345 0,'-10'7'489'0,"-7"19"-365"0,0 5-8 16,-1 7 19-1,9 5 8-15,4-6-31 16,6-2-24-16,8-7-41 16,3-8-18-16,12-8-18 0,-2-11-4 15,6-10-7-15,4-12-5 16,-5-10-8-16,3-2 2 15,-17-3-3-15,-10 2 0 16,-10 4 0-16,-4 4-5 0,-8 10-14 16,-5 5-4-16,-1 10-38 15,-5 1-21-15,3 5-53 16,8 3-25-16,3 3-196 16</inkml:trace>
  <inkml:trace contextRef="#ctx0" brushRef="#br0" timeOffset="120315.59">29425 5868 1235 0,'-8'3'490'0,"-6"13"-288"15,-7 6-65-15,-3 14 9 16,0 5 8-16,8 1-19 15,8 2-22-15,14-4-49 0,10-5-21 16,5-10-21-16,7-9-9 0,2-11-12 16,3-7 0-16,-9-14-10 15,-1-4-5-15,-5-13-11 16,-5-3-6-16,-3 3-10 16,-6-4-6-16,-7 10-7 15,-6-1-5-15,-3 6-24 31,-1 6-18-31,-4 9-47 16,0 6-29-16</inkml:trace>
  <inkml:trace contextRef="#ctx0" brushRef="#br0" timeOffset="120529.6">29725 5993 1475 0,'2'-1'614'0,"-1"0"-336"0,-1 1-140 15,0 0-54-15,0 0-21 0,0 0-24 16,0 0-60-16,-1 0-167 16,0 0 526-16</inkml:trace>
  <inkml:trace contextRef="#ctx0" brushRef="#br0" timeOffset="121334.14">30083 5876 1354 0,'-5'-1'547'0,"-6"1"-326"0,-3 8-89 16,0 13-16-16,-1 6-2 16,6 10-9-1,3 2-7-15,8-2-34 16,7-4-15-16,10-9-28 0,2-3-9 0,6-13-8 15,0-7-3-15,-3-6-1 16,2-12-11-16,-3-4-17 16,-7-3-6-16,3-8-10 15,-8 2 7-15,-8-4 15 16,-3 4 1-16,-16 4 17 31,-4 6-1-31,-8 10 1 16,2 4 4-16,-1 8-5 0,-4 7-5 15,5 3-15 1,2 6-22-16,10 1-57 0,7-1-27 0,9 2-67 16,4-6-9-1</inkml:trace>
  <inkml:trace contextRef="#ctx0" brushRef="#br0" timeOffset="121650.65">30352 5857 1337 0,'-11'4'521'16,"-1"4"-333"-16,-2 10-75 0,-4 9 7 15,7 4 13-15,0 3-7 0,11 0-39 16,4-4-26-16,16-6-32 31,3-5-7-31,4-10-16 16,6-3-1-16,-5-13-2 15,2-8-5-15,-5-8-11 16,-10-7 3-16,-7-4-5 0,-1 3 8 16,-9 0 7-16,-2 5-5 15,-9 7-1-15,-8 4-15 0,-1 6-19 16,-5 5-19-16,3 5-56 16,-2 3-30-1,10 6-72-15,4-2-220 0</inkml:trace>
  <inkml:trace contextRef="#ctx0" brushRef="#br0" timeOffset="121983.48">30678 5853 1476 0,'-3'5'546'15,"-7"8"-395"1,0 4-48-16,-6 15 28 16,-2 5 18-16,2 7-11 15,5 4-25-15,12-7-56 16,6-8-19-16,12-11-24 16,1-12-7-16,10-10-6 15,4-8-7-15,-2-20-27 0,6-1-2 0,-14-11-11 16,-6 3 7-16,-9 1 13 15,-6 4-2-15,-11 4 5 16,-7 4-2-16,-8 8-6 16,-5 7-16-16,2 7-74 15,-3 5-57-15</inkml:trace>
  <inkml:trace contextRef="#ctx0" brushRef="#br0" timeOffset="125518.2">27041 4634 1383 0,'0'-10'509'16,"0"-7"-406"-16,7-1-11 15,9-3-11-15,-1 2-18 16,11 5-33-16,-4 7-6 0,-2 15-15 16,-2 7-4-16,-14 13 0 15,4 8-3-15,-15 3 2 16,-2 2-1-16,-6-5 1 16,-16-5 1-16,4-4-2 15,-6-2 0-15,4-2 2 0,9-2-4 16,7-9 9-16,4-3 3 15,6-8 2 1,3-1 2-16,4 1-6 0,-4-1 2 0,0-1 4 16,21-2 0-1,37-8 0-15,-31 2-6 0,2 6-40 16,-5 2-29-16,-11 3-106 31,6 2-48-31</inkml:trace>
  <inkml:trace contextRef="#ctx0" brushRef="#br0" timeOffset="125681.58">27406 4780 1579 0,'-3'0'556'0,"-3"0"-500"0,0-1-17 16,4 1-33-1,0 0-55-15</inkml:trace>
  <inkml:trace contextRef="#ctx0" brushRef="#br0" timeOffset="126298.39">27825 4671 1518 0,'-12'7'552'0,"-11"14"-442"15,0 3 7-15,-4 12-8 16,7-3 3-16,11-6-38 16,5-8-14-16,19-4-42 15,0-6-18-15,15-2 2 0,4-5-5 0,0-5-13 31,3-7-13-31,-14-4-35 16,-4-2-14-16,-12 1 9 16,-3 1 14-16,-11-1 27 15,-7-3 10-15,-15 3 6 16,-6-1 6-16,-4-3 11 16,-4-3 5-16,7-10 14 0,8-1 5 15,13 3-4-15,13 1 2 16,14 8-17-16,5 4-8 0,13 0-2 15,0 6 0-15,5 9-2 16,0 2 2-16,-14 14 0 16,-4 7-1-16,-15 9 3 15,-2 12 1-15,-11 2-1 16,-4 1-3 0,-5-7-30-16,1-7-21 15,6-10-62-15,6-6-34 0,9-8 80 0,5-7-408 16</inkml:trace>
  <inkml:trace contextRef="#ctx0" brushRef="#br0" timeOffset="126551.92">28046 4556 1184 0,'-9'17'480'0,"-9"27"-283"15,-3 3-38-15,6 1-17 16,0-3-9-16,10-10-23 15,5-5-21-15,11-10-38 16,6-7-17-16,10-10-27 16,2-6-4-16,-2-11-9 15,-3-8-7-15,-9-8-8 16,-1-1-1-16,-12-5-3 16,-4 1-5-16,-7 3-13 15,-9 1-9-15,-3 15-11 16,3 10-13-1,2 9-50-15,3 9-36 16</inkml:trace>
  <inkml:trace contextRef="#ctx0" brushRef="#br0" timeOffset="126864.86">28269 4599 1207 0,'-6'8'515'0,"-19"20"-248"16,3 2-96-16,2 10-16 0,0 0-7 16,19-4-29-16,1 1-24 15,10-10-47-15,14-5-17 16,9-11-23 0,7-6-6-16,4-10-7 0,-4-8-11 0,-3-11-25 31,-12-5 0-31,-12-5 0 15,-6-1 7-15,-11 0 14 16,-2 1-3-16,-8-2-15 0,-7 5-8 16,-8 10-6-16,-2 7-5 15,-2 24-58-15,8 5-43 16</inkml:trace>
  <inkml:trace contextRef="#ctx0" brushRef="#br0" timeOffset="127037.39">28600 4694 1705 0,'-3'-3'697'0,"-4"0"-411"16,6 2-177 0,-3 2-78-16,2 5-21 0,1-6-133 15,-1 0-103-15</inkml:trace>
  <inkml:trace contextRef="#ctx0" brushRef="#br0" timeOffset="127517.17">28982 4645 1485 0,'-10'17'535'15,"-10"10"-430"-15,1 14-20 0,5 1 13 16,6-5 12-16,9-5-15 16,13-9-43-16,5-5-17 15,12-9-30-15,2-6-1 0,2-7-4 16,-1-8-5-16,-8-8-14 15,-2-3-3-15,-11-5 5 16,-5 0 8-16,-9-4 8 16,-11 3 1-16,-7-1 0 15,-2 4-6-15,-3 11-9 16,1 2-17-16,-2 18-83 16,2 9-62-16</inkml:trace>
  <inkml:trace contextRef="#ctx0" brushRef="#br0" timeOffset="127867.42">29224 4687 1085 0,'20'-35'482'0,"-38"46"-193"16,-3 3-138-16,0 19 4 0,3 1 1 16,6 2-11-16,7-1-14 15,5-8-51-15,8-4-33 16,14-10-25 0,11-7-10-16,12-7-11 0,-2-6 1 0,-1-12-30 31,-2-1-15-31,-16-8-25 15,-5 0-12-15,-13-3-1 16,-10-2 1-16,-12-1 14 16,-3 2 14-16,-6 9 24 0,-2 7 2 0,4 13-49 15,1 3-43-15</inkml:trace>
  <inkml:trace contextRef="#ctx0" brushRef="#br0" timeOffset="128218.09">29494 4623 1220 0,'28'-16'455'15,"-51"40"-301"-15,0 6 38 16,4 9 49-1,1-3-16-15,9 1-75 0,6-5-42 0,9-7-66 32,9-5-16-32,9-8-17 15,5-4 0-15,7-8-8 0,1-6-17 16,-6-10-27-16,1-2-9 16,-12-5-10-16,-7-2 7 0,-5 0-2 15,-8-1-2 1,-10-9 13-16,-3 4 8 0,-10-2 19 15,-2 5 9-15,5 21-31 16,-2 3-42-16,6 8-99 16,1 4-291-16</inkml:trace>
  <inkml:trace contextRef="#ctx0" brushRef="#br0" timeOffset="128400.98">29956 4710 1334 0,'0'1'604'0,"0"-1"-161"16,-1 3-404-16,-1-3-36 16,1 0 9-16,0 0 6 15,-12-2-16-15,-15 2-149 16,29 0-266-16</inkml:trace>
  <inkml:trace contextRef="#ctx0" brushRef="#br0" timeOffset="128784.83">30201 4664 930 0,'23'-73'474'0,"-41"76"-124"0,-6 16-115 16,0 6 26-16,4 13-43 15,4 0-34-15,6 1-72 16,6-5-29-16,9-9-52 16,4-4-13-16,12-8-13 15,2-5-2-15,11-9-11 16,3-6-14-16,0-9-36 15,3-5-17-15,-13-3-13 16,-5-3 7-16,-17-2 24 0,-5-2 15 0,-20-6 24 16,-6 3 4-16,-5 6 8 15,-8 5 1-15,10 19 3 32,-1 5-7-32,5 10-60 0,6 2-42 0,11 4-55 15,5-4-308-15</inkml:trace>
  <inkml:trace contextRef="#ctx0" brushRef="#br0" timeOffset="129099.82">30378 4612 1402 0,'43'-33'551'16,"-48"35"-381"-16,-6 23-29 15,-3 4 2-15,1 13 7 16,1 7-7-16,7-10-44 16,-1-2-21-16,12-14-40 0,7-4-10 15,10-9-14-15,6-6-10 0,0-8-4 16,0-6-11-16,-3-4-28 31,-4-4-9-31,-6-2-21 16,-2-3 5-16,-7-4 3 15,-4 1 0-15,-6-1 9 16,-5 1 5-16,-3 5 16 16,-5-2 3-16,-1 9-34 0,0 1-41 15,-1 9 498-15</inkml:trace>
  <inkml:trace contextRef="#ctx0" brushRef="#br0" timeOffset="129471.09">30742 4582 1023 0,'3'-27'374'0,"-25"27"-273"15,-4 14 101 1,-3 12 47-16,9 17 24 15,2 5-30-15,9 8-103 16,5-5-31-16,4-10-56 16,5-11-28-16,13-12-19 15,7-7-5-15,12-12-11 16,12-2-21-16,4-13-34 0,2-6-14 16,-5-3 7-1,-11-4 11-15,-15-1 21 0,-14-1 10 16,-19-4 4-16,-9 2 13 0,-21-1 16 15,-9 2 1-15,-10 13-1 32,-4 8-3-32,10 16-71 0,7 7-72 0</inkml:trace>
  <inkml:trace contextRef="#ctx0" brushRef="#br0" timeOffset="134017.78">23351 5943 1231 0,'-8'6'416'16,"-6"10"-394"-16,1 5 13 0,2 6 35 31,1 5 15-31,4 2 7 16,5-1-15-16,4-4-34 15,6-2-17-15,3-10-19 16,3-2-1-16,4-7-3 16,3-5 2-16,7-5-5 0,0-8 0 15,-2-12 1-15,9-3-1 0,-12-12 0 16,-3 0 0-16,-3 1 2 15,-18 1-1-15,-5 9 0 16,-7 7-3-16,-11 9-4 16,0 7 0-16,-13 9-22 15,2 7-17-15,-1 3-51 16,4 0-28 0,13-3-96-16,5-6-160 0</inkml:trace>
  <inkml:trace contextRef="#ctx0" brushRef="#br0" timeOffset="134333.2">23732 5908 1392 0,'-11'13'494'0,"-12"23"-414"0,-6 4-62 15,1 9 16 1,2 4 18-16,5-6 31 15,7-1 3-15,13-14-26 0,5-5-17 0,14-15-37 16,4-7-6-16,6-15-3 16,5-13-8-16,4-11-15 15,0-9-9-15,2-3-11 16,-7 1 1-16,-12 5 16 16,-5 8 8-16,-17 6 12 15,-4 4 0-15,-17 7-1 16,-4 2-6-16,-5 6-13 15,0 6-7 1,11 2-31-16,7 2-30 0,7-1-241 16</inkml:trace>
  <inkml:trace contextRef="#ctx0" brushRef="#br0" timeOffset="134648.76">23961 5926 1458 0,'-19'75'535'15,"-20"-25"-374"-15,9 6-152 16,12-2 6-16,6-11 38 16,6-13 13-16,12-10 0 15,8-8-11-15,18-10-36 16,2-5-19-16,7-18-19 15,7-9-4-15,-11-14-12 16,0-1-1-16,-10 1 0 16,-13 6-1-16,-10 6 5 15,-5 5 1-15,-22 5 17 0,-4 5 4 0,-9 12 1 16,3 5-9-16,8 4-39 16,8-1-40-16,12 1-241 15</inkml:trace>
  <inkml:trace contextRef="#ctx0" brushRef="#br0" timeOffset="134797.69">24250 6018 1649 0,'0'4'564'16,"-2"2"-570"-16,2 0-47 0,0-4-40 15,-1-2-22-15,0-1-58 31</inkml:trace>
  <inkml:trace contextRef="#ctx0" brushRef="#br0" timeOffset="135133.26">24484 5930 1503 0,'-11'14'550'0,"-19"20"-420"0,6 6-125 0,6 4 5 16,-2-1 16-16,16-6 41 16,1-3 2-16,9-13-14 15,12-6-13-15,-1-16-46 16,9-5-14-16,5-12-10 0,2-8-12 16,3-5-17-16,3-3-3 15,-10-1 1 1,-6 1 6-1,-12 7 30-15,-16 1 14 0,-22 3 7 16,-7 5 3-16,-5 6-1 16,5 3 1-16,6 7 1 15,7 4-3-15,5 4-52 16,4-2-46-16,12 6-281 16</inkml:trace>
  <inkml:trace contextRef="#ctx0" brushRef="#br0" timeOffset="135433.59">24770 5922 1458 0,'-8'8'522'0,"-8"13"-444"0,-1 10-51 0,-10 6 22 16,0 3 19-16,3 4 41 31,4-2 1-31,6-10-40 0,11-4-21 0,10-11-41 15,9-8-6-15,12-6-4 16,-1-4-7-16,5-12-15 16,-6-10-11-1,9-12-19-15,-1-3 1 16,-7-7 8-16,-2 10 7 0,-20 4 15 16,-6 6 5-16,-9 10 5 15,-5-1 5-15,-4 9-14 16,2 2-21-16,6 2-44 15,2 2-41-15,8-1-239 0</inkml:trace>
  <inkml:trace contextRef="#ctx0" brushRef="#br0" timeOffset="135714.65">25027 5953 1421 0,'-3'14'506'0,"-17"21"-420"16,4 9-14-16,-11 7 23 16,0 4 26-16,9-7 10 15,4-4-18-15,12-18-41 0,10-9-32 16,16-16-32 0,9-12-6-16,12-13-9 0,4-9-4 0,2-12-14 15,-5 1-5-15,-15-4-9 16,-12 7-3-16,-26 7-2 15,-8 4-1-15,-30 13-7 16,-3 1-11-16,-6 9-45 16,-3-1-45-16</inkml:trace>
  <inkml:trace contextRef="#ctx0" brushRef="#br0" timeOffset="137660.54">28081 5943 1031 0,'-30'-27'392'15,"26"26"-285"1,0 1-2-16,1 0-22 16,1 0-7-16,2 0-32 0,0 0-11 15,0-1-8-15,0-1-5 16,0 1 2-16,3 0-4 16,7 0-11-16,27-1-2 15,-30 0-25-15,-2 0-24 0,-1 2-58 16</inkml:trace>
  <inkml:trace contextRef="#ctx0" brushRef="#br0" timeOffset="179800.09">17672 7058 1258 0,'-5'-7'441'16,"-1"-6"-367"-16,2 4-66 0,-1 5-4 16,1 3 0-16,-2 1-7 31,3 3-2-31,-6 8-4 15,-2 3 6-15,-7 11 13 16,-7 8 4-16,2 8 24 16,0 4 1-16,6 3 4 15,4-6 1-15,7-1-4 0,6-4-3 16,7 0-6-16,2 0-7 0,6-1-10 16,3 2-4-16,4 5-4 15,2 7 4 1,2 6-4-16,0-1-4 0,9-3 2 15,0-8 0-15,1-5 4 16,6 0 7-16,-3-7 5 16,5 0 0-16,-1 3 5 15,-6 2-5 1,-5 6-3-16,-3 2-3 0,-1 7-12 16,-1-2 4-1,-5-4-6-15,-4 0 0 0,-11-11 1 16,0-3 2-16,-7 0-3 15,-6-4 0-15,-3 5 4 16,-7 2 1-16,-7 5 6 16,-3 3 0-16,-1 10-3 15,-4-2-5-15,-1 1 0 16,0-6-2-16,-4-3 3 0,0 0-1 16,1-6-3-16,-1 3 2 15,2 1 2-15,1 4-2 0,3 7 6 16,3 5 0-16,6-4-3 15,3 3 4-15,7-3-6 16,5-5 1-16,3-3 2 16,5-1-6-16,5-4 3 15,2 3-1-15,7-1-2 16,0 1 2-16,9 2-1 31,0-1-1-31,5-3 0 0,5 1 2 16,7-5 1-16,2-2-4 15,-1-3 2-15,-2-3-1 0,-9-6 0 16,-3-3 0-16,-1 3 0 16,-3 0 1-16,-3 0 0 15,-3 5 3-15,-9 0-2 16,-3 4-2-16,-5 8 1 16,-2 2 1-16,-4 9 6 15,-1 4 2-15,-3 1 0 16,-2-1 0-16,-2-4-3 0,-8-4 0 15,-1 6 1-15,1 2 4 0,0 17 1 16,2 3-1-16,1 2 8 16,0-1-3-16,0-16 3 31,1-2-1-31,4-4-10 0,2-1-3 0,10 3-10 16,1-8-29-16,13-9-116 31,6-9 236-31</inkml:trace>
  <inkml:trace contextRef="#ctx0" brushRef="#br0" timeOffset="180669.74">17724 11352 1391 0,'-82'-14'500'0,"81"14"-434"16,4 1-21-16,11 7 2 15,2 10-17-15,3 3 20 16,3 4 6-1,-1 0 9-15,-3-6-10 0,10-6-26 16,-3-9-3-16,4-4-11 16,4 0-1-16,-12-12 3 15,0-1 2-15,-8-10 0 16,-2-4 1-16,-2 2-8 16,-1 0-3-16,1 0-5 15,0 1-2-15,4-5-16 16,4 0-23-16,10-2-65 0,1 2-52 0,-4 2-252 15</inkml:trace>
  <inkml:trace contextRef="#ctx0" brushRef="#br0" timeOffset="181983.54">16834 11714 1415 0,'6'29'511'0,"1"36"-425"15,1 12 8-15,0 4 4 16,-2-6-30-16,3-13-28 15,3-3-16-15,2-16-17 16,2-7 0-16,3-15-4 0,-1-13-9 0,0-12-28 16,-2-8-23-16,-4-8-66 15,-2-4-38-15,-5 2-351 16</inkml:trace>
  <inkml:trace contextRef="#ctx0" brushRef="#br0" timeOffset="182250.06">16822 12128 1357 0,'6'-3'493'16,"0"-5"-401"-16,15 2-70 16,4-4-6-16,3-2-37 0,1 3-37 15,-1-1-63 1,-2 2-290-16</inkml:trace>
  <inkml:trace contextRef="#ctx0" brushRef="#br0" timeOffset="182564.48">17099 12024 1250 0,'-11'4'481'16,"-14"12"-332"-16,5 4-23 0,3 5-5 15,2 1-17 1,8-3-33-16,4-1-13 16,6-6-43-16,7-3-9 15,4-7-16-15,2-8-16 0,7-14-31 16,-2-2-15-16,2-7-16 31,1-1 7-31,-7 4 32 0,-4 2 20 0,-9 9 31 16,1 4 17-16,-5 7 22 15,-3 6 4-15,-1 8 1 16,0 7-5-16,-1 4-18 0,2 3-5 31,4-2-10-31,1-3-8 0,5-7-43 16,1-1-31-16,0-7-71 15,1-5-16 1</inkml:trace>
  <inkml:trace contextRef="#ctx0" brushRef="#br0" timeOffset="182850.28">17288 12054 1155 0,'0'11'464'0,"3"15"-304"15,-4 2-29-15,4 4-31 31,-3-2-29-31,1-6-36 16,6-6-14-16,-1-7-12 0,2-4-12 0,-4-15-7 16,2 1 0-16,-4-14-15 15,1-2 1 1,3-1 5-16,1-5 2 0,5 8 11 16,-1 2 5-16,5 9 0 31,-2 9-1-31,-3 7 6 0,-1 11 6 15,-5 7 7-15,-2 1 3 16,2 0-3-16,-2-1-8 0,-2-6-22 16,1-7-24-16,-2-10-86 15,0-6-220-15</inkml:trace>
  <inkml:trace contextRef="#ctx0" brushRef="#br0" timeOffset="183184.08">17353 12009 946 0,'6'5'455'16,"6"4"-70"-16,2-1-303 0,9-7-25 15,1-5-24-15,5-6-64 16,0-1-26-16,-2-7-37 16,0 3-9-16,-8 3 24 31,-3-1 26-31,-9 5 83 15,-5 1 50-15,-2 11 68 16,-3 7 26-16,-2 14 14 0,2 9-15 0,0 12-25 16,5 7-17-1,5 12-52-15,5 2-21 16,4-3-31-16,-4-3-20 0,3-13-10 16,-5-10-14-16,-5-13-46 15,0-7-34-15,-9-14-65 16,-3-2-27-16,-10-5-37 15,-6-5-46-15</inkml:trace>
  <inkml:trace contextRef="#ctx0" brushRef="#br0" timeOffset="183301.01">17554 12197 1012 0,'16'-11'535'15,"14"-9"-126"-15,1 8-253 16,0 4-32-16,-9 4-83 15,-6 4-39-15,-6 3-123 16</inkml:trace>
  <inkml:trace contextRef="#ctx0" brushRef="#br0" timeOffset="-212312.91">18058 11841 1187 0,'0'0'505'15,"0"10"-245"1,0 11-86-16,0 12-10 16,1 8-29-16,2 0-52 15,2-3-27-15,1-4-39 16,1-5-6-16,-1-5-10 0,0-4-1 16,-4-6-3-16,1-2-4 15,-1-6-7 1,-1-4-1-16,1-2-4 0,-2-1-5 15,0 0-10-15,0-4-2 0,9-22-7 16,17-28 3-16,-4 27 2 16,1 2-1-16,2 3 4 15,0 1-2-15,-4 2 6 16,-5 2-2-16,-4 9 9 16,-10-1 1-1,-1 10 10-15,-3 2 3 16,-9 2 6-16,2 8 1 15,-9 0 3-15,1 4 12 16,4 4 21-16,1 0 16 0,7 6 27 16,5 1 4-16,5-1-9 15,7 5-12-15,1-9-29 16,4-4-10-16,6-9-28 16,-1-5-17-16,4-8-49 15,-1-7-35-15,-10-7-61 16,-1-2-24-16,-4-3-232 0</inkml:trace>
  <inkml:trace contextRef="#ctx0" brushRef="#br0" timeOffset="-211689.63">18382 12042 1121 0,'11'-56'461'0,"-14"69"-274"0,3 1-17 15,2-3-28-15,6-1-28 16,4 0-48-16,0-6-20 15,1-4-34-15,3-2-3 16,-2-7-15-16,0-2-14 16,-4-2-12-16,-2-2-6 0,-3-3-1 15,-4 3 11 1,-2 2 13-16,-2 2 6 0,-7 8 19 16,-2-1 13-16,0 10 19 15,-4 8 9-15,4 8 13 16,3 5 4-1,2 4 1-15,3-3-4 0,5 0-23 16,5-1-13-16,7-6-20 16,4-2-9-16,3-11-32 0,0-4-21 15,3-13-45 1,1-5-22-16,-2-10-17 16,-3-3 2-16,-6 4 32 15,-3-4 24-15,-5 3 47 16,0 0 15-16,-1 4 38 15,-3 6 26-15,0 10 48 16,-1 7 18-16,-2 9 7 0,2 5-7 16,-1 7-31-16,1 4-10 15,2-1-30-15,-2 2-12 16,2-6-20-16,2-4-6 16,-3-9-13-16,3-6-8 15,2-7-15 1,-2-7-5-16,5-5-4 0,-3-8 6 0,2 1 12 15,6-1 2-15,-3 5 7 16,2 1 3-16,2 5 0 16,-7 7 4-1,5 5 12-15,2 7 5 0,-7 11 11 16,-3-1 3-16,-6 6-1 0,-8 0-5 31,4-1-9-31,3-2-13 0,2-6-50 16,11-4-39-16,0-8-92 15,1-2 71-15</inkml:trace>
  <inkml:trace contextRef="#ctx0" brushRef="#br0" timeOffset="-211312.34">19004 11974 1366 0,'-3'-1'564'0,"-3"1"-349"31,-3 7-15-31,-7 12-44 0,2 4-25 0,-3 10-29 16,0 0-17-16,7 2-31 16,3-3-16-16,8-2-24 15,3-10-11 1,7-13-20-16,4-8-11 0,2-21-33 16,0-5-18-1,2-10-21-15,-6 0-5 16,-1-2 6-1,-3 5 7-15,-9-2 23 0,2 0 6 0,-3 3 25 16,-2 3 19-16,2 14 40 16,0 10 20-16,1 16 20 15,0 9 10-15,0 15 9 16,1 6-1-16,-1-1-11 16,3 5-12-16,0-8-29 15,4 1-12-15,-3-6-19 16,2-10-22-16,-1-6-69 15,-4-10-43-15,3-7-88 16,-4-4-86-16</inkml:trace>
  <inkml:trace contextRef="#ctx0" brushRef="#br0" timeOffset="-210907.26">19266 12057 1419 0,'-38'-50'587'0,"16"58"-376"0,2 8-58 16,7 2-8-16,2 5-55 16,6 4-14-16,6-1-37 15,0-3-17-15,10-7-14 16,1-8-8-1,4-7-21-15,4-5-15 0,1-17-36 16,5 1-15-16,-3-6-8 0,-4 0 4 16,-4 6 26-16,-5-3 14 0,-7 9 24 15,7 3 11 1,-9 7 37 0,-1 8 11-16,-3 8 25 15,-1 6 7-15,0 9-11 0,-5-1-6 0,8 1-25 16,0-5-13-16,7-4-42 31,3-5-26-31,6-10-74 0,-1-3-39 0,-4-13-40 16,6-3-104-16</inkml:trace>
  <inkml:trace contextRef="#ctx0" brushRef="#br0" timeOffset="-210648.11">19473 12005 1227 0,'0'9'530'0,"-1"13"-288"0,2 2-44 16,-3 0-65-16,2-2-29 0,0-6-49 16,0-2-19-16,0-7-31 15,0-1-17-15,0-9-14 16,2-9-1 0,1-6-3-16,1-4 13 0,0-3 7 15,0 4 5-15,2 1 7 16,-1 6 0-16,4 3 1 15,2 3-12-15,-2 5-52 16,-2-1-31-16,-2 6-96 16,-1 3-91-16</inkml:trace>
  <inkml:trace contextRef="#ctx0" brushRef="#br0" timeOffset="-210279.49">19707 12009 762 0,'-5'-7'458'0,"-6"-3"-45"0,-2 3-178 16,3 1-8-16,-3 5-70 15,0 2-17-15,1 8-31 16,-3 5-11-16,0 9-16 16,1 5-8-1,4 1-16-15,3 2-13 0,8-4-20 16,6-5-10-16,7-8-15 15,2-5-10-15,2-11-33 16,-3-7-14-16,1-12-33 16,-2-4-8-16,-3-4 1 15,3 0 15-15,3 7 27 16,-4 4 21-16,-7 7 33 16,-3 5 9-16,-7 7 24 15,0 5 14-15,3 8 15 16,0 8-2-16,-4 3-16 15,3 1-12-15,3-2-31 0,3-4-19 0,3-7-61 16,-2-1-46-16,-5-6-93 31,-2-5 8-31</inkml:trace>
  <inkml:trace contextRef="#ctx0" brushRef="#br0" timeOffset="-209878.78">19983 12030 2106 0,'-10'1'103'16,"-1"5"-6"-16,-9 7 89 0,-3 5-52 15,6 3-26-15,4 4-39 16,5-2-17-1,12 3-25-15,-2-4-11 0,8-10-15 16,5-4-7-16,4-12-24 16,4-5-9-16,0-6-36 0,-3-5-16 15,-3-5-12-15,-1 0-4 0,-6 1 24 16,-2 5 16 0,-5 4 37-1,-1 8 13-15,-2 7 28 16,-1 3 12-16,0 12 18 15,0 3 7-15,1 8-3 0,0 2-7 16,0-1-17 0,0-3-13-16,4-7-33 0,1-3-18 15,1-10-55-15,-1-4-29 16,0-9-40-16,3-4-11 16,0-8-218-16</inkml:trace>
  <inkml:trace contextRef="#ctx0" brushRef="#br0" timeOffset="-209564.68">20142 12005 1248 0,'4'13'570'16,"-4"5"-277"-16,1 11-99 15,-1 0-25-15,-4-1-78 0,4 0-30 16,0-7-39-16,1-6-14 0,0-9-28 31,0-6-6-31,3-10-5 16,-1-4 1-16,3-8 5 15,2 1 0-15,0-5-1 16,1 0-1-16,3 7 14 16,0-2 1-16,2 10 4 15,2 5 5-15,2 8 5 16,0 7 6-16,-6 7 9 16,2 1 0-16,-5 4-5 0,-5-2-5 15,3-2-27-15,-8 0-30 0,-3-6-87 31,2-3-59-31</inkml:trace>
  <inkml:trace contextRef="#ctx0" brushRef="#br0" timeOffset="-208598.34">17027 12730 1245 0,'-1'0'524'0,"-1"9"-241"15,1 9-150-15,1 14-17 16,2 9-23-16,3 2-42 31,2-5-7-31,-1-11-27 0,2-5-8 16,-5-11-2-16,1-3-8 15,-4-7-8-15,0-3 0 16,0-8-3-16,0-4 8 0,0-7 5 16,1-3 0-16,2-5 1 15,-1 1-3-15,7 0 0 16,1 5 0-16,1 9 1 16,1 1-3-16,-5 11-5 15,4 2 3-15,-2 9-3 16,5 7 4-16,-5 8 4 15,0 4-1-15,-1-1 2 0,-5 0-1 16,1-6 1-16,-6-8-1 16,1-8-6-1,-2-5-9-15,8-6-5 0,7 0 4 0,4-10 1 16,4-2 10-16,-7-9 7 31,5 3-2-31,-1 5 1 16,-1 1 4-16,2 16-1 15,-7 2 0-15,-3 8 6 16,0 6-5-16,-6 2 4 16,1 3-1-16,-3 2-6 15,-2 2 0-15,0-3-31 16,0 2-22-16,2-5-56 16,5-9-40-16,4-6-84 0,1-7-207 0</inkml:trace>
  <inkml:trace contextRef="#ctx0" brushRef="#br0" timeOffset="-208312.39">17487 12776 1173 0,'-5'16'496'0,"-1"18"-230"16,4 2-80-16,3-2-13 16,4-4-19-1,7-9-57 1,4-4-21-16,2-11-48 15,4-3-12-15,-3-10-19 16,0-9-4-16,0-7-12 16,-8-9-9-16,-2-1-4 0,-6-1 1 15,-11 4 11-15,2 10 9 16,-8 8 5 0,-2 5 1-16,2 9-6 15,1 5-9-15,1 9-20 0,2 3-14 16,6 4-56-16,1-3-26 0,8-4-55 15,4-5-257-15</inkml:trace>
  <inkml:trace contextRef="#ctx0" brushRef="#br0" timeOffset="-208112.23">17799 12646 1428 0,'3'16'561'0,"7"23"-364"16,-6 7-56-16,7 10-21 16,-4-3-36-16,1-4-42 15,0-6-23-15,-1-15-81 16,-1-8-33-16,-3-13-110 16,-1-7-22-16</inkml:trace>
  <inkml:trace contextRef="#ctx0" brushRef="#br0" timeOffset="-207811.33">17822 12816 1102 0,'8'-2'484'16,"-5"-6"-258"-16,11 3-96 15,5 5-20-15,0-3-50 16,5 3-26-16,-2 7-23 16,-5 5-10-1,-5 9 0-15,0 3 15 16,-4 5 33-16,-3 1 23 0,2-3 34 15,-3-1 2-15,1-10-23 16,3-7-24-16,4-8-36 0,2-5-17 16,1-15-21-16,-1-5-10 15,-4-6-21 1,-3-4-3 0,-4 1 6-16,-7 5 9 0,-7 3 20 15,-5 4 9-15,-5 13 4 16,2 7-3-16,3 8-21 0,2 7-34 15,5 3-123-15,0 0-164 16</inkml:trace>
  <inkml:trace contextRef="#ctx0" brushRef="#br0" timeOffset="-207485.12">18254 12814 1690 0,'0'0'640'16,"4"20"-484"-16,0 37-13 0,-2-30-57 16,4-3-31-16,-2-9-43 15,0-5-16-15,4-7-32 16,-4-6-12-16,-2-9 3 15,1-5 4-15,-8-12 11 16,1-1 4-16,5-4-1 16,0 0 3-16,8 8 15 0,1 6 7 0,5 10-13 15,2 7-13-15,0 12-54 16,1-1-44 0,-6 7 45-16</inkml:trace>
  <inkml:trace contextRef="#ctx0" brushRef="#br0" timeOffset="-207200.97">18653 12584 1346 0,'3'2'622'15,"7"5"-179"-15,4 15-324 16,-1 9-6-16,5 12-23 16,-4 0-14-16,-8 7-43 15,-3 2-21-15,-10-1-6 16,-7-4-7-16,0-10-20 0,-7-6-17 16,2-8-50-16,1-5-39 15,3-6-71 1,2-3-47-16</inkml:trace>
  <inkml:trace contextRef="#ctx0" brushRef="#br0" timeOffset="-206697.32">16822 12656 1510 0,'-7'23'572'15,"-12"41"-418"-15,8 9 2 0,6 9-14 16,3-1-28-16,14-20-43 31,4-8-26-31,11-19-35 16,3-8-18-16,9-12-61 0,3-5-51 15,-2-8 99-15</inkml:trace>
  <inkml:trace contextRef="#ctx0" brushRef="#br0" timeOffset="-199411.78">20360 3618 1175 0,'-3'1'404'16,"-1"-2"-357"-16,3 8-45 15,0-1-2-15,3 4 8 16,3 5 1-16,-1 1 12 16,3 8 5-16,-5 0 8 15,-4 2 5-15,5 3 5 16,-3 2-1-16,2-2-2 0,2 0-3 16,-4-2-8-16,9 1-1 0,-1-1-8 31,-2-2-2-31,4 0-5 15,-1 5 1-15,1 1 2 16,-2 3-1-16,-3-4 0 16,-8 0-4-16,-1-1 1 0,1 0 4 15,3 1 2 1,5 0 5-16,1-6-7 0,0-2-4 0,-2-6-5 16,1 2-3-16,-2-4-3 15,0 4 0-15,0-2 2 16,1 1 0-16,-2-1 4 15,2-2 0-15,-1-2 0 16,0-1-4-16,0-1 2 16,0-1 0-16,-1-2-3 0,-1 2 0 15,3-2-3-15,-1-2 1 32,-2-1-2-32,2 0 3 15,-2-2 3-15,-1-2-4 0,0 0 2 16,0 0-1-16,0 0-3 15,0 0 3-15,0-1-2 16,0 1 0-16,0-1 4 16,0 0-2-16,0 1 3 15,0 0-5-15,7 0 0 16,6-1 0-16,33-5-2 0,-25-1 4 16,4-3-2-16,1 3 3 0,3-1-1 15,2 4-1-15,7 4 1 16,2-1 1-16,7 1-3 15,5 0 1-15,-4-3-1 16,7-1-1-16,-6-1 1 16,-4 1 0-16,0-1 4 15,-5 1-2-15,2-1-1 16,1 5 0-16,7 0-2 31,2 0 3-31,7-1-1 0,4-5 1 16,-4 0-2-16,0 0 0 15,-4 1 0-15,-2 2 1 0,-1 2 0 16,2-1 0-16,0 1 1 16,3 0 0-16,1-4-2 15,0 3 3-15,-6 2-2 16,0-2-1-16,-4 2 1 16,0-1 0-16,13-6-1 15,-2 2 1-15,4-3 0 16,7 7-1-16,-8 1 0 0,1 0 0 15,-7 0 1-15,-7-3 0 16,-2 0 2-16,-1 1-2 0,8 0 1 16,1 2 4-16,6-1-4 15,3-1 3-15,-7 1-2 32,-3-1-2-32,-6-1 0 0,-3 3 0 0,-4 3 1 31,2-2 2-31,4-1 1 0,3-1 0 15,8-5 6 1,0 2-2-16,1-2-2 0,-2 1 1 16,-6-3-6-16,-1 0 1 15,-6 1 0-15,1 1-1 16,-3 2 1-16,3 1 4 0,10-2 3 16,-1 0 2-16,7 0-1 15,-3 0-2-15,-13-1 0 16,0 2-2-16,-10 1-1 15,-1-1 0-15,3 3 5 16,2-1 1-16,-3 0 0 0,2-2-1 16,7-3-5-16,1 3 0 15,6-5-1-15,-4 2-2 16,-13-1-2 0,-2-1-1-16,-11 7 2 0,-6-1 1 15,-5 6-1 1,-5 1-2-16,-3-1-10 15,-2 4-16-15,-1-3-60 16,-5 2-46-16</inkml:trace>
  <inkml:trace contextRef="#ctx0" brushRef="#br0" timeOffset="-197896.37">20429 3669 1151 0,'5'-3'384'15,"18"1"-374"-15,6-3-8 0,9-3 7 32,8 0 9-32,3-8 14 0,7 7 6 0,15-1 11 15,3 4 1-15,11 0-3 16,1-2-5-16,-7 2-1 15,2-2 0 1,0-2 2-16,13 2-2 16,6-7-4-16,0-3-4 0,-2 2-10 15,-2-2-4-15,0 0-11 16,9 6-2-16,-3 0-4 16,-5 1 1-16,1 3 3 15,2-2 4-15,4 0 4 16,1-1 5-16,-3 2 2 15,-6-3-3-15,3 3-4 0,8 1-5 16,0 0-7 0,-5 4-1-16,-8-5-1 0,-4 3 0 15,2 0 5-15,2 0-3 0,-3 6 8 32,-9-5-2-32,-12 5 4 0,-5 3 1 0,4-3-6 31,4 2 5-31,6-2-10 15,2-1 1-15,-16 2 3 16,-4-2-7-16,-16-2 2 16,-5 3-1-16,-3-2 0 15,4 1 5-15,-3 1 3 0,9-1 3 0,3 1-4 16,0-1-1 0,2-2-3-16,-10-3-1 0,-5 1 0 15,-7-1-1-15,-12 4 0 16,-1 2 0-16,-4 0 2 15,-4 3 2-15,0-4 4 16,-1 2-2-16,-6-2 1 16,2 0-1-16,-4 2-3 15,0-1 3-15,0 0-3 16,0 0 5-16,0 0 2 16,-1 0 0-16,0 0 4 0,1 0 1 15,0 0-5-15,0 0-1 0,0 0-3 16,0 0-5-16,0 0-1 15,0 0-1-15,0 0 1 16,5 11 0-16,14 40 1 16,-17-24 0-1,0 5-2 1,0 2 0-16,-2 0 0 0,0 0 1 16,0-2 3-1,0 3-2-15,0 5 1 0,0-4 0 0,0 1-4 16,-1-5 1-16,1 1 1 15,-2 2 2-15,-1 0 6 32,3 1-2-32,-4-2 1 0,4-3-3 0,-1-3 0 15,-3 0 0-15,2-1-4 16,-5 0 3-16,3 2-2 16,-1-2 0-16,2-6 4 15,-2 2-3 1,4-6 1-16,-2 0-1 0,0-6 0 15,3-4-1-15,-1-4-4 16,1-2-3-16,0 4-22 16,0-6-21-16,-1 0-110 15,0 0 459-15</inkml:trace>
  <inkml:trace contextRef="#ctx0" brushRef="#br0" timeOffset="-196771.25">22102 3170 1427 0,'-3'-4'428'0,"-1"-11"-485"0,6-4-6 16,11-17 47 0,5-5 11-16,10-10-2 15,3-7 3-15,8 7 20 16,4-2 11-16,9 7 11 16,5 7 3-16,13 5-7 15,0 3-5-15,-2 7-7 0,-1 1-5 16,-13 8-3-16,-2 4-2 0,-5 11-4 15,0 2-4-15,-9 10-2 16,-5 4 1 0,-11 2 0-16,-15 5 7 0,-8 3 9 15,-7 1 4-15,-11 1 10 16,-3-3 1-16,-9-5-1 16,0-4 0-1,2-7-9-15,6-3 1 16,4-10-6-16,0-7-6 0,2-12 0 15,1-5-6-15,6-10-6 16,1-5 1-16,4-10-4 16,3-6 0-16,3-5 2 15,7-2 1-15,9 4 4 16,3 2-2-16,10 7 0 0,4 0 1 16,10-7-4-1,11 0 0-15,15-6 0 0,5 5-2 16,-5 17 3-16,1 8 1 0,-14 22-2 15,-3 2 6-15,-6 12-6 16,-6 1 1-16,3 2-25 16,-2 2-36-1,-10-5 515-15</inkml:trace>
  <inkml:trace contextRef="#ctx0" brushRef="#br0" timeOffset="-196016.81">23444 1784 1374 0,'-3'-3'504'15,"0"1"-390"-15,2 1-81 0,-1 0-9 16,2 0-4-1,13-7 13-15,50-9-2 0,-27 17-1 16,2 0 3-16,0 0-17 16,-10 0-7-16,-5 0-2 15,-3 0-4-15,-11 3 2 32,-3 2-1-32,-8 6 15 0,-5 6 14 15,-8 9 16-15,-5 4 14 0,-8 6 0 16,-4 0-3-16,3 0-8 15,-2-3-11-15,16-9-21 16,5-9-9 0,6-4-23-16,9-7-26 0,7-6-73 15,3-2-62-15</inkml:trace>
  <inkml:trace contextRef="#ctx0" brushRef="#br0" timeOffset="-194001.15">24030 1221 1257 0,'-4'-1'478'0,"-2"5"-358"15,7 7-10 1,6 21-10-16,-3 5-6 15,3 10-7-15,-7 2-19 0,0-3-31 16,0-2-14-16,-1-11-34 16,1-5-24-16,-1-15-65 15,1-6-40-15,0-7-57 16,-5-10-49-16</inkml:trace>
  <inkml:trace contextRef="#ctx0" brushRef="#br0" timeOffset="-193861.11">24029 1418 745 0,'2'-6'443'0,"-1"-2"-34"16,11 1-217-16,6 5-29 0,5 3-61 16,6-1-25-16,1-1-37 15,-2-1-20-15,1-6-38 16,-4 0-31-16,-4-4-84 16,-2-6-42-16</inkml:trace>
  <inkml:trace contextRef="#ctx0" brushRef="#br0" timeOffset="-193681.04">24269 1188 1234 0,'-1'9'505'16,"-1"6"-322"-16,-1 16-43 15,3 9-19-15,-2 7-7 16,2 5-13 0,-1-1-40-1,-2-3-18-15,3-3-40 16,0-14-27-16,3-15-78 15,0-7-45-15,6-20-91 16,0-2-156-16</inkml:trace>
  <inkml:trace contextRef="#ctx0" brushRef="#br0" timeOffset="-193363.25">24441 1340 1161 0,'-6'1'468'15,"-9"5"-284"-15,2 6-35 31,-7 7-21-31,4 6-6 0,5 4-15 16,1 0-22-16,10-3-27 16,3-6-18-16,7-6-33 15,4-5-7-15,6-13-29 0,4-9-19 16,2-14-33-16,-3-3-22 0,-1 5-4 16,-10 4 10-16,-4 7 32 31,2 5 24-31,-11 6 30 15,5 5 13-15,-3 19 14 16,-4 3 4-16,3 12 2 16,-2-2-4-16,5 0-8 15,2-2-11-15,6-8-42 16,-5-1-33-16,-1-21-221 16</inkml:trace>
  <inkml:trace contextRef="#ctx0" brushRef="#br0" timeOffset="-193129.07">24668 1389 1065 0,'1'18'423'15,"-6"8"-247"-15,3 2-109 16,0-2-12-16,-2-5-15 16,5-6-14-16,4-10-42 15,-1-5-17-15,3-20-15 16,0-3 1-1,1-9 14-15,1 2 11 0,2 11 22 16,0-2 5-16,1 10 8 16,-1 3 3-16,-1 7-19 15,2 3-24-15,0 4-167 16,2 0-187-16</inkml:trace>
  <inkml:trace contextRef="#ctx0" brushRef="#br0" timeOffset="-192796.07">24932 1330 1063 0,'-6'1'501'16,"-10"3"-142"-16,2 7-221 15,-1 3-15-15,-7 11-4 32,1 7-7-32,5 5-37 0,2 1-11 15,14-8-32 1,3-9-15-16,9-10-22 0,3-10-9 0,4-14-27 15,-2-8-12 1,0-14-22-16,-3 0-7 0,-1 4 14 16,1 5 15-16,-3 10 28 15,1 7 18-15,-4 9 25 16,4 8 11-16,-2 21 24 16,-5 9 5-16,3 17-9 15,-7 0-7-15,-1-1-22 16,-1-5-9-16,-6-14-6 15,-1-6-4-15,-2-11-14 0,-1-4-21 16,-6-10-52 0,0 0-38-16,-3-9 535 0</inkml:trace>
  <inkml:trace contextRef="#ctx0" brushRef="#br0" timeOffset="-192363.31">25382 1359 1323 0,'0'-2'281'16,"-6"-5"-399"-16,-6-1 65 0,-8 7 195 15,-5 1 132-15,-6 6-19 0,5 6-56 16,-2 3-81-16,3 4-41 16,2 7-51-16,6 0-10 0,12-2-6 31,4-4-5-31,17-10-7 0,3-5-8 0,8-7-16 31,4-11-10-31,4-4-34 16,-2-4-8-16,-3 0-7 15,-4 3 15-15,-10 2 38 16,-5 3 9-16,-3 11 32 16,-4 7 7-16,-2 16 10 15,-2 5 4-15,-2 10-7 0,1-5-9 16,1-12-31-16,0-2-24 0,3-19-95 16</inkml:trace>
  <inkml:trace contextRef="#ctx0" brushRef="#br0" timeOffset="-190464.12">25889 1131 865 0,'-1'8'456'0,"-1"5"-9"0,0 14-357 16,-1 12-10-16,-1 4-13 16,4 0 0-16,-1-8-32 31,-1-9-11-31,2 1-12 0,0-8-15 0,0-1-48 31,2-2-36-31,-2-15-70 0,-1 0-88 16</inkml:trace>
  <inkml:trace contextRef="#ctx0" brushRef="#br0" timeOffset="-190317.27">25838 1403 1073 0,'-25'-68'420'0,"31"58"-280"16,3 0-34-16,7 6-43 16,1-2-17-16,3 4-34 15,5 3-9-15,-5-4-30 16,-1 3-35-16,-4-1-78 15,-2-5-164-15</inkml:trace>
  <inkml:trace contextRef="#ctx0" brushRef="#br0" timeOffset="-189867.7">25996 1283 815 0,'0'-1'441'16,"0"1"0"-16,0 0-340 15,2 3-11-15,3 11-25 16,21 26-13-16,-8-31-28 15,3-4-10-15,5-6-7 16,-5-4-11-16,-2-8-23 0,2 1-5 16,-12-5-4-16,-1 4 9 15,-6 3 16-15,-9-4 7 16,-10 6 8-16,-4 4 7 0,-9 4 26 16,2 3 15-16,2 7 28 31,5 1 9-31,8 10-7 15,3 1-7-15,10 3-27 16,6-1-14-16,13 0-18 16,2 1-5-16,7-5-22 0,2-4-28 15,3-15-55-15,1-3-40 16,-3-11-56-16,-3 1 38 0</inkml:trace>
  <inkml:trace contextRef="#ctx0" brushRef="#br0" timeOffset="-189594.77">26293 1280 1108 0,'1'0'467'0,"-1"0"-271"16,0 9-46-16,0 7-57 15,0 3-11-15,0 6-21 16,1-5-9-16,-1-7-23 16,5 0-13-1,-2-5-18-15,-2-5-11 0,1-4-10 16,-1-7-9-16,-1-3-8 15,4-2-1-15,-1-3 8 16,1-3 9-16,3-2 14 16,1-1 8-16,0 4 3 15,2 8 2-15,4 4 1 16,2 7 1-16,-2 8-4 16,0-1-3-16,-4 4-24 0,-2-2-19 15,-3-6-60-15,0-2 65 0</inkml:trace>
  <inkml:trace contextRef="#ctx0" brushRef="#br0" timeOffset="-188909.24">26484 1279 859 0,'0'2'438'15,"-2"8"-76"-15,2 4-233 0,-2 4-54 16,-1 5-17-16,2-3-21 31,0-3-6-31,1-3-16 16,0-6-5-16,0-5-10 15,3-1-2-15,-1-9-5 0,3-3-2 16,-1-7 6-16,1-7 0 16,2 1 0-16,3 0 5 0,-1 2 10 15,-2 5 6 1,2 6 15-16,2 7 1 0,5 9-1 16,-2 4-4-16,-3 10-11 15,-5-1-2-15,-6 1-5 16,0 2-6-16,5-6 0 15,-2-1-4-15,-1-7-6 0,4-4 0 16,-10-4-6-16,7-2-1 16,-3 1 5-1,0 0 0-15,1-3 7 0,6-12 0 16,22-32-1-16,-8 31 1 0,3 2 5 16,3 4 1-16,-6 12 2 15,-4-1-1-15,-4 10-7 31,0 4 1-31,-6-2-2 16,1 6-1-16,-8-3-27 16,-1-4-32-16,0-3-76 15,0-2-199-15</inkml:trace>
  <inkml:trace contextRef="#ctx0" brushRef="#br0" timeOffset="-188563.62">26949 1249 1161 0,'-8'0'453'0,"-5"-2"-276"0,-2 10-62 16,-4-1 14-16,3 8 21 15,-2 4 0-15,5 0-43 16,3 1-17-16,5-4-41 15,5-2-27-15,10-5-17 16,5-3-5-16,8-6-12 16,0-6-6-16,-1-5-21 15,1 0-7-15,-1 2-5 16,-4 3 6-16,-6 6 17 16,-2 3 11-16,-5 9 14 0,-2 2 3 15,-4 0 5-15,-2 4-16 0,2-6-61 16,-4-3-38-16,4-7-96 15</inkml:trace>
  <inkml:trace contextRef="#ctx0" brushRef="#br0" timeOffset="-188279.54">27317 1251 1779 0,'14'-23'593'16,"-38"39"-498"-16,2 6-144 15,7 1 2-15,6-1 68 16,6 1 19-16,13-7-5 16,-5 0-2-16,0 4-50 15,-5-7-26-15,-3 7-29 16,-1-3-11-16,-4-6-2 15,0 3 5-15,-8-12 8 16,1-2 6-16,3-9 15 0,4-3-9 0,8-6-38 16,0 2-191-16</inkml:trace>
  <inkml:trace contextRef="#ctx0" brushRef="#br0" timeOffset="-188031.65">27431 1261 1285 0,'-3'11'533'0,"-1"10"-301"16,0 6-71-16,-1-1-9 15,5-2-29-15,4-1-24 0,7-6-50 16,4 1-13-16,4-12-23 16,-2-9-9-16,0-12-17 15,-3-8-8-15,-2-1-20 16,-4-3-5-16,-6 2-11 15,-2 2-5-15,-4-2-18 0,1 5-12 16,-3 8-22 0,0 1-31-16</inkml:trace>
  <inkml:trace contextRef="#ctx0" brushRef="#br0" timeOffset="-187683.27">27737 1139 1625 0,'52'-45'535'0,"-59"72"-405"0,1 17-191 15,-5 2 33-15,-2-4 120 16,2-7 37-16,-2-7-18 15,8-5-17-15,2-7-52 16,3-5-32-16,2-7-15 16,2-2-5-16,11-8-11 15,0-2-5-15,16-7-29 16,-2-3-19-16,1-2-34 16,-4 3-9-16,-5-1 3 15,-4 2 4-15,-11 3 1 16,-2 0-8-16,-7 8-27 0,-1 1-142 0</inkml:trace>
  <inkml:trace contextRef="#ctx0" brushRef="#br0" timeOffset="-187541.38">27874 1236 530 0,'-39'32'375'0,"36"-26"55"16,3 3-119-16,3 10-77 0,6-3-6 15,3 6-43-15,1 0-34 16,4-4-82-16,-7-3-25 0,2-4-33 15,-3-2-20-15,-3-9-54 16,0-1-44-16,-3-3-94 16</inkml:trace>
  <inkml:trace contextRef="#ctx0" brushRef="#br0" timeOffset="-187152.42">28458 1100 1345 0,'-1'7'525'0,"-4"6"-366"16,4 25-27-16,1 11-7 15,0 8-30-15,6-1-24 16,1-7-38-16,3-2-12 0,1-10-22 15,-2-5-22-15,-2-16-56 16,0-8-44 0,0-21-85-16,-4-10-139 0</inkml:trace>
  <inkml:trace contextRef="#ctx0" brushRef="#br0" timeOffset="-186944.69">28507 1074 1143 0,'11'0'440'0,"14"-3"-319"15,4 7-56-15,-5 7-42 16,-2 4 3-16,-10 13 15 0,-9 2 8 16,-7 0 25-1,-8-1 5-15,-7-3-2 0,-3-4-9 0,-6-3-26 16,-1-2-9-16,4-8-29 16,2-1-8-16,14-8-55 15,5-5-37-15,10-3-79 16,12-3-116-16</inkml:trace>
  <inkml:trace contextRef="#ctx0" brushRef="#br0" timeOffset="-186757.95">28774 1106 1257 0,'1'16'500'0,"-1"25"-296"15,-2 5-39 1,-4 2-28-16,-3-1-10 15,3-4-54-15,0-3-23 0,1-6-31 16,2-3-24-16,4-13-66 16,1-9-37-16,-2-12-85 15,5-11-29-15</inkml:trace>
  <inkml:trace contextRef="#ctx0" brushRef="#br0" timeOffset="-186577.62">28762 1151 1211 0,'11'-16'466'0,"18"-12"-337"0,2 3-47 16,-2 14-35-16,-3 12-5 16,-11 14-8-16,-4 2-4 0,-10 13 4 15,-3-2 5-15,-13 1 12 16,-3 2 5-16,-9-4-5 16,-2-6-8-16,-7-6-22 31,1-4-12-31,9-7-47 0,5-3-40 0,18-6-68 15</inkml:trace>
  <inkml:trace contextRef="#ctx0" brushRef="#br0" timeOffset="-186278.53">29039 1214 1590 0,'29'-40'554'0,"-38"69"-484"16,-3 6-28-16,-1 3 1 15,3-2 10-15,6-9-12 0,4-4-14 16,4-9-38-16,1 1-36 16,2-12-73-16,2-1-51 0,-1-10-182 15</inkml:trace>
  <inkml:trace contextRef="#ctx0" brushRef="#br0" timeOffset="-185963.63">29071 1181 970 0,'4'-4'495'15,"2"-6"-83"1,8 16-277-16,-1 6-20 16,6 12-10-16,4 8-4 15,-7-2-24-15,2 3-10 0,-6-5-32 16,0-8-11-16,1-3-9 16,2-8-5-16,6-4-8 15,-13-1 3-15,4-5-13 0,-1-3-1 16,-10-5-4-16,9-5-1 15,-7-5 7-15,0-1 5 16,-2-8 0-16,0-2 2 16,-1-2-2-1,-3 0 2-15,4 2 1 0,-4 1-1 16,3 18-12-16,4 1-19 0,-3 12-62 16,5 10-43-16,-4 0-275 15</inkml:trace>
  <inkml:trace contextRef="#ctx0" brushRef="#br0" timeOffset="-185095.52">29637 1429 1755 0,'41'-44'636'16,"-49"44"-479"-16,10-2-134 16,-1 2-2-16,1-1-3 15,-2 1-43-15,0 0 391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4-16T14:43:37.806"/>
    </inkml:context>
    <inkml:brush xml:id="br0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8027 1796 1373 0,'-1'4'535'16,"-3"14"-291"-1,2 14-153-15,2 31-4 0,-1 11-4 16,1 8-47 0,3-8-15-16,1-20-20 15,-1-11-15-15,-2-12-40 0,1-7-23 16,-1-10-63-16,-1-5-30 15,0-9-197 1</inkml:trace>
  <inkml:trace contextRef="#ctx0" brushRef="#br0" timeOffset="215.91">7982 1900 1060 0,'11'-14'461'0,"3"-11"-201"0,9 10-175 16,2 7-13-1,-2 12-35-15,1 5-16 0,-6 17-13 16,-7 5-1-16,-5 13-4 16,-6 4 1-16,-8 3-4 15,-2-4-1-15,-8-12-15 16,1-2-8-16,-1-15-13 0,2 1-14 0,6-8-58 31,3-6-250-31</inkml:trace>
  <inkml:trace contextRef="#ctx0" brushRef="#br0" timeOffset="580.62">8181 2253 1334 0,'1'0'473'15,"6"1"-416"-15,11-1-18 0,5-9-14 16,6-6-11-16,-7-7-11 16,-5-2 2-16,-9-5-3 15,-7 2-1-15,-4 3 4 16,-5 9-4 0,-9 7 8-16,-3 7 12 15,0 20 33-15,-6 0 16 16,14 16 13-16,-1 4-1 15,7-6-29-15,11 2-14 0,8-6-20 16,5-4-9-16,11-8-20 16,0-7-16-16,5-10-49 15,3-8-32-15,-5-8-84 16,-2-3-245-16</inkml:trace>
  <inkml:trace contextRef="#ctx0" brushRef="#br0" timeOffset="798.38">8459 2150 1226 0,'1'17'462'0,"2"13"-349"16,0-2-40-1,-4-7-30-15,-1-5-13 16,3-6-22-16,0-2-4 16,3-8-9-16,-2-3-4 0,1-10-4 15,-2-4-1-15,0-6 8 16,3-1 1-16,0-2 2 31,2-3 1-31,5 7 0 16,0 7 1-16,2 2-9 0,1 9-24 0,-3 11-119 15,-1-6-244-15</inkml:trace>
  <inkml:trace contextRef="#ctx0" brushRef="#br0" timeOffset="1165.29">8638 1859 1327 0,'0'31'495'16,"-1"19"-360"-16,2 13-87 0,3 3 0 0,1-14-8 31,1-7-6-31,4-14-15 15,-2-12-7-15,0-8-19 16,1-7-9-16,-2-10-8 16,3-4-1-16,3-12 6 15,-6-4 5-15,6-6 8 16,0-1 2-16,-3 5 4 0,8 7 2 0,0 14 2 31,-5 4 3-31,6 21 8 0,-6 3-4 16,-7 8-1-16,-2 5 1 0,-11-8-5 15,3-4-3-15,5-6-20 16,4 0-26-16,3-10-78 16,2 1-103-16</inkml:trace>
  <inkml:trace contextRef="#ctx0" brushRef="#br0" timeOffset="1334.32">8995 1994 1335 0,'1'17'539'0,"-1"23"-343"16,0 0-46-16,0 0-64 15,0-6-26-15,5-10-56 16,1-8-33-16,2-8-79 0,1-7-62 16</inkml:trace>
  <inkml:trace contextRef="#ctx0" brushRef="#br0" timeOffset="1464.12">8977 1816 1272 0,'0'3'513'0,"6"5"-294"0,-2 0-172 16,6 3-124-16,-2-3-276 15</inkml:trace>
  <inkml:trace contextRef="#ctx0" brushRef="#br0" timeOffset="1851.21">9133 1851 1300 0,'4'20'511'15,"3"33"-309"-15,0 11-123 16,1 10-24-16,-3-5-9 0,1-20-45 16,-1-13-26-16,0-14-60 15,-2-10-47-15,-2-12-317 16</inkml:trace>
  <inkml:trace contextRef="#ctx0" brushRef="#br0" timeOffset="2197.06">9163 2055 1089 0,'0'-5'421'0,"7"-2"-294"16,4 0-36-16,5 7-32 16,2 6-4-16,1 9-10 31,0 8 5-31,6 7 5 15,-3 2-1-15,-7-7-9 16,0-2-9-16,-4-11-15 16,4-5-11-16,4-7-14 0,-2-7-6 15,0-7-6-15,-3-8-7 0,-1-7-8 16,-2-6-3-16,-6-1 9 16,-6 3 7-16,-2 9 14 15,-1 8 4-15,-2 8 22 16,2 9 12-16,4 18 12 15,1 12 8-15,4 13-16 16,3 2-9 0,0-10-12-16,3-8-12 15,-3-12-31-15,1-2-30 0,2-10-63 0,-1-4-36 16,2-8-277-16</inkml:trace>
  <inkml:trace contextRef="#ctx0" brushRef="#br0" timeOffset="2479.15">9600 1980 1305 0,'0'20'515'0,"0"26"-346"16,-1-3-33-16,0-11-47 0,-1-5-21 16,2-14-41-16,3-1-19 15,-1-11-41-15,4-4-11 16,0-14-16-16,4 0 3 0,2-8 19 15,0-6 8-15,-1 4 17 16,0-5 4-16,2 11 6 16,-1 9 3-16,3 12 0 15,0 11 0-15,-4 15 0 0,2-1 0 16,-5 3-8 0,-3 2-20-1,-3-8-32-15,-2 0-274 0</inkml:trace>
  <inkml:trace contextRef="#ctx0" brushRef="#br0" timeOffset="3015.96">9912 1904 1131 0,'-9'0'442'15,"-7"11"-280"-15,2 6-18 16,-4 20 3-16,10 4-6 15,5 3-37-15,3-5-26 16,11-12-48-16,4-6-17 16,6-20-26-16,4-4-4 0,0-16-10 15,-2-9-6-15,1-1 1 16,-7-2 0-16,0 7 14 16,1 10 7-1,-3 23 14-15,-3 12 14 0,-5 27 29 16,-1 7 8-16,-6-1-2 0,1 2-7 15,-1-11-15-15,-2-3-3 16,-3-4-8-16,1-8-2 0,-3-9-20 16,1-4-15-16,-2-11-10 15,-2-6-7-15,1-12 2 16,3-9 4-16,3-13 7 31,3-1 7-31,12-1 5 16,4 3 5-16,6 10 2 15,1 6-5-15,-6 9-53 16,-1 3-38-16,-5 7 137 0</inkml:trace>
  <inkml:trace contextRef="#ctx0" brushRef="#br0" timeOffset="3534.7">10248 1974 1253 0,'-5'9'507'0,"-6"17"-309"0,1 7-22 16,8 9-44 0,-1-2-14-16,5-6-49 15,3-12-21-15,7-13-27 16,7-5-14-16,0-14-21 0,7-4-16 15,0-13-11-15,-1-5-3 16,-6-5 9-16,-4 2 7 0,-7 9 18 16,-14 2 6-16,10 13 7 0,-5 8 10 15,-2 13 11-15,10 14 5 16,-5 13 3-16,1 3-2 16,6-6-15-16,-3-4-5 31,1-12-25-31,-1-6-16 15,3-7-50-15,6-4-35 0,-3-9-46 16,4-8-18-16,-2-11-29 16,-6-8-186-16</inkml:trace>
  <inkml:trace contextRef="#ctx0" brushRef="#br0" timeOffset="3781.98">10537 1926 716 0,'4'4'432'0,"1"7"-33"15,1 21-183-15,-1 7-31 16,-3 7-58-16,-2-3-17 15,3-16-41-15,0-4-18 16,2-14-31-16,2-5-16 16,2-10-23-16,-4-9-9 0,4-9-6 15,0-8-1-15,-1-2 5 16,5 1 8-16,-3-2 9 31,1 11 5-31,5 6 6 0,-2 11 1 16,2 18 6-16,-3 1 2 15,-4 16 3-15,-2-4 0 0,-4 7-15 16,-2 1-12-16,0-10-73 16,0-4-37-16</inkml:trace>
  <inkml:trace contextRef="#ctx0" brushRef="#br0" timeOffset="4181.5">11584 1739 1421 0,'6'20'534'0,"5"25"-398"0,0 7-22 15,-3 1-33 1,1-1-18-16,2-4-44 16,0-10-15-16,0-15-50 0,-2-6-42 15,-5-23-82-15,-2-5-43 16</inkml:trace>
  <inkml:trace contextRef="#ctx0" brushRef="#br0" timeOffset="4381.99">11601 1716 1040 0,'6'-4'420'0,"14"-7"-266"0,5 8-42 16,1 9-38-16,-5 2-13 15,-8 12-21-15,-7-1-11 16,-6 5-12-16,-2 0 3 16,-5 0 5-16,-4 2-3 15,-6-4-9-15,-4-1-6 0,-2-10-28 16,3-5-15-16,9-7-46 15,6-2-29-15</inkml:trace>
  <inkml:trace contextRef="#ctx0" brushRef="#br0" timeOffset="4566.18">11881 1763 1265 0,'0'17'516'0,"-1"27"-306"0,-4 3-63 16,2-1-51 0,0-1-18-16,8-7-55 0,4-12-48 15,5-14-100 1,4-10-56-16</inkml:trace>
  <inkml:trace contextRef="#ctx0" brushRef="#br0" timeOffset="4782.25">11878 1722 1218 0,'13'-8'484'16,"3"-9"-307"-16,14 5-87 15,8 5-12-15,-6 7-14 16,-5 3-3-16,-12 13-21 16,-10 2 2-16,-7 6-5 15,-1 3-5 1,-13-1-6-16,3 2-9 15,-12 0-20-15,-4-3-13 0,5-4-35 0,-5-6-19 32,7-11-45-32,5-6-39 0</inkml:trace>
  <inkml:trace contextRef="#ctx0" brushRef="#br0" timeOffset="5237.47">12122 1735 1434 0,'9'-9'551'0,"-8"49"-385"0,0 3-27 0,3 3-32 16,0-5-20-16,4-6-46 16,1-4-21-16,1-12-21 15,-2-7-14-15,5-9-28 16,-3-13-6-16,-1-13 1 15,-2-2 4-15,-4-7 24 16,1 4 5-16,3 6 14 0,0 5 1 16,2 10 3-16,1 6 6 15,2 7 11-15,-2 7 3 16,-2 6-4 0,-4 6-4-16,-3-1-32 0,0-5-35 0,-1-4-103 31,2-3-205-31</inkml:trace>
  <inkml:trace contextRef="#ctx0" brushRef="#br0" timeOffset="5679.17">12827 1778 1344 0,'-7'-44'544'15,"3"38"-320"1,5-3-133-16,11 4-45 15,4-1-1-15,5 2-9 16,1 6-13-16,-4 9-14 16,-6 6-3-16,-5 8-6 15,-10 3-3-15,-2 0-2 16,-1 0-1-16,-9-3 3 16,2 1 4-16,-3-2 5 15,1 1 1-15,6-11 12 0,5-2 1 16,7-8 2-16,6-6-1 0,12 2-8 15,1-9-5-15,0-1-18 16,2 3-17-16,-2-4-69 16,3 9-55-16,1 1-172 15</inkml:trace>
  <inkml:trace contextRef="#ctx0" brushRef="#br0" timeOffset="6031.79">13113 1761 1224 0,'0'-5'502'0,"7"-4"-289"0,4 0-100 16,7 3-57-16,0 1-6 0,-3 2-24 15,-1 3-15-15,-3 5-16 16,-4 5-3-16,-3 5 4 15,-3 3 1-15,-7 3 13 16,-2-1 8-16,-6 5 10 16,1 1 4-16,2-2-6 31,2-1-6-31,3-8-1 16,6-1-2-16,1-8 0 15,8-5-3-15,4-3-10 16,2-5-2-16,7-2-8 15,-2-1-16-15,-4 2-41 16,-2 1-31-16,-6 3-70 0,-1 4-21 16</inkml:trace>
  <inkml:trace contextRef="#ctx0" brushRef="#br0" timeOffset="6210.99">13546 1879 1748 0,'0'0'682'31,"4"3"-416"-31,-3-2-196 16,-2-1-26-16,1 0-52 16,0 0-67-16,0-1-124 0</inkml:trace>
  <inkml:trace contextRef="#ctx0" brushRef="#br0" timeOffset="13115.28">8056 3146 1211 0,'0'-1'465'16,"-2"1"-331"-16,2 6-19 16,0-6 3-1,2 26-8-15,7 56-1 0,-5-22-13 0,-1 6-40 16,-3 2-18-16,1-10-25 16,-1-2-9-16,-1-13-29 15,1-9-19-15,-1-13-72 16,2-7-41-16,-4-14 60 15</inkml:trace>
  <inkml:trace contextRef="#ctx0" brushRef="#br0" timeOffset="13449.06">8071 3270 1214 0,'2'5'443'16,"7"11"-318"-1,7 12-2-15,7 15 16 0,1 9-9 0,5 4-44 16,-1-8-25-16,10-2-34 16,-2-15-11-16,-6-11-11 15,3-2-6 1,-18-24 0-16,2 6-3 16,-3-14 1-1,-11-10-2-15,1-4 4 16,-6-9 3-16,-8-2-2 0,-3 1 0 0,-3-1 1 15,1 1 1-15,0 3 0 16,5 1-2-16,2 8 1 16,4 6-5-16,2 8-31 15,2 4-26-15,-1 9-81 16,7 5-33-16</inkml:trace>
  <inkml:trace contextRef="#ctx0" brushRef="#br0" timeOffset="13649.53">8524 3408 1335 0,'2'17'514'0,"-1"20"-365"15,0 6-35-15,6-6-37 16,-5-9-31-16,2-9-46 15,3-12-22-15,-3-7-67 16,0-1-42-16,-3-13-228 16</inkml:trace>
  <inkml:trace contextRef="#ctx0" brushRef="#br0" timeOffset="13964.19">8471 3322 730 0,'7'4'387'0,"5"2"-14"16,3-4-315 0,4-3-10-16,1-10-27 0,-1-3-10 15,1-6-12-15,0 0-3 0,-5 2-5 16,-3-3 2-16,-5 7 7 16,-5 2 13-16,-1 6 49 15,0 6 15 1,-1 6 33-16,0-6 0 0,0 26-6 15,4 43-9-15,4-12-15 16,-1 2-14-16,0-5-29 16,1 0-16-16,-1-11-17 15,2-10-5-15,0-13-68 0,1-11-34 16,-1-14-82 0,4-8-25-16,11-6-225 0</inkml:trace>
  <inkml:trace contextRef="#ctx0" brushRef="#br0" timeOffset="14280.97">8905 3350 968 0,'-3'-1'473'15,"-5"3"-118"-15,1 5-192 16,-2 14-60-16,-1 3-18 16,5 10-17-16,0 0-8 15,3-5-24-15,1-2-11 0,5-10-17 16,5-3-9-16,6-13-17 15,3-1-12-15,-3-16-32 16,0-3-14-16,-5-5-17 16,0-5 4-16,-2 4 11 15,-1-3 16-15,0 12 30 0,-1 2 11 16,-1 9 18-16,-2 7 9 16,1 10 18-1,-1 8 5-15,1 6 9 16,1 5-9-1,-2-4-14-15,2 1-9 0,-1-7-40 16,-1-12-22-16,2-7-140 16</inkml:trace>
  <inkml:trace contextRef="#ctx0" brushRef="#br0" timeOffset="14450.23">9111 3371 1227 0,'3'15'499'0,"3"12"-313"16,-4 6-94-16,1 1-24 16,-1-6-36-16,-1-3-20 0,1-9-48 15,3-2-34-15,-2-13-77 16,2 2-192-16</inkml:trace>
  <inkml:trace contextRef="#ctx0" brushRef="#br0" timeOffset="14581.35">9090 3253 1387 0,'3'0'531'0,"5"2"-373"0,2 5-128 16</inkml:trace>
  <inkml:trace contextRef="#ctx0" brushRef="#br0" timeOffset="14982.53">9760 3158 1487 0,'7'24'561'0,"9"32"-427"0,-4 5-23 0,-2 6-34 15,-2-9-31-15,-3-6-28 32,4-5-8-32,2-17-50 0,0-5-30 0,-9-17-92 31,1-7-41-31,-9-8-277 15</inkml:trace>
  <inkml:trace contextRef="#ctx0" brushRef="#br0" timeOffset="15115.5">9720 3386 1099 0,'7'-3'436'0,"4"-3"-285"16,18 0-84-16,9 3-20 15,-2 2-24-15,3 1-26 0,-7-1-67 16,-10-3-98-16</inkml:trace>
  <inkml:trace contextRef="#ctx0" brushRef="#br0" timeOffset="15380.74">9989 3349 1363 0,'37'43'519'0,"-38"-9"-376"15,2 4-22-15,3-7-43 0,2-4-27 16,-1-10-31 0,0-9-17-16,-4-2-27 15,2-7-9-15,-2-11-5 16,-2-6-4-16,-4-9 19 16,-1-3 7-16,4 5 1 0,2 0 8 15,3 5 4 1,4 6 0-16,4 7-11 0,2 4-23 0,3 6-69 15,2 3-27-15,-2 3-328 16</inkml:trace>
  <inkml:trace contextRef="#ctx0" brushRef="#br0" timeOffset="15731.94">10257 3326 1287 0,'-5'4'534'0,"-7"-3"-326"16,2 13-90-16,-3-1-20 0,2 8-34 16,0 4-13-16,6 6-19 15,4 4-7-15,2-6-12 16,4-2-4-16,1-15-7 16,3-4-7-16,2-12-13 15,1-3-10-15,4-7-19 16,0-8-5-16,0-1-12 0,-3-3 3 0,-2 2 12 15,1 4 8 1,0 9 18 0,-1 6 5-16,-6 8 6 0,-3 8 4 0,-1 7 0 15,-5-1-4-15,5 5-25 16,-3-1-24-16,2-5-51 31,1 2-287-31</inkml:trace>
  <inkml:trace contextRef="#ctx0" brushRef="#br0" timeOffset="16034.01">10463 3341 1431 0,'-2'8'523'16,"-3"10"-417"-16,0 5-27 15,-1 4-31 1,2-5-12-16,4-3-28 15,8-6-5-15,-6-4-5 16,4-6-9-16,-1-4-11 16,-2 0-6-16,3-16 2 15,1 1 4-15,-3-6 5 0,3-2 7 16,5 2 3-16,0 2-3 16,7 6 8-16,1 5-1 0,-4 11 3 15,-3 6 1-15,0 12 3 16,-4 2-3-16,-2-2-13 31,-3 9-21-31,-4-7-71 0,-1-1 24 16</inkml:trace>
  <inkml:trace contextRef="#ctx0" brushRef="#br0" timeOffset="16347.32">10767 3246 1643 0,'-8'7'602'0,"-8"9"-476"0,1 7-29 0,3 8-28 15,6 2-18-15,10 0-22 31,6-2-11-31,5-4-23 0,0-8-12 0,-5-3-29 16,-4-3-16-16,-6-4-21 16,-4 3 2-1,-5-5 5-15,1 0-11 16,-4-5-45-16,-1-3-24 16</inkml:trace>
  <inkml:trace contextRef="#ctx0" brushRef="#br0" timeOffset="16731.93">10985 3276 1485 0,'-7'0'571'16,"-7"1"-402"-16,-6 6-49 16,2 10-51-16,-1 5-12 15,-1 4-19 1,11 4-5-16,0-3-6 16,10-1-10-16,10-6-9 0,0-6-8 15,9-8-3-15,-5-6-4 16,3-12-17-16,-1-5-6 15,-4-9-26-15,4-3-2 0,-1 8 7 16,1 2 9 0,-4 13 25-16,-3 6 7 0,-9 7 5 15,3 10 5-15,-3 7 0 16,0 2 1-16,1 4 0 31,-2-3-25-31,4-5-69 16,-1-5-48-16</inkml:trace>
  <inkml:trace contextRef="#ctx0" brushRef="#br0" timeOffset="17065.89">11098 3207 1449 0,'4'22'552'0,"2"13"-403"0,-3 6-46 15,-1-1-16-15,-1-4-20 16,3-2-23 0,-3-11-27-1,1-4-6-15,1-10-8 16,-1-4-2-16,3-8-5 15,1-8 2-15,3-8 2 16,3-10 1-16,1-1-12 0,1-4-17 16,-1 0-40-16,-2 8-19 0,0 7-43 31,-4 5-19-31,-2 9 12 0,-3 5-247 0</inkml:trace>
  <inkml:trace contextRef="#ctx0" brushRef="#br0" timeOffset="17217.55">11216 3282 1293 0,'-16'87'545'0,"25"-64"-299"0,2-2-51 15,3 2-76-15,-2-7-36 0,2 0-50 32,-1-9-32-32,-3-2-70 15,-1-5-56-15,-9-12 261 16</inkml:trace>
  <inkml:trace contextRef="#ctx0" brushRef="#br0" timeOffset="17647.5">11366 3259 1699 0,'-13'13'632'0,"-14"15"-482"16,11 3-34 0,16-3-45-16,8-5-29 15,6-6-65-15,4-5-39 16,9-5-23-16,-9-3 11 16,-3 2-25-16,-5 1 16 15,-14 0 2-15,-4 4-8 16,1-6 49-16,-5-5 8 15,9-6 7-15,6-7-1 0,7-7-16 16,8-2-5-16,7-3 0 16,4 2 3-16,5 5 13 15,-2 1 13-15,-10 8 12 16,-6 8 10-16,-8 13 40 16,-6 7 15-16,0 7 37 0,0 5 4 15,-1-3-24-15,0 0-16 16,2-3-44-16,-1-7-29 0,0-8-62 15,1-5-40 1,-3-13-213-16</inkml:trace>
  <inkml:trace contextRef="#ctx0" brushRef="#br0" timeOffset="17798.16">11604 3165 1378 0,'9'1'630'0,"6"2"-233"16,2 1-350-16,-2-2-90 15,-3-2 42-15</inkml:trace>
  <inkml:trace contextRef="#ctx0" brushRef="#br0" timeOffset="19566.49">12304 3216 1302 0,'-29'-16'490'15,"28"16"-364"1,2 11-11-16,3 21-10 15,5 15-9-15,3 27-25 16,4 7-15-16,-3-2-21 16,1-3-16-16,-5-16-31 15,-4-8-12-15,3-17-41 16,-5-7-33-16,-3-18-90 16,-2-10 13-16</inkml:trace>
  <inkml:trace contextRef="#ctx0" brushRef="#br0" timeOffset="19798.91">12336 3245 1250 0,'7'-3'459'15,"8"3"-369"1,-1 2-15-16,0 10-13 16,-2 4-13-16,-8 4-20 15,-3 3-4-15,-11 4-11 16,-2 2-5-16,-6-3-3 15,-3 2-3-15,2-7-8 16,2-4-7-16,7-9-31 16,4-3-29-16,9-8-153 15,2-7-174-15</inkml:trace>
  <inkml:trace contextRef="#ctx0" brushRef="#br0" timeOffset="20397.84">12475 3320 1223 0,'-1'10'477'0,"4"8"-335"16,4-2-20-16,5-6-44 0,5-4-22 15,0-9-36-15,0-5-7 16,2-6-8 0,-2-5-7-16,-10-1-9 0,-3 2-6 31,-7 4 4-31,-4 3 3 0,-10 4 7 15,4 4 5-15,-11 7 1 16,3 5 3-16,8 11 14 16,-3 5 7-16,15 4 4 15,5 3-3-15,8-5-11 16,8 1-9-16,5-6-4 16,-1-6-6-16,2-10-24 15,-3-9-18-15,-2-11-40 0,-2-3-17 16,-6-7-16-16,-1-2-2 15,-4 1 28-15,-2-2 21 0,-6 5 40 16,0 1 28-16,-2 4 46 16,-2 7 28-16,4 9 28 15,0 3 7-15,3 12-6 16,3 6-17-16,-1 4-20 31,-2 1-14-31,-2-3-27 0,1-3-11 16,-2-8-10-16,0-3-1 15,3-3-14-15,-2-6-4 16,2-9 1-16,1-4 1 16,1-12 8-16,0 1 6 0,2 0-2 15,-1 4 1-15,3 7 4 16,4 4 2-16,0 10 2 16,1 3-1-16,-2 11 3 15,-4 5-5-15,-2 8 3 16,-2-2-8-16,-2 1-29 15,-2-6-27-15,1-7-69 0,3-4-31 16</inkml:trace>
  <inkml:trace contextRef="#ctx0" brushRef="#br0" timeOffset="20581.39">12986 3276 1337 0,'9'20'558'0,"4"28"-318"16,-9 8-33-16,0 7-63 0,1 1-39 16,0-6-58-16,5-7-15 0,1-9-27 15,-4-8-26 1,-7-11-73-16,-9-4-37 0,-16-7-69 16,-5-3-23-16,-8-8-247 15</inkml:trace>
  <inkml:trace contextRef="#ctx0" brushRef="#br0" timeOffset="20764.75">12875 3229 1059 0,'13'-8'525'0,"7"-6"-131"0,6 5-292 31,-2 4-22-31,-10 3-70 15,7 6-43-15,-10 6-128 16,2 3-245-16</inkml:trace>
  <inkml:trace contextRef="#ctx0" brushRef="#br0" timeOffset="21132.65">13168 3279 1274 0,'32'-21'505'0,"-25"41"-314"16,0 6-32-16,4 8-24 16,-2-2-20-16,3-8-43 15,0-3-14-15,4-17-20 16,3-5-10-16,-1-12-17 16,-2-7-5-16,-2-8-12 15,-7-3-12-15,-6 0-17 0,-1 1-19 16,-3 5-25-16,-4 2-21 15,0 12-41-15,-1 5-34 0</inkml:trace>
  <inkml:trace contextRef="#ctx0" brushRef="#br0" timeOffset="21565.93">13613 3223 1262 0,'-36'-5'508'0,"9"23"-330"0,1 4-40 15,6 10-46-15,-7 0-15 16,15-3-13-16,2-3-6 0,7-12-17 31,9-5-14-31,9-14-26 16,9-8-9-16,9-12-24 0,1-1-10 0,1-4-19 16,-6 4-1-16,-8 6 13 31,-2 3 13-31,-13 9 19 0,1 8 10 15,-5 14 20-15,-2 7 4 16,-2 10 11-16,-2 0-2 16,1-2-14-16,3-3-11 15,4-12-39-15,1-4-42 16,1-11-91-16,-1-10-270 0</inkml:trace>
  <inkml:trace contextRef="#ctx0" brushRef="#br0" timeOffset="21748.56">13731 2995 1318 0,'5'23'520'0,"7"26"-342"16,1 10-39-16,-3 2-33 16,1-3-24-16,-2-5-37 0,1-8-18 15,2-8-27 1,2-9-29-16,-8-12-87 15,0-8-60-15</inkml:trace>
  <inkml:trace contextRef="#ctx0" brushRef="#br0" timeOffset="22167.86">14119 3204 671 0,'-18'-1'227'0,"-6"-2"-113"0,-15 7-12 16,1 2 107-16,5 7 77 16,-5 5-17-1,18 4-88-15,3 1-47 16,8 1-67-16,6-2-23 15,6-6-24-15,10-2-7 0,4-8-8 16,5-7-3-16,6-11-9 16,3-6-13-16,2-5-23 15,-6 1-10-15,-8 0 1 16,-1 2 8-16,-5 4 24 0,-6 1 13 16,-2 10 6-16,-7 5 14 0,-5 9 4 15,2 12 2 1,0 8 4-16,5 2-13 15,3 0-5-15,6-5-12 0,2-7-43 16,-2-6-29-16,2-10-68 16,-7-4-170-16</inkml:trace>
  <inkml:trace contextRef="#ctx0" brushRef="#br0" timeOffset="22467.96">14215 3147 1098 0,'1'13'509'0,"4"10"-165"0,-2 10-232 16,0-4-23-16,1 0-34 15,-2-3-15-15,1-7-28 16,1-4-6-16,0-7-13 16,2-6-13-16,-1-10-9 15,-2-5-3-15,-1-6 7 16,-1-4 7-16,1-1 3 0,3-1 1 15,8 3 5-15,0 1 5 16,3 8-2-16,1 6 6 0,-3 11-1 16,0 9 1-16,0 9 4 15,-2 5 2-15,-7 0 0 16,-2 0-4-16,-3-3-49 31,0-5-51-31</inkml:trace>
  <inkml:trace contextRef="#ctx0" brushRef="#br0" timeOffset="25252.34">15121 2942 1288 0,'0'12'488'16,"0"26"-350"-16,1 5-39 0,2 13-31 16,1-2-18-16,3-15-24 15,3-3-20-15,1-15-25 16,0-5-18-16,-5-8-68 15,0-8-35-15,-4-9-108 16,-6-7-48-16,-3-7 20 0,-5-5 45 31,1 0 220-31,5-1 117 16,0-3 105-16,3 0 18 16,2 0-58-16,4 3-34 0,9 4-49 15,-1 5-21-15,6 5-36 0,0 3-17 16,-3 12-13-1,-2 6-1-15,-10 11 0 16,-2 6 0-16,-8 7 3 16,-1 1 1-16,2 0 1 15,1-1-2-15,-5-10 4 16,2-3 2-16,0-11 6 16,7 1 7-16,4-6 1 0,3 0-2 0,10-1-6 15,-3-5-5-15,12 1-5 16,-3-2 1-16,0 8-2 15,1 3-1-15,-7 7-1 16,-2 5 0-16,-9 0 0 16,-4 2-1-1,-6 2 1-15,-6-3 1 0,-2-2-1 0,-1-4 3 16,1-3-2-16,2-2 0 31,3-5 0-31,1 0-2 16,5-4-22-16,3-2-32 15,1-1-69-15,-1 4-194 16</inkml:trace>
  <inkml:trace contextRef="#ctx0" brushRef="#br0" timeOffset="25784.03">15354 3032 1010 0,'2'13'453'15,"-2"19"-160"-15,2 3-159 16,-1-5-38-16,0-1-23 0,5-6-44 16,-3-2-18-16,-1-6-32 15,0-3-22-15,-1-9-46 16,0-3-16-16,-1-9 12 31,1-1 18-31,-3-9 48 0,-3-2 16 0,2-10 16 16,-1-2 9-1,2-5 25 1,4-1 14-16,2 6 15 0,6 3 0 0,4 13-20 16,1 10-16-16,-1 13-18 15,-2 7-8-15,-4 11 0 16,-4 1 2-16,-4 3-2 16,0 1 0-16,-4-3-3 15,0-5-2-15,-2-1 2 16,0-2 0-16,2-12-1 15,-1 1 1-15,5-7 2 0,2-7 0 0,5-4 7 32,3 0 0-32,7-1 7 15,2 4 1-15,3 3-3 16,2 5-5-16,-3 4-8 0,-4 6-2 0,-5 10 0 16,-10 0-1-16,-7 4 5 31,-6-1-4-31,-5-1 2 15,-2-3 1-15,-2-6-2 16,2-3 3-16,0-2-6 16,5-3-1-16,1-2-40 15,1-3-28-15,3-3-110 0</inkml:trace>
  <inkml:trace contextRef="#ctx0" brushRef="#br0" timeOffset="26612.41">15883 3127 1134 0,'-6'-28'495'0,"3"45"-220"15,3 6-176-15,2 3-16 16,1-3-32-16,1-3-13 15,-2-6-26 1,1-3-9-16,2-6-6 0,0-5-6 31,1-8 0-31,-5-3 1 0,-1-5 5 16,2-3 1-16,-3 0 4 16,-1-1 2-16,2-2 1 0,1 4 8 15,4 4-6-15,3 3 0 16,5 11-1-16,2 0-6 15,4 13 3-15,0 5 1 16,-6 6-3-16,-2 0 4 0,-6-5-7 16,-1 0-1-16,-1-7-2 15,-2-4-10-15,-1-2 1 16,-1-3-5 0,-2-7-6-1,2 3 9-15,1 0 0 0,0 0 3 0,4-17 6 16,10-29 2-16,-2 31 5 15,1-3 4 1,6 8 3-16,-6 11 1 16,-7 0-2-1,1 1 3-15,12 12 5 0,-4 4-3 0,-11 6 1 16,-7-3 0-16,3-4-12 16,0 2-3-16,2-7-34 15,3-5-29-15,1-5-77 16,2-3-93-16</inkml:trace>
  <inkml:trace contextRef="#ctx0" brushRef="#br0" timeOffset="26783.47">16277 3062 1009 0,'1'9'445'16,"2"15"-206"-16,2 1-67 15,-2 3-59-15,-1 0-28 16,1-9-45-16,3-2-19 15,-1-7-51-15,3-3-34 0,-5-7-91 32,0-2-216-32</inkml:trace>
  <inkml:trace contextRef="#ctx0" brushRef="#br0" timeOffset="26914.52">16262 2987 1285 0,'0'-1'474'16,"3"0"-366"-16,7-3-73 0,2 3-53 15,0 0-44-15</inkml:trace>
  <inkml:trace contextRef="#ctx0" brushRef="#br0" timeOffset="27432.96">16417 3090 1248 0,'0'-1'475'15,"0"1"-331"-15,3 5-22 0,5 18-27 0,1 26-14 16,-9-24-40 0,0-7-4-1,0-6-22-15,2-1-6 0,0-10-18 16,3 0-8-16,0-4-8 15,-2-7-1-15,1-5-1 16,0-4-5-16,-1-4 8 16,2 4 0-16,1 1 13 15,1-1 10-15,2 4 3 16,3 3 9-16,0 9 7 16,1 5 8-16,-3 18 8 0,-3 5 3 0,-5 5-5 15,1 2-9-15,-1-3-9 31,-5-6-11-31,1-6-8 0,5-3-14 0,0-7-54 16,5-3-28-16,3-6-61 16,-3-4-20-16,5-10-141 15,2 0-58-15</inkml:trace>
  <inkml:trace contextRef="#ctx0" brushRef="#br0" timeOffset="27764.83">16638 3198 501 0,'30'-95'377'0,"-29"88"27"15,-1 11-139-15,1 11-32 16,7 13-65-16,-4 1-24 16,6 3-44-16,-7-6-26 15,8-7-36-15,7-5-14 16,-2-11-18-16,9-3-6 16,-8-10-21-16,-4-4-11 0,1-7-18 15,-6-2-7-15,-2-4 14 16,-1 1 9-16,-4 10 29 15,3 6 19-15,-2 20 25 0,3 9 18 0,-3 14 27 32,1 6 10-32,0 6-1 15,1 3-13-15,-1-1-24 0,-3-3-19 0,-1-5-10 16,-2-4-4-16,-4-7-14 16,-1-4-1-16,-6-13-23 15,-7-3-18-15,-2-10-45 31,-3-2-29-31,-1-6-82 0,2-5-43 16</inkml:trace>
  <inkml:trace contextRef="#ctx0" brushRef="#br0" timeOffset="28231.68">16975 3212 766 0,'22'-55'435'31,"-33"53"-1"-31,-3 12-303 16,-1 6-11-16,0 4-7 16,-1 7 3-16,7-3-16 15,5-2-16-15,7-5-35 0,2-3-18 16,10-9-30-16,3-5-4 16,1-9-21-16,4-6-12 0,-2-7-20 15,-1 0-7-15,-2-1 7 16,-3 2 8-16,-3 8 26 15,-7 2 13-15,-5 7 22 16,0 4 16-16,-3 10 10 16,1 6 7-16,2 12-9 15,0 2-10-15,1-3-9 16,3-1-12-16,1-11-29 16,1 1-29-1,5-16-90-15,2-2-41 0</inkml:trace>
  <inkml:trace contextRef="#ctx0" brushRef="#br0" timeOffset="28617.78">17210 3013 871 0,'0'12'432'0,"0"16"-68"16,0 5-212-16,4 11-55 15,-3-2-3-15,4-5-30 31,-1-3-17-31,2-7-24 16,0-5-11-16,1-7-15 0,1-6-9 16,-2-5-13-16,3-2-7 15,-8-1-5-15,1 0 1 16,-3-1 8-16,0-1 6 16,0 0 0-16,0 0-1 15,-1 0-15-15,2 0-3 16,0 0-1-16,0-1 4 15,0 1 20-15,0-1 9 16,0 1 15-16,0 0 9 16,0 0 12-16,0-1 4 0,9-5-5 15,32-32-9-15,-30 21-18 16,5-3-9-16,1 1-10 16,-2 0-5-16,-4 2-5 15,-1 6-12-15,-8 8-46 0,-2-2-63 16,-6 12-223-16</inkml:trace>
  <inkml:trace contextRef="#ctx0" brushRef="#br0" timeOffset="28796.27">17361 3191 1191 0,'-26'63'498'15,"32"-47"-273"-15,1 6-66 16,4-1-52-16,1 0-27 15,1-1-40-15,-1-7-17 16,-3-4-39-16,-4-5-20 16,-2-6-52-16,1-3-32 15,-4-2-55-15</inkml:trace>
  <inkml:trace contextRef="#ctx0" brushRef="#br0" timeOffset="30034.13">18125 3101 1318 0,'1'5'477'0,"4"13"-373"0,3 5-22 0,2 3-13 15,2 1-8-15,0-7-30 31,3-4-10-31,8-7-15 16,-5-8-4-16,11-5-13 16,-5-8-6-16,-7-9-13 15,-1-2-5-15,-12-5 11 16,0-3 5-16,-4 6 25 0,1 3 13 16,-1 12 24-16,-1 9 10 0,2 17 14 31,4 17 7-31,0 17 12 0,5 3-1 15,0 2-21-15,-2-5-16 16,3-4-33-16,-2-2-13 16,-5-7 1-16,-2-7-1 0,-2-12-7 15,-6-3-5-15,-1-10-10 16,-2-5-6 0,-7-7 4-16,-1-10 4 15,2-9 5-15,2-2 6 16,11-2-5-16,4 2-5 0,16 2-10 15,5 0-17-15,8 5-38 16,-1-1-25-16,-4 8-58 16,-1 1-16-16,-6 2-288 15</inkml:trace>
  <inkml:trace contextRef="#ctx0" brushRef="#br0" timeOffset="30433.18">18517 3204 930 0,'42'-70'439'0,"-57"71"-146"15,2 3-88-15,-1 8-47 16,2 7-18-16,3 4-25 16,3 3-22-1,4 1-16-15,0-4-18 0,5-4-27 16,1-5-11 0,8-11-27-16,3-5-10 15,5-6-14-15,1-7-10 16,-6-9-7-16,-2 1 4 15,-5-2 13-15,1 3 8 16,-4 12 15-16,3 3 11 16,1 15 21-16,-5 12 15 15,-2 14 23-15,3 7-2 0,-5 2-15 16,1 1-15-16,0-2-14 16,-2-4-5-16,0-5 3 15,-2-7-4-15,-4-8-3 0,-3-6-6 16,-3-8-6-1,-1-2 1-15,0-8-12 0,6-1 3 0,7-11-7 16,2-10-9 0,12-2-11-16,4-11-19 0,4 4-51 15,3 6-36-15,1 7 34 32</inkml:trace>
  <inkml:trace contextRef="#ctx0" brushRef="#br0" timeOffset="31113.4">19201 3072 1170 0,'-9'4'490'0,"-11"6"-278"0,5 9-18 0,0 6-60 16,4 3-17-16,7-1-35 15,2-6-24-15,7-7-20 16,5-3-20-16,4-11-18 15,4-4-2-15,6-13-26 32,0-8-17-32,-4-9-31 0,1-1-15 0,-10-3 15 15,-2-2 16-15,-4-3 32 16,-5-3 19-16,-4 5 9 16,0 6 6-16,-4 16 32 15,0 7 11-15,2 17 16 16,-1 12 2-1,7 25-3-15,5 11-1 0,4 11 7 16,-3 1-2-16,4-12-12 16,0-3-15-16,-1-12-18 15,7-10-2-15,4-10-29 0,-1-8-20 32,4-10-55-32,-5-7-27 0,-5-8-39 15,-1-5-12-15,-4-4-4 0,-4 0 10 16,-3-6 28-16,1 3 24 0,-2-2 43 31,1 5 18-31,1 12 50 16,1 9 30-16,0 15 61 15,0 11 16-15,3 10 15 16,-1 0-11-16,2-3-40 16,2-3-13-16,-2-6-46 0,0-8-21 15,-2-8-60-15,1-5-48 16,-3-9 43-16</inkml:trace>
  <inkml:trace contextRef="#ctx0" brushRef="#br0" timeOffset="31266.06">19451 2929 1371 0,'6'0'556'0,"3"1"-338"15,2 0-164-15,-3 0-32 16,3-1-72-16,-1 0-36 0,1 6-344 16</inkml:trace>
  <inkml:trace contextRef="#ctx0" brushRef="#br0" timeOffset="31616.86">19633 3077 1424 0,'3'17'542'0,"3"20"-389"15,-1 5-24-15,1 1-37 16,-2-8-27 0,2-9-36-16,-1-6-20 0,1-12-37 15,-3-2-33-15,-1-12-85 16,3-4-46-16</inkml:trace>
  <inkml:trace contextRef="#ctx0" brushRef="#br0" timeOffset="31760.59">19631 2967 1170 0,'2'3'446'15,"8"7"-316"-15,0 0-69 16,5 2-45-16,-1-1-33 15,0-3-114-15,-2-2-187 16</inkml:trace>
  <inkml:trace contextRef="#ctx0" brushRef="#br0" timeOffset="32216.08">19864 3158 1280 0,'1'12'480'0,"1"13"-343"15,-3-3-40-15,1-6-25 16,0-5-14-16,2-6-32 16,4-5-17-16,-3-8-11 15,1-6-3-15,-6-10-7 16,1-1-4 0,-3-5-3-16,-3 4 1 0,5 0 8 15,2 3 10-15,9 9 3 16,4 5 0-16,7 15-2 15,-1 7-1-15,3 11 3 16,-5 2-2-16,-5 3 4 16,-3-3-5-16,-6-3-2 15,2-1 4-15,-4-8 2 16,0-3 0-16,-2-8 0 16,-2-4 1-16,3-4-5 15,-1 4-1-15,0 0 3 0,0-9-4 0,1-35 3 16,4 25 0-16,4 2 0 15,-1 1 4-15,3 1 0 16,2 9 1-16,0 8-1 16,-1 10 3-16,-1 6 2 15,-3 0 5-15,-2 8 1 16,1-4-8-16,-4 3-12 16,1-2-30-1,-3-9-101-15,0-5-111 16</inkml:trace>
  <inkml:trace contextRef="#ctx0" brushRef="#br0" timeOffset="32484.69">20373 3069 1135 0,'-4'5'412'16,"-12"12"-280"-16,6 11 30 0,-2 18 45 31,-1 6-14-31,11 8-73 0,-1-2-41 0,3-4-45 16,5-4-28-16,-3-7-35 31,7-7-30-31,-7-16-72 16,3-5-38-16,1-14-131 15</inkml:trace>
  <inkml:trace contextRef="#ctx0" brushRef="#br0" timeOffset="32716.02">20317 3118 944 0,'14'-13'449'16,"8"-12"-124"-1,10 15-240-15,-1 2-22 16,-3 16-21-16,-2 7-4 0,-10 8-19 0,-7 1-1 15,-12 3-1 1,-3-1-1-16,-14 0 4 0,-2 2 0 0,-3-8 0 16,-8-1 1-1,5-9-17-15,1-8-5 0,4-3-40 16,10-8-31-16,14-5-71 31,5-1-279-31</inkml:trace>
  <inkml:trace contextRef="#ctx0" brushRef="#br0" timeOffset="32989.73">20545 3103 1403 0,'-1'12'512'15,"1"21"-388"-15,0 1 0 0,2-1 14 16,3-1-10-16,6-13-43 15,1-3-28-15,6-12-38 16,1-8-19-16,-4-10-10 0,-1-5-5 16,-6-6-13-1,-2-3 0-15,-7 3 1 0,-1-1 0 16,-11-2-10-16,-3 8 3 16,-3 7-20-16,-1 5-12 15,3 10-50 1,0 3-47-16</inkml:trace>
  <inkml:trace contextRef="#ctx0" brushRef="#br0" timeOffset="33317.12">20941 3092 830 0,'-7'4'407'0,"-4"13"-97"16,-5-3-70-16,9 7-47 15,-1 4-37-15,4-3-69 16,4-2-32-16,0-9-44 16,4-6-8-1,-4-4-27-15,2-2-10 16,-3 0 0-16,0 0-2 15,2-13 1-15,2-41 9 0,6 25 4 16,1 2 5 0,-6-1 23-16,11 10 3 0,0 11 7 15,1 5-2-15,10 10-4 16,-2 3-10-16,-4-2-54 16,-3 2-47-16</inkml:trace>
  <inkml:trace contextRef="#ctx0" brushRef="#br0" timeOffset="34815.69">25429 2934 1419 0,'-2'10'545'16,"-1"8"-386"-1,3 21-53 1,1 5 2-16,4 6-11 15,2-2-21-15,2-14-37 16,-2 1-12-16,0-14-21 16,-2-2-4-16,0-6-37 0,-3-4-27 0,-3-6-68 15,3 0-34-15,-3-3-64 16</inkml:trace>
  <inkml:trace contextRef="#ctx0" brushRef="#br0" timeOffset="34963.14">25620 3113 1478 0,'1'-4'519'16,"1"0"-460"-16,-4-1-32 16,2 4-98-16,0-1 12 0</inkml:trace>
  <inkml:trace contextRef="#ctx0" brushRef="#br0" timeOffset="35380.76">25884 2972 988 0,'11'-32'460'31,"-14"28"-202"-31,3 1-54 16,4 3-85-16,-4-1-52 0,1 0-47 0,23-1-10 31,33-5-7-31,-31 4-2 0,-4 1 1 16,-1 1-2-16,-9 11 9 15,-4 3 13-15,-8 24 39 16,-4 9 22-16,-10 12 27 16,2 9 7-16,0-3-15 15,2-3-9-15,-1-9-30 0,6-3-22 16,-1-7-22-16,-3-7-13 16,7-8-27-16,-1-7-22 15,0-11-56-15,-1-7-30 16,2-7-65-16,-4-7-21 15,-1-10 344-15</inkml:trace>
  <inkml:trace contextRef="#ctx0" brushRef="#br0" timeOffset="35748.54">25920 3132 1185 0,'10'-4'455'0,"13"-6"-311"0,3-4-50 15,10 0-45-15,2-2-12 16,3 2-43-16,-4 0-22 16,-1 3-31-16,-4-1-9 0,-7 1 1 15,-1 7 10-15,-13-2 31 16,-3 5 24-16,-8 0 69 16,-1 2 30-16,-5 14 53 0,-4 6 5 15,1 13-9 1,-1 3-13-16,4-2-30 0,6-2-16 15,8-8-28-15,4-5-18 16,7-11-20-16,0-9-13 16,3-9-12-16,0-5 2 0,-3-12-20 15,-4-3 2-15,-11-4-10 16,-2-1 2-16,-7 6-1 31,-1 3-7-31,-10 8-11 16,-2 5-15-16,-5 12-36 15,-6 0-33-15,9 9-226 0</inkml:trace>
  <inkml:trace contextRef="#ctx0" brushRef="#br0" timeOffset="36035">26460 2986 1198 0,'-7'0'513'0,"-7"10"-228"16,2 10-166-16,3 14-29 0,1 5 1 16,6-1 11-16,2-3-16 0,8-8-33 15,7-5-13-15,3-15-37 16,-2-6-14-16,4-10-27 16,-3-6-5-16,2-7 2 31,-2-2 3-31,-7-9 16 15,-6 5 0-15,-9 1-12 0,-2 3-15 16,-6 10-31 0,0 0-28-16,-2 13-149 0</inkml:trace>
  <inkml:trace contextRef="#ctx0" brushRef="#br0" timeOffset="36215.51">26669 3042 1413 0,'79'31'540'0,"-79"-32"-387"16,-4-1-137-16,-2 0-52 16,5 1-77-16</inkml:trace>
  <inkml:trace contextRef="#ctx0" brushRef="#br0" timeOffset="36631.75">26958 3046 1415 0,'-37'-7'534'0,"14"49"-360"15,-2 3-17 1,9-5-6-16,8-3-25 0,14-13-66 15,7-8-32-15,12-9-33 0,0-11-20 16,4-13-39 0,-1-7-13-16,-4-4-26 15,-2 1 15-15,-15-7 29 16,-6 6 13-16,-11-5 33 16,-6 1 5-16,-2 14 6 15,0 8 2-15,-1 13-6 16,4 8-18-16,6 8-71 0,3 1-38 15</inkml:trace>
  <inkml:trace contextRef="#ctx0" brushRef="#br0" timeOffset="36898.86">27122 3002 1492 0,'-5'10'550'15,"-11"23"-400"1,1 4-20-16,2 3-17 0,3 6 0 16,9-14-35-16,10 1-24 0,6-11-29 15,5-11-20-15,10-13-28 16,6-7-11-16,2-11-38 16,-8-1-5-16,-8-5 9 15,-14 1 5-15,-19-1 30 16,1 0-3-16,-12 4-18 0,0-2-10 15,3 8-37 1,0 3-27-16</inkml:trace>
  <inkml:trace contextRef="#ctx0" brushRef="#br0" timeOffset="37237.41">27456 3059 1303 0,'-10'7'424'15,"-14"9"-367"-15,0 2 41 0,3 5 96 16,0 6 19-16,8 4-56 16,1 0-32-16,11-5-78 15,3-5-25-15,12-7-14 16,7-6-8-16,3-8-10 15,2-6-8-15,-2-8-38 16,-2-3-9-16,-4-7-13 16,-4-4 6-16,-7 1 24 15,-5-3 16 1,-8 5 23-16,-5-1 0 0,-11 3 13 16,0 6-3-16,-2 5 2 15,2 7-2-15,5 8-50 16,3 5-56-16,5 2-431 15</inkml:trace>
  <inkml:trace contextRef="#ctx0" brushRef="#br0" timeOffset="37414.26">27728 3160 1061 0,'0'-1'537'15,"-4"1"-58"-15,-1-2-400 0,4 2-78 16,0 0-32-16,-1 0-97 16,1 0-234-16</inkml:trace>
  <inkml:trace contextRef="#ctx0" brushRef="#br0" timeOffset="37748">28022 3086 1136 0,'-13'6'432'0,"-10"9"-263"16,-2 4 13-16,7 4 58 15,9 2-27-15,7 0-77 0,3-1-43 16,10-4-60-16,2-5-15 0,6-9-18 15,4-5-1-15,-2-8-8 16,-3-5-9-16,-1-4-12 16,-4-5-5-16,-2 3-8 15,-2-5 4-15,-9 1 13 32,-8 0 0-32,-6-1-3 15,-3 4 1-15,0 7-27 16,6 7-23-16,3 5-83 0,2 4 37 15</inkml:trace>
  <inkml:trace contextRef="#ctx0" brushRef="#br0" timeOffset="38066.87">28183 3054 1319 0,'44'-28'435'0,"-51"32"-364"16,4 10 21-16,-6 14 64 0,-1 6 28 16,-1 6-23-16,-1-2-25 15,17-2-36-15,0-5-31 0,7-12-41 16,8-7-5-16,8-9-25 16,5-8-3-16,8-10-25 31,-6-1-21-31,-24-2-11 31,-6 9-5-31,2 1 19 0,7-30 17 0,-18 1 10 16,-7-1 6-16,-10 16 3 0,1 7-2 15,-3 7-23-15,8 5-31 16,8 4-86-16,4-1-48 0</inkml:trace>
  <inkml:trace contextRef="#ctx0" brushRef="#br0" timeOffset="38367.07">28531 3013 1035 0,'0'-1'434'16,"-2"-2"-195"-16,-3 15-104 16,-4 8 19-16,-7 13 40 15,0 7-2-15,5 1-34 16,9-16-26-1,1-13-35 1,0 0-25-16,13 23-42 0,7-7-7 0,11-18-26 16,1-20-20-16,-2-15-50 15,1-3-22-15,-3-6-9 16,-4 1 11-16,-11 1 32 0,-9 0 10 16,-10 5 16-16,-12 3 9 15,-5 13 14-15,-3 8-11 16,-6 6-93-16,1 4 128 0</inkml:trace>
  <inkml:trace contextRef="#ctx0" brushRef="#br0" timeOffset="45781.03">8182 4209 1344 0,'0'1'506'0,"-4"9"-380"0,3 5-41 16,2 24-22-16,4 5-16 16,4 9-8-16,-1-2-5 0,5 0-5 15,-3-4-9-15,0-13-37 31,2-3-37-31,-4-15-71 16,-2-14-36-16,0-4-143 16,-6-17-159-16</inkml:trace>
  <inkml:trace contextRef="#ctx0" brushRef="#br0" timeOffset="45997.62">8213 4349 1023 0,'5'-8'412'0,"6"-7"-278"16,13 6-54-16,4 0-21 15,6 9-29-15,-1 8-11 0,-8 10-4 16,3 3-2-16,-17 9-4 16,-4 2 3-16,-7 1 3 15,-11 1 1 1,-2-7 7-16,1 3-1 16,-3-4-3-16,2-9-4 0,2 0-14 15,-4-14-20-15,10-6-71 16,-4-1-141-16</inkml:trace>
  <inkml:trace contextRef="#ctx0" brushRef="#br0" timeOffset="46562.66">8615 4411 1220 0,'-41'-26'478'0,"36"30"-340"15,0 4-42-15,-1 13-41 16,-2 2-20-16,6 6-6 0,1-4-1 0,5-6-7 16,2-7-3-16,6-5-19 15,1-7-7-15,3-9-18 16,2-6-6-16,-4-6-2 31,0 5 6-31,-3 0 17 0,-2 9 5 16,-5 3 6-1,1 4 4-15,-5 10 3 0,-1 3 4 16,-3 12 0-16,2 4-1 16,1-6-8-16,3 2-8 0,5-15-50 15,-2-4-33 1,4-7-277-16</inkml:trace>
  <inkml:trace contextRef="#ctx0" brushRef="#br0" timeOffset="46715.15">8780 4439 1258 0,'65'-9'477'16,"-61"40"-366"-1,15 3-57-15,-2-2-12 16,0-2-35-16,-1-6-18 16,-9-8-43-1,-3-1-24-15,-7-15-229 16</inkml:trace>
  <inkml:trace contextRef="#ctx0" brushRef="#br0" timeOffset="46879.84">8818 4370 1108 0,'17'-4'390'15,"16"-4"-353"-15,2 2-5 0,-11 5-62 16,-2 0-160-16</inkml:trace>
  <inkml:trace contextRef="#ctx0" brushRef="#br0" timeOffset="47233.16">9026 4365 1021 0,'41'12'444'16,"-53"-2"-175"-16,0 7-179 16,0 1-2-16,4 5-3 15,5-1-9-15,6-2-32 16,4-2-13-16,6-7-22 0,1-4-13 16,1-15-24-16,1-5-14 15,-2-5-22-15,0-2-2 16,-5 2 15-16,-1-1 12 0,-4 1 24 15,-3 5 10-15,-1 8 19 16,2 3 14-16,-2 13 13 16,0 3 2-16,0 5-4 15,0 4-11-15,3-3-11 16,-2 0-2-16,4-5-18 16,1-5-20-16,2-5-61 0,0-5-41 15,0-10-283-15</inkml:trace>
  <inkml:trace contextRef="#ctx0" brushRef="#br0" timeOffset="47449.73">9213 4465 861 0,'46'-50'435'0,"-40"65"-68"0,-4 1-245 16,-3 1-59-1,-2-3-18-15,-3-3-25 0,6-3-10 16,4-5-25-16,1-2-14 0,2-6-22 15,-8-6-2 1,0-6 4-16,2-6 8 0,-5 1 5 16,10-1 5-16,3 1 12 31,-5 5 7-31,10 8 3 16,-4 6-20-16</inkml:trace>
  <inkml:trace contextRef="#ctx0" brushRef="#br0" timeOffset="48048.9">10014 4163 1490 0,'7'29'518'16,"1"35"-459"-16,1-2-1 16,0-3 3-16,-3-7-13 15,4-13-24-15,-1-3-12 0,1-8-30 16,-1-10-29-16,-4-13-72 16,-3-7-37-16,-4-23-29 15,-4-1-124-15,-5-7-65 16,-4-3 25-16,-1 0 147 15,-2-4 211-15,-2-4 256 16,7-3 40-16,6 5-42 0,8 3-38 31,17 9-95-31,3 9-25 16,8 13-42-16,-2 10-24 0,-4 24-22 16,-2 4-4-16,-11 12-9 15,-3-1-2-15,-7-6-2 16,-6 3 2-16,-2-7-6 15,-1-3-9-15,-6-7-20 16,-1-8-9-16,1-3-25 16,-1-8-8-16,4-5-256 15</inkml:trace>
  <inkml:trace contextRef="#ctx0" brushRef="#br0" timeOffset="48613.75">10223 4396 1121 0,'1'7'444'0,"6"1"-268"16,1 3-91-16,4-7-38 15,5-7-14-15,1-8-24 16,-1-8-9 0,-6-9-10-16,-2 2-6 0,-9-1-3 15,-2 9 3-15,-10 4 11 16,-7 4 10-1,0 13 27-15,0 9 20 0,7 14 45 16,2 4 14-16,10 5-7 16,2-5-14-16,13-5-42 15,6-2-21-15,4-11-17 16,5 0-10-16,0-10-42 16,4-3-26-16,-3-8-64 15,0-6-29-15,-5-1-25 0,-12-4-1 16,-3-2-46-16,-6-1 24 0,-9 1 71 15,2 1 64-15,-8 3 200 16,1 5 47-16,6 7 56 16,-3 4-14-16,11 13-73 15,-1 6-31-15,1 6-61 16,3 2-17 0,-4-1-16-1,6-6-7-15,-3-5-5 16,1 3-2-16,-4-11-2 0,-4-3-5 15,3-2-6-15,-3-1-7 16,0 0 5-16,0-1 4 16,1-20 5-16,5-28 3 15,1 28-3-15,4 0-1 16,0 5-4-16,1 8-4 0,0 8 0 16,-1 7 0-16,-5 11-2 15,-1 1-10-15,-1 2-40 16,-3 4-29-16</inkml:trace>
  <inkml:trace contextRef="#ctx0" brushRef="#br0" timeOffset="49080.8">10806 4257 1301 0,'-7'10'488'16,"-6"13"-359"-16,1 1-13 0,9 3-8 15,2-4-18 1,4-7-41-16,8-8-18 0,1-5-31 16,3-8-10-16,5-8-25 0,-4-6-13 15,5-7-12 1,-3 4 4-16,-1 4 25 16,0 3 16-16,-1 19 34 15,-1 5 20-15,1 23 33 16,-5 8 11-16,-5 3-1 15,-3 5-10-15,-4-4-17 16,-3 2-8-16,0 5-7 16,-5-7-10-16,0-13-14 15,0-3-16-15,-8-16-43 16,5 0-25-16,-8-10-73 0,6-7-32 16,-3-14-90-1</inkml:trace>
  <inkml:trace contextRef="#ctx0" brushRef="#br0" timeOffset="49464.53">10971 4351 1309 0,'31'-39'481'0,"-19"54"-355"15,4 0-37-15,3-5 3 16,0-2-10-16,-3-10-30 16,5-5-22-16,-7-6-24 15,-3-7-11-15,-5 2-18 16,-6-3 0-16,-3 0-2 16,-4 5 2-16,-5 0 15 15,0 8-3-15,-5 4 2 16,-1 3 8-16,1 13 10 0,0 5 14 15,11 14 19 1,4 10 9-16,9-1-1 16,11 0-6-16,4-8-16 15,2-8-10-15,4-12-10 16,-5-7-14-16,-2-8-53 0,-1-5-50 16,-11-6-280-16</inkml:trace>
  <inkml:trace contextRef="#ctx0" brushRef="#br0" timeOffset="49910.24">11284 4313 1292 0,'-59'-32'471'0,"68"60"-373"15,-2 3-4-15,2 0-6 16,-2-2-12-16,0-9-29 15,2-6-13-15,-3-6-21 16,1-5-11-16,-4-7-4 0,-2-6-8 16,1-9 4-16,0 1-1 15,-2-6 2-15,2 2 4 0,3-1-1 16,-1 1 4-16,5 9 0 16,-1 3 2-1,5 13 3-15,4 7 6 16,1 11 0-16,-5 7 2 15,-1 2-5-15,-7-2-5 0,0-5-12 16,4-7-23-16,-3-5-61 0,2-4-57 16</inkml:trace>
  <inkml:trace contextRef="#ctx0" brushRef="#br0" timeOffset="50223.92">11593 4278 1264 0,'-10'4'503'15,"-5"7"-305"-15,-1 9-101 16,7 4-8-16,6 1-4 16,2-3-16-16,9-7-35 15,3-4-8-15,3-7-33 16,3-6-21-16,-1-7-22 0,1-7-13 0,0-1-12 15,-2-1 8 1,-3 4 14-16,-2 1 11 0,-3 7 26 16,-2 6 9-16,-3 6 21 15,-1 8 7-15,-1 6 6 16,0 1-3 0,0 0-12-16,2-3-17 0,0-6-66 15,-1-4-33-15</inkml:trace>
  <inkml:trace contextRef="#ctx0" brushRef="#br0" timeOffset="50611.63">11932 4320 997 0,'-28'-35'439'0,"-2"44"-215"16,6 4-21-16,10 9-46 15,3 2-35-15,11 0-58 0,2 2-22 16,4-11-30-16,8-1-8 16,7-8-11-16,3-6-9 15,2-9-27-15,-2-4-21 16,-1-5-33-16,-3-3-6 15,-6 1 13-15,-1 1 25 16,-6 4 38-16,-1 5 15 16,-5 10 38-16,-4 1 9 0,-6 12 23 15,8 6 8-15,-1 4-13 16,8 0-10-16,1-5-21 16,-7-4-11-16,12-6-45 15,-7-4-30-15,2-4 20 0,7-4-344 16</inkml:trace>
  <inkml:trace contextRef="#ctx0" brushRef="#br0" timeOffset="50895.32">12140 4288 921 0,'-1'7'479'0,"1"15"-49"15,2 4-297-15,3 4-57 16,0-3-17-16,-1-8-21 15,0-5-12-15,0-7-24 0,-1-4-2 16,1-6-19-16,-2-5 2 16,0-10-3-16,2-2-3 15,-2-5 9-15,0-1 1 16,1 2 7-16,1 2 6 0,5 6 1 16,1 2 0-16,0 14-3 15,2 2-2-15,-2 12 3 16,1 4-2-16,-2 3-14 15,-2 2-17-15,-3-4-66 16,-4 0-89-16</inkml:trace>
  <inkml:trace contextRef="#ctx0" brushRef="#br0" timeOffset="51308.03">13124 3969 1410 0,'4'20'518'0,"7"37"-404"0,6 12-2 0,-3 5-9 31,-2-3-16-31,0-18-42 0,0-13-16 16,-2-13-43 0,1-9-32-16,-5-12-82 15,-3-6-46-15,-3-19-51 16,-2-7-162-16</inkml:trace>
  <inkml:trace contextRef="#ctx0" brushRef="#br0" timeOffset="51486.2">13168 3995 943 0,'6'-11'402'15,"6"-4"-215"-15,2 5-46 0,9 18-60 16,-4 9-23 0,-3 12-42-16,2 8-7 0,-13 5 0 0,-1 5 3 15,-4 0 15-15,-10-6 3 16,-5-7-3-16,0-10-1 16,-5-8-22-1,2-4-7-15,4-10-35 16,2-2-33-16</inkml:trace>
  <inkml:trace contextRef="#ctx0" brushRef="#br0" timeOffset="51851.05">13569 4167 1224 0,'-9'0'416'0,"-10"8"-381"16,0 2 12-16,-5 10 39 15,1 6 28-15,2-2 25 16,3 2-12-16,9-5-40 16,9-5-27-1,3-6-46-15,6-3-13 0,5-8-14 16,-2-8-7-1,11-8-8-15,-3-3-8 0,0-4 4 16,3 2 3-16,-10 7 9 16,3 2 11-16,0 13 12 15,-6 5 5-15,-3 10 4 16,-2 9 0-16,2 1-2 16,-5-1-2-16,5-4-19 15,-7-5-17-15,0-8-60 0,1-1-44 0,1-11-314 16</inkml:trace>
  <inkml:trace contextRef="#ctx0" brushRef="#br0" timeOffset="52047.21">13754 4220 1169 0,'7'27'515'31,"6"26"-241"-31,-4 0-141 0,-2-5-19 16,-3-2-48-1,-3-4-18-15,-1-3-29 0,0 1-11 16,-1-6-25-16,-5-6-26 16,-5-8-51-16,-3-8-25 0,-5-12-41 15,-1-7-17-15</inkml:trace>
  <inkml:trace contextRef="#ctx0" brushRef="#br0" timeOffset="52198.54">13692 4027 1366 0,'8'-4'503'0,"2"-6"-412"0,0 0-46 0,0 4-70 32,-3 4-60-32</inkml:trace>
  <inkml:trace contextRef="#ctx0" brushRef="#br0" timeOffset="52649.24">13933 4191 1245 0,'-7'12'475'15,"-5"15"-351"1,3 2-30-16,2 1-21 16,3-5-2-16,4-10-11 15,4-3-10-15,6-8-25 16,2-4-15-16,9-11-25 15,4-3-16-15,2-6-33 16,-3-4-7-16,-5-3 14 16,-9 0 13-16,-3 7 33 15,1 5 10-15,-6 10 25 0,0 8 19 16,-8 10 22-16,1 10 8 16,2 10-11-16,3 2-12 0,2-6-19 15,5-5-9-15,0-8-20 16,1-4-19-16,8-9-62 15,1-4-35-15,-3-10-68 16,-2-4-125-16</inkml:trace>
  <inkml:trace contextRef="#ctx0" brushRef="#br0" timeOffset="52912.28">14131 3990 1067 0,'11'9'426'0,"6"18"-275"0,2 12-17 15,-4 7-25 1,-7 9 0-16,-6-10-19 16,1-3-7-16,-3-13-30 15,3-9-20-15,-3-9-22 16,0-5-7-16,0-3-19 0,-1-5-12 0,1 1-16 16,0 0-15-16,8-15-19 15,26-37-10-15,-20 28-9 16,1 0 3-1,-2 3 14-15,-3 2 1 0,-5 3-66 32,-2-1-129-32</inkml:trace>
  <inkml:trace contextRef="#ctx0" brushRef="#br0" timeOffset="53047.18">14281 4140 847 0,'-26'37'428'16,"33"-9"-85"-16,1 2-145 15,9-3-48-15,0 2-22 16,-6-11-50-16,1-3-19 16,-6-5-38-16,3-5-21 0,-2-7-83 15,0-3-27-15</inkml:trace>
  <inkml:trace contextRef="#ctx0" brushRef="#br0" timeOffset="53514.01">15047 3852 1370 0,'-13'15'508'0,"-4"25"-383"31,-2 8-11-31,17 24-4 31,4 4-2-31,11-2-28 0,8-2-12 16,10-18-31-16,7-9-13 0,-4-21-57 15,5-7-38-15,-9-15-110 16,-5-2-54-16</inkml:trace>
  <inkml:trace contextRef="#ctx0" brushRef="#br0" timeOffset="53731.34">15366 3994 851 0,'0'14'476'16,"2"24"18"-16,7 16-334 15,3 15-48-15,1 1-15 0,0-8-34 0,-4-13-26 16,-1-19-37 0,-2-9-28-16,1-13-87 0,0-7-49 15,-2-12-295 1</inkml:trace>
  <inkml:trace contextRef="#ctx0" brushRef="#br0" timeOffset="53966.3">15444 4038 1187 0,'8'0'423'0,"14"10"-357"0,2 4-26 15,3 18-17-15,-9 2 12 0,-2 6 12 16,-8 4 0-1,-8-6-4-15,-6 5-11 0,-18-9-18 16,1-3-4 0,-3-7-4-16,6-6-1 0,8-6-16 15,3-2-16-15,5-10-64 16,3-1-158-16</inkml:trace>
  <inkml:trace contextRef="#ctx0" brushRef="#br0" timeOffset="54431.74">15862 3982 1088 0,'-3'8'418'0,"-2"16"-229"15,1 8-103-15,4 26 62 16,4 1 12-16,3-2-25 16,2-3-32-16,-3-19-65 15,-3-4-24-15,1-10-55 0,-3-8-23 0,2-9-65 16,-3-4-34 0,-1-14-30-16,-2-2-55 0,-4-9-93 15,2-5 22-15,-4-2 76 16,-1-4 106-1,-1-13 272-15,0-1 68 16,6 0 56-16,5 6-11 16,13 16-72-16,3 6-35 15,7 12-51-15,1 6-20 16,-2 9-41-16,-1 11-15 0,-10 8-8 16,-4 5 2-16,-10 6-1 15,-2 6 7-15,-9-4 18 16,-5 1 11-16,-4-8 15 15,0-10 0-15,3-6-12 0,3-7-7 16,6-7-23 0,3-5-22-16,6-8-84 0,3-7-58 0</inkml:trace>
  <inkml:trace contextRef="#ctx0" brushRef="#br0" timeOffset="54711.45">16036 4089 1405 0,'34'35'526'16,"-25"21"-408"-16,-3 0-26 0,3-7-35 16,-6-4-17-16,3-10-22 15,-1-3-4-15,2-10-26 16,-4-8-33 0,0-8-97-16,-1-6-48 0</inkml:trace>
  <inkml:trace contextRef="#ctx0" brushRef="#br0" timeOffset="54916.89">16111 4030 1054 0,'12'-7'414'0,"13"-2"-267"16,4 3-52-16,0 13-32 16,-7 5-5-16,-9 11-14 15,-7 1-9-15,-9 3-12 0,-5 7-4 16,-10-4-5-16,-5 4-3 15,-6-3 1-15,-3-10 1 16,-2-5-3-16,1-6 3 16,11-8-10-16,9-4-19 0,13-10 175 15</inkml:trace>
  <inkml:trace contextRef="#ctx0" brushRef="#br0" timeOffset="55201.35">16486 3843 1602 0,'7'7'538'0,"8"20"-515"16,4 9-11-16,1 19 48 0,-3 9 28 15,-8 9 23-15,-3-1-11 16,-8-4-40-16,-2-2-25 0,-11-15-32 16,-4-6-3-16,-8-7-14 15,-1-4-13-15,1-9-49 16,2-4-43 0,6-18 498-1</inkml:trace>
  <inkml:trace contextRef="#ctx0" brushRef="#br0" timeOffset="63500.9">25407 3874 1436 0,'45'-29'493'16,"-50"41"-450"-16,-1 13-22 15,2 6 5-15,1 6 4 0,3-1-3 16,1 1-11-16,2-3-6 16,1-8-10-16,-1-6-10 15,-3-9-46-15,0-7-30 16,-3-6-61-1,3 4-218-15</inkml:trace>
  <inkml:trace contextRef="#ctx0" brushRef="#br0" timeOffset="63656.84">25663 3953 1210 0,'-6'0'471'15,"-7"1"-312"-15,1 1-117 0,3-1-78 16,3 1-35-16</inkml:trace>
  <inkml:trace contextRef="#ctx0" brushRef="#br0" timeOffset="64146.91">25923 3867 1277 0,'-25'-73'483'0,"31"64"-314"15,10 1-154 1,0 4 0-16,7 4 9 0,-2 5 10 16,-8 17 11-1,-3 8 10-15,-8 14 16 16,-3 8-3-16,-8 3-7 0,2 4-10 16,-3 2-20-16,2-6-9 15,7-4-12 1,1-14-4-16,0-16-15 0,0-7-25 15,-2-11-76-15,1-1-46 16,-2-8-273-16</inkml:trace>
  <inkml:trace contextRef="#ctx0" brushRef="#br0" timeOffset="64303.77">25892 3968 1255 0,'2'-3'464'0,"3"-3"-358"15,5 1-41 1,10-2-25-16,3 4-6 16,8-5-26-16,3 2-33 15,10-1-69-15,2-2 31 0</inkml:trace>
  <inkml:trace contextRef="#ctx0" brushRef="#br0" timeOffset="64547.04">26263 3867 1241 0,'-8'9'496'0,"-9"10"-298"16,-2 4-34-16,1 6-31 0,4 0-11 16,7-3-33-1,13-2-17-15,10-8-28 0,5-5-8 0,9-11-23 32,-2-7-2-32,0-16-19 15,-3-5-10-15,-9 0-13 16,-7-2-6-16,-9 8 3 0,-6 3-4 0,-12 5-11 15,-4 9-12-15,-9 7-32 16,1 7-16 0,7 6-40-1,5 0-20-15</inkml:trace>
  <inkml:trace contextRef="#ctx0" brushRef="#br0" timeOffset="64811.93">26472 3864 1389 0,'-9'5'524'0,"-9"10"-374"0,1 5-24 15,4 7-9-15,3-1-7 0,10 0-31 32,5-2-18-32,13-2-32 15,0-20-9 1,-8-1-17-16,0 2-9 15,30-12-28-15,-1-11-15 0,-8-9-24 16,-23 6-3-16,-8 1 10 16,-5 4 6-16,-11 4-19 15,-4 2-15-15,-1 8-43 16,2 2 69-16</inkml:trace>
  <inkml:trace contextRef="#ctx0" brushRef="#br0" timeOffset="64981.41">26796 3912 1321 0,'0'0'593'16,"-4"0"-233"0,1 0-238-16,2 0-84 15,0 0-27-15,0 0-94 16,-1 0-41-16</inkml:trace>
  <inkml:trace contextRef="#ctx0" brushRef="#br0" timeOffset="65489.36">27020 3913 1380 0,'-35'-13'494'0,"20"45"-390"16,1 1-12-16,8-2 9 15,5-3 0-15,6-11-29 16,9 0-20-16,4-13-29 0,5-6-10 15,7-9-20-15,0-9-11 0,0-4-22 16,-5 0-5-16,-5-2 11 31,-11 2 4-31,-14 1 23 0,-5 5 0 0,-14 7-1 16,-5 2-1-16,0 11-9 16,1 3-9-16,7 5-48 15,8 4-29 1,11-1 32-16,2 1-355 0</inkml:trace>
  <inkml:trace contextRef="#ctx0" brushRef="#br0" timeOffset="65771.84">27223 3900 1469 0,'2'-21'528'15,"-34"41"-412"-15,8 3-15 0,7 4 0 16,9 4-1-16,13-7-36 16,9-1-20-16,12-7-23 0,6-5-12 15,6-11-9-15,-4-6-7 0,-8-13-23 16,-3-2-10-16,-10-2-15 31,-4-1 0-31,-7 1 7 0,-5 1 2 16,-8 7-5-16,-1-1-11 15,-8 8-16 1,2 1-27-16,3 9-68 16</inkml:trace>
  <inkml:trace contextRef="#ctx0" brushRef="#br0" timeOffset="66132.95">27361 3862 1373 0,'79'-21'544'16,"-83"31"-351"-16,-2 12-72 15,-3 5-5-15,3 5-15 16,2 2-15-16,6-3-39 15,6 0-18-15,7-7-10 16,5-7-5-16,4-16-10 16,-1-6-10-16,0-12-23 15,-1-6-8-15,-2-5-13 16,-3-1 9-16,-10 2 16 0,-4 2 13 16,-10 4 11-1,-5 0-2-15,-6 2 0 16,-3 5-4-16,-1 5-5 15,1 5-23-15,3 6-77 0,-1 3-43 16</inkml:trace>
  <inkml:trace contextRef="#ctx0" brushRef="#br0" timeOffset="66311.03">27758 3870 1758 0,'-2'0'612'0,"3"-1"-531"15,-4 1-44-15,2-1-14 16,0 0-26-16,-1 0-161 16</inkml:trace>
  <inkml:trace contextRef="#ctx0" brushRef="#br0" timeOffset="66846.72">28013 3878 1419 0,'-44'-2'540'16,"28"24"-375"-16,7 5-59 16,4-5 7-16,6 0-9 0,7-5-15 15,10-3-44-15,3-2-11 16,6-10-22-16,0-4-12 0,-1-11-18 31,-5-5-18-31,1-5-14 0,-7 0 5 0,-13 0 18 31,-2 2 12-31,-14 6 14 0,-5 1-2 16,-9 7-3-16,-3 7-6 16,-1 4-11-1,5 5-5-15,10 3-28 16,6-1-17-16,11 1-43 0,3 0-28 16,11-4 5-16,4-3-285 0</inkml:trace>
  <inkml:trace contextRef="#ctx0" brushRef="#br0" timeOffset="67117.13">28159 3857 1327 0,'57'-24'525'16,"-71"30"-343"-16,-2 9-66 15,0 4-8-15,7 7-3 16,1 3-9-16,10 1-31 15,5-2-12-15,7-6-26 16,11 2-9-16,12-13-11 16,0-7-4-16,2-12-20 15,-4-12-13-15,-10-5-25 16,-4 2-11-16,-12-2 17 16,-4 1 8-16,-8 3 25 0,-9-1 3 15,-7 6 1-15,-5 2-6 0,-4 7-26 31,1 6-35-31,-2 3-92 0</inkml:trace>
  <inkml:trace contextRef="#ctx0" brushRef="#br0" timeOffset="67481.42">28551 3879 1532 0,'-8'2'463'0,"-10"6"-504"15,-3 4 21-15,1 7 113 16,3 4 44-16,3 4 27 16,10 6-23-16,4 1-51 0,3-3-27 15,12-8-44-15,4-7-8 16,6-17-14-16,4-7-4 15,-2-15-26-15,1-4-12 0,-3-1-8 16,-4-1 1-16,-14 4 24 31,-6 4 7-31,-15 0 3 0,-7 5-3 0,-5 3-6 16,-5-1-13-16,0 10-49 31,-1 3-40-31,10 2-259 0</inkml:trace>
  <inkml:trace contextRef="#ctx0" brushRef="#br0" timeOffset="68910.03">8214 5471 1437 0,'3'22'483'0,"8"36"-458"0,3 10-4 16,0-5 1-16,4-1-4 15,-6-17-18-15,-3-14-10 0,3-8-40 16,-8-4-39-16,1-12-260 16</inkml:trace>
  <inkml:trace contextRef="#ctx0" brushRef="#br0" timeOffset="69132.89">8239 5493 1092 0,'3'-9'414'0,"12"-8"-307"16,2 1-24-16,8 3-33 16,10 7-19-16,-6 6-22 15,2 4 1-15,-8 18 8 16,-14 0 2-16,-9 18 6 0,-9 3 0 16,-5 3-3-1,-4 0-2-15,1-13-6 16,-2-7-3-16,9-9-14 15,3-6-16-15,7-9-58 0,7-1-44 0</inkml:trace>
  <inkml:trace contextRef="#ctx0" brushRef="#br0" timeOffset="69310.75">8573 5529 811 0,'0'34'430'0,"-1"23"-24"16,-1 1-339-16,2-2-4 16,-1-17-39-16,1-6-17 15,1-11-31-15,0-8-21 16,3-7-175-16,-3-7-152 16</inkml:trace>
  <inkml:trace contextRef="#ctx0" brushRef="#br0" timeOffset="69533.91">8536 5504 687 0,'4'-7'375'16,"6"-6"10"-1,8 2-291-15,5 4-45 0,1 3-11 0,-1 8-22 16,-7 4-13-16,-7 12-3 16,-8 5 0-16,-9 10 10 31,-4 4 7-31,-8-2 8 15,0-3-2-15,0-9-8 0,4-1-8 16,6-7-45-16,4-2-10 16,6-14-315-16</inkml:trace>
  <inkml:trace contextRef="#ctx0" brushRef="#br0" timeOffset="69862.22">8806 5504 1132 0,'5'34'464'16,"-5"19"-293"-16,0 2-94 15,1 1-14-15,-1-15-37 0,4-5-6 16,2-13-5-16,-2-8 0 16,4-12-9-1,6-5-8-15,6-14-7 0,-2-5-2 16,2-6 1-16,-1-3 0 0,-3-1 1 15,2 4 4-15,2 13 5 32,-4 5 9-32,-1 22 24 0,-3 8 18 15,-9 11 20-15,1 3 0 16,-5-1-16 0,1-4-18-16,1-7-28 0,1-6-19 15,2-14-69-15,2-4-50 16</inkml:trace>
  <inkml:trace contextRef="#ctx0" brushRef="#br0" timeOffset="71617.47">9828 5493 1262 0,'-35'22'481'0,"26"-33"-321"0,-1 2-55 15,10-1-35-15,4 4-16 16,5-2-41-16,8 2-12 16,6-1 0-16,-6 3 5 0,2 5-1 15,-3 6 0-15,-2 11-2 16,0 5 0-16,-10 10 0 16,6 4 1-16,-11-1 0 31,0-4-4-31,0-5 5 15,-14-9-3-15,9-1 13 0,-3-4 2 16,-2-7 13 0,4 2 0-16,2-8-7 0,5 2-8 0,5-2-12 15,-5-1-2-15,7 0 0 16,41-8 1-16,-24 2-12 16,1 5-22-16,-6-3-46 15,1 2-24-15,-1 2-47 16,-4 1-197-16</inkml:trace>
  <inkml:trace contextRef="#ctx0" brushRef="#br0" timeOffset="71996.63">10114 5500 1183 0,'0'-4'425'0,"2"-7"-328"16,2 2-57-16,9-1-6 15,3 1 2-15,0 6-10 0,1 3-14 16,-6 5 1 0,-4 6 0-16,-2 10 1 0,-4 4 4 0,-4 10 2 15,0-3-1-15,-2 4 3 16,-4 0 1-16,-2-5 2 15,-2-3 2-15,1-10 6 16,3-8 4-16,7-9-3 16,2 1-10-16,9-3-5 15,4 0-13-15,5-4 0 16,6 0-1 0,1 2-2-16,-1-5 1 15,4 5-31-15,-6 0-14 0,-6 2-86 16,-8 6-137-1</inkml:trace>
  <inkml:trace contextRef="#ctx0" brushRef="#br0" timeOffset="72431.77">11074 5483 1057 0,'0'-1'525'15,"0"0"-57"-15,0 0-391 16,0 0-40-16,0 0-23 16,0 0-41-16,0 0-31 15,0-1-90-15,0 2-147 16</inkml:trace>
  <inkml:trace contextRef="#ctx0" brushRef="#br0" timeOffset="72563.5">11154 5664 1335 0,'-2'1'517'0,"-1"2"-382"0,3-5-84 15,0 1-33 1,0 0-84-16,0 0 53 0</inkml:trace>
  <inkml:trace contextRef="#ctx0" brushRef="#br0" timeOffset="73115.39">12192 5411 1428 0,'-3'13'502'0,"-3"17"-419"16,2 13 1-16,6 3 17 15,4 2 1-15,6-8-25 16,5-12-17-16,7-8-25 31,1-8-11-31,7-16-19 0,0-9-2 16,-6-16-2-16,-4-11-1 15,-7-4-1-15,-7-2 1 0,-10 4 0 16,-6 10 1-16,-14 7 1 16,-6 5-2-16,-11 12 0 15,3 5-4-15,1 11-1 16,4 13 0-16,10 10 1 16,1 8-1-16,13 7-38 15,5-3-29-15,9-4-84 0,5-5 14 16</inkml:trace>
  <inkml:trace contextRef="#ctx0" brushRef="#br0" timeOffset="73548.6">12630 5675 1226 0,'0'0'549'0,"0"0"-213"16,0 1-223-16,1 14-60 16,-4 29-19-16,-9-23-44 15,-2 1-50-15,2 2-263 0</inkml:trace>
  <inkml:trace contextRef="#ctx0" brushRef="#br0" timeOffset="74732.14">12847 5459 1136 0,'0'0'466'0,"0"0"-239"16,0-1-164-1,5-2-18-15,14 1-11 0,32-43-9 0,-25 27-11 16,0 9-9-16,0 2 1 31,-10 7-4-31,-4 4 4 16,-12 8 12-16,-10 5 4 0,4 9 3 15,-6 3-4-15,7 8-8 16,-2-4-8-16,-7 1-1 16,-1-5 4-16,2-8 6 15,1-4 11-15,6-10 7 16,8-1-3-16,-1-7-11 0,7-3-8 16,10-7-8-16,-1-3 2 15,21-2 1-15,-4 0 0 16,3 8-2-16,-1 4-3 15,-18 7 0-15,0 6-1 0,-17 7-2 16,-2 7 3-16,-13 9 5 16,-2 1 4-16,-8-2 8 15,-5-4 2-15,4-9 0 16,-5-4-3-16,13-8-10 16,6-1-18-16,11-5-82 15,2-3-59 1</inkml:trace>
  <inkml:trace contextRef="#ctx0" brushRef="#br0" timeOffset="75132.39">13369 5318 1555 0,'-6'-41'547'0,"4"56"-467"0,3-2-3 16,3-7-20 0,2-2-14-16,3-8-35 0,4-6 2 15,7-7-3 1,-1-7-4-16,1-2-9 16,-8 0-13-16,-13 6-11 0,-3 6-5 15,-16 7-16-15,1 7-1 16,-4 7-30-16,3 10-14 0,4 6-36 15,4 1-58-15</inkml:trace>
  <inkml:trace contextRef="#ctx0" brushRef="#br0" timeOffset="75381.53">13747 5204 1551 0,'-14'30'584'0,"-17"35"-456"15,-2 5-12-15,-4 7-45 16,4 5-18-16,12-3-13 16,8-5-5-16,12-22-17 15,3-16-20-15,9-14-98 0,3-9-49 16,1-11-227-16</inkml:trace>
  <inkml:trace contextRef="#ctx0" brushRef="#br0" timeOffset="75596.13">13772 5620 1443 0,'-2'10'546'0,"-2"12"-399"0,3-5-23 0,4-6-40 15,2-6-27 1,1-11-39-16,4-7-7 16,-1-8-7-16,-1-6 1 15,-5 2-6-15,-3 2-3 16,-5 8-8-16,-2 14-6 0,-6 10-29 16,1 6-22-16,-1 8-55 15,0 0-40-15</inkml:trace>
  <inkml:trace contextRef="#ctx0" brushRef="#br0" timeOffset="76199.3">14943 5270 1262 0,'-2'3'501'16,"-7"11"-302"-16,-4 6-67 0,-12 14-39 15,0 5-16-15,-1 3-34 16,0-2-19-16,9-8-5 16,-1-8-12-16,7-7-32 15,5-4-22-15,3-9-61 16,-1-5-33-16,2-12-186 16,1-6-205-1</inkml:trace>
  <inkml:trace contextRef="#ctx0" brushRef="#br0" timeOffset="76366.6">14748 5318 1025 0,'0'0'447'0,"6"1"-216"0,6 4-70 15,10 10-49-15,2 2-8 16,0 4-15 0,0 2-20-16,0-2-30 15,1-1-16-15,-3 0-54 0,-2-3-34 16,-4 1-45-16</inkml:trace>
  <inkml:trace contextRef="#ctx0" brushRef="#br0" timeOffset="77032.89">15774 5354 1375 0,'-68'-22'520'0,"67"41"-370"16,4 2-40-16,-2 12-32 15,-1 4-14 1,4 0-31-16,-3 0-21 15,8-6-28-15,0-7-33 16,-4-8-86-16,6-6-2 16</inkml:trace>
  <inkml:trace contextRef="#ctx0" brushRef="#br0" timeOffset="77163.89">15881 5380 938 0,'0'-3'513'0,"-2"0"25"16,1 1-439-16,0 0-46 16,0 2-54-16,0 0-25 15</inkml:trace>
  <inkml:trace contextRef="#ctx0" brushRef="#br0" timeOffset="77550.8">16073 5182 1145 0,'5'-8'478'16,"7"-10"-237"-16,1 6-125 0,16 6-34 31,-1 6-7-31,4 23 9 16,-2 7 5-16,-10 16 19 0,-5 10 0 15,-11 1-24-15,-2 3-13 16,-1 2-30-1,0 1-17-15,4-2-8 0,-1-8-12 0,2-15-25 16,2-12-16-16,-3-15-62 16,-1-3-40-16,-9-9-69 15,-3-7 63-15</inkml:trace>
  <inkml:trace contextRef="#ctx0" brushRef="#br0" timeOffset="77900.7">16111 5418 845 0,'6'-7'452'0,"7"-5"-12"0,4 1-350 16,10-1-58-16,-2 3-15 15,9 3-29-15,-4-3-16 16,0 0-43-16,1 0-24 16,-5-3-67-16,4 0 6 0,-7 3 46 31,-3 3 58-31,-9 6 155 15,-5 5 44-15,-8 12 63 0,-6 6-7 16,-1 7-27 0,0 3-14-16,5-1-33 0,4-6-16 15,10-7-39-15,7-7-17 0,7-11-32 16,0-8-15-16,1-13-16 16,-1-7-18-16,-9-7-13 15,0 4 2-15,-12 4-3 16,-9 3 0-16,-11 6-12 15,-7 3-19-15,-10 12-33 16,0 3-16-16,5 10-42 16,5 2-55-16</inkml:trace>
  <inkml:trace contextRef="#ctx0" brushRef="#br0" timeOffset="78181.3">16668 5293 1017 0,'-11'6'541'0,"-4"14"3"0,-1 4-381 0,-2 5-33 15,9 1-8 1,9-2-31-16,6-2-17 16,15-10-39-16,8-5-16 15,6-14-25-15,0-8-21 0,-1-10-45 16,-7-5-17-16,-14-1-15 31,-5-3 7-31,-11 4 12 0,-8 4 6 0,-12 3-32 16,-1 3-21-16,-7 7-137 15,1 4-202-15</inkml:trace>
  <inkml:trace contextRef="#ctx0" brushRef="#br0" timeOffset="78349.05">16947 5305 1646 0,'1'-1'601'0,"-1"0"-480"16,0-1-41-16,-1 1-65 0,0 1-25 15,0 0-134-15,0 0-192 16</inkml:trace>
  <inkml:trace contextRef="#ctx0" brushRef="#br0" timeOffset="78764.03">17168 5264 905 0,'-6'12'492'0,"-9"20"37"0,3 3-373 0,8 0-14 16,4 1-10-16,10-13-35 31,7-4-32-31,7-14-43 0,3-7-11 0,4-14-22 16,4-7-19-16,-4-11-33 15,-1 3-6-15,-13 2-10 16,-13 1 10-16,-15 3 4 31,-10 3 4-31,-10 11 7 16,-5 8 8-16,-1 17 10 15,1 5-9-15,8 2-51 0,11-2-160 16</inkml:trace>
  <inkml:trace contextRef="#ctx0" brushRef="#br0" timeOffset="79032.5">17442 5254 1073 0,'-8'4'515'0,"-4"10"-100"16,0 3-265-16,6 6-34 16,1 4-8-16,5-4-19 15,2 1-10-15,7-3-29 16,3-6-15-16,8-7-24 16,2-5-12-16,3-9-17 15,-1-3-16-15,-5-8-22 16,-4-4-9-16,-8 2-19 15,-3-2-7-15,-9 4-18 16,-5 2-15-16,-6 0-35 16,1 2-148-16</inkml:trace>
  <inkml:trace contextRef="#ctx0" brushRef="#br0" timeOffset="79329.81">17649 5246 1227 0,'-7'8'509'15,"-5"6"-272"-15,5 12-118 16,-2 1 2-16,8 4 6 0,1-1-4 16,4-3-32-16,8-3-21 31,5-9-35-31,6-5-17 0,-2-13-26 0,4-9-11 15,1-9-29-15,1-2-14 0,1-2-16 32,-7 2-2-32,-10 3-6 15,-9 1-9-15,-10 6-26 16,-4 0-17-16,-7 2-83 16,1 2-155-16</inkml:trace>
  <inkml:trace contextRef="#ctx0" brushRef="#br0" timeOffset="79530.64">18010 5299 1662 0,'6'-1'637'0,"1"-1"-458"15,1-1-88-15,-4-1-23 16,-6-2-63-16,-5 0-53 16,-8 3-149-16</inkml:trace>
  <inkml:trace contextRef="#ctx0" brushRef="#br0" timeOffset="80031.89">18412 5306 1491 0,'-12'-17'539'15,"5"45"-416"-15,1 6 3 0,4-5 5 0,6 0-6 16,10-8-48-16,6-8-18 15,6-8-31 1,-1-6-20-16,4-12-11 0,-1-6-17 16,-2-7-20-16,-3-5 4 15,-16 4 10 1,-4 0 7-16,-9 1 13 16,-11 2-4-16,-6-1-15 15,-3 12 6-15,-4 10-2 16,1 8 3-16,1 18-5 15,1-2-6-15,12 5-28 16,4-2-28-16,18-3-58 0,7-5-30 16</inkml:trace>
  <inkml:trace contextRef="#ctx0" brushRef="#br0" timeOffset="80323.63">18698 5247 1205 0,'-8'0'503'0,"-7"4"-254"16,-1 9-126-16,0 9-23 15,2 4-6-15,4 3 10 0,7-2-10 16,10-2-17-16,6-2-15 16,7-9-37-16,4-7-14 15,8-9-31 1,5-7-8-16,2-8-33 15,-4-4-6-15,-16-3 14 16,-4-1 11-16,-15 3 23 16,-8 1 4-16,-10 5-7 15,-8 1-4-15,-6 5-6 0,-2 4-2 0,6 6-47 16,4 4-39-16</inkml:trace>
  <inkml:trace contextRef="#ctx0" brushRef="#br0" timeOffset="80667.67">19112 5201 1038 0,'-15'2'458'0,"-10"1"-243"0,-3 13-27 15,-5 0 1-15,4 7-8 16,2-2-14 0,6 2-36-16,5 0-23 0,13 0-48 15,5 0-20-15,15-6-32 16,7-3-1-16,10-10-11 16,9-6-10-16,2-15-39 15,2-5-22-15,-8-5-14 0,-1 1 9 16,-14-1 30-16,-11 3 20 0,-14-1 8 31,-18 1-3-31,-14 11 7 16,-3 6-2-16,-12 19 3 15,-2 7-36-15,3 8 56 16</inkml:trace>
  <inkml:trace contextRef="#ctx0" brushRef="#br0" timeOffset="82330.45">26365 4972 1371 0,'33'-31'508'15,"-39"49"-381"-15,-3 3-34 0,-2 7-24 16,6-2-2-16,5-5-20 15,4 0-22 1,9-13-11-16,-2-4-5 0,4-5-8 16,2-5 2-16,5-5-5 15,0 3 2-15,5-2 1 16,-1 2-1-16,3 8-1 16,-5 2-2-1,-12 11-2-15,-8 5 3 16,-13 6 5-16,-2 3 1 0,-5 1 7 15,-1 2-5-15,0-3 1 16,-3-2-3-16,6-6-6 16,1-5 2-16,4-8-17 15,3-1-26-15,1-5-48 16,0 0-39-16,-2-5-207 16</inkml:trace>
  <inkml:trace contextRef="#ctx0" brushRef="#br0" timeOffset="82496.92">26341 4916 1382 0,'4'-3'485'0,"13"-4"-416"16,8 2-30-16,9-3-10 31,7 1-3-31,-3 1-32 15,-2 0-35-15,-8 6-196 16</inkml:trace>
  <inkml:trace contextRef="#ctx0" brushRef="#br0" timeOffset="82679.32">26756 4950 1337 0,'70'53'534'0,"-76"-58"-319"0,1 4-183 0,1-2-93 16,0-3-52-16</inkml:trace>
  <inkml:trace contextRef="#ctx0" brushRef="#br0" timeOffset="82975.31">27044 4879 1474 0,'-3'7'531'16,"-2"16"-420"-16,-4 9-24 15,4 7-6-15,3 3 0 0,3 1-30 16,4-10-22-16,5-8-45 16,-2-9-41-16,5-11-83 0,8-4-57 15</inkml:trace>
  <inkml:trace contextRef="#ctx0" brushRef="#br0" timeOffset="83279.36">27215 4904 1200 0,'-9'11'474'0,"3"15"-288"15,-11 4-20-15,9 4 4 0,3 1-6 16,5-2-37-16,11-5-24 0,9-7-49 15,4-5-14 1,4-13-27-16,0-7-8 0,-2-12-9 16,1-9-9-16,-6-6-16 15,-4-3-7-15,-13 3-10 16,-4 4-6-16,-13 3-1 31,-5 5 9-31,-2 6 2 0,-5 4-3 16,-1 9-23-16,0 4-20 0,7 6-30 15,4-2-28-15,15 3-189 16,10-1-113-16</inkml:trace>
  <inkml:trace contextRef="#ctx0" brushRef="#br0" timeOffset="83549.23">27477 4912 847 0,'-5'3'496'0,"-3"12"53"15,-3 5-315-15,-2 10-52 16,-1 2-6-16,6-3-38 16,3-1-29-16,9-5-46 15,8 0-20-15,7-12-34 16,5-7-9-16,4-16-32 31,-3-8-14-31,-1-5-19 0,-6-3-7 16,-6 6 9-16,-9-3 9 15,-11 2 2-15,-2 2 3 16,-12 3-10-16,1 2 0 16,-1 10-4-16,0 1-21 15,1 5-54-15,3 5-191 0</inkml:trace>
  <inkml:trace contextRef="#ctx0" brushRef="#br0" timeOffset="83761.24">27655 4952 1301 0,'53'29'589'16,"-60"-33"-179"-16,1 3-352 16,2-3-22-16,2 0-37 31,-8 1-31-31,8 0-120 15,-6 3-447-15</inkml:trace>
  <inkml:trace contextRef="#ctx0" brushRef="#br0" timeOffset="84149.17">27965 4935 1343 0,'-38'-51'507'16,"24"69"-357"-16,-2 0-13 0,6 12 2 31,3 0 4-31,7-3-33 15,7 2-25-15,9-9-40 16,3-6-22-16,9-15-28 16,-2-6-6-16,5-12-16 15,-4-6-10-15,-6 4-15 16,-7-6-6-16,-13 5-5 0,-2 1 0 0,-15 2 11 16,-7 4 9-16,-4 7 18 15,-1 4 11-15,2 5 10 16,7 5-11-16,6 2-36 15,4 2-28-15,9 1-64 16,2 2 184-16</inkml:trace>
  <inkml:trace contextRef="#ctx0" brushRef="#br0" timeOffset="84462.41">28150 4886 1384 0,'-12'6'534'16,"-12"9"-351"0,5 7-28-16,4 6-4 15,5-2-1-15,10-3-42 16,7-1-26-16,12 0-47 0,8-4-15 16,9-11-19-1,6-6-8-15,2-15-29 0,-3-7-18 16,-9-4-7-16,-7-3 1 15,-22 4 16-15,-4 1 8 0,-16 1-3 16,-12 4-8 0,-8 3 6-16,-3 7 1 0,2 6-1 15,7 2-21-15,11 1-64 16,8 2 19-16</inkml:trace>
  <inkml:trace contextRef="#ctx0" brushRef="#br0" timeOffset="84748.32">28388 4879 1032 0,'59'-14'548'16,"-74"23"10"-16,-2 16-418 15,-2 5-5-15,6 10 20 16,9 7-2-16,11-4-64 0,9-4-28 15,12-13-46 1,5-16-18-16,2-16-30 0,3-13-18 16,-7-14-14-16,-4 0 5 0,-9-2 21 15,-5 2 10-15,-13 7-3 16,-8-4-9-16,-14 6-18 31,-6 3-5-31,-8 11-23 16,-1 7-24-16,4 7-25 15</inkml:trace>
  <inkml:trace contextRef="#ctx0" brushRef="#br0" timeOffset="-203980.07">8568 8029 1323 0,'28'1'450'16,"-27"72"-390"-16,4 8 8 15,3 3 10-15,-3-9-4 16,6-20-44-16,-1-9-20 15,-2-13-33-15,5-6-27 0,-4-7-62 16,0-6-42-16,-4-9-300 16</inkml:trace>
  <inkml:trace contextRef="#ctx0" brushRef="#br0" timeOffset="-203715.11">8664 8028 1057 0,'8'-13'391'0,"14"-10"-318"0,2 7-3 16,3 13-28-16,2 6-13 16,-4 15-15-16,-2 7-8 0,-13 17-3 15,-5 8-5-15,-8 9 2 16,-15-1 0-16,-5-5 20 16,-7-10 12-16,-3-14 7 31,4-5 9-31,5-14-8 15,7-6-5-15,0-6-19 16,4-2-18-16,8-9-65 0,5-5-37 16,8-3-296-16</inkml:trace>
  <inkml:trace contextRef="#ctx0" brushRef="#br0" timeOffset="-203330.43">8850 8132 1303 0,'29'-28'545'15,"-28"28"-241"-15,17-4-256 16,9 2 4-16,10-8-13 16,4-2-5-16,-2-5-39 15,-4-2-24-15,-11 0-65 16,-8 3-36-16,-7 7-49 15,-5 6-9-15,-8 3 7 16,-4 0 30-16,-4 3 72 16,-2 0 46-16,1 3 94 15,0 0 30-15,3-2 33 0,3-1-4 16,5 6-21-16,3 5-7 0,6 20-9 16,2 11-3-1,-3 13-1-15,2 4-8 0,-6-6-21 16,-1-9-5-1,1-14-21-15,1-7-6 0,1-10-46 16,-1-6-39-16,3-5-90 16,-1-5 133-16</inkml:trace>
  <inkml:trace contextRef="#ctx0" brushRef="#br0" timeOffset="-203180.26">9283 8280 1599 0,'-6'0'636'0,"4"1"-407"0,-1-4-165 31,2 2-35-31,0 0-121 0,-1 0-84 16</inkml:trace>
  <inkml:trace contextRef="#ctx0" brushRef="#br0" timeOffset="-197678.44">8689 7186 1187 0,'-22'-70'453'0,"-19"73"-309"16,3 12-44-1,3 6 5-15,9 9-2 16,6 8-10-16,11 8-25 15,4-2-5-15,11 4-30 16,5-3-13-16,6-9-20 16,4-3-9-16,6-13-36 15,3-7-23-15,3-12-56 0,3-6-34 16,-3-6-57 0,1-7-170-16</inkml:trace>
  <inkml:trace contextRef="#ctx0" brushRef="#br0" timeOffset="-197368.04">8862 7370 1107 0,'43'-32'444'16,"-63"46"-265"-16,2 4-42 0,-2 1-30 16,12 4-18-16,6-1-39 15,2-3-18-15,7-5-18 16,4-4-12-16,1-5-36 15,-4-2-12-15,4-10-33 16,0-5-13-16,9-9 6 16,0-3 3-16,-7 3 25 15,-1 1 12-15,-5 6 17 16,2 8 4-16,0 6 3 16,-4 5 2-16,2 10 2 15,-4 1 7-15,1 6 9 16,-2 0 2-16,3-1-20 0,-1-8-87 15</inkml:trace>
  <inkml:trace contextRef="#ctx0" brushRef="#br0" timeOffset="-197179.26">9111 7105 786 0,'5'27'374'0,"4"20"-80"16,2 17-209-16,-3 1 0 16,-3-7-25-16,1-5-17 0,-1-20-40 15,-1-7-25-15,0-12-100 16,-3-9-126-16</inkml:trace>
  <inkml:trace contextRef="#ctx0" brushRef="#br0" timeOffset="-196729.42">9125 7444 724 0,'-32'-59'369'16,"42"57"-61"-16,3 1-228 0,6-1-64 31,-2-1-8-31,2 1-19 0,3-1-18 0,-4-1-55 31,5-5-43-31,3-3-81 16,0 2-19-16,-1 0 18 15,-6-1 44-15,-9 4 183 16,-8-1 93-16,-3 2 139 0,1 4 34 16,-1 0-37-16,-1 2-33 15,1 0-72-15,0 0-18 16,-7 13-28-16,-22 35-6 16,22-28-21-16,2 4-9 0,8-1-24 15,2 0-15-15,2-6-16 16,3-3-8-16,3-13-16 15,3-5-11-15,4-10-24 0,-5-3-9 16,0-5-21-16,-4-2-8 16,-2 4 2-16,-5 0 7 15,1 9 32-15,1 9 11 16,1 4 23-16,4 9 4 16,-5 7 21-1,2 2 17-15,0 6 7 16,-5 0 4-16,5-7-26 15,-5-6-30-15,4-11-94 16,0-4-146-16</inkml:trace>
  <inkml:trace contextRef="#ctx0" brushRef="#br0" timeOffset="-196545.6">9560 7168 1154 0,'2'34'456'0,"1"32"-311"0,0 1-24 0,2-15-48 16,0-7-23-16,1-16-52 15,-3-6-31 1,-1-18-72-16,-2-5-33 0</inkml:trace>
  <inkml:trace contextRef="#ctx0" brushRef="#br0" timeOffset="-196414.53">9517 7320 798 0,'7'2'429'15,"1"1"-2"-15,3-1-367 16,3 0-24-16,0-5-84 16,-1-6-191-16</inkml:trace>
  <inkml:trace contextRef="#ctx0" brushRef="#br0" timeOffset="-195615.05">9859 7232 1075 0,'-10'12'448'0,"-14"16"-192"15,-5 2-123-15,9 5-7 16,2-4-3-16,9-7-42 31,9-7-28-31,1-9-34 16,8-3-14-16,4-7-22 16,8-7-2-16,2-7-11 15,-1-8-6-15,-1 0 2 16,-9-5 2-16,1 8 11 15,-3 7 11-15,-6 3 9 16,-1 11 5-16,5 16 11 0,-1 5 5 0,6 10 7 16,-5 0 1-16,-5-8-11 15,0-3-4-15,1-8-9 16,5-4-17 0,2-6-22-16,0-2-25 0,-2-6-32 15,-1-7-7-15,0-10-17 16,-1-2 6-16,1-3 14 15,1 2 9-15,0 7 41 0,1 1 15 16,-3 16 38-16,2 2 15 16,-3 12 25-16,0 8 15 15,-1 3 6 1,-2 4 4-16,-2-4-17 16,-1-9-14-16,2-1-18 15,3-5-11-15,1-5-13 16,0-1-6-16,1-7-12 15,0-5-4-15,-1-3-3 16,2-6-4-16,1-7 0 16,4 1 5-16,-1-2 8 15,1 7 11-15,-2 20 15 16,-3 4 13-16,2 12 16 0,-3 10 5 16,-1-5 4-1,-1 2-5-15,-1-3-17 0,-4-7-6 0,2-3-20 16,-2-2-25-16,1-6-71 15,2-2-193-15</inkml:trace>
  <inkml:trace contextRef="#ctx0" brushRef="#br0" timeOffset="-195215.38">10812 7187 1561 0,'46'-61'545'0,"-57"61"-468"0,9 7-67 16,5 0-14 0,-5-5-52-16,1 1-47 0,1 2-199 15</inkml:trace>
  <inkml:trace contextRef="#ctx0" brushRef="#br0" timeOffset="-195066.9">10906 7365 1350 0,'0'6'523'0,"0"-2"-375"0,-6-1-51 16,7-1-61-16,-1-5-30 0,1-1-78 31,-1 3-52-31</inkml:trace>
  <inkml:trace contextRef="#ctx0" brushRef="#br0" timeOffset="-192673.35">9740 7955 1307 0,'3'10'462'0,"-1"12"-394"16,6 19-17 0,5 20 7-16,-4 9-6 15,4 0-8-15,2-11-55 0,-2-17-35 16,1-15-85-16,-1-7-94 0</inkml:trace>
  <inkml:trace contextRef="#ctx0" brushRef="#br0" timeOffset="-192448.39">9864 8023 809 0,'10'-12'352'0,"11"-7"-195"15,3 5-29-15,1 11-38 16,-5 10-27-16,-5 16-19 16,-3 7-7-16,-4 20-5 15,-5 3-7-15,-10 1-14 16,0-3-2-16,-5-7 0 15,-4-9 0-15,8-10-1 16,2-2-2-16,-2-15-28 16,7-1-30-16,4-7-162 15,-2-6-118-15</inkml:trace>
  <inkml:trace contextRef="#ctx0" brushRef="#br0" timeOffset="-192161.09">10132 8240 1108 0,'0'14'440'16,"0"17"-297"-16,5-1-14 15,5-11-46-15,0-3-27 16,5-14-40-16,-1 0-16 16,5-7-35-1,0-10-20-15,-2-12-31 0,0-6-8 0,-6-7 6 16,-1 1 18-1,-5 13 39-15,-3 4 22 0,-2 20 38 16,2 7 12-16,0 22 15 16,0 5 6-16,3 10 2 15,-4 0-8-15,3-11-20 16,6-3-18-16,1-11-47 16,-2-6-27-16,4-6-198 15</inkml:trace>
  <inkml:trace contextRef="#ctx0" brushRef="#br0" timeOffset="-191864.87">10480 8205 1313 0,'21'-11'482'0,"-34"45"-370"0,3-1-16 0,5-11-17 16,2-1-19-1,4-13-40-15,5 2-20 16,8-10-34-16,2-3-20 16,3-11-31-16,0-8-8 15,-2-3-2-15,-4-2 7 0,-4 4 28 16,-1 7 18-16,-1 16 41 16,-1 3 19-16,2 20 16 15,-4-3 7-15,-1 5-8 16,-1-1-4-16,1-5-25 0,1 3-25 15,1-16-251 1</inkml:trace>
  <inkml:trace contextRef="#ctx0" brushRef="#br0" timeOffset="-191446.99">11422 7930 1572 0,'-5'17'529'0,"-4"27"-487"16,-2 7 10-16,12 11 6 0,0 3 1 15,2-18-35-15,12-2-19 16,-13-20-46 0,7-6-41-16,-2-8-95 15,0-9-46-15</inkml:trace>
  <inkml:trace contextRef="#ctx0" brushRef="#br0" timeOffset="-191127.66">11454 7945 567 0,'9'-14'272'0,"5"-15"-9"15,9 5-156 1,4 7-14-16,-4 4-13 0,-4 12-57 16,-6-1-17-16,-6 8 5 15,-3 5 21-15,-5 8 37 16,-4 9 16-16,-7 3 13 16,-6 4-3-1,-2-2-20-15,-2-5-8 0,-6-3-23 16,7-8-12-16,-2-8-10 15,10 0-6 1,12-9-6-16,5 0-2 0,15-5-11 16,0 1 3-16,18 4 2 15,-7 3-2-15,3 9 7 16,-5 8-6-16,-9 4-5 16,0 0 3-16,-5 1-21 15,-3-9-17-15,-5-3-48 16,-1-7-67-16,0-10-151 15,0-7-91-15</inkml:trace>
  <inkml:trace contextRef="#ctx0" brushRef="#br0" timeOffset="-190914.44">11716 8066 1107 0,'0'12'476'16,"2"21"-248"-1,0 1-16-15,3 2-61 0,1-2-20 16,3-12-58-16,3-4-19 15,1-12-35-15,-1-8-13 16,4-19-26-16,-3-5-19 0,-5-16-27 16,1 2-6-16,-14 3 9 15,-4 5 13-15,-5 12 27 16,-2 9-1-16,-1 13-30 16,4 9-36-16,6 11-267 15</inkml:trace>
  <inkml:trace contextRef="#ctx0" brushRef="#br0" timeOffset="-190498.02">12047 8043 1176 0,'27'-7'504'0,"-43"16"-229"0,1 3-138 16,4 11-22 0,-1 8-1-16,-3 3-26 0,6 1-18 15,4-9-40-15,11-1-17 16,9-16-26-16,-2-7-13 16,11-15-27-16,-4-22-21 15,0-11-48-15,1-7-12 0,-9 0 6 16,-2 8 14-16,-3 6 58 15,-5 3 21-15,-2 14 34 0,0 4 29 16,-3 18 49-16,1 12 8 31,0 16 21-31,3 13 1 0,4 14-16 16,3 9-4-16,1 4-32 16,-3-7-20-16,3-14-26 15,0-17-9-15,5-13-48 16,-1-14-34-16,-3-16-95 15,-1-6-46-15</inkml:trace>
  <inkml:trace contextRef="#ctx0" brushRef="#br0" timeOffset="-190196.03">12307 8020 1509 0,'-7'10'578'16,"-7"18"-418"-16,4 4-19 0,2 0-37 15,4 3-23 1,4-10-44-16,8-1-16 0,1-10-43 16,4-8-22-16,3-20-46 15,-2-8-27-15,2-15-36 16,-4-2-13-16,-2 6 26 16,-2 7 26-1,-2 16 83-15,0 9 45 16,-2 19 62-16,-3 6 22 15,1 14 19-15,-1 3-11 16,4-7-40-16,3-3-20 0,-5-15-72 0,8-9-51 16,-7-11-93-16,7-8-243 0</inkml:trace>
  <inkml:trace contextRef="#ctx0" brushRef="#br0" timeOffset="-188751.07">13308 7719 1384 0,'-6'0'540'0,"-5"-4"-401"0,7 17-20 16,-1 9-2-1,3 10-31-15,0 9-16 0,2 0-21 31,7-3-9-31,2-8-25 0,1-7-5 16,-1-7-9-16,-1-6-6 16,-4-6-17-16,3-4-8 15,-1-3-14-15,2-5 1 0,3-6 8 16,2-3 5-16,8-2 8 16,1 1 6-16,6 8 1 15,1 6-2-15,-2 9 1 16,-6 5-1-16,-7 8 6 15,-5 2 3-15,-19 8 11 16,0 0 0-16,-10 2 5 0,-2 2 4 16,-3-10-2-16,-2-2 8 15,3-6-4-15,1-8-2 16,11-4-13-16,2-4-15 16,8-7-54-16,3-3-38 0,10-5-41 31,3-1-157-31</inkml:trace>
  <inkml:trace contextRef="#ctx0" brushRef="#br0" timeOffset="-188432.74">13610 7928 1097 0,'1'7'461'0,"-3"7"-225"0,2 6-91 16,2 2-22-16,0-3-20 15,10-2-42-15,-1-4-20 0,3-9-27 16,4-1-6-16,-3-10-28 16,3-7-15-16,-2-8-28 15,-5-6-9-15,-2 1 0 16,-4 1 12-16,-3 5 28 0,2 4 12 16,-4 6 34-16,3 9 10 15,-1 7 15-15,-2 6 5 16,3 14-1-1,0 3-1-15,1 6-12 16,1 2-7-16,1-8-18 16,1-6-15-16,-2-9-47 15,0-10-27-15,1-10-71 16,1-5-140-16</inkml:trace>
  <inkml:trace contextRef="#ctx0" brushRef="#br0" timeOffset="-188112.79">13856 7778 1028 0,'0'26'470'15,"-2"19"-177"-15,1 1-145 16,-1-6-19-16,3-9-38 16,2-4-26-1,0-9-45-15,4-3-14 16,3-12-38-16,4-8-24 15,5-12-43-15,-4-8-16 16,1-4-17-16,-3 1 5 16,-5 3 37-16,0 5 28 0,-6 8 65 15,-3 3 37-15,-1 15 51 16,-1 3 23-16,-4 14 17 16,5 4-6-16,2 3-20 15,3 1-21-15,8-4-36 16,0-3-19-16,2-13-75 15,1-5-47-15,0-15-269 0</inkml:trace>
  <inkml:trace contextRef="#ctx0" brushRef="#br0" timeOffset="-187666.55">14263 7917 1217 0,'-1'-1'471'0,"0"1"-286"15,-8 4-69-15,-29 33 4 16,29-18-9-16,5-1-36 15,4-4-27-15,9-3-29 16,1-4-15-16,6-11-24 0,3-4-8 16,-1-10-34-16,2-2-16 0,-5-4-13 15,-3 1-2-15,-5 7 28 16,-1-1 23-16,-1 7 30 16,-1 7 18-16,-4 3 35 15,-1 9 11 1,1 11 16-1,0 0-3-15,0 9-24 16,5-5-8-16,-3-5-21 16,2-2-11-1,2-11-44-15,-3-3-30 0,3-10-80 0,-1-8-89 16</inkml:trace>
  <inkml:trace contextRef="#ctx0" brushRef="#br0" timeOffset="-187411.65">14432 7911 1199 0,'2'13'476'16,"0"13"-292"-16,-1 1-53 15,3-5-34-15,-3-4-21 16,4-8-46-16,1-7-23 0,0-9-27 16,1-4-18-16,-3-11-27 15,5-3-13 1,2 1-15-16,-2-3-2 0,6 6 10 15,4 3 12-15,-7 4 38 16,11 9 21-16,0 9 42 16,-10 4 19-16,3 8 15 15,-5 2 4-15,-6 0-17 16,-1 0-13-16,-4-2-30 0,0-3-29 16,0-8 71-16</inkml:trace>
  <inkml:trace contextRef="#ctx0" brushRef="#br0" timeOffset="-187029.32">15357 7769 1345 0,'-2'19'558'15,"-2"12"-269"-15,5 18-182 0,0 6 0 16,4 9-4-16,3 1-19 16,3-1-41-16,4-1-17 15,1-16-53-15,-1-9-30 16,-6-17-69-16,-2-13-40 0,-4-14-73 31,-3-13-78-31</inkml:trace>
  <inkml:trace contextRef="#ctx0" brushRef="#br0" timeOffset="-186850.04">15371 7816 850 0,'16'-23'373'16,"6"-14"-190"-1,5 17-92-15,-3 8-24 0,-7 20-14 16,-4 6 9-16,-11 14 15 16,-2 3 6-16,-10 3 9 15,-3-1-4-15,-7-5-12 16,-3-4-9-16,-3-7-31 15,1-5-16-15,3-8-47 16,5-4-42-16,12-9-113 16</inkml:trace>
  <inkml:trace contextRef="#ctx0" brushRef="#br0" timeOffset="-186430.62">15551 7790 1159 0,'0'0'480'16,"2"7"-278"-16,1 8-27 15,18 24-50-15,-4-30-40 0,0-9-59 16,6-2-17-1,-3-11-38-15,-5-8-17 0,-3-8-49 16,-4-2-12-16,-6 0 21 16,-2 4 18-16,-6 8 59 15,-5 6 26 1,-8 15 37-16,5 6 22 0,-3 18 22 16,3 10 7-16,12 9-2 15,0 6-8-15,13-8-26 16,7-3-18-16,2-13-29 15,2-5-11-15,1-10-27 16,-1-6-22-16,3-13-67 16,0-6-42-16,-2-8-81 15,-3-4-189-15</inkml:trace>
  <inkml:trace contextRef="#ctx0" brushRef="#br0" timeOffset="-186231.01">15852 7835 1306 0,'2'15'512'0,"-2"16"-321"15,4 1-52 1,-1-7-28-16,2-4-24 0,2-6-50 16,-3-4-12-16,0-7-27 15,-4-4-14-15,0-6-13 32,-2-6-12-32,0-8-4 0,1-5-2 15,-1-2 5-15,1-2 4 16,4 2 18-16,5 4 10 15,-2 2 2-15,6 8-6 16,1 11-49-16,-3 5-26 16,4 11-156-16</inkml:trace>
  <inkml:trace contextRef="#ctx0" brushRef="#br0" timeOffset="-185895.82">16129 7791 1339 0,'-1'0'495'15,"-9"25"-348"-15,9 38-14 0,9-35 9 16,1 1-15-16,-2-11-51 15,3-3-22 1,10-10-30-16,-4-5-11 0,6-12-17 16,-6-3-10-1,-5-9-19-15,3 1-7 0,-7-7-8 16,1 3 1 0,-15-4-1-16,-3 5-8 0,2 10-41 15,-4 3-29 1</inkml:trace>
  <inkml:trace contextRef="#ctx0" brushRef="#br0" timeOffset="-185632.43">16492 7683 1191 0,'-8'13'504'16,"-5"17"-280"-16,2 2-1 15,4 6-41-15,7-3-37 16,4-5-69-16,1-1-25 16,-3-7-36-16,-1-5-18 0,-4-6-24 15,-5 0-15 1,-7-4-31-16,0-3-6 0,-3-4-28 16,2-3-16-1,9-7-44-15,2-1 251 0</inkml:trace>
  <inkml:trace contextRef="#ctx0" brushRef="#br0" timeOffset="-185266.53">16753 7744 760 0,'-15'0'379'0,"-12"1"-6"0,-3 5-200 15,5 6 37-15,2 2 23 16,4 9-30-16,3 5-70 16,4 2-17-16,7-3-42 15,6-5-23-15,14-10-26 16,1-4-15-16,9-9-33 0,6-6-13 16,-7-10-40-16,2-4-22 15,-2-2-1-15,-4-2 4 16,-6 6 42-16,-5 7 19 0,-8 5 39 15,-5 10 22-15,2 13 18 16,-1 4 9-16,0 11-2 16,8-4-11-16,2-7-21 31,4-4-18-31,4-15-50 0,-4-3-24 16,3-12-75-16,-1-5-36 15,1-6-210-15</inkml:trace>
  <inkml:trace contextRef="#ctx0" brushRef="#br0" timeOffset="-184963.8">16890 7499 1020 0,'1'-3'445'0,"1"0"-221"15,1 7-42-15,-3-4-30 16,3 27-19-16,13 84-21 16,-7-38-11-16,-1 0-27 15,-3-10-16-15,0-21-28 0,-1-5 0 16,0-20-10-16,0-4-3 0,0-13-14 31,0-1-4-31,0-12-18 16,-1-4-14-16,2-13-24 15,2-5-7-15,3 1-2 16,2 0 1-16,2 14 16 0,0 9 6 0,1 19 19 16,-1 11 18-16,-5 9 24 31,2 7 13-31,-5-4 11 0,-2-4-6 15,3-7-15-15,-6-4-14 16,-1-6-60-16,-2-3-51 0,-4-6-322 16</inkml:trace>
  <inkml:trace contextRef="#ctx0" brushRef="#br0" timeOffset="-184566.37">17463 7708 705 0,'-15'-11'323'15,"-13"-11"-109"-15,-2 5 4 16,3 17 28-16,-2 3-39 16,-1 20-45-16,4 11-21 0,1 7-5 31,11 3-9-31,9-8-36 15,2-5-22-15,14-16-44 16,0-4-13-16,15-12-26 16,8-6-20-16,-3-10-43 0,1-6-22 15,-11-4-25-15,-5 1 9 16,-8-2 36-16,-2 6 22 0,-6 12 55 16,-3 5 25-16,-2 16 35 15,-1 10 11 1,2 9 9-16,2 5-7 0,2-3-18 15,0-6-12-15,3-9-37 16,3-8-26-16,0-6-83 16,1-3-50-1,0-5-334-15</inkml:trace>
  <inkml:trace contextRef="#ctx0" brushRef="#br0" timeOffset="-184198.44">17674 7709 1204 0,'-19'1'424'0,"-11"1"-320"16,5 14 31 0,2 6 27-16,8 8 36 15,8 5-28-15,3-2-80 0,6-3-18 16,7-9-44-16,1-7-15 15,9-10-22-15,-1-7-16 0,5-12-36 16,3-2-24 0,-6-10-25-16,1 4 5 0,-11-4 24 15,-2 1 24-15,-4 9 36 16,-6-2 17-16,2 18 46 0,-1 3 13 31,-2 22 16-31,1 7 6 16,4 4-28-16,1 0-10 15,3-14-19-15,8-2-15 0,-4-10-31 16,5-2-19-16,-7-7-64 16,1-7-33-16,-4-7-56 15,0-1-108-15</inkml:trace>
  <inkml:trace contextRef="#ctx0" brushRef="#br0" timeOffset="-183898.14">17854 7740 1051 0,'5'21'489'0,"-1"9"-194"0,-1 5-147 15,1-3-24-15,-4-10-47 16,7-2-17-16,-4-12-41 31,1-1-16-31,2-7-11 0,-5-6-8 0,2-8-18 32,-1-4-3-32,3-13-15 0,2-4-3 15,4-3 13-15,1 1 8 16,4 11 18-1,-2 1 8-15,-2 18 7 0,2 11 1 16,-3 19 21-16,-2 12 11 16,0 4 18-16,-3 0-3 0,-1-11-15 15,0-7-8-15,-3-8-21 16,0-7-7-16,0-4-40 16,-1-2-28-16,-1-2-63 15,-1 1 19-15</inkml:trace>
  <inkml:trace contextRef="#ctx0" brushRef="#br0" timeOffset="-182746.77">18941 7592 1405 0,'-1'19'506'16,"1"34"-392"-16,2 12-23 16,0 6 9-16,4-2-2 0,-2-15-34 15,0-9-25-15,1-7-32 16,-1-3-23 0,-2-4-51-16,1-6-34 0,-1-12-62 15,-1-2-23 1,-1-16-145-16</inkml:trace>
  <inkml:trace contextRef="#ctx0" brushRef="#br0" timeOffset="-182564.71">18997 7650 1046 0,'7'-14'378'16,"14"-4"-297"-16,-1 9-16 16,-5 17-11-1,2 12 6-15,-16 7-17 0,-2 8-6 0,-15 5-5 16,0-3-3-16,-5-6-8 15,0-4 0-15,2-11-9 16,-3-2-8-16,4-10-10 16,3-4-15-16,9-8-61 15,5-5-80-15</inkml:trace>
  <inkml:trace contextRef="#ctx0" brushRef="#br0" timeOffset="-182217.38">19128 7697 1244 0,'1'9'470'16,"6"12"-332"-16,-1-4-31 0,4-10-36 16,7-3-12-16,6-14-62 0,0-7-35 15,4-8-49 1,-11-9-17-16,-12 5 16 15,-2 5 16-15,-10 7 49 16,-5 2 29-16,-2 7 46 0,-3 4 24 16,-7 10 29-16,5 8 6 0,3 13-12 15,3 7-11 1,9 10-17 0,5 2-12-16,8-3-21 15,0-7-10-15,9-11-19 16,3-5-13-16,-2-13-40 15,8-4-23-15,-7-14-58 16,0-6-36-16,4-8-35 16,-2-3-198-16</inkml:trace>
  <inkml:trace contextRef="#ctx0" brushRef="#br0" timeOffset="-181963.32">19344 7658 1057 0,'-2'12'440'0,"6"16"-247"15,-5 3-34-15,0 10-45 16,6-7-10-16,-3-6-43 15,6-5-19-15,0-14-38 16,-3-3-22-16,-5-9-26 16,0-3-13-16,0-9-11 0,0-5 5 15,7-6 22-15,-3-8 9 16,4 0 19-16,3 5 12 31,-1 11 9-31,6 16 6 0,2 14 0 16,-5 3 2-16,-2 10-7 15,-4 1-1-15,-3-5 1 16,0 6-6-16,-2-9-31 16,-1-6-49-16</inkml:trace>
  <inkml:trace contextRef="#ctx0" brushRef="#br0" timeOffset="-181447.39">19645 7620 1004 0,'4'19'427'0,"6"18"-161"0,-4 2-165 32,7 0-2-32,-5-9-9 0,3-12-38 15,4-6-25-15,-5-14-32 16,5-7-11-16,-7-10-23 16,-2-7-7-16,5-9-1 15,-5-3 10-15,2 3 28 0,2 8 9 16,-8 20 27-16,4 14 14 15,-1 29 31-15,2 14 17 0,-1 15 10 16,-1 0-2-16,-4-10-29 16,-9-7-13-16,4-8-15 15,-5-5-5-15,-1-5-6 32,0-4-6-32,1-9-16 15,-7-6-6-15,-4-10-3 16,3-6-3-16,-6-15-2 15,9-4-1-15,10-11-12 0,3-1-5 16,13 2-24-16,6 3-7 0,10 13-29 16,9 4-26-16,0 13-57 15,1 1 30-15</inkml:trace>
  <inkml:trace contextRef="#ctx0" brushRef="#br0" timeOffset="-180997.31">20161 7755 789 0,'-61'-56'465'0,"37"73"0"15,1 3-279-15,6 3 1 16,4-4-46-16,4 1-16 0,7-5-55 16,3 0-24-16,9-5-33 15,1-6-17-15,7-11-22 16,6-6-20-16,3-14-54 15,-2-3-18-15,0-6-11 16,-9 0 13-16,-4 13 59 16,-7-1 22-16,-5 21 45 0,0 8 22 31,-6 15 19-31,6 17 10 0,-1 3-4 16,0 5-6-16,5-4-21 15,0-13-8-15,3-10-23 16,0-6-22-16,2-12-65 15,1-4-45-15</inkml:trace>
  <inkml:trace contextRef="#ctx0" brushRef="#br0" timeOffset="-180778.72">20274 7461 1125 0,'4'16'448'0,"0"33"-250"15,2 13-79 1,-8 8 10-16,0-2-12 0,4-14-39 16,2-10-29-16,6-17-42 15,-3-5-20-15,-7-14-79 16,2-6-40-16,-2-6 48 31,5-7-394-31</inkml:trace>
  <inkml:trace contextRef="#ctx0" brushRef="#br0" timeOffset="-180469.79">20380 7697 1219 0,'24'6'472'16,"-24"35"-322"-16,-5 0-25 16,7-8-31-1,5-10-18-15,2-10-38 0,8-6-24 16,5-9-48-16,-2-1-18 0,0-17-40 15,-7-6-15-15,-4-4 5 16,-3-6 12-16,-4 4 39 16,-2 3 23-16,-1 5 48 15,1 8 26-15,0 16 35 32,0 8 10-32,1 21 3 0,-1 8-4 0,1 3-23 15,3 2-10 1,1-9-24-1,2-9-12-15,-1-8-21 0,1-4-22 0,3-6-63 16,-2-6-50 0,2-12-283-1</inkml:trace>
  <inkml:trace contextRef="#ctx0" brushRef="#br0" timeOffset="-180212.7">20637 7793 1323 0,'39'-13'498'15,"-39"40"-372"-15,0-2-28 16,1-9-41-16,3-3-18 0,-1-8-54 16,-1-5-15-16,-2-8-23 31,0-4-7-31,-1-12 6 0,0-9 2 0,3-7 7 31,-1-6 2-31,8 4 14 0,0 12 13 16,4 15 12-1,1 12 4-15,3 15 0 0,-1 4-3 0,0 8-18 16,6 3-25-16,-5-9-209 16</inkml:trace>
  <inkml:trace contextRef="#ctx0" brushRef="#br0" timeOffset="-178660.17">21459 7441 1448 0,'-20'34'529'15,"-14"32"-408"1,-6 30-24-16,-4 5 14 0,6-4-6 16,5-16-13-16,13-31-51 15,8-12-11-15,12-22-39 16,5-6-32-16,9-10-59 0,7-6-46 16,6-10 544-16</inkml:trace>
  <inkml:trace contextRef="#ctx0" brushRef="#br0" timeOffset="-178247.28">21712 7719 1366 0,'-5'0'506'16,"-10"0"-368"-16,1 14-41 16,-2 14 8-16,0 3 6 0,5 7-15 15,2-4-20-15,3-8-31 16,4-7-15-16,5-8-27 16,5-4-6-16,7-8-15 15,3-5-11-15,1-8-23 16,1-6-13-16,-1-6-10 0,-3-2 6 15,-2 6 29-15,-2 0 14 0,-4 14 25 32,-2 8 10-32,-5 8 12 0,-1 12 6 0,-3 2 4 15,-2-2-6-15,1-2-12 32,3-5-11-32,1-5-26 15,3-2-34-15,6-6-76 0,0 0-40 16,8-9-203-16</inkml:trace>
  <inkml:trace contextRef="#ctx0" brushRef="#br0" timeOffset="-177846.4">21991 7688 1058 0,'-5'9'501'0,"-9"6"-182"15,-7 16-145-15,-2 8-20 16,0 0-33-16,1-2-17 15,19-10-51-15,-3-6-12 0,17-8-35 16,2-4-17-16,0-10-37 0,13-7-21 16,-6-14-48-16,6-6-18 15,2-6-6 1,-11-3 11-16,-4 5 60 16,-1 8 37-16,-8 20 73 15,3 12 28-15,-2 28 41 16,0 9 7-16,2 6 1 15,-4-1-12-15,0-5-41 16,-2 1-14-16,-4-2-29 16,2 0-8-16,-9-5-6 15,-3 1-2-15,-6-7-4 16,-1-4 1-16,-5-11 1 0,0-8-1 16,4-13-3-16,-2-8-1 15,13-13-5-15,10-11-6 0,14-6-24 16,10-1-17-16,8 2-54 15,-2 7-37-15,2 8-20 16,-2 6-317 0</inkml:trace>
  <inkml:trace contextRef="#ctx0" brushRef="#br0" timeOffset="-177047.06">22242 7718 1289 0,'0'13'487'0,"0"10"-340"16,0-2-57-16,5-1-6 16,8-12-28-16,3-3-26 15,6-11-56-15,1-7-18 16,1-8-46-16,1-6-27 15,-7-4-7-15,-9 4 8 0,-11 4 49 16,-10 2 34-16,-7 10 78 0,-3 6 36 31,0 7 48-31,0 9 13 16,4 11-12-16,5 6-14 0,4 9-27 16,5 4-10-16,6-1-24 15,5-2-9-15,4-11-21 0,3-6-6 0,7-10-25 16,-3-7-15-16,10-7-47 15,1-10-42 1,-2-8-57 0,5-4-27-16,-10-7-47 0,-2 2-137 0,-10-5 3 15,-5-1 65-15,-3 9 297 16,0 4 226-16,1 16 151 31,-1 9-1-31,4 20-170 16,-4 9-36-16,-2 8-52 15,6 5-19-15,-3-9-27 16,2-4-15-16,4-11-30 0,-3-6-6 0,1-9-8 16,-3-2-7-16,1-8-4 15,-3-3-2 1,4-12-8-16,4-5-9 0,1-6-11 16,4-6-4-16,-5 4 1 15,5 2 7-15,0 11 13 16,0 14 0-16,1 12 9 15,-3 9 3-15,-4 11 5 16,-4 2 10-16,-1 1 20 16,-4-4 4-16,-1-6-2 0,-1-6-5 15,0-4-26-15,2-3-16 0,0-5-56 32,1 1 3-32</inkml:trace>
  <inkml:trace contextRef="#ctx0" brushRef="#br0" timeOffset="-175464.3">23640 7497 1388 0,'0'1'508'15,"0"3"-391"-15,-3 4-22 16,1 6-14-16,0 4-5 16,2 4-27-16,4 0-18 15,1 0-20-15,4-4-7 0,-4-9-12 16,-1-5-9-16,-2-8-8 16,-1 0-1-16,0-3 9 15,1-6 5 1,0-7 7-16,0-5 5 15,1 1 1-15,4 4-1 16,0 9-1-16,3 4-4 0,2 7-4 16,-1 5 3-16,-1 4-1 15,-3 6 1-15,-3 10 6 16,-3 0 0-16,-1-1 0 16,0-2 7-16,0-10-5 15,1-4 2-15,-1-3-4 16,0-5-5-16,-2-6 0 0,2-6-4 0,3-10 6 15,6-1 0-15,3-3 1 16,2 3 3-16,0 8-1 16,2 4 1-16,-1 8 0 15,-3 3-4-15,0 8 3 16,-5 3 0 0,-7 8 4-1,0 4 3-15,-3 0 1 0,0-1 0 16,1-4-14-16,2-2-16 15,6-3-60-15,1-5-33 16,9-5-98-16,1-5-93 16</inkml:trace>
  <inkml:trace contextRef="#ctx0" brushRef="#br0" timeOffset="-175133.08">24076 7513 1055 0,'-8'1'450'0,"-7"4"-224"15,-7 4-50-15,-1 13-24 16,0 5-14-16,1 5-26 16,5-2-24-16,7-5-31 0,10 2-14 0,3-11-31 31,12-1-12-31,5-15-31 16,3-7-14-16,9-15-35 15,-3-6-12-15,4 2-13 16,-4-4 4-16,-10 12 34 15,-3 1 20-15,-10 14 43 16,-1 8 20-16,-6 10 31 16,-3 11 9-16,-3 10 10 0,1 3-6 15,5-4-22-15,-1-8-8 0,5-9-26 16,3-9-23-16,6-9-54 16,2-5-26-1,1-14-66 1,3-8-85-16</inkml:trace>
  <inkml:trace contextRef="#ctx0" brushRef="#br0" timeOffset="-174797.25">24295 7382 1019 0,'1'10'446'0,"-1"7"-212"16,0 13-72 0,-1 7-9-16,-1 11-20 0,1 1-15 15,0-3-57 1,2-3-18-16,5-12-20 15,1-10-11-15,4-14-21 16,1-7-10-16,0-16-29 16,1-9-19-16,-2-8-24 15,1-1-11-15,1 3 6 16,-2 4 19-16,0 8 36 0,-1 5 21 16,-10 8 49-16,-5 6 17 0,-4 8 34 15,-2 9 12-15,3 11-1 16,6 6-4-16,3 13-18 15,1-3-17-15,5-6-24 32,1-5-15-32,8-21-56 0,-1-8-35 15,4-15-113 1,-4-5-204-16</inkml:trace>
  <inkml:trace contextRef="#ctx0" brushRef="#br0" timeOffset="-174433.14">24765 7576 1162 0,'-47'-25'490'0,"13"44"-233"15,2 10-120-15,-1-1 3 16,13 5-31-16,9-4-30 16,11-7-56-16,5-4-17 15,13-13-13-15,4-8-8 16,7-16-19-16,4-7-17 16,-6-6-26-1,-1 2-4-15,-8 5 9 16,-2 9 19-16,-7 12 31 15,-1 7 11-15,-3 15 21 0,-4 5 11 16,0 5 13-16,-5 1-3 0,0-2-10 16,1-6-7-1,3-10-49-15,5-4-44 0,5-8-255 16</inkml:trace>
  <inkml:trace contextRef="#ctx0" brushRef="#br0" timeOffset="-173849.69">25440 7392 1311 0,'0'18'501'0,"-2"14"-308"16,3 13-96-16,0 6 7 0,1 2-2 15,4 2-27 1,-1-13-50-16,0-6-12 0,8-16-49 15,-7-7-45-15,3-15-74 16,2-9-33-16,-5-13-45 16,0-12-66-16,-4-6-8 15,-3-5 97-15,-9 1 199 0,-2-3 150 16,4 1 142 0,1 4-41-16,13 7-95 15,10 9-35-15,10 12-57 16,3 8-21-16,5 11-26 15,-21 7-6 1,-7-4 1 0,1 1 0-16,5 30 6 0,-8-2 5 0,-17 5 18 15,-10-15 9-15,-7-6 21 16,-1-1 0-16,-4-6-6 0,3-5-6 16,10-7-16-16,6-2-11 0,9-6-29 15,7 0-26-15,8 0-64 16,6-2-31-16,10 0-54 15,8-1-152-15</inkml:trace>
  <inkml:trace contextRef="#ctx0" brushRef="#br0" timeOffset="-173694.74">25760 7456 1293 0,'0'17'514'0,"0"22"-332"0,-1 2-19 0,-1-3-37 15,-1 0-22-15,6-8-50 16,2-4-16-16,4-13-70 16,2-4-43-16,1-8-98 15,-2-4-44-15</inkml:trace>
  <inkml:trace contextRef="#ctx0" brushRef="#br0" timeOffset="-173447.4">25716 7508 1024 0,'-1'-12'420'0,"2"-16"-253"16,8 2-32-16,12 6-43 0,4 3-23 0,1 7-35 16,3 6-15-16,-4 4-17 15,-7 4-1-15,-6 6 7 16,-6 3 8-16,-14 9 28 31,-5 1 14-31,-7 2 11 16,-3-1 2-16,-1-5-15 0,-1-3-15 15,-1-5-15-15,3-2-12 16,3-9-17-16,8 0-14 16,12-6-56-16,0-1-35 0,18-4-65 15,0-4-24-15</inkml:trace>
  <inkml:trace contextRef="#ctx0" brushRef="#br0" timeOffset="-173129.11">25938 7391 812 0,'3'13'460'16,"-3"17"38"-16,1 3-311 0,0 5-51 15,-1-4-18-15,1-3-44 16,2-2-26-16,6-8-29 0,-1-2-5 0,0-16-21 31,-2-3-6-31,0-13-7 16,1-8-2-16,4-1 3 15,-1 1 5-15,4 7 6 16,-2 8-1-16,-3 7 5 0,4 4 3 16,-4 9-4-16,5 1 1 15,-6 2 3-15,-3 1-1 16,2 4 5-16,-3-2 6 16,2-6-2-16,-6-4-2 0,1-8-11 15,-5-2-28 1,4-8-54-16,5 1-50 0</inkml:trace>
  <inkml:trace contextRef="#ctx0" brushRef="#br0" timeOffset="-171245.58">26803 7504 1484 0,'-4'6'514'15,"-6"14"-432"-15,3 6-14 16,5 8 15 0,4-1-5-16,7-6-39 0,4-5-19 15,7-11-24-15,-1-8-13 0,4-18-37 16,1-6-15-16,-4-12-10 31,-2 1 9-31,-5 3 38 16,-2 3 17-16,-4 12 36 15,-2 3 15-15,-4 14 22 16,1 8 8-16,-1 27 13 16,1 19 5-16,-2 17-8 15,-2 6-4-15,-5-13-29 16,0-13-17-16,-1-18-21 0,-1-8 0 16,4-7-5-16,-3-6-4 0,-1-5 1 15,0-5-1 1,-5-5-5-16,0-6 3 0,0-6-1 15,0-3 2-15,10-10-4 16,4-3-8-16,9-4-17 16,9-6-11-16,10 0-28 15,3 0-24 1,4 5-37-16,-2-2-25 16,-1 12-26-16,2 0-113 0,0 0-115 15,0 8-6-15,0-8 146 16,-4 7 237-16,-5 1 315 15,-11 0 80-15,-11 9 3 16,-6-1-58-16,-15 8-90 16,1 3-17-16,-8 11-49 15,-2 3-18-15,7 8-34 16,-3 7-12-16,14-2-29 0,5 1-14 16,4-3-25-16,8-11-11 15,5-6-17-15,1-12-11 16,9-15-20-16,-4-4-13 15,1-13-22-15,1 2-4 0,-3 4 8 16,2-1 12-16,-6 12 32 31,0 7 21-31,-10 8 28 0,-3 6 9 16,-1 8 8-16,4 3-7 16,2 8-14-16,3-7-7 0,-3 4-24 15,-3-4-17 1,-1-5-45-16,-2 4-38 0,-2 2-63 15,-1 2-290-15</inkml:trace>
  <inkml:trace contextRef="#ctx0" brushRef="#br0" timeOffset="-170516.87">27384 7589 810 0,'50'-18'342'0,"-50"31"-140"31,1 4-143-31,4 5-1 0,-3-7-13 16,2 0-12-16,-4-4-33 15,0-7 0-15,0-4-7 16,-3-3-8-16,3 2-11 15,-1 0-2-15,1 0 4 16,0-6 6-16,0-1 13 16,-1-23 6-16,-2 24 21 15,3 6 13-15,-1 1 43 0,0-1 19 0,0 0 23 16,0 0 5-16,0 0-19 16,0 0-5-16,0 0-23 15,0 0-12-15,0 0-24 16,0 0-12-16,1 1 0 15,3 26 2-15,4 41 6 16,-4-29 2-16,-3-11-16 16,0-2-2-16,0-12-3 31,-3-7-6-31,3-3-1 0,0-3-5 0,0-1-8 16,0 0 1-16,2-8-11 15,8-40-3 1,-2 16-1-16,1 2-2 0,-1-1 7 15,3 2 2-15,-4 12 1 16,4 7 0-16,0 11-11 16,-3 6-2-16,6 18 4 0,-2 8 1 31,-2 5 12-31,-2 5 2 16,-4-9-1-16,-2-5 3 15,1-7-1-15,-3-9-15 0,0-3-64 16,-2-7-66-16</inkml:trace>
  <inkml:trace contextRef="#ctx0" brushRef="#br0" timeOffset="-169946.54">27906 7642 862 0,'20'-82'441'0,"-40"83"-56"0,-5 11-208 16,-6 6 4-16,-5 17 0 15,1 1-18 1,1 7-55-16,9-2-17 15,15-12-49-15,14-4-20 0,11-21-19 16,11-5-5-16,10-15-16 16,-8-12-11-16,9 0-30 15,-7-3-8-15,-5 8-1 16,-2 14 12-16,-6 15 31 16,-5 17 14-16,-7 21 50 15,-1 6 18-15,-5 0 21 16,-6-6 8-16,-1-9-19 15,-3-3-19-15,-1-1-16 0,-1-2-9 16,0-1-19-16,1-3 3 16,-4-9-6-16,0-4 0 15,-1-8 1 1,-2-9 2-16,3-15-2 16,7-8-2-16,16-8-12 15,8-2-8-15,12 7-9 0,2 1-12 16,2 13-29-16,-1 6-15 15,2 10-20-15,-2 3 2 16,-5 5 20-16,-6-2 6 16,-7-3 6-16,-3 3-16 15,-3-5-36-15,-4-1-193 16</inkml:trace>
  <inkml:trace contextRef="#ctx0" brushRef="#br0" timeOffset="-167806.97">8881 9137 1315 0,'16'-38'484'15,"-35"52"-369"1,-7 2 0-16,8 17 16 16,1 5-6-16,5 7-16 0,5-1-12 15,-1-8-28-15,12-5-19 16,5-14-27-16,6-2-10 16,9-13-13-16,-5-8-9 0,5-17-34 15,0-11-23 1,-2-18-52-16,1-5-10 0,-10-3 20 15,-3-1 23-15,-9 11 52 16,-1 5 18-16,-6 16 15 0,-4 7 21 16,4 15 31-1,-5 5 16-15,4 6 11 0,1 9-7 16,-1 12-11-16,6 7-6 31,6 13-4-31,7 5-8 0,3-1-10 16,1-1-14-16,0-9-10 15,1-5 2-15,1-12-22 16,2-6-12-16,-4-13-38 16,1-4-25-16,-4-13-45 0,-2-8-18 15,-2-7-34 1,-3-5-12-16,-3 3-40 0,0 2 35 16,-1 7 91-16,0 6 66 0,-1 11 163 15,1 5 30-15,2 9 24 16,-1 11-10-16,3 9-30 31,1 6-23-31,-2-2-28 16,2-2-22-16,-4-11-31 0,4-5-21 15,-3-6-60-15,2-10-41 16,-1-7-121-16</inkml:trace>
  <inkml:trace contextRef="#ctx0" brushRef="#br0" timeOffset="-167663.67">9079 9082 1304 0,'3'-2'461'0,"7"-2"-399"16,1-2-35-16,6 2-37 16,1-1-47-16</inkml:trace>
  <inkml:trace contextRef="#ctx0" brushRef="#br0" timeOffset="-167194.99">9360 9079 1239 0,'0'0'498'0,"9"20"-261"0,9 53-80 16,-8-7 3-16,-3 4-3 0,3-4-48 15,-2 1-28-15,0-13-52 16,3-6-17-16,-1-14-42 16,2-11-29-16,-2-12-62 15,-2-7-41 1,-7-12-61-16,-3-10-12 0,-7-12-192 15,-10-10-21-15,-10-9 96 16,-3-4 150-16,8-5 413 0,6 0 107 16,18 3 54-16,6 1-89 15,8 12-135 1,3 8-31-16,8 14-48 16,0 12-14-16,-4 14-14 15,-2 8 4-15,-10 14-1 16,-6 5-2-16,-6 5 0 15,-4 1-9-15,-4-5-10 16,-1-4-6-16,-3-7-17 16,2-5-15-16,4-9-48 0,3-2-28 15,9-10-73-15,3-7-12 0</inkml:trace>
  <inkml:trace contextRef="#ctx0" brushRef="#br0" timeOffset="-166895.65">9540 9102 1244 0,'1'7'497'0,"2"19"-302"16,4 3-38-16,3 7-33 15,3 4-17-15,-1-11-38 16,1-1-18 0,0-13-33-16,-1-14-18 15,5-10-36-15,-4-13-15 0,-2-8-37 16,-4-4-3-16,-5-3-1 15,-1 1 15-15,-1 0 38 16,0 9 22-16,0 11 49 16,0 7 14-16,5 21 21 0,3 10 1 15,4 14-8 1,2 9-7-16,-3-2-15 16,0 0-6-16,-1-12-26 0,-1-5-25 0,-3-14-92 15,0-9-58 1</inkml:trace>
  <inkml:trace contextRef="#ctx0" brushRef="#br0" timeOffset="-166364.31">9970 9181 1337 0,'-68'-55'497'0,"62"65"-353"0,6 7-34 16,-3 6-4-16,6 5-18 15,-1-9-38-15,5 1-23 0,-4-9-16 16,-1-6-10-16,-1-3-13 31,-1-7-2-31,-1 4-12 16,0 0 2-16,-8-22-7 15,-11-34 8-15,20 26 4 16,6 0 3-16,6 3 16 0,2 5 2 0,4 8 0 16,-1 8 3-16,10 14 1 15,-6 6-5-15,-2 13 14 16,-1 5 2-16,-6 3 2 16,-1 4 4-16,-10-9-9 15,-1-5-7-15,-1-7-28 16,1-7-35-16,5-6-70 15,1-6-32-15,8-10-78 0,-1-6-142 16</inkml:trace>
  <inkml:trace contextRef="#ctx0" brushRef="#br0" timeOffset="-165948.15">10157 9050 1148 0,'-4'6'485'0,"-5"11"-251"16,2 6-57-16,1 10-33 15,3 3-14-15,3-2-32 16,1 2-17-16,6-6-42 0,2-8-12 16,6-8-29-1,-1-12-22-15,0-14-35 0,-1-6-18 16,-4-14-28-16,-1-3 0 0,-3 0 8 16,-2 0 17-16,3 12 46 15,-2 9 30-15,6 20 56 16,2 13 17-16,6 22 34 15,-1 8 8-15,-5 7-11 16,3 2-10-16,-7-5-40 16,5 0-15-16,-6-11-22 0,-7-6-4 31,-5-8 0-31,-8-9-8 0,3-6-8 16,-1-7-4-16,-6-9-5 15,0-7-2-15,-2-11-6 16,2-5-8-16,10-8-22 15,6-2-12-15,10 4-9 16,7 4-1-16,5 9-44 16,0 0-25-16,-5 7-171 15</inkml:trace>
  <inkml:trace contextRef="#ctx0" brushRef="#br0" timeOffset="-165435.14">10408 9078 838 0,'-5'-1'470'16,"-5"-2"15"-16,15 9-340 16,-4 4-10-16,13 11-14 15,-6 2-21-15,4 4-30 16,4 1-13-16,-4-8-28 15,2-5-14-15,-4-11-17 0,3-6-15 0,-1-16-33 16,2-8-17-16,-2-9-40 16,-3-5 0-16,-3 3 17 15,-2 5 16-15,-1 6 50 16,2 10 21-16,1 15 47 16,-3 5 18-1,4 20 18 1,1 8 3-16,-1 10-7 0,3 0-12 15,2-5-14-15,-1-3-14 16,-1-15-36-16,-2-5-25 16,2-8-61-16,-3-12-39 15,1-13-68-15,0-6 29 16</inkml:trace>
  <inkml:trace contextRef="#ctx0" brushRef="#br0" timeOffset="-165264.84">10722 8897 1175 0,'4'24'541'0,"3"13"-233"16,0 15-107-16,0 5-18 15,1-2-45-15,3-3-35 0,2-14-68 32,3-11-24-32,0-20-76 15,-5-10-39-15,0-19-114 16,-2-8 431-16</inkml:trace>
  <inkml:trace contextRef="#ctx0" brushRef="#br0" timeOffset="-165132.9">10701 9082 1522 0,'1'3'577'16,"2"1"-423"-16,12-7-112 15,5-5-24-15,0-8-59 16,-2-2-47-16,-3 4 21 15</inkml:trace>
  <inkml:trace contextRef="#ctx0" brushRef="#br0" timeOffset="-163414.7">12173 8782 1437 0,'-1'15'503'16,"1"25"-432"-16,0 6-12 0,6 11 7 16,1 5 2-1,4-7-22-15,2-1-32 16,-1-18-67-16,3-9-53 16,1-10-199-16</inkml:trace>
  <inkml:trace contextRef="#ctx0" brushRef="#br0" timeOffset="-163198.2">12190 9019 1273 0,'1'-5'496'0,"2"-2"-336"0,5-4-84 0,4-1-17 16,7-2-25-16,3 2-15 0,5 6-22 16,0 1-8-16,-5 12-5 31,0 5 3-31,-8 8 12 15,0 5 1-15,-4 0 6 16,-7 1 2-16,0-3-6 16,-3-5-4-16,0-7-65 0,0-5-41 15</inkml:trace>
  <inkml:trace contextRef="#ctx0" brushRef="#br0" timeOffset="-163063.05">12295 8881 852 0,'0'0'424'16,"0"-1"-11"-16,9 1-446 15,7 2-81-15</inkml:trace>
  <inkml:trace contextRef="#ctx0" brushRef="#br0" timeOffset="-162713.39">12583 8898 1276 0,'15'38'538'15,"-36"-18"-283"-15,2 6-113 16,3 4-8-16,10 3-29 16,-1 0-15-16,14-2-51 0,0-4-14 15,9-13-24-15,1-9-15 16,0-15-26-16,1-10-20 15,-5-15-59-15,-1-5-26 0,-3-1-10 16,-1-2 13-16,-7 1 65 31,-2 4 34-31,-8 0 45 0,-1-1 15 0,0 15 28 32,6 11 20-32,1 13 19 15,3 16 2-15,4 18-1 0,0 6-3 16,11 16-9-16,-2 0-5 0,-1-2-25 15,0 1-15-15,-2-12-24 16,2-7-27-16,1-18-95 16,0-14-66-16</inkml:trace>
  <inkml:trace contextRef="#ctx0" brushRef="#br0" timeOffset="-162329.49">12844 9022 1200 0,'-17'-61'450'16,"-4"78"-317"-16,1 7 4 15,6 4 2-15,6 1-3 16,8-3-42-16,2-4-23 15,4-9-37-15,4-5-21 16,4-9-27-16,5-8-11 16,-2-7-27-16,2-8-17 0,-4-3-17 15,0 0 2-15,-3 4 25 16,-5 9 19-16,0 7 34 16,-2 7 13-16,-5 13 20 15,2 2 12-15,2 9 3 16,0 2-6-16,2-1-13 15,-1-3-12-15,1-13-24 0,-4-4-24 16,8-6-58-16,-4-5-41 16,7-7-254-1</inkml:trace>
  <inkml:trace contextRef="#ctx0" brushRef="#br0" timeOffset="-162016.64">13005 8774 1303 0,'1'20'506'0,"4"23"-335"0,-2 2-7 0,0 3-13 31,8-1-19-31,-2-6-52 0,4-5-25 16,1-11-33-16,0-10-10 0,-2-13-34 16,1-5-21-16,1-12-37 15,-3-7-25-15,-2-4-21 16,-2-4 1-16,-7 0 31 15,1 9 22-15,-1 5 53 16,-2 7 29-16,1 15 46 16,1 3 15-16,3 14 17 15,5 5 2-15,2 4-20 16,1 2-10-16,2-7-28 16,-2-7-24-1,5-11-60-15,-3-9-43 16,-3-10-15-16</inkml:trace>
  <inkml:trace contextRef="#ctx0" brushRef="#br0" timeOffset="-160413.45">14078 8608 1393 0,'-8'22'515'0,"-4"18"-368"16,5 20-55-1,4 1 19-15,9 0 11 16,12-9-9-16,8-16-62 0,5-9-15 0,5-15-33 16,-3-6-11-16,-4-15-28 15,-1-4-15-15,-5-6-24 32,-6-3-9-32,-7-1 15 0,-6 0 14 15,-10 2 36 1,-10 5 20-16,-5 8 34 0,-6 7 10 15,3 10 13 1,6 12 2-16,4 10-6 0,6 1-5 16,8 1-19-16,0-5-9 15,8-1-24-15,2-4-25 0,6-10-59 16,1-3-47-16,7-16-65 16,0-7-249-16</inkml:trace>
  <inkml:trace contextRef="#ctx0" brushRef="#br0" timeOffset="-160080.7">14389 8873 1241 0,'-1'9'488'0,"1"10"-300"16,5 1-69-16,4-5-26 15,2-1-14-15,6-11-42 16,0-3-17-16,2-9-42 15,3-4-27-15,-2-8-43 16,-3-5-19-16,-8 1 0 16,-6-2 22-16,-12 9 51 15,-4 3 33-15,-6 7 68 0,-4 7 24 0,4 8 20 16,-2 10 5-16,7 14-14 16,3 4-8-16,12 2-11 15,4 1-11-15,9-7-28 16,2-4-13-1,-1-8-22-15,11-4-19 0,2-11-54 16,-2-7-37-16,3-10-86 16,-1-6-35-16</inkml:trace>
  <inkml:trace contextRef="#ctx0" brushRef="#br0" timeOffset="-159840.02">14686 8835 1139 0,'2'11'465'0,"3"16"-262"16,1 4-42-16,1-2-52 16,-2 2-12-16,0-10-54 15,-1-4-19-15,-4-8-22 0,0-6-13 16,-2-5-20-16,-4-5-6 16,0-9-6-16,1 0-1 0,-2-6 12 15,1-5-2-15,7 2 5 16,0 0-2-16,7 5-8 15,1 6-14-15,0 9-126 16,2 5-218-16</inkml:trace>
  <inkml:trace contextRef="#ctx0" brushRef="#br0" timeOffset="-159450.21">14778 8791 1217 0,'48'-22'534'0,"-50"47"-229"0,2 5-157 31,9 7-57-31,4 0-12 0,2-5-35 16,1-5-34-16,-6-8-41 16,-2-4-5-16,-8-6 6 15,-4 0 10-15,-8-2 20 0,-2 0 5 0,-2-2 10 31,2-2 4-31,7-8 5 0,3-3-4 0,8-9-24 16,6-3-14-16,9 2-39 16,3-3-21-16,2 2-35 15,0 4-14 1,-1 6 4-16,-6 2 16 0,-2 11 58 16,-2 4 43-16,-4 7 80 31,-5 5 33-31,-1 4 31 0,-3 0-12 15,-5-2-50 1,5-3-23-16,0-9-67 0,3-6-38 16,3-11-84-16,-1-7-46 15</inkml:trace>
  <inkml:trace contextRef="#ctx0" brushRef="#br0" timeOffset="-159330.14">14988 8700 1159 0,'0'3'494'16,"0"1"-228"-16,1 2-229 16,-1-6-56-16,0 0-373 15</inkml:trace>
  <inkml:trace contextRef="#ctx0" brushRef="#br0" timeOffset="-158979.71">15277 8636 1290 0,'-12'14'558'16,"-9"4"-307"-16,7 27-64 16,9 14-7-16,5 10-14 15,1 2-7-15,9 5-40 16,-3-4-22-16,8-7-51 0,-1-3-20 31,0-20-40-31,1-5-27 0,-6-15-80 16,-2-9-43-16,-4-9-79 15,-4-7-28-15,-7-4 5 16,-6-4-148-16</inkml:trace>
  <inkml:trace contextRef="#ctx0" brushRef="#br0" timeOffset="-158862.64">15115 9003 775 0,'4'-13'399'0,"13"-13"-79"0,5 5-147 15,4 2-71-15,7 6-35 16,0 6-61-16,-2 1-26 0,-3 3-71 15,1 3-73-15,-2-8-192 16</inkml:trace>
  <inkml:trace contextRef="#ctx0" brushRef="#br0" timeOffset="-158567.47">15406 8845 998 0,'72'-57'442'0,"-77"54"-204"0,-1 3-12 16,-4 10-22-16,1 6-15 15,-3 12-42-15,-3 2-16 0,-1-1-41 16,5-1-15-16,6-8-34 16,4-3-15-16,7-11-22 15,2-2-19-15,4-9-27 16,2-5-15-16,2-5-32 0,0-6-13 16,2 0-7-1,0 6 7-15,-5 7 32 0,2 8 25 16,-6 13 37-1,-5 1 11-15,2 7 11 0,-1-2 4 0,-3 1-7 16,1-5-10-16,0-6-55 16,0-1-62-16</inkml:trace>
  <inkml:trace contextRef="#ctx0" brushRef="#br0" timeOffset="-158249.03">15685 8617 1339 0,'0'11'481'16,"0"24"-357"-1,8 15 14-15,7 14 33 0,0 6 13 0,-3-11-37 16,-3-9-32-16,-2-14-60 16,2-8-17-16,5-18-60 31,3-8-39-31,6-18-105 15,-6-8-79-15</inkml:trace>
  <inkml:trace contextRef="#ctx0" brushRef="#br0" timeOffset="-158113.33">15681 8840 1295 0,'-3'6'547'15,"-6"5"-279"-15,10-2-127 0,8-6-63 16,4-3-24-16,18-5-73 15,6-2-66-15,3-2 28 16</inkml:trace>
  <inkml:trace contextRef="#ctx0" brushRef="#br0" timeOffset="-157797.61">16441 8618 1281 0,'-10'11'530'0,"-6"13"-322"16,5 16 8-16,9 22-40 0,3 1-15 0,8 11-37 15,4 2-14-15,5-1-36 16,2-1-21-16,-1-13-31 16,-3-10-17-16,-3-15-37 15,-2-9-34 1,-5-11-88-16,-2-8-48 16,-5-11-79-16,-5-8 131 15</inkml:trace>
  <inkml:trace contextRef="#ctx0" brushRef="#br0" timeOffset="-157566.14">16332 8912 1097 0,'10'-8'449'15,"7"-8"-256"-15,4 0-104 16,6-4-21-16,4 4-25 16,-2 0-12-16,3 7-27 0,-1 4-4 15,-5 6-4 1,-1 9-1-16,-5 9 10 15,-6 4 19-15,-3 7 42 0,-5-2 19 16,-3-3 10-16,-2-6-13 0,0-11-43 16,6-1-31-16,-7-7-80 15,1-6-47-15,3-6-140 16</inkml:trace>
  <inkml:trace contextRef="#ctx0" brushRef="#br0" timeOffset="-157421.16">16588 8754 1273 0,'-8'-68'455'0,"10"70"-378"16,5 3-75 0,11 2-81-16,1 1-153 0</inkml:trace>
  <inkml:trace contextRef="#ctx0" brushRef="#br0" timeOffset="-157129.47">16772 8767 1318 0,'0'15'523'15,"-6"15"-324"-15,6-3-74 0,6-2-34 16,-4-8-19-16,7-9-37 31,-4 1-20-31,-4-7-25 16,5-3-7-16,-3-5-6 15,-3-10-1-15,2-10-7 16,-2-5 0-16,2 2-4 16,6 2 2-16,3 8 13 15,3 10 7-15,5 11 10 0,2 6-2 0,-3 11 4 16,1 5 1-16,-6 1 0 16,-3 0 0-16,-5-1-15 15,-1-5-20-15,-4-4-78 16,-2 0 59-16</inkml:trace>
  <inkml:trace contextRef="#ctx0" brushRef="#br0" timeOffset="-156779.7">17249 8716 1169 0,'-17'4'479'15,"-18"3"-171"-15,0 5-195 16,4 7 23-16,0 3 40 16,7 1-14-16,11 3-89 31,1 0-22-31,12-6-39 16,7-2-11-16,5-13-24 15,5-5-6-15,0-10-23 16,-3-8-12-16,7-4-5 0,-3-2-2 0,-5 6 26 15,-2 16 15 1,-5 1 28-16,0 0 8 16,10 13 19-16,-3 10 3 0,3 10 3 15,-7-5-5-15,-7-10-22 16,6-5-14-16,-3-7-48 16,4-4-37-1,0-4-76-15,-5-8-23 0,3-9-288 16</inkml:trace>
  <inkml:trace contextRef="#ctx0" brushRef="#br0" timeOffset="-156576.47">17378 8520 1208 0,'6'31'499'16,"0"44"-271"-16,3 3-13 0,-5-2-45 15,-2-8-22 1,0-22-78-16,0-7-25 15,1-16-41-15,0-6-24 16,0-12-64-16,0-6-32 0,-2-6-75 31,-2-6 269-31</inkml:trace>
  <inkml:trace contextRef="#ctx0" brushRef="#br0" timeOffset="-145331.74">17799 8899 1118 0,'-2'0'482'0,"-3"6"-192"0,1-3-243 15,7 12-22-15,-3 0-12 16,1-3-8-16,7 2-1 15,-11-6-2 1,3-4-2-16,-8-2-12 0,-3-1-13 0,2-2-59 16,-3-2-25-16</inkml:trace>
  <inkml:trace contextRef="#ctx0" brushRef="#br0" timeOffset="-144828.49">18290 8699 890 0,'-55'-31'444'0,"41"25"-144"0,-4 18-149 16,-6 6-16-16,-2 18-45 15,3 8-12-15,8 1-22 16,4-5-12-1,7-15-20-15,4-4-8 0,8-10-10 32,-1-7-4-32,8-4-2 0,2-7-6 15,1-11-11-15,6 0-8 0,-7-7-7 16,0-1-1 0,-5 5 12-16,0 4 12 0,-5 13 6 15,-2 5-1-15,-5 12 2 16,-1 8 1-16,3 9 1 15,3-2 5-15,-5 0 0 16,-3-7-5-16,5-9-24 16,-1-4-36-1,15-5 45-15,-1-4-422 0</inkml:trace>
  <inkml:trace contextRef="#ctx0" brushRef="#br0" timeOffset="-144578.91">18379 8796 850 0,'5'16'402'32,"7"13"-153"-32,-3-4-149 15,-2 4-25-15,-2-10-45 0,-1-3-12 16,-2-7-13-16,0-5-1 0,-2-4-4 16,-3-5 0-16,-6-6-2 15,-1-6 0-15,-4-6 2 16,5-2 0-16,8-1 3 15,4 2 6-15,12 5-2 16,1 5-1-16,6 7-3 16,0 5-4-16,0 2-28 0,1-2-26 31</inkml:trace>
  <inkml:trace contextRef="#ctx0" brushRef="#br0" timeOffset="-144380.08">18606 8577 1208 0,'-2'21'447'0,"1"23"-328"0,-1 7-12 16,2 6-21-16,4-6-13 16,-2-10-49-16,4-6-13 15,0-11-41 1,-2-5-43-16,0-10-209 0</inkml:trace>
  <inkml:trace contextRef="#ctx0" brushRef="#br0" timeOffset="-144183.35">18611 8888 971 0,'-23'-82'413'0,"33"69"-219"15,7 0-119-15,4 0-22 16,11 7-26-16,3 4-8 15,0 8-8-15,-4 6 3 0,-12 7-1 16,-10 2-2 0,-9 4 3-16,4-1-2 0,-9-7-3 15,5-2 0-15,6-4-22 16,-5-8-34-16,14-1-210 16</inkml:trace>
  <inkml:trace contextRef="#ctx0" brushRef="#br0" timeOffset="-144030.45">18755 8644 1096 0,'7'3'428'16,"3"2"-256"-16,9 1-156 15,4-1-26-15,-1-1-316 16</inkml:trace>
  <inkml:trace contextRef="#ctx0" brushRef="#br0" timeOffset="-143546.84">18980 8676 1226 0,'-1'-1'499'0,"1"13"-294"0,-2 8-84 15,2 14-46-15,0 5-6 16,-1-4-16-1,1-5-20-15,3-10-18 16,0-1-10-16,4-14-4 16,-1-3-2-16,-2-9-4 15,2-5 5-15,-1-6-1 16,-1-1-2-16,-1-3 1 0,1-2 0 0,2 3 2 16,3 7 1-16,4 5-1 15,4 7 0-15,-2 10-4 16,-2 6 4-16,-5 9 1 15,-5 1-1-15,-1 3 2 32,2-1-2-32,-3-5 0 0,0-3-12 0,3-8-39 15,1-7-39-15,0-3-59 0,4-5-4 32,3-10-12-32,1 2-124 15</inkml:trace>
  <inkml:trace contextRef="#ctx0" brushRef="#br0" timeOffset="-143229.24">19221 8746 372 0,'3'0'322'0,"2"-1"51"16,-4 4-54-16,-1-3-112 16,-1 16-53-16,6 47-45 15,0-25-14-15,2-5-29 16,9-7-17-16,-5-9-27 16,13-7-5-16,-2-10-12 0,4-4-4 15,-2-13-15-15,-7-5-15 16,-4-5-4-16,-8-3 2 0,0-2 16 15,-5 6 14-15,0 10 32 16,-4 5 6-16,2 22 14 16,5 11 13-16,-2 18-5 15,5 8 3-15,1 6-12 16,-2 2-11 0,2-3-25-1,-2-1-7-15,-8-4-3 0,-4-5 0 0,-7-13-2 16,-5-6-1-16,-7-15-6 15,-2-8-25 1,0-12-59-16,-7-6-52 0,9-11-419 16</inkml:trace>
  <inkml:trace contextRef="#ctx0" brushRef="#br0" timeOffset="-142845.39">19668 8751 1195 0,'-10'5'466'16,"-4"4"-336"-16,-9 10-14 15,-3 6-1-15,6 6-7 16,1 0-13-16,15-8-32 0,4-5-11 16,2-10-38-16,5-2-3 0,11-11-11 15,1-2-1-15,6-12-15 16,3-3-15-16,-7 0-7 16,2 1-7-16,0 13 18 15,-9 4 8-15,5 12 12 16,-4 6 7-16,-8 5 0 15,1 5 3 1,-1-6-3-16,4-2 1 0,-5-6-59 16,-3-6-46-16,0-2-185 0</inkml:trace>
  <inkml:trace contextRef="#ctx0" brushRef="#br0" timeOffset="-136479.77">20574 8745 1233 0,'-3'13'465'0,"-3"19"-318"0,5 9-61 0,7 10-4 16,2-2-6-16,4-5-24 31,1 0-25-31,-1-6-26 16,0-2-1-16,-3-6-37 15,-4-3-21-15,-6-11-52 16,-2-6-23-16,-6-10-161 0,-3-10-113 16</inkml:trace>
  <inkml:trace contextRef="#ctx0" brushRef="#br0" timeOffset="-136265.1">20564 8922 273 0,'5'-22'224'16,"2"-17"41"-16,7-2-30 15,4 7-9-15,3 7-34 16,1 4-28-16,-2 20-59 15,-3 2-14-15,-6 7-33 0,-3 7-11 0,-8 4-13 16,-6 6-5-16,-6 1-5 16,-4 0-5-16,-2-5-6 15,1-2-4-15,1-4-4 16,-1-4-1-16,6-5-13 16,1-6-21-1,6-5-63 1,4 0 26-16</inkml:trace>
  <inkml:trace contextRef="#ctx0" brushRef="#br0" timeOffset="-135699.27">20864 8750 1099 0,'50'-31'435'0,"-60"22"-257"15,-6 4-57-15,-2 11-15 16,3 10-6-16,-6 11-9 16,1 5-5-16,6 2-4 15,-2-2-4-15,8-8-35 0,4-5-11 16,6-8-17 0,9-8-8-16,12-4-7 15,6-8 0-15,4-7-13 16,-4-4-9-16,-4-5-13 15,-6 4 1-15,-5 8 10 16,-1 4 9-16,-10 10 13 16,-3 5 0-16,-4 9 2 15,-3 5 0-15,6 5 3 16,-2 1-1-16,3-5-4 0,4-3-4 0,4-7-52 16,0-6-42-16,5-7-62 15,-6-5-20-15,1-8-102 31,0-5-40-31,-1-5 42 0,1-1 41 0,1-3 258 16,-2 2 136-16,-1 11 101 16,0 6 7-16,1 22-48 15,2 12-35-15,0 16-24 0,0 4-7 16,-3 3-43-16,0-2-16 31,-1-3-52-31,1-3-17 0,-1-7-11 0,-4-1-10 16,-2-13-23-1,-6-4-17-15,-5-8-54 16,-3-6-26-16,-10-6-40 16,-2-6-111-16</inkml:trace>
  <inkml:trace contextRef="#ctx0" brushRef="#br0" timeOffset="-135568.97">21051 8616 1331 0,'11'-16'484'16,"5"-10"-393"-16,-3 10-58 16,-3 6-13-1,-2 12-87-15,1 10 22 16</inkml:trace>
  <inkml:trace contextRef="#ctx0" brushRef="#br0" timeOffset="-135113.56">21464 8675 1041 0,'-94'-22'459'0,"78"20"-255"16,-7 12-38-1,2 6-14-15,-5 11-30 0,-3 3-15 16,12 2-28-16,2-6-13 0,9-7-36 31,7-4-12-31,8-7-14 16,7-2-3-16,10-10-7 15,-1-8-11-15,5-6-18 16,-5-6-6-16,-7 1 0 16,0 2 7-16,-7 4 17 0,-5 3 11 0,3 12 4 15,-6 6 2-15,-3 14 5 16,4 8-2-16,-4 2 5 16,-2-1 1-16,5-6-4 15,-1-1-4-15,1-10-51 16,10-1-45-16,-1-9-77 15,-2-9-29-15</inkml:trace>
  <inkml:trace contextRef="#ctx0" brushRef="#br0" timeOffset="-134810.43">21518 8501 1019 0,'1'14'436'16,"2"12"-240"-16,-3 21-56 15,2 7-11-15,-2 2-32 16,0-4-21-16,5-11-39 16,3-9-14-16,5-14-18 15,1-12-5-15,0-12-8 16,3-5-14-16,-5-12-28 0,0-2-6 0,-5-4 7 16,-1-1 14-16,-5 9 26 15,0 8 7 1,0 11 12-16,-1 12 5 15,0 15 10-15,0 6 5 0,3 6 2 16,0-3-1-16,7-8-6 16,5-5-6-16,4-15-36 15,2-6-32-15,-3-13-138 16</inkml:trace>
  <inkml:trace contextRef="#ctx0" brushRef="#br0" timeOffset="-133960.14">22293 8608 1090 0,'-2'7'465'16,"1"13"-201"-16,1 9-143 0,1 10-19 15,3 2 2-15,3-6-24 16,3-7-22-16,8-10-38 15,0-6-8 1,3-12-7-16,1-2-6 0,-3-20-22 0,2-6-13 16,-6-10-6-1,0-2 3-15,-3 9 23 16,-5 4 13-16,1 19 12 16,-3 9 10-1,-3 27 28-15,2 16 17 0,-4 18 13 16,-1 2-5-16,1-6-28 15,-2-6-14-15,0-11-19 16,2-1-3-16,-6-10-5 16,0-3 0-16,-7-13-5 0,-7-9-1 15,2-10-5-15,5-6-5 0,7-14-10 16,6-5-11-16,6-4-11 31,7 0-13-31,14 7-34 0,3 0-16 16,8 2-36-16,-1 1-16 15,-5-2-138-15,0 2-100 16,-7-1 23-16,-3 0 75 16,-5 2 321-16,-6 2 186 15,-5 5 115-15,-6 4-14 0,-4 4-84 16,-1 2-39 0,-3 7-55-16,0 8-25 0,-2 12-32 15,-3 5-5-15,0 5-3 16,1-3 0-16,7-4-18 15,2-5-12-15,5-8-20 16,4-2-6-16,4-9-6 0,2-1-2 16,2-13-16-1,3-1-13-15,-1-7-21 0,-2-1-4 0,2 6 10 32,-5 2 12-32,-4 11 23 15,-1 6 2-15,-5 10 6 16,0 6 5-16,0 0 0 15,-1 2 6-15,1-5-8 16,0 0-7-16,0-4-50 16,1-6-42-16,2-6-65 0,3-1-225 0</inkml:trace>
  <inkml:trace contextRef="#ctx0" brushRef="#br0" timeOffset="-133664.4">22870 8695 1176 0,'2'10'449'16,"-5"10"-319"-16,3 5-21 15,0-4-34-15,4-2-19 16,0-7-39-16,0-5-7 0,0-1-10 0,-6-7 0 16,2-5-2-1,2-3-4 1,-1-9 2-16,4-4 0 0,2 4 1 15,-5 1 1-15,10 4 0 16,0 11-3-16,5 4 1 16,6 3-2-16,-3 16 1 15,3-1 1-15,-7 5-1 16,-9-2-1-16,-3-9-22 16,-4 2-31-16</inkml:trace>
  <inkml:trace contextRef="#ctx0" brushRef="#br0" timeOffset="-133181.66">23242 8657 1137 0,'-8'11'465'0,"-11"6"-301"0,4 10-17 15,-1 3-1-15,1-4-41 16,6-4-26-16,9-8-46 16,6-7-10-16,9-9-19 0,0-2-5 15,4-11-14-15,2-2-6 16,-2-1-2-1,1 0 4-15,-4 18 8 0,0 10 5 16,-3 22 16-16,3 9 11 16,-5 9 13-16,-5-1 3 0,-6-3-12 15,-1 0-9-15,-3-8-6 32,-3-4-6-32,3-8 0 15,-6-7 0-15,-2-10-4 16,-2-7 3-16,-7-6 0 0,-1-6-3 15,3-10-1 1,4-5-1-16,10-8-1 0,9-1-2 16,17 2-7-16,7 5-7 0,13 4-20 15,8 3-19-15,-1 7-54 16,3 2-42 0</inkml:trace>
  <inkml:trace contextRef="#ctx0" brushRef="#br0" timeOffset="-132846.45">24116 8512 1152 0,'-12'3'472'16,"-5"6"-286"0,-2 6-6-16,12 18-43 15,6 3-17-15,4 6-45 0,3-2-23 16,5-10-33-16,-3-5-8 16,0-12-10-16,-4 0-6 0,-7-5-20 15,1-2-9-15,-8-1-21 16,-3-4-10-16,2-3-21 15,2-3-12-15,9-1-36 16,10-5-24-16,9-8-253 16</inkml:trace>
  <inkml:trace contextRef="#ctx0" brushRef="#br0" timeOffset="-132600.28">24279 8583 1160 0,'-2'10'473'0,"-2"14"-289"15,2 4-16-15,-1 6-38 16,1-3-20-16,6-2-46 16,1-6-16-16,5-11-24 15,3-2-10-15,-1-12-9 0,1-4-3 16,1-16-4 0,-5-6-5-16,-1-3-12 0,-2 0-9 15,-6 5-15-15,-2 0-5 0,-3 8-17 16,1 4-17-16,-2 8-60 15,4 4-263-15</inkml:trace>
  <inkml:trace contextRef="#ctx0" brushRef="#br0" timeOffset="-132203.11">24681 8611 763 0,'29'11'388'16,"-54"-22"-58"-16,-5 6-123 0,0 7-36 15,7 8-19-15,-2 12-45 16,4 4-17-16,7 1-25 16,-2-4-13-16,14-7-24 15,9-5-12-15,8-10-14 0,3-9-1 16,7-16-34-1,0-9-30-15,2-14-50 0,0 6-9 16,-5 2 13 0,-3 2 19-16,-10 5 49 15,-2 0 11-15,-6 8 30 0,-3 6 19 0,-1 12 36 32,-1 10 9-32,-4 14 11 15,1 10 14-15,3 12-13 16,1 12-4-16,3 3-25 0,0 0-20 15,4-5-24-15,3-10 0 16,1-17-21-16,3-3-31 16,0-16-76-16,1-6-44 15</inkml:trace>
  <inkml:trace contextRef="#ctx0" brushRef="#br0" timeOffset="-131884.22">24883 8543 1016 0,'-7'5'459'0,"-7"15"-139"16,-2 0-181-16,0 9-30 15,3 1-12-15,4-3-45 16,8 2-21-16,7-11-30 16,6-4-4-16,5-12-22 15,1-8-20-15,-1-9-41 16,-4-4-15-16,-3-4 13 0,-3 1 17 0,-2 6 42 15,1 4 25-15,-3 14 28 32,1 10 15-32,-4 12 15 0,0 7 4 15,-2 3-7-15,2-3-9 16,6-6-20-16,-4-6-11 16,7-13-48-16,-3 1-38 15,3-15 25-15,-2-7-388 0</inkml:trace>
  <inkml:trace contextRef="#ctx0" brushRef="#br0" timeOffset="-131614.24">25035 8415 1055 0,'7'4'444'0,"4"12"-211"16,1 7-68-1,-1 14-28-15,-9 9-7 0,5 6-45 16,-5-1-22-16,0-8-32 15,2-8-10-15,-5-13-12 16,1-9-4-16,6-8-4 16,-2-5-4-16,2-9-8 15,1-8-7-15,3-5-24 0,1-3-7 16,3 2-5 0,3 4-8-16,-1 11 8 0,4 9 7 15,-2 11 16-15,-1 4 14 0,-7 13 17 16,-4-4 2-16,-2-3-12 15,1-5-33-15</inkml:trace>
  <inkml:trace contextRef="#ctx0" brushRef="#br0" timeOffset="-130966.22">25966 8513 1162 0,'58'-19'467'0,"-70"17"-299"0,0 7-40 15,-9 9 3-15,-5 11-6 16,0 11-14-16,2 2-18 16,5 4-6-16,9-9-23 31,2-8-15-31,8-12-23 0,7-6-12 16,6-14-13-16,5-13-1 15,9-15-42 1,1-7-30-16,2-4-42 15,-2 4-15-15,-10 1 12 0,-5 4 22 0,-12-1 42 16,-5-2 18-16,-5 9 49 16,-6 7 19-16,2 15 33 15,-4 13 4-15,7 19 0 0,-2 9-3 32,7 18-16-32,7 1-1 0,1 8-14 15,5 0-12-15,4-8-16 16,2-3-6-16,8-20-35 15,-1-10-32-15,9-21-71 16,-4-12-45-16,0-16-298 16</inkml:trace>
  <inkml:trace contextRef="#ctx0" brushRef="#br0" timeOffset="-130850.39">26231 8535 831 0,'2'19'458'0,"-2"14"-8"16,7 10-325-16,-3-3-23 15,1-3-47-15,1-11-21 0,-3-11-65 16,3-6-45-16,-4-12-324 16</inkml:trace>
  <inkml:trace contextRef="#ctx0" brushRef="#br0" timeOffset="-130696.52">26204 8400 1181 0,'4'1'479'16,"7"2"-254"-16,3 1-185 16,6 3-96-1,0 3 95-15</inkml:trace>
  <inkml:trace contextRef="#ctx0" brushRef="#br0" timeOffset="-130363.15">26480 8629 1077 0,'-46'-30'499'0,"46"61"-187"16,5 21-130-16,-1 10-14 15,-1 1-40-15,2-2-33 16,-3-14-58-16,1-7-14 0,0-13-26 16,0-4-25-16,1-9-90 15,-4-6-51-15,0-10-4 16,-2-5-305-16</inkml:trace>
  <inkml:trace contextRef="#ctx0" brushRef="#br0" timeOffset="-130178.61">26433 8643 982 0,'9'-22'415'31,"4"-15"-220"-31,9 16-80 0,3 5-14 16,0 14-25-16,2 6-18 15,-8 7-34 1,-6 5-8-16,-9 8-8 15,-15-1 0-15,-8 6 0 16,1-3-2-16,-11-8-4 16,11-1-2-16,-1-10-17 0,4-3-10 15,10-1-41-15,3-7-29 0,11-3-269 16</inkml:trace>
  <inkml:trace contextRef="#ctx0" brushRef="#br0" timeOffset="-129879.87">26657 8561 1105 0,'2'10'447'16,"1"14"-270"-16,0 4-23 15,-1 2-26-15,1 2-18 16,0-6-45-16,6-1-20 0,-1-7-27 16,4-7-11-1,5-10-11-15,-2-8-10 0,4-10-27 16,-4-6-16-16,-5-8-15 15,-3 1 1-15,-3-5 25 16,-3 0 16-16,-1 9 26 16,2 7 12-16,-2 17 21 0,2 8 6 15,0 17 6-15,2 3-4 0,0 10-14 32,-1 0-5-32,0-5-11 0,-1-3-9 0,0-9-27 15,3-3-22-15,-4-13-65 16,2-2-28-1,3-5-297-15</inkml:trace>
  <inkml:trace contextRef="#ctx0" brushRef="#br0" timeOffset="-129607.33">26909 8566 1110 0,'3'18'469'0,"0"10"-270"16,-1 9-69-16,0-4-19 15,-2-4-48-15,3-5-25 0,-3-14-30 16,2-1-2-16,-2-13-18 16,0-3-13-16,0-9-15 15,0-7-2-15,4-1 13 16,1-4 10-16,3 2 15 16,3 3 3-16,2 7 1 15,3 10-1-15,0 12-2 0,-2 12-1 16,3 6-5-16,-3 4-1 0,-2 1-17 31,-4-3-17-31,-8-5 11 16</inkml:trace>
  <inkml:trace contextRef="#ctx0" brushRef="#br0" timeOffset="-129150.41">27300 8640 726 0,'-42'-39'405'15,"19"47"-104"-15,-6 14-82 16,-2 3-30-16,9 8-53 15,2-2-19-15,9-9-44 16,11-4-19-16,3-12-30 16,1-6-12-16,10-9-15 0,-1-4-13 0,10-11-33 15,9 0-2-15,-6 5 1 32,1 4 14-32,-8 18 36 15,-5 13 17-15,-2 18 35 16,-4 9 16-16,-7 8 10 15,-1 0-9-15,-4-6-31 16,-5-8-16-16,-1-6-15 0,-2-5-5 16,-6-7 0-16,3-6-2 15,-9-8-5-15,2-5-12 16,-4-5-28-16,-2-6-24 16,9-7-68-16,6 0-29 0</inkml:trace>
  <inkml:trace contextRef="#ctx0" brushRef="#br0" timeOffset="-128866.03">27410 8585 1199 0,'2'8'455'15,"1"17"-298"-15,0 8-10 16,-1 8-4-1,0 6-13-15,4-10-56 16,2-7-25-16,3-14-28 16,1-9-11-16,2-7-9 0,-1-9-6 15,0-9-16-15,-2-5-7 16,-2-10-7-16,-2 2-4 16,-5 2 4-16,-2 2-3 15,-2 12-29-15,-2 3-23 0,1 9 55 16</inkml:trace>
  <inkml:trace contextRef="#ctx0" brushRef="#br0" timeOffset="-128614.2">27692 8534 1233 0,'-25'-56'489'0,"36"79"-326"15,-3 10 11 1,4 20-38-16,-2 9-17 0,-1-1-37 16,-2-5-21-16,-1-19-24 15,-2-5-13-15,2-17-17 0,2-6-31 0,1-9-84 16,-1-7-55-1,3-6-289-15</inkml:trace>
  <inkml:trace contextRef="#ctx0" brushRef="#br0" timeOffset="-128480.37">27631 8684 1294 0,'6'1'505'16,"3"-1"-339"-16,10 1-105 0,8-6-57 15,7-2-25-15,6-3-170 16</inkml:trace>
  <inkml:trace contextRef="#ctx0" brushRef="#br0" timeOffset="-125247.28">8884 10123 1141 0,'19'-76'439'0,"-27"86"-311"0,-1 6-29 0,3 11-19 16,6 8-5-16,1 6-7 16,11 3-5-16,5-6-8 15,2-4-19-15,7-15-18 16,-5-12-2-16,-2-16-16 15,1-5 5 1,-7-19-10-16,-4-7-5 0,-4 0-7 0,-7-2-2 16,-7 11 8-16,-5 9 0 15,-5 4 12 1,-3 0-1-16,0 7-1 16,1 3 0-16,-2 12-4 15,0 3 5-15,4 11-2 16,1 1 3-16,16-3-40 15,11 3-28-15,8-6-8 16</inkml:trace>
  <inkml:trace contextRef="#ctx0" brushRef="#br0" timeOffset="-125040.64">9052 9800 1137 0,'2'10'438'0,"5"25"-279"16,3 11-72-16,1 9-25 16,2 8-4-16,-1-6-26 15,2-1-13-15,-1-3-10 16,0-7-13-16,1-13-61 16,-2-11-33-16</inkml:trace>
  <inkml:trace contextRef="#ctx0" brushRef="#br0" timeOffset="-124697.27">9191 10107 1130 0,'30'-35'432'0,"-27"54"-313"15,3 2-19-15,8-5-29 16,-4-4-19-16,14-9-34 0,-2-6-10 0,3-7-10 31,-2-6-9-31,-11-4-11 0,-6 1-1 0,-15-3 5 16,4 6 5-16,-9 4 13 15,-3 0 6-15,-6 10 18 16,-5 3 10-16,-1 11 14 31,9 6 6-31,10 12-3 0,5 4-3 0,13 4-15 16,2-1-10-1,10 1-15-15,3-9-5 0,4-8-23 32,2-7-20-32,1-23-40 0,-3-3-26 0,0-23-8 0,-4-2-232 15</inkml:trace>
  <inkml:trace contextRef="#ctx0" brushRef="#br0" timeOffset="-124416.85">9404 9926 989 0,'2'0'436'15,"5"12"-222"-15,1 8-70 16,4 13-61-16,1 11-16 0,3 1-16 16,-4 1-13-16,-5-4-20 31,3-1-8-31,-3-8-3 16,0-7-2-16,-1-14-8 15,-6-10-1-15,2-14-4 16,0-11-5-16,-2-11 1 15,2 1-1-15,2 3 1 0,2 9 1 16,4 8 1-16,2 6 2 16,3 10 0-16,1 6 0 15,-5 13 2-15,-1 2-1 0,-2 5-16 16,-3 0-24-16</inkml:trace>
  <inkml:trace contextRef="#ctx0" brushRef="#br0" timeOffset="-124030.2">10258 9993 1430 0,'2'13'505'15,"7"24"-422"-15,3 15-16 0,9 20-7 16,0 4-9-16,-1-2-21 16,-4-11-13-16,-6-22-17 0,3-6-10 15,-6-22-59 1,5 2-35-16,-14-17-70 0,0-4-86 16,-4-15-187-1</inkml:trace>
  <inkml:trace contextRef="#ctx0" brushRef="#br0" timeOffset="-123849.08">10278 10073 766 0,'3'-15'407'0,"4"-14"-70"16,12 11-199-16,6 3-33 15,0 9-43-15,-3 6-18 16,-10 9-15 0,4 5-2-16,-11 7-1 15,-1-1-3-15,-14 3-7 0,-9-1-7 0,-5-1-4 16,1 2-4-16,8-4-24 31,2-5-21-31,8-10-62 0,3-8-158 0</inkml:trace>
  <inkml:trace contextRef="#ctx0" brushRef="#br0" timeOffset="-123529.89">10465 10017 900 0,'2'12'447'0,"-2"11"-82"0,3 1-254 16,3-4-16-16,2-2-34 16,9-4-20-16,3-12-27 15,0-4-6-15,-1-11-9 16,-3-6-4-16,-3-4-18 16,-5-1-7-16,-8 0 3 15,-4 4 6-15,-7 7 16 0,-2 5 6 16,-3 8 12-16,-1 7 5 15,2 8 11-15,1 8 7 16,8 9 3-16,5 4-1 16,4 2-9-16,6-1-9 0,7-8-12 31,0 0-6-31,5-10-19 0,1-7-23 0,0-14-53 31,-1-12-33-31,1-15-210 16</inkml:trace>
  <inkml:trace contextRef="#ctx0" brushRef="#br0" timeOffset="-123095.87">10689 10005 1018 0,'0'3'461'15,"1"8"-221"-15,-1 5-82 16,0 10-73-16,2 1-27 0,1 1-15 16,1-2-10-16,0-5-19 15,-1-4-6-15,-1-6-7 16,0-3-5-1,2-9-1-15,-4-8 1 0,3-8 1 16,1-4-2-16,0-6-1 0,1 2-2 16,3 3-3-16,2 6 4 0,2 7 1 15,6 4 1-15,-5 12 1 32,-1 7 4-32,3 12 4 15,-9 3 8-15,1 6 3 16,-2 0-1-16,-6-8 1 15,5-6-6-15,-2-9-5 16,-2-10 0-16,0-11-4 16,-1-1-1-16,3-14-5 0,-1 0-5 15,7 2-9-15,-4-2 6 0,-1 5 4 16,6 4 0-16,4 5 8 31,-2 6-5-31,14 7-1 0,-7 6 2 0,-6 8-2 16,6 2 3-16,-12 0 2 15,4 1-4-15,-4-1-30 16,-7-5-27-16,-6-3-302 16</inkml:trace>
  <inkml:trace contextRef="#ctx0" brushRef="#br0" timeOffset="-122567.49">11123 10012 1224 0,'0'6'476'0,"-1"12"-323"16,0 7-23-16,1 10-34 16,7 2-13-1,2 5-28-15,6-10-16 16,0-11-21-16,-1-6-4 15,-1-21-13-15,-1 2 0 16,-1-21-1-16,-3-6-13 0,-4-1-1 16,0-3-6-16,-4 10-3 15,-3 4 14-15,0 11 1 16,0-1 11-16,2 11 15 16,-1 5-1-16,2 6 4 15,2 10-4-15,5 6-6 0,3 2-3 16,0 0 0-16,0-6-5 15,-3-8-20-15,0 1-21 0,0-16-57 16,-3-5-22-16,3-12-33 16,-3-6-8-16,-1-4-175 15,0 0-41 1</inkml:trace>
  <inkml:trace contextRef="#ctx0" brushRef="#br0" timeOffset="-122330.52">11305 9991 645 0,'7'3'378'0,"2"8"-57"31,0 8-72-31,2 7-95 0,-4 5-32 0,-4-2-38 16,-3 0-19-16,2-2-34 16,6-4-7-1,-5-12-11-15,0-3-7 0,3-12-5 16,-9-4-3-16,5-8-5 0,1-5 2 16,1-4-7-1,1 0-5-15,4 1-4 16,6 5 1-16,6 6 2 0,1 6 6 15,3 11 5 1,-4 4 1-16,-9 10 0 0,4 3 2 16,-9 2-2-16,-2-1-19 15,1-5 160-15</inkml:trace>
  <inkml:trace contextRef="#ctx0" brushRef="#br0" timeOffset="-121863.39">11685 10029 1099 0,'4'-33'436'16,"-15"43"-288"-16,-2 2-5 0,-3 16-4 15,0 4-12-15,7 2-15 16,3 5-19-16,7-11-39 16,5-5-21-16,5-14-26 15,5-5-6-15,0-15-2 16,2-12-3-16,3-3-14 15,-4-6 4-15,4 12-5 16,-1 6 4-16,-5 17 13 16,2 8-2-16,-10 21 16 15,0 11 11-15,-4 20 11 0,-4-3 8 16,-1-3-5-16,-5-8-7 16,-2-16-13-16,-1-5-6 0,2-12-7 15,-2-3-8-15,-8-9-35 16,0-4-29-16,-4-4-88 15,1-4-39 1</inkml:trace>
  <inkml:trace contextRef="#ctx0" brushRef="#br0" timeOffset="-121503.41">11920 10059 949 0,'-29'-57'463'0,"20"67"-112"0,11 14-222 16,5 5-7-16,4 5-2 15,11 7-7 1,-9-11-33-16,9 0-18 0,-5-11-34 16,-4-13-13-16,6-17-11 15,-10-12 1 1,7-12-2-16,-4-4-7 0,-2 3-9 31,0 0-20-31,-9 9-39 16,-1 1-19-16,-4 11-41 0,-1 8-21 0</inkml:trace>
  <inkml:trace contextRef="#ctx0" brushRef="#br0" timeOffset="-121280.41">12178 9830 1129 0,'5'20'474'0,"4"21"-247"16,-3 12-55-16,3 7-26 0,-3-2-21 16,-2-3-49-16,5-5-20 15,3-16-35-15,1-9-21 16,3-25-55 0,0-10-43-16,-5-15-93 15,-1-8-94-15</inkml:trace>
  <inkml:trace contextRef="#ctx0" brushRef="#br0" timeOffset="-121147.56">12170 10070 1358 0,'5'1'486'0,"9"2"-400"16,5-3-63-1,6-5-65-15,3-2-38 0</inkml:trace>
  <inkml:trace contextRef="#ctx0" brushRef="#br0" timeOffset="-118765.89">13032 9566 1204 0,'-4'2'465'0,"4"4"-331"15,-7 20-11-15,7 18 1 0,-8 36-6 16,1 7-10-16,-14 9-24 16,-7-11-16-16,4-18-17 15,2-3-16-15,13-15-17 16,5-11-7 0,10-15-18-16,-1-18-30 15,6-16-105-15,5-5-58 16</inkml:trace>
  <inkml:trace contextRef="#ctx0" brushRef="#br0" timeOffset="-118264.85">13510 9932 1143 0,'-33'-33'483'16,"19"38"-302"-16,3 15-50 15,-6 2-10-15,2 12-25 16,3 5-3-16,5-7-14 15,1-5-15-15,6-10-30 16,5-11-11-16,10-7-19 0,7-7-3 16,8-16-5-1,7-7-16-15,-8-11-8 16,-2 0-7-16,-17-4-2 16,-1-3 7-16,-13 0 3 15,-5 6 5-15,1 11 10 16,-7 9 4-16,0 17 22 15,-5 6 2-15,2 23 5 16,3 10 5-16,15 21-3 0,10 5 4 16,16-5-1-16,2-1-7 0,-2-15-8 15,0-7-8-15,-5-11-31 32,0-9-31-32,-4-11-75 15,1-8-26-15,-8-11 34 16,-2-6-302-16</inkml:trace>
  <inkml:trace contextRef="#ctx0" brushRef="#br0" timeOffset="-118150.52">13692 9974 1123 0,'29'-24'435'0,"-25"56"-308"16,2-1-36-16,-2-5-42 16,-1-3-17-16,-1-10-41 15,-1-6-33-15,0-11-266 16</inkml:trace>
  <inkml:trace contextRef="#ctx0" brushRef="#br0" timeOffset="-118013.73">13669 9757 833 0,'10'5'396'0,"5"7"-68"16,5-5-305-16,2-1-293 15</inkml:trace>
  <inkml:trace contextRef="#ctx0" brushRef="#br0" timeOffset="-117513.33">13850 9699 1252 0,'0'7'488'0,"2"18"-342"0,3 17-11 0,4 15-47 16,0 2-5-16,2-6-20 16,0-10-14-16,0-13-25 15,3-5-8-15,-5-12-15 16,-2-5-1-16,-6-8-2 16,-2-3-5-16,6-7 2 15,-3-6-2-15,4-4-6 16,5-4 2-16,-1 3-5 15,7 5 0-15,10 9 2 0,-7 5-9 0,-3 8 2 16,-6 4 0-16,-11 8 8 16,-1 1 10-16,-12 1 5 15,0-5-1-15,-10-2-1 16,1-3-7-16,4-3-47 16,2 1-25-16,10-7-49 31,6-1-28-31</inkml:trace>
  <inkml:trace contextRef="#ctx0" brushRef="#br0" timeOffset="-116846.23">14193 9858 1156 0,'-5'9'479'15,"-2"9"-293"-15,-7 7-67 16,-1 3-11-16,-1 3-16 15,5-3-11-15,9-5-32 16,1-3-10-16,9-9-28 16,-1-3-8-16,7-8-12 0,8-5-17 15,-2-8-31-15,3-5-23 16,-1-8-23 0,-6-1-2-16,-3 2 18 15,-1 3 22-15,-8 11 40 16,0 2 13-16,1 9 32 15,-7 10 11-15,-1 8 22 16,1 7 14-16,-1 8-7 0,4-6-3 16,3-4-23-16,1-2-10 15,3-10-17 1,-4-4-15-16,4-11-39 0,0-8-22 0,2-7-35 16,0-5-12-1,-1 0-20-15,-2-1-5 0,-2-2 24 16,-1 4 28-16,-4 3 109 15,0 7 54-15,1 12 60 16,0 2 16-16,3 15-20 16,-1 8-7-16,2 8-23 15,1 3-15-15,3-5-24 16,2-6-20-16,2-4-22 0,0-8-9 16,-3-9-15-16,4-5-2 31,-3-11-9-31,0-6-4 0,-1-4-13 15,-4-1-4-15,1-1 1 16,3 2 5-16,-4 8 19 16,1 8 8-16,-4 13 22 15,3 10 19-15,5 14 21 16,2 6 10-16,-3 10-9 16,-5 3-13-16,-5 0-21 15,-7 3-11-15,-2-8-10 0,-3-4-2 16,-8-12-5-16,3-8-11 15,-6-10-37-15,-1-9-21 0,2-5-74 16,-4-10-141-16</inkml:trace>
  <inkml:trace contextRef="#ctx0" brushRef="#br0" timeOffset="-116413.8">14734 9969 1161 0,'6'-36'466'15,"-23"50"-295"-15,4 7-66 16,-5 2-2-16,8 0-14 0,3 0-10 0,2-9-35 16,12-4-14-16,8-7-22 15,-1-4-8-15,10-10-14 16,-2-3-17-16,1-7-31 16,2-2-12-16,-9 0 3 31,-4 2 11-31,-6 7 33 0,-1 6 11 15,-5 10 18 1,0 6 10-16,0 12 10 0,-4 4 6 0,4 2 0 16,1 1-6-16,5-8-12 15,1-2-10-15,4-6-50 16,0-6-33-16,0-10-153 16,0-6-229-16</inkml:trace>
  <inkml:trace contextRef="#ctx0" brushRef="#br0" timeOffset="-116180.83">14939 9936 1186 0,'4'13'442'15,"0"15"-343"-15,1 1-17 16,-2-7-30-16,2-3-16 16,-1-8-23-1,-4-6-4-15,1-3-5 16,-3-4-1-16,1 1-6 15,0-2-4-15,-2-20-4 16,-4-30-1-16,14 27 4 16,-4 3 3-16,10 3 4 15,2 9 1-15,-2 8-34 0,13 1-26 16,-13 2-293-16</inkml:trace>
  <inkml:trace contextRef="#ctx0" brushRef="#br0" timeOffset="-115647.75">15157 9691 1300 0,'3'17'466'0,"6"28"-374"0,6 9-11 16,3 7-7-16,-7-4-2 16,-4-16-31-16,-1-5-14 15,-5-13-11-15,2-5-8 16,-3-8-4-16,-1-5-2 15,-1-5-2-15,1-5 0 16,1 4-1-16,0 0-7 0,10-16-22 16,26-37-9-16,-12 24-11 31,-1 3-1-31,-4 2-6 16,-2 2-9-16,-7 10-15 0,-5 5-10 0,-5 7 5 15,-2 3-9-15,-8 2-63 16,0 5 1-16,-3 0 46 15,1 2 59-15,4 1 163 16,2 1 41-16,4 8 33 16,-1 2-2-16,7 6-30 15,0 2-8-15,8-2-44 16,-2-2-22-16,-1-11-38 16,-2-4-24-16,2-9-78 15,6-8-53-15</inkml:trace>
  <inkml:trace contextRef="#ctx0" brushRef="#br0" timeOffset="-115313.53">15542 9869 773 0,'-10'5'429'16,"-4"7"18"-16,-3 5-308 0,1 11-27 31,5 0-4-31,4-1-20 0,1 1-14 0,6-11-39 16,2-3-12-16,7-8-22 15,1-6-3-15,8-6-15 16,2-4-13-16,7-9-37 16,-5-3-12-16,-7 0-8 15,1 3 3-15,-4 5 39 16,-3 9 11-16,-5 5 34 15,1 4 18-15,-11 11 20 0,6 3 6 16,-4 7-3-16,3-2-7 16,0-5-17-16,6-3-8 15,5-9-36-15,-1-5-32 0,8-5-164 32</inkml:trace>
  <inkml:trace contextRef="#ctx0" brushRef="#br0" timeOffset="-114981.47">15743 9836 980 0,'2'13'472'0,"0"18"-97"0,6 4-221 16,-2 1-59-16,2-2-14 0,-3-10-43 16,-4-4-15-16,3-8-12 15,-3-3-5-15,0-6-4 16,1-3 1-16,1-11-5 15,1-6 2-15,2-8-11 16,2-4-7-16,1-3-10 16,1 6-9-16,3 3-2 0,3 1-1 15,-4 19 8 1,3 3 8 0,-2 15 18-16,-3 10 5 0,4 5 6 0,-2 2 3 15,-4-5-3 1,-1-5-1-16,-4-10-29 15,-2-4-31-15,-2-6-49 16,-3 0-213-16</inkml:trace>
  <inkml:trace contextRef="#ctx0" brushRef="#br0" timeOffset="-113261.54">16855 9830 1022 0,'0'-1'452'32,"0"0"-235"-32,0 0-70 0,-1 0-12 0,0 1-41 15,-8 4-11-15,-31 50-27 16,30-24-7-1,8-3-16-15,0-7-5 16,7-7-13-16,0-3-7 0,6-10-1 16,1 0-5-16,3-11-6 15,0-5-9-15,-1-13-23 16,0-4-12-16,-3-6-7 16,-4 1 1-16,-3 2 16 15,-4-3 10-15,-5 4 17 0,-3-3 6 16,-2 6 12-1,0 9 9-15,5 12 17 0,1 11 8 16,4 16-4-16,3 9-4 16,3 21-14-16,2 9-3 0,5 6 2 15,-2-2-4-15,3-12-4 16,-2-9-8-16,-2-13-33 31,0-7-29-31,-2-11-72 16,2-4-38-16</inkml:trace>
  <inkml:trace contextRef="#ctx0" brushRef="#br0" timeOffset="-112912.58">17099 9706 1213 0,'-5'3'479'16,"-12"10"-330"-16,1 10-11 15,-2 12-39-15,2 0-2 0,6-1-17 16,5-3-10 0,2-7-27-16,7-2-17 0,4-10-21 0,1-7-3 15,8-9-2-15,-1-4-8 16,4-13-9 0,2-4-8-16,-5-7-8 15,-3 3 2-15,1 5 8 16,-8 9 6-16,-2 7 12 15,-3 7 2-15,-1 11-1 16,-1 9 2-16,0 10-1 16,0 3 2-16,0 0 2 15,7-7-1-15,-3-6 5 16,0-7-24-16,0-8-64 0,-1-2-38 0,5-7-63 16,-3-4-158-16</inkml:trace>
  <inkml:trace contextRef="#ctx0" brushRef="#br0" timeOffset="-112761.2">17278 9816 1074 0,'4'23'447'0,"6"27"-256"15,0 7-39-15,-3 3-59 16,1-3-17-16,-2-3-39 16,-5-4-17-16,2-8-46 15,-3-10-25 1,0-15-45-16,0-16-40 0</inkml:trace>
  <inkml:trace contextRef="#ctx0" brushRef="#br0" timeOffset="-112582.16">17313 9735 1163 0,'10'-1'446'0,"11"5"-308"0,-1 6-34 15,-2 14-28-15,-7 5-9 16,-8 8-29-16,-3-5-9 0,-3-3-11 15,-4-2-9 1,-5-7-3-16,-7-1-6 0,0-7-52 16,-1-6-34-16,2-7-317 15</inkml:trace>
  <inkml:trace contextRef="#ctx0" brushRef="#br0" timeOffset="-112147.45">17535 9799 922 0,'21'-80'412'0,"-32"78"-182"15,-3 3-58-15,4 15-58 0,-3 7-13 16,1 6-27-16,1 4-2 16,6-1-9-16,5-3-9 15,6-5-26-15,4-6-11 16,2-13-17-16,2-5-2 0,3-11-13 16,3-5-7-16,0-10-19 31,-5-4-12-31,-1 4-1 15,-2 0 3-15,-2 14 23 16,-3 7 11-16,-5 5 15 16,0 10 7-16,-2 9 11 0,2 3 2 15,-2 7 0-15,0-3-4 16,3-3-7-16,1-5-8 0,4-12-37 16,0-2-34-16,0-12-37 15,2-6-311 1</inkml:trace>
  <inkml:trace contextRef="#ctx0" brushRef="#br0" timeOffset="-111963.05">17764 9570 880 0,'3'27'468'16,"-3"21"-39"-16,3 22-277 0,2 2-5 0,-3-4-38 31,6-10-24-31,4-21-45 15,3-9-12-15,1-17-27 16,3-9-26-16,-5-15-75 0,1-7-54 16</inkml:trace>
  <inkml:trace contextRef="#ctx0" brushRef="#br0" timeOffset="-111829.53">17722 9831 1248 0,'5'1'468'16,"6"2"-312"0,12-8-164-16,9-4-46 15</inkml:trace>
  <inkml:trace contextRef="#ctx0" brushRef="#br0" timeOffset="-111313.87">18541 9761 1232 0,'-10'-39'473'15,"-15"71"-321"-15,5 10-2 16,10-3-13-16,3 0-15 16,8-11-54-16,5-7-22 0,4-10-35 15,7-10-6 1,7-13-12-16,0-10-23 0,3-15-51 15,-4-4-27-15,-7-8-31 16,-4 0-1-16,-7 2 37 16,-4-4 18-16,-6 8 42 15,-4 2 22-15,-3 14 45 16,2 8 28-16,1 16 37 16,5 10 7-16,2 19-8 15,1 9 1-15,5 18-19 16,2 3-2-16,2 8-14 0,3-2-18 15,-3-10-24-15,1-8-3 16,-4-16-16 0,2-12-17-16,1-10-52 0,-1-6-34 0,2-12-51 15,-2-5-23-15</inkml:trace>
  <inkml:trace contextRef="#ctx0" brushRef="#br0" timeOffset="-111158.8">18783 9745 985 0,'-1'18'434'0,"-4"20"-174"16,-4 1-138-16,8-5-46 15,1-7-21-15,10-10-36 16,2-7-29-16,2-10-68 16,-6-4 18-16</inkml:trace>
  <inkml:trace contextRef="#ctx0" brushRef="#br0" timeOffset="-111001.46">18794 9532 1943 0,'5'-1'1'0,"-2"1"5"0,12-1-63 15,-3 1 68-15</inkml:trace>
  <inkml:trace contextRef="#ctx0" brushRef="#br0" timeOffset="-110580.86">18949 9535 1289 0,'5'22'501'0,"2"11"-347"15,0 20-51-15,3 8-7 0,-6-1-25 16,1 2-16-16,0-15-25 16,0-8-8-16,-2-16-13 15,-3-9-2-15,1-8-3 16,0-5-2-16,0-4-6 0,-1 1-4 16,0-4-4-1,5-23-11-15,9-44-7 0,-2 28-8 16,5 6-4-16,2 2-7 0,0 16-27 15,-3 8-21-15,-6 6-25 16,-2 7-13-16,-5 0-121 16,-4 3-101-16</inkml:trace>
  <inkml:trace contextRef="#ctx0" brushRef="#br0" timeOffset="-110429">19113 9685 627 0,'-5'6'398'0,"-29"29"-22"16,32-18-163-16,4 8-37 0,7 12-33 15,2 7-7-15,-1-7-54 16,0-5-22-16,0-13-44 16,0-6-13-16,-3-13-51 15,3-3-38-15,-2-14 15 16,5-3-398-16</inkml:trace>
  <inkml:trace contextRef="#ctx0" brushRef="#br0" timeOffset="-110173.27">19227 9783 1092 0,'29'-18'473'0,"-27"49"-242"0,7 7-114 15,-7-7-23 1,-2-8-37-16,1-4-19 0,-1-11-28 16,5-1-1-16,-1-6-11 15,-4-3-1-15,-1-11 2 16,-1-6 0-1,0-6-5-15,2-5-3 0,4-3-5 16,4 1 3-16,9 0-2 16,-2 3-4-16,12 14-17 31,-2 5-23-31,-11 10-54 0,1 5-162 0</inkml:trace>
  <inkml:trace contextRef="#ctx0" brushRef="#br0" timeOffset="-109735.5">19518 9730 1329 0,'-43'45'516'16,"37"-25"-375"-16,3 3-13 0,7-11-62 16,3-3-22-16,10-9-33 15,1-10-8-15,4-9-13 16,0-5-15-16,-5-4-18 15,-6 2-11-15,-6 5 2 0,-8 3 13 32,-11 5 21-32,-4 5 10 15,-8 9 26-15,2 10 18 0,4 16 27 16,2 5 10 0,10 14 2-16,5 3-11 15,8-5-22-15,5-4-10 0,7-15-20 16,4-8-7-16,3-14-56 15,5-6-46-15,-2-13-63 16</inkml:trace>
  <inkml:trace contextRef="#ctx0" brushRef="#br0" timeOffset="-109247.72">19905 9670 1159 0,'-13'10'472'16,"-17"4"-290"-16,-1 14-58 16,1 3 3-16,2 5-6 15,7 1-7-15,6-4-37 16,9-2-18-16,9-11-34 15,5-5-14-15,13-14-11 16,-2-5-3-16,14-17-40 16,-4-7-30-16,0-12-56 15,-3-4-29-15,-12-2-12 16,-1 4-9-16,-5-1-27 0,-3-1 25 16,-7 3 99-16,-1 3 64 15,1 17 153-15,-6 6 36 16,8 19-7-16,0 8-16 15,0 19-33-15,4 10-7 0,0 14-15 32,1 6-7-32,1 0-31 0,-2-4-18 0,-1-9-25 15,1-7-2-15,-2-16-12 16,2-6-18-16,3-13-57 16,-1-4-30-16,2-9-58 31,2-5-26-31,0-13-253 0</inkml:trace>
  <inkml:trace contextRef="#ctx0" brushRef="#br0" timeOffset="-109111.2">20069 9683 789 0,'0'19'428'0,"1"22"8"0,0 3-280 16,2 3-57-16,1-6-22 31,2-12-49-31,3-9-18 0,-2-12-49 15,-1-6-36-15,0-9-244 0</inkml:trace>
  <inkml:trace contextRef="#ctx0" brushRef="#br0" timeOffset="-108963.04">20060 9530 1329 0,'4'2'456'16,"2"0"-418"-16,5 0-62 16</inkml:trace>
  <inkml:trace contextRef="#ctx0" brushRef="#br0" timeOffset="-108420.4">20219 9561 1201 0,'0'5'479'0,"0"15"-302"0,1 14-44 15,4 20-38-15,0 6-9 16,1 3-25-16,-3-8-18 0,2-14-25 31,-4-7-7-31,-2-16-15 16,2-4-10-16,-3-12-46 16,-3-2-23-16,2-5-45 0,-4-3-10 15,-2-10 8 1,2-1 15-16,0-1 51 0,1-1 22 15,5 9 56-15,1-1 24 16,5 8 29-16,6 0 9 0,9 2-8 16,8 2-14-16,7-7-29 15,6-1-18-15,-1-6-50 16,-7-4-34-16</inkml:trace>
  <inkml:trace contextRef="#ctx0" brushRef="#br0" timeOffset="-107954.41">20417 9521 1070 0,'1'5'438'0,"9"20"-236"16,-4 9-67-16,10 19-30 31,-7 11-11-31,1-5-34 16,-1 0-23-16,-2-16-22 15,-1-9-9-15,1-12-32 16,-3-11-17-16,-2-7-30 16,1-3-1-16,-5-5 20 0,2 3 20 15,-1-1 27-15,1 1 5 16,0-14 4-16,5-36 4 0,2 21 1 16,2-3 0-16,5 1-4 15,2 3 0 1,1 7-13-16,2 2-18 0,-7 7-36 15,-2 5-18-15,-7 4-30 16,-3 3 5-16,-4 1 16 16,3 0 11-16,-1 0 53 15,1 0 31 1,0 0 69-16,-1 0 25 16,-2 12 49-16,-27 42 3 15,33-15-7-15,3 4-11 16,3-1-44-16,1-8-23 15,0-8-40-15,1-9-11 0,1-11-45 16,0-4-35-16,0-12-80 16,-3-5-177-16</inkml:trace>
  <inkml:trace contextRef="#ctx0" brushRef="#br0" timeOffset="-107630.46">20766 9718 1097 0,'-8'5'463'0,"-5"2"-258"16,2 14-82-16,-2 2-2 15,2 9-12-15,6 3-10 0,0-7-33 16,4 0-18-16,7-11-31 16,0-7-9-1,9-10-17-15,1-5-13 0,6-12-43 16,-5-6-23-16,2-5-21 15,-3 1-5-15,-7 2 23 16,4 11 18-16,-6 11 32 16,-3 3 17-1,1 17 38-15,-3 0 15 16,-3 8 20-16,1 4 3 0,-2-4-13 16,2-4-10-16,2-5-18 15,0-6-5-15,1-4-26 16,3 1-29-16,1-7 184 0</inkml:trace>
  <inkml:trace contextRef="#ctx0" brushRef="#br0" timeOffset="-107313.81">20984 9728 1241 0,'3'19'484'16,"2"18"-319"-1,-1 2-34-15,-1-4-37 0,1-7-23 16,0-9-45-16,0-5-11 16,1-9-11-16,0-3-4 15,0-8-2-15,-1-7-2 16,4-8-17-16,-1-6-8 0,2-4-18 16,2 1-3-16,2 5 8 15,-2 3 9-15,3 12 8 16,1 4 3-16,-3 10 8 0,2 9 5 15,-4 13 9 1,1 2 3-16,-4-1 4 16,1 1-2-16,-3-10 0 0,-1-1-4 15,-2-6-38 1,-2-7-32-16,0-4-270 0</inkml:trace>
  <inkml:trace contextRef="#ctx0" brushRef="#br0" timeOffset="-105745.56">21695 9422 1262 0,'3'-5'484'0,"0"-5"-338"0,-1 8-11 16,-5 17-17-16,-4 12-14 16,-6 23-20-1,-2 14-13-15,-1 6-4 16,-2 1-11-16,4-11-17 0,1-7-9 16,5-12-16-1,4-7-6-15,4-9-13 16,0-6-28-16,6-12-95 0,2-6-53 15,4-13-237 1</inkml:trace>
  <inkml:trace contextRef="#ctx0" brushRef="#br0" timeOffset="-105248.18">22166 9660 1026 0,'43'-27'444'0,"-60"32"-197"15,-3 12-112-15,1 10-11 16,4 10-17-16,2 2-12 16,4-4-17-16,9-6-31 0,3-11-9 15,9-9-31-15,0-7-5 16,8-19-5-16,0-7-21 16,0-17-40-16,0-3-20 0,-5-3-36 15,-2 0 3-15,-7 5 31 16,-3-4 21-16,-7 3 40 15,-2 4 15-15,-3 9 16 16,1 12 18-16,2 18 16 16,-2 10 5-16,4 21 10 0,-2 9 2 15,7 16 7-15,5 1 3 16,0-3-12 0,7 3-20-16,-1-12-18 15,1-3-12-15,4-19-40 16,-2-15-24-16,3-14-73 15,-4-10-26-15</inkml:trace>
  <inkml:trace contextRef="#ctx0" brushRef="#br0" timeOffset="-105097.95">22403 9635 941 0,'4'13'413'15,"3"12"-191"1,-1 5-134-16,-6-4-19 15,0 2-36-15,4-5-13 0,-1-9-38 16,-1-7-39-16</inkml:trace>
  <inkml:trace contextRef="#ctx0" brushRef="#br0" timeOffset="-104949.54">22389 9463 1292 0,'10'6'461'0,"7"2"-405"0,5 6-27 16,-6-2-87-1</inkml:trace>
  <inkml:trace contextRef="#ctx0" brushRef="#br0" timeOffset="-104630.41">22678 9723 1326 0,'-14'5'513'16,"14"44"-372"-16,2 19-34 15,1 6 0-15,-2-13-27 16,2-3-23-16,1-15-30 16,0-7-13-16,-1-12-49 15,2-8-36-15,-2-10-84 16,-1-7-40-16</inkml:trace>
  <inkml:trace contextRef="#ctx0" brushRef="#br0" timeOffset="-104446.7">22649 9622 1135 0,'10'-9'429'0,"8"-7"-318"31,6 7-31-31,4 10-34 16,-1 7-11-16,-6 8-21 15,-6 3-4-15,-12 4-3 16,-4 4-2-16,-11 0 2 16,-4-4-3-16,-5-4 0 0,-4-6-5 15,7-4-43-15,3-6-21 16</inkml:trace>
  <inkml:trace contextRef="#ctx0" brushRef="#br0" timeOffset="-104013.89">22897 9673 1209 0,'0'0'456'0,"0"0"-333"16,1 13-20-16,34 29-15 16,-25-30-19-16,5-10-29 15,2-3-18-15,7-11-15 16,-3-3-2-16,-1-7-27 0,-4-1-16 16,-13-4-19-16,-1 4-8 0,-12 3 19 15,-4 0 13-15,-7 13 28 16,-2 2 16-16,0 13 24 15,5 12 11-15,5 10 22 16,0 12-1-16,13 4-2 16,7 3-14-16,6-5-25 0,9-9-7 31,6-10-17-31,3-10-12 16,3-12-59-16,-1-10-29 15,-6-17 18-15,-3-6-385 0</inkml:trace>
  <inkml:trace contextRef="#ctx0" brushRef="#br0" timeOffset="-103779.97">23193 9656 1164 0,'2'17'457'16,"0"13"-329"-16,1 4-49 0,0-1-11 16,1-7-36-16,-1-4-11 15,-2-10-14-15,0-8-4 16,-1-10-2-16,-2-4-1 15,-2-13-10-15,-2-4-6 0,2-7-8 16,3-4-5-16,3 6 10 16,5 1 4-16,10 12 8 31,0 7 7-31,4 10-13 16,0 5-19-16,-2 7-12 15</inkml:trace>
  <inkml:trace contextRef="#ctx0" brushRef="#br0" timeOffset="-103331.73">23403 9481 1177 0,'-1'12'471'16,"-1"10"-284"-16,8 19-94 31,0 3-12-31,5 3-9 16,0-1-16-1,-5-15-24-15,6 0-17 0,-7-11-6 16,-1-7 0-16,0-6-11 0,-4-7 1 0,5-7-2 16,-2-7-4-16,0-9-1 15,5-4-6-15,-4-4 1 16,8 4 1-16,6 7 3 16,-4 5 9-16,6 15-5 15,-4 5 6-15,-2 17-1 16,-1 6-2-16,-7 10 7 15,-1 1-4-15,-5-3 0 16,1-4 4-16,2-11-30 0,-3-11-32 16,3-10-77-1,0-6-164-15</inkml:trace>
  <inkml:trace contextRef="#ctx0" brushRef="#br0" timeOffset="-103147.66">23705 9647 918 0,'2'19'454'16,"1"12"-103"-16,2 4-252 15,-4 2-16-15,1-6-43 16,0-5-15-16,0-11-26 0,3-5-23 16,-1-10-61-16,0-11-27 15</inkml:trace>
  <inkml:trace contextRef="#ctx0" brushRef="#br0" timeOffset="-103000.68">23688 9498 1405 0,'5'0'486'0,"2"0"-429"16,4 0-67-16,1 5-25 0,-1 2-72 15</inkml:trace>
  <inkml:trace contextRef="#ctx0" brushRef="#br0" timeOffset="-102712.59">23903 9531 1106 0,'2'5'430'0,"3"16"-273"16,4 11-18-16,-4 16-7 15,-2 8-15-15,4 1-43 16,-10-9-19-1,5-10-34-15,4-7-2 0,-3-16-54 16,2-4-35-16,2-12-86 16,-2-5-295-16</inkml:trace>
  <inkml:trace contextRef="#ctx0" brushRef="#br0" timeOffset="-102314.71">23882 9670 1240 0,'6'-4'461'0,"5"-5"-362"16,3-1-22-16,9-1-36 0,5 2-17 16,4 3-19-16,3 4-3 0,-2 10-2 15,-11 3 2-15,-6 15 16 16,-8 5 10-16,-9 6 34 31,1 2 13-31,0-9-4 16,1-7-15-16,7-11-27 0,-1-5-13 15,9-9-13-15,2-6-3 16,1-10-31-16,-3-5-23 16,-5-7-33-16,-1 0-5 15,-8 2 9-15,2-2 15 0,-4 9 34 16,0 1 18-16,-2 11 40 16,-1 7 18-16,2 10 12 15,1 9-5-15,3 14-7 16,3 5-5-16,1 3-13 15,0-3-5-15,-1-7-12 16,-1-4-7-16,-1-12-37 16,2-1-24-16,-2-12-73 0,-2-6-28 0</inkml:trace>
  <inkml:trace contextRef="#ctx0" brushRef="#br0" timeOffset="-102019.46">24330 9636 1138 0,'1'10'445'0,"2"17"-292"16,3 5-31-16,-2 10-33 15,2-4-27-15,-2-8-43 0,-3-5-13 16,1-14-3-16,-2-3-1 16,0-6-5-16,0-5 0 15,-1-6-7-15,1-10-5 0,1-5 5 16,0-4-2-16,10 2 2 15,-1 4 6-15,6 6-3 16,2 3 1-16,1 12 3 16,2 7 1-16,-2 15 2 15,-4 4 1-15,-2 7 0 0,1-4-1 32,-12-4 3-32,5-2 1 0,-5-6-28 15,-3-5-33-15,-2-3-267 16</inkml:trace>
  <inkml:trace contextRef="#ctx0" brushRef="#br0" timeOffset="-101597.71">24707 9701 1101 0,'-11'0'469'16,"-19"5"-274"-16,3 6-28 0,-4 13-63 15,2 4-17-15,7 6-20 32,4 1-12-32,16-10-23 15,10-3-15-15,12-17-16 0,4-5 0 16,8-14-8-16,-1-6-10 15,0-4-21-15,-2-1-9 0,-5 10 10 16,-6 6 9-16,-4 20 25 16,-2 12 22-16,-5 16 30 15,0 5 10-15,-3 1 13 16,-3-2-11-16,-5-8-28 16,-3-1-10-16,-6-8-15 15,-3-3-5-15,-4-6-3 0,-4-7-5 16,-11-4-15-16,-5-6-18 15,-7-9-44-15,5 0-28 0,10-8 542 16</inkml:trace>
  <inkml:trace contextRef="#ctx0" brushRef="#br0" timeOffset="-101030.75">24808 9454 947 0,'2'8'509'0,"2"16"-4"16,-2-12-393 15,1 0-24-31,11 54-16 0,-1 9-11 0,2 4-32 0,-5-37-15 16,-5-11-6-16,1-11-4 0,-4-9-4 15,-1-3 3 1,1-8-6-16,-2-6 3 16,1-11-11-16,3-10-3 15,7-7-17-15,3 2-3 16,1 0 1-16,5 4 3 16,5 4 7-16,-3 0-6 0,-2 6 2 15,-5 5-1-15,-18 6 12 16,1 4 8-16,-8 10 11 15,-9 5 11-15,4 14 32 16,-3 6 12-16,6 4 9 0,9 1-5 16,4-4-31-1,8-1-10-15,2-10-23 16,6-8-25 0,6-13-73-16,1-6-48 0,11-7-251 15</inkml:trace>
  <inkml:trace contextRef="#ctx0" brushRef="#br0" timeOffset="-100697.45">25222 9654 1152 0,'-5'0'454'0,"-8"1"-291"0,-3 4-34 16,-4 12-7-16,-1 2-3 15,-2 8-16-15,4 0-15 0,10-1-29 16,3-3-25-16,12-5-25 15,2-7-6-15,11-9-16 16,4-5-12-16,4-10-44 16,2-3-26-16,-8-7-29 31,-2 2-2-31,-10 2 19 0,-3 2 27 16,0 7 44-16,-4 4 22 15,-2 6 46-15,0 7 20 16,-2 12 23-16,0 6 2 0,1 7-10 15,-2-1-11-15,4-2-28 16,4-4-8-16,0-6-23 16,2-6-31-16,2-12-60 15,1-2-32-15</inkml:trace>
  <inkml:trace contextRef="#ctx0" brushRef="#br0" timeOffset="-100361.52">25373 9648 1233 0,'-1'16'509'0,"0"9"-293"16,0 11-82-1,1 2-20-15,2-4-37 0,1-3-32 16,0-12-32-16,-3-5-5 16,0-9-3-1,0-3-3-15,-1-6-1 16,1 3-4-16,0 0-7 0,1-21-8 15,6-32-3-15,0 29 0 16,3-1-18-16,2 3 6 0,4 7-4 16,1 6 5-16,3 12 20 15,-2 3 5-15,2 14 7 16,-9 6 4-16,-5 3 7 16,2 6 4-16,-8-7 0 15,1-8-2-15,-2-7-9 16,0-3-23-16,0-7-62 15,1 0-43-15,-5-2-281 16</inkml:trace>
  <inkml:trace contextRef="#ctx0" brushRef="#br0" timeOffset="-98443.86">26307 9591 1163 0,'3'-94'419'16,"-29"83"-300"-16,2 7-19 0,6 14 14 15,2 6 4-15,16 14-36 32,5 2-25-32,10 6-28 15,3 0-14-15,-4-7-12 16,-5-3-11-16,-7-11-7 0,-5-3 0 15,-7-7-7-15,-6-7 7 16,-1-3 2-16,0-3 5 0,4-8-4 16,8 0-6-16,9-3-50 15,8-3-40-15,13 0-297 16</inkml:trace>
  <inkml:trace contextRef="#ctx0" brushRef="#br0" timeOffset="-98113.37">26466 9406 1277 0,'-4'12'470'16,"-4"21"-345"-16,3 5-21 16,-1 7-3-16,5-1-10 15,4-6-32-15,5-5-17 16,5-10-21-1,5-3-2-15,-2-15-16 16,3-5-3-16,-2-11-1 16,-4-7-3-16,-2-6-9 0,-6-4-1 15,-6 7 1-15,-5-1-6 0,-8 10 10 16,-4 6 6-16,-8 8-2 16,1 7 5-16,-1 9-1 15,6-2-3-15,11 0-16 16,4-1-33-16,9-7-88 15,5 1 33-15</inkml:trace>
  <inkml:trace contextRef="#ctx0" brushRef="#br0" timeOffset="-97663.77">26787 9523 828 0,'-4'-1'460'15,"-10"-2"7"-15,-6 8-344 16,-1 9-6-16,-10 7-19 16,7 5-9-16,7 3-13 15,-3-1-15-15,19-5-23 16,6-2-17-16,14-8-19 16,6-9-2-16,5-11-5 15,-5-6-8-15,-1-9-18 0,-1 0 1 0,-9 4-3 16,-3 4 5-16,-7 11 22 15,0 7 10-15,-3 15 22 16,1 10 12-16,0 16 15 16,-1 9-8-1,4 6-16-15,-2-6-8 16,-3-8-14-16,-2-8-5 16,-8-12 0-16,0-4-5 15,-6-7-6-15,-1-7 3 16,-4-9-10-16,1-5 2 0,-1-10 5 15,1-6-4-15,12-10-2 16,7-4-6-16,10-6-17 16,14 5 2-16,8 10-2 15,-1 9-2-15,10 18-30 16,-10 5-21-16,1 10-55 16,-5 0-87-16</inkml:trace>
  <inkml:trace contextRef="#ctx0" brushRef="#br0" timeOffset="-95737.34">9071 10973 1410 0,'-61'19'495'16,"65"30"-420"-16,1 5-10 0,5 11-10 16,1-3-8-16,-2-3-30 15,5-8-10-15,-3-17-21 16,-3-2-28-16,-3-21-67 15,-1 0-41-15,-4-12-329 16</inkml:trace>
  <inkml:trace contextRef="#ctx0" brushRef="#br0" timeOffset="-95528.08">9011 11018 1036 0,'6'-10'389'0,"9"-12"-296"16,2 6-29-16,0 9-26 15,-1 3-8-15,-7 7-3 16,0 6-7-16,-6 4 8 16,-2 8 1-16,-6 5-10 0,-4 2 0 0,-4 1-5 15,-3-6-3-15,6-6-1 16,-1-6-4 0,6-6-8-16,3-5-27 15,6-7 49 1</inkml:trace>
  <inkml:trace contextRef="#ctx0" brushRef="#br0" timeOffset="-94778.83">9084 11067 1224 0,'63'-41'446'0,"-60"51"-354"0,4 0-20 15,7-2-19 1,0-6-13-16,7-4-25 0,0-7-7 15,-5-5-9-15,1-1-4 0,-16-3-4 16,-1 4 0-16,-8 2 5 31,-5 4 1-31,-1 4 9 16,-3 4 5-16,0 5 8 16,3 4 3-16,4 6 5 15,5 6 2-15,6 1 0 16,5 3 0-16,8 0-5 15,-2-3-8-15,10-2-11 0,1-6 3 16,1-8-25 0,1-4-22-16,-4-12-32 0,-1-2-36 15,-2-9-38-15,-3-1 2 0,-11 2-36 16,3-2 34-16,-7 3 65 16,3 4 58-16,-2 4 133 15,-1 5 31-15,-2 9 20 16,1 2-23-16,1-5-43 15,1 9-25-15,11 40-22 16,-3-24-12-16,-1-8-21 0,0 0-5 16,-4-7-6-16,-4-6-1 0,4-4-8 15,-8-2-1-15,4 1-1 32,0 0 0-32,2-12-2 15,6-35-5-15,-10 25-4 16,2 3-1-16,8 6 8 15,-1 2 7-15,8 10 2 16,-1 5-1-16,-3 7 2 16,2 7-1-16,-5 3 2 0,-2 0 4 15,0-2-1-15,-2-5-1 0,-2-1 0 16,2-4-3-16,-3-6 0 16,-2-1 0-16,1-3-3 31,-2 1 0-31,1 0 0 0,1 0 3 15,1-14 0-15,7-33-1 16,0 28 2-16,1 2-2 0,1 8-1 0,3 3 2 16,-1 8 0-1,-1 1 5-15,-4 9-2 0,-1 5 5 16,-4 4-4-16,0 1-1 31,-2-4-13-31,1 1-39 0,1-6-257 16</inkml:trace>
  <inkml:trace contextRef="#ctx0" brushRef="#br0" timeOffset="-94363.86">9664 10746 986 0,'0'23'482'0,"0"17"-52"15,6 8-332-15,3 7-5 16,4-9-18-16,0-3-23 0,-1-10-37 16,-2-8-13-1,0-8 2-15,-2-6-2 0,-3-8-1 16,-2-1-3-16,-1-6 1 15,-1-3-2 1,2-6 0-16,9-3 3 0,10-1-14 16,-2 0-10-16,7 5-11 15,-3 5-9-15,-4 7-3 16,-2 2 9-16,-4 8 7 16,-10 5 13-16,-10 5 14 0,-5 4 8 15,-12-1 6 1,7-2 1-16,-10-7-9 0,4-5-28 0,2-9 169 15</inkml:trace>
  <inkml:trace contextRef="#ctx0" brushRef="#br0" timeOffset="-93878.83">10178 10983 1188 0,'-59'10'469'0,"39"8"-316"0,2 3-13 16,0 4-22-16,7-2-15 15,10-4-35-15,6-4-21 0,9-6-33 16,3-6-10-16,1-10-28 31,2-7-7-31,-2-7-40 0,1 0-15 0,-2 0 8 31,-5 1 9-31,-7 4 39 0,-4 2 15 16,-2 8 25-16,-1 3 10 16,-2 5 11-16,3-2 1 15,1 0-3-15,0 10-7 16,5 35-11 0,-1-30 2-16,3-1-6 0,-2-2-11 0,3-5-37 15,0-4-33-15,2-9-52 16,1-4 41-16</inkml:trace>
  <inkml:trace contextRef="#ctx0" brushRef="#br0" timeOffset="-93562.16">10306 10952 1058 0,'3'10'427'0,"4"12"-254"16,2 4-30-16,0 2-38 15,-3-4-17-15,6-5-42 16,0-1-14-16,6-13-18 15,2-2-5-15,-1-11-15 0,0-7-13 16,-7-7-29-16,0-1-8 16,-11-1 2-16,-5 1 10 15,5 7 28 1,-8 4 19-16,7 10 39 0,4 6 7 16,0 17 27-16,9 8 4 0,4 11-14 15,-1 5-2-15,-1 3-26 31,2 2-17-31,-10-4-16 0,0-6-1 0,-10-10-4 16,-5-5-3-16,-8-8-14 16,-5-2-18-16,-10-14-23 15,0-2-11-15,1-14-49 16,0-3 139 0</inkml:trace>
  <inkml:trace contextRef="#ctx0" brushRef="#br0" timeOffset="-93113.47">10720 10982 1028 0,'-41'-23'433'0,"24"33"-231"16,0 1-38-16,5 5-24 16,2 0-19-16,4 1-26 0,6 0-21 15,5-5-33-15,3-5-11 0,5-7-25 16,0-4-8-16,6-8-20 15,1-5-17-15,1-3-23 16,-4 3 2-16,-7-1 12 16,-4 4 14-16,-4 4 25 15,-1 3 3-15,-1 8 20 16,0 5 1-16,0 10 7 16,0 1 6-16,0 5-9 15,3 2-3-15,2-5-3 16,1 0-9-16,4-7-30 15,-1-3-36-15,3-7-84 16,1-5-163-16</inkml:trace>
  <inkml:trace contextRef="#ctx0" brushRef="#br0" timeOffset="-92881.42">10903 10932 787 0,'6'15'428'16,"2"8"-6"-16,9 4-316 31,-14-3-21-31,5-3-36 16,-4-4-21-16,-9-9-21 0,5-5-5 15,-6-4-6-15,0-2-6 0,2-11-8 32,-8-3-5-32,5-6-2 0,7-1 5 0,1 4 1 15,9-1 3-15,7 8-26 16,-2 1-28-16,12 12-330 15</inkml:trace>
  <inkml:trace contextRef="#ctx0" brushRef="#br0" timeOffset="-92514.53">11101 10927 1026 0,'47'-3'460'15,"-62"13"-185"-15,0 7-156 16,2 3-6-16,2 3-11 16,3 2-10-16,4-3-29 15,1-1-13-15,7-5-27 16,2-4-13-16,7-13-7 0,4 0-6 0,3-12-28 16,-2-5-29-16,0 0-56 15,-4-5-20-15,-5 4-17 31,-4-3 25-31,-2 8 52 0,0 4 32 0,-2 9 68 16,1 8 25-16,-2 5 28 16,1 2 1-16,0 6-16 0,2-1-13 31,0 0-25-31,-1 1-8 16,0-11-19-16,3-4-23 15,1-4-43-15,2-7-27 16,-1-5-235-16</inkml:trace>
  <inkml:trace contextRef="#ctx0" brushRef="#br0" timeOffset="-92213.58">11291 10915 1079 0,'2'12'447'16,"2"11"-256"0,0 1-37-16,-3-1-51 15,6 0-22-15,-2-5-44 0,-1-3-20 0,3-6-8 16,-6-4-6-16,1-9-2 15,-1-8-1-15,-1-8-5 16,2-3-10-16,6 1-11 16,1-1 1-1,9-1-12-15,2-1-1 0,2 4-7 32,4 6-1-32,-5 11 17 0,-4 9 10 15,2 9 13 1,-6 5 6-16,1 0 0 0,-2 2 0 15,-4-4 1-15,3-4-2 0,-8-4-29 16,5-3-15-16,-8-2-33 16,0 0-230-16</inkml:trace>
  <inkml:trace contextRef="#ctx0" brushRef="#br0" timeOffset="-90863.34">12855 10814 1358 0,'-72'-78'544'15,"67"91"-371"1,1 13-29-16,5 25-57 16,4 8-26-16,6 4-37 0,1-6-1 15,0-11-12-15,-1-5-7 16,-5-3-31-16,-1-8-36 0,-4-6-84 15,1-7-37-15,-4-19-173 16</inkml:trace>
  <inkml:trace contextRef="#ctx0" brushRef="#br0" timeOffset="-90632.63">12808 10776 981 0,'7'-15'384'16,"6"-13"-252"-16,6 10-32 0,-6 14-20 15,-1 10-8-15,-5 9-16 16,-7 7-5-16,-3 5-16 16,-1 3-6-16,-6-2-14 15,0-2-5-15,-2-6-7 16,-1-5-9-16,0-8-25 16,1-1-19-16,5-10-59 15,1-4-186-15</inkml:trace>
  <inkml:trace contextRef="#ctx0" brushRef="#br0" timeOffset="-90296.64">13026 10714 780 0,'-10'-2'425'15,"-2"5"29"-15,-3 2-309 16,1 10-44-16,3 8-5 15,-2 5-30-15,-1 2-7 16,10-3-14-16,2-3-6 16,11-6-20-16,3-3-7 15,12-9-10-15,0-6-5 0,1-10-17 16,2-7-10-16,-6-8-15 16,-2-4-3-16,-7 2 12 15,-1 3 7-15,-8 5 19 16,-1 7 4-16,-1 8 19 15,-4 5 5-15,5 20 0 0,-1 5 5 0,-1 11-8 32,4-3-3-32,-1-8-2 15,2-3-2-15,2-11-29 16,1-1-31-16,-3-9-79 16,0-6-98-16</inkml:trace>
  <inkml:trace contextRef="#ctx0" brushRef="#br0" timeOffset="-90082.68">13228 10765 1134 0,'5'26'460'0,"7"29"-278"31,-2 2-34-31,-5-11-41 0,-1-3-21 16,-4-7-39-16,0-2-16 0,-2-1-11 15,-3-6-9-15,-7-3-11 16,-2-8-7-16,-5-9-29 15,-4-4-14-15,-1-9-30 16,0-4-17 0,-1-12 85-16,3-3-387 0</inkml:trace>
  <inkml:trace contextRef="#ctx0" brushRef="#br0" timeOffset="-89945.92">13166 10585 1176 0,'4'-1'455'0,"2"0"-312"0,2 1-94 16,5 5-71-1,0 1 140-15</inkml:trace>
  <inkml:trace contextRef="#ctx0" brushRef="#br0" timeOffset="-89514.37">13552 10740 988 0,'-78'-34'405'0,"52"28"-235"15,-1 7-3-15,4 18-35 16,0 8-13-16,9 7-25 16,3 1-5-16,7-2-15 15,4-9-15-15,2-7-31 16,6-6-16-16,13-11-15 0,4-4-11 16,11-12-44-16,-4-9-24 15,-4-9-20-15,-3 1-1 0,-16 1 36 16,3 7 23-1,-9 10 29-15,-6 3 20 0,1 13 29 16,-3 10 5-16,2 16 8 16,4 7-4-16,1 4-15 15,1-1 0-15,2-11-10 32,-4-2-6-32,8-7-30 0,-1-3-35 15,2-8-70-15,-1-7-300 16</inkml:trace>
  <inkml:trace contextRef="#ctx0" brushRef="#br0" timeOffset="-89279.47">13628 10670 1120 0,'30'5'453'15,"-24"47"-311"-15,-1 6-47 16,-4-6-13-16,3-15-34 15,4-4-11-15,-6-16-15 0,0-9-6 16,2-5-15-16,-4-9-1 16,4-8-10-16,3-7-12 15,0-8-21-15,3-3-14 0,1-2-18 16,0 5-10-16,0 11-82 31,0 4-118-31</inkml:trace>
  <inkml:trace contextRef="#ctx0" brushRef="#br0" timeOffset="-89129.22">13750 10763 1093 0,'-26'57'456'0,"32"-28"-265"0,5 0-26 16,6-3-58-16,-1-8-31 15,1-8-53-15,-2-3-8 0,-3-7-39 0,0-3-39 16</inkml:trace>
  <inkml:trace contextRef="#ctx0" brushRef="#br0" timeOffset="-88763.5">14481 10672 1372 0,'-1'25'536'16,"1"22"-358"-16,3 21-90 15,7 5-23-15,3-6-25 16,1-12-17-16,1-12-18 16,1-5-17-1,-3-12-64-15,-5-5-43 0,-2-15-105 16</inkml:trace>
  <inkml:trace contextRef="#ctx0" brushRef="#br0" timeOffset="-88562.86">14483 10674 1077 0,'21'-10'407'0,"14"-5"-284"0,3 6-28 0,-2 14-17 31,-10 4-7-31,-11 11-27 15,-4 6-3-15,-22-3-3 16,6-12-4-16,0 1-8 0,-24 32-7 16,-15-6-11-16,-1-5-7 0,16-26-44 15,2-7-30-15,15-9-227 32</inkml:trace>
  <inkml:trace contextRef="#ctx0" brushRef="#br0" timeOffset="-88130.35">14753 10675 1287 0,'-7'11'476'0,"-9"48"-375"0,16-29 0 16,5-3-28-16,5-8-18 15,5-14-32-15,1-5-11 0,0-7-12 16,1-8 0-16,-9-9-12 16,1-2-8-16,-6-5-17 15,-3 2-6-15,-7 9 10 31,-4 7 8-31,-6 13 22 0,-2 7 5 16,2 13 16-16,2 9 10 16,8 11 18-16,5 5 6 15,9 2-6-15,6-5-10 0,7-11-16 16,2-8-8-16,-2-11-15 16,0-5-21-16,-1-11-57 15,-1-7-43-15,1-8-109 16,-2-5-221-16</inkml:trace>
  <inkml:trace contextRef="#ctx0" brushRef="#br0" timeOffset="-87862.46">14928 10658 1047 0,'0'13'434'0,"0"20"-229"16,3 1-87-16,-1 3-43 15,3-9-14-15,0-6-33 16,0-6-13-16,-1-7-11 15,-1-3-4-15,-3-11-5 0,-3 1-1 16,-1-15-6 0,-1 1 1-16,3-6 1 0,2-4 1 0,6 2 6 15,0 1 3-15,10 9-2 16,2 3 2 0,11 15-1-16,1 10 0 0,-6 14 6 15,2 2 4-15,-19 6 1 16,0-4 2-16,-5-5-4 15,-2 1-21-15,-1-9 402 16</inkml:trace>
  <inkml:trace contextRef="#ctx0" brushRef="#br0" timeOffset="-87428.27">15312 10773 844 0,'-6'-86'409'16,"-18"90"-118"-16,2 6-96 16,2 21-48-16,3 6-17 15,1 5-42-15,5 0-8 16,9-14-26-16,1-7-17 15,5-14-21-15,6-5-9 0,2-10-7 16,6-5-11-16,3-11-27 16,-2-3-9-16,2 1-7 15,0 10 9 1,-5 19 28-16,3 13 10 16,-5 23 24-16,-2 5 11 15,-6 4 7-15,-6 1 4 16,-5-6-18-16,0-4-8 15,-5-6-7-15,1-6-2 0,-5-3-1 16,-7-4-1-16,-4-9-2 16,-6-7 0-16,-4-11-19 15,2-5-29-15,4-9-85 16,8-1-273-16</inkml:trace>
  <inkml:trace contextRef="#ctx0" brushRef="#br0" timeOffset="-86981.23">15419 10597 1159 0,'-2'12'472'0,"2"26"-268"0,0 13-88 16,4 6-37-16,2-2-12 16,0-11-24-16,-1-13-14 15,2-11-21-15,-3-6-2 16,1-11-17-1,-2-5-6-15,-1-11-16 16,4-3-10-16,-1-16 3 0,2-2 6 16,2 0 17-16,2 5 11 15,2 9 7 1,2 9 5-16,1 16 11 16,-1 8 4-16,-1 15 7 15,0 2-3-15,-8 1-9 16,6-3-7-16,-7-9-20 15,1-3-23-15,2-10-76 16,-6-5-91-16</inkml:trace>
  <inkml:trace contextRef="#ctx0" brushRef="#br0" timeOffset="-86681.44">15801 10685 1087 0,'-6'6'447'16,"-9"8"-252"-16,-3 8-60 0,-4 9-23 16,2 3 1-16,4 1-20 0,4-5-11 15,14-10-36-15,5-4-17 16,7-8-22 0,3-8-5-16,3-12-6 15,-1-7-15-15,2-6-28 16,0 3-16-16,-6 2-12 15,0 5 8-15,-4 15 30 16,-1 5 13-16,-5 16 24 16,-1 8 6-16,-2-4 4 15,-1 0-1-15,5-7-32 0,-1-7-41 16</inkml:trace>
  <inkml:trace contextRef="#ctx0" brushRef="#br0" timeOffset="-86280.83">16023 10654 1347 0,'-18'-9'554'0,"3"45"-283"15,15 7-202-15,3 1 3 16,9 0-31-16,3-9-17 15,0-13-34-15,0-5-17 0,-3-8-20 16,-5-3-12-16,-6-5-1 16,-5-2 8-16,-14-10 14 15,1 3 10-15,-2-7 13 16,4-3 3-16,11 0-10 16,4-10-13-16,9 4-21 0,6 0-4 15,11 4 9 1,2 7 14-16,5 8 27 0,4 8 4 15,-9 11 6-15,-3 5 10 0,-12 7 21 16,-7 2 12-16,-6-1 23 16,-2-1 4-16,-2-6-19 15,1 0-9-15,1-8-23 32,4-4-23-32,0-8-73 15,2-2-37-15</inkml:trace>
  <inkml:trace contextRef="#ctx0" brushRef="#br0" timeOffset="-86132.8">16166 10678 1288 0,'-13'-48'440'0,"32"49"-414"15,-5 0-60-15</inkml:trace>
  <inkml:trace contextRef="#ctx0" brushRef="#br0" timeOffset="-85882.77">16303 10584 1262 0,'25'-22'485'0,"-24"50"-343"0,2 9-14 0,2 23-38 16,2 7-14-16,-1-5-34 15,0-1-13 1,-1-22-15-16,3-8-3 0,-4-15-34 16,1-8-36-16,-1-8-81 15,0-6-129-15</inkml:trace>
  <inkml:trace contextRef="#ctx0" brushRef="#br0" timeOffset="-85531.19">16593 10776 1131 0,'-4'-72'460'15,"-20"76"-330"-15,0 7 25 16,5 9-6-16,5 5-38 16,4-1-14-16,7 0-46 0,3-9-20 15,4-5-24-15,6-3-4 0,4-9-3 16,5-1 0-16,2-13-28 16,1-3-21-1,-4-3-30-15,0-2-5 0,-2 8 18 16,-4 3 17-16,-3 13 28 15,-6 6 7-15,-4 15 24 16,-2 10 7-16,2 3 13 16,1 3-1-16,3-6-13 0,5-12-3 15,4-5-26-15,0-7-17 32,1-11-63-32,-1-4 60 15</inkml:trace>
  <inkml:trace contextRef="#ctx0" brushRef="#br0" timeOffset="-85214.84">16793 10682 839 0,'1'23'441'16,"-1"11"-41"-16,3 8-296 16,1 0-16-16,2-9-43 15,-1-8-17-15,1-10-24 0,-3-7-3 0,-3-12-3 16,2-1-3-16,-4-14-8 15,-2-2 0-15,3-10 0 16,2-3 2-16,5-5 4 16,4 4 2-16,4 4-1 15,0 7 0-15,9 16 3 32,-2 7 0-32,1 15 3 15,0 12 1-15,-9 12 13 0,-1 2 7 16,-6-5 2-16,0-2 1 15,-3-15-12-15,-1-4-6 0,-2-3-31 16,0-8-26-16,-3-3-38 16,0 0-368-1</inkml:trace>
  <inkml:trace contextRef="#ctx0" brushRef="#br0" timeOffset="-83877.74">17863 10609 1053 0,'23'31'428'0,"-33"-33"-250"16,-7 0-33-16,2 14-33 15,-2 8-5-15,2 12-18 16,1 6-4-16,4-7-20 0,3-5-9 16,12-10-27-1,1-6-16-15,12-15-15 0,8-3-3 16,0-26-35-16,5-10-28 16,-7-2-45-16,-6 0-23 15,-11 13 26 1,-1 5 27-16,-6-2 58 0,-7 3 23 15,-2 2 25 1,-2 7 14-16,2 14 25 0,-1 4 13 16,1 13 3-16,5 6-8 15,7 13-9-15,3 8-5 0,9 10-18 16,-2 3-3-16,-2 6-20 16,1-7-11-16,0-12-42 15,-2-10-47-15,-3-21-90 16,2-6-247-16</inkml:trace>
  <inkml:trace contextRef="#ctx0" brushRef="#br0" timeOffset="-83529.87">18135 10594 1151 0,'-9'6'454'16,"-8"9"-273"-16,-4 6-55 0,1 5-9 31,4 4-2-31,8-1-33 0,4 0-23 16,8-9-36-1,8-4-9-15,6-7-15 0,-1-12-11 16,5-15-25-16,-1-3-20 16,-1-14-20-16,-2 5 3 0,-6 10 27 15,-8 2 17-15,-6 13 30 16,-1 3 8-16,3 12 13 15,0 9 0-15,0 10 4 16,6 5-9-16,-1-1-9 16,2-8-1-16,6-11-27 15,-4-10-29 1,-5-8-75-16,5-7-233 16</inkml:trace>
  <inkml:trace contextRef="#ctx0" brushRef="#br0" timeOffset="-83379.26">18328 10464 1241 0,'1'23'477'0,"0"23"-320"16,10 2-32-16,-3 3-31 15,2-6-18-15,3 0-44 16,-1-1-17-16,-7-14-63 0,-3-7-37 0,-5-12-194 15</inkml:trace>
  <inkml:trace contextRef="#ctx0" brushRef="#br0" timeOffset="-82899.21">18605 10641 941 0,'-32'-27'421'0,"19"31"-167"0,-3 3-77 15,0 7-36-15,0 0-17 16,5 6-45-16,6-1-20 0,3-6-30 16,2-2-10-16,8-10-14 15,5-1-5-15,9-11-21 16,0-4-23-16,-3-4-29 16,-3-2-9-16,-5 6 18 15,1 2 19 1,-8 1 28-1,-1 4 15-15,-3 7 18 0,0 2 9 0,0 14 13 16,-1 7 4-16,1 12-7 16,1 0-8-16,3 0-10 15,4 1-5-15,-1-15-31 16,0-4-22-16,4-13-58 16,-6-6-44-16</inkml:trace>
  <inkml:trace contextRef="#ctx0" brushRef="#br0" timeOffset="-82464.08">18745 10602 747 0,'-2'11'411'0,"1"16"6"0,1 5-285 16,3 2-58-16,0-1-20 0,-3-10-32 31,2-7-13-31,-2-12-8 15,0-5-1-15,0-6-1 16,-3-6-2-16,1-9-7 16,1 1-1-16,4-8 1 15,4 6-1-15,4 4 4 0,-5 0 4 16,12 10-1-16,-2 4 1 0,-2 11 3 16,6 10 0-1,-7 5 2-15,-4 3 1 0,-3 1 1 16,-6-2 0-16,-5-3 2 15,5-7-1-15,-7-9-1 16,9 3-3-16,0-7 1 16,1-3-1-1,-3 2-4-15,3-9 2 0,16-42-1 16,-11 23-1 0,6 9 2-16,-2 0 0 0,6 7-3 15,0 5 2-15,-2 10 1 16,3 11 1-16,-7 6 2 15,-2 7 0-15,-6 3-1 16,0-5-2-16,-4-4-33 16,0-3 2-16</inkml:trace>
  <inkml:trace contextRef="#ctx0" brushRef="#br0" timeOffset="-82125.76">19661 10480 952 0,'0'24'486'0,"-1"18"-24"0,2 6-392 0,4-2-7 31,-1-2-23-31,-1-5-17 16,4-10-44-16,-3-7-40 15,-2-14-266-15</inkml:trace>
  <inkml:trace contextRef="#ctx0" brushRef="#br0" timeOffset="-81979.52">19555 10618 1144 0,'9'-5'435'0,"8"-6"-318"16,6 0-50-16,7 2-37 15,-1 1-14-15,3 4-41 16,4 4-35-16,-1 3-205 16</inkml:trace>
  <inkml:trace contextRef="#ctx0" brushRef="#br0" timeOffset="-81664.68">19934 10560 708 0,'-9'-2'394'0,"-7"-1"-30"16,2 3-180-16,-9 4-66 15,1 5-14-15,3 6-5 16,-6 5-10-16,14 2-7 16,0 0-16-16,8-6-29 15,9-3-11 1,2-7-22-16,8-2 1 16,4-12-10-16,3-2-12 0,1-8-25 15,-3-4-14-15,-8 6-6 16,-5-2 10-16,-4 9 27 15,-2 6 12-15,4 10 17 16,1 5 4-16,-5 13 5 16,2 6-1-16,-1-2-3 15,-1 1-4-15,6-7-10 16,0-8-17-16,-1-11-57 0,2-3-36 0</inkml:trace>
  <inkml:trace contextRef="#ctx0" brushRef="#br0" timeOffset="-81346.56">19997 10420 1054 0,'4'15'462'0,"1"11"-215"0,3 12-106 16,0 2-19-16,-1 2-25 31,0-4-20-31,-1 1-33 0,-2-8-9 0,-2-9-18 15,2-4-7-15,-4-18-10 16,1-3 2-16,1-13-10 16,0-7-12-16,2-2-27 15,-2-1-15-15,7 5-7 16,2 5 5-16,3 9 29 16,3 5 8-16,-3 13 22 15,-2 5 4-15,0 8 4 0,-2 3 3 16,0 2 1-16,-1-4 0 15,-3-8-48-15,-1-6-36 16</inkml:trace>
  <inkml:trace contextRef="#ctx0" brushRef="#br0" timeOffset="-76278.88">20208 10600 1177 0,'64'-17'425'15,"-59"42"-338"-15,2 5-13 16,0 6 7-16,2-3-13 16,-4-8-23-16,4-2-14 0,4-15-16 15,-1-7-4-15,7-8-11 16,-4-12-3-16,1-7-12 16,-2 2-6-16,-7-3 4 15,0 5 3-15,-6 3 8 16,-1 4 8-16,4 10 13 15,-4 1 8-15,0 8 8 0,0-4 3 0,0 0-7 16,6 19 0-16,10 36-4 16,-9-28-10-16,-1-2-2 31,1-8-11-31,-3-8-16 0,1-2-22 16,-3-8-72-16,3-3-33 15</inkml:trace>
  <inkml:trace contextRef="#ctx0" brushRef="#br0" timeOffset="-75948.77">20531 10661 1120 0,'40'-36'422'16,"-35"60"-329"-16,-1 1-24 0,0-2-25 15,-4-3-12-15,0-10-12 16,0-3-3-16,0-3-10 15,0-4-4-15,0-6-5 16,0 5-2-16,0-9 3 16,6-43 1-16,-1 25 1 0,5 7-1 15,0 6 0-15,1 3-5 16,3 5 4 0,-2 6 1-16,-2 3-1 15,1 5 4-15,-2 5 3 16,-5 1 0-16,1 0 4 15,-5 4-3-15,1-6-1 16,-1-2-6-16,1 1-46 16,-1-6-35-16</inkml:trace>
  <inkml:trace contextRef="#ctx0" brushRef="#br0" timeOffset="-75420.1">21276 10371 1026 0,'-3'3'515'0,"-2"15"-65"32,2 7-334-32,8 12-38 15,0 5-15-15,4-3-13 0,-2-6-13 16,1-8-22-16,5-5 0 0,-6-8-14 31,0-3 1-31,-3-9-4 0,-4-6 0 0,0-7 0 16,1-5-3-16,5-2 3 15,3 1-7-15,12 7 3 32,-1 3 0-32,4 7 3 0,0 2-3 15,-5 8-2-15,-4 0 0 16,-10 5-1-16,-11 1 8 15,-7 4-2-15,-5 1 1 16,-6 2 2-16,3-5 0 16,3-5 1-16,0-3-7 0,5-7-39 15,7 2-33-15,3-5-84 16,7-6-185-16</inkml:trace>
  <inkml:trace contextRef="#ctx0" brushRef="#br0" timeOffset="-75113.18">21478 10578 821 0,'64'-21'452'15,"-67"34"11"1,3 0-350-16,4 0-14 0,5-3-30 31,3-3-21-31,5-7-30 16,3-8-9-16,-2-6-9 0,0-1-12 15,-10-5-22 1,-2 0-3-16,-5 0-5 16,-3 2 11-16,-6 7 19 0,-4 4 13 15,-8 12 23-15,1 3 12 16,1 11 31-16,2 2 10 0,10 5-2 16,6 4-11-16,9 1-22 15,6 7-20-15,8-7-13 16,-1-4-4-16,2-11-43 15,1-16-41-15,-6-13-75 16</inkml:trace>
  <inkml:trace contextRef="#ctx0" brushRef="#br0" timeOffset="-74817.26">21757 10558 1256 0,'2'11'463'16,"-1"6"-360"-16,1 9-40 15,0 2-2-15,-2 0-5 16,-2-4-10-16,-1-10-15 16,0-3-1-16,-2-11-10 15,2-3-3-15,-1-13-2 0,-1-5-13 0,4-9-3 16,2-1 1-16,6 0-7 15,6 4 1-15,5 7-3 16,0 5 2-16,7 10-20 16,-2 5-17-16,-2 5-46 15,-2 6-33-15</inkml:trace>
  <inkml:trace contextRef="#ctx0" brushRef="#br0" timeOffset="-74483.7">22041 10564 1241 0,'-60'1'523'0,"71"34"-283"0,7 29-107 16,-4 6-6-16,-2 8-25 15,-6-6-18-15,-10-19-34 32,3-6-10-32,-4-14-22 0,-7-4-8 15,2-7-10-15,-7-3-16 16,-4-9-40-1,-1-9-28-15,-8-7-57 0,-1-11-17 16,-1-12 100-16</inkml:trace>
  <inkml:trace contextRef="#ctx0" brushRef="#br0" timeOffset="-74348.54">21916 10382 1103 0,'12'-1'438'0,"9"0"-247"16,9 5-169-16,-3-2-41 0,-2 9-31 16</inkml:trace>
  <inkml:trace contextRef="#ctx0" brushRef="#br0" timeOffset="-73961.52">22214 10502 1158 0,'-2'0'464'15,"-12"3"-296"-15,-34 18-17 16,36-4-17-16,0 0-19 0,5 3-26 15,4-4-21-15,4 1-38 16,6-5-9-16,6-8-20 16,4-5-1-16,8-10-23 0,-3-5-25 15,0-2-37-15,0 0-18 16,-7 0 5-16,-5 3 22 0,-5 4 39 31,-2 6 28-31,-4 9 36 16,-1 8 7-16,1 6 7 15,0 6-8-15,2 3-13 16,2-1-3-16,4-1-15 16,-1-6-13-16,5-10-58 0,-1-7-37 15</inkml:trace>
  <inkml:trace contextRef="#ctx0" brushRef="#br0" timeOffset="-73764.03">22365 10366 1297 0,'28'57'483'0,"-21"6"-374"16,0-3-4-16,-2-10-28 0,2-1-21 16,3-10-31-1,-2-9-30-15,3-14-94 16,-2-10 41-16</inkml:trace>
  <inkml:trace contextRef="#ctx0" brushRef="#br0" timeOffset="-73352.15">22680 10571 779 0,'5'-58'403'0,"-30"58"-42"16,4 8-150-16,5 4-33 31,3 5-27-31,6 6-46 0,1-1-27 16,6 3-30-16,4-5-11 15,4-6-24-15,2-4-10 16,3-9-2-16,2-4-5 15,0-13-38-15,2-6-17 16,-3-3-39-16,-1 2-3 16,-3 4 16-16,-1 3 20 15,-4 6 37-15,-2 2 17 0,-2 10 35 16,-2 8 11-16,-2 11 7 16,3 5 2-16,4 6-12 15,-1 2-9-15,3-1-7 16,1-5-9-16,-1-8-17 15,0-8-23-15,0-14-59 0,-2-5-37 16</inkml:trace>
  <inkml:trace contextRef="#ctx0" brushRef="#br0" timeOffset="-73047.58">22847 10569 761 0,'2'13'415'16,"-1"10"0"-16,0 4-317 31,-1-1-15-31,-1-7-25 0,1-4-18 16,0-9-20-16,1-3-8 15,2-9-12-15,-1-4-4 0,0-12-2 16,1-1 1-16,1-2 0 16,0-1 1-16,7 6 3 15,-1 0-1-15,3 7 0 16,4 7 2-16,2 8 0 15,3 7 0-15,0 8 1 16,-6 4 0-16,-5 4-3 16,-4 2 2-16,-5 2 0 0,4-7-4 0,-4-6-18 15,-1-5-17-15,-2-11-60 32,-1 1-222-32</inkml:trace>
  <inkml:trace contextRef="#ctx0" brushRef="#br0" timeOffset="-71213.94">23831 10522 1319 0,'-1'0'487'0,"-3"16"-352"0,-32 35-27 15,36-26-25-15,1 1-8 0,10-5-35 16,5-2-21-16,3-8-7 16,5-10-4-16,-1-12-8 15,-3-8 0-15,-2-9-7 32,-10-2-1-32,-8 6 4 15,-4 1 4-15,-14 5 7 16,0 5-3-16,-6 2-1 0,3 6-1 15,6 5-1-15,-2 3 2 0,11 5-27 16,0 3-32-16,7-1-80 16,6-2-35-16</inkml:trace>
  <inkml:trace contextRef="#ctx0" brushRef="#br0" timeOffset="-70980.23">24021 10248 1276 0,'-1'17'489'0,"2"26"-323"15,8 12-54-15,-1 4-15 0,5-2-8 0,-2-13-35 32,-1-5-18-32,-5-5-21 15,4 2-14-15,-6-6-63 16,-2-8-43-16,4-10 85 15,-5-11-389-15</inkml:trace>
  <inkml:trace contextRef="#ctx0" brushRef="#br0" timeOffset="-70678.6">24170 10565 1084 0,'32'-37'432'0,"-38"54"-243"15,8 0-92-15,5-1-15 16,2-5-14-16,6-6-32 16,-2-4-19-16,4-8-18 0,-3-5-10 15,0-7-34-15,-4-1-14 16,-5 1-2-16,-5 0 8 0,-5 5 29 16,-5 4 15-16,-5 5 20 31,-1 5 15-31,-3 11 24 0,1 6 9 15,3 7 9 1,2 0-6-16,9 4-8 16,5 0-10-16,9-1-16 15,4-1-13-15,2-9-14 0,0-6-24 0,3-11-88 16,0-8 112-16</inkml:trace>
  <inkml:trace contextRef="#ctx0" brushRef="#br0" timeOffset="-70361.53">24368 10383 1226 0,'3'26'475'16,"-2"19"-329"-16,0-2-60 0,2-5-5 15,-1-6-23-15,-1-3-16 16,6-7-23-1,-4-5-3-15,0-11-16 16,5-5-6-16,-5-11-10 16,2-2-9-16,0-7-18 15,1-1-4-15,-1 0-1 16,7 3 3-16,0 7 18 16,2 2 4-16,5 13 8 0,-1 5 6 15,-6 5 5-15,-1 2 4 16,-5 2 0-16,-4 1-1 15,-2-1-12-15,3 0-26 0</inkml:trace>
  <inkml:trace contextRef="#ctx0" brushRef="#br0" timeOffset="-64898.99">9203 11845 1076 0,'-6'3'414'15,"-7"3"-296"-15,2 11-26 16,-1 7 8-16,-2 4 2 16,2 0-4-16,5-3-8 15,2-3-8-15,5-8-31 0,7-4-13 16,1-8-24-16,5-2-8 0,5-10-6 15,-4-8-6-15,6-11-42 32,-1-6-14-32,-4-2-17 0,-3 4-4 0,-9-2 31 15,-5 2 16-15,-8-1 21 16,0 4 11-16,-3 10 27 31,4 7 15-31,3 13 23 16,2 3 0-16,4 20-15 0,1 4-14 0,10 24-15 15,1-2-2-15,4-3 3 32,-1-2-3-32,3-16-7 0,-2 1-5 15,5-11-7-15,2-2-18 16,-7-14-55-16,1-3-27 0,-4-9-57 16,0-5 6-16</inkml:trace>
  <inkml:trace contextRef="#ctx0" brushRef="#br0" timeOffset="-64777.92">9395 11955 1083 0,'34'-39'414'16,"-19"65"-294"-16,-3 1-36 15,-5-1-30 1,0-6-13-16,-5-5-29 16,2-6-18-16,5-5-59 15,-6-4-124-15</inkml:trace>
  <inkml:trace contextRef="#ctx0" brushRef="#br0" timeOffset="-64646.86">9376 11794 1272 0,'1'2'461'0,"11"-3"-372"0,1 6-60 15,7 4-44-15,7-1-38 0</inkml:trace>
  <inkml:trace contextRef="#ctx0" brushRef="#br0" timeOffset="-64382.32">9580 11894 1268 0,'31'26'473'0,"-20"12"-347"15,3 8-30-15,3 9 7 0,-2 4-18 16,-2 8-38-16,-1-3-14 16,-6-13-26-16,1-3-10 0,-6-26-58 31,2-6-35-31,-1-10-80 0,-7-13-100 0</inkml:trace>
  <inkml:trace contextRef="#ctx0" brushRef="#br0" timeOffset="-64194.77">9619 11955 966 0,'9'-13'371'16,"8"-12"-253"0,2 8-33-16,-4 13-17 0,1 6-12 15,-8 8-18-15,2 5-1 31,-9 6-8-31,-3 4-3 16,-5 6-17-16,-7-4-1 0,-1 1-11 16,-3-7-17-16,4-4-36 0,5-2-29 15</inkml:trace>
  <inkml:trace contextRef="#ctx0" brushRef="#br0" timeOffset="-63863.53">9775 11924 1291 0,'-1'10'474'15,"3"14"-370"-15,5 3-17 0,3-4-9 16,7 0-18-16,2-7-32 16,3-4-10-16,-8-13-11 31,-7 0-7-16,0 1-20-15,19-9-9 0,-7-11-30 0,-7-3-6 0,-14-1-2 16,-4 2 4-16,-1 4 27 16,4 3 14-16,3 9 22 15,-2 4 11-15,9 12 8 16,-1 2 5-16,3 11 1 16,5 5-1-16,-9-3-9 15,8 4-6-15,-2-6-7 16,0-3-7-16,-3-6-35 15,-4-5-24-15,-2-11-246 16</inkml:trace>
  <inkml:trace contextRef="#ctx0" brushRef="#br0" timeOffset="-63578.02">10052 11940 868 0,'3'13'421'0,"2"7"-81"0,1 3-261 15,-1-3-13-15,0-2-23 16,2-2-15-16,-5-8-18 16,-2-2-4-16,1-6-7 15,-1-5-2-15,0 4 3 0,0 0 0 32,0-17 2-32,5-29-3 15,2 24-7-15,2 4-5 0,5 7-6 16,-2 1 5-16,5 14 0 15,-1 3 6-15,0 10 7 16,-3 5 3-16,-5 1 9 16,-1 2-3-16,-4-5-2 0,1-1-20 15,-9-6-324 1</inkml:trace>
  <inkml:trace contextRef="#ctx0" brushRef="#br0" timeOffset="-63046.53">10520 11893 1130 0,'-45'-23'458'16,"27"38"-269"-16,0 7-45 0,-7 1-18 16,3 4-16-16,13-3-26 0,0-3-19 15,11-8-24-15,12-5-16 16,2-8-28-1,6-5-8-15,6-10-7 16,-5-4-10-16,-1-2-8 16,-3 2 9-16,-8 8 4 0,1 5 7 0,-3 11 26 31,2 12 10-31,-3 11 28 0,-1 7 11 16,-4 8-2-16,-3-3-10 15,5 2-19-15,-5 1-10 16,0-8-10-16,-2-3-1 0,-4-6-25 15,-4-8-9-15,-3-6-15 16,-1-2-14 0,-2-8-8-16,3-2-6 0,0-8-35 15,0-4-17-15,13-3 61 16,3-2-373-16</inkml:trace>
  <inkml:trace contextRef="#ctx0" brushRef="#br0" timeOffset="-62779.17">10636 11893 1276 0,'4'7'496'16,"5"15"-350"-16,1 2-20 16,1 4-34-16,1 0-16 15,1-6-32 1,2-5-9-16,-3-9-19 0,-2-4-10 0,-1-7-5 15,-3-4-5 1,-2-9 7-16,-2-3-4 0,-2-5 2 16,0-3 3-16,-3 2-6 15,1 0-2-15,-3 5-30 16,1 2-28-16,2 6-87 31,-2 1 268-31</inkml:trace>
  <inkml:trace contextRef="#ctx0" brushRef="#br0" timeOffset="-62526.22">10801 11767 1337 0,'50'-26'518'16,"-41"63"-371"-16,-3 12-42 16,7 6-1-16,1-8-26 15,4-2-17-15,0-12-34 16,-3-10-11-16,2-10-15 16,-4-8-17-16,6-9-58 15,-5-7-39-15,0-10-144 16</inkml:trace>
  <inkml:trace contextRef="#ctx0" brushRef="#br0" timeOffset="-62363.36">10856 11935 1378 0,'1'5'494'15,"6"0"-389"1,14-3-100-16,4-2-11 0,8-7-66 15,-1-2-177-15</inkml:trace>
  <inkml:trace contextRef="#ctx0" brushRef="#br0" timeOffset="-62181.13">11250 11967 1621 0,'3'-1'585'0,"4"-1"-496"0,0 0-37 0,-5-3-74 31,-2-1-71-31</inkml:trace>
  <inkml:trace contextRef="#ctx0" brushRef="#br0" timeOffset="-55995.51">25221 10423 1076 0,'-75'-9'462'16,"75"2"-264"-16,0 5-23 15,0 3-12-15,-1-1-24 0,0 0-11 32,-1 20-19-32,2 35-6 0,0-24-27 15,0-4-18-15,0-8-34 16,3-4-4-16,5-6-20 15,2-5-4-15,7-4-18 16,-1-5-13-16,-1-7-14 16,1-4-9-16,-3-3 2 15,-2-3 4-15,-1 2 16 16,-3 5 12-16,-1 6 11 16,0 6 9-16,3 8 20 15,-3 11 10-15,6 8 25 0,-2 2 7 0,2 3-8 16,4-3-9-1,-1-5-22-15,5-3-8 16,-4-10-8-16,1-6 1 0,-1-10-4 16,-1-6 0-16,-1-7-1 15,-3-2-1 1,-7-4 6-16,3 0 1 16,-10-4-4-1,-1-2-1-15,-6 1-7 0,-2 4-5 16,5 4-20-16,-2 7-16 15,7 12-61-15,-1 4-60 0</inkml:trace>
  <inkml:trace contextRef="#ctx0" brushRef="#br0" timeOffset="-55515.75">25634 10415 783 0,'27'-42'444'0,"-23"49"28"0,1 6-260 16,6 17-27-16,0 5-3 15,-9 6-38 1,-2 1-34-16,-1-9-64 0,0-2-17 15,5-5-41-15,1-5-29 16,-2-13-71-16,-2-5-55 16,-1-13-56-16,0-8-15 15,0-6-224-15,0-6 1 0,-1-1 144 16,-5-3 86-16,3-2 434 16,3-3 95-16,6 3 9 15,8 2-26-15,8 10-113 16,3 5-37-16,4 11-60 0,-4 8-18 15,-5 10 5-15,-6 5 0 16,-9 8 2-16,-6 2 11 16,-11 0-3-16,-7 1 3 0,-7-1-12 31,-3-6-13-31,-2-7-27 16,2-7-11-16,5-6-50 15,5-5-54-15,7-10-415 16</inkml:trace>
  <inkml:trace contextRef="#ctx0" brushRef="#br0" timeOffset="-54794.54">26535 10488 1148 0,'-61'-69'525'16,"61"67"-237"-16,3 9-121 15,-1 8-8 1,1 12-38-16,-1 4-15 0,2-4-38 16,0-1-20-1,3-10-27-15,2-5-11 16,3-8-9-16,4-4-8 15,2-7-28-15,3-4-8 0,-6-8-15 16,1-3 4-16,-1-2 25 16,-7 0 11-16,1 8 25 15,-5 4 9-15,-1 16 19 16,8 11 16-16,4 20 22 16,-1 6 10-16,-1 16-6 0,-6 3-13 15,-5 9-31-15,-1-1-14 16,-3-11-13-16,-1-6-2 15,-9-24-2 1,-4-6-4-16,-5-11-15 16,-9-7-7-16,6-10-26 15,-3-4-18-15,8-9-49 16,7-5-25-16,5-5-65 0,7-7-17 16</inkml:trace>
  <inkml:trace contextRef="#ctx0" brushRef="#br0" timeOffset="-54464.01">26847 10443 1534 0,'-17'15'596'15,"-17"17"-414"-15,5-3 0 16,12-9-44-16,10 1-34 15,16-5-66-15,8-6-21 0,10-5-38 16,1-5-14-16,2-12-41 0,-3-5-28 0,-5-2-23 16,-4-1 5-16,-10 0 40 31,-2 6 28-31,-3 3 58 16,-2 2 19-16,-1 10 18 15,-1 4 0-15,1 10-5 16,0 7-3-16,2 1-10 15,3 3 0-15,1-4-14 0,1-2-19 16,3-6-54 0,-3-3-35-16,1-11-85 0,0-3 66 15</inkml:trace>
  <inkml:trace contextRef="#ctx0" brushRef="#br0" timeOffset="-54148.4">27051 10466 1179 0,'0'9'465'0,"1"9"-298"16,4 5-45-16,-6-3-46 16,1-1-16-1,0-6-38-15,0-3-10 16,-1-5-12-16,1-4-7 16,0-6-5-16,0 4 0 15,0 0-3-15,0-5 3 0,7-11 0 16,15-30-3-16,-5 29 11 15,-3 4 0-15,3 6 2 16,3 7 2-16,-2 4 0 16,4 7 1-16,-10 6 3 15,0 0 2-15,-10 3 0 0,-2 0-7 16,-1-1-28-16,-4-3-26 16,3-2-64-1,3-4-122-15</inkml:trace>
  <inkml:trace contextRef="#ctx0" brushRef="#br0" timeOffset="-53796.4">27408 10459 1450 0,'-6'6'578'16,"-6"9"-374"-16,-5 5-34 15,-3 6-32-15,0 1-16 16,9 2-46-16,4-2-19 0,3-1-33 15,8-4-16 1,4-15-21-16,3-7-17 16,7-15-29-16,1-8-13 0,-2-4-21 0,0-1 6 15,-1 3 29 1,-3 7 15-16,0 11 52 16,0 8 24-16,-6 20 42 0,-2 10 23 15,-2 18 8-15,-1 10-9 16,-2 8-41-1,-2-4-22-15,-6-8-23 16,-2-11-4-16,-7-16 4 0,-3-6-1 0,-6-11 1 16,-1-5-5-1,-3-7-31-15,-7-6-27 0,6-11-83 16,0-3-56-16,5-9-86 31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769-F746-463F-B52C-9958C6A9454B}" type="datetimeFigureOut">
              <a:rPr lang="en-ID" smtClean="0"/>
              <a:t>16/04/2022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579474CE-4FFC-44D5-9468-27B1DEDC5E5E}" type="slidenum">
              <a:rPr lang="en-ID" smtClean="0"/>
              <a:t>‹#›</a:t>
            </a:fld>
            <a:endParaRPr lang="en-ID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469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769-F746-463F-B52C-9958C6A9454B}" type="datetimeFigureOut">
              <a:rPr lang="en-ID" smtClean="0"/>
              <a:t>16/04/2022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74CE-4FFC-44D5-9468-27B1DEDC5E5E}" type="slidenum">
              <a:rPr lang="en-ID" smtClean="0"/>
              <a:t>‹#›</a:t>
            </a:fld>
            <a:endParaRPr lang="en-ID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418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769-F746-463F-B52C-9958C6A9454B}" type="datetimeFigureOut">
              <a:rPr lang="en-ID" smtClean="0"/>
              <a:t>16/04/2022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74CE-4FFC-44D5-9468-27B1DEDC5E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28921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769-F746-463F-B52C-9958C6A9454B}" type="datetimeFigureOut">
              <a:rPr lang="en-ID" smtClean="0"/>
              <a:t>16/04/2022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74CE-4FFC-44D5-9468-27B1DEDC5E5E}" type="slidenum">
              <a:rPr lang="en-ID" smtClean="0"/>
              <a:t>‹#›</a:t>
            </a:fld>
            <a:endParaRPr lang="en-ID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683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769-F746-463F-B52C-9958C6A9454B}" type="datetimeFigureOut">
              <a:rPr lang="en-ID" smtClean="0"/>
              <a:t>16/04/2022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74CE-4FFC-44D5-9468-27B1DEDC5E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54247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769-F746-463F-B52C-9958C6A9454B}" type="datetimeFigureOut">
              <a:rPr lang="en-ID" smtClean="0"/>
              <a:t>16/04/2022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74CE-4FFC-44D5-9468-27B1DEDC5E5E}" type="slidenum">
              <a:rPr lang="en-ID" smtClean="0"/>
              <a:t>‹#›</a:t>
            </a:fld>
            <a:endParaRPr lang="en-ID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535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769-F746-463F-B52C-9958C6A9454B}" type="datetimeFigureOut">
              <a:rPr lang="en-ID" smtClean="0"/>
              <a:t>16/04/2022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74CE-4FFC-44D5-9468-27B1DEDC5E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24137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769-F746-463F-B52C-9958C6A9454B}" type="datetimeFigureOut">
              <a:rPr lang="en-ID" smtClean="0"/>
              <a:t>16/04/2022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74CE-4FFC-44D5-9468-27B1DEDC5E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61539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769-F746-463F-B52C-9958C6A9454B}" type="datetimeFigureOut">
              <a:rPr lang="en-ID" smtClean="0"/>
              <a:t>16/04/2022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74CE-4FFC-44D5-9468-27B1DEDC5E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6879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769-F746-463F-B52C-9958C6A9454B}" type="datetimeFigureOut">
              <a:rPr lang="en-ID" smtClean="0"/>
              <a:t>16/04/2022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74CE-4FFC-44D5-9468-27B1DEDC5E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40909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769-F746-463F-B52C-9958C6A9454B}" type="datetimeFigureOut">
              <a:rPr lang="en-ID" smtClean="0"/>
              <a:t>16/04/2022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474CE-4FFC-44D5-9468-27B1DEDC5E5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14310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B917769-F746-463F-B52C-9958C6A9454B}" type="datetimeFigureOut">
              <a:rPr lang="en-ID" smtClean="0"/>
              <a:t>16/04/2022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474CE-4FFC-44D5-9468-27B1DEDC5E5E}" type="slidenum">
              <a:rPr lang="en-ID" smtClean="0"/>
              <a:t>‹#›</a:t>
            </a:fld>
            <a:endParaRPr lang="en-ID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538524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DF645-53CE-49A2-8653-E8BC0D9C69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22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8AE69-328D-457B-BFEC-4D5603D553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72274" y="4215865"/>
            <a:ext cx="5357600" cy="347412"/>
          </a:xfrm>
        </p:spPr>
        <p:txBody>
          <a:bodyPr>
            <a:normAutofit/>
          </a:bodyPr>
          <a:lstStyle/>
          <a:p>
            <a:r>
              <a:rPr lang="en-US" sz="1400" dirty="0"/>
              <a:t>RR. Wulan Indri </a:t>
            </a:r>
            <a:r>
              <a:rPr lang="en-US" sz="1400" dirty="0" err="1"/>
              <a:t>Widiar</a:t>
            </a:r>
            <a:r>
              <a:rPr lang="en-US" sz="1400" dirty="0"/>
              <a:t>, </a:t>
            </a:r>
            <a:r>
              <a:rPr lang="en-US" sz="1400" dirty="0" err="1"/>
              <a:t>S.Pd</a:t>
            </a:r>
            <a:r>
              <a:rPr lang="en-US" sz="1400" dirty="0"/>
              <a:t>., </a:t>
            </a:r>
            <a:r>
              <a:rPr lang="en-US" sz="1400" dirty="0" err="1"/>
              <a:t>M.Ak</a:t>
            </a:r>
            <a:endParaRPr lang="en-ID" sz="1400" dirty="0"/>
          </a:p>
        </p:txBody>
      </p:sp>
    </p:spTree>
    <p:extLst>
      <p:ext uri="{BB962C8B-B14F-4D97-AF65-F5344CB8AC3E}">
        <p14:creationId xmlns:p14="http://schemas.microsoft.com/office/powerpoint/2010/main" val="3750987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A06F00-71A4-4656-A5F9-73667D89F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PEMBAHASAN </a:t>
            </a:r>
            <a:endParaRPr lang="en-ID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FFCE36C-33D6-45B8-B5F1-1A87E43FBB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2372636"/>
              </p:ext>
            </p:extLst>
          </p:nvPr>
        </p:nvGraphicFramePr>
        <p:xfrm>
          <a:off x="2773599" y="2052116"/>
          <a:ext cx="7796540" cy="3997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339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CAA70-B38F-4AE0-B529-33D501185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82DCF-BA4A-4779-9758-52F8AB30E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sz="2000" dirty="0"/>
              <a:t>PPh Pasal 22 atau Pajak Penghasilan Pasal 22 dikenakan kepada badan-badan usaha tertentu, baik milik pemerintah maupun swasta yang melakukan kegiatan perdagangan ekspor, impor dan re-impor. 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12181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BE1B7-515D-4B5E-BE3D-75A698066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PEMUNGUT PAJAK </a:t>
            </a:r>
            <a:endParaRPr lang="en-ID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E355D93-8EF9-47AA-AF08-0AB64337A9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3271070"/>
              </p:ext>
            </p:extLst>
          </p:nvPr>
        </p:nvGraphicFramePr>
        <p:xfrm>
          <a:off x="1222408" y="2052116"/>
          <a:ext cx="9347731" cy="3997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0973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9557D-6DDD-434C-BC75-5785D922A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PEMUNGUT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22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725B4-05FE-4357-9784-9EB49A94E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779" y="2117558"/>
            <a:ext cx="9511360" cy="3932386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Bank </a:t>
            </a:r>
            <a:r>
              <a:rPr lang="en-US" dirty="0" err="1"/>
              <a:t>devisa</a:t>
            </a:r>
            <a:r>
              <a:rPr lang="en-US" dirty="0"/>
              <a:t> dan </a:t>
            </a:r>
            <a:r>
              <a:rPr lang="en-US" dirty="0" err="1"/>
              <a:t>direktorat</a:t>
            </a:r>
            <a:r>
              <a:rPr lang="en-US" dirty="0"/>
              <a:t> </a:t>
            </a:r>
            <a:r>
              <a:rPr lang="en-US" dirty="0" err="1"/>
              <a:t>jenderal</a:t>
            </a:r>
            <a:r>
              <a:rPr lang="en-US" dirty="0"/>
              <a:t> </a:t>
            </a:r>
            <a:r>
              <a:rPr lang="en-US" dirty="0" err="1"/>
              <a:t>bea</a:t>
            </a:r>
            <a:r>
              <a:rPr lang="en-US" dirty="0"/>
              <a:t> dan </a:t>
            </a:r>
            <a:r>
              <a:rPr lang="en-US" dirty="0" err="1"/>
              <a:t>cukai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impor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dan </a:t>
            </a:r>
            <a:r>
              <a:rPr lang="en-US" dirty="0" err="1"/>
              <a:t>ekspor</a:t>
            </a:r>
            <a:r>
              <a:rPr lang="en-US" dirty="0"/>
              <a:t> </a:t>
            </a:r>
            <a:r>
              <a:rPr lang="en-US" dirty="0" err="1"/>
              <a:t>komoditas</a:t>
            </a:r>
            <a:r>
              <a:rPr lang="en-US" dirty="0"/>
              <a:t> </a:t>
            </a:r>
            <a:r>
              <a:rPr lang="en-US" dirty="0" err="1"/>
              <a:t>tambang</a:t>
            </a:r>
            <a:r>
              <a:rPr lang="en-US" dirty="0"/>
              <a:t> </a:t>
            </a:r>
            <a:r>
              <a:rPr lang="en-US" dirty="0" err="1"/>
              <a:t>batubara</a:t>
            </a:r>
            <a:r>
              <a:rPr lang="en-US" dirty="0"/>
              <a:t>, mineral </a:t>
            </a:r>
            <a:r>
              <a:rPr lang="en-US" dirty="0" err="1"/>
              <a:t>logam</a:t>
            </a:r>
            <a:r>
              <a:rPr lang="en-US" dirty="0"/>
              <a:t>, dan mineral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logam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oleh </a:t>
            </a:r>
            <a:r>
              <a:rPr lang="en-US" dirty="0" err="1"/>
              <a:t>eksportir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Bendahara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dan Kuasa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(KPA)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pemungut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pada </a:t>
            </a:r>
            <a:r>
              <a:rPr lang="en-US" dirty="0" err="1"/>
              <a:t>Pemerintah</a:t>
            </a:r>
            <a:r>
              <a:rPr lang="en-US" dirty="0"/>
              <a:t> Pusat,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, </a:t>
            </a:r>
            <a:r>
              <a:rPr lang="en-US" dirty="0" err="1"/>
              <a:t>instansi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lembaga-lembaga</a:t>
            </a:r>
            <a:r>
              <a:rPr lang="en-US" dirty="0"/>
              <a:t> negara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Bendahara</a:t>
            </a:r>
            <a:r>
              <a:rPr lang="en-US" dirty="0"/>
              <a:t> </a:t>
            </a:r>
            <a:r>
              <a:rPr lang="en-US" dirty="0" err="1"/>
              <a:t>pengeluaran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mekanisme</a:t>
            </a:r>
            <a:r>
              <a:rPr lang="en-US" dirty="0"/>
              <a:t> uang </a:t>
            </a:r>
            <a:r>
              <a:rPr lang="en-US" dirty="0" err="1"/>
              <a:t>persediaan</a:t>
            </a:r>
            <a:r>
              <a:rPr lang="en-US" dirty="0"/>
              <a:t> (UP)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Kuasa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(KPA)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pejabat</a:t>
            </a:r>
            <a:r>
              <a:rPr lang="en-US" dirty="0"/>
              <a:t> </a:t>
            </a:r>
            <a:r>
              <a:rPr lang="en-US" dirty="0" err="1"/>
              <a:t>penerbit</a:t>
            </a:r>
            <a:r>
              <a:rPr lang="en-US" dirty="0"/>
              <a:t> Surat </a:t>
            </a:r>
            <a:r>
              <a:rPr lang="en-US" dirty="0" err="1"/>
              <a:t>Perintah</a:t>
            </a:r>
            <a:r>
              <a:rPr lang="en-US" dirty="0"/>
              <a:t> </a:t>
            </a:r>
            <a:r>
              <a:rPr lang="en-US" dirty="0" err="1"/>
              <a:t>Membayar</a:t>
            </a:r>
            <a:r>
              <a:rPr lang="en-US" dirty="0"/>
              <a:t> yang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delegasi</a:t>
            </a:r>
            <a:r>
              <a:rPr lang="en-US" dirty="0"/>
              <a:t> oleh Kuasa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ketiga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dirty="0" err="1"/>
              <a:t>pembayaran</a:t>
            </a:r>
            <a:r>
              <a:rPr lang="en-US" dirty="0"/>
              <a:t> </a:t>
            </a:r>
            <a:r>
              <a:rPr lang="en-US" dirty="0" err="1"/>
              <a:t>langsug</a:t>
            </a:r>
            <a:r>
              <a:rPr lang="en-US" dirty="0"/>
              <a:t> (LS).</a:t>
            </a:r>
          </a:p>
        </p:txBody>
      </p:sp>
    </p:spTree>
    <p:extLst>
      <p:ext uri="{BB962C8B-B14F-4D97-AF65-F5344CB8AC3E}">
        <p14:creationId xmlns:p14="http://schemas.microsoft.com/office/powerpoint/2010/main" val="2324149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995E4-D48F-4042-AFFC-100279958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PEMUNGUT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22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8A648-E833-4A92-A194-9250B0B9E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1659" y="2052116"/>
            <a:ext cx="9328480" cy="3997828"/>
          </a:xfrm>
        </p:spPr>
        <p:txBody>
          <a:bodyPr/>
          <a:lstStyle/>
          <a:p>
            <a:pPr marL="457200" indent="-457200">
              <a:buFont typeface="+mj-lt"/>
              <a:buAutoNum type="arabicPeriod" startAt="5"/>
            </a:pPr>
            <a:r>
              <a:rPr lang="en-US" dirty="0"/>
              <a:t>Badan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, </a:t>
            </a:r>
            <a:r>
              <a:rPr lang="en-US" dirty="0" err="1"/>
              <a:t>meliputi</a:t>
            </a:r>
            <a:r>
              <a:rPr lang="en-US" dirty="0"/>
              <a:t>:</a:t>
            </a:r>
          </a:p>
          <a:p>
            <a:r>
              <a:rPr lang="en-US" dirty="0"/>
              <a:t>Badan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milik</a:t>
            </a:r>
            <a:r>
              <a:rPr lang="en-US" dirty="0"/>
              <a:t> negara, </a:t>
            </a:r>
            <a:r>
              <a:rPr lang="en-US" dirty="0" err="1"/>
              <a:t>yaitu</a:t>
            </a:r>
            <a:r>
              <a:rPr lang="en-US" dirty="0"/>
              <a:t> badan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modalnya</a:t>
            </a:r>
            <a:r>
              <a:rPr lang="en-US" dirty="0"/>
              <a:t> </a:t>
            </a:r>
            <a:r>
              <a:rPr lang="en-US" dirty="0" err="1"/>
              <a:t>dimiliki</a:t>
            </a:r>
            <a:r>
              <a:rPr lang="en-US" dirty="0"/>
              <a:t> negara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penyertaan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kekayaan</a:t>
            </a:r>
            <a:r>
              <a:rPr lang="en-US" dirty="0"/>
              <a:t> negara yang </a:t>
            </a:r>
            <a:r>
              <a:rPr lang="en-US" dirty="0" err="1"/>
              <a:t>dipisahkan</a:t>
            </a:r>
            <a:r>
              <a:rPr lang="en-US" dirty="0"/>
              <a:t>;</a:t>
            </a:r>
          </a:p>
          <a:p>
            <a:r>
              <a:rPr lang="en-US" dirty="0"/>
              <a:t>Badan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milik</a:t>
            </a:r>
            <a:r>
              <a:rPr lang="en-US" dirty="0"/>
              <a:t> negara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restrukturisasi</a:t>
            </a:r>
            <a:r>
              <a:rPr lang="en-US" dirty="0"/>
              <a:t> oleh </a:t>
            </a:r>
            <a:r>
              <a:rPr lang="en-US" dirty="0" err="1"/>
              <a:t>Pemerintah</a:t>
            </a:r>
            <a:r>
              <a:rPr lang="en-US" dirty="0"/>
              <a:t> dan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pengalihan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miliki</a:t>
            </a:r>
            <a:r>
              <a:rPr lang="en-US" dirty="0"/>
              <a:t> negara </a:t>
            </a:r>
            <a:r>
              <a:rPr lang="en-US" dirty="0" err="1"/>
              <a:t>kepada</a:t>
            </a:r>
            <a:r>
              <a:rPr lang="en-US" dirty="0"/>
              <a:t> BUMN </a:t>
            </a:r>
            <a:r>
              <a:rPr lang="en-US" dirty="0" err="1"/>
              <a:t>lainnya</a:t>
            </a:r>
            <a:r>
              <a:rPr lang="en-US" dirty="0"/>
              <a:t>;</a:t>
            </a:r>
          </a:p>
          <a:p>
            <a:r>
              <a:rPr lang="en-US" dirty="0"/>
              <a:t>Badan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ttt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oleh Badan Usaha Milik Negara.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22265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677BA-9B8B-4922-8DC0-CCF2C006A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PEMUNGUT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22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137E6-97EC-4C28-8D3A-C69284F3B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2783" y="2052116"/>
            <a:ext cx="9357356" cy="3997828"/>
          </a:xfrm>
        </p:spPr>
        <p:txBody>
          <a:bodyPr/>
          <a:lstStyle/>
          <a:p>
            <a:pPr marL="457200" indent="-457200">
              <a:buFont typeface="+mj-lt"/>
              <a:buAutoNum type="arabicPeriod" startAt="6"/>
            </a:pPr>
            <a:r>
              <a:rPr lang="en-US" dirty="0"/>
              <a:t>Badan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semen, industry </a:t>
            </a:r>
            <a:r>
              <a:rPr lang="en-US" dirty="0" err="1"/>
              <a:t>kertas</a:t>
            </a:r>
            <a:r>
              <a:rPr lang="en-US" dirty="0"/>
              <a:t>, industry </a:t>
            </a:r>
            <a:r>
              <a:rPr lang="en-US" dirty="0" err="1"/>
              <a:t>baja</a:t>
            </a:r>
            <a:r>
              <a:rPr lang="en-US" dirty="0"/>
              <a:t>, industry </a:t>
            </a:r>
            <a:r>
              <a:rPr lang="en-US" dirty="0" err="1"/>
              <a:t>otomotif</a:t>
            </a:r>
            <a:r>
              <a:rPr lang="en-US" dirty="0"/>
              <a:t>,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farmasi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distributor di </a:t>
            </a:r>
            <a:r>
              <a:rPr lang="en-US" dirty="0" err="1"/>
              <a:t>dalam</a:t>
            </a:r>
            <a:r>
              <a:rPr lang="en-US" dirty="0"/>
              <a:t> negeri.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dirty="0" err="1"/>
              <a:t>Agen</a:t>
            </a:r>
            <a:r>
              <a:rPr lang="en-US" dirty="0"/>
              <a:t> Tunggal </a:t>
            </a:r>
            <a:r>
              <a:rPr lang="en-US" dirty="0" err="1"/>
              <a:t>Pemegang</a:t>
            </a:r>
            <a:r>
              <a:rPr lang="en-US" dirty="0"/>
              <a:t> </a:t>
            </a:r>
            <a:r>
              <a:rPr lang="en-US" dirty="0" err="1"/>
              <a:t>Rekening</a:t>
            </a:r>
            <a:r>
              <a:rPr lang="en-US" dirty="0"/>
              <a:t> (ATPM), </a:t>
            </a:r>
            <a:r>
              <a:rPr lang="en-US" dirty="0" err="1"/>
              <a:t>Agen</a:t>
            </a:r>
            <a:r>
              <a:rPr lang="en-US" dirty="0"/>
              <a:t> </a:t>
            </a:r>
            <a:r>
              <a:rPr lang="en-US" dirty="0" err="1"/>
              <a:t>Pemegang</a:t>
            </a:r>
            <a:r>
              <a:rPr lang="en-US" dirty="0"/>
              <a:t> Merk (APM), dan </a:t>
            </a:r>
            <a:r>
              <a:rPr lang="en-US" dirty="0" err="1"/>
              <a:t>importir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kendaraan</a:t>
            </a:r>
            <a:r>
              <a:rPr lang="en-US" dirty="0"/>
              <a:t> </a:t>
            </a:r>
            <a:r>
              <a:rPr lang="en-US" dirty="0" err="1"/>
              <a:t>bermotor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kendaraan</a:t>
            </a:r>
            <a:r>
              <a:rPr lang="en-US" dirty="0"/>
              <a:t> </a:t>
            </a:r>
            <a:r>
              <a:rPr lang="en-US" dirty="0" err="1"/>
              <a:t>bermotor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negeri.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dirty="0" err="1"/>
              <a:t>Produsen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importir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 </a:t>
            </a:r>
            <a:r>
              <a:rPr lang="en-US" dirty="0" err="1"/>
              <a:t>minyak</a:t>
            </a:r>
            <a:r>
              <a:rPr lang="en-US" dirty="0"/>
              <a:t>,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 gas, dan </a:t>
            </a:r>
            <a:r>
              <a:rPr lang="en-US" dirty="0" err="1"/>
              <a:t>perikanan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bahan-bahan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keperluan</a:t>
            </a:r>
            <a:r>
              <a:rPr lang="en-US" dirty="0"/>
              <a:t> </a:t>
            </a:r>
            <a:r>
              <a:rPr lang="en-US" dirty="0" err="1"/>
              <a:t>industriya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ekspornya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0960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D2781-BEF9-4291-ACA1-E0CA050CA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PEMUNGUT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22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0BFB0-9658-41D3-971D-6FB8D0FF3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6905" y="2052116"/>
            <a:ext cx="9463234" cy="399782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 startAt="9"/>
            </a:pPr>
            <a:r>
              <a:rPr lang="en-US" dirty="0"/>
              <a:t>Badan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eksportir</a:t>
            </a:r>
            <a:r>
              <a:rPr lang="en-US" dirty="0"/>
              <a:t> yang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bahan-bahan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kehutanan</a:t>
            </a:r>
            <a:r>
              <a:rPr lang="en-US" dirty="0"/>
              <a:t>, </a:t>
            </a:r>
            <a:r>
              <a:rPr lang="en-US" dirty="0" err="1"/>
              <a:t>perkebunan</a:t>
            </a:r>
            <a:r>
              <a:rPr lang="en-US" dirty="0"/>
              <a:t>, </a:t>
            </a:r>
            <a:r>
              <a:rPr lang="en-US" dirty="0" err="1"/>
              <a:t>pertanian</a:t>
            </a:r>
            <a:r>
              <a:rPr lang="en-US" dirty="0"/>
              <a:t>, </a:t>
            </a:r>
            <a:r>
              <a:rPr lang="en-US" dirty="0" err="1"/>
              <a:t>peternakan</a:t>
            </a:r>
            <a:r>
              <a:rPr lang="en-US" dirty="0"/>
              <a:t>, dan </a:t>
            </a:r>
            <a:r>
              <a:rPr lang="en-US" dirty="0" err="1"/>
              <a:t>perikanan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bahan-bahan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keperluan</a:t>
            </a:r>
            <a:r>
              <a:rPr lang="en-US" dirty="0"/>
              <a:t> </a:t>
            </a:r>
            <a:r>
              <a:rPr lang="en-US" dirty="0" err="1"/>
              <a:t>industriya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ekspornya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dirty="0"/>
              <a:t>Badan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komoditas</a:t>
            </a:r>
            <a:r>
              <a:rPr lang="en-US" dirty="0"/>
              <a:t> </a:t>
            </a:r>
            <a:r>
              <a:rPr lang="en-US" dirty="0" err="1"/>
              <a:t>tambang</a:t>
            </a:r>
            <a:r>
              <a:rPr lang="en-US" dirty="0"/>
              <a:t> </a:t>
            </a:r>
            <a:r>
              <a:rPr lang="en-US" dirty="0" err="1"/>
              <a:t>batubara</a:t>
            </a:r>
            <a:r>
              <a:rPr lang="en-US" dirty="0"/>
              <a:t>, mineral </a:t>
            </a:r>
            <a:r>
              <a:rPr lang="en-US" dirty="0" err="1"/>
              <a:t>logam</a:t>
            </a:r>
            <a:r>
              <a:rPr lang="en-US" dirty="0"/>
              <a:t>, dan mineral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logam</a:t>
            </a:r>
            <a:r>
              <a:rPr lang="en-US" dirty="0"/>
              <a:t>, </a:t>
            </a:r>
            <a:r>
              <a:rPr lang="en-US" dirty="0" err="1"/>
              <a:t>dari</a:t>
            </a:r>
            <a:r>
              <a:rPr lang="en-US" dirty="0"/>
              <a:t> badan </a:t>
            </a:r>
            <a:r>
              <a:rPr lang="en-US" dirty="0" err="1"/>
              <a:t>atau</a:t>
            </a:r>
            <a:r>
              <a:rPr lang="en-US" dirty="0"/>
              <a:t> orang </a:t>
            </a:r>
            <a:r>
              <a:rPr lang="en-US" dirty="0" err="1"/>
              <a:t>pribadi</a:t>
            </a:r>
            <a:r>
              <a:rPr lang="en-US" dirty="0"/>
              <a:t> </a:t>
            </a:r>
            <a:r>
              <a:rPr lang="en-US" dirty="0" err="1"/>
              <a:t>pemegang</a:t>
            </a:r>
            <a:r>
              <a:rPr lang="en-US" dirty="0"/>
              <a:t> </a:t>
            </a: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pertambangan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komoditas</a:t>
            </a:r>
            <a:r>
              <a:rPr lang="en-US" dirty="0"/>
              <a:t> </a:t>
            </a:r>
            <a:r>
              <a:rPr lang="en-US" dirty="0" err="1"/>
              <a:t>tambang</a:t>
            </a:r>
            <a:r>
              <a:rPr lang="en-US" dirty="0"/>
              <a:t> </a:t>
            </a:r>
            <a:r>
              <a:rPr lang="en-US" dirty="0" err="1"/>
              <a:t>batubara</a:t>
            </a:r>
            <a:r>
              <a:rPr lang="en-US" dirty="0"/>
              <a:t>, mineral </a:t>
            </a:r>
            <a:r>
              <a:rPr lang="en-US" dirty="0" err="1"/>
              <a:t>logam</a:t>
            </a:r>
            <a:r>
              <a:rPr lang="en-US" dirty="0"/>
              <a:t>, dan mineral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logam</a:t>
            </a:r>
            <a:r>
              <a:rPr lang="en-US" dirty="0"/>
              <a:t>, </a:t>
            </a:r>
            <a:r>
              <a:rPr lang="en-US" dirty="0" err="1"/>
              <a:t>dari</a:t>
            </a:r>
            <a:r>
              <a:rPr lang="en-US" dirty="0"/>
              <a:t> badan </a:t>
            </a:r>
            <a:r>
              <a:rPr lang="en-US" dirty="0" err="1"/>
              <a:t>atau</a:t>
            </a:r>
            <a:r>
              <a:rPr lang="en-US" dirty="0"/>
              <a:t> orang </a:t>
            </a:r>
            <a:r>
              <a:rPr lang="en-US" dirty="0" err="1"/>
              <a:t>pribadi</a:t>
            </a:r>
            <a:r>
              <a:rPr lang="en-US" dirty="0"/>
              <a:t> </a:t>
            </a:r>
            <a:r>
              <a:rPr lang="en-US" dirty="0" err="1"/>
              <a:t>pemegang</a:t>
            </a:r>
            <a:r>
              <a:rPr lang="en-US" dirty="0"/>
              <a:t> </a:t>
            </a: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pertambangan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dirty="0"/>
              <a:t>Badan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emas</a:t>
            </a:r>
            <a:r>
              <a:rPr lang="en-US" dirty="0"/>
              <a:t> </a:t>
            </a:r>
            <a:r>
              <a:rPr lang="en-US" dirty="0" err="1"/>
              <a:t>batangan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negeri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badan yang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yang </a:t>
            </a:r>
            <a:r>
              <a:rPr lang="en-US" dirty="0" err="1"/>
              <a:t>tergolong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mewah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33680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DFFBC-FFE8-4F83-8ED2-3EF24992D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OBJEK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22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411E9-1E9B-4211-B6A4-3F35642E9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531" y="1732547"/>
            <a:ext cx="9453608" cy="4317397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err="1"/>
              <a:t>Impor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Ekspor</a:t>
            </a:r>
            <a:r>
              <a:rPr lang="en-US" dirty="0"/>
              <a:t> </a:t>
            </a:r>
            <a:r>
              <a:rPr lang="en-US" dirty="0" err="1"/>
              <a:t>komoditas</a:t>
            </a:r>
            <a:r>
              <a:rPr lang="en-US" dirty="0"/>
              <a:t> </a:t>
            </a:r>
            <a:r>
              <a:rPr lang="en-US" dirty="0" err="1"/>
              <a:t>tambang</a:t>
            </a:r>
            <a:r>
              <a:rPr lang="en-US" dirty="0"/>
              <a:t> </a:t>
            </a:r>
            <a:r>
              <a:rPr lang="en-US" dirty="0" err="1"/>
              <a:t>batubara</a:t>
            </a:r>
            <a:r>
              <a:rPr lang="en-US" dirty="0"/>
              <a:t>, mineral </a:t>
            </a:r>
            <a:r>
              <a:rPr lang="en-US" dirty="0" err="1"/>
              <a:t>logam</a:t>
            </a:r>
            <a:r>
              <a:rPr lang="en-US" dirty="0"/>
              <a:t>, dan mineral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logam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eksportir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oleh;</a:t>
            </a:r>
          </a:p>
          <a:p>
            <a:r>
              <a:rPr lang="en-US" dirty="0" err="1"/>
              <a:t>Bendahara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dan Kuasa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(KPA)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pemungut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pada </a:t>
            </a:r>
            <a:r>
              <a:rPr lang="en-US" dirty="0" err="1"/>
              <a:t>Pemerintah</a:t>
            </a:r>
            <a:r>
              <a:rPr lang="en-US" dirty="0"/>
              <a:t> Pusat, </a:t>
            </a:r>
            <a:r>
              <a:rPr lang="en-US" dirty="0" err="1"/>
              <a:t>Pemerintah</a:t>
            </a:r>
            <a:r>
              <a:rPr lang="en-US" dirty="0"/>
              <a:t> Daerah, </a:t>
            </a:r>
            <a:r>
              <a:rPr lang="en-US" dirty="0" err="1"/>
              <a:t>instansi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Lembaga </a:t>
            </a:r>
            <a:r>
              <a:rPr lang="en-US" dirty="0" err="1"/>
              <a:t>pemerintah</a:t>
            </a:r>
            <a:r>
              <a:rPr lang="en-US" dirty="0"/>
              <a:t>, dan Lembaga Negara </a:t>
            </a:r>
            <a:r>
              <a:rPr lang="en-US" dirty="0" err="1"/>
              <a:t>lainnya</a:t>
            </a:r>
            <a:r>
              <a:rPr lang="en-US" dirty="0"/>
              <a:t>;</a:t>
            </a:r>
          </a:p>
          <a:p>
            <a:r>
              <a:rPr lang="en-US" dirty="0" err="1"/>
              <a:t>Bendahara</a:t>
            </a:r>
            <a:r>
              <a:rPr lang="en-US" dirty="0"/>
              <a:t> </a:t>
            </a:r>
            <a:r>
              <a:rPr lang="en-US" dirty="0" err="1"/>
              <a:t>pengeluaran</a:t>
            </a:r>
            <a:r>
              <a:rPr lang="en-US" dirty="0"/>
              <a:t> </a:t>
            </a:r>
            <a:r>
              <a:rPr lang="en-US" dirty="0" err="1"/>
              <a:t>berkenaan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pembayaran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mekanisme</a:t>
            </a:r>
            <a:r>
              <a:rPr lang="en-US" dirty="0"/>
              <a:t> uang </a:t>
            </a:r>
            <a:r>
              <a:rPr lang="en-US" dirty="0" err="1"/>
              <a:t>persediaan</a:t>
            </a:r>
            <a:r>
              <a:rPr lang="en-US" dirty="0"/>
              <a:t> (UP);</a:t>
            </a:r>
          </a:p>
          <a:p>
            <a:r>
              <a:rPr lang="en-ID" dirty="0"/>
              <a:t>Kuasa </a:t>
            </a:r>
            <a:r>
              <a:rPr lang="en-ID" dirty="0" err="1"/>
              <a:t>Pengguna</a:t>
            </a:r>
            <a:r>
              <a:rPr lang="en-ID" dirty="0"/>
              <a:t> </a:t>
            </a:r>
            <a:r>
              <a:rPr lang="en-ID" dirty="0" err="1"/>
              <a:t>Anggaran</a:t>
            </a:r>
            <a:r>
              <a:rPr lang="en-ID" dirty="0"/>
              <a:t> (KPA)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pejabat</a:t>
            </a:r>
            <a:r>
              <a:rPr lang="en-ID" dirty="0"/>
              <a:t> </a:t>
            </a:r>
            <a:r>
              <a:rPr lang="en-ID" dirty="0" err="1"/>
              <a:t>penerbit</a:t>
            </a:r>
            <a:r>
              <a:rPr lang="en-ID" dirty="0"/>
              <a:t> Surat </a:t>
            </a:r>
            <a:r>
              <a:rPr lang="en-ID" dirty="0" err="1"/>
              <a:t>Membayar</a:t>
            </a:r>
            <a:r>
              <a:rPr lang="en-ID" dirty="0"/>
              <a:t> yang </a:t>
            </a:r>
            <a:r>
              <a:rPr lang="en-ID" dirty="0" err="1"/>
              <a:t>diberi</a:t>
            </a:r>
            <a:r>
              <a:rPr lang="en-ID" dirty="0"/>
              <a:t> </a:t>
            </a:r>
            <a:r>
              <a:rPr lang="en-ID" dirty="0" err="1"/>
              <a:t>delegasi</a:t>
            </a:r>
            <a:r>
              <a:rPr lang="en-ID" dirty="0"/>
              <a:t> oleh Kuasa </a:t>
            </a:r>
            <a:r>
              <a:rPr lang="en-ID" dirty="0" err="1"/>
              <a:t>Pengguna</a:t>
            </a:r>
            <a:r>
              <a:rPr lang="en-ID" dirty="0"/>
              <a:t> </a:t>
            </a:r>
            <a:r>
              <a:rPr lang="en-ID" dirty="0" err="1"/>
              <a:t>Anggaran</a:t>
            </a:r>
            <a:r>
              <a:rPr lang="en-ID" dirty="0"/>
              <a:t> </a:t>
            </a:r>
            <a:r>
              <a:rPr lang="en-ID" dirty="0" err="1"/>
              <a:t>berkaitan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pembelian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pihak</a:t>
            </a:r>
            <a:r>
              <a:rPr lang="en-ID" dirty="0"/>
              <a:t> </a:t>
            </a:r>
            <a:r>
              <a:rPr lang="en-ID" dirty="0" err="1"/>
              <a:t>ketiga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mekanisme</a:t>
            </a:r>
            <a:r>
              <a:rPr lang="en-ID" dirty="0"/>
              <a:t> </a:t>
            </a:r>
            <a:r>
              <a:rPr lang="en-ID" dirty="0" err="1"/>
              <a:t>pembayaran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4931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91CC8-7A3B-4D3E-817C-249A0AF5B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OBJEK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22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9FE4B-0120-4E41-931A-5027EFF3A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406" y="2050181"/>
            <a:ext cx="9424733" cy="4558028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dan/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bahan-bahan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oleh badan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ttt</a:t>
            </a:r>
            <a:r>
              <a:rPr lang="en-US" dirty="0"/>
              <a:t>, </a:t>
            </a:r>
            <a:r>
              <a:rPr lang="en-US" dirty="0" err="1"/>
              <a:t>meliputi</a:t>
            </a:r>
            <a:r>
              <a:rPr lang="en-US" dirty="0"/>
              <a:t>;</a:t>
            </a:r>
          </a:p>
          <a:p>
            <a:r>
              <a:rPr lang="en-US" dirty="0"/>
              <a:t>BUMN</a:t>
            </a:r>
          </a:p>
          <a:p>
            <a:r>
              <a:rPr lang="en-US" dirty="0"/>
              <a:t>Badan-badan </a:t>
            </a:r>
            <a:r>
              <a:rPr lang="en-US" dirty="0" err="1"/>
              <a:t>ttt</a:t>
            </a:r>
            <a:r>
              <a:rPr lang="en-US" dirty="0"/>
              <a:t>; PT </a:t>
            </a:r>
            <a:r>
              <a:rPr lang="en-US" dirty="0" err="1"/>
              <a:t>Pupuk</a:t>
            </a:r>
            <a:r>
              <a:rPr lang="en-US" dirty="0"/>
              <a:t> </a:t>
            </a:r>
            <a:r>
              <a:rPr lang="en-US" dirty="0" err="1"/>
              <a:t>Sriwidjaja</a:t>
            </a:r>
            <a:r>
              <a:rPr lang="en-US" dirty="0"/>
              <a:t> Palembang, PT </a:t>
            </a:r>
            <a:r>
              <a:rPr lang="en-US" dirty="0" err="1"/>
              <a:t>Petrokimia</a:t>
            </a:r>
            <a:r>
              <a:rPr lang="en-US" dirty="0"/>
              <a:t> Gresik, </a:t>
            </a:r>
            <a:r>
              <a:rPr lang="en-US" dirty="0" err="1"/>
              <a:t>dll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distributor di </a:t>
            </a:r>
            <a:r>
              <a:rPr lang="en-US" dirty="0" err="1"/>
              <a:t>dalam</a:t>
            </a:r>
            <a:r>
              <a:rPr lang="en-US" dirty="0"/>
              <a:t> negeri oleh badan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semen,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kertas</a:t>
            </a:r>
            <a:r>
              <a:rPr lang="en-US" dirty="0"/>
              <a:t>, industry </a:t>
            </a:r>
            <a:r>
              <a:rPr lang="en-US" dirty="0" err="1"/>
              <a:t>baja</a:t>
            </a:r>
            <a:r>
              <a:rPr lang="en-US" dirty="0"/>
              <a:t>, </a:t>
            </a:r>
            <a:r>
              <a:rPr lang="en-US" dirty="0" err="1"/>
              <a:t>ingustri</a:t>
            </a:r>
            <a:r>
              <a:rPr lang="en-US" dirty="0"/>
              <a:t> </a:t>
            </a:r>
            <a:r>
              <a:rPr lang="en-US" dirty="0" err="1"/>
              <a:t>otomotif</a:t>
            </a:r>
            <a:r>
              <a:rPr lang="en-US" dirty="0"/>
              <a:t>, industry </a:t>
            </a:r>
            <a:r>
              <a:rPr lang="en-US" dirty="0" err="1"/>
              <a:t>farmasi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kendaraan</a:t>
            </a:r>
            <a:r>
              <a:rPr lang="en-US" dirty="0"/>
              <a:t> </a:t>
            </a:r>
            <a:r>
              <a:rPr lang="en-US" dirty="0" err="1"/>
              <a:t>bermotor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negeri oleh </a:t>
            </a:r>
            <a:r>
              <a:rPr lang="en-US" dirty="0" err="1"/>
              <a:t>Agen</a:t>
            </a:r>
            <a:r>
              <a:rPr lang="en-US" dirty="0"/>
              <a:t> Tunggal </a:t>
            </a:r>
            <a:r>
              <a:rPr lang="en-US" dirty="0" err="1"/>
              <a:t>Pemegang</a:t>
            </a:r>
            <a:r>
              <a:rPr lang="en-US" dirty="0"/>
              <a:t> Merk, </a:t>
            </a:r>
            <a:r>
              <a:rPr lang="en-US" dirty="0" err="1"/>
              <a:t>Agen</a:t>
            </a:r>
            <a:r>
              <a:rPr lang="en-US" dirty="0"/>
              <a:t> </a:t>
            </a:r>
            <a:r>
              <a:rPr lang="en-US" dirty="0" err="1"/>
              <a:t>Pemegang</a:t>
            </a:r>
            <a:r>
              <a:rPr lang="en-US" dirty="0"/>
              <a:t> Merk, dan </a:t>
            </a:r>
            <a:r>
              <a:rPr lang="en-US" dirty="0" err="1"/>
              <a:t>importir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kendaraan</a:t>
            </a:r>
            <a:r>
              <a:rPr lang="en-US" dirty="0"/>
              <a:t> </a:t>
            </a:r>
            <a:r>
              <a:rPr lang="en-US" dirty="0" err="1"/>
              <a:t>bermotor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kendaraan</a:t>
            </a:r>
            <a:r>
              <a:rPr lang="en-US" dirty="0"/>
              <a:t> </a:t>
            </a:r>
            <a:r>
              <a:rPr lang="en-US" dirty="0" err="1"/>
              <a:t>bermotor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negeri oleh </a:t>
            </a:r>
            <a:r>
              <a:rPr lang="en-US" dirty="0" err="1"/>
              <a:t>produsen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importir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 </a:t>
            </a:r>
            <a:r>
              <a:rPr lang="en-US" dirty="0" err="1"/>
              <a:t>minyak</a:t>
            </a:r>
            <a:r>
              <a:rPr lang="en-US" dirty="0"/>
              <a:t>,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 gas, dan </a:t>
            </a:r>
            <a:r>
              <a:rPr lang="en-US" dirty="0" err="1"/>
              <a:t>pelumas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 startAt="5"/>
            </a:pP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00319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38CD3-08E1-427B-B8C2-6EA629C96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OBJEK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22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37880-87DA-46FB-844D-880F832B0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6156" y="2052116"/>
            <a:ext cx="9443983" cy="3997828"/>
          </a:xfrm>
        </p:spPr>
        <p:txBody>
          <a:bodyPr/>
          <a:lstStyle/>
          <a:p>
            <a:pPr marL="457200" indent="-457200">
              <a:buFont typeface="+mj-lt"/>
              <a:buAutoNum type="arabicPeriod" startAt="8"/>
            </a:pP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bahan-bahan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kehutanan</a:t>
            </a:r>
            <a:r>
              <a:rPr lang="en-US" dirty="0"/>
              <a:t>, </a:t>
            </a:r>
            <a:r>
              <a:rPr lang="en-US" dirty="0" err="1"/>
              <a:t>perkebunan</a:t>
            </a:r>
            <a:r>
              <a:rPr lang="en-US" dirty="0"/>
              <a:t>, </a:t>
            </a:r>
            <a:r>
              <a:rPr lang="en-US" dirty="0" err="1"/>
              <a:t>pertanian</a:t>
            </a:r>
            <a:r>
              <a:rPr lang="en-US" dirty="0"/>
              <a:t>, </a:t>
            </a:r>
            <a:r>
              <a:rPr lang="en-US" dirty="0" err="1"/>
              <a:t>peternakan</a:t>
            </a:r>
            <a:r>
              <a:rPr lang="en-US" dirty="0"/>
              <a:t>, dan </a:t>
            </a:r>
            <a:r>
              <a:rPr lang="en-US" dirty="0" err="1"/>
              <a:t>perikanan</a:t>
            </a:r>
            <a:r>
              <a:rPr lang="en-US" dirty="0"/>
              <a:t> yang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proses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manufaktur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oleh badan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eksportir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batubara</a:t>
            </a:r>
            <a:r>
              <a:rPr lang="en-US" dirty="0"/>
              <a:t>, mineral </a:t>
            </a:r>
            <a:r>
              <a:rPr lang="en-US" dirty="0" err="1"/>
              <a:t>logam</a:t>
            </a:r>
            <a:r>
              <a:rPr lang="en-US" dirty="0"/>
              <a:t>, dan mineral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logam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badan </a:t>
            </a:r>
            <a:r>
              <a:rPr lang="en-US" dirty="0" err="1"/>
              <a:t>atau</a:t>
            </a:r>
            <a:r>
              <a:rPr lang="en-US" dirty="0"/>
              <a:t> orang </a:t>
            </a:r>
            <a:r>
              <a:rPr lang="en-US" dirty="0" err="1"/>
              <a:t>pribadi</a:t>
            </a:r>
            <a:r>
              <a:rPr lang="en-US" dirty="0"/>
              <a:t> </a:t>
            </a:r>
            <a:r>
              <a:rPr lang="en-US" dirty="0" err="1"/>
              <a:t>pemegang</a:t>
            </a:r>
            <a:r>
              <a:rPr lang="en-US" dirty="0"/>
              <a:t> </a:t>
            </a: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pertambangan</a:t>
            </a:r>
            <a:r>
              <a:rPr lang="en-US" dirty="0"/>
              <a:t> oleh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emas</a:t>
            </a:r>
            <a:r>
              <a:rPr lang="en-US" dirty="0"/>
              <a:t> </a:t>
            </a:r>
            <a:r>
              <a:rPr lang="en-US" dirty="0" err="1"/>
              <a:t>batangan</a:t>
            </a:r>
            <a:r>
              <a:rPr lang="en-US" dirty="0"/>
              <a:t> oleh </a:t>
            </a:r>
            <a:r>
              <a:rPr lang="en-US" dirty="0" err="1"/>
              <a:t>pengusaha</a:t>
            </a:r>
            <a:r>
              <a:rPr lang="en-US" dirty="0"/>
              <a:t> yang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penjualan</a:t>
            </a:r>
            <a:endParaRPr lang="en-US" dirty="0"/>
          </a:p>
          <a:p>
            <a:pPr marL="457200" indent="-457200">
              <a:buFont typeface="+mj-lt"/>
              <a:buAutoNum type="arabicPeriod" startAt="8"/>
            </a:pP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yang </a:t>
            </a:r>
            <a:r>
              <a:rPr lang="en-US" dirty="0" err="1"/>
              <a:t>tergolong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mewah</a:t>
            </a:r>
            <a:r>
              <a:rPr lang="en-US" dirty="0"/>
              <a:t> oleh WP badan yang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tergolong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mewah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29521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90226-BDFA-4EB2-8274-FC7D12155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MENGHITUNG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22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ECB1E-D3A5-4B5B-B4E5-10B263AB2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PPh</a:t>
            </a:r>
            <a:r>
              <a:rPr lang="en-US" dirty="0"/>
              <a:t> 22 </a:t>
            </a:r>
            <a:r>
              <a:rPr lang="en-US" dirty="0" err="1"/>
              <a:t>dihitung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mengalikan</a:t>
            </a:r>
            <a:r>
              <a:rPr lang="en-US" dirty="0"/>
              <a:t> </a:t>
            </a:r>
            <a:r>
              <a:rPr lang="en-US" dirty="0" err="1"/>
              <a:t>tarif</a:t>
            </a:r>
            <a:r>
              <a:rPr lang="en-US" dirty="0"/>
              <a:t> dan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pengenaan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(DPP). Dasar </a:t>
            </a:r>
            <a:r>
              <a:rPr lang="en-US" dirty="0" err="1"/>
              <a:t>pengenaan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PPh</a:t>
            </a:r>
            <a:r>
              <a:rPr lang="en-US" dirty="0"/>
              <a:t> 22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impor</a:t>
            </a:r>
            <a:r>
              <a:rPr lang="en-US" dirty="0"/>
              <a:t>,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ekspor</a:t>
            </a:r>
            <a:r>
              <a:rPr lang="en-US" dirty="0"/>
              <a:t>, dan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beli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oleh </a:t>
            </a:r>
            <a:r>
              <a:rPr lang="en-US" dirty="0" err="1"/>
              <a:t>instansi</a:t>
            </a:r>
            <a:r>
              <a:rPr lang="en-US" dirty="0"/>
              <a:t> </a:t>
            </a:r>
            <a:r>
              <a:rPr lang="en-US" dirty="0" err="1"/>
              <a:t>ttt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jual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oleh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ttt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ID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156571-1A45-4EA2-B5BC-E7D7171034DF}"/>
              </a:ext>
            </a:extLst>
          </p:cNvPr>
          <p:cNvSpPr/>
          <p:nvPr/>
        </p:nvSpPr>
        <p:spPr>
          <a:xfrm>
            <a:off x="3522846" y="5053262"/>
            <a:ext cx="5996540" cy="5197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22 =  Tarif x DPP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28218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43198-501C-4605-8340-52F123806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DASAR PENGENAAN PAJAK </a:t>
            </a:r>
            <a:r>
              <a:rPr lang="en-US" dirty="0" err="1"/>
              <a:t>PPh</a:t>
            </a:r>
            <a:r>
              <a:rPr lang="en-US" dirty="0"/>
              <a:t> 22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A9E83-4895-4C20-9BA7-FE6C2A41D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9411" y="2052116"/>
            <a:ext cx="9270728" cy="3997828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Nilai </a:t>
            </a:r>
            <a:r>
              <a:rPr lang="en-US" dirty="0" err="1"/>
              <a:t>impor</a:t>
            </a:r>
            <a:r>
              <a:rPr lang="en-US" dirty="0"/>
              <a:t> :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uang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penghitungan</a:t>
            </a:r>
            <a:r>
              <a:rPr lang="en-US" dirty="0"/>
              <a:t> Bea </a:t>
            </a:r>
            <a:r>
              <a:rPr lang="en-US" dirty="0" err="1"/>
              <a:t>masuk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i="1" dirty="0"/>
              <a:t>Cost Insurance and Freight </a:t>
            </a:r>
            <a:r>
              <a:rPr lang="en-US" dirty="0" err="1"/>
              <a:t>ditambah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Bea </a:t>
            </a:r>
            <a:r>
              <a:rPr lang="en-US" dirty="0" err="1"/>
              <a:t>Masuk</a:t>
            </a:r>
            <a:r>
              <a:rPr lang="en-US" dirty="0"/>
              <a:t> dan </a:t>
            </a:r>
            <a:r>
              <a:rPr lang="en-US" dirty="0" err="1"/>
              <a:t>pungutan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yang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perundang-undangan</a:t>
            </a:r>
            <a:r>
              <a:rPr lang="en-US" dirty="0"/>
              <a:t> </a:t>
            </a:r>
            <a:r>
              <a:rPr lang="en-US" dirty="0" err="1"/>
              <a:t>kepabean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impor</a:t>
            </a:r>
            <a:r>
              <a:rPr lang="en-US" dirty="0"/>
              <a:t>. </a:t>
            </a:r>
            <a:r>
              <a:rPr lang="en-US" i="1" dirty="0" err="1"/>
              <a:t>Coct</a:t>
            </a:r>
            <a:r>
              <a:rPr lang="en-US" i="1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faktur</a:t>
            </a:r>
            <a:r>
              <a:rPr lang="en-US" dirty="0"/>
              <a:t>, </a:t>
            </a:r>
            <a:r>
              <a:rPr lang="en-US" i="1" dirty="0"/>
              <a:t>insurance 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asuransi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pabean</a:t>
            </a:r>
            <a:r>
              <a:rPr lang="en-US" dirty="0"/>
              <a:t>, </a:t>
            </a:r>
            <a:r>
              <a:rPr lang="en-US" i="1" dirty="0"/>
              <a:t>freight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angkut</a:t>
            </a:r>
            <a:r>
              <a:rPr lang="en-US" dirty="0"/>
              <a:t> (</a:t>
            </a:r>
            <a:r>
              <a:rPr lang="en-US" dirty="0" err="1"/>
              <a:t>pengapalan</a:t>
            </a:r>
            <a:r>
              <a:rPr lang="en-US" dirty="0"/>
              <a:t>)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pabean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Nilai </a:t>
            </a:r>
            <a:r>
              <a:rPr lang="en-US" dirty="0" err="1"/>
              <a:t>ekspor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Fee on board (</a:t>
            </a:r>
            <a:r>
              <a:rPr lang="en-US" dirty="0" err="1"/>
              <a:t>FoB</a:t>
            </a:r>
            <a:r>
              <a:rPr lang="en-US" dirty="0"/>
              <a:t>).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Dasar </a:t>
            </a:r>
            <a:r>
              <a:rPr lang="en-US" dirty="0" err="1"/>
              <a:t>pengenaan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pertambahan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(DPP PPN);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,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ttt</a:t>
            </a:r>
            <a:r>
              <a:rPr lang="en-US" dirty="0"/>
              <a:t>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pengusaha</a:t>
            </a:r>
            <a:r>
              <a:rPr lang="en-US" dirty="0"/>
              <a:t> </a:t>
            </a:r>
            <a:r>
              <a:rPr lang="en-US" dirty="0" err="1"/>
              <a:t>kena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penjual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nya</a:t>
            </a:r>
            <a:r>
              <a:rPr lang="en-US" dirty="0"/>
              <a:t> DPP PPN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Jika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/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Pertambahan</a:t>
            </a:r>
            <a:r>
              <a:rPr lang="en-US" dirty="0"/>
              <a:t> Nilai dan/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mewah</a:t>
            </a:r>
            <a:r>
              <a:rPr lang="en-US" dirty="0"/>
              <a:t> (</a:t>
            </a:r>
            <a:r>
              <a:rPr lang="en-US" dirty="0" err="1"/>
              <a:t>PPnBM</a:t>
            </a:r>
            <a:r>
              <a:rPr lang="en-US" dirty="0"/>
              <a:t>), </a:t>
            </a:r>
            <a:r>
              <a:rPr lang="en-US" dirty="0" err="1"/>
              <a:t>besarnya</a:t>
            </a:r>
            <a:r>
              <a:rPr lang="en-US" dirty="0"/>
              <a:t> DPP PPN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/ </a:t>
            </a:r>
            <a:r>
              <a:rPr lang="en-US" dirty="0" err="1"/>
              <a:t>penjualan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Jika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/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Pertambahan</a:t>
            </a:r>
            <a:r>
              <a:rPr lang="en-US" dirty="0"/>
              <a:t> Nilai, </a:t>
            </a:r>
            <a:r>
              <a:rPr lang="en-US" dirty="0" err="1"/>
              <a:t>besarnya</a:t>
            </a:r>
            <a:r>
              <a:rPr lang="en-US" dirty="0"/>
              <a:t> DPP PPN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/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110.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4910C1-53A6-486E-B371-C3F8DC296800}"/>
              </a:ext>
            </a:extLst>
          </p:cNvPr>
          <p:cNvSpPr/>
          <p:nvPr/>
        </p:nvSpPr>
        <p:spPr>
          <a:xfrm>
            <a:off x="1872914" y="6173927"/>
            <a:ext cx="6491440" cy="41823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DPP PPN = (100/ 110) x HARGA PEMBELIAN/ PENJUALAN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3219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43198-501C-4605-8340-52F123806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DASAR PENGENAAN </a:t>
            </a:r>
            <a:r>
              <a:rPr lang="en-US" dirty="0" err="1"/>
              <a:t>PPh</a:t>
            </a:r>
            <a:r>
              <a:rPr lang="en-US" dirty="0"/>
              <a:t> 22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A9E83-4895-4C20-9BA7-FE6C2A41D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9411" y="1742496"/>
            <a:ext cx="9270728" cy="399782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 startAt="3"/>
            </a:pPr>
            <a:r>
              <a:rPr lang="en-US" dirty="0"/>
              <a:t>Jika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/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Pertambahan</a:t>
            </a:r>
            <a:r>
              <a:rPr lang="en-US" dirty="0"/>
              <a:t> Nilai dan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Mewah</a:t>
            </a:r>
            <a:r>
              <a:rPr lang="en-US" dirty="0"/>
              <a:t>, </a:t>
            </a:r>
            <a:r>
              <a:rPr lang="en-US" dirty="0" err="1"/>
              <a:t>besarnya</a:t>
            </a:r>
            <a:r>
              <a:rPr lang="en-US" dirty="0"/>
              <a:t> DPP PPN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/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110 </a:t>
            </a:r>
            <a:r>
              <a:rPr lang="en-US" dirty="0" err="1"/>
              <a:t>ditambah</a:t>
            </a:r>
            <a:r>
              <a:rPr lang="en-US" dirty="0"/>
              <a:t> </a:t>
            </a:r>
            <a:r>
              <a:rPr lang="en-US" dirty="0" err="1"/>
              <a:t>tarif</a:t>
            </a:r>
            <a:r>
              <a:rPr lang="en-US" dirty="0"/>
              <a:t> </a:t>
            </a:r>
            <a:r>
              <a:rPr lang="en-US" dirty="0" err="1"/>
              <a:t>PPn</a:t>
            </a:r>
            <a:r>
              <a:rPr lang="en-US" dirty="0"/>
              <a:t> BMM.</a:t>
            </a:r>
          </a:p>
          <a:p>
            <a:pPr marL="457200" indent="-457200">
              <a:buFont typeface="+mj-lt"/>
              <a:buAutoNum type="alphaLcParenR" startAt="3"/>
            </a:pPr>
            <a:endParaRPr lang="en-US" dirty="0"/>
          </a:p>
          <a:p>
            <a:pPr marL="457200" indent="-457200">
              <a:buFont typeface="+mj-lt"/>
              <a:buAutoNum type="alphaLcParenR" startAt="3"/>
            </a:pPr>
            <a:endParaRPr lang="en-US" dirty="0"/>
          </a:p>
          <a:p>
            <a:pPr marL="457200" indent="-457200">
              <a:buFont typeface="+mj-lt"/>
              <a:buAutoNum type="alphaLcParenR" startAt="3"/>
            </a:pPr>
            <a:r>
              <a:rPr lang="en-US" dirty="0"/>
              <a:t>Jika </a:t>
            </a:r>
            <a:r>
              <a:rPr lang="en-US" dirty="0" err="1"/>
              <a:t>tarif</a:t>
            </a:r>
            <a:r>
              <a:rPr lang="en-US" dirty="0"/>
              <a:t> </a:t>
            </a:r>
            <a:r>
              <a:rPr lang="en-US" dirty="0" err="1"/>
              <a:t>PPnBM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20%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77A4BE-CE4E-468A-8A0F-E35434034855}"/>
              </a:ext>
            </a:extLst>
          </p:cNvPr>
          <p:cNvSpPr/>
          <p:nvPr/>
        </p:nvSpPr>
        <p:spPr>
          <a:xfrm>
            <a:off x="1896177" y="3821230"/>
            <a:ext cx="7257448" cy="4523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DPP PPN = (100/ (110 +</a:t>
            </a:r>
            <a:r>
              <a:rPr lang="en-US" dirty="0" err="1"/>
              <a:t>tarif</a:t>
            </a:r>
            <a:r>
              <a:rPr lang="en-US" dirty="0"/>
              <a:t> </a:t>
            </a:r>
            <a:r>
              <a:rPr lang="en-US" dirty="0" err="1"/>
              <a:t>PPnBM</a:t>
            </a:r>
            <a:r>
              <a:rPr lang="en-US" dirty="0"/>
              <a:t>)) x Harga </a:t>
            </a:r>
            <a:r>
              <a:rPr lang="en-US" dirty="0" err="1"/>
              <a:t>pembelian</a:t>
            </a:r>
            <a:r>
              <a:rPr lang="en-US" dirty="0"/>
              <a:t>/ </a:t>
            </a:r>
            <a:r>
              <a:rPr lang="en-US" dirty="0" err="1"/>
              <a:t>penjualan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0F5069-9BEE-4B0B-8267-403E792FF44E}"/>
              </a:ext>
            </a:extLst>
          </p:cNvPr>
          <p:cNvSpPr/>
          <p:nvPr/>
        </p:nvSpPr>
        <p:spPr>
          <a:xfrm>
            <a:off x="1896177" y="5547496"/>
            <a:ext cx="7257448" cy="80485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DPP PPN = (100 + (110 + 20)) x Harga </a:t>
            </a:r>
            <a:r>
              <a:rPr lang="en-US" dirty="0" err="1"/>
              <a:t>pembelian</a:t>
            </a:r>
            <a:r>
              <a:rPr lang="en-US" dirty="0"/>
              <a:t>/ </a:t>
            </a:r>
            <a:r>
              <a:rPr lang="en-US" dirty="0" err="1"/>
              <a:t>penjualan</a:t>
            </a:r>
            <a:r>
              <a:rPr lang="en-US" dirty="0"/>
              <a:t> </a:t>
            </a:r>
          </a:p>
          <a:p>
            <a:r>
              <a:rPr lang="en-US" dirty="0"/>
              <a:t>DPP PPN = (100 + 130) x Harga </a:t>
            </a:r>
            <a:r>
              <a:rPr lang="en-US" dirty="0" err="1"/>
              <a:t>pembelian</a:t>
            </a:r>
            <a:r>
              <a:rPr lang="en-US" dirty="0"/>
              <a:t>/ </a:t>
            </a:r>
            <a:r>
              <a:rPr lang="en-US" dirty="0" err="1"/>
              <a:t>penjualan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63670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046E3-0392-48A3-8187-C42004E26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SOAL 1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22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302DC-3723-4EB4-8490-14C31B34A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8168" y="2052116"/>
            <a:ext cx="8981971" cy="3997828"/>
          </a:xfrm>
        </p:spPr>
        <p:txBody>
          <a:bodyPr/>
          <a:lstStyle/>
          <a:p>
            <a:r>
              <a:rPr lang="en-US" dirty="0"/>
              <a:t>PT. KOALA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importir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API. Pada </a:t>
            </a:r>
            <a:r>
              <a:rPr lang="en-US" dirty="0" err="1"/>
              <a:t>Desember</a:t>
            </a:r>
            <a:r>
              <a:rPr lang="en-US" dirty="0"/>
              <a:t> 2018,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impor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(</a:t>
            </a:r>
            <a:r>
              <a:rPr lang="en-US" dirty="0" err="1"/>
              <a:t>pakaian</a:t>
            </a:r>
            <a:r>
              <a:rPr lang="en-US" dirty="0"/>
              <a:t> </a:t>
            </a:r>
            <a:r>
              <a:rPr lang="en-US" dirty="0" err="1"/>
              <a:t>selam</a:t>
            </a:r>
            <a:r>
              <a:rPr lang="en-US" dirty="0"/>
              <a:t>)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Jepang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faktur</a:t>
            </a:r>
            <a:r>
              <a:rPr lang="en-US" dirty="0"/>
              <a:t> USD 100.000.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asuransi</a:t>
            </a:r>
            <a:r>
              <a:rPr lang="en-US" dirty="0"/>
              <a:t> dan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angkut</a:t>
            </a:r>
            <a:r>
              <a:rPr lang="en-US" dirty="0"/>
              <a:t> </a:t>
            </a:r>
            <a:r>
              <a:rPr lang="en-US" dirty="0" err="1"/>
              <a:t>pengapalan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Jepang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pabean</a:t>
            </a:r>
            <a:r>
              <a:rPr lang="en-US" dirty="0"/>
              <a:t> (Indonesia) masing-masing </a:t>
            </a:r>
            <a:r>
              <a:rPr lang="en-US" dirty="0" err="1"/>
              <a:t>sebesar</a:t>
            </a:r>
            <a:r>
              <a:rPr lang="en-US" dirty="0"/>
              <a:t> 0,5% dan 10%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faktur</a:t>
            </a:r>
            <a:r>
              <a:rPr lang="en-US" dirty="0"/>
              <a:t>.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tsb</a:t>
            </a:r>
            <a:r>
              <a:rPr lang="en-US" dirty="0"/>
              <a:t> </a:t>
            </a:r>
            <a:r>
              <a:rPr lang="en-US" dirty="0" err="1"/>
              <a:t>dibayar</a:t>
            </a:r>
            <a:r>
              <a:rPr lang="en-US" dirty="0"/>
              <a:t> oleh PT. KOALA. Tarif </a:t>
            </a:r>
            <a:r>
              <a:rPr lang="en-US" dirty="0" err="1"/>
              <a:t>bea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10% </a:t>
            </a:r>
            <a:r>
              <a:rPr lang="en-US" dirty="0" err="1"/>
              <a:t>dari</a:t>
            </a:r>
            <a:r>
              <a:rPr lang="en-US" dirty="0"/>
              <a:t> CIF. </a:t>
            </a:r>
            <a:r>
              <a:rPr lang="en-US" dirty="0" err="1"/>
              <a:t>Pungutan</a:t>
            </a:r>
            <a:r>
              <a:rPr lang="en-US" dirty="0"/>
              <a:t> lain yang </a:t>
            </a:r>
            <a:r>
              <a:rPr lang="en-US" dirty="0" err="1"/>
              <a:t>sah</a:t>
            </a:r>
            <a:r>
              <a:rPr lang="en-US" dirty="0"/>
              <a:t> di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Pabean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Rp 10.000.000. </a:t>
            </a:r>
            <a:r>
              <a:rPr lang="en-US" dirty="0" err="1"/>
              <a:t>Kurs</a:t>
            </a:r>
            <a:r>
              <a:rPr lang="en-US" dirty="0"/>
              <a:t> yang </a:t>
            </a:r>
            <a:r>
              <a:rPr lang="en-US" dirty="0" err="1"/>
              <a:t>ditetapkan</a:t>
            </a:r>
            <a:r>
              <a:rPr lang="en-US" dirty="0"/>
              <a:t> oleh Menteri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ialah</a:t>
            </a:r>
            <a:r>
              <a:rPr lang="en-US" dirty="0"/>
              <a:t> USD1 = Rp 14.500,-,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kurs</a:t>
            </a:r>
            <a:r>
              <a:rPr lang="en-US" dirty="0"/>
              <a:t> BI USD1 = Rp 14.540. </a:t>
            </a:r>
            <a:r>
              <a:rPr lang="en-US" dirty="0" err="1"/>
              <a:t>Hitung</a:t>
            </a:r>
            <a:r>
              <a:rPr lang="en-US" dirty="0"/>
              <a:t> </a:t>
            </a:r>
            <a:r>
              <a:rPr lang="en-US" dirty="0" err="1"/>
              <a:t>PPh</a:t>
            </a:r>
            <a:r>
              <a:rPr lang="en-US" dirty="0"/>
              <a:t> 22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dibayar</a:t>
            </a:r>
            <a:r>
              <a:rPr lang="en-US" dirty="0"/>
              <a:t> oleh PT. KOALA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23461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6B18EAB-EE15-4EC8-A713-EC2A2C45A7DC}"/>
                  </a:ext>
                </a:extLst>
              </p14:cNvPr>
              <p14:cNvContentPartPr/>
              <p14:nvPr/>
            </p14:nvContentPartPr>
            <p14:xfrm>
              <a:off x="2621520" y="500760"/>
              <a:ext cx="6928200" cy="4938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6B18EAB-EE15-4EC8-A713-EC2A2C45A7D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12160" y="491400"/>
                <a:ext cx="6946920" cy="495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3063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4C4EE-7F4E-4FEE-93B7-0D5BCEBF7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SOAL 2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22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B983B-A8B2-4A66-91FD-CEBFC1602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781" y="2052116"/>
            <a:ext cx="9434358" cy="3997828"/>
          </a:xfrm>
        </p:spPr>
        <p:txBody>
          <a:bodyPr/>
          <a:lstStyle/>
          <a:p>
            <a:r>
              <a:rPr lang="en-US" dirty="0"/>
              <a:t>PT. CEMARA </a:t>
            </a:r>
            <a:r>
              <a:rPr lang="en-US" dirty="0" err="1"/>
              <a:t>menggunakan</a:t>
            </a:r>
            <a:r>
              <a:rPr lang="en-US" dirty="0"/>
              <a:t> Angka </a:t>
            </a:r>
            <a:r>
              <a:rPr lang="en-US" dirty="0" err="1"/>
              <a:t>Pengenal</a:t>
            </a:r>
            <a:r>
              <a:rPr lang="en-US" dirty="0"/>
              <a:t> </a:t>
            </a:r>
            <a:r>
              <a:rPr lang="en-US" dirty="0" err="1"/>
              <a:t>Impor</a:t>
            </a:r>
            <a:r>
              <a:rPr lang="en-US" dirty="0"/>
              <a:t> (API)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impor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. Pada </a:t>
            </a:r>
            <a:r>
              <a:rPr lang="en-US" dirty="0" err="1"/>
              <a:t>Januari</a:t>
            </a:r>
            <a:r>
              <a:rPr lang="en-US" dirty="0"/>
              <a:t> 2019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impor</a:t>
            </a:r>
            <a:r>
              <a:rPr lang="en-US" dirty="0"/>
              <a:t> </a:t>
            </a:r>
            <a:r>
              <a:rPr lang="en-US" dirty="0" err="1"/>
              <a:t>kedelai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Negara G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faktur</a:t>
            </a:r>
            <a:r>
              <a:rPr lang="en-US" dirty="0"/>
              <a:t> USD 30.000.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asuransi</a:t>
            </a:r>
            <a:r>
              <a:rPr lang="en-US" dirty="0"/>
              <a:t> dan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angkut</a:t>
            </a:r>
            <a:r>
              <a:rPr lang="en-US" dirty="0"/>
              <a:t> </a:t>
            </a:r>
            <a:r>
              <a:rPr lang="en-US" dirty="0" err="1"/>
              <a:t>pengapalan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negara G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pabean</a:t>
            </a:r>
            <a:r>
              <a:rPr lang="en-US" dirty="0"/>
              <a:t> (Indonesia) masing-</a:t>
            </a:r>
            <a:r>
              <a:rPr lang="en-US" dirty="0" err="1"/>
              <a:t>masingg</a:t>
            </a:r>
            <a:r>
              <a:rPr lang="en-US" dirty="0"/>
              <a:t> 0,5% dan 15%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faktur</a:t>
            </a:r>
            <a:r>
              <a:rPr lang="en-US" dirty="0"/>
              <a:t>.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tsb</a:t>
            </a:r>
            <a:r>
              <a:rPr lang="en-US" dirty="0"/>
              <a:t> </a:t>
            </a:r>
            <a:r>
              <a:rPr lang="en-US" dirty="0" err="1"/>
              <a:t>dibayar</a:t>
            </a:r>
            <a:r>
              <a:rPr lang="en-US" dirty="0"/>
              <a:t> oleh PT. CEMARA. Tarif </a:t>
            </a:r>
            <a:r>
              <a:rPr lang="en-US" dirty="0" err="1"/>
              <a:t>bea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10% </a:t>
            </a:r>
            <a:r>
              <a:rPr lang="en-US" dirty="0" err="1"/>
              <a:t>dari</a:t>
            </a:r>
            <a:r>
              <a:rPr lang="en-US" dirty="0"/>
              <a:t> CIF. </a:t>
            </a:r>
            <a:r>
              <a:rPr lang="en-US" dirty="0" err="1"/>
              <a:t>Kurs</a:t>
            </a:r>
            <a:r>
              <a:rPr lang="en-US" dirty="0"/>
              <a:t> yang </a:t>
            </a:r>
            <a:r>
              <a:rPr lang="en-US" dirty="0" err="1"/>
              <a:t>ditetapkan</a:t>
            </a:r>
            <a:r>
              <a:rPr lang="en-US" dirty="0"/>
              <a:t> Menteri </a:t>
            </a:r>
            <a:r>
              <a:rPr lang="en-US" dirty="0" err="1"/>
              <a:t>Keuangan</a:t>
            </a:r>
            <a:r>
              <a:rPr lang="en-US" dirty="0"/>
              <a:t> 13.570. </a:t>
            </a:r>
            <a:r>
              <a:rPr lang="en-US" dirty="0" err="1"/>
              <a:t>Hitunglah</a:t>
            </a:r>
            <a:r>
              <a:rPr lang="en-US" dirty="0"/>
              <a:t> </a:t>
            </a:r>
            <a:r>
              <a:rPr lang="en-US" dirty="0" err="1"/>
              <a:t>PPh</a:t>
            </a:r>
            <a:r>
              <a:rPr lang="en-US" dirty="0"/>
              <a:t> 22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dibayar</a:t>
            </a:r>
            <a:r>
              <a:rPr lang="en-US" dirty="0"/>
              <a:t> oleh PT. CEMARA.</a:t>
            </a:r>
          </a:p>
          <a:p>
            <a:endParaRPr lang="en-US" dirty="0"/>
          </a:p>
          <a:p>
            <a:r>
              <a:rPr lang="en-US" sz="1400" i="1" dirty="0" err="1"/>
              <a:t>Kedelai</a:t>
            </a:r>
            <a:r>
              <a:rPr lang="en-US" sz="1400" i="1" dirty="0"/>
              <a:t> </a:t>
            </a:r>
            <a:r>
              <a:rPr lang="en-US" sz="1400" i="1" dirty="0" err="1"/>
              <a:t>termasuk</a:t>
            </a:r>
            <a:r>
              <a:rPr lang="en-US" sz="1400" i="1" dirty="0"/>
              <a:t> </a:t>
            </a:r>
            <a:r>
              <a:rPr lang="en-US" sz="1400" i="1" dirty="0" err="1"/>
              <a:t>kelompok</a:t>
            </a:r>
            <a:r>
              <a:rPr lang="en-US" sz="1400" i="1" dirty="0"/>
              <a:t> </a:t>
            </a:r>
            <a:r>
              <a:rPr lang="en-US" sz="1400" i="1" dirty="0" err="1"/>
              <a:t>barang</a:t>
            </a:r>
            <a:r>
              <a:rPr lang="en-US" sz="1400" i="1" dirty="0"/>
              <a:t> </a:t>
            </a:r>
            <a:r>
              <a:rPr lang="en-US" sz="1400" i="1" dirty="0" err="1"/>
              <a:t>impor</a:t>
            </a:r>
            <a:r>
              <a:rPr lang="en-US" sz="1400" i="1" dirty="0"/>
              <a:t> </a:t>
            </a:r>
            <a:r>
              <a:rPr lang="en-US" sz="1400" i="1" dirty="0" err="1"/>
              <a:t>ttt</a:t>
            </a:r>
            <a:r>
              <a:rPr lang="en-US" sz="1400" i="1" dirty="0"/>
              <a:t> </a:t>
            </a:r>
            <a:r>
              <a:rPr lang="en-US" sz="1400" i="1" dirty="0" err="1"/>
              <a:t>dikenakan</a:t>
            </a:r>
            <a:r>
              <a:rPr lang="en-US" sz="1400" i="1" dirty="0"/>
              <a:t> </a:t>
            </a:r>
            <a:r>
              <a:rPr lang="en-US" sz="1400" i="1" dirty="0" err="1"/>
              <a:t>PPh</a:t>
            </a:r>
            <a:r>
              <a:rPr lang="en-US" sz="1400" i="1" dirty="0"/>
              <a:t> 22 </a:t>
            </a:r>
            <a:r>
              <a:rPr lang="en-US" sz="1400" i="1" dirty="0" err="1"/>
              <a:t>dengan</a:t>
            </a:r>
            <a:r>
              <a:rPr lang="en-US" sz="1400" i="1" dirty="0"/>
              <a:t> </a:t>
            </a:r>
            <a:r>
              <a:rPr lang="en-US" sz="1400" i="1" dirty="0" err="1"/>
              <a:t>tarif</a:t>
            </a:r>
            <a:r>
              <a:rPr lang="en-US" sz="1400" i="1" dirty="0"/>
              <a:t> 0,5% </a:t>
            </a:r>
            <a:r>
              <a:rPr lang="en-US" sz="1400" i="1" dirty="0" err="1"/>
              <a:t>apabila</a:t>
            </a:r>
            <a:r>
              <a:rPr lang="en-US" sz="1400" i="1" dirty="0"/>
              <a:t> </a:t>
            </a:r>
            <a:r>
              <a:rPr lang="en-US" sz="1400" i="1" dirty="0" err="1"/>
              <a:t>importir</a:t>
            </a:r>
            <a:r>
              <a:rPr lang="en-US" sz="1400" i="1" dirty="0"/>
              <a:t> </a:t>
            </a:r>
            <a:r>
              <a:rPr lang="en-US" sz="1400" i="1" dirty="0" err="1"/>
              <a:t>menggunakan</a:t>
            </a:r>
            <a:r>
              <a:rPr lang="en-US" sz="1400" i="1" dirty="0"/>
              <a:t> API. </a:t>
            </a:r>
            <a:r>
              <a:rPr lang="en-US" sz="1400" i="1" dirty="0" err="1"/>
              <a:t>Apabila</a:t>
            </a:r>
            <a:r>
              <a:rPr lang="en-US" sz="1400" i="1" dirty="0"/>
              <a:t> </a:t>
            </a:r>
            <a:r>
              <a:rPr lang="en-US" sz="1400" i="1" dirty="0" err="1"/>
              <a:t>importir</a:t>
            </a:r>
            <a:r>
              <a:rPr lang="en-US" sz="1400" i="1" dirty="0"/>
              <a:t> </a:t>
            </a:r>
            <a:r>
              <a:rPr lang="en-US" sz="1400" i="1" dirty="0" err="1"/>
              <a:t>tidak</a:t>
            </a:r>
            <a:r>
              <a:rPr lang="en-US" sz="1400" i="1" dirty="0"/>
              <a:t> </a:t>
            </a:r>
            <a:r>
              <a:rPr lang="en-US" sz="1400" i="1" dirty="0" err="1"/>
              <a:t>menggunakan</a:t>
            </a:r>
            <a:r>
              <a:rPr lang="en-US" sz="1400" i="1" dirty="0"/>
              <a:t> API </a:t>
            </a:r>
            <a:r>
              <a:rPr lang="en-US" sz="1400" i="1" dirty="0" err="1"/>
              <a:t>tarif</a:t>
            </a:r>
            <a:r>
              <a:rPr lang="en-US" sz="1400" i="1" dirty="0"/>
              <a:t> </a:t>
            </a:r>
            <a:r>
              <a:rPr lang="en-US" sz="1400" i="1" dirty="0" err="1"/>
              <a:t>PPh</a:t>
            </a:r>
            <a:r>
              <a:rPr lang="en-US" sz="1400" i="1" dirty="0"/>
              <a:t> 22 </a:t>
            </a:r>
            <a:r>
              <a:rPr lang="en-US" sz="1400" i="1" dirty="0" err="1"/>
              <a:t>adalah</a:t>
            </a:r>
            <a:r>
              <a:rPr lang="en-US" sz="1400" i="1" dirty="0"/>
              <a:t> 7,5% </a:t>
            </a:r>
            <a:r>
              <a:rPr lang="en-US" sz="1400" i="1" dirty="0" err="1"/>
              <a:t>dari</a:t>
            </a:r>
            <a:r>
              <a:rPr lang="en-US" sz="1400" i="1" dirty="0"/>
              <a:t> Nilai </a:t>
            </a:r>
            <a:r>
              <a:rPr lang="en-US" sz="1400" i="1" dirty="0" err="1"/>
              <a:t>impor</a:t>
            </a:r>
            <a:r>
              <a:rPr lang="en-US" sz="1400" i="1" dirty="0"/>
              <a:t>.</a:t>
            </a:r>
            <a:endParaRPr lang="en-ID" sz="1400" i="1" dirty="0"/>
          </a:p>
        </p:txBody>
      </p:sp>
    </p:spTree>
    <p:extLst>
      <p:ext uri="{BB962C8B-B14F-4D97-AF65-F5344CB8AC3E}">
        <p14:creationId xmlns:p14="http://schemas.microsoft.com/office/powerpoint/2010/main" val="1184508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3A275A5-6702-4F1D-A0CB-539133F8751C}"/>
                  </a:ext>
                </a:extLst>
              </p14:cNvPr>
              <p14:cNvContentPartPr/>
              <p14:nvPr/>
            </p14:nvContentPartPr>
            <p14:xfrm>
              <a:off x="1517040" y="518400"/>
              <a:ext cx="9452520" cy="5258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3A275A5-6702-4F1D-A0CB-539133F875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07680" y="509040"/>
                <a:ext cx="9471240" cy="527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3358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44064-DF6F-4964-90E3-2894CF16D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SOAL 3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2A2E5-0CEB-418C-8FB9-D7F40A309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5663" y="2052116"/>
            <a:ext cx="9174476" cy="3997828"/>
          </a:xfrm>
        </p:spPr>
        <p:txBody>
          <a:bodyPr/>
          <a:lstStyle/>
          <a:p>
            <a:r>
              <a:rPr lang="en-US"/>
              <a:t>Pada 1 April 2019 Dinas Perhubungan membeli mebel dan pearalatan kantor lainnya dari Xander Furniture senilai Rp 220.000.000 (termasuk PPN 10%). Pembayaran dilakukan dengan uang persediaan.</a:t>
            </a:r>
          </a:p>
          <a:p>
            <a:r>
              <a:rPr lang="en-US"/>
              <a:t>PPh pasal 22 yang dipungut oleh bendaharawan dinas tsb pada saat pembayaran dihitung sbb: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255859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5AA0AA5-10A4-41AA-B687-0C672345F342}"/>
                  </a:ext>
                </a:extLst>
              </p14:cNvPr>
              <p14:cNvContentPartPr/>
              <p14:nvPr/>
            </p14:nvContentPartPr>
            <p14:xfrm>
              <a:off x="887400" y="619200"/>
              <a:ext cx="9295200" cy="5481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5AA0AA5-10A4-41AA-B687-0C672345F34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8040" y="609840"/>
                <a:ext cx="9313920" cy="550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9473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6FB5F-114C-4E9D-AFCB-FC11F88C2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SOAL 4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FACB0-AB3A-4713-BC40-AD0084325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5663" y="2052116"/>
            <a:ext cx="9174476" cy="3997828"/>
          </a:xfrm>
        </p:spPr>
        <p:txBody>
          <a:bodyPr/>
          <a:lstStyle/>
          <a:p>
            <a:r>
              <a:rPr lang="en-US" dirty="0"/>
              <a:t>BBNI </a:t>
            </a:r>
            <a:r>
              <a:rPr lang="en-US" dirty="0" err="1"/>
              <a:t>merupakan</a:t>
            </a:r>
            <a:r>
              <a:rPr lang="en-US" dirty="0"/>
              <a:t> salah </a:t>
            </a:r>
            <a:r>
              <a:rPr lang="en-US" dirty="0" err="1"/>
              <a:t>satu</a:t>
            </a:r>
            <a:r>
              <a:rPr lang="en-US" dirty="0"/>
              <a:t> BUMN. Pada </a:t>
            </a:r>
            <a:r>
              <a:rPr lang="en-US" dirty="0" err="1"/>
              <a:t>Januari</a:t>
            </a:r>
            <a:r>
              <a:rPr lang="en-US" dirty="0"/>
              <a:t> 2019,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pembayaran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Suzuki Motor Corp.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kendaraan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14 unit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Rp 220.000.000,- per unit. Harga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PPN 10%.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22 yang </a:t>
            </a:r>
            <a:r>
              <a:rPr lang="en-US" dirty="0" err="1"/>
              <a:t>dipungut</a:t>
            </a:r>
            <a:r>
              <a:rPr lang="en-US" dirty="0"/>
              <a:t> oleh Suzuki Motor Corp. pada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pembayaran</a:t>
            </a:r>
            <a:r>
              <a:rPr lang="en-US" dirty="0"/>
              <a:t> </a:t>
            </a:r>
            <a:r>
              <a:rPr lang="en-US" dirty="0" err="1"/>
              <a:t>dihitung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30978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AE272C6-F970-419F-B84F-095B99C362AD}"/>
                  </a:ext>
                </a:extLst>
              </p14:cNvPr>
              <p14:cNvContentPartPr/>
              <p14:nvPr/>
            </p14:nvContentPartPr>
            <p14:xfrm>
              <a:off x="2679840" y="385560"/>
              <a:ext cx="8491680" cy="4358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AE272C6-F970-419F-B84F-095B99C362A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70480" y="376200"/>
                <a:ext cx="8510400" cy="437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1421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8944A-3FA7-46A5-A7EC-4E0CAC20E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SOAL 5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D2E19-7063-4B92-B018-670233A8D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0909" y="2052116"/>
            <a:ext cx="9309230" cy="3997828"/>
          </a:xfrm>
        </p:spPr>
        <p:txBody>
          <a:bodyPr/>
          <a:lstStyle/>
          <a:p>
            <a:r>
              <a:rPr lang="en-US" dirty="0"/>
              <a:t>PT. Hulu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importir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 </a:t>
            </a:r>
            <a:r>
              <a:rPr lang="en-US" dirty="0" err="1"/>
              <a:t>minyak</a:t>
            </a:r>
            <a:r>
              <a:rPr lang="en-US" dirty="0"/>
              <a:t>. Pada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Juni</a:t>
            </a:r>
            <a:r>
              <a:rPr lang="en-US" dirty="0"/>
              <a:t> 2019 PT. Hulu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impor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 </a:t>
            </a:r>
            <a:r>
              <a:rPr lang="en-US" dirty="0" err="1"/>
              <a:t>minyak</a:t>
            </a:r>
            <a:r>
              <a:rPr lang="en-US" dirty="0"/>
              <a:t> </a:t>
            </a:r>
            <a:r>
              <a:rPr lang="en-US" dirty="0" err="1"/>
              <a:t>senilai</a:t>
            </a:r>
            <a:r>
              <a:rPr lang="en-US" dirty="0"/>
              <a:t> Rp 2.000.000.000,-. Pada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Juli</a:t>
            </a:r>
            <a:r>
              <a:rPr lang="en-US" dirty="0"/>
              <a:t> 2019 PT. Hulu </a:t>
            </a:r>
            <a:r>
              <a:rPr lang="en-US" dirty="0" err="1"/>
              <a:t>menjual</a:t>
            </a:r>
            <a:r>
              <a:rPr lang="en-US" dirty="0"/>
              <a:t> Sebagian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 </a:t>
            </a:r>
            <a:r>
              <a:rPr lang="en-US" dirty="0" err="1"/>
              <a:t>minyak</a:t>
            </a:r>
            <a:r>
              <a:rPr lang="en-US" dirty="0"/>
              <a:t> </a:t>
            </a:r>
            <a:r>
              <a:rPr lang="en-US" dirty="0" err="1"/>
              <a:t>senilai</a:t>
            </a:r>
            <a:r>
              <a:rPr lang="en-US" dirty="0"/>
              <a:t> Rp 1.700.000.000,- </a:t>
            </a:r>
            <a:r>
              <a:rPr lang="en-US" dirty="0" err="1"/>
              <a:t>kepada</a:t>
            </a:r>
            <a:r>
              <a:rPr lang="en-US" dirty="0"/>
              <a:t> PT.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Roda</a:t>
            </a:r>
            <a:r>
              <a:rPr lang="en-US" dirty="0"/>
              <a:t>. </a:t>
            </a:r>
            <a:r>
              <a:rPr lang="en-US" dirty="0" err="1"/>
              <a:t>Hitunglah</a:t>
            </a:r>
            <a:r>
              <a:rPr lang="en-US" dirty="0"/>
              <a:t> </a:t>
            </a:r>
            <a:r>
              <a:rPr lang="en-US" dirty="0" err="1"/>
              <a:t>PPh</a:t>
            </a:r>
            <a:r>
              <a:rPr lang="en-US" dirty="0"/>
              <a:t> 22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tsb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244977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F939C4A-9F89-402A-8A7B-D41B1D871039}"/>
                  </a:ext>
                </a:extLst>
              </p14:cNvPr>
              <p14:cNvContentPartPr/>
              <p14:nvPr/>
            </p14:nvContentPartPr>
            <p14:xfrm>
              <a:off x="2873520" y="604080"/>
              <a:ext cx="7453080" cy="3857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F939C4A-9F89-402A-8A7B-D41B1D87103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64160" y="594720"/>
                <a:ext cx="7471800" cy="387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33522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701</TotalTime>
  <Words>1483</Words>
  <Application>Microsoft Office PowerPoint</Application>
  <PresentationFormat>Widescreen</PresentationFormat>
  <Paragraphs>85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MS Shell Dlg 2</vt:lpstr>
      <vt:lpstr>Wingdings</vt:lpstr>
      <vt:lpstr>Wingdings 3</vt:lpstr>
      <vt:lpstr>Madison</vt:lpstr>
      <vt:lpstr>PPh Pasal 22</vt:lpstr>
      <vt:lpstr>PEMBAHASAN </vt:lpstr>
      <vt:lpstr>DEFINISI</vt:lpstr>
      <vt:lpstr>PEMUNGUT PAJAK </vt:lpstr>
      <vt:lpstr>PEMUNGUT PPh Pasal 22</vt:lpstr>
      <vt:lpstr>PEMUNGUT PPh Pasal 22</vt:lpstr>
      <vt:lpstr>PEMUNGUT PPh Pasal 22</vt:lpstr>
      <vt:lpstr>PEMUNGUT PPh Pasal 22</vt:lpstr>
      <vt:lpstr>OBJEK PPh Pasal 22</vt:lpstr>
      <vt:lpstr>OBJEK PPh Pasal 22</vt:lpstr>
      <vt:lpstr>OBJEK PPh Pasal 22</vt:lpstr>
      <vt:lpstr>MENGHITUNG PPh Pasal 22</vt:lpstr>
      <vt:lpstr>DASAR PENGENAAN PAJAK PPh 22</vt:lpstr>
      <vt:lpstr>DASAR PENGENAAN PPh 22</vt:lpstr>
      <vt:lpstr>SOAL 1 PPh Pasal 22</vt:lpstr>
      <vt:lpstr>PowerPoint Presentation</vt:lpstr>
      <vt:lpstr>SOAL 2 PPh Pasal 22</vt:lpstr>
      <vt:lpstr>PowerPoint Presentation</vt:lpstr>
      <vt:lpstr>SOAL 3</vt:lpstr>
      <vt:lpstr>PowerPoint Presentation</vt:lpstr>
      <vt:lpstr>SOAL 4</vt:lpstr>
      <vt:lpstr>PowerPoint Presentation</vt:lpstr>
      <vt:lpstr>SOAL 5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PPh Pasal 22</dc:title>
  <dc:creator>RR Wulan</dc:creator>
  <cp:lastModifiedBy>RR Wulan</cp:lastModifiedBy>
  <cp:revision>25</cp:revision>
  <dcterms:created xsi:type="dcterms:W3CDTF">2022-04-10T10:40:08Z</dcterms:created>
  <dcterms:modified xsi:type="dcterms:W3CDTF">2022-04-16T14:55:13Z</dcterms:modified>
</cp:coreProperties>
</file>