
<file path=[Content_Types].xml><?xml version="1.0" encoding="utf-8"?>
<Types xmlns="http://schemas.openxmlformats.org/package/2006/content-types">
  <Default Extension="fntdata" ContentType="application/x-fontdata"/>
  <Default Extension="gif" ContentType="image/gif"/>
  <Default Extension="jfif"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 id="2147483675" r:id="rId2"/>
  </p:sldMasterIdLst>
  <p:notesMasterIdLst>
    <p:notesMasterId r:id="rId26"/>
  </p:notesMasterIdLst>
  <p:sldIdLst>
    <p:sldId id="256" r:id="rId3"/>
    <p:sldId id="257" r:id="rId4"/>
    <p:sldId id="260" r:id="rId5"/>
    <p:sldId id="306" r:id="rId6"/>
    <p:sldId id="258" r:id="rId7"/>
    <p:sldId id="259" r:id="rId8"/>
    <p:sldId id="261" r:id="rId9"/>
    <p:sldId id="307" r:id="rId10"/>
    <p:sldId id="263" r:id="rId11"/>
    <p:sldId id="262" r:id="rId12"/>
    <p:sldId id="264" r:id="rId13"/>
    <p:sldId id="308" r:id="rId14"/>
    <p:sldId id="266" r:id="rId15"/>
    <p:sldId id="309" r:id="rId16"/>
    <p:sldId id="267" r:id="rId17"/>
    <p:sldId id="310" r:id="rId18"/>
    <p:sldId id="265" r:id="rId19"/>
    <p:sldId id="311" r:id="rId20"/>
    <p:sldId id="312" r:id="rId21"/>
    <p:sldId id="313" r:id="rId22"/>
    <p:sldId id="290" r:id="rId23"/>
    <p:sldId id="315" r:id="rId24"/>
    <p:sldId id="285" r:id="rId25"/>
  </p:sldIdLst>
  <p:sldSz cx="9144000" cy="5143500" type="screen16x9"/>
  <p:notesSz cx="6858000" cy="9144000"/>
  <p:embeddedFontLst>
    <p:embeddedFont>
      <p:font typeface="Humanst521 BT" panose="020B0602020204020204" pitchFamily="34" charset="0"/>
      <p:regular r:id="rId27"/>
      <p:bold r:id="rId28"/>
      <p:italic r:id="rId29"/>
      <p:boldItalic r:id="rId30"/>
    </p:embeddedFont>
    <p:embeddedFont>
      <p:font typeface="Itim" panose="020B0604020202020204" charset="-34"/>
      <p:regular r:id="rId31"/>
    </p:embeddedFont>
    <p:embeddedFont>
      <p:font typeface="Merriweather" panose="020B0604020202020204" charset="0"/>
      <p:regular r:id="rId32"/>
      <p:bold r:id="rId33"/>
      <p:italic r:id="rId34"/>
      <p:boldItalic r:id="rId35"/>
    </p:embeddedFont>
    <p:embeddedFont>
      <p:font typeface="MingLiU-ExtB" panose="02020500000000000000" pitchFamily="18" charset="-120"/>
      <p:regular r:id="rId36"/>
    </p:embeddedFont>
    <p:embeddedFont>
      <p:font typeface="Proxima Nova" panose="020B0604020202020204" charset="0"/>
      <p:regular r:id="rId37"/>
      <p:bold r:id="rId38"/>
      <p:italic r:id="rId39"/>
      <p:boldItalic r:id="rId40"/>
    </p:embeddedFont>
    <p:embeddedFont>
      <p:font typeface="Proxima Nova Semibold" panose="020B0604020202020204" charset="0"/>
      <p:regular r:id="rId41"/>
      <p:bold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R Wulan" initials="RW" lastIdx="1" clrIdx="0">
    <p:extLst>
      <p:ext uri="{19B8F6BF-5375-455C-9EA6-DF929625EA0E}">
        <p15:presenceInfo xmlns:p15="http://schemas.microsoft.com/office/powerpoint/2012/main" userId="a78451015cec2ff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C5A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4B00B31-8824-44AF-91D5-FCA7E9CF73A3}">
  <a:tblStyle styleId="{E4B00B31-8824-44AF-91D5-FCA7E9CF73A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56" autoAdjust="0"/>
    <p:restoredTop sz="93842" autoAdjust="0"/>
  </p:normalViewPr>
  <p:slideViewPr>
    <p:cSldViewPr snapToGrid="0">
      <p:cViewPr varScale="1">
        <p:scale>
          <a:sx n="84" d="100"/>
          <a:sy n="84" d="100"/>
        </p:scale>
        <p:origin x="79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19.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4"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font" Target="fonts/font15.fntdata"/></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3-04T21:41:01.785" idx="1">
    <p:pos x="10" y="10"/>
    <p:text/>
    <p:extLst>
      <p:ext uri="{C676402C-5697-4E1C-873F-D02D1690AC5C}">
        <p15:threadingInfo xmlns:p15="http://schemas.microsoft.com/office/powerpoint/2012/main" timeZoneBias="-420"/>
      </p:ext>
    </p:extLst>
  </p:cm>
</p:cmLst>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04T15:20:46.548"/>
    </inkml:context>
    <inkml:brush xml:id="br0">
      <inkml:brushProperty name="width" value="0.1" units="cm"/>
      <inkml:brushProperty name="height" value="0.1" units="cm"/>
      <inkml:brushProperty name="color" value="#AB008B"/>
    </inkml:brush>
  </inkml:definitions>
  <inkml:trace contextRef="#ctx0" brushRef="#br0">6 68 7026,'-3'-26'4326,"2"21"-3903,1 1 1,-1 0 0,1-1-1,0 1 1,0-1-1,0 1 1,1-5-1,-1 9-406,0 0-1,0 0 0,0 0 1,0 0-1,0 0 0,0 0 0,0 0 1,1 0-1,-1 0 0,0 0 1,0 0-1,0 1 0,0-1 0,0 0 1,0 0-1,0 0 0,0 0 1,0 0-1,0 0 0,0 0 0,0 0 1,0 0-1,0 0 0,0 0 1,0 0-1,1 0 0,-1 0 0,0 0 1,0 0-1,0 0 0,0 0 1,0 0-1,0 0 0,0 0 0,0 0 1,0 0-1,0 0 0,0 0 0,0-1 1,0 1-1,0 0 0,0 0 1,0 0-1,0 0 0,0 0 0,1 0 1,-1 0-1,0 0 0,0 0 1,0 0-1,0 0 0,0 0 0,0 0 1,0 0-1,0 0 0,0 0 1,0 0-1,0 0 0,0 0 0,0-1 1,0 1-1,0 0 0,0 0 1,0 0-1,0 0 0,0 0 0,0 0 1,2 7 659,6 96 1630,-5-48-1671,43 393 2752,-9-120-2588,-9-72-231,-21-160-318,-8 151 0,-3-112-14,-4-38-35,4-73-123,2 0 0,1 0 0,0-1 0,6 44-1,-4-60-130,2 10 271,-1-16-401,1-9-499,13-44-1244,-9 29 83,6-29-1,-5 3-1833</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04T15:20:49.699"/>
    </inkml:context>
    <inkml:brush xml:id="br0">
      <inkml:brushProperty name="width" value="0.1" units="cm"/>
      <inkml:brushProperty name="height" value="0.1" units="cm"/>
      <inkml:brushProperty name="color" value="#AB008B"/>
    </inkml:brush>
  </inkml:definitions>
  <inkml:trace contextRef="#ctx0" brushRef="#br0">1 513 8362,'4'2'447,"0"0"0,0-1 0,1 1 0,-1-1 0,1 0 0,-1 0 0,1-1 0,-1 1 0,6-1 0,47-3 563,-29 1-221,253-28 1578,-201 19-2100,214-39 503,54-7-186,274-44 753,-622 101-1337,147-24 192,115-25 132,2 7 85,-90 18-100,-113 13-186,84-3 1,31 5 327,250-43 0,-223 18 231,-185 28-469,-18 5-147,0 1-36,0 0 9,0 0-16,-1-2-1129,0 0-352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04T15:21:02.740"/>
    </inkml:context>
    <inkml:brush xml:id="br0">
      <inkml:brushProperty name="width" value="0.1" units="cm"/>
      <inkml:brushProperty name="height" value="0.1" units="cm"/>
      <inkml:brushProperty name="color" value="#AB008B"/>
    </inkml:brush>
  </inkml:definitions>
  <inkml:trace contextRef="#ctx0" brushRef="#br0">56 842 2793,'-39'15'1448,"22"-13"6756,17-2-8144,0 0 0,0 0 0,1 0 0,-1 0 0,0 0 0,0 0 0,0 0 0,0 0 0,0 0 0,0 0 0,1 0 0,-1 0 0,0 0 0,0 0 0,0 0 0,0 0 0,0 0 0,0 0 0,1 0 0,-1 0 0,0 0 0,0 0 0,0 0 0,0 0 0,0-1 0,0 1 0,0 0 0,0 0 0,0 0 0,0 0 0,0 0 0,1 0 0,-1 0 0,0-1 0,0 1 0,0 0 0,0 0 0,0 0 0,0 0 0,0 0 0,0 0 0,0-1 0,0 1 0,0 0 0,0 0 0,0 0 0,0 0 0,0 0 0,0 0 0,0-1 0,-1 1 0,1 0 0,0 0 0,0 0 0,0 0 0,0 0 0,0 0 0,0 0 0,0-1 0,0 1 0,0 0 0,0 0 0,-1 0 0,20-7 201,0-1 0,-1-1 0,-1 0 1,1-1-1,-1-1 0,16-14 0,19-20 432,92-58 0,-110 83-536,1 1 1,0 1 0,2 3-1,45-15 1,-33 15-6,0-2 1,-1-3-1,-2-1 0,59-36 0,241-132 483,-290 164-489,-38 18-54,0-1 1,0 0 0,-1-1 0,0-1 0,-1-1-1,24-20 1,-25 18 47,27-18 1,-7 7 12,-29 19-341,-5 5 126,0-1 0,0 1 0,0-1 0,0 1 0,-1-1 0,1 0 0,0 1 0,0-1 0,-1 0 0,1 1 0,-1-1-1,1 0 1,0 0 0,-1 0 0,0 0 0,1 0 0,-1 0 0,1 1 0,-1-1 0,0 0 0,0 0 0,1 0 0,-1 0 0,0 0 0,0 0 0,0-2-1,0 3-2149</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04T15:21:06.701"/>
    </inkml:context>
    <inkml:brush xml:id="br0">
      <inkml:brushProperty name="width" value="0.1" units="cm"/>
      <inkml:brushProperty name="height" value="0.1" units="cm"/>
      <inkml:brushProperty name="color" value="#AB008B"/>
    </inkml:brush>
  </inkml:definitions>
  <inkml:trace contextRef="#ctx0" brushRef="#br0">1 22 4937,'44'-4'2274,"-43"3"-2118,0 1 1,-1 0-1,1-1 1,-1 1-1,1-1 0,-1 1 1,1-1-1,-1 1 1,1-1-1,-1 1 0,1-1 1,-1 1-1,0-1 1,1 0-1,-1 1 0,0-1 1,0 1-1,1-1 1,-1 0-1,0 1 1,0-1-1,0 0 0,0 0 1,0-1-1,0 1 2202,1 16-1503,-2 239 2614,0-233-3323,-12 80 922,1 0-94,2 255 664,2-203-1056,5-49-220,5-35-299,5 55 76,-5-104-122,2-1-1,0 1 0,1 0 0,9 22 0,57 154 21,-58-157-4,-4-8 0,-2 1 0,-1 0 0,-2 0-1,2 56 1,-11 11 176,-1-20 44,-4 132 363,5-117-309,-1 96 227,3-67-343,3-111-1034,1-36-1692,1-26 785,0 12 714</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04T15:21:15.601"/>
    </inkml:context>
    <inkml:brush xml:id="br0">
      <inkml:brushProperty name="width" value="0.1" units="cm"/>
      <inkml:brushProperty name="height" value="0.1" units="cm"/>
      <inkml:brushProperty name="color" value="#AB008B"/>
    </inkml:brush>
  </inkml:definitions>
  <inkml:trace contextRef="#ctx0" brushRef="#br0">31 0 3345,'-28'15'1431,"25"-15"-1444,4-3 5913,4 0 254,-1 2-5714,9 3-186,0 0 1,0 1-1,0 0 0,0 1 1,-1 0-1,1 1 0,15 9 1,-11-5 32,1-2-1,30 9 1,87 20 426,-117-30-595,0 1-1,-1 1 1,1 1 0,-2 1 0,18 12-1,-3 0-15,36 29 228,-39-29-139,63 36 0,-67-43-107,5 0-20,1-1 0,1-1 0,44 12 0,-5-2 35,383 178 689,-341-148-573,-65-33-118,-1 3 0,-1 1 0,81 58 0,-116-74-82,2-1 1,-1 0-1,1 0 1,15 5 0,-15-7 11,0 0 0,-1 1 1,0 0-1,19 15 0,-18-12 1,-1 0 0,2-1 0,-1-1 0,1 0-1,0-1 1,1 0 0,16 5 0,-15-5 54,-1 0 0,19 12 0,-19-10-1,0 0 0,25 9 0,-35-16-69,-1 0-1,0 0 1,0 0-1,0 1 1,0-1-1,0 1 1,0-1-1,0 1 0,0 0 1,-1 0-1,4 4 1,-6-6 16,0 0 18,0 0-10,0 0-4,0 0-4,0 0-13,0 0 8,0 0 7,0 0-7,0 0-28,0 0 21,0 0-20,0 0-12,0 0 14,0 0-2,0 0 26,0 0-8,0 0-23,0 0-38,0 0-105,-3 1-2463,-4 2 561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04T15:21:24.437"/>
    </inkml:context>
    <inkml:brush xml:id="br0">
      <inkml:brushProperty name="width" value="0.1" units="cm"/>
      <inkml:brushProperty name="height" value="0.1" units="cm"/>
      <inkml:brushProperty name="color" value="#AB008B"/>
    </inkml:brush>
  </inkml:definitions>
  <inkml:trace contextRef="#ctx0" brushRef="#br0">109 834 5473,'-68'-28'2638,"65"27"-2173,0 0 0,0 0 0,-1 0 0,1 0 0,0 1 0,-7-1 0,9 1-244,1 0 0,-1 0-1,0 0 1,1 0 0,-1 0 0,1 0 0,-1 0 0,0 0 0,1 0 0,-1-1-1,1 1 1,-1 0 0,1 0 0,-1-1 0,0 1 0,1 0 0,-1-1 0,1 1 0,-1-1-1,12-2 985,219-34 177,-70 7-969,-88 19-59,174-19 87,153-22 126,-248 28-229,326-73 257,-257 58-479,-21 6 15,588-95 463,-479 91-379,299-28 122,-229 9-20,-338 49-276,232-27 57,-164 24-55,113-25 0,-133 16-16,144-12 1,-221 30 27,-1 1 0,1-2 1,-1 1-1,1-1 1,-1-1-1,12-4 1,-10 6-1583,-12 1-646</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04T15:21:30.902"/>
    </inkml:context>
    <inkml:brush xml:id="br0">
      <inkml:brushProperty name="width" value="0.1" units="cm"/>
      <inkml:brushProperty name="height" value="0.1" units="cm"/>
      <inkml:brushProperty name="color" value="#33CCFF"/>
    </inkml:brush>
  </inkml:definitions>
  <inkml:trace contextRef="#ctx0" brushRef="#br0">1 71 7490,'1'-19'3637,"0"17"-3424,0-1 0,-1 1-1,1 0 1,0-1-1,0 1 1,1 0-1,-1 0 1,0 0 0,1 0-1,-1 0 1,1 0-1,3-3 1,-5 4-151,1 1 1,-1-1-1,0 0 0,0 0 0,1 1 1,-1-1-1,0 0 0,0 1 1,0-1-1,0 0 0,0 0 0,0 1 1,0-1-1,0 0 0,0 0 1,0 1-1,0-1 0,0 0 0,-1 1 1,1-1-1,0 0 0,0 1 1,-1-1-1,1 0 0,-1 0 0,0-1 482,6 7-122,-2-1-332,0 0 1,0 0 0,0 0-1,0 1 1,-1 0 0,1-1-1,-1 1 1,-1 0-1,1 0 1,-1 0 0,2 6-1,0 12 248,2 29-1,-3-22-35,3 28 164,15 122 798,53 412 1486,-62-483-2344,24 233 624,-27-172-610,-1-11 77,-3-101-443,-3-29 70,1-1 1,11 50-1,-9-44-111,-4-29-9,0-1 0,0 1 0,1 0 1,-1 0-1,1-1 0,0 1 1,4 7-1,-5-12-64,0 0 0,-1 0 1,1 0-1,0 0 0,0 0 0,0 0 1,0 0-1,0 0 0,0 0 1,0 0-1,0 0 0,0 0 0,0-1 1,0 1-1,0 0 0,0 0 0,0 0 1,0 0-1,0 0 0,0 0 0,0 0 1,0 0-1,0 0 0,1 0 1,-1 0-1,0-1 0,0 1 0,0 0 1,0 0-1,0 0 0,0 0 0,0 0 1,0 0-1,0 0 0,0 0 0,0 0 1,0 0-1,0 0 0,0 0 1,0 0-1,1 0 0,-1 0 0,0 0 1,0 0-1,0 0 0,0 0 0,0 0 1,0 0-1,0 0 0,0 0 0,0 0 1,0 0-1,0 0 0,1 0 1,-1 0-1,0 0 0,0-6-2458</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04T15:21:32.484"/>
    </inkml:context>
    <inkml:brush xml:id="br0">
      <inkml:brushProperty name="width" value="0.1" units="cm"/>
      <inkml:brushProperty name="height" value="0.1" units="cm"/>
      <inkml:brushProperty name="color" value="#33CCFF"/>
    </inkml:brush>
  </inkml:definitions>
  <inkml:trace contextRef="#ctx0" brushRef="#br0">17 802 5353,'-1'0'257,"1"0"1,-1 0-1,0 0 0,1 0 0,-1-1 1,0 1-1,1 0 0,-1 0 1,0 0-1,1-1 0,-1 1 0,0 0 1,1-1-1,-1 1 0,0-1 0,1 1 1,-1-1-1,1 1 0,-1-1 1,1 1-1,-1-1 0,1 1 0,0-1 1,-1 0-1,1 1 0,0-1 0,-1 1 1,1-1-1,0 0 0,0 0 1,-1 1-1,1-1 0,0-1 0,5 1 146,135-7 831,104-20-35,3-1-554,247-31 738,-358 34-1168,191-65-1,-215 61 143,1 5-1,174-17 0,-57 2-203,6 0 202,-97 25-39,248-31 232,399-50 332,-705 87-745,35-5 46,162-41-1,-177 29-63,197-60 197,-286 82-306,0 0 1,0 1-1,0 1 1,0-1-1,1 2 0,13-1 1,-18 8-1688,-9-6-490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04T15:21:44.590"/>
    </inkml:context>
    <inkml:brush xml:id="br0">
      <inkml:brushProperty name="width" value="0.1" units="cm"/>
      <inkml:brushProperty name="height" value="0.1" units="cm"/>
      <inkml:brushProperty name="color" value="#33CCFF"/>
    </inkml:brush>
  </inkml:definitions>
  <inkml:trace contextRef="#ctx0" brushRef="#br0">1 537 8290,'7'10'3928,"-6"-10"-3679,0 1 0,-1 0 0,1 0 0,0 0 0,0 0 0,0 0 0,0-1 1,0 1-1,0 0 0,0-1 0,0 1 0,0-1 0,1 1 0,-1-1 0,0 0 0,0 1 0,0-1 0,1 0 0,-1 0 0,0 0 0,0 0 0,3 0 1,19 3 17,1-2 1,0 0-1,0-2 1,36-5 0,-18-1-24,76-24 1,-63 15-125,1 2 0,62-6 0,116-2 150,55-8 0,380-51 291,-257 24-373,-106 12 71,-126 23-64,604-76 542,-718 89-630,426-65 390,-398 57-363,-90 17-408,8-4 873,-12 4-668,0 0 0,0 0 0,0 0 0,0 0 0,1 0 0,-1 0 0,0 0 0,0-1 0,0 1 1,0 0-1,0 0 0,1 0 0,-1 0 0,0 0 0,0-1 0,0 1 0,0 0 0,0 0 0,0 0 1,0 0-1,0-1 0,0 1 0,0 0 0,0 0 0,0 0 0,0-1 0,0 1 0,0 0 0,0 0 0,0 0 1,0-1-1,0 1 0,0 0 0,0 0 0,0 0 0,0 0 0,0-1 0,0 1 0,0 0 0,0 0 1,0 0-1,-1 0 0,1-1 0,0 1 0,0 0 0,0 0 0,0 0 0,0 0 0,-1 0 0,1 0 1,0-1-1,-2 0-2141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04T15:21:46.282"/>
    </inkml:context>
    <inkml:brush xml:id="br0">
      <inkml:brushProperty name="width" value="0.1" units="cm"/>
      <inkml:brushProperty name="height" value="0.1" units="cm"/>
      <inkml:brushProperty name="color" value="#33CCFF"/>
    </inkml:brush>
  </inkml:definitions>
  <inkml:trace contextRef="#ctx0" brushRef="#br0">23 893 7314,'-3'4'677,"0"1"1,0-1 0,0 1-1,0 0 1,1 0 0,-3 6-1,5-10-621,0-1-1,0 1 0,0 0 0,0-1 0,0 1 1,-1 0-1,1-1 0,0 1 0,1 0 0,-1-1 0,0 1 1,0-1-1,0 1 0,0 0 0,0-1 0,1 1 0,-1 0 1,0-1-1,0 1 0,1-1 0,-1 1 0,0-1 0,1 2 1,1-2 29,-1 1 1,0-1 0,0 1 0,0-1-1,0 1 1,1-1 0,-1 0-1,0 1 1,0-1 0,1 0 0,-1 0-1,0 0 1,1 0 0,-1 0-1,0 0 1,0-1 0,2 1 0,11-4 174,0 0 0,0-1 0,0-1 1,-1 0-1,0-1 0,0 0 0,12-10 1,6-2-54,-1 1-70,240-138 987,11 19-476,535-220 567,-533 206-846,-243 129-157,-28 16-39,-8 4-62,0 1 1,-1-1-1,1 0 1,-1 0-1,0 0 1,3-3 0,-4 2-219,2-3 253,-3 3-3377,-1 3 649</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04T15:21:47.098"/>
    </inkml:context>
    <inkml:brush xml:id="br0">
      <inkml:brushProperty name="width" value="0.1" units="cm"/>
      <inkml:brushProperty name="height" value="0.1" units="cm"/>
      <inkml:brushProperty name="color" value="#33CCFF"/>
    </inkml:brush>
  </inkml:definitions>
  <inkml:trace contextRef="#ctx0" brushRef="#br0">11 15 6225,'-10'-12'5619,"10"12"-5566,0 0 0,0 0-1,0 0 1,0 0 0,0 0 0,0 0-1,0 0 1,0 0 0,0 0 0,0 0 0,0 0-1,0-1 1,0 1 0,0 0 0,0 0 0,0 0-1,0 0 1,0 0 0,0 0 0,0 0-1,0 0 1,0 0 0,0 0 0,0 0 0,0-1-1,0 1 1,0 0 0,0 0 0,0 0 0,0 0-1,0 0 1,0 0 0,0 0 0,0 0 0,0 0-1,0 0 1,0 0 0,0 0 0,1 0-1,-1 0 1,0 0 0,0 0 0,0 0 0,0 0-1,0 0 1,0-1 0,0 1 0,0 0 0,0 0-1,0 0 1,0 0 0,1 0 0,-1 0-1,0 1 1,0-1 0,0 0 0,0 0 0,0 0-1,0 0 1,0 0 0,0 0 0,0 0 0,0 0-1,0 0 1,0 0 0,1 0 0,29 12 1814,-23-9-2115,143 79 1592,-88-46-385,86 37 1,25-7-59,-30-12-179,154 81 0,-110-41-241,-92-49-292,-2 5 1,101 71-1,-182-112-152,12 8 99,0 1 0,-1 2 0,-1 0-1,25 30 1,-46-46-13,-4-3-3206,2-1 858</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04T15:21:48.341"/>
    </inkml:context>
    <inkml:brush xml:id="br0">
      <inkml:brushProperty name="width" value="0.1" units="cm"/>
      <inkml:brushProperty name="height" value="0.1" units="cm"/>
      <inkml:brushProperty name="color" value="#33CCFF"/>
    </inkml:brush>
  </inkml:definitions>
  <inkml:trace contextRef="#ctx0" brushRef="#br0">20 20 5409,'2'-20'7193,"2"33"-4951,4 35-1860,-5 13 714,-7 119 0,-3-34-35,-9 273 1182,13-393-2144,0 2-68,1 0 0,0 0 0,3 1 0,4 38 0,22 158 455,-26-217-453,0 1 1,0-1-1,0 0 1,1 0-1,0 0 1,1 0-1,-1 0 0,2-1 1,-1 1-1,1-1 1,0 1-1,9 10 1,4 2-9,0 0-6</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04T15:21:58.508"/>
    </inkml:context>
    <inkml:brush xml:id="br0">
      <inkml:brushProperty name="width" value="0.1" units="cm"/>
      <inkml:brushProperty name="height" value="0.1" units="cm"/>
      <inkml:brushProperty name="color" value="#33CCFF"/>
    </inkml:brush>
  </inkml:definitions>
  <inkml:trace contextRef="#ctx0" brushRef="#br0">5 1 7330,'-1'1'2776,"2"0"-2184,3 2 72,-4-3 81,0 0-81,0 0 16,0 0-32,0 0-176,0 0-120,0 0-168,-1 0-80,-1 0-136,1 0-96,0 0-344,-1 0-232,1 0-1969</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g8b238304a6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9" name="Google Shape;789;g8b238304a6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g8bca512db4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8" name="Google Shape;818;g8bca512db4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9"/>
        <p:cNvGrpSpPr/>
        <p:nvPr/>
      </p:nvGrpSpPr>
      <p:grpSpPr>
        <a:xfrm>
          <a:off x="0" y="0"/>
          <a:ext cx="0" cy="0"/>
          <a:chOff x="0" y="0"/>
          <a:chExt cx="0" cy="0"/>
        </a:xfrm>
      </p:grpSpPr>
      <p:sp>
        <p:nvSpPr>
          <p:cNvPr id="940" name="Google Shape;940;g8b8338ba29_0_5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1" name="Google Shape;941;g8b8338ba29_0_5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g8bca512db4_0_5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7" name="Google Shape;847;g8bca512db4_0_5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
        <p:cNvGrpSpPr/>
        <p:nvPr/>
      </p:nvGrpSpPr>
      <p:grpSpPr>
        <a:xfrm>
          <a:off x="0" y="0"/>
          <a:ext cx="0" cy="0"/>
          <a:chOff x="0" y="0"/>
          <a:chExt cx="0" cy="0"/>
        </a:xfrm>
      </p:grpSpPr>
      <p:sp>
        <p:nvSpPr>
          <p:cNvPr id="894" name="Google Shape;894;g8b8338ba29_0_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5" name="Google Shape;895;g8b8338ba29_0_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Google Shape;986;g8b951196ad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7" name="Google Shape;987;g8b951196ad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2"/>
        <p:cNvGrpSpPr/>
        <p:nvPr/>
      </p:nvGrpSpPr>
      <p:grpSpPr>
        <a:xfrm>
          <a:off x="0" y="0"/>
          <a:ext cx="0" cy="0"/>
          <a:chOff x="0" y="0"/>
          <a:chExt cx="0" cy="0"/>
        </a:xfrm>
      </p:grpSpPr>
      <p:sp>
        <p:nvSpPr>
          <p:cNvPr id="1943" name="Google Shape;1943;g8c8ebaff74_1_23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4" name="Google Shape;1944;g8c8ebaff74_1_23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err="1"/>
              <a:t>Tempat</a:t>
            </a:r>
            <a:r>
              <a:rPr lang="en-US" dirty="0"/>
              <a:t> </a:t>
            </a:r>
            <a:r>
              <a:rPr lang="en-US" dirty="0" err="1"/>
              <a:t>pembayaran</a:t>
            </a:r>
            <a:r>
              <a:rPr lang="en-US" dirty="0"/>
              <a:t>: </a:t>
            </a:r>
            <a:r>
              <a:rPr lang="en-US" dirty="0" err="1"/>
              <a:t>loket</a:t>
            </a:r>
            <a:r>
              <a:rPr lang="en-US" dirty="0"/>
              <a:t> KPP, </a:t>
            </a:r>
            <a:r>
              <a:rPr lang="en-US" dirty="0" err="1"/>
              <a:t>pembayaran</a:t>
            </a:r>
            <a:r>
              <a:rPr lang="en-US" dirty="0"/>
              <a:t> </a:t>
            </a:r>
            <a:r>
              <a:rPr lang="en-US" dirty="0" err="1"/>
              <a:t>melalui</a:t>
            </a:r>
            <a:r>
              <a:rPr lang="en-US" dirty="0"/>
              <a:t> bank, </a:t>
            </a:r>
            <a:r>
              <a:rPr lang="en-US" dirty="0" err="1"/>
              <a:t>atau</a:t>
            </a:r>
            <a:r>
              <a:rPr lang="en-US" dirty="0"/>
              <a:t> </a:t>
            </a:r>
            <a:r>
              <a:rPr lang="en-US" dirty="0" err="1"/>
              <a:t>melalui</a:t>
            </a:r>
            <a:r>
              <a:rPr lang="en-US" dirty="0"/>
              <a:t> </a:t>
            </a:r>
            <a:r>
              <a:rPr lang="en-US" dirty="0" err="1"/>
              <a:t>pihak</a:t>
            </a:r>
            <a:r>
              <a:rPr lang="en-US" dirty="0"/>
              <a:t> </a:t>
            </a:r>
            <a:r>
              <a:rPr lang="en-US" dirty="0" err="1"/>
              <a:t>pemotong</a:t>
            </a:r>
            <a:r>
              <a:rPr lang="en-US" dirty="0"/>
              <a:t> (</a:t>
            </a:r>
            <a:r>
              <a:rPr lang="en-US" dirty="0" err="1"/>
              <a:t>pemberi</a:t>
            </a:r>
            <a:r>
              <a:rPr lang="en-US" dirty="0"/>
              <a:t> </a:t>
            </a:r>
            <a:r>
              <a:rPr lang="en-US" dirty="0" err="1"/>
              <a:t>kerja</a:t>
            </a:r>
            <a:r>
              <a:rPr lang="en-US" dirty="0"/>
              <a:t>).</a:t>
            </a:r>
            <a:endParaRPr dirty="0"/>
          </a:p>
        </p:txBody>
      </p:sp>
    </p:spTree>
    <p:extLst>
      <p:ext uri="{BB962C8B-B14F-4D97-AF65-F5344CB8AC3E}">
        <p14:creationId xmlns:p14="http://schemas.microsoft.com/office/powerpoint/2010/main" val="3054739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6"/>
        <p:cNvGrpSpPr/>
        <p:nvPr/>
      </p:nvGrpSpPr>
      <p:grpSpPr>
        <a:xfrm>
          <a:off x="0" y="0"/>
          <a:ext cx="0" cy="0"/>
          <a:chOff x="0" y="0"/>
          <a:chExt cx="0" cy="0"/>
        </a:xfrm>
      </p:grpSpPr>
      <p:sp>
        <p:nvSpPr>
          <p:cNvPr id="1077" name="Google Shape;1077;g8b93f3d687_1_2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8" name="Google Shape;1078;g8b93f3d687_1_2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l"/>
            <a:r>
              <a:rPr lang="en-US" dirty="0">
                <a:latin typeface="Times New Roman" panose="02020603050405020304" pitchFamily="18" charset="0"/>
                <a:cs typeface="Times New Roman" panose="02020603050405020304" pitchFamily="18" charset="0"/>
              </a:rPr>
              <a:t>SSP </a:t>
            </a:r>
            <a:r>
              <a:rPr lang="en-US" dirty="0" err="1">
                <a:latin typeface="Times New Roman" panose="02020603050405020304" pitchFamily="18" charset="0"/>
                <a:cs typeface="Times New Roman" panose="02020603050405020304" pitchFamily="18" charset="0"/>
              </a:rPr>
              <a:t>terdiri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dari</a:t>
            </a:r>
            <a:r>
              <a:rPr lang="en-US" dirty="0">
                <a:latin typeface="Times New Roman" panose="02020603050405020304" pitchFamily="18" charset="0"/>
                <a:cs typeface="Times New Roman" panose="02020603050405020304" pitchFamily="18" charset="0"/>
              </a:rPr>
              <a:t> </a:t>
            </a:r>
            <a:r>
              <a:rPr lang="en-ID" b="0" i="0" dirty="0" err="1">
                <a:solidFill>
                  <a:srgbClr val="333333"/>
                </a:solidFill>
                <a:effectLst/>
                <a:latin typeface="Times New Roman" panose="02020603050405020304" pitchFamily="18" charset="0"/>
                <a:cs typeface="Times New Roman" panose="02020603050405020304" pitchFamily="18" charset="0"/>
              </a:rPr>
              <a:t>Menurut</a:t>
            </a:r>
            <a:r>
              <a:rPr lang="en-ID" b="0" i="0" dirty="0">
                <a:solidFill>
                  <a:srgbClr val="333333"/>
                </a:solidFill>
                <a:effectLst/>
                <a:latin typeface="Times New Roman" panose="02020603050405020304" pitchFamily="18" charset="0"/>
                <a:cs typeface="Times New Roman" panose="02020603050405020304" pitchFamily="18" charset="0"/>
              </a:rPr>
              <a:t> </a:t>
            </a:r>
            <a:r>
              <a:rPr lang="en-ID" b="0" i="0" dirty="0" err="1">
                <a:solidFill>
                  <a:srgbClr val="333333"/>
                </a:solidFill>
                <a:effectLst/>
                <a:latin typeface="Times New Roman" panose="02020603050405020304" pitchFamily="18" charset="0"/>
                <a:cs typeface="Times New Roman" panose="02020603050405020304" pitchFamily="18" charset="0"/>
              </a:rPr>
              <a:t>Perdirjen</a:t>
            </a:r>
            <a:r>
              <a:rPr lang="en-ID" b="0" i="0" dirty="0">
                <a:solidFill>
                  <a:srgbClr val="333333"/>
                </a:solidFill>
                <a:effectLst/>
                <a:latin typeface="Times New Roman" panose="02020603050405020304" pitchFamily="18" charset="0"/>
                <a:cs typeface="Times New Roman" panose="02020603050405020304" pitchFamily="18" charset="0"/>
              </a:rPr>
              <a:t> </a:t>
            </a:r>
            <a:r>
              <a:rPr lang="en-ID" b="0" i="0" dirty="0" err="1">
                <a:solidFill>
                  <a:srgbClr val="333333"/>
                </a:solidFill>
                <a:effectLst/>
                <a:latin typeface="Times New Roman" panose="02020603050405020304" pitchFamily="18" charset="0"/>
                <a:cs typeface="Times New Roman" panose="02020603050405020304" pitchFamily="18" charset="0"/>
              </a:rPr>
              <a:t>Pajak</a:t>
            </a:r>
            <a:r>
              <a:rPr lang="en-ID" b="0" i="0" dirty="0">
                <a:solidFill>
                  <a:srgbClr val="333333"/>
                </a:solidFill>
                <a:effectLst/>
                <a:latin typeface="Times New Roman" panose="02020603050405020304" pitchFamily="18" charset="0"/>
                <a:cs typeface="Times New Roman" panose="02020603050405020304" pitchFamily="18" charset="0"/>
              </a:rPr>
              <a:t> No.PER-09/2020, </a:t>
            </a:r>
            <a:r>
              <a:rPr lang="en-ID" b="0" i="0" dirty="0" err="1">
                <a:solidFill>
                  <a:srgbClr val="333333"/>
                </a:solidFill>
                <a:effectLst/>
                <a:latin typeface="Times New Roman" panose="02020603050405020304" pitchFamily="18" charset="0"/>
                <a:cs typeface="Times New Roman" panose="02020603050405020304" pitchFamily="18" charset="0"/>
              </a:rPr>
              <a:t>Bentuk</a:t>
            </a:r>
            <a:r>
              <a:rPr lang="en-ID" b="0" i="0" dirty="0">
                <a:solidFill>
                  <a:srgbClr val="333333"/>
                </a:solidFill>
                <a:effectLst/>
                <a:latin typeface="Times New Roman" panose="02020603050405020304" pitchFamily="18" charset="0"/>
                <a:cs typeface="Times New Roman" panose="02020603050405020304" pitchFamily="18" charset="0"/>
              </a:rPr>
              <a:t> </a:t>
            </a:r>
            <a:r>
              <a:rPr lang="en-ID" b="0" i="0" dirty="0" err="1">
                <a:solidFill>
                  <a:srgbClr val="333333"/>
                </a:solidFill>
                <a:effectLst/>
                <a:latin typeface="Times New Roman" panose="02020603050405020304" pitchFamily="18" charset="0"/>
                <a:cs typeface="Times New Roman" panose="02020603050405020304" pitchFamily="18" charset="0"/>
              </a:rPr>
              <a:t>surat</a:t>
            </a:r>
            <a:r>
              <a:rPr lang="en-ID" b="0" i="0" dirty="0">
                <a:solidFill>
                  <a:srgbClr val="333333"/>
                </a:solidFill>
                <a:effectLst/>
                <a:latin typeface="Times New Roman" panose="02020603050405020304" pitchFamily="18" charset="0"/>
                <a:cs typeface="Times New Roman" panose="02020603050405020304" pitchFamily="18" charset="0"/>
              </a:rPr>
              <a:t> </a:t>
            </a:r>
            <a:r>
              <a:rPr lang="en-ID" b="0" i="0" dirty="0" err="1">
                <a:solidFill>
                  <a:srgbClr val="333333"/>
                </a:solidFill>
                <a:effectLst/>
                <a:latin typeface="Times New Roman" panose="02020603050405020304" pitchFamily="18" charset="0"/>
                <a:cs typeface="Times New Roman" panose="02020603050405020304" pitchFamily="18" charset="0"/>
              </a:rPr>
              <a:t>setoran</a:t>
            </a:r>
            <a:r>
              <a:rPr lang="en-ID" b="0" i="0" dirty="0">
                <a:solidFill>
                  <a:srgbClr val="333333"/>
                </a:solidFill>
                <a:effectLst/>
                <a:latin typeface="Times New Roman" panose="02020603050405020304" pitchFamily="18" charset="0"/>
                <a:cs typeface="Times New Roman" panose="02020603050405020304" pitchFamily="18" charset="0"/>
              </a:rPr>
              <a:t> </a:t>
            </a:r>
            <a:r>
              <a:rPr lang="en-ID" b="0" i="0" dirty="0" err="1">
                <a:solidFill>
                  <a:srgbClr val="333333"/>
                </a:solidFill>
                <a:effectLst/>
                <a:latin typeface="Times New Roman" panose="02020603050405020304" pitchFamily="18" charset="0"/>
                <a:cs typeface="Times New Roman" panose="02020603050405020304" pitchFamily="18" charset="0"/>
              </a:rPr>
              <a:t>pajak</a:t>
            </a:r>
            <a:r>
              <a:rPr lang="en-ID" b="0" i="0" dirty="0">
                <a:solidFill>
                  <a:srgbClr val="333333"/>
                </a:solidFill>
                <a:effectLst/>
                <a:latin typeface="Times New Roman" panose="02020603050405020304" pitchFamily="18" charset="0"/>
                <a:cs typeface="Times New Roman" panose="02020603050405020304" pitchFamily="18" charset="0"/>
              </a:rPr>
              <a:t> </a:t>
            </a:r>
            <a:r>
              <a:rPr lang="en-ID" b="0" i="0" dirty="0" err="1">
                <a:solidFill>
                  <a:srgbClr val="333333"/>
                </a:solidFill>
                <a:effectLst/>
                <a:latin typeface="Times New Roman" panose="02020603050405020304" pitchFamily="18" charset="0"/>
                <a:cs typeface="Times New Roman" panose="02020603050405020304" pitchFamily="18" charset="0"/>
              </a:rPr>
              <a:t>terdiri</a:t>
            </a:r>
            <a:r>
              <a:rPr lang="en-ID" b="0" i="0" dirty="0">
                <a:solidFill>
                  <a:srgbClr val="333333"/>
                </a:solidFill>
                <a:effectLst/>
                <a:latin typeface="Times New Roman" panose="02020603050405020304" pitchFamily="18" charset="0"/>
                <a:cs typeface="Times New Roman" panose="02020603050405020304" pitchFamily="18" charset="0"/>
              </a:rPr>
              <a:t> </a:t>
            </a:r>
            <a:r>
              <a:rPr lang="en-ID" b="0" i="0" dirty="0" err="1">
                <a:solidFill>
                  <a:srgbClr val="333333"/>
                </a:solidFill>
                <a:effectLst/>
                <a:latin typeface="Times New Roman" panose="02020603050405020304" pitchFamily="18" charset="0"/>
                <a:cs typeface="Times New Roman" panose="02020603050405020304" pitchFamily="18" charset="0"/>
              </a:rPr>
              <a:t>dari</a:t>
            </a:r>
            <a:r>
              <a:rPr lang="en-ID" b="0" i="0" dirty="0">
                <a:solidFill>
                  <a:srgbClr val="333333"/>
                </a:solidFill>
                <a:effectLst/>
                <a:latin typeface="Times New Roman" panose="02020603050405020304" pitchFamily="18" charset="0"/>
                <a:cs typeface="Times New Roman" panose="02020603050405020304" pitchFamily="18" charset="0"/>
              </a:rPr>
              <a:t> </a:t>
            </a:r>
            <a:r>
              <a:rPr lang="en-ID" b="0" i="0" dirty="0" err="1">
                <a:solidFill>
                  <a:srgbClr val="333333"/>
                </a:solidFill>
                <a:effectLst/>
                <a:latin typeface="Times New Roman" panose="02020603050405020304" pitchFamily="18" charset="0"/>
                <a:cs typeface="Times New Roman" panose="02020603050405020304" pitchFamily="18" charset="0"/>
              </a:rPr>
              <a:t>dua</a:t>
            </a:r>
            <a:r>
              <a:rPr lang="en-ID" b="0" i="0" dirty="0">
                <a:solidFill>
                  <a:srgbClr val="333333"/>
                </a:solidFill>
                <a:effectLst/>
                <a:latin typeface="Times New Roman" panose="02020603050405020304" pitchFamily="18" charset="0"/>
                <a:cs typeface="Times New Roman" panose="02020603050405020304" pitchFamily="18" charset="0"/>
              </a:rPr>
              <a:t> </a:t>
            </a:r>
            <a:r>
              <a:rPr lang="en-ID" b="0" i="0" dirty="0" err="1">
                <a:solidFill>
                  <a:srgbClr val="333333"/>
                </a:solidFill>
                <a:effectLst/>
                <a:latin typeface="Times New Roman" panose="02020603050405020304" pitchFamily="18" charset="0"/>
                <a:cs typeface="Times New Roman" panose="02020603050405020304" pitchFamily="18" charset="0"/>
              </a:rPr>
              <a:t>rangkap</a:t>
            </a:r>
            <a:r>
              <a:rPr lang="en-ID" b="0" i="0" dirty="0">
                <a:solidFill>
                  <a:srgbClr val="333333"/>
                </a:solidFill>
                <a:effectLst/>
                <a:latin typeface="Times New Roman" panose="02020603050405020304" pitchFamily="18" charset="0"/>
                <a:cs typeface="Times New Roman" panose="02020603050405020304" pitchFamily="18" charset="0"/>
              </a:rPr>
              <a:t> </a:t>
            </a:r>
            <a:r>
              <a:rPr lang="en-ID" b="0" i="0" dirty="0" err="1">
                <a:solidFill>
                  <a:srgbClr val="333333"/>
                </a:solidFill>
                <a:effectLst/>
                <a:latin typeface="Times New Roman" panose="02020603050405020304" pitchFamily="18" charset="0"/>
                <a:cs typeface="Times New Roman" panose="02020603050405020304" pitchFamily="18" charset="0"/>
              </a:rPr>
              <a:t>saja</a:t>
            </a:r>
            <a:r>
              <a:rPr lang="en-ID" b="0" i="0" dirty="0">
                <a:solidFill>
                  <a:srgbClr val="333333"/>
                </a:solidFill>
                <a:effectLst/>
                <a:latin typeface="Times New Roman" panose="02020603050405020304" pitchFamily="18" charset="0"/>
                <a:cs typeface="Times New Roman" panose="02020603050405020304" pitchFamily="18" charset="0"/>
              </a:rPr>
              <a:t>, </a:t>
            </a:r>
            <a:r>
              <a:rPr lang="en-ID" b="0" i="0" dirty="0" err="1">
                <a:solidFill>
                  <a:srgbClr val="333333"/>
                </a:solidFill>
                <a:effectLst/>
                <a:latin typeface="Times New Roman" panose="02020603050405020304" pitchFamily="18" charset="0"/>
                <a:cs typeface="Times New Roman" panose="02020603050405020304" pitchFamily="18" charset="0"/>
              </a:rPr>
              <a:t>yaitu</a:t>
            </a:r>
            <a:r>
              <a:rPr lang="en-ID" b="0" i="0" dirty="0">
                <a:solidFill>
                  <a:srgbClr val="333333"/>
                </a:solidFill>
                <a:effectLst/>
                <a:latin typeface="Times New Roman" panose="02020603050405020304" pitchFamily="18" charset="0"/>
                <a:cs typeface="Times New Roman" panose="02020603050405020304" pitchFamily="18" charset="0"/>
              </a:rPr>
              <a:t>:</a:t>
            </a:r>
          </a:p>
          <a:p>
            <a:pPr algn="l">
              <a:buFont typeface="Arial" panose="020B0604020202020204" pitchFamily="34" charset="0"/>
              <a:buChar char="•"/>
            </a:pPr>
            <a:r>
              <a:rPr lang="en-ID" b="0" i="0" dirty="0">
                <a:solidFill>
                  <a:srgbClr val="333333"/>
                </a:solidFill>
                <a:effectLst/>
                <a:latin typeface="Times New Roman" panose="02020603050405020304" pitchFamily="18" charset="0"/>
                <a:cs typeface="Times New Roman" panose="02020603050405020304" pitchFamily="18" charset="0"/>
              </a:rPr>
              <a:t>Lembar ke-1 </a:t>
            </a:r>
            <a:r>
              <a:rPr lang="en-ID" b="0" i="0" dirty="0" err="1">
                <a:solidFill>
                  <a:srgbClr val="333333"/>
                </a:solidFill>
                <a:effectLst/>
                <a:latin typeface="Times New Roman" panose="02020603050405020304" pitchFamily="18" charset="0"/>
                <a:cs typeface="Times New Roman" panose="02020603050405020304" pitchFamily="18" charset="0"/>
              </a:rPr>
              <a:t>disampaikan</a:t>
            </a:r>
            <a:r>
              <a:rPr lang="en-ID" b="0" i="0" dirty="0">
                <a:solidFill>
                  <a:srgbClr val="333333"/>
                </a:solidFill>
                <a:effectLst/>
                <a:latin typeface="Times New Roman" panose="02020603050405020304" pitchFamily="18" charset="0"/>
                <a:cs typeface="Times New Roman" panose="02020603050405020304" pitchFamily="18" charset="0"/>
              </a:rPr>
              <a:t> </a:t>
            </a:r>
            <a:r>
              <a:rPr lang="en-ID" b="0" i="0" dirty="0" err="1">
                <a:solidFill>
                  <a:srgbClr val="333333"/>
                </a:solidFill>
                <a:effectLst/>
                <a:latin typeface="Times New Roman" panose="02020603050405020304" pitchFamily="18" charset="0"/>
                <a:cs typeface="Times New Roman" panose="02020603050405020304" pitchFamily="18" charset="0"/>
              </a:rPr>
              <a:t>ke</a:t>
            </a:r>
            <a:r>
              <a:rPr lang="en-ID" b="0" i="0" dirty="0">
                <a:solidFill>
                  <a:srgbClr val="333333"/>
                </a:solidFill>
                <a:effectLst/>
                <a:latin typeface="Times New Roman" panose="02020603050405020304" pitchFamily="18" charset="0"/>
                <a:cs typeface="Times New Roman" panose="02020603050405020304" pitchFamily="18" charset="0"/>
              </a:rPr>
              <a:t> Bank/</a:t>
            </a:r>
            <a:r>
              <a:rPr lang="en-ID" b="0" i="0" dirty="0" err="1">
                <a:solidFill>
                  <a:srgbClr val="333333"/>
                </a:solidFill>
                <a:effectLst/>
                <a:latin typeface="Times New Roman" panose="02020603050405020304" pitchFamily="18" charset="0"/>
                <a:cs typeface="Times New Roman" panose="02020603050405020304" pitchFamily="18" charset="0"/>
              </a:rPr>
              <a:t>Pos</a:t>
            </a:r>
            <a:r>
              <a:rPr lang="en-ID" b="0" i="0" dirty="0">
                <a:solidFill>
                  <a:srgbClr val="333333"/>
                </a:solidFill>
                <a:effectLst/>
                <a:latin typeface="Times New Roman" panose="02020603050405020304" pitchFamily="18" charset="0"/>
                <a:cs typeface="Times New Roman" panose="02020603050405020304" pitchFamily="18" charset="0"/>
              </a:rPr>
              <a:t> </a:t>
            </a:r>
            <a:r>
              <a:rPr lang="en-ID" b="0" i="0" dirty="0" err="1">
                <a:solidFill>
                  <a:srgbClr val="333333"/>
                </a:solidFill>
                <a:effectLst/>
                <a:latin typeface="Times New Roman" panose="02020603050405020304" pitchFamily="18" charset="0"/>
                <a:cs typeface="Times New Roman" panose="02020603050405020304" pitchFamily="18" charset="0"/>
              </a:rPr>
              <a:t>persepsi</a:t>
            </a:r>
            <a:r>
              <a:rPr lang="en-ID" b="0" i="0" dirty="0">
                <a:solidFill>
                  <a:srgbClr val="333333"/>
                </a:solidFill>
                <a:effectLst/>
                <a:latin typeface="Times New Roman" panose="02020603050405020304" pitchFamily="18" charset="0"/>
                <a:cs typeface="Times New Roman" panose="02020603050405020304" pitchFamily="18" charset="0"/>
              </a:rPr>
              <a:t> </a:t>
            </a:r>
            <a:r>
              <a:rPr lang="en-ID" b="0" i="0" dirty="0" err="1">
                <a:solidFill>
                  <a:srgbClr val="333333"/>
                </a:solidFill>
                <a:effectLst/>
                <a:latin typeface="Times New Roman" panose="02020603050405020304" pitchFamily="18" charset="0"/>
                <a:cs typeface="Times New Roman" panose="02020603050405020304" pitchFamily="18" charset="0"/>
              </a:rPr>
              <a:t>atau</a:t>
            </a:r>
            <a:r>
              <a:rPr lang="en-ID" b="0" i="0" dirty="0">
                <a:solidFill>
                  <a:srgbClr val="333333"/>
                </a:solidFill>
                <a:effectLst/>
                <a:latin typeface="Times New Roman" panose="02020603050405020304" pitchFamily="18" charset="0"/>
                <a:cs typeface="Times New Roman" panose="02020603050405020304" pitchFamily="18" charset="0"/>
              </a:rPr>
              <a:t> </a:t>
            </a:r>
            <a:r>
              <a:rPr lang="en-ID" b="0" i="0" dirty="0" err="1">
                <a:solidFill>
                  <a:srgbClr val="333333"/>
                </a:solidFill>
                <a:effectLst/>
                <a:latin typeface="Times New Roman" panose="02020603050405020304" pitchFamily="18" charset="0"/>
                <a:cs typeface="Times New Roman" panose="02020603050405020304" pitchFamily="18" charset="0"/>
              </a:rPr>
              <a:t>lembaga</a:t>
            </a:r>
            <a:r>
              <a:rPr lang="en-ID" b="0" i="0" dirty="0">
                <a:solidFill>
                  <a:srgbClr val="333333"/>
                </a:solidFill>
                <a:effectLst/>
                <a:latin typeface="Times New Roman" panose="02020603050405020304" pitchFamily="18" charset="0"/>
                <a:cs typeface="Times New Roman" panose="02020603050405020304" pitchFamily="18" charset="0"/>
              </a:rPr>
              <a:t> </a:t>
            </a:r>
            <a:r>
              <a:rPr lang="en-ID" b="0" i="0" dirty="0" err="1">
                <a:solidFill>
                  <a:srgbClr val="333333"/>
                </a:solidFill>
                <a:effectLst/>
                <a:latin typeface="Times New Roman" panose="02020603050405020304" pitchFamily="18" charset="0"/>
                <a:cs typeface="Times New Roman" panose="02020603050405020304" pitchFamily="18" charset="0"/>
              </a:rPr>
              <a:t>persepsi</a:t>
            </a:r>
            <a:r>
              <a:rPr lang="en-ID" b="0" i="0" dirty="0">
                <a:solidFill>
                  <a:srgbClr val="333333"/>
                </a:solidFill>
                <a:effectLst/>
                <a:latin typeface="Times New Roman" panose="02020603050405020304" pitchFamily="18" charset="0"/>
                <a:cs typeface="Times New Roman" panose="02020603050405020304" pitchFamily="18" charset="0"/>
              </a:rPr>
              <a:t> </a:t>
            </a:r>
            <a:r>
              <a:rPr lang="en-ID" b="0" i="0" dirty="0" err="1">
                <a:solidFill>
                  <a:srgbClr val="333333"/>
                </a:solidFill>
                <a:effectLst/>
                <a:latin typeface="Times New Roman" panose="02020603050405020304" pitchFamily="18" charset="0"/>
                <a:cs typeface="Times New Roman" panose="02020603050405020304" pitchFamily="18" charset="0"/>
              </a:rPr>
              <a:t>lainnya</a:t>
            </a:r>
            <a:r>
              <a:rPr lang="en-ID" b="0" i="0" dirty="0">
                <a:solidFill>
                  <a:srgbClr val="333333"/>
                </a:solidFill>
                <a:effectLst/>
                <a:latin typeface="Times New Roman" panose="02020603050405020304" pitchFamily="18" charset="0"/>
                <a:cs typeface="Times New Roman" panose="02020603050405020304" pitchFamily="18" charset="0"/>
              </a:rPr>
              <a:t>;</a:t>
            </a:r>
          </a:p>
          <a:p>
            <a:pPr algn="l">
              <a:buFont typeface="Arial" panose="020B0604020202020204" pitchFamily="34" charset="0"/>
              <a:buChar char="•"/>
            </a:pPr>
            <a:r>
              <a:rPr lang="en-ID" b="0" i="0" dirty="0">
                <a:solidFill>
                  <a:srgbClr val="333333"/>
                </a:solidFill>
                <a:effectLst/>
                <a:latin typeface="Times New Roman" panose="02020603050405020304" pitchFamily="18" charset="0"/>
                <a:cs typeface="Times New Roman" panose="02020603050405020304" pitchFamily="18" charset="0"/>
              </a:rPr>
              <a:t>Lembar ke-2 </a:t>
            </a:r>
            <a:r>
              <a:rPr lang="en-ID" b="0" i="0" dirty="0" err="1">
                <a:solidFill>
                  <a:srgbClr val="333333"/>
                </a:solidFill>
                <a:effectLst/>
                <a:latin typeface="Times New Roman" panose="02020603050405020304" pitchFamily="18" charset="0"/>
                <a:cs typeface="Times New Roman" panose="02020603050405020304" pitchFamily="18" charset="0"/>
              </a:rPr>
              <a:t>untuk</a:t>
            </a:r>
            <a:r>
              <a:rPr lang="en-ID" b="0" i="0" dirty="0">
                <a:solidFill>
                  <a:srgbClr val="333333"/>
                </a:solidFill>
                <a:effectLst/>
                <a:latin typeface="Times New Roman" panose="02020603050405020304" pitchFamily="18" charset="0"/>
                <a:cs typeface="Times New Roman" panose="02020603050405020304" pitchFamily="18" charset="0"/>
              </a:rPr>
              <a:t> </a:t>
            </a:r>
            <a:r>
              <a:rPr lang="en-ID" b="0" i="0" dirty="0" err="1">
                <a:solidFill>
                  <a:srgbClr val="333333"/>
                </a:solidFill>
                <a:effectLst/>
                <a:latin typeface="Times New Roman" panose="02020603050405020304" pitchFamily="18" charset="0"/>
                <a:cs typeface="Times New Roman" panose="02020603050405020304" pitchFamily="18" charset="0"/>
              </a:rPr>
              <a:t>arsip</a:t>
            </a:r>
            <a:r>
              <a:rPr lang="en-ID" b="0" i="0" dirty="0">
                <a:solidFill>
                  <a:srgbClr val="333333"/>
                </a:solidFill>
                <a:effectLst/>
                <a:latin typeface="Times New Roman" panose="02020603050405020304" pitchFamily="18" charset="0"/>
                <a:cs typeface="Times New Roman" panose="02020603050405020304" pitchFamily="18" charset="0"/>
              </a:rPr>
              <a:t> </a:t>
            </a:r>
            <a:r>
              <a:rPr lang="en-ID" b="0" i="0" dirty="0" err="1">
                <a:solidFill>
                  <a:srgbClr val="333333"/>
                </a:solidFill>
                <a:effectLst/>
                <a:latin typeface="Times New Roman" panose="02020603050405020304" pitchFamily="18" charset="0"/>
                <a:cs typeface="Times New Roman" panose="02020603050405020304" pitchFamily="18" charset="0"/>
              </a:rPr>
              <a:t>Wajib</a:t>
            </a:r>
            <a:r>
              <a:rPr lang="en-ID" b="0" i="0" dirty="0">
                <a:solidFill>
                  <a:srgbClr val="333333"/>
                </a:solidFill>
                <a:effectLst/>
                <a:latin typeface="Times New Roman" panose="02020603050405020304" pitchFamily="18" charset="0"/>
                <a:cs typeface="Times New Roman" panose="02020603050405020304" pitchFamily="18" charset="0"/>
              </a:rPr>
              <a:t> </a:t>
            </a:r>
            <a:r>
              <a:rPr lang="en-ID" b="0" i="0" dirty="0" err="1">
                <a:solidFill>
                  <a:srgbClr val="333333"/>
                </a:solidFill>
                <a:effectLst/>
                <a:latin typeface="Times New Roman" panose="02020603050405020304" pitchFamily="18" charset="0"/>
                <a:cs typeface="Times New Roman" panose="02020603050405020304" pitchFamily="18" charset="0"/>
              </a:rPr>
              <a:t>Pajak</a:t>
            </a:r>
            <a:r>
              <a:rPr lang="en-ID" b="0" i="0" dirty="0">
                <a:solidFill>
                  <a:srgbClr val="333333"/>
                </a:solidFill>
                <a:effectLst/>
                <a:latin typeface="Times New Roman" panose="02020603050405020304" pitchFamily="18" charset="0"/>
                <a:cs typeface="Times New Roman" panose="02020603050405020304" pitchFamily="18" charset="0"/>
              </a:rPr>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8"/>
        <p:cNvGrpSpPr/>
        <p:nvPr/>
      </p:nvGrpSpPr>
      <p:grpSpPr>
        <a:xfrm>
          <a:off x="0" y="0"/>
          <a:ext cx="0" cy="0"/>
          <a:chOff x="0" y="0"/>
          <a:chExt cx="0" cy="0"/>
        </a:xfrm>
      </p:grpSpPr>
      <p:sp>
        <p:nvSpPr>
          <p:cNvPr id="1049" name="Google Shape;1049;g8b93f3d687_1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0" name="Google Shape;1050;g8b93f3d687_1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1"/>
        <p:cNvGrpSpPr/>
        <p:nvPr/>
      </p:nvGrpSpPr>
      <p:grpSpPr>
        <a:xfrm>
          <a:off x="0" y="0"/>
          <a:ext cx="0" cy="0"/>
          <a:chOff x="0" y="0"/>
          <a:chExt cx="0" cy="0"/>
        </a:xfrm>
      </p:grpSpPr>
      <p:sp>
        <p:nvSpPr>
          <p:cNvPr id="1122" name="Google Shape;1122;g8bca512db4_0_14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3" name="Google Shape;1123;g8bca512db4_0_14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7"/>
        <p:cNvGrpSpPr/>
        <p:nvPr/>
      </p:nvGrpSpPr>
      <p:grpSpPr>
        <a:xfrm>
          <a:off x="0" y="0"/>
          <a:ext cx="0" cy="0"/>
          <a:chOff x="0" y="0"/>
          <a:chExt cx="0" cy="0"/>
        </a:xfrm>
      </p:grpSpPr>
      <p:sp>
        <p:nvSpPr>
          <p:cNvPr id="2218" name="Google Shape;2218;g8bca512db4_0_4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9" name="Google Shape;2219;g8bca512db4_0_4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140893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1"/>
        <p:cNvGrpSpPr/>
        <p:nvPr/>
      </p:nvGrpSpPr>
      <p:grpSpPr>
        <a:xfrm>
          <a:off x="0" y="0"/>
          <a:ext cx="0" cy="0"/>
          <a:chOff x="0" y="0"/>
          <a:chExt cx="0" cy="0"/>
        </a:xfrm>
      </p:grpSpPr>
      <p:sp>
        <p:nvSpPr>
          <p:cNvPr id="1222" name="Google Shape;1222;g8bca512db4_0_18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3" name="Google Shape;1223;g8bca512db4_0_18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1"/>
        <p:cNvGrpSpPr/>
        <p:nvPr/>
      </p:nvGrpSpPr>
      <p:grpSpPr>
        <a:xfrm>
          <a:off x="0" y="0"/>
          <a:ext cx="0" cy="0"/>
          <a:chOff x="0" y="0"/>
          <a:chExt cx="0" cy="0"/>
        </a:xfrm>
      </p:grpSpPr>
      <p:sp>
        <p:nvSpPr>
          <p:cNvPr id="1222" name="Google Shape;1222;g8bca512db4_0_18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3" name="Google Shape;1223;g8bca512db4_0_18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530029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0"/>
        <p:cNvGrpSpPr/>
        <p:nvPr/>
      </p:nvGrpSpPr>
      <p:grpSpPr>
        <a:xfrm>
          <a:off x="0" y="0"/>
          <a:ext cx="0" cy="0"/>
          <a:chOff x="0" y="0"/>
          <a:chExt cx="0" cy="0"/>
        </a:xfrm>
      </p:grpSpPr>
      <p:sp>
        <p:nvSpPr>
          <p:cNvPr id="1241" name="Google Shape;1241;g8bca512db4_0_18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2" name="Google Shape;1242;g8bca512db4_0_18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5"/>
        <p:cNvGrpSpPr/>
        <p:nvPr/>
      </p:nvGrpSpPr>
      <p:grpSpPr>
        <a:xfrm>
          <a:off x="0" y="0"/>
          <a:ext cx="0" cy="0"/>
          <a:chOff x="0" y="0"/>
          <a:chExt cx="0" cy="0"/>
        </a:xfrm>
      </p:grpSpPr>
      <p:sp>
        <p:nvSpPr>
          <p:cNvPr id="1176" name="Google Shape;1176;g8bca512db4_0_16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7" name="Google Shape;1177;g8bca512db4_0_16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5"/>
        <p:cNvGrpSpPr/>
        <p:nvPr/>
      </p:nvGrpSpPr>
      <p:grpSpPr>
        <a:xfrm>
          <a:off x="0" y="0"/>
          <a:ext cx="0" cy="0"/>
          <a:chOff x="0" y="0"/>
          <a:chExt cx="0" cy="0"/>
        </a:xfrm>
      </p:grpSpPr>
      <p:sp>
        <p:nvSpPr>
          <p:cNvPr id="2006" name="Google Shape;2006;g8bca512db4_0_34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7" name="Google Shape;2007;g8bca512db4_0_34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0158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4"/>
        <p:cNvGrpSpPr/>
        <p:nvPr/>
      </p:nvGrpSpPr>
      <p:grpSpPr>
        <a:xfrm>
          <a:off x="0" y="0"/>
          <a:ext cx="0" cy="0"/>
          <a:chOff x="0" y="0"/>
          <a:chExt cx="0" cy="0"/>
        </a:xfrm>
      </p:grpSpPr>
      <p:sp>
        <p:nvSpPr>
          <p:cNvPr id="2405" name="Google Shape;2405;g8bca512db4_0_45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6" name="Google Shape;2406;g8bca512db4_0_45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33378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5"/>
        <p:cNvGrpSpPr/>
        <p:nvPr/>
      </p:nvGrpSpPr>
      <p:grpSpPr>
        <a:xfrm>
          <a:off x="0" y="0"/>
          <a:ext cx="0" cy="0"/>
          <a:chOff x="0" y="0"/>
          <a:chExt cx="0" cy="0"/>
        </a:xfrm>
      </p:grpSpPr>
      <p:sp>
        <p:nvSpPr>
          <p:cNvPr id="2066" name="Google Shape;2066;g8bca512db4_0_36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7" name="Google Shape;2067;g8bca512db4_0_36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117487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3"/>
        <p:cNvGrpSpPr/>
        <p:nvPr/>
      </p:nvGrpSpPr>
      <p:grpSpPr>
        <a:xfrm>
          <a:off x="0" y="0"/>
          <a:ext cx="0" cy="0"/>
          <a:chOff x="0" y="0"/>
          <a:chExt cx="0" cy="0"/>
        </a:xfrm>
      </p:grpSpPr>
      <p:sp>
        <p:nvSpPr>
          <p:cNvPr id="3224" name="Google Shape;3224;g8bca512db4_0_5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5" name="Google Shape;3225;g8bca512db4_0_5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0"/>
        <p:cNvGrpSpPr/>
        <p:nvPr/>
      </p:nvGrpSpPr>
      <p:grpSpPr>
        <a:xfrm>
          <a:off x="0" y="0"/>
          <a:ext cx="0" cy="0"/>
          <a:chOff x="0" y="0"/>
          <a:chExt cx="0" cy="0"/>
        </a:xfrm>
      </p:grpSpPr>
      <p:sp>
        <p:nvSpPr>
          <p:cNvPr id="2451" name="Google Shape;2451;g8bca512db4_0_45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2" name="Google Shape;2452;g8bca512db4_0_4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F4CFC8"/>
        </a:solidFill>
        <a:effectLst/>
      </p:bgPr>
    </p:bg>
    <p:spTree>
      <p:nvGrpSpPr>
        <p:cNvPr id="1" name="Shape 8"/>
        <p:cNvGrpSpPr/>
        <p:nvPr/>
      </p:nvGrpSpPr>
      <p:grpSpPr>
        <a:xfrm>
          <a:off x="0" y="0"/>
          <a:ext cx="0" cy="0"/>
          <a:chOff x="0" y="0"/>
          <a:chExt cx="0" cy="0"/>
        </a:xfrm>
      </p:grpSpPr>
      <p:sp>
        <p:nvSpPr>
          <p:cNvPr id="9" name="Google Shape;9;p2"/>
          <p:cNvSpPr/>
          <p:nvPr/>
        </p:nvSpPr>
        <p:spPr>
          <a:xfrm>
            <a:off x="716575" y="0"/>
            <a:ext cx="8579795" cy="5143484"/>
          </a:xfrm>
          <a:custGeom>
            <a:avLst/>
            <a:gdLst/>
            <a:ahLst/>
            <a:cxnLst/>
            <a:rect l="l" t="t" r="r" b="b"/>
            <a:pathLst>
              <a:path w="128517" h="78770" extrusionOk="0">
                <a:moveTo>
                  <a:pt x="35" y="1"/>
                </a:moveTo>
                <a:lnTo>
                  <a:pt x="0" y="78769"/>
                </a:lnTo>
                <a:lnTo>
                  <a:pt x="128517" y="78769"/>
                </a:lnTo>
                <a:cubicBezTo>
                  <a:pt x="61260" y="76442"/>
                  <a:pt x="7739" y="332"/>
                  <a:pt x="7739" y="332"/>
                </a:cubicBezTo>
                <a:lnTo>
                  <a:pt x="3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1754550" y="1135650"/>
            <a:ext cx="5634900" cy="2872200"/>
          </a:xfrm>
          <a:prstGeom prst="plaque">
            <a:avLst>
              <a:gd name="adj" fmla="val 11691"/>
            </a:avLst>
          </a:prstGeom>
          <a:solidFill>
            <a:srgbClr val="F3F3F3"/>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 name="Google Shape;11;p2"/>
          <p:cNvCxnSpPr/>
          <p:nvPr/>
        </p:nvCxnSpPr>
        <p:spPr>
          <a:xfrm>
            <a:off x="2572800" y="3116850"/>
            <a:ext cx="3998400" cy="0"/>
          </a:xfrm>
          <a:prstGeom prst="straightConnector1">
            <a:avLst/>
          </a:prstGeom>
          <a:noFill/>
          <a:ln w="19050" cap="flat" cmpd="sng">
            <a:solidFill>
              <a:schemeClr val="dk2"/>
            </a:solidFill>
            <a:prstDash val="solid"/>
            <a:round/>
            <a:headEnd type="none" w="med" len="med"/>
            <a:tailEnd type="none" w="med" len="med"/>
          </a:ln>
        </p:spPr>
      </p:cxnSp>
      <p:cxnSp>
        <p:nvCxnSpPr>
          <p:cNvPr id="12" name="Google Shape;12;p2"/>
          <p:cNvCxnSpPr/>
          <p:nvPr/>
        </p:nvCxnSpPr>
        <p:spPr>
          <a:xfrm>
            <a:off x="2572800" y="2222750"/>
            <a:ext cx="3998400" cy="0"/>
          </a:xfrm>
          <a:prstGeom prst="straightConnector1">
            <a:avLst/>
          </a:prstGeom>
          <a:noFill/>
          <a:ln w="19050" cap="flat" cmpd="sng">
            <a:solidFill>
              <a:schemeClr val="dk2"/>
            </a:solidFill>
            <a:prstDash val="solid"/>
            <a:round/>
            <a:headEnd type="none" w="med" len="med"/>
            <a:tailEnd type="none" w="med" len="med"/>
          </a:ln>
        </p:spPr>
      </p:cxnSp>
      <p:grpSp>
        <p:nvGrpSpPr>
          <p:cNvPr id="13" name="Google Shape;13;p2"/>
          <p:cNvGrpSpPr/>
          <p:nvPr/>
        </p:nvGrpSpPr>
        <p:grpSpPr>
          <a:xfrm rot="697126">
            <a:off x="8280187" y="-46678"/>
            <a:ext cx="1305393" cy="1346461"/>
            <a:chOff x="1492000" y="427450"/>
            <a:chExt cx="1188000" cy="1225375"/>
          </a:xfrm>
        </p:grpSpPr>
        <p:sp>
          <p:nvSpPr>
            <p:cNvPr id="14" name="Google Shape;14;p2"/>
            <p:cNvSpPr/>
            <p:nvPr/>
          </p:nvSpPr>
          <p:spPr>
            <a:xfrm>
              <a:off x="1492000" y="427450"/>
              <a:ext cx="1188000" cy="1225375"/>
            </a:xfrm>
            <a:custGeom>
              <a:avLst/>
              <a:gdLst/>
              <a:ahLst/>
              <a:cxnLst/>
              <a:rect l="l" t="t" r="r" b="b"/>
              <a:pathLst>
                <a:path w="47520" h="49015" extrusionOk="0">
                  <a:moveTo>
                    <a:pt x="44863" y="698"/>
                  </a:moveTo>
                  <a:lnTo>
                    <a:pt x="44863" y="698"/>
                  </a:lnTo>
                  <a:cubicBezTo>
                    <a:pt x="45260" y="745"/>
                    <a:pt x="45657" y="763"/>
                    <a:pt x="46048" y="763"/>
                  </a:cubicBezTo>
                  <a:cubicBezTo>
                    <a:pt x="46274" y="763"/>
                    <a:pt x="46497" y="757"/>
                    <a:pt x="46717" y="748"/>
                  </a:cubicBezTo>
                  <a:lnTo>
                    <a:pt x="46717" y="748"/>
                  </a:lnTo>
                  <a:cubicBezTo>
                    <a:pt x="46667" y="8567"/>
                    <a:pt x="46617" y="16387"/>
                    <a:pt x="46642" y="24207"/>
                  </a:cubicBezTo>
                  <a:cubicBezTo>
                    <a:pt x="46667" y="32076"/>
                    <a:pt x="46366" y="40046"/>
                    <a:pt x="46868" y="47891"/>
                  </a:cubicBezTo>
                  <a:cubicBezTo>
                    <a:pt x="46818" y="47891"/>
                    <a:pt x="46792" y="47866"/>
                    <a:pt x="46767" y="47866"/>
                  </a:cubicBezTo>
                  <a:cubicBezTo>
                    <a:pt x="39987" y="48053"/>
                    <a:pt x="33211" y="48100"/>
                    <a:pt x="26436" y="48100"/>
                  </a:cubicBezTo>
                  <a:cubicBezTo>
                    <a:pt x="19684" y="48100"/>
                    <a:pt x="12934" y="48054"/>
                    <a:pt x="6180" y="48054"/>
                  </a:cubicBezTo>
                  <a:cubicBezTo>
                    <a:pt x="4304" y="48054"/>
                    <a:pt x="2428" y="48057"/>
                    <a:pt x="552" y="48066"/>
                  </a:cubicBezTo>
                  <a:cubicBezTo>
                    <a:pt x="802" y="38116"/>
                    <a:pt x="1203" y="28066"/>
                    <a:pt x="1203" y="18066"/>
                  </a:cubicBezTo>
                  <a:cubicBezTo>
                    <a:pt x="1203" y="12452"/>
                    <a:pt x="1078" y="6863"/>
                    <a:pt x="727" y="1299"/>
                  </a:cubicBezTo>
                  <a:lnTo>
                    <a:pt x="752" y="1299"/>
                  </a:lnTo>
                  <a:cubicBezTo>
                    <a:pt x="1098" y="1362"/>
                    <a:pt x="1492" y="1415"/>
                    <a:pt x="1880" y="1415"/>
                  </a:cubicBezTo>
                  <a:cubicBezTo>
                    <a:pt x="2112" y="1415"/>
                    <a:pt x="2341" y="1396"/>
                    <a:pt x="2557" y="1349"/>
                  </a:cubicBezTo>
                  <a:lnTo>
                    <a:pt x="2557" y="1349"/>
                  </a:lnTo>
                  <a:cubicBezTo>
                    <a:pt x="2406" y="1650"/>
                    <a:pt x="2406" y="2051"/>
                    <a:pt x="2582" y="2377"/>
                  </a:cubicBezTo>
                  <a:cubicBezTo>
                    <a:pt x="2901" y="2970"/>
                    <a:pt x="3636" y="3314"/>
                    <a:pt x="4314" y="3314"/>
                  </a:cubicBezTo>
                  <a:cubicBezTo>
                    <a:pt x="4381" y="3314"/>
                    <a:pt x="4447" y="3311"/>
                    <a:pt x="4512" y="3304"/>
                  </a:cubicBezTo>
                  <a:cubicBezTo>
                    <a:pt x="5740" y="3229"/>
                    <a:pt x="6316" y="1700"/>
                    <a:pt x="5539" y="873"/>
                  </a:cubicBezTo>
                  <a:lnTo>
                    <a:pt x="5539" y="873"/>
                  </a:lnTo>
                  <a:cubicBezTo>
                    <a:pt x="5943" y="910"/>
                    <a:pt x="6360" y="933"/>
                    <a:pt x="6771" y="933"/>
                  </a:cubicBezTo>
                  <a:cubicBezTo>
                    <a:pt x="6921" y="933"/>
                    <a:pt x="7071" y="930"/>
                    <a:pt x="7218" y="923"/>
                  </a:cubicBezTo>
                  <a:lnTo>
                    <a:pt x="7218" y="923"/>
                  </a:lnTo>
                  <a:cubicBezTo>
                    <a:pt x="6918" y="1199"/>
                    <a:pt x="6742" y="1700"/>
                    <a:pt x="6792" y="2101"/>
                  </a:cubicBezTo>
                  <a:cubicBezTo>
                    <a:pt x="6842" y="2778"/>
                    <a:pt x="7344" y="3254"/>
                    <a:pt x="7995" y="3354"/>
                  </a:cubicBezTo>
                  <a:cubicBezTo>
                    <a:pt x="8078" y="3367"/>
                    <a:pt x="8161" y="3373"/>
                    <a:pt x="8244" y="3373"/>
                  </a:cubicBezTo>
                  <a:cubicBezTo>
                    <a:pt x="8813" y="3373"/>
                    <a:pt x="9362" y="3077"/>
                    <a:pt x="9624" y="2552"/>
                  </a:cubicBezTo>
                  <a:cubicBezTo>
                    <a:pt x="9850" y="2076"/>
                    <a:pt x="9850" y="1475"/>
                    <a:pt x="9599" y="998"/>
                  </a:cubicBezTo>
                  <a:cubicBezTo>
                    <a:pt x="10025" y="998"/>
                    <a:pt x="10451" y="973"/>
                    <a:pt x="10903" y="898"/>
                  </a:cubicBezTo>
                  <a:lnTo>
                    <a:pt x="10903" y="898"/>
                  </a:lnTo>
                  <a:cubicBezTo>
                    <a:pt x="10652" y="1149"/>
                    <a:pt x="10527" y="1500"/>
                    <a:pt x="10552" y="1876"/>
                  </a:cubicBezTo>
                  <a:cubicBezTo>
                    <a:pt x="10627" y="2527"/>
                    <a:pt x="11178" y="3029"/>
                    <a:pt x="11830" y="3104"/>
                  </a:cubicBezTo>
                  <a:cubicBezTo>
                    <a:pt x="11905" y="3116"/>
                    <a:pt x="11981" y="3122"/>
                    <a:pt x="12056" y="3122"/>
                  </a:cubicBezTo>
                  <a:cubicBezTo>
                    <a:pt x="12607" y="3122"/>
                    <a:pt x="13138" y="2806"/>
                    <a:pt x="13359" y="2277"/>
                  </a:cubicBezTo>
                  <a:cubicBezTo>
                    <a:pt x="13559" y="1826"/>
                    <a:pt x="13509" y="1299"/>
                    <a:pt x="13258" y="898"/>
                  </a:cubicBezTo>
                  <a:cubicBezTo>
                    <a:pt x="13576" y="898"/>
                    <a:pt x="13904" y="909"/>
                    <a:pt x="14237" y="909"/>
                  </a:cubicBezTo>
                  <a:cubicBezTo>
                    <a:pt x="14403" y="909"/>
                    <a:pt x="14570" y="907"/>
                    <a:pt x="14737" y="898"/>
                  </a:cubicBezTo>
                  <a:lnTo>
                    <a:pt x="14737" y="898"/>
                  </a:lnTo>
                  <a:cubicBezTo>
                    <a:pt x="14273" y="1850"/>
                    <a:pt x="14626" y="3103"/>
                    <a:pt x="15816" y="3103"/>
                  </a:cubicBezTo>
                  <a:cubicBezTo>
                    <a:pt x="15911" y="3103"/>
                    <a:pt x="16010" y="3095"/>
                    <a:pt x="16116" y="3079"/>
                  </a:cubicBezTo>
                  <a:cubicBezTo>
                    <a:pt x="17268" y="2928"/>
                    <a:pt x="17644" y="1625"/>
                    <a:pt x="17093" y="798"/>
                  </a:cubicBezTo>
                  <a:lnTo>
                    <a:pt x="17093" y="798"/>
                  </a:lnTo>
                  <a:cubicBezTo>
                    <a:pt x="17569" y="823"/>
                    <a:pt x="18070" y="823"/>
                    <a:pt x="18572" y="823"/>
                  </a:cubicBezTo>
                  <a:cubicBezTo>
                    <a:pt x="18183" y="1796"/>
                    <a:pt x="18761" y="2957"/>
                    <a:pt x="19917" y="2957"/>
                  </a:cubicBezTo>
                  <a:cubicBezTo>
                    <a:pt x="19952" y="2957"/>
                    <a:pt x="19989" y="2956"/>
                    <a:pt x="20025" y="2953"/>
                  </a:cubicBezTo>
                  <a:cubicBezTo>
                    <a:pt x="21103" y="2878"/>
                    <a:pt x="21604" y="1775"/>
                    <a:pt x="21203" y="898"/>
                  </a:cubicBezTo>
                  <a:lnTo>
                    <a:pt x="21203" y="898"/>
                  </a:lnTo>
                  <a:cubicBezTo>
                    <a:pt x="21579" y="923"/>
                    <a:pt x="21930" y="923"/>
                    <a:pt x="22306" y="923"/>
                  </a:cubicBezTo>
                  <a:cubicBezTo>
                    <a:pt x="21963" y="1782"/>
                    <a:pt x="22460" y="2905"/>
                    <a:pt x="23492" y="2905"/>
                  </a:cubicBezTo>
                  <a:cubicBezTo>
                    <a:pt x="23514" y="2905"/>
                    <a:pt x="23536" y="2904"/>
                    <a:pt x="23559" y="2903"/>
                  </a:cubicBezTo>
                  <a:cubicBezTo>
                    <a:pt x="24436" y="2878"/>
                    <a:pt x="25339" y="1775"/>
                    <a:pt x="25013" y="1024"/>
                  </a:cubicBezTo>
                  <a:cubicBezTo>
                    <a:pt x="25489" y="998"/>
                    <a:pt x="25940" y="998"/>
                    <a:pt x="26391" y="923"/>
                  </a:cubicBezTo>
                  <a:lnTo>
                    <a:pt x="26391" y="923"/>
                  </a:lnTo>
                  <a:cubicBezTo>
                    <a:pt x="26141" y="1450"/>
                    <a:pt x="25990" y="2001"/>
                    <a:pt x="26391" y="2502"/>
                  </a:cubicBezTo>
                  <a:cubicBezTo>
                    <a:pt x="26730" y="2921"/>
                    <a:pt x="27291" y="3117"/>
                    <a:pt x="27809" y="3117"/>
                  </a:cubicBezTo>
                  <a:cubicBezTo>
                    <a:pt x="27942" y="3117"/>
                    <a:pt x="28073" y="3104"/>
                    <a:pt x="28196" y="3079"/>
                  </a:cubicBezTo>
                  <a:cubicBezTo>
                    <a:pt x="29173" y="2828"/>
                    <a:pt x="29675" y="1625"/>
                    <a:pt x="29073" y="923"/>
                  </a:cubicBezTo>
                  <a:lnTo>
                    <a:pt x="30226" y="923"/>
                  </a:lnTo>
                  <a:cubicBezTo>
                    <a:pt x="29910" y="1969"/>
                    <a:pt x="30584" y="3132"/>
                    <a:pt x="31769" y="3132"/>
                  </a:cubicBezTo>
                  <a:cubicBezTo>
                    <a:pt x="31806" y="3132"/>
                    <a:pt x="31843" y="3131"/>
                    <a:pt x="31880" y="3129"/>
                  </a:cubicBezTo>
                  <a:cubicBezTo>
                    <a:pt x="33108" y="3029"/>
                    <a:pt x="33685" y="1750"/>
                    <a:pt x="33208" y="773"/>
                  </a:cubicBezTo>
                  <a:lnTo>
                    <a:pt x="33208" y="773"/>
                  </a:lnTo>
                  <a:cubicBezTo>
                    <a:pt x="33559" y="798"/>
                    <a:pt x="33885" y="823"/>
                    <a:pt x="34236" y="848"/>
                  </a:cubicBezTo>
                  <a:cubicBezTo>
                    <a:pt x="33885" y="1800"/>
                    <a:pt x="34436" y="2928"/>
                    <a:pt x="35589" y="2928"/>
                  </a:cubicBezTo>
                  <a:cubicBezTo>
                    <a:pt x="35602" y="2929"/>
                    <a:pt x="35614" y="2929"/>
                    <a:pt x="35626" y="2929"/>
                  </a:cubicBezTo>
                  <a:cubicBezTo>
                    <a:pt x="36682" y="2929"/>
                    <a:pt x="37315" y="1865"/>
                    <a:pt x="37018" y="973"/>
                  </a:cubicBezTo>
                  <a:cubicBezTo>
                    <a:pt x="37319" y="948"/>
                    <a:pt x="37645" y="923"/>
                    <a:pt x="37945" y="898"/>
                  </a:cubicBezTo>
                  <a:lnTo>
                    <a:pt x="37945" y="898"/>
                  </a:lnTo>
                  <a:cubicBezTo>
                    <a:pt x="37695" y="1775"/>
                    <a:pt x="38221" y="2753"/>
                    <a:pt x="39274" y="2803"/>
                  </a:cubicBezTo>
                  <a:cubicBezTo>
                    <a:pt x="39298" y="2804"/>
                    <a:pt x="39323" y="2805"/>
                    <a:pt x="39347" y="2805"/>
                  </a:cubicBezTo>
                  <a:cubicBezTo>
                    <a:pt x="40334" y="2805"/>
                    <a:pt x="40996" y="1829"/>
                    <a:pt x="40727" y="948"/>
                  </a:cubicBezTo>
                  <a:lnTo>
                    <a:pt x="40727" y="948"/>
                  </a:lnTo>
                  <a:cubicBezTo>
                    <a:pt x="41028" y="1024"/>
                    <a:pt x="41329" y="1049"/>
                    <a:pt x="41630" y="1074"/>
                  </a:cubicBezTo>
                  <a:cubicBezTo>
                    <a:pt x="41228" y="1800"/>
                    <a:pt x="41880" y="2928"/>
                    <a:pt x="42858" y="3079"/>
                  </a:cubicBezTo>
                  <a:cubicBezTo>
                    <a:pt x="42948" y="3092"/>
                    <a:pt x="43038" y="3099"/>
                    <a:pt x="43126" y="3099"/>
                  </a:cubicBezTo>
                  <a:cubicBezTo>
                    <a:pt x="44355" y="3099"/>
                    <a:pt x="45307" y="1844"/>
                    <a:pt x="44863" y="698"/>
                  </a:cubicBezTo>
                  <a:close/>
                  <a:moveTo>
                    <a:pt x="47088" y="0"/>
                  </a:moveTo>
                  <a:cubicBezTo>
                    <a:pt x="46975" y="0"/>
                    <a:pt x="46861" y="48"/>
                    <a:pt x="46792" y="146"/>
                  </a:cubicBezTo>
                  <a:cubicBezTo>
                    <a:pt x="46603" y="146"/>
                    <a:pt x="46411" y="145"/>
                    <a:pt x="46218" y="145"/>
                  </a:cubicBezTo>
                  <a:cubicBezTo>
                    <a:pt x="45543" y="145"/>
                    <a:pt x="44854" y="160"/>
                    <a:pt x="44211" y="297"/>
                  </a:cubicBezTo>
                  <a:cubicBezTo>
                    <a:pt x="44061" y="347"/>
                    <a:pt x="44061" y="572"/>
                    <a:pt x="44211" y="597"/>
                  </a:cubicBezTo>
                  <a:lnTo>
                    <a:pt x="44286" y="597"/>
                  </a:lnTo>
                  <a:cubicBezTo>
                    <a:pt x="44462" y="1199"/>
                    <a:pt x="44512" y="1851"/>
                    <a:pt x="43935" y="2277"/>
                  </a:cubicBezTo>
                  <a:cubicBezTo>
                    <a:pt x="43706" y="2437"/>
                    <a:pt x="43435" y="2556"/>
                    <a:pt x="43161" y="2556"/>
                  </a:cubicBezTo>
                  <a:cubicBezTo>
                    <a:pt x="43135" y="2556"/>
                    <a:pt x="43109" y="2555"/>
                    <a:pt x="43083" y="2552"/>
                  </a:cubicBezTo>
                  <a:cubicBezTo>
                    <a:pt x="42908" y="2502"/>
                    <a:pt x="42757" y="2452"/>
                    <a:pt x="42582" y="2427"/>
                  </a:cubicBezTo>
                  <a:cubicBezTo>
                    <a:pt x="41980" y="2126"/>
                    <a:pt x="41955" y="1675"/>
                    <a:pt x="42482" y="1099"/>
                  </a:cubicBezTo>
                  <a:cubicBezTo>
                    <a:pt x="42807" y="998"/>
                    <a:pt x="42732" y="547"/>
                    <a:pt x="42406" y="522"/>
                  </a:cubicBezTo>
                  <a:cubicBezTo>
                    <a:pt x="42002" y="490"/>
                    <a:pt x="41577" y="437"/>
                    <a:pt x="41158" y="437"/>
                  </a:cubicBezTo>
                  <a:cubicBezTo>
                    <a:pt x="40927" y="437"/>
                    <a:pt x="40699" y="453"/>
                    <a:pt x="40477" y="497"/>
                  </a:cubicBezTo>
                  <a:cubicBezTo>
                    <a:pt x="40451" y="489"/>
                    <a:pt x="40422" y="484"/>
                    <a:pt x="40393" y="484"/>
                  </a:cubicBezTo>
                  <a:cubicBezTo>
                    <a:pt x="40251" y="484"/>
                    <a:pt x="40093" y="582"/>
                    <a:pt x="40176" y="748"/>
                  </a:cubicBezTo>
                  <a:cubicBezTo>
                    <a:pt x="40426" y="1399"/>
                    <a:pt x="40226" y="2277"/>
                    <a:pt x="39374" y="2302"/>
                  </a:cubicBezTo>
                  <a:cubicBezTo>
                    <a:pt x="39362" y="2302"/>
                    <a:pt x="39351" y="2302"/>
                    <a:pt x="39340" y="2302"/>
                  </a:cubicBezTo>
                  <a:cubicBezTo>
                    <a:pt x="38464" y="2302"/>
                    <a:pt x="38177" y="1341"/>
                    <a:pt x="38622" y="698"/>
                  </a:cubicBezTo>
                  <a:cubicBezTo>
                    <a:pt x="38722" y="547"/>
                    <a:pt x="38597" y="297"/>
                    <a:pt x="38396" y="297"/>
                  </a:cubicBezTo>
                  <a:cubicBezTo>
                    <a:pt x="37845" y="372"/>
                    <a:pt x="37319" y="447"/>
                    <a:pt x="36792" y="572"/>
                  </a:cubicBezTo>
                  <a:cubicBezTo>
                    <a:pt x="36767" y="547"/>
                    <a:pt x="36742" y="522"/>
                    <a:pt x="36717" y="472"/>
                  </a:cubicBezTo>
                  <a:cubicBezTo>
                    <a:pt x="36687" y="435"/>
                    <a:pt x="36647" y="420"/>
                    <a:pt x="36606" y="420"/>
                  </a:cubicBezTo>
                  <a:cubicBezTo>
                    <a:pt x="36478" y="420"/>
                    <a:pt x="36335" y="571"/>
                    <a:pt x="36391" y="723"/>
                  </a:cubicBezTo>
                  <a:cubicBezTo>
                    <a:pt x="36341" y="798"/>
                    <a:pt x="36391" y="948"/>
                    <a:pt x="36492" y="973"/>
                  </a:cubicBezTo>
                  <a:cubicBezTo>
                    <a:pt x="36735" y="1630"/>
                    <a:pt x="36459" y="2429"/>
                    <a:pt x="35662" y="2429"/>
                  </a:cubicBezTo>
                  <a:cubicBezTo>
                    <a:pt x="35638" y="2429"/>
                    <a:pt x="35614" y="2429"/>
                    <a:pt x="35589" y="2427"/>
                  </a:cubicBezTo>
                  <a:cubicBezTo>
                    <a:pt x="34687" y="2402"/>
                    <a:pt x="34436" y="1374"/>
                    <a:pt x="34913" y="723"/>
                  </a:cubicBezTo>
                  <a:cubicBezTo>
                    <a:pt x="35063" y="572"/>
                    <a:pt x="34888" y="322"/>
                    <a:pt x="34687" y="322"/>
                  </a:cubicBezTo>
                  <a:cubicBezTo>
                    <a:pt x="34086" y="322"/>
                    <a:pt x="33509" y="322"/>
                    <a:pt x="32908" y="347"/>
                  </a:cubicBezTo>
                  <a:cubicBezTo>
                    <a:pt x="32873" y="312"/>
                    <a:pt x="32831" y="298"/>
                    <a:pt x="32787" y="298"/>
                  </a:cubicBezTo>
                  <a:cubicBezTo>
                    <a:pt x="32641" y="298"/>
                    <a:pt x="32485" y="462"/>
                    <a:pt x="32582" y="597"/>
                  </a:cubicBezTo>
                  <a:cubicBezTo>
                    <a:pt x="33098" y="1359"/>
                    <a:pt x="32867" y="2554"/>
                    <a:pt x="31843" y="2554"/>
                  </a:cubicBezTo>
                  <a:cubicBezTo>
                    <a:pt x="31822" y="2554"/>
                    <a:pt x="31801" y="2553"/>
                    <a:pt x="31780" y="2552"/>
                  </a:cubicBezTo>
                  <a:cubicBezTo>
                    <a:pt x="30827" y="2527"/>
                    <a:pt x="30477" y="1550"/>
                    <a:pt x="30878" y="798"/>
                  </a:cubicBezTo>
                  <a:cubicBezTo>
                    <a:pt x="31003" y="623"/>
                    <a:pt x="30853" y="397"/>
                    <a:pt x="30652" y="397"/>
                  </a:cubicBezTo>
                  <a:cubicBezTo>
                    <a:pt x="29975" y="397"/>
                    <a:pt x="29374" y="497"/>
                    <a:pt x="28722" y="648"/>
                  </a:cubicBezTo>
                  <a:cubicBezTo>
                    <a:pt x="28697" y="623"/>
                    <a:pt x="28647" y="597"/>
                    <a:pt x="28622" y="572"/>
                  </a:cubicBezTo>
                  <a:cubicBezTo>
                    <a:pt x="28590" y="561"/>
                    <a:pt x="28559" y="556"/>
                    <a:pt x="28528" y="556"/>
                  </a:cubicBezTo>
                  <a:cubicBezTo>
                    <a:pt x="28295" y="556"/>
                    <a:pt x="28127" y="863"/>
                    <a:pt x="28371" y="973"/>
                  </a:cubicBezTo>
                  <a:cubicBezTo>
                    <a:pt x="29098" y="1349"/>
                    <a:pt x="28923" y="2277"/>
                    <a:pt x="28196" y="2552"/>
                  </a:cubicBezTo>
                  <a:cubicBezTo>
                    <a:pt x="28045" y="2590"/>
                    <a:pt x="27901" y="2609"/>
                    <a:pt x="27760" y="2609"/>
                  </a:cubicBezTo>
                  <a:cubicBezTo>
                    <a:pt x="27619" y="2609"/>
                    <a:pt x="27482" y="2590"/>
                    <a:pt x="27344" y="2552"/>
                  </a:cubicBezTo>
                  <a:cubicBezTo>
                    <a:pt x="26517" y="2001"/>
                    <a:pt x="26391" y="1399"/>
                    <a:pt x="26993" y="798"/>
                  </a:cubicBezTo>
                  <a:cubicBezTo>
                    <a:pt x="27118" y="623"/>
                    <a:pt x="27043" y="372"/>
                    <a:pt x="26817" y="372"/>
                  </a:cubicBezTo>
                  <a:cubicBezTo>
                    <a:pt x="26091" y="397"/>
                    <a:pt x="25339" y="497"/>
                    <a:pt x="24612" y="572"/>
                  </a:cubicBezTo>
                  <a:cubicBezTo>
                    <a:pt x="24587" y="572"/>
                    <a:pt x="24562" y="547"/>
                    <a:pt x="24537" y="547"/>
                  </a:cubicBezTo>
                  <a:cubicBezTo>
                    <a:pt x="24503" y="522"/>
                    <a:pt x="24467" y="511"/>
                    <a:pt x="24432" y="511"/>
                  </a:cubicBezTo>
                  <a:cubicBezTo>
                    <a:pt x="24361" y="511"/>
                    <a:pt x="24294" y="556"/>
                    <a:pt x="24261" y="623"/>
                  </a:cubicBezTo>
                  <a:cubicBezTo>
                    <a:pt x="24086" y="698"/>
                    <a:pt x="24111" y="998"/>
                    <a:pt x="24336" y="998"/>
                  </a:cubicBezTo>
                  <a:lnTo>
                    <a:pt x="24436" y="998"/>
                  </a:lnTo>
                  <a:cubicBezTo>
                    <a:pt x="24637" y="1299"/>
                    <a:pt x="24512" y="1800"/>
                    <a:pt x="24336" y="2026"/>
                  </a:cubicBezTo>
                  <a:cubicBezTo>
                    <a:pt x="24134" y="2249"/>
                    <a:pt x="23882" y="2373"/>
                    <a:pt x="23608" y="2373"/>
                  </a:cubicBezTo>
                  <a:cubicBezTo>
                    <a:pt x="23543" y="2373"/>
                    <a:pt x="23476" y="2366"/>
                    <a:pt x="23409" y="2352"/>
                  </a:cubicBezTo>
                  <a:cubicBezTo>
                    <a:pt x="22732" y="2252"/>
                    <a:pt x="22381" y="1425"/>
                    <a:pt x="22857" y="823"/>
                  </a:cubicBezTo>
                  <a:cubicBezTo>
                    <a:pt x="22983" y="673"/>
                    <a:pt x="22908" y="472"/>
                    <a:pt x="22707" y="447"/>
                  </a:cubicBezTo>
                  <a:cubicBezTo>
                    <a:pt x="22439" y="428"/>
                    <a:pt x="22171" y="420"/>
                    <a:pt x="21903" y="420"/>
                  </a:cubicBezTo>
                  <a:cubicBezTo>
                    <a:pt x="21469" y="420"/>
                    <a:pt x="21036" y="441"/>
                    <a:pt x="20602" y="472"/>
                  </a:cubicBezTo>
                  <a:cubicBezTo>
                    <a:pt x="20351" y="497"/>
                    <a:pt x="20351" y="848"/>
                    <a:pt x="20602" y="873"/>
                  </a:cubicBezTo>
                  <a:lnTo>
                    <a:pt x="20652" y="873"/>
                  </a:lnTo>
                  <a:cubicBezTo>
                    <a:pt x="21028" y="1525"/>
                    <a:pt x="20777" y="2452"/>
                    <a:pt x="19925" y="2452"/>
                  </a:cubicBezTo>
                  <a:cubicBezTo>
                    <a:pt x="18998" y="2452"/>
                    <a:pt x="18747" y="1349"/>
                    <a:pt x="19198" y="698"/>
                  </a:cubicBezTo>
                  <a:cubicBezTo>
                    <a:pt x="19299" y="547"/>
                    <a:pt x="19173" y="322"/>
                    <a:pt x="18973" y="322"/>
                  </a:cubicBezTo>
                  <a:cubicBezTo>
                    <a:pt x="18529" y="322"/>
                    <a:pt x="18085" y="305"/>
                    <a:pt x="17641" y="305"/>
                  </a:cubicBezTo>
                  <a:cubicBezTo>
                    <a:pt x="17308" y="305"/>
                    <a:pt x="16975" y="315"/>
                    <a:pt x="16642" y="347"/>
                  </a:cubicBezTo>
                  <a:lnTo>
                    <a:pt x="16592" y="347"/>
                  </a:lnTo>
                  <a:cubicBezTo>
                    <a:pt x="16592" y="347"/>
                    <a:pt x="16567" y="322"/>
                    <a:pt x="16542" y="322"/>
                  </a:cubicBezTo>
                  <a:cubicBezTo>
                    <a:pt x="16503" y="299"/>
                    <a:pt x="16465" y="289"/>
                    <a:pt x="16428" y="289"/>
                  </a:cubicBezTo>
                  <a:cubicBezTo>
                    <a:pt x="16226" y="289"/>
                    <a:pt x="16083" y="595"/>
                    <a:pt x="16316" y="723"/>
                  </a:cubicBezTo>
                  <a:cubicBezTo>
                    <a:pt x="17068" y="1224"/>
                    <a:pt x="17118" y="2427"/>
                    <a:pt x="16065" y="2628"/>
                  </a:cubicBezTo>
                  <a:cubicBezTo>
                    <a:pt x="16001" y="2641"/>
                    <a:pt x="15937" y="2648"/>
                    <a:pt x="15874" y="2648"/>
                  </a:cubicBezTo>
                  <a:cubicBezTo>
                    <a:pt x="15009" y="2648"/>
                    <a:pt x="14351" y="1430"/>
                    <a:pt x="15238" y="823"/>
                  </a:cubicBezTo>
                  <a:cubicBezTo>
                    <a:pt x="15414" y="723"/>
                    <a:pt x="15339" y="472"/>
                    <a:pt x="15113" y="447"/>
                  </a:cubicBezTo>
                  <a:cubicBezTo>
                    <a:pt x="14835" y="428"/>
                    <a:pt x="14558" y="420"/>
                    <a:pt x="14279" y="420"/>
                  </a:cubicBezTo>
                  <a:cubicBezTo>
                    <a:pt x="13827" y="420"/>
                    <a:pt x="13372" y="441"/>
                    <a:pt x="12908" y="472"/>
                  </a:cubicBezTo>
                  <a:cubicBezTo>
                    <a:pt x="12882" y="497"/>
                    <a:pt x="12857" y="497"/>
                    <a:pt x="12807" y="522"/>
                  </a:cubicBezTo>
                  <a:cubicBezTo>
                    <a:pt x="12682" y="522"/>
                    <a:pt x="12582" y="748"/>
                    <a:pt x="12682" y="898"/>
                  </a:cubicBezTo>
                  <a:cubicBezTo>
                    <a:pt x="13208" y="1525"/>
                    <a:pt x="13008" y="2628"/>
                    <a:pt x="12030" y="2628"/>
                  </a:cubicBezTo>
                  <a:cubicBezTo>
                    <a:pt x="11103" y="2628"/>
                    <a:pt x="10627" y="1274"/>
                    <a:pt x="11604" y="923"/>
                  </a:cubicBezTo>
                  <a:cubicBezTo>
                    <a:pt x="11730" y="873"/>
                    <a:pt x="11730" y="698"/>
                    <a:pt x="11629" y="673"/>
                  </a:cubicBezTo>
                  <a:cubicBezTo>
                    <a:pt x="11604" y="572"/>
                    <a:pt x="11554" y="472"/>
                    <a:pt x="11429" y="472"/>
                  </a:cubicBezTo>
                  <a:cubicBezTo>
                    <a:pt x="11209" y="457"/>
                    <a:pt x="10984" y="449"/>
                    <a:pt x="10758" y="449"/>
                  </a:cubicBezTo>
                  <a:cubicBezTo>
                    <a:pt x="10236" y="449"/>
                    <a:pt x="9705" y="493"/>
                    <a:pt x="9198" y="597"/>
                  </a:cubicBezTo>
                  <a:cubicBezTo>
                    <a:pt x="9187" y="596"/>
                    <a:pt x="9176" y="595"/>
                    <a:pt x="9164" y="595"/>
                  </a:cubicBezTo>
                  <a:cubicBezTo>
                    <a:pt x="9020" y="595"/>
                    <a:pt x="8857" y="736"/>
                    <a:pt x="8973" y="898"/>
                  </a:cubicBezTo>
                  <a:cubicBezTo>
                    <a:pt x="9248" y="1299"/>
                    <a:pt x="9424" y="1750"/>
                    <a:pt x="9223" y="2227"/>
                  </a:cubicBezTo>
                  <a:cubicBezTo>
                    <a:pt x="9070" y="2620"/>
                    <a:pt x="8688" y="2842"/>
                    <a:pt x="8276" y="2842"/>
                  </a:cubicBezTo>
                  <a:cubicBezTo>
                    <a:pt x="8216" y="2842"/>
                    <a:pt x="8156" y="2838"/>
                    <a:pt x="8095" y="2828"/>
                  </a:cubicBezTo>
                  <a:cubicBezTo>
                    <a:pt x="7669" y="2778"/>
                    <a:pt x="7344" y="2452"/>
                    <a:pt x="7344" y="2001"/>
                  </a:cubicBezTo>
                  <a:cubicBezTo>
                    <a:pt x="7319" y="1600"/>
                    <a:pt x="7544" y="1299"/>
                    <a:pt x="7845" y="1024"/>
                  </a:cubicBezTo>
                  <a:cubicBezTo>
                    <a:pt x="7920" y="948"/>
                    <a:pt x="7920" y="873"/>
                    <a:pt x="7870" y="798"/>
                  </a:cubicBezTo>
                  <a:cubicBezTo>
                    <a:pt x="7945" y="698"/>
                    <a:pt x="7895" y="497"/>
                    <a:pt x="7770" y="472"/>
                  </a:cubicBezTo>
                  <a:cubicBezTo>
                    <a:pt x="7476" y="428"/>
                    <a:pt x="7177" y="412"/>
                    <a:pt x="6874" y="412"/>
                  </a:cubicBezTo>
                  <a:cubicBezTo>
                    <a:pt x="6324" y="412"/>
                    <a:pt x="5763" y="465"/>
                    <a:pt x="5213" y="497"/>
                  </a:cubicBezTo>
                  <a:cubicBezTo>
                    <a:pt x="5163" y="497"/>
                    <a:pt x="5113" y="522"/>
                    <a:pt x="5088" y="572"/>
                  </a:cubicBezTo>
                  <a:cubicBezTo>
                    <a:pt x="5069" y="567"/>
                    <a:pt x="5050" y="565"/>
                    <a:pt x="5032" y="565"/>
                  </a:cubicBezTo>
                  <a:cubicBezTo>
                    <a:pt x="4879" y="565"/>
                    <a:pt x="4756" y="736"/>
                    <a:pt x="4913" y="848"/>
                  </a:cubicBezTo>
                  <a:cubicBezTo>
                    <a:pt x="5213" y="1099"/>
                    <a:pt x="5464" y="1425"/>
                    <a:pt x="5439" y="1826"/>
                  </a:cubicBezTo>
                  <a:cubicBezTo>
                    <a:pt x="5389" y="2327"/>
                    <a:pt x="4988" y="2728"/>
                    <a:pt x="4512" y="2778"/>
                  </a:cubicBezTo>
                  <a:cubicBezTo>
                    <a:pt x="4478" y="2781"/>
                    <a:pt x="4444" y="2783"/>
                    <a:pt x="4409" y="2783"/>
                  </a:cubicBezTo>
                  <a:cubicBezTo>
                    <a:pt x="3603" y="2783"/>
                    <a:pt x="2415" y="1966"/>
                    <a:pt x="3208" y="1149"/>
                  </a:cubicBezTo>
                  <a:cubicBezTo>
                    <a:pt x="3312" y="1045"/>
                    <a:pt x="3210" y="873"/>
                    <a:pt x="3087" y="873"/>
                  </a:cubicBezTo>
                  <a:cubicBezTo>
                    <a:pt x="3061" y="873"/>
                    <a:pt x="3034" y="881"/>
                    <a:pt x="3008" y="898"/>
                  </a:cubicBezTo>
                  <a:lnTo>
                    <a:pt x="2983" y="898"/>
                  </a:lnTo>
                  <a:cubicBezTo>
                    <a:pt x="2933" y="873"/>
                    <a:pt x="2907" y="848"/>
                    <a:pt x="2857" y="848"/>
                  </a:cubicBezTo>
                  <a:cubicBezTo>
                    <a:pt x="2773" y="836"/>
                    <a:pt x="2689" y="831"/>
                    <a:pt x="2605" y="831"/>
                  </a:cubicBezTo>
                  <a:cubicBezTo>
                    <a:pt x="2339" y="831"/>
                    <a:pt x="2077" y="879"/>
                    <a:pt x="1830" y="898"/>
                  </a:cubicBezTo>
                  <a:cubicBezTo>
                    <a:pt x="1479" y="923"/>
                    <a:pt x="1153" y="923"/>
                    <a:pt x="802" y="923"/>
                  </a:cubicBezTo>
                  <a:cubicBezTo>
                    <a:pt x="752" y="923"/>
                    <a:pt x="727" y="923"/>
                    <a:pt x="702" y="948"/>
                  </a:cubicBezTo>
                  <a:cubicBezTo>
                    <a:pt x="669" y="893"/>
                    <a:pt x="606" y="862"/>
                    <a:pt x="547" y="862"/>
                  </a:cubicBezTo>
                  <a:cubicBezTo>
                    <a:pt x="472" y="862"/>
                    <a:pt x="401" y="912"/>
                    <a:pt x="401" y="1024"/>
                  </a:cubicBezTo>
                  <a:cubicBezTo>
                    <a:pt x="151" y="8693"/>
                    <a:pt x="552" y="16412"/>
                    <a:pt x="501" y="24106"/>
                  </a:cubicBezTo>
                  <a:cubicBezTo>
                    <a:pt x="451" y="32126"/>
                    <a:pt x="226" y="40147"/>
                    <a:pt x="0" y="48167"/>
                  </a:cubicBezTo>
                  <a:cubicBezTo>
                    <a:pt x="0" y="48346"/>
                    <a:pt x="141" y="48435"/>
                    <a:pt x="276" y="48435"/>
                  </a:cubicBezTo>
                  <a:cubicBezTo>
                    <a:pt x="330" y="48435"/>
                    <a:pt x="383" y="48421"/>
                    <a:pt x="426" y="48392"/>
                  </a:cubicBezTo>
                  <a:cubicBezTo>
                    <a:pt x="451" y="48417"/>
                    <a:pt x="501" y="48442"/>
                    <a:pt x="552" y="48442"/>
                  </a:cubicBezTo>
                  <a:cubicBezTo>
                    <a:pt x="6395" y="48873"/>
                    <a:pt x="12274" y="49015"/>
                    <a:pt x="18164" y="49015"/>
                  </a:cubicBezTo>
                  <a:cubicBezTo>
                    <a:pt x="27709" y="49015"/>
                    <a:pt x="37282" y="48642"/>
                    <a:pt x="46767" y="48518"/>
                  </a:cubicBezTo>
                  <a:cubicBezTo>
                    <a:pt x="46968" y="48518"/>
                    <a:pt x="47068" y="48367"/>
                    <a:pt x="47068" y="48217"/>
                  </a:cubicBezTo>
                  <a:cubicBezTo>
                    <a:pt x="47118" y="48217"/>
                    <a:pt x="47193" y="48167"/>
                    <a:pt x="47193" y="48066"/>
                  </a:cubicBezTo>
                  <a:cubicBezTo>
                    <a:pt x="47519" y="40147"/>
                    <a:pt x="47118" y="32152"/>
                    <a:pt x="47168" y="24207"/>
                  </a:cubicBezTo>
                  <a:cubicBezTo>
                    <a:pt x="47193" y="16237"/>
                    <a:pt x="47269" y="8292"/>
                    <a:pt x="47419" y="347"/>
                  </a:cubicBezTo>
                  <a:cubicBezTo>
                    <a:pt x="47434" y="118"/>
                    <a:pt x="47263" y="0"/>
                    <a:pt x="47088"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1505775" y="444875"/>
              <a:ext cx="1157925" cy="1185100"/>
            </a:xfrm>
            <a:custGeom>
              <a:avLst/>
              <a:gdLst/>
              <a:ahLst/>
              <a:cxnLst/>
              <a:rect l="l" t="t" r="r" b="b"/>
              <a:pathLst>
                <a:path w="46317" h="47404" extrusionOk="0">
                  <a:moveTo>
                    <a:pt x="19694" y="12839"/>
                  </a:moveTo>
                  <a:cubicBezTo>
                    <a:pt x="25666" y="12839"/>
                    <a:pt x="31640" y="12924"/>
                    <a:pt x="37606" y="12924"/>
                  </a:cubicBezTo>
                  <a:cubicBezTo>
                    <a:pt x="38998" y="12924"/>
                    <a:pt x="40389" y="12919"/>
                    <a:pt x="41780" y="12908"/>
                  </a:cubicBezTo>
                  <a:cubicBezTo>
                    <a:pt x="42031" y="12908"/>
                    <a:pt x="42031" y="13309"/>
                    <a:pt x="41780" y="13309"/>
                  </a:cubicBezTo>
                  <a:cubicBezTo>
                    <a:pt x="40353" y="13295"/>
                    <a:pt x="38925" y="13288"/>
                    <a:pt x="37497" y="13288"/>
                  </a:cubicBezTo>
                  <a:cubicBezTo>
                    <a:pt x="30111" y="13288"/>
                    <a:pt x="22711" y="13452"/>
                    <a:pt x="15319" y="13452"/>
                  </a:cubicBezTo>
                  <a:cubicBezTo>
                    <a:pt x="11840" y="13452"/>
                    <a:pt x="8362" y="13415"/>
                    <a:pt x="4888" y="13309"/>
                  </a:cubicBezTo>
                  <a:cubicBezTo>
                    <a:pt x="4763" y="13309"/>
                    <a:pt x="4763" y="13109"/>
                    <a:pt x="4888" y="13109"/>
                  </a:cubicBezTo>
                  <a:cubicBezTo>
                    <a:pt x="9817" y="12897"/>
                    <a:pt x="14755" y="12839"/>
                    <a:pt x="19694" y="12839"/>
                  </a:cubicBezTo>
                  <a:close/>
                  <a:moveTo>
                    <a:pt x="41778" y="16165"/>
                  </a:moveTo>
                  <a:cubicBezTo>
                    <a:pt x="42081" y="16165"/>
                    <a:pt x="42073" y="16643"/>
                    <a:pt x="41755" y="16667"/>
                  </a:cubicBezTo>
                  <a:cubicBezTo>
                    <a:pt x="33336" y="16859"/>
                    <a:pt x="24820" y="17221"/>
                    <a:pt x="16342" y="17221"/>
                  </a:cubicBezTo>
                  <a:cubicBezTo>
                    <a:pt x="12630" y="17221"/>
                    <a:pt x="8925" y="17151"/>
                    <a:pt x="5239" y="16968"/>
                  </a:cubicBezTo>
                  <a:cubicBezTo>
                    <a:pt x="5113" y="16968"/>
                    <a:pt x="5113" y="16793"/>
                    <a:pt x="5239" y="16793"/>
                  </a:cubicBezTo>
                  <a:cubicBezTo>
                    <a:pt x="17369" y="16166"/>
                    <a:pt x="29625" y="16467"/>
                    <a:pt x="41755" y="16166"/>
                  </a:cubicBezTo>
                  <a:cubicBezTo>
                    <a:pt x="41763" y="16166"/>
                    <a:pt x="41771" y="16165"/>
                    <a:pt x="41778" y="16165"/>
                  </a:cubicBezTo>
                  <a:close/>
                  <a:moveTo>
                    <a:pt x="30937" y="19611"/>
                  </a:moveTo>
                  <a:cubicBezTo>
                    <a:pt x="34361" y="19611"/>
                    <a:pt x="37787" y="19640"/>
                    <a:pt x="41204" y="19725"/>
                  </a:cubicBezTo>
                  <a:cubicBezTo>
                    <a:pt x="41505" y="19750"/>
                    <a:pt x="41505" y="20201"/>
                    <a:pt x="41204" y="20201"/>
                  </a:cubicBezTo>
                  <a:cubicBezTo>
                    <a:pt x="36567" y="20163"/>
                    <a:pt x="31916" y="20110"/>
                    <a:pt x="27273" y="20110"/>
                  </a:cubicBezTo>
                  <a:cubicBezTo>
                    <a:pt x="25867" y="20110"/>
                    <a:pt x="24462" y="20114"/>
                    <a:pt x="23058" y="20126"/>
                  </a:cubicBezTo>
                  <a:cubicBezTo>
                    <a:pt x="18090" y="20167"/>
                    <a:pt x="13089" y="20446"/>
                    <a:pt x="8109" y="20446"/>
                  </a:cubicBezTo>
                  <a:cubicBezTo>
                    <a:pt x="7034" y="20446"/>
                    <a:pt x="5960" y="20433"/>
                    <a:pt x="4888" y="20402"/>
                  </a:cubicBezTo>
                  <a:cubicBezTo>
                    <a:pt x="4737" y="20402"/>
                    <a:pt x="4763" y="20176"/>
                    <a:pt x="4888" y="20176"/>
                  </a:cubicBezTo>
                  <a:cubicBezTo>
                    <a:pt x="10903" y="19575"/>
                    <a:pt x="17018" y="19700"/>
                    <a:pt x="23058" y="19650"/>
                  </a:cubicBezTo>
                  <a:cubicBezTo>
                    <a:pt x="25681" y="19628"/>
                    <a:pt x="28309" y="19611"/>
                    <a:pt x="30937" y="19611"/>
                  </a:cubicBezTo>
                  <a:close/>
                  <a:moveTo>
                    <a:pt x="29043" y="23158"/>
                  </a:moveTo>
                  <a:cubicBezTo>
                    <a:pt x="32026" y="23158"/>
                    <a:pt x="35010" y="23162"/>
                    <a:pt x="37992" y="23162"/>
                  </a:cubicBezTo>
                  <a:cubicBezTo>
                    <a:pt x="39330" y="23162"/>
                    <a:pt x="40668" y="23161"/>
                    <a:pt x="42006" y="23159"/>
                  </a:cubicBezTo>
                  <a:cubicBezTo>
                    <a:pt x="42013" y="23158"/>
                    <a:pt x="42021" y="23158"/>
                    <a:pt x="42028" y="23158"/>
                  </a:cubicBezTo>
                  <a:cubicBezTo>
                    <a:pt x="42357" y="23158"/>
                    <a:pt x="42349" y="23710"/>
                    <a:pt x="42006" y="23710"/>
                  </a:cubicBezTo>
                  <a:cubicBezTo>
                    <a:pt x="33957" y="23743"/>
                    <a:pt x="25897" y="23862"/>
                    <a:pt x="17848" y="23862"/>
                  </a:cubicBezTo>
                  <a:cubicBezTo>
                    <a:pt x="13641" y="23862"/>
                    <a:pt x="9437" y="23830"/>
                    <a:pt x="5239" y="23735"/>
                  </a:cubicBezTo>
                  <a:cubicBezTo>
                    <a:pt x="5038" y="23735"/>
                    <a:pt x="5063" y="23459"/>
                    <a:pt x="5239" y="23434"/>
                  </a:cubicBezTo>
                  <a:cubicBezTo>
                    <a:pt x="13159" y="23191"/>
                    <a:pt x="21101" y="23158"/>
                    <a:pt x="29043" y="23158"/>
                  </a:cubicBezTo>
                  <a:close/>
                  <a:moveTo>
                    <a:pt x="41678" y="26667"/>
                  </a:moveTo>
                  <a:cubicBezTo>
                    <a:pt x="41981" y="26667"/>
                    <a:pt x="41973" y="27144"/>
                    <a:pt x="41655" y="27144"/>
                  </a:cubicBezTo>
                  <a:cubicBezTo>
                    <a:pt x="33375" y="27482"/>
                    <a:pt x="25039" y="27820"/>
                    <a:pt x="16714" y="27820"/>
                  </a:cubicBezTo>
                  <a:cubicBezTo>
                    <a:pt x="12691" y="27820"/>
                    <a:pt x="8672" y="27741"/>
                    <a:pt x="4662" y="27545"/>
                  </a:cubicBezTo>
                  <a:cubicBezTo>
                    <a:pt x="4462" y="27545"/>
                    <a:pt x="4462" y="27219"/>
                    <a:pt x="4662" y="27219"/>
                  </a:cubicBezTo>
                  <a:cubicBezTo>
                    <a:pt x="16993" y="27018"/>
                    <a:pt x="29324" y="27194"/>
                    <a:pt x="41655" y="26668"/>
                  </a:cubicBezTo>
                  <a:cubicBezTo>
                    <a:pt x="41663" y="26667"/>
                    <a:pt x="41671" y="26667"/>
                    <a:pt x="41678" y="26667"/>
                  </a:cubicBezTo>
                  <a:close/>
                  <a:moveTo>
                    <a:pt x="31837" y="30448"/>
                  </a:moveTo>
                  <a:cubicBezTo>
                    <a:pt x="35001" y="30448"/>
                    <a:pt x="38165" y="30457"/>
                    <a:pt x="41329" y="30477"/>
                  </a:cubicBezTo>
                  <a:cubicBezTo>
                    <a:pt x="41605" y="30477"/>
                    <a:pt x="41605" y="30928"/>
                    <a:pt x="41329" y="30928"/>
                  </a:cubicBezTo>
                  <a:cubicBezTo>
                    <a:pt x="33886" y="31036"/>
                    <a:pt x="26444" y="31087"/>
                    <a:pt x="19001" y="31087"/>
                  </a:cubicBezTo>
                  <a:cubicBezTo>
                    <a:pt x="14338" y="31087"/>
                    <a:pt x="9676" y="31067"/>
                    <a:pt x="5013" y="31028"/>
                  </a:cubicBezTo>
                  <a:cubicBezTo>
                    <a:pt x="4763" y="31028"/>
                    <a:pt x="4763" y="30678"/>
                    <a:pt x="5013" y="30653"/>
                  </a:cubicBezTo>
                  <a:cubicBezTo>
                    <a:pt x="13954" y="30523"/>
                    <a:pt x="22895" y="30448"/>
                    <a:pt x="31837" y="30448"/>
                  </a:cubicBezTo>
                  <a:close/>
                  <a:moveTo>
                    <a:pt x="41079" y="33485"/>
                  </a:moveTo>
                  <a:cubicBezTo>
                    <a:pt x="41429" y="33485"/>
                    <a:pt x="41429" y="34011"/>
                    <a:pt x="41079" y="34011"/>
                  </a:cubicBezTo>
                  <a:cubicBezTo>
                    <a:pt x="29149" y="34136"/>
                    <a:pt x="17194" y="34387"/>
                    <a:pt x="5239" y="34487"/>
                  </a:cubicBezTo>
                  <a:cubicBezTo>
                    <a:pt x="4938" y="34487"/>
                    <a:pt x="4938" y="34036"/>
                    <a:pt x="5239" y="34036"/>
                  </a:cubicBezTo>
                  <a:cubicBezTo>
                    <a:pt x="17169" y="33660"/>
                    <a:pt x="29149" y="33560"/>
                    <a:pt x="41079" y="33485"/>
                  </a:cubicBezTo>
                  <a:close/>
                  <a:moveTo>
                    <a:pt x="41079" y="36617"/>
                  </a:moveTo>
                  <a:cubicBezTo>
                    <a:pt x="41404" y="36617"/>
                    <a:pt x="41404" y="37094"/>
                    <a:pt x="41079" y="37094"/>
                  </a:cubicBezTo>
                  <a:cubicBezTo>
                    <a:pt x="30993" y="37304"/>
                    <a:pt x="20855" y="37549"/>
                    <a:pt x="10738" y="37549"/>
                  </a:cubicBezTo>
                  <a:cubicBezTo>
                    <a:pt x="8787" y="37549"/>
                    <a:pt x="6837" y="37540"/>
                    <a:pt x="4888" y="37520"/>
                  </a:cubicBezTo>
                  <a:cubicBezTo>
                    <a:pt x="4612" y="37520"/>
                    <a:pt x="4612" y="37094"/>
                    <a:pt x="4888" y="37094"/>
                  </a:cubicBezTo>
                  <a:cubicBezTo>
                    <a:pt x="16943" y="36693"/>
                    <a:pt x="29023" y="36668"/>
                    <a:pt x="41079" y="36617"/>
                  </a:cubicBezTo>
                  <a:close/>
                  <a:moveTo>
                    <a:pt x="35737" y="40152"/>
                  </a:moveTo>
                  <a:cubicBezTo>
                    <a:pt x="37600" y="40152"/>
                    <a:pt x="39464" y="40188"/>
                    <a:pt x="41329" y="40277"/>
                  </a:cubicBezTo>
                  <a:cubicBezTo>
                    <a:pt x="41722" y="40301"/>
                    <a:pt x="41730" y="40904"/>
                    <a:pt x="41352" y="40904"/>
                  </a:cubicBezTo>
                  <a:cubicBezTo>
                    <a:pt x="41345" y="40904"/>
                    <a:pt x="41337" y="40904"/>
                    <a:pt x="41329" y="40903"/>
                  </a:cubicBezTo>
                  <a:cubicBezTo>
                    <a:pt x="39822" y="40831"/>
                    <a:pt x="38312" y="40801"/>
                    <a:pt x="36801" y="40801"/>
                  </a:cubicBezTo>
                  <a:cubicBezTo>
                    <a:pt x="29527" y="40801"/>
                    <a:pt x="22222" y="41492"/>
                    <a:pt x="14950" y="41492"/>
                  </a:cubicBezTo>
                  <a:cubicBezTo>
                    <a:pt x="11629" y="41492"/>
                    <a:pt x="8314" y="41348"/>
                    <a:pt x="5013" y="40928"/>
                  </a:cubicBezTo>
                  <a:cubicBezTo>
                    <a:pt x="4813" y="40903"/>
                    <a:pt x="4788" y="40602"/>
                    <a:pt x="5013" y="40602"/>
                  </a:cubicBezTo>
                  <a:cubicBezTo>
                    <a:pt x="7338" y="40747"/>
                    <a:pt x="9660" y="40802"/>
                    <a:pt x="11980" y="40802"/>
                  </a:cubicBezTo>
                  <a:cubicBezTo>
                    <a:pt x="19905" y="40802"/>
                    <a:pt x="27810" y="40152"/>
                    <a:pt x="35737" y="40152"/>
                  </a:cubicBezTo>
                  <a:close/>
                  <a:moveTo>
                    <a:pt x="44312" y="1"/>
                  </a:moveTo>
                  <a:lnTo>
                    <a:pt x="44312" y="1"/>
                  </a:lnTo>
                  <a:cubicBezTo>
                    <a:pt x="44756" y="1147"/>
                    <a:pt x="43804" y="2402"/>
                    <a:pt x="42575" y="2402"/>
                  </a:cubicBezTo>
                  <a:cubicBezTo>
                    <a:pt x="42487" y="2402"/>
                    <a:pt x="42397" y="2395"/>
                    <a:pt x="42307" y="2382"/>
                  </a:cubicBezTo>
                  <a:cubicBezTo>
                    <a:pt x="41329" y="2231"/>
                    <a:pt x="40652" y="1103"/>
                    <a:pt x="41079" y="377"/>
                  </a:cubicBezTo>
                  <a:cubicBezTo>
                    <a:pt x="40778" y="352"/>
                    <a:pt x="40477" y="327"/>
                    <a:pt x="40176" y="251"/>
                  </a:cubicBezTo>
                  <a:lnTo>
                    <a:pt x="40176" y="251"/>
                  </a:lnTo>
                  <a:cubicBezTo>
                    <a:pt x="40445" y="1132"/>
                    <a:pt x="39783" y="2108"/>
                    <a:pt x="38796" y="2108"/>
                  </a:cubicBezTo>
                  <a:cubicBezTo>
                    <a:pt x="38772" y="2108"/>
                    <a:pt x="38747" y="2107"/>
                    <a:pt x="38723" y="2106"/>
                  </a:cubicBezTo>
                  <a:cubicBezTo>
                    <a:pt x="37670" y="2056"/>
                    <a:pt x="37144" y="1078"/>
                    <a:pt x="37394" y="201"/>
                  </a:cubicBezTo>
                  <a:lnTo>
                    <a:pt x="37394" y="201"/>
                  </a:lnTo>
                  <a:cubicBezTo>
                    <a:pt x="37094" y="226"/>
                    <a:pt x="36768" y="251"/>
                    <a:pt x="36467" y="276"/>
                  </a:cubicBezTo>
                  <a:cubicBezTo>
                    <a:pt x="36764" y="1168"/>
                    <a:pt x="36131" y="2232"/>
                    <a:pt x="35075" y="2232"/>
                  </a:cubicBezTo>
                  <a:cubicBezTo>
                    <a:pt x="35063" y="2232"/>
                    <a:pt x="35051" y="2232"/>
                    <a:pt x="35038" y="2231"/>
                  </a:cubicBezTo>
                  <a:cubicBezTo>
                    <a:pt x="33885" y="2231"/>
                    <a:pt x="33334" y="1103"/>
                    <a:pt x="33685" y="151"/>
                  </a:cubicBezTo>
                  <a:cubicBezTo>
                    <a:pt x="33334" y="126"/>
                    <a:pt x="33008" y="101"/>
                    <a:pt x="32657" y="76"/>
                  </a:cubicBezTo>
                  <a:lnTo>
                    <a:pt x="32657" y="76"/>
                  </a:lnTo>
                  <a:cubicBezTo>
                    <a:pt x="33134" y="1053"/>
                    <a:pt x="32557" y="2332"/>
                    <a:pt x="31329" y="2432"/>
                  </a:cubicBezTo>
                  <a:cubicBezTo>
                    <a:pt x="31292" y="2434"/>
                    <a:pt x="31255" y="2435"/>
                    <a:pt x="31218" y="2435"/>
                  </a:cubicBezTo>
                  <a:cubicBezTo>
                    <a:pt x="30032" y="2435"/>
                    <a:pt x="29335" y="1272"/>
                    <a:pt x="29675" y="226"/>
                  </a:cubicBezTo>
                  <a:lnTo>
                    <a:pt x="28522" y="226"/>
                  </a:lnTo>
                  <a:cubicBezTo>
                    <a:pt x="29124" y="928"/>
                    <a:pt x="28622" y="2131"/>
                    <a:pt x="27645" y="2382"/>
                  </a:cubicBezTo>
                  <a:cubicBezTo>
                    <a:pt x="27522" y="2407"/>
                    <a:pt x="27391" y="2420"/>
                    <a:pt x="27258" y="2420"/>
                  </a:cubicBezTo>
                  <a:cubicBezTo>
                    <a:pt x="26740" y="2420"/>
                    <a:pt x="26179" y="2224"/>
                    <a:pt x="25840" y="1805"/>
                  </a:cubicBezTo>
                  <a:cubicBezTo>
                    <a:pt x="25439" y="1304"/>
                    <a:pt x="25590" y="753"/>
                    <a:pt x="25840" y="226"/>
                  </a:cubicBezTo>
                  <a:lnTo>
                    <a:pt x="25840" y="226"/>
                  </a:lnTo>
                  <a:cubicBezTo>
                    <a:pt x="25389" y="301"/>
                    <a:pt x="24938" y="301"/>
                    <a:pt x="24462" y="327"/>
                  </a:cubicBezTo>
                  <a:cubicBezTo>
                    <a:pt x="24788" y="1078"/>
                    <a:pt x="23885" y="2181"/>
                    <a:pt x="23008" y="2206"/>
                  </a:cubicBezTo>
                  <a:cubicBezTo>
                    <a:pt x="22985" y="2207"/>
                    <a:pt x="22963" y="2208"/>
                    <a:pt x="22941" y="2208"/>
                  </a:cubicBezTo>
                  <a:cubicBezTo>
                    <a:pt x="21909" y="2208"/>
                    <a:pt x="21412" y="1085"/>
                    <a:pt x="21755" y="226"/>
                  </a:cubicBezTo>
                  <a:cubicBezTo>
                    <a:pt x="21379" y="226"/>
                    <a:pt x="21028" y="226"/>
                    <a:pt x="20652" y="201"/>
                  </a:cubicBezTo>
                  <a:lnTo>
                    <a:pt x="20652" y="201"/>
                  </a:lnTo>
                  <a:cubicBezTo>
                    <a:pt x="21053" y="1078"/>
                    <a:pt x="20552" y="2181"/>
                    <a:pt x="19474" y="2256"/>
                  </a:cubicBezTo>
                  <a:cubicBezTo>
                    <a:pt x="19438" y="2259"/>
                    <a:pt x="19401" y="2260"/>
                    <a:pt x="19366" y="2260"/>
                  </a:cubicBezTo>
                  <a:cubicBezTo>
                    <a:pt x="18210" y="2260"/>
                    <a:pt x="17632" y="1099"/>
                    <a:pt x="18021" y="126"/>
                  </a:cubicBezTo>
                  <a:cubicBezTo>
                    <a:pt x="17519" y="126"/>
                    <a:pt x="17018" y="126"/>
                    <a:pt x="16542" y="101"/>
                  </a:cubicBezTo>
                  <a:lnTo>
                    <a:pt x="16542" y="101"/>
                  </a:lnTo>
                  <a:cubicBezTo>
                    <a:pt x="17093" y="928"/>
                    <a:pt x="16717" y="2231"/>
                    <a:pt x="15565" y="2382"/>
                  </a:cubicBezTo>
                  <a:cubicBezTo>
                    <a:pt x="15459" y="2398"/>
                    <a:pt x="15360" y="2406"/>
                    <a:pt x="15265" y="2406"/>
                  </a:cubicBezTo>
                  <a:cubicBezTo>
                    <a:pt x="14075" y="2406"/>
                    <a:pt x="13722" y="1153"/>
                    <a:pt x="14186" y="201"/>
                  </a:cubicBezTo>
                  <a:lnTo>
                    <a:pt x="14186" y="201"/>
                  </a:lnTo>
                  <a:cubicBezTo>
                    <a:pt x="14019" y="210"/>
                    <a:pt x="13852" y="212"/>
                    <a:pt x="13686" y="212"/>
                  </a:cubicBezTo>
                  <a:cubicBezTo>
                    <a:pt x="13353" y="212"/>
                    <a:pt x="13025" y="201"/>
                    <a:pt x="12707" y="201"/>
                  </a:cubicBezTo>
                  <a:cubicBezTo>
                    <a:pt x="12958" y="602"/>
                    <a:pt x="13008" y="1129"/>
                    <a:pt x="12808" y="1580"/>
                  </a:cubicBezTo>
                  <a:cubicBezTo>
                    <a:pt x="12587" y="2109"/>
                    <a:pt x="12056" y="2425"/>
                    <a:pt x="11505" y="2425"/>
                  </a:cubicBezTo>
                  <a:cubicBezTo>
                    <a:pt x="11430" y="2425"/>
                    <a:pt x="11354" y="2419"/>
                    <a:pt x="11279" y="2407"/>
                  </a:cubicBezTo>
                  <a:cubicBezTo>
                    <a:pt x="10627" y="2332"/>
                    <a:pt x="10076" y="1830"/>
                    <a:pt x="10001" y="1179"/>
                  </a:cubicBezTo>
                  <a:cubicBezTo>
                    <a:pt x="9976" y="803"/>
                    <a:pt x="10101" y="452"/>
                    <a:pt x="10352" y="201"/>
                  </a:cubicBezTo>
                  <a:lnTo>
                    <a:pt x="10352" y="201"/>
                  </a:lnTo>
                  <a:cubicBezTo>
                    <a:pt x="9900" y="276"/>
                    <a:pt x="9474" y="301"/>
                    <a:pt x="9048" y="301"/>
                  </a:cubicBezTo>
                  <a:cubicBezTo>
                    <a:pt x="9299" y="778"/>
                    <a:pt x="9299" y="1379"/>
                    <a:pt x="9073" y="1855"/>
                  </a:cubicBezTo>
                  <a:cubicBezTo>
                    <a:pt x="8811" y="2380"/>
                    <a:pt x="8262" y="2676"/>
                    <a:pt x="7693" y="2676"/>
                  </a:cubicBezTo>
                  <a:cubicBezTo>
                    <a:pt x="7610" y="2676"/>
                    <a:pt x="7527" y="2670"/>
                    <a:pt x="7444" y="2657"/>
                  </a:cubicBezTo>
                  <a:cubicBezTo>
                    <a:pt x="6793" y="2557"/>
                    <a:pt x="6291" y="2081"/>
                    <a:pt x="6241" y="1404"/>
                  </a:cubicBezTo>
                  <a:cubicBezTo>
                    <a:pt x="6191" y="1003"/>
                    <a:pt x="6367" y="502"/>
                    <a:pt x="6667" y="226"/>
                  </a:cubicBezTo>
                  <a:lnTo>
                    <a:pt x="6667" y="226"/>
                  </a:lnTo>
                  <a:cubicBezTo>
                    <a:pt x="6520" y="233"/>
                    <a:pt x="6370" y="236"/>
                    <a:pt x="6220" y="236"/>
                  </a:cubicBezTo>
                  <a:cubicBezTo>
                    <a:pt x="5809" y="236"/>
                    <a:pt x="5392" y="213"/>
                    <a:pt x="4988" y="176"/>
                  </a:cubicBezTo>
                  <a:lnTo>
                    <a:pt x="4988" y="176"/>
                  </a:lnTo>
                  <a:cubicBezTo>
                    <a:pt x="5765" y="1003"/>
                    <a:pt x="5189" y="2532"/>
                    <a:pt x="3961" y="2607"/>
                  </a:cubicBezTo>
                  <a:cubicBezTo>
                    <a:pt x="3896" y="2614"/>
                    <a:pt x="3830" y="2617"/>
                    <a:pt x="3763" y="2617"/>
                  </a:cubicBezTo>
                  <a:cubicBezTo>
                    <a:pt x="3085" y="2617"/>
                    <a:pt x="2350" y="2273"/>
                    <a:pt x="2031" y="1680"/>
                  </a:cubicBezTo>
                  <a:cubicBezTo>
                    <a:pt x="1855" y="1354"/>
                    <a:pt x="1855" y="953"/>
                    <a:pt x="2006" y="652"/>
                  </a:cubicBezTo>
                  <a:lnTo>
                    <a:pt x="2006" y="652"/>
                  </a:lnTo>
                  <a:cubicBezTo>
                    <a:pt x="1790" y="699"/>
                    <a:pt x="1561" y="718"/>
                    <a:pt x="1329" y="718"/>
                  </a:cubicBezTo>
                  <a:cubicBezTo>
                    <a:pt x="941" y="718"/>
                    <a:pt x="547" y="665"/>
                    <a:pt x="201" y="602"/>
                  </a:cubicBezTo>
                  <a:lnTo>
                    <a:pt x="176" y="602"/>
                  </a:lnTo>
                  <a:cubicBezTo>
                    <a:pt x="527" y="6166"/>
                    <a:pt x="652" y="11755"/>
                    <a:pt x="652" y="17369"/>
                  </a:cubicBezTo>
                  <a:cubicBezTo>
                    <a:pt x="652" y="27369"/>
                    <a:pt x="251" y="37419"/>
                    <a:pt x="1" y="47369"/>
                  </a:cubicBezTo>
                  <a:cubicBezTo>
                    <a:pt x="1877" y="47360"/>
                    <a:pt x="3753" y="47357"/>
                    <a:pt x="5629" y="47357"/>
                  </a:cubicBezTo>
                  <a:cubicBezTo>
                    <a:pt x="12383" y="47357"/>
                    <a:pt x="19133" y="47403"/>
                    <a:pt x="25885" y="47403"/>
                  </a:cubicBezTo>
                  <a:cubicBezTo>
                    <a:pt x="32660" y="47403"/>
                    <a:pt x="39436" y="47356"/>
                    <a:pt x="46216" y="47169"/>
                  </a:cubicBezTo>
                  <a:cubicBezTo>
                    <a:pt x="46241" y="47169"/>
                    <a:pt x="46267" y="47194"/>
                    <a:pt x="46317" y="47194"/>
                  </a:cubicBezTo>
                  <a:cubicBezTo>
                    <a:pt x="45815" y="39349"/>
                    <a:pt x="46116" y="31379"/>
                    <a:pt x="46091" y="23510"/>
                  </a:cubicBezTo>
                  <a:cubicBezTo>
                    <a:pt x="46066" y="15690"/>
                    <a:pt x="46116" y="7870"/>
                    <a:pt x="46166" y="51"/>
                  </a:cubicBezTo>
                  <a:lnTo>
                    <a:pt x="46166" y="51"/>
                  </a:lnTo>
                  <a:cubicBezTo>
                    <a:pt x="45946" y="60"/>
                    <a:pt x="45723" y="66"/>
                    <a:pt x="45497" y="66"/>
                  </a:cubicBezTo>
                  <a:cubicBezTo>
                    <a:pt x="45106" y="66"/>
                    <a:pt x="44709" y="48"/>
                    <a:pt x="4431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1631725" y="1023800"/>
              <a:ext cx="932975" cy="17650"/>
            </a:xfrm>
            <a:custGeom>
              <a:avLst/>
              <a:gdLst/>
              <a:ahLst/>
              <a:cxnLst/>
              <a:rect l="l" t="t" r="r" b="b"/>
              <a:pathLst>
                <a:path w="37319" h="706" extrusionOk="0">
                  <a:moveTo>
                    <a:pt x="24005" y="1"/>
                  </a:moveTo>
                  <a:cubicBezTo>
                    <a:pt x="16063" y="1"/>
                    <a:pt x="8121" y="34"/>
                    <a:pt x="201" y="277"/>
                  </a:cubicBezTo>
                  <a:cubicBezTo>
                    <a:pt x="25" y="302"/>
                    <a:pt x="0" y="578"/>
                    <a:pt x="201" y="578"/>
                  </a:cubicBezTo>
                  <a:cubicBezTo>
                    <a:pt x="4399" y="673"/>
                    <a:pt x="8603" y="705"/>
                    <a:pt x="12810" y="705"/>
                  </a:cubicBezTo>
                  <a:cubicBezTo>
                    <a:pt x="20859" y="705"/>
                    <a:pt x="28919" y="586"/>
                    <a:pt x="36968" y="553"/>
                  </a:cubicBezTo>
                  <a:cubicBezTo>
                    <a:pt x="37311" y="553"/>
                    <a:pt x="37319" y="1"/>
                    <a:pt x="36990" y="1"/>
                  </a:cubicBezTo>
                  <a:cubicBezTo>
                    <a:pt x="36983" y="1"/>
                    <a:pt x="36975" y="1"/>
                    <a:pt x="36968" y="2"/>
                  </a:cubicBezTo>
                  <a:cubicBezTo>
                    <a:pt x="35630" y="4"/>
                    <a:pt x="34292" y="5"/>
                    <a:pt x="32954" y="5"/>
                  </a:cubicBezTo>
                  <a:cubicBezTo>
                    <a:pt x="29972" y="5"/>
                    <a:pt x="26988" y="1"/>
                    <a:pt x="24005"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1633600" y="849000"/>
              <a:ext cx="924200" cy="26400"/>
            </a:xfrm>
            <a:custGeom>
              <a:avLst/>
              <a:gdLst/>
              <a:ahLst/>
              <a:cxnLst/>
              <a:rect l="l" t="t" r="r" b="b"/>
              <a:pathLst>
                <a:path w="36968" h="1056" extrusionOk="0">
                  <a:moveTo>
                    <a:pt x="36665" y="0"/>
                  </a:moveTo>
                  <a:cubicBezTo>
                    <a:pt x="36658" y="0"/>
                    <a:pt x="36650" y="1"/>
                    <a:pt x="36642" y="1"/>
                  </a:cubicBezTo>
                  <a:cubicBezTo>
                    <a:pt x="24512" y="302"/>
                    <a:pt x="12256" y="1"/>
                    <a:pt x="126" y="628"/>
                  </a:cubicBezTo>
                  <a:cubicBezTo>
                    <a:pt x="0" y="628"/>
                    <a:pt x="0" y="803"/>
                    <a:pt x="126" y="803"/>
                  </a:cubicBezTo>
                  <a:cubicBezTo>
                    <a:pt x="3812" y="986"/>
                    <a:pt x="7517" y="1056"/>
                    <a:pt x="11229" y="1056"/>
                  </a:cubicBezTo>
                  <a:cubicBezTo>
                    <a:pt x="19707" y="1056"/>
                    <a:pt x="28223" y="694"/>
                    <a:pt x="36642" y="502"/>
                  </a:cubicBezTo>
                  <a:cubicBezTo>
                    <a:pt x="36960" y="478"/>
                    <a:pt x="36968" y="0"/>
                    <a:pt x="36665"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624825" y="765850"/>
              <a:ext cx="931725" cy="15325"/>
            </a:xfrm>
            <a:custGeom>
              <a:avLst/>
              <a:gdLst/>
              <a:ahLst/>
              <a:cxnLst/>
              <a:rect l="l" t="t" r="r" b="b"/>
              <a:pathLst>
                <a:path w="37269" h="613" extrusionOk="0">
                  <a:moveTo>
                    <a:pt x="14932" y="0"/>
                  </a:moveTo>
                  <a:cubicBezTo>
                    <a:pt x="9993" y="0"/>
                    <a:pt x="5055" y="58"/>
                    <a:pt x="126" y="270"/>
                  </a:cubicBezTo>
                  <a:cubicBezTo>
                    <a:pt x="1" y="270"/>
                    <a:pt x="1" y="470"/>
                    <a:pt x="126" y="470"/>
                  </a:cubicBezTo>
                  <a:cubicBezTo>
                    <a:pt x="3600" y="576"/>
                    <a:pt x="7078" y="613"/>
                    <a:pt x="10557" y="613"/>
                  </a:cubicBezTo>
                  <a:cubicBezTo>
                    <a:pt x="17949" y="613"/>
                    <a:pt x="25349" y="449"/>
                    <a:pt x="32735" y="449"/>
                  </a:cubicBezTo>
                  <a:cubicBezTo>
                    <a:pt x="34163" y="449"/>
                    <a:pt x="35591" y="456"/>
                    <a:pt x="37018" y="470"/>
                  </a:cubicBezTo>
                  <a:cubicBezTo>
                    <a:pt x="37269" y="470"/>
                    <a:pt x="37269" y="69"/>
                    <a:pt x="37018" y="69"/>
                  </a:cubicBezTo>
                  <a:cubicBezTo>
                    <a:pt x="35627" y="80"/>
                    <a:pt x="34236" y="85"/>
                    <a:pt x="32844" y="85"/>
                  </a:cubicBezTo>
                  <a:cubicBezTo>
                    <a:pt x="26878" y="85"/>
                    <a:pt x="20904" y="0"/>
                    <a:pt x="14932"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1617300" y="1111525"/>
              <a:ext cx="938000" cy="28850"/>
            </a:xfrm>
            <a:custGeom>
              <a:avLst/>
              <a:gdLst/>
              <a:ahLst/>
              <a:cxnLst/>
              <a:rect l="l" t="t" r="r" b="b"/>
              <a:pathLst>
                <a:path w="37520" h="1154" extrusionOk="0">
                  <a:moveTo>
                    <a:pt x="37217" y="1"/>
                  </a:moveTo>
                  <a:cubicBezTo>
                    <a:pt x="37210" y="1"/>
                    <a:pt x="37202" y="1"/>
                    <a:pt x="37194" y="2"/>
                  </a:cubicBezTo>
                  <a:cubicBezTo>
                    <a:pt x="24863" y="528"/>
                    <a:pt x="12532" y="352"/>
                    <a:pt x="201" y="553"/>
                  </a:cubicBezTo>
                  <a:cubicBezTo>
                    <a:pt x="1" y="553"/>
                    <a:pt x="1" y="879"/>
                    <a:pt x="201" y="879"/>
                  </a:cubicBezTo>
                  <a:cubicBezTo>
                    <a:pt x="4211" y="1075"/>
                    <a:pt x="8230" y="1154"/>
                    <a:pt x="12253" y="1154"/>
                  </a:cubicBezTo>
                  <a:cubicBezTo>
                    <a:pt x="20578" y="1154"/>
                    <a:pt x="28914" y="816"/>
                    <a:pt x="37194" y="478"/>
                  </a:cubicBezTo>
                  <a:cubicBezTo>
                    <a:pt x="37512" y="478"/>
                    <a:pt x="37520" y="1"/>
                    <a:pt x="37217"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624825" y="1206075"/>
              <a:ext cx="921075" cy="16000"/>
            </a:xfrm>
            <a:custGeom>
              <a:avLst/>
              <a:gdLst/>
              <a:ahLst/>
              <a:cxnLst/>
              <a:rect l="l" t="t" r="r" b="b"/>
              <a:pathLst>
                <a:path w="36843" h="640" extrusionOk="0">
                  <a:moveTo>
                    <a:pt x="27075" y="0"/>
                  </a:moveTo>
                  <a:cubicBezTo>
                    <a:pt x="18133" y="0"/>
                    <a:pt x="9192" y="75"/>
                    <a:pt x="251" y="205"/>
                  </a:cubicBezTo>
                  <a:cubicBezTo>
                    <a:pt x="1" y="230"/>
                    <a:pt x="1" y="580"/>
                    <a:pt x="251" y="580"/>
                  </a:cubicBezTo>
                  <a:cubicBezTo>
                    <a:pt x="4914" y="619"/>
                    <a:pt x="9576" y="639"/>
                    <a:pt x="14239" y="639"/>
                  </a:cubicBezTo>
                  <a:cubicBezTo>
                    <a:pt x="21682" y="639"/>
                    <a:pt x="29124" y="588"/>
                    <a:pt x="36567" y="480"/>
                  </a:cubicBezTo>
                  <a:cubicBezTo>
                    <a:pt x="36843" y="480"/>
                    <a:pt x="36843" y="29"/>
                    <a:pt x="36567" y="29"/>
                  </a:cubicBezTo>
                  <a:cubicBezTo>
                    <a:pt x="33403" y="9"/>
                    <a:pt x="30239" y="0"/>
                    <a:pt x="27075"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1625450" y="1448675"/>
              <a:ext cx="923575" cy="33500"/>
            </a:xfrm>
            <a:custGeom>
              <a:avLst/>
              <a:gdLst/>
              <a:ahLst/>
              <a:cxnLst/>
              <a:rect l="l" t="t" r="r" b="b"/>
              <a:pathLst>
                <a:path w="36943" h="1340" extrusionOk="0">
                  <a:moveTo>
                    <a:pt x="30950" y="0"/>
                  </a:moveTo>
                  <a:cubicBezTo>
                    <a:pt x="23023" y="0"/>
                    <a:pt x="15118" y="650"/>
                    <a:pt x="7193" y="650"/>
                  </a:cubicBezTo>
                  <a:cubicBezTo>
                    <a:pt x="4873" y="650"/>
                    <a:pt x="2551" y="595"/>
                    <a:pt x="226" y="450"/>
                  </a:cubicBezTo>
                  <a:cubicBezTo>
                    <a:pt x="1" y="450"/>
                    <a:pt x="26" y="751"/>
                    <a:pt x="226" y="776"/>
                  </a:cubicBezTo>
                  <a:cubicBezTo>
                    <a:pt x="3527" y="1196"/>
                    <a:pt x="6842" y="1340"/>
                    <a:pt x="10163" y="1340"/>
                  </a:cubicBezTo>
                  <a:cubicBezTo>
                    <a:pt x="17435" y="1340"/>
                    <a:pt x="24740" y="649"/>
                    <a:pt x="32014" y="649"/>
                  </a:cubicBezTo>
                  <a:cubicBezTo>
                    <a:pt x="33525" y="649"/>
                    <a:pt x="35035" y="679"/>
                    <a:pt x="36542" y="751"/>
                  </a:cubicBezTo>
                  <a:cubicBezTo>
                    <a:pt x="36550" y="752"/>
                    <a:pt x="36558" y="752"/>
                    <a:pt x="36565" y="752"/>
                  </a:cubicBezTo>
                  <a:cubicBezTo>
                    <a:pt x="36943" y="752"/>
                    <a:pt x="36935" y="149"/>
                    <a:pt x="36542" y="125"/>
                  </a:cubicBezTo>
                  <a:cubicBezTo>
                    <a:pt x="34677" y="36"/>
                    <a:pt x="32813" y="0"/>
                    <a:pt x="30950"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1624200" y="934225"/>
              <a:ext cx="919200" cy="21800"/>
            </a:xfrm>
            <a:custGeom>
              <a:avLst/>
              <a:gdLst/>
              <a:ahLst/>
              <a:cxnLst/>
              <a:rect l="l" t="t" r="r" b="b"/>
              <a:pathLst>
                <a:path w="36768" h="872" extrusionOk="0">
                  <a:moveTo>
                    <a:pt x="26200" y="37"/>
                  </a:moveTo>
                  <a:cubicBezTo>
                    <a:pt x="23572" y="37"/>
                    <a:pt x="20944" y="54"/>
                    <a:pt x="18321" y="76"/>
                  </a:cubicBezTo>
                  <a:cubicBezTo>
                    <a:pt x="12281" y="126"/>
                    <a:pt x="6166" y="1"/>
                    <a:pt x="151" y="602"/>
                  </a:cubicBezTo>
                  <a:cubicBezTo>
                    <a:pt x="26" y="602"/>
                    <a:pt x="0" y="828"/>
                    <a:pt x="151" y="828"/>
                  </a:cubicBezTo>
                  <a:cubicBezTo>
                    <a:pt x="1223" y="859"/>
                    <a:pt x="2297" y="872"/>
                    <a:pt x="3372" y="872"/>
                  </a:cubicBezTo>
                  <a:cubicBezTo>
                    <a:pt x="8352" y="872"/>
                    <a:pt x="13353" y="593"/>
                    <a:pt x="18321" y="552"/>
                  </a:cubicBezTo>
                  <a:cubicBezTo>
                    <a:pt x="19725" y="540"/>
                    <a:pt x="21130" y="536"/>
                    <a:pt x="22536" y="536"/>
                  </a:cubicBezTo>
                  <a:cubicBezTo>
                    <a:pt x="27179" y="536"/>
                    <a:pt x="31830" y="589"/>
                    <a:pt x="36467" y="627"/>
                  </a:cubicBezTo>
                  <a:cubicBezTo>
                    <a:pt x="36768" y="627"/>
                    <a:pt x="36768" y="176"/>
                    <a:pt x="36467" y="151"/>
                  </a:cubicBezTo>
                  <a:cubicBezTo>
                    <a:pt x="33050" y="66"/>
                    <a:pt x="29624" y="37"/>
                    <a:pt x="26200" y="37"/>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1629200" y="1281975"/>
              <a:ext cx="912325" cy="25100"/>
            </a:xfrm>
            <a:custGeom>
              <a:avLst/>
              <a:gdLst/>
              <a:ahLst/>
              <a:cxnLst/>
              <a:rect l="l" t="t" r="r" b="b"/>
              <a:pathLst>
                <a:path w="36493" h="1004" extrusionOk="0">
                  <a:moveTo>
                    <a:pt x="36142" y="1"/>
                  </a:moveTo>
                  <a:cubicBezTo>
                    <a:pt x="24212" y="76"/>
                    <a:pt x="12232" y="176"/>
                    <a:pt x="302" y="552"/>
                  </a:cubicBezTo>
                  <a:cubicBezTo>
                    <a:pt x="1" y="552"/>
                    <a:pt x="1" y="1003"/>
                    <a:pt x="302" y="1003"/>
                  </a:cubicBezTo>
                  <a:cubicBezTo>
                    <a:pt x="12257" y="903"/>
                    <a:pt x="24212" y="652"/>
                    <a:pt x="36142" y="527"/>
                  </a:cubicBezTo>
                  <a:cubicBezTo>
                    <a:pt x="36492" y="527"/>
                    <a:pt x="36492" y="1"/>
                    <a:pt x="36142"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1621075" y="1360300"/>
              <a:ext cx="919825" cy="23325"/>
            </a:xfrm>
            <a:custGeom>
              <a:avLst/>
              <a:gdLst/>
              <a:ahLst/>
              <a:cxnLst/>
              <a:rect l="l" t="t" r="r" b="b"/>
              <a:pathLst>
                <a:path w="36793" h="933" extrusionOk="0">
                  <a:moveTo>
                    <a:pt x="36467" y="0"/>
                  </a:moveTo>
                  <a:cubicBezTo>
                    <a:pt x="24411" y="51"/>
                    <a:pt x="12331" y="76"/>
                    <a:pt x="276" y="477"/>
                  </a:cubicBezTo>
                  <a:cubicBezTo>
                    <a:pt x="0" y="477"/>
                    <a:pt x="0" y="903"/>
                    <a:pt x="276" y="903"/>
                  </a:cubicBezTo>
                  <a:cubicBezTo>
                    <a:pt x="2225" y="923"/>
                    <a:pt x="4175" y="932"/>
                    <a:pt x="6126" y="932"/>
                  </a:cubicBezTo>
                  <a:cubicBezTo>
                    <a:pt x="16243" y="932"/>
                    <a:pt x="26381" y="687"/>
                    <a:pt x="36467" y="477"/>
                  </a:cubicBezTo>
                  <a:cubicBezTo>
                    <a:pt x="36792" y="477"/>
                    <a:pt x="36792" y="0"/>
                    <a:pt x="36467"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Google Shape;25;p2"/>
          <p:cNvSpPr txBox="1">
            <a:spLocks noGrp="1"/>
          </p:cNvSpPr>
          <p:nvPr>
            <p:ph type="ctrTitle"/>
          </p:nvPr>
        </p:nvSpPr>
        <p:spPr>
          <a:xfrm>
            <a:off x="2351850" y="1498850"/>
            <a:ext cx="4440300" cy="1447800"/>
          </a:xfrm>
          <a:prstGeom prst="rect">
            <a:avLst/>
          </a:prstGeom>
        </p:spPr>
        <p:txBody>
          <a:bodyPr spcFirstLastPara="1" wrap="square" lIns="0" tIns="0" rIns="0" bIns="0" anchor="ctr" anchorCtr="0">
            <a:noAutofit/>
          </a:bodyPr>
          <a:lstStyle>
            <a:lvl1pPr lvl="0" algn="ctr" rtl="0">
              <a:spcBef>
                <a:spcPts val="0"/>
              </a:spcBef>
              <a:spcAft>
                <a:spcPts val="0"/>
              </a:spcAft>
              <a:buSzPts val="5200"/>
              <a:buFont typeface="Itim"/>
              <a:buNone/>
              <a:defRPr sz="6000" b="1">
                <a:latin typeface="Itim"/>
                <a:ea typeface="Itim"/>
                <a:cs typeface="Itim"/>
                <a:sym typeface="Itim"/>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6" name="Google Shape;26;p2"/>
          <p:cNvSpPr txBox="1">
            <a:spLocks noGrp="1"/>
          </p:cNvSpPr>
          <p:nvPr>
            <p:ph type="subTitle" idx="1"/>
          </p:nvPr>
        </p:nvSpPr>
        <p:spPr>
          <a:xfrm>
            <a:off x="2351850" y="3287050"/>
            <a:ext cx="4440300" cy="35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7" name="Google Shape;27;p2"/>
          <p:cNvSpPr/>
          <p:nvPr/>
        </p:nvSpPr>
        <p:spPr>
          <a:xfrm>
            <a:off x="-50900" y="-21500"/>
            <a:ext cx="771000" cy="5165100"/>
          </a:xfrm>
          <a:prstGeom prst="rect">
            <a:avLst/>
          </a:prstGeom>
          <a:solidFill>
            <a:srgbClr val="E0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 name="Google Shape;28;p2"/>
          <p:cNvGrpSpPr/>
          <p:nvPr/>
        </p:nvGrpSpPr>
        <p:grpSpPr>
          <a:xfrm rot="-1976796" flipH="1">
            <a:off x="5917481" y="3990133"/>
            <a:ext cx="3474354" cy="888893"/>
            <a:chOff x="3809875" y="1963175"/>
            <a:chExt cx="1923600" cy="492150"/>
          </a:xfrm>
        </p:grpSpPr>
        <p:sp>
          <p:nvSpPr>
            <p:cNvPr id="29" name="Google Shape;29;p2"/>
            <p:cNvSpPr/>
            <p:nvPr/>
          </p:nvSpPr>
          <p:spPr>
            <a:xfrm>
              <a:off x="3902950" y="2044375"/>
              <a:ext cx="620050" cy="185725"/>
            </a:xfrm>
            <a:custGeom>
              <a:avLst/>
              <a:gdLst/>
              <a:ahLst/>
              <a:cxnLst/>
              <a:rect l="l" t="t" r="r" b="b"/>
              <a:pathLst>
                <a:path w="24802" h="7429" extrusionOk="0">
                  <a:moveTo>
                    <a:pt x="855" y="1"/>
                  </a:moveTo>
                  <a:cubicBezTo>
                    <a:pt x="361" y="1"/>
                    <a:pt x="75" y="222"/>
                    <a:pt x="0" y="665"/>
                  </a:cubicBezTo>
                  <a:cubicBezTo>
                    <a:pt x="0" y="674"/>
                    <a:pt x="9" y="818"/>
                    <a:pt x="27" y="1080"/>
                  </a:cubicBezTo>
                  <a:cubicBezTo>
                    <a:pt x="172" y="1359"/>
                    <a:pt x="541" y="1539"/>
                    <a:pt x="1136" y="1638"/>
                  </a:cubicBezTo>
                  <a:cubicBezTo>
                    <a:pt x="1347" y="1673"/>
                    <a:pt x="1535" y="1690"/>
                    <a:pt x="1698" y="1690"/>
                  </a:cubicBezTo>
                  <a:cubicBezTo>
                    <a:pt x="1959" y="1690"/>
                    <a:pt x="2157" y="1646"/>
                    <a:pt x="2290" y="1557"/>
                  </a:cubicBezTo>
                  <a:cubicBezTo>
                    <a:pt x="2407" y="1485"/>
                    <a:pt x="2488" y="1350"/>
                    <a:pt x="2515" y="1143"/>
                  </a:cubicBezTo>
                  <a:cubicBezTo>
                    <a:pt x="2605" y="638"/>
                    <a:pt x="2236" y="277"/>
                    <a:pt x="1397" y="70"/>
                  </a:cubicBezTo>
                  <a:cubicBezTo>
                    <a:pt x="1195" y="24"/>
                    <a:pt x="1014" y="1"/>
                    <a:pt x="855" y="1"/>
                  </a:cubicBezTo>
                  <a:close/>
                  <a:moveTo>
                    <a:pt x="24530" y="3727"/>
                  </a:moveTo>
                  <a:cubicBezTo>
                    <a:pt x="24518" y="3727"/>
                    <a:pt x="24505" y="3728"/>
                    <a:pt x="24491" y="3730"/>
                  </a:cubicBezTo>
                  <a:cubicBezTo>
                    <a:pt x="24320" y="3757"/>
                    <a:pt x="24176" y="4018"/>
                    <a:pt x="24067" y="4523"/>
                  </a:cubicBezTo>
                  <a:cubicBezTo>
                    <a:pt x="24040" y="4613"/>
                    <a:pt x="23977" y="4937"/>
                    <a:pt x="23878" y="5514"/>
                  </a:cubicBezTo>
                  <a:cubicBezTo>
                    <a:pt x="23860" y="5614"/>
                    <a:pt x="23833" y="5713"/>
                    <a:pt x="23815" y="5803"/>
                  </a:cubicBezTo>
                  <a:cubicBezTo>
                    <a:pt x="23599" y="6839"/>
                    <a:pt x="23617" y="7380"/>
                    <a:pt x="23878" y="7425"/>
                  </a:cubicBezTo>
                  <a:cubicBezTo>
                    <a:pt x="23888" y="7427"/>
                    <a:pt x="23899" y="7428"/>
                    <a:pt x="23909" y="7428"/>
                  </a:cubicBezTo>
                  <a:cubicBezTo>
                    <a:pt x="24147" y="7428"/>
                    <a:pt x="24334" y="6922"/>
                    <a:pt x="24464" y="5911"/>
                  </a:cubicBezTo>
                  <a:cubicBezTo>
                    <a:pt x="24482" y="5821"/>
                    <a:pt x="24500" y="5722"/>
                    <a:pt x="24509" y="5623"/>
                  </a:cubicBezTo>
                  <a:cubicBezTo>
                    <a:pt x="24608" y="5244"/>
                    <a:pt x="24680" y="4901"/>
                    <a:pt x="24716" y="4595"/>
                  </a:cubicBezTo>
                  <a:cubicBezTo>
                    <a:pt x="24802" y="4016"/>
                    <a:pt x="24742" y="3727"/>
                    <a:pt x="24530" y="3727"/>
                  </a:cubicBezTo>
                  <a:close/>
                </a:path>
              </a:pathLst>
            </a:custGeom>
            <a:solidFill>
              <a:srgbClr val="4898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3866425" y="2007800"/>
              <a:ext cx="1864125" cy="387400"/>
            </a:xfrm>
            <a:custGeom>
              <a:avLst/>
              <a:gdLst/>
              <a:ahLst/>
              <a:cxnLst/>
              <a:rect l="l" t="t" r="r" b="b"/>
              <a:pathLst>
                <a:path w="74565" h="15496" extrusionOk="0">
                  <a:moveTo>
                    <a:pt x="2322" y="1540"/>
                  </a:moveTo>
                  <a:cubicBezTo>
                    <a:pt x="2425" y="1540"/>
                    <a:pt x="2537" y="1549"/>
                    <a:pt x="2660" y="1569"/>
                  </a:cubicBezTo>
                  <a:cubicBezTo>
                    <a:pt x="2714" y="1587"/>
                    <a:pt x="2777" y="1596"/>
                    <a:pt x="2840" y="1614"/>
                  </a:cubicBezTo>
                  <a:cubicBezTo>
                    <a:pt x="3634" y="1803"/>
                    <a:pt x="3985" y="2128"/>
                    <a:pt x="3904" y="2597"/>
                  </a:cubicBezTo>
                  <a:cubicBezTo>
                    <a:pt x="3877" y="2777"/>
                    <a:pt x="3814" y="2894"/>
                    <a:pt x="3715" y="2957"/>
                  </a:cubicBezTo>
                  <a:cubicBezTo>
                    <a:pt x="3588" y="3040"/>
                    <a:pt x="3402" y="3082"/>
                    <a:pt x="3157" y="3082"/>
                  </a:cubicBezTo>
                  <a:cubicBezTo>
                    <a:pt x="3000" y="3082"/>
                    <a:pt x="2819" y="3064"/>
                    <a:pt x="2615" y="3029"/>
                  </a:cubicBezTo>
                  <a:cubicBezTo>
                    <a:pt x="2038" y="2930"/>
                    <a:pt x="1687" y="2759"/>
                    <a:pt x="1569" y="2543"/>
                  </a:cubicBezTo>
                  <a:cubicBezTo>
                    <a:pt x="1551" y="2290"/>
                    <a:pt x="1542" y="2155"/>
                    <a:pt x="1542" y="2137"/>
                  </a:cubicBezTo>
                  <a:cubicBezTo>
                    <a:pt x="1609" y="1739"/>
                    <a:pt x="1862" y="1540"/>
                    <a:pt x="2322" y="1540"/>
                  </a:cubicBezTo>
                  <a:close/>
                  <a:moveTo>
                    <a:pt x="524" y="1"/>
                  </a:moveTo>
                  <a:lnTo>
                    <a:pt x="1" y="3119"/>
                  </a:lnTo>
                  <a:lnTo>
                    <a:pt x="25330" y="7347"/>
                  </a:lnTo>
                  <a:cubicBezTo>
                    <a:pt x="25330" y="7347"/>
                    <a:pt x="25393" y="7095"/>
                    <a:pt x="25420" y="6995"/>
                  </a:cubicBezTo>
                  <a:cubicBezTo>
                    <a:pt x="25537" y="6283"/>
                    <a:pt x="25582" y="6067"/>
                    <a:pt x="25601" y="6004"/>
                  </a:cubicBezTo>
                  <a:cubicBezTo>
                    <a:pt x="25736" y="5391"/>
                    <a:pt x="25889" y="5283"/>
                    <a:pt x="25961" y="5274"/>
                  </a:cubicBezTo>
                  <a:cubicBezTo>
                    <a:pt x="25979" y="5265"/>
                    <a:pt x="25997" y="5265"/>
                    <a:pt x="26015" y="5265"/>
                  </a:cubicBezTo>
                  <a:cubicBezTo>
                    <a:pt x="26141" y="5292"/>
                    <a:pt x="26177" y="5571"/>
                    <a:pt x="26105" y="6049"/>
                  </a:cubicBezTo>
                  <a:cubicBezTo>
                    <a:pt x="26069" y="6355"/>
                    <a:pt x="25997" y="6689"/>
                    <a:pt x="25898" y="7077"/>
                  </a:cubicBezTo>
                  <a:cubicBezTo>
                    <a:pt x="25880" y="7176"/>
                    <a:pt x="25871" y="7266"/>
                    <a:pt x="25844" y="7356"/>
                  </a:cubicBezTo>
                  <a:lnTo>
                    <a:pt x="25826" y="7437"/>
                  </a:lnTo>
                  <a:lnTo>
                    <a:pt x="26412" y="7527"/>
                  </a:lnTo>
                  <a:lnTo>
                    <a:pt x="26926" y="4408"/>
                  </a:lnTo>
                  <a:lnTo>
                    <a:pt x="524" y="1"/>
                  </a:lnTo>
                  <a:close/>
                  <a:moveTo>
                    <a:pt x="28368" y="5003"/>
                  </a:moveTo>
                  <a:lnTo>
                    <a:pt x="27899" y="7780"/>
                  </a:lnTo>
                  <a:lnTo>
                    <a:pt x="74095" y="15496"/>
                  </a:lnTo>
                  <a:lnTo>
                    <a:pt x="74564" y="12719"/>
                  </a:lnTo>
                  <a:lnTo>
                    <a:pt x="28368" y="5003"/>
                  </a:lnTo>
                  <a:close/>
                </a:path>
              </a:pathLst>
            </a:custGeom>
            <a:solidFill>
              <a:srgbClr val="286F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3813475" y="2066175"/>
              <a:ext cx="56825" cy="83625"/>
            </a:xfrm>
            <a:custGeom>
              <a:avLst/>
              <a:gdLst/>
              <a:ahLst/>
              <a:cxnLst/>
              <a:rect l="l" t="t" r="r" b="b"/>
              <a:pathLst>
                <a:path w="2273" h="3345" extrusionOk="0">
                  <a:moveTo>
                    <a:pt x="244" y="0"/>
                  </a:moveTo>
                  <a:cubicBezTo>
                    <a:pt x="109" y="884"/>
                    <a:pt x="1" y="2164"/>
                    <a:pt x="46" y="3056"/>
                  </a:cubicBezTo>
                  <a:lnTo>
                    <a:pt x="1767" y="3344"/>
                  </a:lnTo>
                  <a:lnTo>
                    <a:pt x="2272" y="334"/>
                  </a:lnTo>
                  <a:lnTo>
                    <a:pt x="244" y="0"/>
                  </a:lnTo>
                  <a:close/>
                </a:path>
              </a:pathLst>
            </a:custGeom>
            <a:solidFill>
              <a:srgbClr val="1C2F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3818000" y="2001350"/>
              <a:ext cx="177350" cy="82875"/>
            </a:xfrm>
            <a:custGeom>
              <a:avLst/>
              <a:gdLst/>
              <a:ahLst/>
              <a:cxnLst/>
              <a:rect l="l" t="t" r="r" b="b"/>
              <a:pathLst>
                <a:path w="7094" h="3315" extrusionOk="0">
                  <a:moveTo>
                    <a:pt x="3991" y="0"/>
                  </a:moveTo>
                  <a:cubicBezTo>
                    <a:pt x="3917" y="0"/>
                    <a:pt x="3852" y="5"/>
                    <a:pt x="3795" y="15"/>
                  </a:cubicBezTo>
                  <a:cubicBezTo>
                    <a:pt x="3651" y="42"/>
                    <a:pt x="3515" y="105"/>
                    <a:pt x="3389" y="223"/>
                  </a:cubicBezTo>
                  <a:cubicBezTo>
                    <a:pt x="3299" y="286"/>
                    <a:pt x="3227" y="367"/>
                    <a:pt x="3173" y="457"/>
                  </a:cubicBezTo>
                  <a:lnTo>
                    <a:pt x="7094" y="1115"/>
                  </a:lnTo>
                  <a:cubicBezTo>
                    <a:pt x="7076" y="1007"/>
                    <a:pt x="7031" y="908"/>
                    <a:pt x="6968" y="817"/>
                  </a:cubicBezTo>
                  <a:cubicBezTo>
                    <a:pt x="6887" y="673"/>
                    <a:pt x="6778" y="565"/>
                    <a:pt x="6652" y="493"/>
                  </a:cubicBezTo>
                  <a:cubicBezTo>
                    <a:pt x="6517" y="412"/>
                    <a:pt x="6319" y="358"/>
                    <a:pt x="6048" y="313"/>
                  </a:cubicBezTo>
                  <a:lnTo>
                    <a:pt x="5471" y="214"/>
                  </a:lnTo>
                  <a:lnTo>
                    <a:pt x="4426" y="42"/>
                  </a:lnTo>
                  <a:cubicBezTo>
                    <a:pt x="4257" y="14"/>
                    <a:pt x="4112" y="0"/>
                    <a:pt x="3991" y="0"/>
                  </a:cubicBezTo>
                  <a:close/>
                  <a:moveTo>
                    <a:pt x="802" y="60"/>
                  </a:moveTo>
                  <a:cubicBezTo>
                    <a:pt x="424" y="1034"/>
                    <a:pt x="153" y="1998"/>
                    <a:pt x="0" y="2981"/>
                  </a:cubicBezTo>
                  <a:lnTo>
                    <a:pt x="2028" y="3314"/>
                  </a:lnTo>
                  <a:lnTo>
                    <a:pt x="2524" y="349"/>
                  </a:lnTo>
                  <a:lnTo>
                    <a:pt x="802" y="60"/>
                  </a:lnTo>
                  <a:close/>
                </a:path>
              </a:pathLst>
            </a:custGeom>
            <a:solidFill>
              <a:srgbClr val="2940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3928625" y="1968150"/>
              <a:ext cx="484300" cy="104000"/>
            </a:xfrm>
            <a:custGeom>
              <a:avLst/>
              <a:gdLst/>
              <a:ahLst/>
              <a:cxnLst/>
              <a:rect l="l" t="t" r="r" b="b"/>
              <a:pathLst>
                <a:path w="19372" h="4160" extrusionOk="0">
                  <a:moveTo>
                    <a:pt x="1858" y="496"/>
                  </a:moveTo>
                  <a:cubicBezTo>
                    <a:pt x="1867" y="496"/>
                    <a:pt x="1894" y="505"/>
                    <a:pt x="1930" y="532"/>
                  </a:cubicBezTo>
                  <a:cubicBezTo>
                    <a:pt x="1993" y="541"/>
                    <a:pt x="2948" y="676"/>
                    <a:pt x="4814" y="929"/>
                  </a:cubicBezTo>
                  <a:lnTo>
                    <a:pt x="18606" y="3236"/>
                  </a:lnTo>
                  <a:lnTo>
                    <a:pt x="18741" y="3389"/>
                  </a:lnTo>
                  <a:cubicBezTo>
                    <a:pt x="18732" y="3462"/>
                    <a:pt x="18696" y="3498"/>
                    <a:pt x="18642" y="3516"/>
                  </a:cubicBezTo>
                  <a:cubicBezTo>
                    <a:pt x="18626" y="3517"/>
                    <a:pt x="18607" y="3518"/>
                    <a:pt x="18586" y="3518"/>
                  </a:cubicBezTo>
                  <a:cubicBezTo>
                    <a:pt x="18474" y="3518"/>
                    <a:pt x="18282" y="3497"/>
                    <a:pt x="18002" y="3443"/>
                  </a:cubicBezTo>
                  <a:lnTo>
                    <a:pt x="4760" y="1217"/>
                  </a:lnTo>
                  <a:cubicBezTo>
                    <a:pt x="3246" y="938"/>
                    <a:pt x="2263" y="739"/>
                    <a:pt x="1813" y="631"/>
                  </a:cubicBezTo>
                  <a:cubicBezTo>
                    <a:pt x="1808" y="636"/>
                    <a:pt x="1805" y="638"/>
                    <a:pt x="1803" y="638"/>
                  </a:cubicBezTo>
                  <a:cubicBezTo>
                    <a:pt x="1795" y="638"/>
                    <a:pt x="1797" y="616"/>
                    <a:pt x="1804" y="568"/>
                  </a:cubicBezTo>
                  <a:cubicBezTo>
                    <a:pt x="1813" y="514"/>
                    <a:pt x="1831" y="496"/>
                    <a:pt x="1858" y="496"/>
                  </a:cubicBezTo>
                  <a:close/>
                  <a:moveTo>
                    <a:pt x="1128" y="0"/>
                  </a:moveTo>
                  <a:cubicBezTo>
                    <a:pt x="614" y="189"/>
                    <a:pt x="235" y="649"/>
                    <a:pt x="1" y="1370"/>
                  </a:cubicBezTo>
                  <a:lnTo>
                    <a:pt x="1046" y="1542"/>
                  </a:lnTo>
                  <a:cubicBezTo>
                    <a:pt x="1083" y="1190"/>
                    <a:pt x="1254" y="974"/>
                    <a:pt x="1551" y="884"/>
                  </a:cubicBezTo>
                  <a:lnTo>
                    <a:pt x="17019" y="3462"/>
                  </a:lnTo>
                  <a:cubicBezTo>
                    <a:pt x="17425" y="3858"/>
                    <a:pt x="17776" y="4083"/>
                    <a:pt x="18083" y="4129"/>
                  </a:cubicBezTo>
                  <a:cubicBezTo>
                    <a:pt x="18204" y="4150"/>
                    <a:pt x="18314" y="4160"/>
                    <a:pt x="18414" y="4160"/>
                  </a:cubicBezTo>
                  <a:cubicBezTo>
                    <a:pt x="18657" y="4160"/>
                    <a:pt x="18841" y="4099"/>
                    <a:pt x="18975" y="3984"/>
                  </a:cubicBezTo>
                  <a:cubicBezTo>
                    <a:pt x="19164" y="3804"/>
                    <a:pt x="19291" y="3489"/>
                    <a:pt x="19372" y="3029"/>
                  </a:cubicBezTo>
                  <a:lnTo>
                    <a:pt x="1128" y="0"/>
                  </a:lnTo>
                  <a:close/>
                </a:path>
              </a:pathLst>
            </a:custGeom>
            <a:solidFill>
              <a:srgbClr val="B6B6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3973500" y="1980525"/>
              <a:ext cx="423650" cy="75575"/>
            </a:xfrm>
            <a:custGeom>
              <a:avLst/>
              <a:gdLst/>
              <a:ahLst/>
              <a:cxnLst/>
              <a:rect l="l" t="t" r="r" b="b"/>
              <a:pathLst>
                <a:path w="16946" h="3023" extrusionOk="0">
                  <a:moveTo>
                    <a:pt x="63" y="1"/>
                  </a:moveTo>
                  <a:cubicBezTo>
                    <a:pt x="36" y="1"/>
                    <a:pt x="18" y="19"/>
                    <a:pt x="9" y="73"/>
                  </a:cubicBezTo>
                  <a:cubicBezTo>
                    <a:pt x="2" y="121"/>
                    <a:pt x="0" y="143"/>
                    <a:pt x="8" y="143"/>
                  </a:cubicBezTo>
                  <a:cubicBezTo>
                    <a:pt x="10" y="143"/>
                    <a:pt x="13" y="141"/>
                    <a:pt x="18" y="136"/>
                  </a:cubicBezTo>
                  <a:cubicBezTo>
                    <a:pt x="468" y="244"/>
                    <a:pt x="1451" y="443"/>
                    <a:pt x="2965" y="722"/>
                  </a:cubicBezTo>
                  <a:lnTo>
                    <a:pt x="16207" y="2948"/>
                  </a:lnTo>
                  <a:cubicBezTo>
                    <a:pt x="16487" y="3002"/>
                    <a:pt x="16679" y="3023"/>
                    <a:pt x="16791" y="3023"/>
                  </a:cubicBezTo>
                  <a:cubicBezTo>
                    <a:pt x="16812" y="3023"/>
                    <a:pt x="16831" y="3022"/>
                    <a:pt x="16847" y="3021"/>
                  </a:cubicBezTo>
                  <a:cubicBezTo>
                    <a:pt x="16901" y="3003"/>
                    <a:pt x="16937" y="2967"/>
                    <a:pt x="16946" y="2894"/>
                  </a:cubicBezTo>
                  <a:lnTo>
                    <a:pt x="16811" y="2741"/>
                  </a:lnTo>
                  <a:lnTo>
                    <a:pt x="3019" y="434"/>
                  </a:lnTo>
                  <a:cubicBezTo>
                    <a:pt x="1153" y="181"/>
                    <a:pt x="198" y="46"/>
                    <a:pt x="135" y="37"/>
                  </a:cubicBezTo>
                  <a:cubicBezTo>
                    <a:pt x="99" y="10"/>
                    <a:pt x="72" y="1"/>
                    <a:pt x="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3855400" y="2081950"/>
              <a:ext cx="1864100" cy="370500"/>
            </a:xfrm>
            <a:custGeom>
              <a:avLst/>
              <a:gdLst/>
              <a:ahLst/>
              <a:cxnLst/>
              <a:rect l="l" t="t" r="r" b="b"/>
              <a:pathLst>
                <a:path w="74564" h="14820" extrusionOk="0">
                  <a:moveTo>
                    <a:pt x="469" y="0"/>
                  </a:moveTo>
                  <a:lnTo>
                    <a:pt x="0" y="2776"/>
                  </a:lnTo>
                  <a:lnTo>
                    <a:pt x="26411" y="7184"/>
                  </a:lnTo>
                  <a:lnTo>
                    <a:pt x="26465" y="6860"/>
                  </a:lnTo>
                  <a:lnTo>
                    <a:pt x="74158" y="14819"/>
                  </a:lnTo>
                  <a:lnTo>
                    <a:pt x="74563" y="12376"/>
                  </a:lnTo>
                  <a:lnTo>
                    <a:pt x="28520" y="4687"/>
                  </a:lnTo>
                  <a:lnTo>
                    <a:pt x="28962" y="2064"/>
                  </a:lnTo>
                  <a:lnTo>
                    <a:pt x="27159" y="1767"/>
                  </a:lnTo>
                  <a:lnTo>
                    <a:pt x="26718" y="4390"/>
                  </a:lnTo>
                  <a:lnTo>
                    <a:pt x="26294" y="4318"/>
                  </a:lnTo>
                  <a:lnTo>
                    <a:pt x="26285" y="4399"/>
                  </a:lnTo>
                  <a:cubicBezTo>
                    <a:pt x="26159" y="5418"/>
                    <a:pt x="25996" y="5733"/>
                    <a:pt x="25879" y="5823"/>
                  </a:cubicBezTo>
                  <a:cubicBezTo>
                    <a:pt x="25853" y="5836"/>
                    <a:pt x="25831" y="5845"/>
                    <a:pt x="25811" y="5845"/>
                  </a:cubicBezTo>
                  <a:cubicBezTo>
                    <a:pt x="25804" y="5845"/>
                    <a:pt x="25796" y="5844"/>
                    <a:pt x="25789" y="5841"/>
                  </a:cubicBezTo>
                  <a:cubicBezTo>
                    <a:pt x="25762" y="5841"/>
                    <a:pt x="25735" y="5823"/>
                    <a:pt x="25717" y="5796"/>
                  </a:cubicBezTo>
                  <a:cubicBezTo>
                    <a:pt x="25636" y="5670"/>
                    <a:pt x="25582" y="5318"/>
                    <a:pt x="25789" y="4309"/>
                  </a:cubicBezTo>
                  <a:lnTo>
                    <a:pt x="25807" y="4237"/>
                  </a:lnTo>
                  <a:lnTo>
                    <a:pt x="469" y="0"/>
                  </a:lnTo>
                  <a:close/>
                </a:path>
              </a:pathLst>
            </a:custGeom>
            <a:solidFill>
              <a:srgbClr val="1D5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3809875" y="1963175"/>
              <a:ext cx="1923600" cy="492150"/>
            </a:xfrm>
            <a:custGeom>
              <a:avLst/>
              <a:gdLst/>
              <a:ahLst/>
              <a:cxnLst/>
              <a:rect l="l" t="t" r="r" b="b"/>
              <a:pathLst>
                <a:path w="76944" h="19686" extrusionOk="0">
                  <a:moveTo>
                    <a:pt x="5950" y="379"/>
                  </a:moveTo>
                  <a:lnTo>
                    <a:pt x="5851" y="388"/>
                  </a:lnTo>
                  <a:cubicBezTo>
                    <a:pt x="7383" y="578"/>
                    <a:pt x="8897" y="830"/>
                    <a:pt x="10421" y="1074"/>
                  </a:cubicBezTo>
                  <a:lnTo>
                    <a:pt x="14982" y="1840"/>
                  </a:lnTo>
                  <a:lnTo>
                    <a:pt x="19534" y="2615"/>
                  </a:lnTo>
                  <a:lnTo>
                    <a:pt x="23920" y="3388"/>
                  </a:lnTo>
                  <a:lnTo>
                    <a:pt x="23920" y="3388"/>
                  </a:lnTo>
                  <a:cubicBezTo>
                    <a:pt x="23900" y="3582"/>
                    <a:pt x="23858" y="3771"/>
                    <a:pt x="23770" y="3940"/>
                  </a:cubicBezTo>
                  <a:cubicBezTo>
                    <a:pt x="23743" y="3994"/>
                    <a:pt x="23707" y="4039"/>
                    <a:pt x="23671" y="4084"/>
                  </a:cubicBezTo>
                  <a:cubicBezTo>
                    <a:pt x="23635" y="4129"/>
                    <a:pt x="23590" y="4156"/>
                    <a:pt x="23536" y="4192"/>
                  </a:cubicBezTo>
                  <a:cubicBezTo>
                    <a:pt x="23437" y="4246"/>
                    <a:pt x="23310" y="4264"/>
                    <a:pt x="23184" y="4264"/>
                  </a:cubicBezTo>
                  <a:cubicBezTo>
                    <a:pt x="23162" y="4266"/>
                    <a:pt x="23139" y="4267"/>
                    <a:pt x="23117" y="4267"/>
                  </a:cubicBezTo>
                  <a:cubicBezTo>
                    <a:pt x="23011" y="4267"/>
                    <a:pt x="22902" y="4251"/>
                    <a:pt x="22806" y="4228"/>
                  </a:cubicBezTo>
                  <a:cubicBezTo>
                    <a:pt x="22680" y="4201"/>
                    <a:pt x="22571" y="4138"/>
                    <a:pt x="22463" y="4066"/>
                  </a:cubicBezTo>
                  <a:cubicBezTo>
                    <a:pt x="22247" y="3931"/>
                    <a:pt x="22058" y="3742"/>
                    <a:pt x="21904" y="3525"/>
                  </a:cubicBezTo>
                  <a:lnTo>
                    <a:pt x="21904" y="3516"/>
                  </a:lnTo>
                  <a:cubicBezTo>
                    <a:pt x="21886" y="3498"/>
                    <a:pt x="21850" y="3471"/>
                    <a:pt x="21823" y="3471"/>
                  </a:cubicBezTo>
                  <a:lnTo>
                    <a:pt x="21796" y="3471"/>
                  </a:lnTo>
                  <a:cubicBezTo>
                    <a:pt x="20507" y="3282"/>
                    <a:pt x="19209" y="3093"/>
                    <a:pt x="17920" y="2885"/>
                  </a:cubicBezTo>
                  <a:cubicBezTo>
                    <a:pt x="16631" y="2687"/>
                    <a:pt x="15342" y="2489"/>
                    <a:pt x="14053" y="2272"/>
                  </a:cubicBezTo>
                  <a:cubicBezTo>
                    <a:pt x="12764" y="2056"/>
                    <a:pt x="11475" y="1858"/>
                    <a:pt x="10186" y="1632"/>
                  </a:cubicBezTo>
                  <a:cubicBezTo>
                    <a:pt x="8897" y="1407"/>
                    <a:pt x="7617" y="1173"/>
                    <a:pt x="6337" y="884"/>
                  </a:cubicBezTo>
                  <a:cubicBezTo>
                    <a:pt x="6310" y="884"/>
                    <a:pt x="6283" y="884"/>
                    <a:pt x="6256" y="893"/>
                  </a:cubicBezTo>
                  <a:lnTo>
                    <a:pt x="6247" y="893"/>
                  </a:lnTo>
                  <a:cubicBezTo>
                    <a:pt x="6076" y="947"/>
                    <a:pt x="5896" y="1046"/>
                    <a:pt x="5787" y="1209"/>
                  </a:cubicBezTo>
                  <a:cubicBezTo>
                    <a:pt x="5670" y="1371"/>
                    <a:pt x="5625" y="1551"/>
                    <a:pt x="5607" y="1723"/>
                  </a:cubicBezTo>
                  <a:lnTo>
                    <a:pt x="5598" y="1759"/>
                  </a:lnTo>
                  <a:cubicBezTo>
                    <a:pt x="5598" y="1768"/>
                    <a:pt x="5598" y="1786"/>
                    <a:pt x="5598" y="1795"/>
                  </a:cubicBezTo>
                  <a:cubicBezTo>
                    <a:pt x="5607" y="1871"/>
                    <a:pt x="5670" y="1931"/>
                    <a:pt x="5752" y="1931"/>
                  </a:cubicBezTo>
                  <a:cubicBezTo>
                    <a:pt x="5758" y="1931"/>
                    <a:pt x="5764" y="1930"/>
                    <a:pt x="5769" y="1930"/>
                  </a:cubicBezTo>
                  <a:cubicBezTo>
                    <a:pt x="5812" y="1927"/>
                    <a:pt x="5853" y="1926"/>
                    <a:pt x="5894" y="1926"/>
                  </a:cubicBezTo>
                  <a:cubicBezTo>
                    <a:pt x="5994" y="1926"/>
                    <a:pt x="6091" y="1932"/>
                    <a:pt x="6193" y="1939"/>
                  </a:cubicBezTo>
                  <a:cubicBezTo>
                    <a:pt x="6337" y="1948"/>
                    <a:pt x="6472" y="1957"/>
                    <a:pt x="6599" y="1993"/>
                  </a:cubicBezTo>
                  <a:cubicBezTo>
                    <a:pt x="6725" y="2020"/>
                    <a:pt x="6860" y="2065"/>
                    <a:pt x="6950" y="2137"/>
                  </a:cubicBezTo>
                  <a:cubicBezTo>
                    <a:pt x="7049" y="2200"/>
                    <a:pt x="7121" y="2299"/>
                    <a:pt x="7167" y="2417"/>
                  </a:cubicBezTo>
                  <a:lnTo>
                    <a:pt x="7176" y="2426"/>
                  </a:lnTo>
                  <a:cubicBezTo>
                    <a:pt x="7212" y="2507"/>
                    <a:pt x="7239" y="2588"/>
                    <a:pt x="7230" y="2678"/>
                  </a:cubicBezTo>
                  <a:cubicBezTo>
                    <a:pt x="7230" y="2750"/>
                    <a:pt x="7284" y="2822"/>
                    <a:pt x="7365" y="2831"/>
                  </a:cubicBezTo>
                  <a:lnTo>
                    <a:pt x="7392" y="2831"/>
                  </a:lnTo>
                  <a:cubicBezTo>
                    <a:pt x="8293" y="2957"/>
                    <a:pt x="9204" y="3084"/>
                    <a:pt x="10105" y="3228"/>
                  </a:cubicBezTo>
                  <a:lnTo>
                    <a:pt x="11466" y="3435"/>
                  </a:lnTo>
                  <a:lnTo>
                    <a:pt x="12818" y="3652"/>
                  </a:lnTo>
                  <a:cubicBezTo>
                    <a:pt x="14630" y="3940"/>
                    <a:pt x="16433" y="4255"/>
                    <a:pt x="18245" y="4562"/>
                  </a:cubicBezTo>
                  <a:lnTo>
                    <a:pt x="20949" y="5022"/>
                  </a:lnTo>
                  <a:lnTo>
                    <a:pt x="23662" y="5490"/>
                  </a:lnTo>
                  <a:cubicBezTo>
                    <a:pt x="25395" y="5785"/>
                    <a:pt x="27129" y="6096"/>
                    <a:pt x="28862" y="6416"/>
                  </a:cubicBezTo>
                  <a:lnTo>
                    <a:pt x="28862" y="6416"/>
                  </a:lnTo>
                  <a:cubicBezTo>
                    <a:pt x="28668" y="7221"/>
                    <a:pt x="28519" y="8032"/>
                    <a:pt x="28376" y="8844"/>
                  </a:cubicBezTo>
                  <a:cubicBezTo>
                    <a:pt x="28304" y="9285"/>
                    <a:pt x="28232" y="9718"/>
                    <a:pt x="28178" y="10160"/>
                  </a:cubicBezTo>
                  <a:cubicBezTo>
                    <a:pt x="28116" y="10597"/>
                    <a:pt x="28062" y="11034"/>
                    <a:pt x="28035" y="11480"/>
                  </a:cubicBezTo>
                  <a:lnTo>
                    <a:pt x="28035" y="11480"/>
                  </a:lnTo>
                  <a:cubicBezTo>
                    <a:pt x="28034" y="11482"/>
                    <a:pt x="28034" y="11483"/>
                    <a:pt x="28034" y="11485"/>
                  </a:cubicBezTo>
                  <a:lnTo>
                    <a:pt x="28034" y="11494"/>
                  </a:lnTo>
                  <a:lnTo>
                    <a:pt x="28012" y="11627"/>
                  </a:lnTo>
                  <a:lnTo>
                    <a:pt x="28012" y="11627"/>
                  </a:lnTo>
                  <a:cubicBezTo>
                    <a:pt x="25733" y="11284"/>
                    <a:pt x="23463" y="10933"/>
                    <a:pt x="21192" y="10565"/>
                  </a:cubicBezTo>
                  <a:lnTo>
                    <a:pt x="14197" y="9420"/>
                  </a:lnTo>
                  <a:cubicBezTo>
                    <a:pt x="11863" y="9042"/>
                    <a:pt x="9528" y="8645"/>
                    <a:pt x="7203" y="8249"/>
                  </a:cubicBezTo>
                  <a:cubicBezTo>
                    <a:pt x="4917" y="7860"/>
                    <a:pt x="2632" y="7498"/>
                    <a:pt x="372" y="7018"/>
                  </a:cubicBezTo>
                  <a:lnTo>
                    <a:pt x="372" y="7018"/>
                  </a:lnTo>
                  <a:cubicBezTo>
                    <a:pt x="332" y="6599"/>
                    <a:pt x="327" y="6180"/>
                    <a:pt x="343" y="5761"/>
                  </a:cubicBezTo>
                  <a:cubicBezTo>
                    <a:pt x="361" y="5292"/>
                    <a:pt x="406" y="4823"/>
                    <a:pt x="478" y="4355"/>
                  </a:cubicBezTo>
                  <a:cubicBezTo>
                    <a:pt x="624" y="3473"/>
                    <a:pt x="875" y="2607"/>
                    <a:pt x="1248" y="1788"/>
                  </a:cubicBezTo>
                  <a:lnTo>
                    <a:pt x="1248" y="1788"/>
                  </a:lnTo>
                  <a:cubicBezTo>
                    <a:pt x="1599" y="1800"/>
                    <a:pt x="1945" y="1849"/>
                    <a:pt x="2290" y="1912"/>
                  </a:cubicBezTo>
                  <a:cubicBezTo>
                    <a:pt x="2687" y="1984"/>
                    <a:pt x="3074" y="2065"/>
                    <a:pt x="3462" y="2173"/>
                  </a:cubicBezTo>
                  <a:lnTo>
                    <a:pt x="3525" y="2191"/>
                  </a:lnTo>
                  <a:cubicBezTo>
                    <a:pt x="3534" y="2200"/>
                    <a:pt x="3552" y="2200"/>
                    <a:pt x="3561" y="2200"/>
                  </a:cubicBezTo>
                  <a:cubicBezTo>
                    <a:pt x="3624" y="2191"/>
                    <a:pt x="3669" y="2146"/>
                    <a:pt x="3669" y="2083"/>
                  </a:cubicBezTo>
                  <a:cubicBezTo>
                    <a:pt x="3660" y="1984"/>
                    <a:pt x="3705" y="1894"/>
                    <a:pt x="3768" y="1822"/>
                  </a:cubicBezTo>
                  <a:lnTo>
                    <a:pt x="3777" y="1813"/>
                  </a:lnTo>
                  <a:cubicBezTo>
                    <a:pt x="3876" y="1677"/>
                    <a:pt x="4039" y="1596"/>
                    <a:pt x="4210" y="1596"/>
                  </a:cubicBezTo>
                  <a:cubicBezTo>
                    <a:pt x="4291" y="1596"/>
                    <a:pt x="4381" y="1605"/>
                    <a:pt x="4471" y="1632"/>
                  </a:cubicBezTo>
                  <a:cubicBezTo>
                    <a:pt x="4553" y="1659"/>
                    <a:pt x="4634" y="1705"/>
                    <a:pt x="4715" y="1759"/>
                  </a:cubicBezTo>
                  <a:cubicBezTo>
                    <a:pt x="4733" y="1768"/>
                    <a:pt x="4760" y="1777"/>
                    <a:pt x="4778" y="1777"/>
                  </a:cubicBezTo>
                  <a:cubicBezTo>
                    <a:pt x="4784" y="1777"/>
                    <a:pt x="4790" y="1778"/>
                    <a:pt x="4795" y="1778"/>
                  </a:cubicBezTo>
                  <a:cubicBezTo>
                    <a:pt x="4868" y="1778"/>
                    <a:pt x="4923" y="1726"/>
                    <a:pt x="4931" y="1659"/>
                  </a:cubicBezTo>
                  <a:lnTo>
                    <a:pt x="4931" y="1623"/>
                  </a:lnTo>
                  <a:cubicBezTo>
                    <a:pt x="4940" y="1479"/>
                    <a:pt x="4976" y="1335"/>
                    <a:pt x="5030" y="1191"/>
                  </a:cubicBezTo>
                  <a:cubicBezTo>
                    <a:pt x="5084" y="1056"/>
                    <a:pt x="5147" y="929"/>
                    <a:pt x="5238" y="812"/>
                  </a:cubicBezTo>
                  <a:cubicBezTo>
                    <a:pt x="5319" y="686"/>
                    <a:pt x="5427" y="587"/>
                    <a:pt x="5544" y="506"/>
                  </a:cubicBezTo>
                  <a:cubicBezTo>
                    <a:pt x="5670" y="434"/>
                    <a:pt x="5805" y="379"/>
                    <a:pt x="5950" y="379"/>
                  </a:cubicBezTo>
                  <a:close/>
                  <a:moveTo>
                    <a:pt x="29247" y="6810"/>
                  </a:moveTo>
                  <a:cubicBezTo>
                    <a:pt x="29673" y="6840"/>
                    <a:pt x="30093" y="6910"/>
                    <a:pt x="30513" y="6987"/>
                  </a:cubicBezTo>
                  <a:lnTo>
                    <a:pt x="32000" y="7230"/>
                  </a:lnTo>
                  <a:lnTo>
                    <a:pt x="34983" y="7735"/>
                  </a:lnTo>
                  <a:lnTo>
                    <a:pt x="40942" y="8735"/>
                  </a:lnTo>
                  <a:lnTo>
                    <a:pt x="52867" y="10736"/>
                  </a:lnTo>
                  <a:lnTo>
                    <a:pt x="64783" y="12738"/>
                  </a:lnTo>
                  <a:lnTo>
                    <a:pt x="76488" y="14721"/>
                  </a:lnTo>
                  <a:lnTo>
                    <a:pt x="76488" y="14721"/>
                  </a:lnTo>
                  <a:cubicBezTo>
                    <a:pt x="76399" y="15063"/>
                    <a:pt x="76318" y="15406"/>
                    <a:pt x="76249" y="15748"/>
                  </a:cubicBezTo>
                  <a:cubicBezTo>
                    <a:pt x="76159" y="16154"/>
                    <a:pt x="76087" y="16568"/>
                    <a:pt x="76015" y="16974"/>
                  </a:cubicBezTo>
                  <a:cubicBezTo>
                    <a:pt x="75952" y="17380"/>
                    <a:pt x="75889" y="17794"/>
                    <a:pt x="75835" y="18209"/>
                  </a:cubicBezTo>
                  <a:cubicBezTo>
                    <a:pt x="75797" y="18558"/>
                    <a:pt x="75759" y="18907"/>
                    <a:pt x="75731" y="19256"/>
                  </a:cubicBezTo>
                  <a:lnTo>
                    <a:pt x="75731" y="19256"/>
                  </a:lnTo>
                  <a:lnTo>
                    <a:pt x="64017" y="17335"/>
                  </a:lnTo>
                  <a:lnTo>
                    <a:pt x="52092" y="15361"/>
                  </a:lnTo>
                  <a:lnTo>
                    <a:pt x="40166" y="13377"/>
                  </a:lnTo>
                  <a:cubicBezTo>
                    <a:pt x="36259" y="12731"/>
                    <a:pt x="32352" y="12075"/>
                    <a:pt x="28462" y="11368"/>
                  </a:cubicBezTo>
                  <a:lnTo>
                    <a:pt x="28462" y="11368"/>
                  </a:lnTo>
                  <a:cubicBezTo>
                    <a:pt x="28556" y="10998"/>
                    <a:pt x="28633" y="10627"/>
                    <a:pt x="28710" y="10250"/>
                  </a:cubicBezTo>
                  <a:cubicBezTo>
                    <a:pt x="28800" y="9817"/>
                    <a:pt x="28881" y="9375"/>
                    <a:pt x="28953" y="8943"/>
                  </a:cubicBezTo>
                  <a:cubicBezTo>
                    <a:pt x="29062" y="8231"/>
                    <a:pt x="29171" y="7524"/>
                    <a:pt x="29247" y="6810"/>
                  </a:cubicBezTo>
                  <a:close/>
                  <a:moveTo>
                    <a:pt x="5878" y="1"/>
                  </a:moveTo>
                  <a:cubicBezTo>
                    <a:pt x="5860" y="1"/>
                    <a:pt x="5833" y="1"/>
                    <a:pt x="5814" y="19"/>
                  </a:cubicBezTo>
                  <a:cubicBezTo>
                    <a:pt x="5670" y="127"/>
                    <a:pt x="5535" y="226"/>
                    <a:pt x="5409" y="334"/>
                  </a:cubicBezTo>
                  <a:cubicBezTo>
                    <a:pt x="5292" y="452"/>
                    <a:pt x="5183" y="569"/>
                    <a:pt x="5084" y="686"/>
                  </a:cubicBezTo>
                  <a:cubicBezTo>
                    <a:pt x="4985" y="812"/>
                    <a:pt x="4895" y="947"/>
                    <a:pt x="4805" y="1083"/>
                  </a:cubicBezTo>
                  <a:cubicBezTo>
                    <a:pt x="4743" y="1193"/>
                    <a:pt x="4686" y="1298"/>
                    <a:pt x="4623" y="1406"/>
                  </a:cubicBezTo>
                  <a:lnTo>
                    <a:pt x="4623" y="1406"/>
                  </a:lnTo>
                  <a:cubicBezTo>
                    <a:pt x="4480" y="1431"/>
                    <a:pt x="4340" y="1441"/>
                    <a:pt x="4201" y="1461"/>
                  </a:cubicBezTo>
                  <a:cubicBezTo>
                    <a:pt x="4003" y="1488"/>
                    <a:pt x="3822" y="1569"/>
                    <a:pt x="3651" y="1677"/>
                  </a:cubicBezTo>
                  <a:lnTo>
                    <a:pt x="3660" y="1677"/>
                  </a:lnTo>
                  <a:cubicBezTo>
                    <a:pt x="3596" y="1704"/>
                    <a:pt x="3531" y="1744"/>
                    <a:pt x="3465" y="1790"/>
                  </a:cubicBezTo>
                  <a:lnTo>
                    <a:pt x="3465" y="1790"/>
                  </a:lnTo>
                  <a:cubicBezTo>
                    <a:pt x="3089" y="1763"/>
                    <a:pt x="2712" y="1719"/>
                    <a:pt x="2335" y="1659"/>
                  </a:cubicBezTo>
                  <a:cubicBezTo>
                    <a:pt x="1938" y="1605"/>
                    <a:pt x="1542" y="1533"/>
                    <a:pt x="1154" y="1398"/>
                  </a:cubicBezTo>
                  <a:lnTo>
                    <a:pt x="1145" y="1398"/>
                  </a:lnTo>
                  <a:cubicBezTo>
                    <a:pt x="1129" y="1393"/>
                    <a:pt x="1113" y="1390"/>
                    <a:pt x="1097" y="1390"/>
                  </a:cubicBezTo>
                  <a:cubicBezTo>
                    <a:pt x="1031" y="1390"/>
                    <a:pt x="969" y="1434"/>
                    <a:pt x="947" y="1506"/>
                  </a:cubicBezTo>
                  <a:lnTo>
                    <a:pt x="947" y="1524"/>
                  </a:lnTo>
                  <a:cubicBezTo>
                    <a:pt x="659" y="2444"/>
                    <a:pt x="406" y="3372"/>
                    <a:pt x="235" y="4319"/>
                  </a:cubicBezTo>
                  <a:cubicBezTo>
                    <a:pt x="154" y="4787"/>
                    <a:pt x="100" y="5265"/>
                    <a:pt x="55" y="5743"/>
                  </a:cubicBezTo>
                  <a:cubicBezTo>
                    <a:pt x="19" y="6220"/>
                    <a:pt x="1" y="6707"/>
                    <a:pt x="1" y="7185"/>
                  </a:cubicBezTo>
                  <a:lnTo>
                    <a:pt x="1" y="7203"/>
                  </a:lnTo>
                  <a:cubicBezTo>
                    <a:pt x="10" y="7284"/>
                    <a:pt x="73" y="7356"/>
                    <a:pt x="163" y="7365"/>
                  </a:cubicBezTo>
                  <a:cubicBezTo>
                    <a:pt x="2506" y="7654"/>
                    <a:pt x="4841" y="8059"/>
                    <a:pt x="7167" y="8438"/>
                  </a:cubicBezTo>
                  <a:cubicBezTo>
                    <a:pt x="9501" y="8825"/>
                    <a:pt x="11836" y="9204"/>
                    <a:pt x="14161" y="9601"/>
                  </a:cubicBezTo>
                  <a:lnTo>
                    <a:pt x="21156" y="10800"/>
                  </a:lnTo>
                  <a:cubicBezTo>
                    <a:pt x="23482" y="11196"/>
                    <a:pt x="25807" y="11611"/>
                    <a:pt x="28133" y="12043"/>
                  </a:cubicBezTo>
                  <a:cubicBezTo>
                    <a:pt x="28144" y="12045"/>
                    <a:pt x="28155" y="12046"/>
                    <a:pt x="28166" y="12046"/>
                  </a:cubicBezTo>
                  <a:cubicBezTo>
                    <a:pt x="28261" y="12046"/>
                    <a:pt x="28342" y="11978"/>
                    <a:pt x="28358" y="11881"/>
                  </a:cubicBezTo>
                  <a:lnTo>
                    <a:pt x="28380" y="11748"/>
                  </a:lnTo>
                  <a:lnTo>
                    <a:pt x="28380" y="11748"/>
                  </a:lnTo>
                  <a:cubicBezTo>
                    <a:pt x="32300" y="12344"/>
                    <a:pt x="36211" y="12992"/>
                    <a:pt x="40121" y="13648"/>
                  </a:cubicBezTo>
                  <a:lnTo>
                    <a:pt x="52047" y="15649"/>
                  </a:lnTo>
                  <a:lnTo>
                    <a:pt x="63963" y="17650"/>
                  </a:lnTo>
                  <a:lnTo>
                    <a:pt x="75880" y="19678"/>
                  </a:lnTo>
                  <a:cubicBezTo>
                    <a:pt x="75895" y="19683"/>
                    <a:pt x="75911" y="19685"/>
                    <a:pt x="75927" y="19685"/>
                  </a:cubicBezTo>
                  <a:cubicBezTo>
                    <a:pt x="76002" y="19685"/>
                    <a:pt x="76072" y="19635"/>
                    <a:pt x="76087" y="19561"/>
                  </a:cubicBezTo>
                  <a:lnTo>
                    <a:pt x="76105" y="19516"/>
                  </a:lnTo>
                  <a:cubicBezTo>
                    <a:pt x="76222" y="19110"/>
                    <a:pt x="76312" y="18705"/>
                    <a:pt x="76393" y="18299"/>
                  </a:cubicBezTo>
                  <a:cubicBezTo>
                    <a:pt x="76484" y="17893"/>
                    <a:pt x="76556" y="17488"/>
                    <a:pt x="76628" y="17073"/>
                  </a:cubicBezTo>
                  <a:cubicBezTo>
                    <a:pt x="76691" y="16668"/>
                    <a:pt x="76754" y="16253"/>
                    <a:pt x="76808" y="15838"/>
                  </a:cubicBezTo>
                  <a:cubicBezTo>
                    <a:pt x="76862" y="15433"/>
                    <a:pt x="76898" y="15018"/>
                    <a:pt x="76925" y="14594"/>
                  </a:cubicBezTo>
                  <a:cubicBezTo>
                    <a:pt x="76943" y="14495"/>
                    <a:pt x="76871" y="14396"/>
                    <a:pt x="76763" y="14378"/>
                  </a:cubicBezTo>
                  <a:lnTo>
                    <a:pt x="64838" y="12413"/>
                  </a:lnTo>
                  <a:lnTo>
                    <a:pt x="52912" y="10439"/>
                  </a:lnTo>
                  <a:lnTo>
                    <a:pt x="40987" y="8456"/>
                  </a:lnTo>
                  <a:lnTo>
                    <a:pt x="35029" y="7464"/>
                  </a:lnTo>
                  <a:lnTo>
                    <a:pt x="32045" y="6969"/>
                  </a:lnTo>
                  <a:lnTo>
                    <a:pt x="30558" y="6725"/>
                  </a:lnTo>
                  <a:cubicBezTo>
                    <a:pt x="30130" y="6655"/>
                    <a:pt x="29702" y="6585"/>
                    <a:pt x="29281" y="6469"/>
                  </a:cubicBezTo>
                  <a:lnTo>
                    <a:pt x="29281" y="6469"/>
                  </a:lnTo>
                  <a:cubicBezTo>
                    <a:pt x="29286" y="6410"/>
                    <a:pt x="29291" y="6351"/>
                    <a:pt x="29296" y="6293"/>
                  </a:cubicBezTo>
                  <a:lnTo>
                    <a:pt x="29296" y="6275"/>
                  </a:lnTo>
                  <a:cubicBezTo>
                    <a:pt x="29305" y="6175"/>
                    <a:pt x="29233" y="6085"/>
                    <a:pt x="29133" y="6067"/>
                  </a:cubicBezTo>
                  <a:cubicBezTo>
                    <a:pt x="27322" y="5797"/>
                    <a:pt x="25510" y="5508"/>
                    <a:pt x="23698" y="5220"/>
                  </a:cubicBezTo>
                  <a:lnTo>
                    <a:pt x="20994" y="4787"/>
                  </a:lnTo>
                  <a:lnTo>
                    <a:pt x="18281" y="4346"/>
                  </a:lnTo>
                  <a:cubicBezTo>
                    <a:pt x="16469" y="4039"/>
                    <a:pt x="14666" y="3751"/>
                    <a:pt x="12854" y="3435"/>
                  </a:cubicBezTo>
                  <a:lnTo>
                    <a:pt x="11502" y="3210"/>
                  </a:lnTo>
                  <a:lnTo>
                    <a:pt x="10150" y="2957"/>
                  </a:lnTo>
                  <a:cubicBezTo>
                    <a:pt x="9281" y="2801"/>
                    <a:pt x="8413" y="2636"/>
                    <a:pt x="7552" y="2471"/>
                  </a:cubicBezTo>
                  <a:lnTo>
                    <a:pt x="7552" y="2471"/>
                  </a:lnTo>
                  <a:cubicBezTo>
                    <a:pt x="7514" y="2394"/>
                    <a:pt x="7468" y="2321"/>
                    <a:pt x="7410" y="2263"/>
                  </a:cubicBezTo>
                  <a:lnTo>
                    <a:pt x="7410" y="2263"/>
                  </a:lnTo>
                  <a:lnTo>
                    <a:pt x="7419" y="2272"/>
                  </a:lnTo>
                  <a:cubicBezTo>
                    <a:pt x="7329" y="2146"/>
                    <a:pt x="7212" y="2029"/>
                    <a:pt x="7076" y="1939"/>
                  </a:cubicBezTo>
                  <a:cubicBezTo>
                    <a:pt x="6932" y="1867"/>
                    <a:pt x="6788" y="1822"/>
                    <a:pt x="6653" y="1786"/>
                  </a:cubicBezTo>
                  <a:cubicBezTo>
                    <a:pt x="6509" y="1750"/>
                    <a:pt x="6364" y="1723"/>
                    <a:pt x="6238" y="1686"/>
                  </a:cubicBezTo>
                  <a:cubicBezTo>
                    <a:pt x="6165" y="1667"/>
                    <a:pt x="6091" y="1645"/>
                    <a:pt x="6018" y="1620"/>
                  </a:cubicBezTo>
                  <a:lnTo>
                    <a:pt x="6018" y="1620"/>
                  </a:lnTo>
                  <a:cubicBezTo>
                    <a:pt x="6036" y="1551"/>
                    <a:pt x="6064" y="1489"/>
                    <a:pt x="6103" y="1434"/>
                  </a:cubicBezTo>
                  <a:cubicBezTo>
                    <a:pt x="6150" y="1363"/>
                    <a:pt x="6225" y="1313"/>
                    <a:pt x="6322" y="1277"/>
                  </a:cubicBezTo>
                  <a:lnTo>
                    <a:pt x="6322" y="1277"/>
                  </a:lnTo>
                  <a:cubicBezTo>
                    <a:pt x="7604" y="1421"/>
                    <a:pt x="8886" y="1608"/>
                    <a:pt x="10159" y="1813"/>
                  </a:cubicBezTo>
                  <a:cubicBezTo>
                    <a:pt x="11448" y="2020"/>
                    <a:pt x="12728" y="2245"/>
                    <a:pt x="14017" y="2462"/>
                  </a:cubicBezTo>
                  <a:cubicBezTo>
                    <a:pt x="15306" y="2678"/>
                    <a:pt x="16595" y="2912"/>
                    <a:pt x="17884" y="3138"/>
                  </a:cubicBezTo>
                  <a:cubicBezTo>
                    <a:pt x="19154" y="3370"/>
                    <a:pt x="20433" y="3603"/>
                    <a:pt x="21703" y="3844"/>
                  </a:cubicBezTo>
                  <a:lnTo>
                    <a:pt x="21703" y="3844"/>
                  </a:lnTo>
                  <a:cubicBezTo>
                    <a:pt x="21913" y="3991"/>
                    <a:pt x="22119" y="4142"/>
                    <a:pt x="22355" y="4255"/>
                  </a:cubicBezTo>
                  <a:cubicBezTo>
                    <a:pt x="22481" y="4319"/>
                    <a:pt x="22616" y="4382"/>
                    <a:pt x="22761" y="4409"/>
                  </a:cubicBezTo>
                  <a:cubicBezTo>
                    <a:pt x="22905" y="4436"/>
                    <a:pt x="23040" y="4445"/>
                    <a:pt x="23184" y="4445"/>
                  </a:cubicBezTo>
                  <a:cubicBezTo>
                    <a:pt x="23329" y="4445"/>
                    <a:pt x="23482" y="4427"/>
                    <a:pt x="23626" y="4364"/>
                  </a:cubicBezTo>
                  <a:cubicBezTo>
                    <a:pt x="23698" y="4337"/>
                    <a:pt x="23761" y="4291"/>
                    <a:pt x="23824" y="4228"/>
                  </a:cubicBezTo>
                  <a:cubicBezTo>
                    <a:pt x="23878" y="4174"/>
                    <a:pt x="23923" y="4120"/>
                    <a:pt x="23968" y="4057"/>
                  </a:cubicBezTo>
                  <a:cubicBezTo>
                    <a:pt x="24140" y="3805"/>
                    <a:pt x="24221" y="3534"/>
                    <a:pt x="24311" y="3255"/>
                  </a:cubicBezTo>
                  <a:cubicBezTo>
                    <a:pt x="24311" y="3246"/>
                    <a:pt x="24320" y="3237"/>
                    <a:pt x="24320" y="3228"/>
                  </a:cubicBezTo>
                  <a:cubicBezTo>
                    <a:pt x="24329" y="3138"/>
                    <a:pt x="24266" y="3057"/>
                    <a:pt x="24176" y="3039"/>
                  </a:cubicBezTo>
                  <a:lnTo>
                    <a:pt x="24149" y="3039"/>
                  </a:lnTo>
                  <a:lnTo>
                    <a:pt x="19588" y="2317"/>
                  </a:lnTo>
                  <a:lnTo>
                    <a:pt x="15018" y="1587"/>
                  </a:lnTo>
                  <a:lnTo>
                    <a:pt x="10457" y="839"/>
                  </a:lnTo>
                  <a:cubicBezTo>
                    <a:pt x="8942" y="578"/>
                    <a:pt x="7419" y="325"/>
                    <a:pt x="5914" y="10"/>
                  </a:cubicBezTo>
                  <a:lnTo>
                    <a:pt x="58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3852475" y="2004425"/>
              <a:ext cx="33600" cy="150775"/>
            </a:xfrm>
            <a:custGeom>
              <a:avLst/>
              <a:gdLst/>
              <a:ahLst/>
              <a:cxnLst/>
              <a:rect l="l" t="t" r="r" b="b"/>
              <a:pathLst>
                <a:path w="1344" h="6031" extrusionOk="0">
                  <a:moveTo>
                    <a:pt x="1154" y="0"/>
                  </a:moveTo>
                  <a:cubicBezTo>
                    <a:pt x="1046" y="0"/>
                    <a:pt x="956" y="91"/>
                    <a:pt x="947" y="199"/>
                  </a:cubicBezTo>
                  <a:cubicBezTo>
                    <a:pt x="938" y="676"/>
                    <a:pt x="893" y="1145"/>
                    <a:pt x="829" y="1614"/>
                  </a:cubicBezTo>
                  <a:cubicBezTo>
                    <a:pt x="775" y="2083"/>
                    <a:pt x="685" y="2542"/>
                    <a:pt x="604" y="3011"/>
                  </a:cubicBezTo>
                  <a:cubicBezTo>
                    <a:pt x="442" y="3939"/>
                    <a:pt x="253" y="4868"/>
                    <a:pt x="18" y="5787"/>
                  </a:cubicBezTo>
                  <a:cubicBezTo>
                    <a:pt x="18" y="5796"/>
                    <a:pt x="9" y="5805"/>
                    <a:pt x="9" y="5814"/>
                  </a:cubicBezTo>
                  <a:cubicBezTo>
                    <a:pt x="0" y="5923"/>
                    <a:pt x="81" y="6022"/>
                    <a:pt x="189" y="6031"/>
                  </a:cubicBezTo>
                  <a:cubicBezTo>
                    <a:pt x="298" y="6031"/>
                    <a:pt x="388" y="5959"/>
                    <a:pt x="397" y="5850"/>
                  </a:cubicBezTo>
                  <a:cubicBezTo>
                    <a:pt x="478" y="4904"/>
                    <a:pt x="604" y="3967"/>
                    <a:pt x="748" y="3029"/>
                  </a:cubicBezTo>
                  <a:cubicBezTo>
                    <a:pt x="820" y="2569"/>
                    <a:pt x="893" y="2101"/>
                    <a:pt x="992" y="1641"/>
                  </a:cubicBezTo>
                  <a:cubicBezTo>
                    <a:pt x="1082" y="1172"/>
                    <a:pt x="1190" y="713"/>
                    <a:pt x="1334" y="262"/>
                  </a:cubicBezTo>
                  <a:cubicBezTo>
                    <a:pt x="1343" y="244"/>
                    <a:pt x="1343" y="226"/>
                    <a:pt x="1343" y="208"/>
                  </a:cubicBezTo>
                  <a:cubicBezTo>
                    <a:pt x="1343" y="100"/>
                    <a:pt x="1262" y="9"/>
                    <a:pt x="115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3928625" y="2002400"/>
              <a:ext cx="26175" cy="4300"/>
            </a:xfrm>
            <a:custGeom>
              <a:avLst/>
              <a:gdLst/>
              <a:ahLst/>
              <a:cxnLst/>
              <a:rect l="l" t="t" r="r" b="b"/>
              <a:pathLst>
                <a:path w="1047" h="172" fill="none" extrusionOk="0">
                  <a:moveTo>
                    <a:pt x="1" y="0"/>
                  </a:moveTo>
                  <a:lnTo>
                    <a:pt x="1046" y="172"/>
                  </a:lnTo>
                </a:path>
              </a:pathLst>
            </a:custGeom>
            <a:noFill/>
            <a:ln w="9700" cap="rnd" cmpd="sng">
              <a:solidFill>
                <a:srgbClr val="42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3897300" y="2012750"/>
              <a:ext cx="98050" cy="16475"/>
            </a:xfrm>
            <a:custGeom>
              <a:avLst/>
              <a:gdLst/>
              <a:ahLst/>
              <a:cxnLst/>
              <a:rect l="l" t="t" r="r" b="b"/>
              <a:pathLst>
                <a:path w="3922" h="659" fill="none" extrusionOk="0">
                  <a:moveTo>
                    <a:pt x="1" y="1"/>
                  </a:moveTo>
                  <a:lnTo>
                    <a:pt x="3922" y="659"/>
                  </a:lnTo>
                </a:path>
              </a:pathLst>
            </a:custGeom>
            <a:noFill/>
            <a:ln w="9700" cap="rnd" cmpd="sng">
              <a:solidFill>
                <a:srgbClr val="42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 name="Google Shape;40;p2"/>
          <p:cNvGrpSpPr/>
          <p:nvPr/>
        </p:nvGrpSpPr>
        <p:grpSpPr>
          <a:xfrm rot="-375097">
            <a:off x="1228557" y="-253382"/>
            <a:ext cx="711742" cy="793298"/>
            <a:chOff x="6554696" y="509501"/>
            <a:chExt cx="711709" cy="793261"/>
          </a:xfrm>
        </p:grpSpPr>
        <p:sp>
          <p:nvSpPr>
            <p:cNvPr id="41" name="Google Shape;41;p2"/>
            <p:cNvSpPr/>
            <p:nvPr/>
          </p:nvSpPr>
          <p:spPr>
            <a:xfrm>
              <a:off x="6560695" y="516700"/>
              <a:ext cx="696978" cy="779230"/>
            </a:xfrm>
            <a:custGeom>
              <a:avLst/>
              <a:gdLst/>
              <a:ahLst/>
              <a:cxnLst/>
              <a:rect l="l" t="t" r="r" b="b"/>
              <a:pathLst>
                <a:path w="20913" h="23381" extrusionOk="0">
                  <a:moveTo>
                    <a:pt x="4201" y="1"/>
                  </a:moveTo>
                  <a:cubicBezTo>
                    <a:pt x="1903" y="1"/>
                    <a:pt x="28" y="1866"/>
                    <a:pt x="28" y="4165"/>
                  </a:cubicBezTo>
                  <a:lnTo>
                    <a:pt x="1" y="17073"/>
                  </a:lnTo>
                  <a:cubicBezTo>
                    <a:pt x="1" y="18903"/>
                    <a:pt x="1190" y="20516"/>
                    <a:pt x="2930" y="21057"/>
                  </a:cubicBezTo>
                  <a:lnTo>
                    <a:pt x="9736" y="23193"/>
                  </a:lnTo>
                  <a:cubicBezTo>
                    <a:pt x="10143" y="23318"/>
                    <a:pt x="10563" y="23381"/>
                    <a:pt x="10982" y="23381"/>
                  </a:cubicBezTo>
                  <a:cubicBezTo>
                    <a:pt x="11444" y="23381"/>
                    <a:pt x="11906" y="23304"/>
                    <a:pt x="12350" y="23148"/>
                  </a:cubicBezTo>
                  <a:lnTo>
                    <a:pt x="18092" y="21147"/>
                  </a:lnTo>
                  <a:cubicBezTo>
                    <a:pt x="19759" y="20570"/>
                    <a:pt x="20886" y="18993"/>
                    <a:pt x="20886" y="17217"/>
                  </a:cubicBezTo>
                  <a:lnTo>
                    <a:pt x="20913" y="4201"/>
                  </a:lnTo>
                  <a:cubicBezTo>
                    <a:pt x="20913" y="1903"/>
                    <a:pt x="19047" y="28"/>
                    <a:pt x="16748" y="28"/>
                  </a:cubicBezTo>
                  <a:lnTo>
                    <a:pt x="420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6554696" y="509501"/>
              <a:ext cx="711709" cy="793261"/>
            </a:xfrm>
            <a:custGeom>
              <a:avLst/>
              <a:gdLst/>
              <a:ahLst/>
              <a:cxnLst/>
              <a:rect l="l" t="t" r="r" b="b"/>
              <a:pathLst>
                <a:path w="21355" h="23802" extrusionOk="0">
                  <a:moveTo>
                    <a:pt x="5138" y="442"/>
                  </a:moveTo>
                  <a:lnTo>
                    <a:pt x="7572" y="451"/>
                  </a:lnTo>
                  <a:lnTo>
                    <a:pt x="12440" y="469"/>
                  </a:lnTo>
                  <a:lnTo>
                    <a:pt x="14873" y="469"/>
                  </a:lnTo>
                  <a:lnTo>
                    <a:pt x="16090" y="478"/>
                  </a:lnTo>
                  <a:cubicBezTo>
                    <a:pt x="16249" y="478"/>
                    <a:pt x="16412" y="477"/>
                    <a:pt x="16574" y="477"/>
                  </a:cubicBezTo>
                  <a:cubicBezTo>
                    <a:pt x="16817" y="477"/>
                    <a:pt x="17058" y="480"/>
                    <a:pt x="17280" y="496"/>
                  </a:cubicBezTo>
                  <a:cubicBezTo>
                    <a:pt x="17659" y="541"/>
                    <a:pt x="18037" y="622"/>
                    <a:pt x="18389" y="766"/>
                  </a:cubicBezTo>
                  <a:cubicBezTo>
                    <a:pt x="18740" y="920"/>
                    <a:pt x="19083" y="1109"/>
                    <a:pt x="19380" y="1352"/>
                  </a:cubicBezTo>
                  <a:cubicBezTo>
                    <a:pt x="19669" y="1596"/>
                    <a:pt x="19939" y="1866"/>
                    <a:pt x="20155" y="2191"/>
                  </a:cubicBezTo>
                  <a:cubicBezTo>
                    <a:pt x="20363" y="2506"/>
                    <a:pt x="20534" y="2849"/>
                    <a:pt x="20651" y="3209"/>
                  </a:cubicBezTo>
                  <a:cubicBezTo>
                    <a:pt x="20759" y="3579"/>
                    <a:pt x="20832" y="3948"/>
                    <a:pt x="20832" y="4336"/>
                  </a:cubicBezTo>
                  <a:cubicBezTo>
                    <a:pt x="20841" y="4733"/>
                    <a:pt x="20832" y="5147"/>
                    <a:pt x="20832" y="5544"/>
                  </a:cubicBezTo>
                  <a:lnTo>
                    <a:pt x="20841" y="7978"/>
                  </a:lnTo>
                  <a:lnTo>
                    <a:pt x="20850" y="12845"/>
                  </a:lnTo>
                  <a:lnTo>
                    <a:pt x="20850" y="15279"/>
                  </a:lnTo>
                  <a:lnTo>
                    <a:pt x="20850" y="16496"/>
                  </a:lnTo>
                  <a:lnTo>
                    <a:pt x="20850" y="17109"/>
                  </a:lnTo>
                  <a:lnTo>
                    <a:pt x="20859" y="17406"/>
                  </a:lnTo>
                  <a:lnTo>
                    <a:pt x="20841" y="17704"/>
                  </a:lnTo>
                  <a:cubicBezTo>
                    <a:pt x="20795" y="18470"/>
                    <a:pt x="20516" y="19218"/>
                    <a:pt x="20047" y="19831"/>
                  </a:cubicBezTo>
                  <a:cubicBezTo>
                    <a:pt x="19579" y="20453"/>
                    <a:pt x="18930" y="20921"/>
                    <a:pt x="18208" y="21183"/>
                  </a:cubicBezTo>
                  <a:lnTo>
                    <a:pt x="13602" y="22769"/>
                  </a:lnTo>
                  <a:lnTo>
                    <a:pt x="12458" y="23175"/>
                  </a:lnTo>
                  <a:cubicBezTo>
                    <a:pt x="12088" y="23292"/>
                    <a:pt x="11709" y="23364"/>
                    <a:pt x="11322" y="23382"/>
                  </a:cubicBezTo>
                  <a:cubicBezTo>
                    <a:pt x="11267" y="23385"/>
                    <a:pt x="11211" y="23386"/>
                    <a:pt x="11156" y="23386"/>
                  </a:cubicBezTo>
                  <a:cubicBezTo>
                    <a:pt x="10830" y="23386"/>
                    <a:pt x="10500" y="23342"/>
                    <a:pt x="10177" y="23265"/>
                  </a:cubicBezTo>
                  <a:cubicBezTo>
                    <a:pt x="9997" y="23211"/>
                    <a:pt x="9798" y="23148"/>
                    <a:pt x="9609" y="23085"/>
                  </a:cubicBezTo>
                  <a:lnTo>
                    <a:pt x="9023" y="22905"/>
                  </a:lnTo>
                  <a:lnTo>
                    <a:pt x="4381" y="21453"/>
                  </a:lnTo>
                  <a:lnTo>
                    <a:pt x="3218" y="21093"/>
                  </a:lnTo>
                  <a:cubicBezTo>
                    <a:pt x="2849" y="20976"/>
                    <a:pt x="2497" y="20813"/>
                    <a:pt x="2173" y="20597"/>
                  </a:cubicBezTo>
                  <a:cubicBezTo>
                    <a:pt x="1542" y="20173"/>
                    <a:pt x="1001" y="19578"/>
                    <a:pt x="676" y="18866"/>
                  </a:cubicBezTo>
                  <a:cubicBezTo>
                    <a:pt x="505" y="18515"/>
                    <a:pt x="397" y="18136"/>
                    <a:pt x="343" y="17749"/>
                  </a:cubicBezTo>
                  <a:cubicBezTo>
                    <a:pt x="298" y="17361"/>
                    <a:pt x="316" y="16955"/>
                    <a:pt x="316" y="16550"/>
                  </a:cubicBezTo>
                  <a:lnTo>
                    <a:pt x="334" y="14116"/>
                  </a:lnTo>
                  <a:lnTo>
                    <a:pt x="388" y="9248"/>
                  </a:lnTo>
                  <a:cubicBezTo>
                    <a:pt x="397" y="7626"/>
                    <a:pt x="406" y="6003"/>
                    <a:pt x="415" y="4381"/>
                  </a:cubicBezTo>
                  <a:cubicBezTo>
                    <a:pt x="424" y="3993"/>
                    <a:pt x="478" y="3606"/>
                    <a:pt x="586" y="3245"/>
                  </a:cubicBezTo>
                  <a:cubicBezTo>
                    <a:pt x="703" y="2876"/>
                    <a:pt x="866" y="2524"/>
                    <a:pt x="1082" y="2200"/>
                  </a:cubicBezTo>
                  <a:cubicBezTo>
                    <a:pt x="1298" y="1884"/>
                    <a:pt x="1551" y="1596"/>
                    <a:pt x="1848" y="1343"/>
                  </a:cubicBezTo>
                  <a:cubicBezTo>
                    <a:pt x="2155" y="1109"/>
                    <a:pt x="2479" y="902"/>
                    <a:pt x="2831" y="748"/>
                  </a:cubicBezTo>
                  <a:cubicBezTo>
                    <a:pt x="3191" y="604"/>
                    <a:pt x="3561" y="505"/>
                    <a:pt x="3948" y="460"/>
                  </a:cubicBezTo>
                  <a:cubicBezTo>
                    <a:pt x="4039" y="451"/>
                    <a:pt x="4138" y="451"/>
                    <a:pt x="4237" y="442"/>
                  </a:cubicBezTo>
                  <a:close/>
                  <a:moveTo>
                    <a:pt x="4381" y="0"/>
                  </a:moveTo>
                  <a:lnTo>
                    <a:pt x="4219" y="9"/>
                  </a:lnTo>
                  <a:cubicBezTo>
                    <a:pt x="4111" y="18"/>
                    <a:pt x="4003" y="18"/>
                    <a:pt x="3894" y="27"/>
                  </a:cubicBezTo>
                  <a:cubicBezTo>
                    <a:pt x="3471" y="81"/>
                    <a:pt x="3056" y="190"/>
                    <a:pt x="2668" y="352"/>
                  </a:cubicBezTo>
                  <a:cubicBezTo>
                    <a:pt x="2272" y="523"/>
                    <a:pt x="1911" y="748"/>
                    <a:pt x="1578" y="1019"/>
                  </a:cubicBezTo>
                  <a:cubicBezTo>
                    <a:pt x="1253" y="1289"/>
                    <a:pt x="965" y="1614"/>
                    <a:pt x="731" y="1965"/>
                  </a:cubicBezTo>
                  <a:cubicBezTo>
                    <a:pt x="496" y="2326"/>
                    <a:pt x="316" y="2713"/>
                    <a:pt x="190" y="3119"/>
                  </a:cubicBezTo>
                  <a:cubicBezTo>
                    <a:pt x="63" y="3534"/>
                    <a:pt x="9" y="3957"/>
                    <a:pt x="0" y="4381"/>
                  </a:cubicBezTo>
                  <a:cubicBezTo>
                    <a:pt x="0" y="6003"/>
                    <a:pt x="0" y="7626"/>
                    <a:pt x="9" y="9248"/>
                  </a:cubicBezTo>
                  <a:lnTo>
                    <a:pt x="54" y="14116"/>
                  </a:lnTo>
                  <a:lnTo>
                    <a:pt x="54" y="16550"/>
                  </a:lnTo>
                  <a:lnTo>
                    <a:pt x="54" y="17154"/>
                  </a:lnTo>
                  <a:cubicBezTo>
                    <a:pt x="54" y="17253"/>
                    <a:pt x="54" y="17361"/>
                    <a:pt x="63" y="17469"/>
                  </a:cubicBezTo>
                  <a:cubicBezTo>
                    <a:pt x="63" y="17568"/>
                    <a:pt x="72" y="17676"/>
                    <a:pt x="81" y="17776"/>
                  </a:cubicBezTo>
                  <a:cubicBezTo>
                    <a:pt x="127" y="18190"/>
                    <a:pt x="217" y="18605"/>
                    <a:pt x="370" y="19002"/>
                  </a:cubicBezTo>
                  <a:cubicBezTo>
                    <a:pt x="676" y="19786"/>
                    <a:pt x="1226" y="20489"/>
                    <a:pt x="1947" y="20949"/>
                  </a:cubicBezTo>
                  <a:cubicBezTo>
                    <a:pt x="2299" y="21183"/>
                    <a:pt x="2696" y="21363"/>
                    <a:pt x="3092" y="21489"/>
                  </a:cubicBezTo>
                  <a:lnTo>
                    <a:pt x="4255" y="21859"/>
                  </a:lnTo>
                  <a:lnTo>
                    <a:pt x="8897" y="23310"/>
                  </a:lnTo>
                  <a:lnTo>
                    <a:pt x="9483" y="23490"/>
                  </a:lnTo>
                  <a:cubicBezTo>
                    <a:pt x="9672" y="23554"/>
                    <a:pt x="9862" y="23617"/>
                    <a:pt x="10078" y="23671"/>
                  </a:cubicBezTo>
                  <a:cubicBezTo>
                    <a:pt x="10418" y="23761"/>
                    <a:pt x="10777" y="23801"/>
                    <a:pt x="11133" y="23801"/>
                  </a:cubicBezTo>
                  <a:cubicBezTo>
                    <a:pt x="11202" y="23801"/>
                    <a:pt x="11271" y="23800"/>
                    <a:pt x="11340" y="23797"/>
                  </a:cubicBezTo>
                  <a:cubicBezTo>
                    <a:pt x="11764" y="23779"/>
                    <a:pt x="12187" y="23698"/>
                    <a:pt x="12593" y="23563"/>
                  </a:cubicBezTo>
                  <a:lnTo>
                    <a:pt x="13738" y="23157"/>
                  </a:lnTo>
                  <a:lnTo>
                    <a:pt x="18335" y="21552"/>
                  </a:lnTo>
                  <a:cubicBezTo>
                    <a:pt x="19137" y="21273"/>
                    <a:pt x="19858" y="20759"/>
                    <a:pt x="20372" y="20083"/>
                  </a:cubicBezTo>
                  <a:cubicBezTo>
                    <a:pt x="20895" y="19407"/>
                    <a:pt x="21210" y="18578"/>
                    <a:pt x="21273" y="17731"/>
                  </a:cubicBezTo>
                  <a:lnTo>
                    <a:pt x="21282" y="17406"/>
                  </a:lnTo>
                  <a:lnTo>
                    <a:pt x="21282" y="17109"/>
                  </a:lnTo>
                  <a:lnTo>
                    <a:pt x="21291" y="16496"/>
                  </a:lnTo>
                  <a:lnTo>
                    <a:pt x="21291" y="15279"/>
                  </a:lnTo>
                  <a:lnTo>
                    <a:pt x="21309" y="12845"/>
                  </a:lnTo>
                  <a:lnTo>
                    <a:pt x="21327" y="7978"/>
                  </a:lnTo>
                  <a:lnTo>
                    <a:pt x="21345" y="5544"/>
                  </a:lnTo>
                  <a:cubicBezTo>
                    <a:pt x="21345" y="5138"/>
                    <a:pt x="21354" y="4742"/>
                    <a:pt x="21345" y="4327"/>
                  </a:cubicBezTo>
                  <a:cubicBezTo>
                    <a:pt x="21336" y="3894"/>
                    <a:pt x="21255" y="3471"/>
                    <a:pt x="21129" y="3056"/>
                  </a:cubicBezTo>
                  <a:cubicBezTo>
                    <a:pt x="20994" y="2650"/>
                    <a:pt x="20795" y="2263"/>
                    <a:pt x="20561" y="1911"/>
                  </a:cubicBezTo>
                  <a:cubicBezTo>
                    <a:pt x="20309" y="1551"/>
                    <a:pt x="20011" y="1244"/>
                    <a:pt x="19678" y="974"/>
                  </a:cubicBezTo>
                  <a:cubicBezTo>
                    <a:pt x="19344" y="694"/>
                    <a:pt x="18966" y="487"/>
                    <a:pt x="18569" y="325"/>
                  </a:cubicBezTo>
                  <a:cubicBezTo>
                    <a:pt x="18172" y="153"/>
                    <a:pt x="17749" y="72"/>
                    <a:pt x="17325" y="18"/>
                  </a:cubicBezTo>
                  <a:cubicBezTo>
                    <a:pt x="17109" y="5"/>
                    <a:pt x="16901" y="2"/>
                    <a:pt x="16698" y="2"/>
                  </a:cubicBezTo>
                  <a:cubicBezTo>
                    <a:pt x="16596" y="2"/>
                    <a:pt x="16494" y="3"/>
                    <a:pt x="16393" y="3"/>
                  </a:cubicBezTo>
                  <a:cubicBezTo>
                    <a:pt x="16292" y="3"/>
                    <a:pt x="16192" y="2"/>
                    <a:pt x="160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43;p2"/>
          <p:cNvGrpSpPr/>
          <p:nvPr/>
        </p:nvGrpSpPr>
        <p:grpSpPr>
          <a:xfrm rot="807122">
            <a:off x="809300" y="4708652"/>
            <a:ext cx="2497551" cy="2401906"/>
            <a:chOff x="1857000" y="3245400"/>
            <a:chExt cx="1233825" cy="1186575"/>
          </a:xfrm>
        </p:grpSpPr>
        <p:sp>
          <p:nvSpPr>
            <p:cNvPr id="44" name="Google Shape;44;p2"/>
            <p:cNvSpPr/>
            <p:nvPr/>
          </p:nvSpPr>
          <p:spPr>
            <a:xfrm>
              <a:off x="2513000" y="4148825"/>
              <a:ext cx="463125" cy="272250"/>
            </a:xfrm>
            <a:custGeom>
              <a:avLst/>
              <a:gdLst/>
              <a:ahLst/>
              <a:cxnLst/>
              <a:rect l="l" t="t" r="r" b="b"/>
              <a:pathLst>
                <a:path w="18525" h="10890" extrusionOk="0">
                  <a:moveTo>
                    <a:pt x="12728" y="1"/>
                  </a:moveTo>
                  <a:cubicBezTo>
                    <a:pt x="12377" y="28"/>
                    <a:pt x="11899" y="1641"/>
                    <a:pt x="11664" y="2065"/>
                  </a:cubicBezTo>
                  <a:cubicBezTo>
                    <a:pt x="10979" y="3318"/>
                    <a:pt x="10015" y="4435"/>
                    <a:pt x="9005" y="5418"/>
                  </a:cubicBezTo>
                  <a:cubicBezTo>
                    <a:pt x="6527" y="7843"/>
                    <a:pt x="3263" y="9754"/>
                    <a:pt x="0" y="10889"/>
                  </a:cubicBezTo>
                  <a:cubicBezTo>
                    <a:pt x="5192" y="10331"/>
                    <a:pt x="10556" y="9114"/>
                    <a:pt x="15144" y="6626"/>
                  </a:cubicBezTo>
                  <a:cubicBezTo>
                    <a:pt x="16685" y="5788"/>
                    <a:pt x="17578" y="5409"/>
                    <a:pt x="18524" y="4066"/>
                  </a:cubicBezTo>
                  <a:cubicBezTo>
                    <a:pt x="17623" y="3976"/>
                    <a:pt x="17064" y="3038"/>
                    <a:pt x="16189" y="2651"/>
                  </a:cubicBezTo>
                  <a:cubicBezTo>
                    <a:pt x="15928" y="2543"/>
                    <a:pt x="12728" y="1"/>
                    <a:pt x="127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2508725" y="4143800"/>
              <a:ext cx="474150" cy="281125"/>
            </a:xfrm>
            <a:custGeom>
              <a:avLst/>
              <a:gdLst/>
              <a:ahLst/>
              <a:cxnLst/>
              <a:rect l="l" t="t" r="r" b="b"/>
              <a:pathLst>
                <a:path w="18966" h="11245" extrusionOk="0">
                  <a:moveTo>
                    <a:pt x="12884" y="443"/>
                  </a:moveTo>
                  <a:lnTo>
                    <a:pt x="14486" y="1707"/>
                  </a:lnTo>
                  <a:lnTo>
                    <a:pt x="15351" y="2383"/>
                  </a:lnTo>
                  <a:lnTo>
                    <a:pt x="15793" y="2716"/>
                  </a:lnTo>
                  <a:lnTo>
                    <a:pt x="16018" y="2879"/>
                  </a:lnTo>
                  <a:lnTo>
                    <a:pt x="16135" y="2960"/>
                  </a:lnTo>
                  <a:lnTo>
                    <a:pt x="16198" y="2996"/>
                  </a:lnTo>
                  <a:lnTo>
                    <a:pt x="16225" y="3023"/>
                  </a:lnTo>
                  <a:lnTo>
                    <a:pt x="16279" y="3050"/>
                  </a:lnTo>
                  <a:cubicBezTo>
                    <a:pt x="16469" y="3131"/>
                    <a:pt x="16649" y="3248"/>
                    <a:pt x="16820" y="3393"/>
                  </a:cubicBezTo>
                  <a:cubicBezTo>
                    <a:pt x="16991" y="3528"/>
                    <a:pt x="17163" y="3681"/>
                    <a:pt x="17334" y="3834"/>
                  </a:cubicBezTo>
                  <a:cubicBezTo>
                    <a:pt x="17514" y="3987"/>
                    <a:pt x="17703" y="4141"/>
                    <a:pt x="17920" y="4267"/>
                  </a:cubicBezTo>
                  <a:cubicBezTo>
                    <a:pt x="18030" y="4333"/>
                    <a:pt x="18147" y="4389"/>
                    <a:pt x="18270" y="4431"/>
                  </a:cubicBezTo>
                  <a:lnTo>
                    <a:pt x="18270" y="4431"/>
                  </a:lnTo>
                  <a:cubicBezTo>
                    <a:pt x="18099" y="4651"/>
                    <a:pt x="17917" y="4859"/>
                    <a:pt x="17713" y="5051"/>
                  </a:cubicBezTo>
                  <a:cubicBezTo>
                    <a:pt x="17424" y="5321"/>
                    <a:pt x="17100" y="5565"/>
                    <a:pt x="16757" y="5790"/>
                  </a:cubicBezTo>
                  <a:cubicBezTo>
                    <a:pt x="16415" y="6007"/>
                    <a:pt x="16045" y="6214"/>
                    <a:pt x="15684" y="6412"/>
                  </a:cubicBezTo>
                  <a:cubicBezTo>
                    <a:pt x="15315" y="6619"/>
                    <a:pt x="14945" y="6818"/>
                    <a:pt x="14585" y="7016"/>
                  </a:cubicBezTo>
                  <a:cubicBezTo>
                    <a:pt x="13106" y="7791"/>
                    <a:pt x="11547" y="8413"/>
                    <a:pt x="9961" y="8927"/>
                  </a:cubicBezTo>
                  <a:cubicBezTo>
                    <a:pt x="8374" y="9450"/>
                    <a:pt x="6752" y="9846"/>
                    <a:pt x="5111" y="10180"/>
                  </a:cubicBezTo>
                  <a:cubicBezTo>
                    <a:pt x="3896" y="10420"/>
                    <a:pt x="2671" y="10616"/>
                    <a:pt x="1444" y="10775"/>
                  </a:cubicBezTo>
                  <a:lnTo>
                    <a:pt x="1444" y="10775"/>
                  </a:lnTo>
                  <a:cubicBezTo>
                    <a:pt x="2382" y="10395"/>
                    <a:pt x="3302" y="9962"/>
                    <a:pt x="4192" y="9477"/>
                  </a:cubicBezTo>
                  <a:cubicBezTo>
                    <a:pt x="5463" y="8783"/>
                    <a:pt x="6670" y="7981"/>
                    <a:pt x="7806" y="7070"/>
                  </a:cubicBezTo>
                  <a:cubicBezTo>
                    <a:pt x="8933" y="6160"/>
                    <a:pt x="9979" y="5150"/>
                    <a:pt x="10898" y="4005"/>
                  </a:cubicBezTo>
                  <a:cubicBezTo>
                    <a:pt x="11123" y="3726"/>
                    <a:pt x="11340" y="3429"/>
                    <a:pt x="11538" y="3122"/>
                  </a:cubicBezTo>
                  <a:cubicBezTo>
                    <a:pt x="11646" y="2969"/>
                    <a:pt x="11736" y="2816"/>
                    <a:pt x="11835" y="2662"/>
                  </a:cubicBezTo>
                  <a:cubicBezTo>
                    <a:pt x="11881" y="2581"/>
                    <a:pt x="11926" y="2500"/>
                    <a:pt x="11971" y="2419"/>
                  </a:cubicBezTo>
                  <a:lnTo>
                    <a:pt x="12007" y="2356"/>
                  </a:lnTo>
                  <a:lnTo>
                    <a:pt x="12043" y="2293"/>
                  </a:lnTo>
                  <a:cubicBezTo>
                    <a:pt x="12061" y="2248"/>
                    <a:pt x="12079" y="2203"/>
                    <a:pt x="12097" y="2158"/>
                  </a:cubicBezTo>
                  <a:cubicBezTo>
                    <a:pt x="12241" y="1824"/>
                    <a:pt x="12367" y="1482"/>
                    <a:pt x="12502" y="1157"/>
                  </a:cubicBezTo>
                  <a:cubicBezTo>
                    <a:pt x="12575" y="995"/>
                    <a:pt x="12647" y="833"/>
                    <a:pt x="12728" y="688"/>
                  </a:cubicBezTo>
                  <a:cubicBezTo>
                    <a:pt x="12764" y="616"/>
                    <a:pt x="12809" y="544"/>
                    <a:pt x="12854" y="481"/>
                  </a:cubicBezTo>
                  <a:cubicBezTo>
                    <a:pt x="12863" y="468"/>
                    <a:pt x="12874" y="455"/>
                    <a:pt x="12884" y="443"/>
                  </a:cubicBezTo>
                  <a:close/>
                  <a:moveTo>
                    <a:pt x="12906" y="1"/>
                  </a:moveTo>
                  <a:cubicBezTo>
                    <a:pt x="12897" y="1"/>
                    <a:pt x="12889" y="2"/>
                    <a:pt x="12881" y="3"/>
                  </a:cubicBezTo>
                  <a:cubicBezTo>
                    <a:pt x="12755" y="21"/>
                    <a:pt x="12701" y="75"/>
                    <a:pt x="12647" y="120"/>
                  </a:cubicBezTo>
                  <a:cubicBezTo>
                    <a:pt x="12602" y="157"/>
                    <a:pt x="12566" y="202"/>
                    <a:pt x="12539" y="247"/>
                  </a:cubicBezTo>
                  <a:cubicBezTo>
                    <a:pt x="12475" y="337"/>
                    <a:pt x="12421" y="418"/>
                    <a:pt x="12376" y="499"/>
                  </a:cubicBezTo>
                  <a:cubicBezTo>
                    <a:pt x="12286" y="670"/>
                    <a:pt x="12214" y="842"/>
                    <a:pt x="12142" y="1004"/>
                  </a:cubicBezTo>
                  <a:cubicBezTo>
                    <a:pt x="12007" y="1346"/>
                    <a:pt x="11881" y="1689"/>
                    <a:pt x="11745" y="2013"/>
                  </a:cubicBezTo>
                  <a:lnTo>
                    <a:pt x="11691" y="2122"/>
                  </a:lnTo>
                  <a:lnTo>
                    <a:pt x="11673" y="2176"/>
                  </a:lnTo>
                  <a:lnTo>
                    <a:pt x="11637" y="2239"/>
                  </a:lnTo>
                  <a:cubicBezTo>
                    <a:pt x="11592" y="2311"/>
                    <a:pt x="11556" y="2392"/>
                    <a:pt x="11502" y="2464"/>
                  </a:cubicBezTo>
                  <a:cubicBezTo>
                    <a:pt x="11421" y="2617"/>
                    <a:pt x="11322" y="2771"/>
                    <a:pt x="11222" y="2915"/>
                  </a:cubicBezTo>
                  <a:cubicBezTo>
                    <a:pt x="11033" y="3212"/>
                    <a:pt x="10826" y="3501"/>
                    <a:pt x="10601" y="3780"/>
                  </a:cubicBezTo>
                  <a:cubicBezTo>
                    <a:pt x="9717" y="4889"/>
                    <a:pt x="8690" y="5898"/>
                    <a:pt x="7590" y="6800"/>
                  </a:cubicBezTo>
                  <a:cubicBezTo>
                    <a:pt x="6472" y="7701"/>
                    <a:pt x="5282" y="8503"/>
                    <a:pt x="4029" y="9188"/>
                  </a:cubicBezTo>
                  <a:cubicBezTo>
                    <a:pt x="2776" y="9883"/>
                    <a:pt x="1469" y="10459"/>
                    <a:pt x="117" y="10937"/>
                  </a:cubicBezTo>
                  <a:cubicBezTo>
                    <a:pt x="45" y="10964"/>
                    <a:pt x="0" y="11027"/>
                    <a:pt x="9" y="11108"/>
                  </a:cubicBezTo>
                  <a:cubicBezTo>
                    <a:pt x="18" y="11184"/>
                    <a:pt x="89" y="11244"/>
                    <a:pt x="172" y="11244"/>
                  </a:cubicBezTo>
                  <a:cubicBezTo>
                    <a:pt x="178" y="11244"/>
                    <a:pt x="184" y="11244"/>
                    <a:pt x="189" y="11244"/>
                  </a:cubicBezTo>
                  <a:cubicBezTo>
                    <a:pt x="1857" y="11063"/>
                    <a:pt x="3525" y="10820"/>
                    <a:pt x="5174" y="10486"/>
                  </a:cubicBezTo>
                  <a:cubicBezTo>
                    <a:pt x="6824" y="10153"/>
                    <a:pt x="8455" y="9747"/>
                    <a:pt x="10060" y="9225"/>
                  </a:cubicBezTo>
                  <a:cubicBezTo>
                    <a:pt x="10456" y="9089"/>
                    <a:pt x="10862" y="8963"/>
                    <a:pt x="11250" y="8810"/>
                  </a:cubicBezTo>
                  <a:lnTo>
                    <a:pt x="11844" y="8594"/>
                  </a:lnTo>
                  <a:lnTo>
                    <a:pt x="12430" y="8359"/>
                  </a:lnTo>
                  <a:cubicBezTo>
                    <a:pt x="12818" y="8206"/>
                    <a:pt x="13206" y="8026"/>
                    <a:pt x="13593" y="7863"/>
                  </a:cubicBezTo>
                  <a:lnTo>
                    <a:pt x="14170" y="7593"/>
                  </a:lnTo>
                  <a:cubicBezTo>
                    <a:pt x="14359" y="7503"/>
                    <a:pt x="14549" y="7422"/>
                    <a:pt x="14738" y="7323"/>
                  </a:cubicBezTo>
                  <a:cubicBezTo>
                    <a:pt x="15117" y="7133"/>
                    <a:pt x="15495" y="6944"/>
                    <a:pt x="15865" y="6755"/>
                  </a:cubicBezTo>
                  <a:cubicBezTo>
                    <a:pt x="16234" y="6556"/>
                    <a:pt x="16613" y="6367"/>
                    <a:pt x="16982" y="6151"/>
                  </a:cubicBezTo>
                  <a:cubicBezTo>
                    <a:pt x="17352" y="5934"/>
                    <a:pt x="17713" y="5691"/>
                    <a:pt x="18037" y="5394"/>
                  </a:cubicBezTo>
                  <a:cubicBezTo>
                    <a:pt x="18362" y="5096"/>
                    <a:pt x="18650" y="4763"/>
                    <a:pt x="18902" y="4420"/>
                  </a:cubicBezTo>
                  <a:cubicBezTo>
                    <a:pt x="18929" y="4384"/>
                    <a:pt x="18947" y="4339"/>
                    <a:pt x="18947" y="4303"/>
                  </a:cubicBezTo>
                  <a:cubicBezTo>
                    <a:pt x="18965" y="4159"/>
                    <a:pt x="18866" y="4042"/>
                    <a:pt x="18731" y="4023"/>
                  </a:cubicBezTo>
                  <a:lnTo>
                    <a:pt x="18722" y="4023"/>
                  </a:lnTo>
                  <a:cubicBezTo>
                    <a:pt x="18533" y="3996"/>
                    <a:pt x="18352" y="3924"/>
                    <a:pt x="18172" y="3825"/>
                  </a:cubicBezTo>
                  <a:cubicBezTo>
                    <a:pt x="18001" y="3726"/>
                    <a:pt x="17821" y="3600"/>
                    <a:pt x="17640" y="3456"/>
                  </a:cubicBezTo>
                  <a:cubicBezTo>
                    <a:pt x="17460" y="3320"/>
                    <a:pt x="17280" y="3176"/>
                    <a:pt x="17082" y="3032"/>
                  </a:cubicBezTo>
                  <a:cubicBezTo>
                    <a:pt x="16892" y="2897"/>
                    <a:pt x="16685" y="2762"/>
                    <a:pt x="16451" y="2662"/>
                  </a:cubicBezTo>
                  <a:lnTo>
                    <a:pt x="16415" y="2644"/>
                  </a:lnTo>
                  <a:lnTo>
                    <a:pt x="16360" y="2608"/>
                  </a:lnTo>
                  <a:lnTo>
                    <a:pt x="16261" y="2536"/>
                  </a:lnTo>
                  <a:lnTo>
                    <a:pt x="16036" y="2374"/>
                  </a:lnTo>
                  <a:lnTo>
                    <a:pt x="15603" y="2049"/>
                  </a:lnTo>
                  <a:lnTo>
                    <a:pt x="14738" y="1391"/>
                  </a:lnTo>
                  <a:lnTo>
                    <a:pt x="13025" y="48"/>
                  </a:lnTo>
                  <a:lnTo>
                    <a:pt x="13016" y="39"/>
                  </a:lnTo>
                  <a:cubicBezTo>
                    <a:pt x="12987" y="17"/>
                    <a:pt x="12945" y="1"/>
                    <a:pt x="12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1867600" y="3249925"/>
              <a:ext cx="1223225" cy="1178125"/>
            </a:xfrm>
            <a:custGeom>
              <a:avLst/>
              <a:gdLst/>
              <a:ahLst/>
              <a:cxnLst/>
              <a:rect l="l" t="t" r="r" b="b"/>
              <a:pathLst>
                <a:path w="48929" h="47125" extrusionOk="0">
                  <a:moveTo>
                    <a:pt x="2615" y="0"/>
                  </a:moveTo>
                  <a:cubicBezTo>
                    <a:pt x="1335" y="7617"/>
                    <a:pt x="541" y="15315"/>
                    <a:pt x="316" y="23049"/>
                  </a:cubicBezTo>
                  <a:cubicBezTo>
                    <a:pt x="82" y="30638"/>
                    <a:pt x="803" y="38291"/>
                    <a:pt x="100" y="45863"/>
                  </a:cubicBezTo>
                  <a:cubicBezTo>
                    <a:pt x="100" y="45944"/>
                    <a:pt x="55" y="45998"/>
                    <a:pt x="1" y="46025"/>
                  </a:cubicBezTo>
                  <a:cubicBezTo>
                    <a:pt x="5231" y="46886"/>
                    <a:pt x="10526" y="47124"/>
                    <a:pt x="15820" y="47124"/>
                  </a:cubicBezTo>
                  <a:cubicBezTo>
                    <a:pt x="17678" y="47124"/>
                    <a:pt x="19536" y="47095"/>
                    <a:pt x="21391" y="47053"/>
                  </a:cubicBezTo>
                  <a:cubicBezTo>
                    <a:pt x="22815" y="47017"/>
                    <a:pt x="24257" y="46963"/>
                    <a:pt x="25708" y="46863"/>
                  </a:cubicBezTo>
                  <a:cubicBezTo>
                    <a:pt x="31351" y="45601"/>
                    <a:pt x="37354" y="42402"/>
                    <a:pt x="38589" y="36633"/>
                  </a:cubicBezTo>
                  <a:cubicBezTo>
                    <a:pt x="38618" y="36502"/>
                    <a:pt x="38725" y="36441"/>
                    <a:pt x="38838" y="36441"/>
                  </a:cubicBezTo>
                  <a:cubicBezTo>
                    <a:pt x="38935" y="36441"/>
                    <a:pt x="39036" y="36486"/>
                    <a:pt x="39094" y="36570"/>
                  </a:cubicBezTo>
                  <a:cubicBezTo>
                    <a:pt x="40374" y="38517"/>
                    <a:pt x="42222" y="39634"/>
                    <a:pt x="44502" y="39941"/>
                  </a:cubicBezTo>
                  <a:cubicBezTo>
                    <a:pt x="47396" y="35452"/>
                    <a:pt x="47197" y="28520"/>
                    <a:pt x="47585" y="23599"/>
                  </a:cubicBezTo>
                  <a:cubicBezTo>
                    <a:pt x="48135" y="16631"/>
                    <a:pt x="48928" y="9645"/>
                    <a:pt x="48468" y="2668"/>
                  </a:cubicBezTo>
                  <a:cubicBezTo>
                    <a:pt x="33280" y="54"/>
                    <a:pt x="17929" y="1352"/>
                    <a:pt x="2642" y="9"/>
                  </a:cubicBezTo>
                  <a:cubicBezTo>
                    <a:pt x="2633" y="0"/>
                    <a:pt x="2624" y="0"/>
                    <a:pt x="261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1857000" y="3245400"/>
              <a:ext cx="1232000" cy="1186575"/>
            </a:xfrm>
            <a:custGeom>
              <a:avLst/>
              <a:gdLst/>
              <a:ahLst/>
              <a:cxnLst/>
              <a:rect l="l" t="t" r="r" b="b"/>
              <a:pathLst>
                <a:path w="49280" h="47463" extrusionOk="0">
                  <a:moveTo>
                    <a:pt x="3133" y="33"/>
                  </a:moveTo>
                  <a:lnTo>
                    <a:pt x="3147" y="37"/>
                  </a:lnTo>
                  <a:cubicBezTo>
                    <a:pt x="3142" y="37"/>
                    <a:pt x="3138" y="35"/>
                    <a:pt x="3133" y="33"/>
                  </a:cubicBezTo>
                  <a:close/>
                  <a:moveTo>
                    <a:pt x="3174" y="372"/>
                  </a:moveTo>
                  <a:cubicBezTo>
                    <a:pt x="10770" y="1029"/>
                    <a:pt x="18401" y="1047"/>
                    <a:pt x="26015" y="1227"/>
                  </a:cubicBezTo>
                  <a:cubicBezTo>
                    <a:pt x="29837" y="1317"/>
                    <a:pt x="33668" y="1443"/>
                    <a:pt x="37481" y="1714"/>
                  </a:cubicBezTo>
                  <a:lnTo>
                    <a:pt x="40338" y="1948"/>
                  </a:lnTo>
                  <a:lnTo>
                    <a:pt x="43187" y="2245"/>
                  </a:lnTo>
                  <a:lnTo>
                    <a:pt x="46026" y="2606"/>
                  </a:lnTo>
                  <a:cubicBezTo>
                    <a:pt x="46927" y="2750"/>
                    <a:pt x="47829" y="2867"/>
                    <a:pt x="48739" y="2985"/>
                  </a:cubicBezTo>
                  <a:cubicBezTo>
                    <a:pt x="48730" y="3354"/>
                    <a:pt x="48730" y="3697"/>
                    <a:pt x="48739" y="4048"/>
                  </a:cubicBezTo>
                  <a:lnTo>
                    <a:pt x="48766" y="5211"/>
                  </a:lnTo>
                  <a:cubicBezTo>
                    <a:pt x="48784" y="5995"/>
                    <a:pt x="48793" y="6779"/>
                    <a:pt x="48784" y="7564"/>
                  </a:cubicBezTo>
                  <a:cubicBezTo>
                    <a:pt x="48766" y="9132"/>
                    <a:pt x="48721" y="10700"/>
                    <a:pt x="48631" y="12269"/>
                  </a:cubicBezTo>
                  <a:cubicBezTo>
                    <a:pt x="48478" y="15415"/>
                    <a:pt x="48207" y="18542"/>
                    <a:pt x="47955" y="21688"/>
                  </a:cubicBezTo>
                  <a:cubicBezTo>
                    <a:pt x="47892" y="22473"/>
                    <a:pt x="47829" y="23257"/>
                    <a:pt x="47775" y="24041"/>
                  </a:cubicBezTo>
                  <a:cubicBezTo>
                    <a:pt x="47721" y="24834"/>
                    <a:pt x="47676" y="25618"/>
                    <a:pt x="47639" y="26403"/>
                  </a:cubicBezTo>
                  <a:cubicBezTo>
                    <a:pt x="47558" y="27980"/>
                    <a:pt x="47486" y="29548"/>
                    <a:pt x="47333" y="31108"/>
                  </a:cubicBezTo>
                  <a:cubicBezTo>
                    <a:pt x="47180" y="32667"/>
                    <a:pt x="46954" y="34218"/>
                    <a:pt x="46567" y="35732"/>
                  </a:cubicBezTo>
                  <a:cubicBezTo>
                    <a:pt x="46188" y="37213"/>
                    <a:pt x="45645" y="38651"/>
                    <a:pt x="44846" y="39944"/>
                  </a:cubicBezTo>
                  <a:lnTo>
                    <a:pt x="44846" y="39944"/>
                  </a:lnTo>
                  <a:cubicBezTo>
                    <a:pt x="43883" y="39803"/>
                    <a:pt x="42948" y="39509"/>
                    <a:pt x="42105" y="39022"/>
                  </a:cubicBezTo>
                  <a:cubicBezTo>
                    <a:pt x="41240" y="38526"/>
                    <a:pt x="40482" y="37832"/>
                    <a:pt x="39887" y="37021"/>
                  </a:cubicBezTo>
                  <a:lnTo>
                    <a:pt x="39671" y="36714"/>
                  </a:lnTo>
                  <a:lnTo>
                    <a:pt x="39644" y="36669"/>
                  </a:lnTo>
                  <a:cubicBezTo>
                    <a:pt x="39635" y="36660"/>
                    <a:pt x="39617" y="36633"/>
                    <a:pt x="39608" y="36615"/>
                  </a:cubicBezTo>
                  <a:cubicBezTo>
                    <a:pt x="39572" y="36579"/>
                    <a:pt x="39527" y="36552"/>
                    <a:pt x="39491" y="36525"/>
                  </a:cubicBezTo>
                  <a:cubicBezTo>
                    <a:pt x="39416" y="36488"/>
                    <a:pt x="39341" y="36469"/>
                    <a:pt x="39260" y="36469"/>
                  </a:cubicBezTo>
                  <a:cubicBezTo>
                    <a:pt x="39244" y="36469"/>
                    <a:pt x="39228" y="36470"/>
                    <a:pt x="39211" y="36471"/>
                  </a:cubicBezTo>
                  <a:cubicBezTo>
                    <a:pt x="39112" y="36480"/>
                    <a:pt x="39013" y="36534"/>
                    <a:pt x="38941" y="36615"/>
                  </a:cubicBezTo>
                  <a:cubicBezTo>
                    <a:pt x="38905" y="36660"/>
                    <a:pt x="38887" y="36705"/>
                    <a:pt x="38869" y="36760"/>
                  </a:cubicBezTo>
                  <a:cubicBezTo>
                    <a:pt x="38860" y="36787"/>
                    <a:pt x="38860" y="36796"/>
                    <a:pt x="38860" y="36814"/>
                  </a:cubicBezTo>
                  <a:lnTo>
                    <a:pt x="38842" y="36859"/>
                  </a:lnTo>
                  <a:lnTo>
                    <a:pt x="38761" y="37228"/>
                  </a:lnTo>
                  <a:cubicBezTo>
                    <a:pt x="38626" y="37715"/>
                    <a:pt x="38463" y="38193"/>
                    <a:pt x="38256" y="38652"/>
                  </a:cubicBezTo>
                  <a:cubicBezTo>
                    <a:pt x="38058" y="39112"/>
                    <a:pt x="37823" y="39563"/>
                    <a:pt x="37544" y="39987"/>
                  </a:cubicBezTo>
                  <a:cubicBezTo>
                    <a:pt x="37273" y="40410"/>
                    <a:pt x="36976" y="40825"/>
                    <a:pt x="36652" y="41203"/>
                  </a:cubicBezTo>
                  <a:cubicBezTo>
                    <a:pt x="35344" y="42754"/>
                    <a:pt x="33650" y="43953"/>
                    <a:pt x="31838" y="44872"/>
                  </a:cubicBezTo>
                  <a:cubicBezTo>
                    <a:pt x="30026" y="45782"/>
                    <a:pt x="28079" y="46449"/>
                    <a:pt x="26096" y="46891"/>
                  </a:cubicBezTo>
                  <a:lnTo>
                    <a:pt x="26123" y="46891"/>
                  </a:lnTo>
                  <a:cubicBezTo>
                    <a:pt x="23978" y="46972"/>
                    <a:pt x="21842" y="47098"/>
                    <a:pt x="19687" y="47117"/>
                  </a:cubicBezTo>
                  <a:cubicBezTo>
                    <a:pt x="18556" y="47136"/>
                    <a:pt x="17424" y="47147"/>
                    <a:pt x="16292" y="47147"/>
                  </a:cubicBezTo>
                  <a:cubicBezTo>
                    <a:pt x="15279" y="47147"/>
                    <a:pt x="14265" y="47138"/>
                    <a:pt x="13251" y="47117"/>
                  </a:cubicBezTo>
                  <a:cubicBezTo>
                    <a:pt x="11106" y="47071"/>
                    <a:pt x="8970" y="46981"/>
                    <a:pt x="6833" y="46810"/>
                  </a:cubicBezTo>
                  <a:cubicBezTo>
                    <a:pt x="4777" y="46645"/>
                    <a:pt x="2720" y="46413"/>
                    <a:pt x="687" y="46091"/>
                  </a:cubicBezTo>
                  <a:lnTo>
                    <a:pt x="687" y="46091"/>
                  </a:lnTo>
                  <a:cubicBezTo>
                    <a:pt x="694" y="46042"/>
                    <a:pt x="686" y="46024"/>
                    <a:pt x="695" y="45990"/>
                  </a:cubicBezTo>
                  <a:lnTo>
                    <a:pt x="704" y="45900"/>
                  </a:lnTo>
                  <a:lnTo>
                    <a:pt x="731" y="45539"/>
                  </a:lnTo>
                  <a:lnTo>
                    <a:pt x="785" y="44818"/>
                  </a:lnTo>
                  <a:cubicBezTo>
                    <a:pt x="830" y="44340"/>
                    <a:pt x="848" y="43853"/>
                    <a:pt x="884" y="43376"/>
                  </a:cubicBezTo>
                  <a:cubicBezTo>
                    <a:pt x="902" y="42898"/>
                    <a:pt x="920" y="42411"/>
                    <a:pt x="947" y="41934"/>
                  </a:cubicBezTo>
                  <a:lnTo>
                    <a:pt x="983" y="40482"/>
                  </a:lnTo>
                  <a:cubicBezTo>
                    <a:pt x="1020" y="38553"/>
                    <a:pt x="1001" y="36624"/>
                    <a:pt x="974" y="34704"/>
                  </a:cubicBezTo>
                  <a:cubicBezTo>
                    <a:pt x="911" y="30846"/>
                    <a:pt x="785" y="26998"/>
                    <a:pt x="902" y="23158"/>
                  </a:cubicBezTo>
                  <a:cubicBezTo>
                    <a:pt x="1135" y="15524"/>
                    <a:pt x="1919" y="7908"/>
                    <a:pt x="3174" y="372"/>
                  </a:cubicBezTo>
                  <a:close/>
                  <a:moveTo>
                    <a:pt x="2894" y="1"/>
                  </a:moveTo>
                  <a:lnTo>
                    <a:pt x="2867" y="145"/>
                  </a:lnTo>
                  <a:cubicBezTo>
                    <a:pt x="1587" y="7753"/>
                    <a:pt x="803" y="15442"/>
                    <a:pt x="569" y="23149"/>
                  </a:cubicBezTo>
                  <a:cubicBezTo>
                    <a:pt x="452" y="27007"/>
                    <a:pt x="578" y="30855"/>
                    <a:pt x="641" y="34704"/>
                  </a:cubicBezTo>
                  <a:cubicBezTo>
                    <a:pt x="677" y="36633"/>
                    <a:pt x="695" y="38553"/>
                    <a:pt x="659" y="40473"/>
                  </a:cubicBezTo>
                  <a:lnTo>
                    <a:pt x="614" y="41916"/>
                  </a:lnTo>
                  <a:cubicBezTo>
                    <a:pt x="596" y="42402"/>
                    <a:pt x="578" y="42880"/>
                    <a:pt x="551" y="43358"/>
                  </a:cubicBezTo>
                  <a:cubicBezTo>
                    <a:pt x="524" y="43835"/>
                    <a:pt x="506" y="44313"/>
                    <a:pt x="461" y="44800"/>
                  </a:cubicBezTo>
                  <a:lnTo>
                    <a:pt x="407" y="45512"/>
                  </a:lnTo>
                  <a:lnTo>
                    <a:pt x="380" y="45873"/>
                  </a:lnTo>
                  <a:lnTo>
                    <a:pt x="361" y="46035"/>
                  </a:lnTo>
                  <a:cubicBezTo>
                    <a:pt x="361" y="46053"/>
                    <a:pt x="361" y="46062"/>
                    <a:pt x="334" y="46071"/>
                  </a:cubicBezTo>
                  <a:lnTo>
                    <a:pt x="1" y="46305"/>
                  </a:lnTo>
                  <a:lnTo>
                    <a:pt x="398" y="46368"/>
                  </a:lnTo>
                  <a:cubicBezTo>
                    <a:pt x="2525" y="46711"/>
                    <a:pt x="4661" y="46963"/>
                    <a:pt x="6806" y="47135"/>
                  </a:cubicBezTo>
                  <a:cubicBezTo>
                    <a:pt x="8952" y="47306"/>
                    <a:pt x="11097" y="47387"/>
                    <a:pt x="13251" y="47432"/>
                  </a:cubicBezTo>
                  <a:cubicBezTo>
                    <a:pt x="14265" y="47453"/>
                    <a:pt x="15281" y="47463"/>
                    <a:pt x="16296" y="47463"/>
                  </a:cubicBezTo>
                  <a:cubicBezTo>
                    <a:pt x="17430" y="47463"/>
                    <a:pt x="18565" y="47451"/>
                    <a:pt x="19696" y="47432"/>
                  </a:cubicBezTo>
                  <a:cubicBezTo>
                    <a:pt x="21842" y="47414"/>
                    <a:pt x="23996" y="47288"/>
                    <a:pt x="26141" y="47207"/>
                  </a:cubicBezTo>
                  <a:lnTo>
                    <a:pt x="26150" y="47207"/>
                  </a:lnTo>
                  <a:lnTo>
                    <a:pt x="26168" y="47198"/>
                  </a:lnTo>
                  <a:cubicBezTo>
                    <a:pt x="28178" y="46747"/>
                    <a:pt x="30143" y="46080"/>
                    <a:pt x="31982" y="45151"/>
                  </a:cubicBezTo>
                  <a:cubicBezTo>
                    <a:pt x="33821" y="44214"/>
                    <a:pt x="35543" y="42997"/>
                    <a:pt x="36886" y="41411"/>
                  </a:cubicBezTo>
                  <a:cubicBezTo>
                    <a:pt x="37228" y="41014"/>
                    <a:pt x="37535" y="40590"/>
                    <a:pt x="37805" y="40149"/>
                  </a:cubicBezTo>
                  <a:cubicBezTo>
                    <a:pt x="38094" y="39716"/>
                    <a:pt x="38328" y="39247"/>
                    <a:pt x="38544" y="38779"/>
                  </a:cubicBezTo>
                  <a:cubicBezTo>
                    <a:pt x="38761" y="38301"/>
                    <a:pt x="38914" y="37805"/>
                    <a:pt x="39058" y="37300"/>
                  </a:cubicBezTo>
                  <a:lnTo>
                    <a:pt x="39148" y="36922"/>
                  </a:lnTo>
                  <a:lnTo>
                    <a:pt x="39157" y="36877"/>
                  </a:lnTo>
                  <a:cubicBezTo>
                    <a:pt x="39166" y="36868"/>
                    <a:pt x="39166" y="36841"/>
                    <a:pt x="39166" y="36841"/>
                  </a:cubicBezTo>
                  <a:cubicBezTo>
                    <a:pt x="39175" y="36832"/>
                    <a:pt x="39175" y="36814"/>
                    <a:pt x="39184" y="36814"/>
                  </a:cubicBezTo>
                  <a:cubicBezTo>
                    <a:pt x="39193" y="36796"/>
                    <a:pt x="39220" y="36787"/>
                    <a:pt x="39248" y="36778"/>
                  </a:cubicBezTo>
                  <a:cubicBezTo>
                    <a:pt x="39275" y="36778"/>
                    <a:pt x="39311" y="36787"/>
                    <a:pt x="39338" y="36796"/>
                  </a:cubicBezTo>
                  <a:cubicBezTo>
                    <a:pt x="39356" y="36805"/>
                    <a:pt x="39365" y="36814"/>
                    <a:pt x="39374" y="36823"/>
                  </a:cubicBezTo>
                  <a:lnTo>
                    <a:pt x="39392" y="36841"/>
                  </a:lnTo>
                  <a:lnTo>
                    <a:pt x="39419" y="36886"/>
                  </a:lnTo>
                  <a:lnTo>
                    <a:pt x="39644" y="37201"/>
                  </a:lnTo>
                  <a:cubicBezTo>
                    <a:pt x="40266" y="38040"/>
                    <a:pt x="41041" y="38770"/>
                    <a:pt x="41952" y="39292"/>
                  </a:cubicBezTo>
                  <a:cubicBezTo>
                    <a:pt x="42862" y="39824"/>
                    <a:pt x="43872" y="40140"/>
                    <a:pt x="44908" y="40284"/>
                  </a:cubicBezTo>
                  <a:lnTo>
                    <a:pt x="45007" y="40293"/>
                  </a:lnTo>
                  <a:lnTo>
                    <a:pt x="45061" y="40212"/>
                  </a:lnTo>
                  <a:cubicBezTo>
                    <a:pt x="45927" y="38860"/>
                    <a:pt x="46495" y="37354"/>
                    <a:pt x="46900" y="35822"/>
                  </a:cubicBezTo>
                  <a:cubicBezTo>
                    <a:pt x="47297" y="34281"/>
                    <a:pt x="47540" y="32712"/>
                    <a:pt x="47712" y="31144"/>
                  </a:cubicBezTo>
                  <a:cubicBezTo>
                    <a:pt x="47874" y="29575"/>
                    <a:pt x="47964" y="27998"/>
                    <a:pt x="48054" y="26430"/>
                  </a:cubicBezTo>
                  <a:cubicBezTo>
                    <a:pt x="48099" y="25636"/>
                    <a:pt x="48144" y="24852"/>
                    <a:pt x="48207" y="24077"/>
                  </a:cubicBezTo>
                  <a:cubicBezTo>
                    <a:pt x="48261" y="23293"/>
                    <a:pt x="48334" y="22509"/>
                    <a:pt x="48406" y="21724"/>
                  </a:cubicBezTo>
                  <a:cubicBezTo>
                    <a:pt x="48667" y="18588"/>
                    <a:pt x="48965" y="15451"/>
                    <a:pt x="49145" y="12296"/>
                  </a:cubicBezTo>
                  <a:cubicBezTo>
                    <a:pt x="49217" y="10727"/>
                    <a:pt x="49280" y="9141"/>
                    <a:pt x="49280" y="7564"/>
                  </a:cubicBezTo>
                  <a:cubicBezTo>
                    <a:pt x="49280" y="6779"/>
                    <a:pt x="49262" y="5986"/>
                    <a:pt x="49235" y="5193"/>
                  </a:cubicBezTo>
                  <a:lnTo>
                    <a:pt x="49208" y="4607"/>
                  </a:lnTo>
                  <a:lnTo>
                    <a:pt x="49199" y="4310"/>
                  </a:lnTo>
                  <a:lnTo>
                    <a:pt x="49190" y="4165"/>
                  </a:lnTo>
                  <a:lnTo>
                    <a:pt x="49181" y="4003"/>
                  </a:lnTo>
                  <a:cubicBezTo>
                    <a:pt x="49154" y="3561"/>
                    <a:pt x="49109" y="3120"/>
                    <a:pt x="49055" y="2705"/>
                  </a:cubicBezTo>
                  <a:cubicBezTo>
                    <a:pt x="48081" y="2525"/>
                    <a:pt x="47081" y="2345"/>
                    <a:pt x="46089" y="2200"/>
                  </a:cubicBezTo>
                  <a:lnTo>
                    <a:pt x="43232" y="1840"/>
                  </a:lnTo>
                  <a:lnTo>
                    <a:pt x="40374" y="1551"/>
                  </a:lnTo>
                  <a:lnTo>
                    <a:pt x="37508" y="1317"/>
                  </a:lnTo>
                  <a:cubicBezTo>
                    <a:pt x="33686" y="1056"/>
                    <a:pt x="29855" y="938"/>
                    <a:pt x="26024" y="857"/>
                  </a:cubicBezTo>
                  <a:cubicBezTo>
                    <a:pt x="22193" y="776"/>
                    <a:pt x="18362" y="731"/>
                    <a:pt x="14540" y="632"/>
                  </a:cubicBezTo>
                  <a:cubicBezTo>
                    <a:pt x="10726" y="524"/>
                    <a:pt x="6903" y="353"/>
                    <a:pt x="3107" y="21"/>
                  </a:cubicBezTo>
                  <a:lnTo>
                    <a:pt x="3107" y="21"/>
                  </a:lnTo>
                  <a:cubicBezTo>
                    <a:pt x="3091" y="15"/>
                    <a:pt x="3070" y="10"/>
                    <a:pt x="3039" y="10"/>
                  </a:cubicBezTo>
                  <a:lnTo>
                    <a:pt x="28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2004625" y="3411050"/>
              <a:ext cx="976675" cy="36075"/>
            </a:xfrm>
            <a:custGeom>
              <a:avLst/>
              <a:gdLst/>
              <a:ahLst/>
              <a:cxnLst/>
              <a:rect l="l" t="t" r="r" b="b"/>
              <a:pathLst>
                <a:path w="39067" h="1443" extrusionOk="0">
                  <a:moveTo>
                    <a:pt x="180" y="0"/>
                  </a:moveTo>
                  <a:cubicBezTo>
                    <a:pt x="0" y="0"/>
                    <a:pt x="9" y="262"/>
                    <a:pt x="180" y="271"/>
                  </a:cubicBezTo>
                  <a:cubicBezTo>
                    <a:pt x="13025" y="748"/>
                    <a:pt x="25897" y="1253"/>
                    <a:pt x="38751" y="1442"/>
                  </a:cubicBezTo>
                  <a:cubicBezTo>
                    <a:pt x="39066" y="1442"/>
                    <a:pt x="39066" y="965"/>
                    <a:pt x="38751" y="947"/>
                  </a:cubicBezTo>
                  <a:cubicBezTo>
                    <a:pt x="25906" y="424"/>
                    <a:pt x="13025" y="234"/>
                    <a:pt x="180" y="0"/>
                  </a:cubicBezTo>
                  <a:close/>
                </a:path>
              </a:pathLst>
            </a:custGeom>
            <a:solidFill>
              <a:srgbClr val="A67A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2004625" y="3411050"/>
              <a:ext cx="976675" cy="36075"/>
            </a:xfrm>
            <a:custGeom>
              <a:avLst/>
              <a:gdLst/>
              <a:ahLst/>
              <a:cxnLst/>
              <a:rect l="l" t="t" r="r" b="b"/>
              <a:pathLst>
                <a:path w="39067" h="1443" extrusionOk="0">
                  <a:moveTo>
                    <a:pt x="180" y="0"/>
                  </a:moveTo>
                  <a:cubicBezTo>
                    <a:pt x="0" y="0"/>
                    <a:pt x="9" y="262"/>
                    <a:pt x="180" y="271"/>
                  </a:cubicBezTo>
                  <a:cubicBezTo>
                    <a:pt x="13025" y="748"/>
                    <a:pt x="25897" y="1253"/>
                    <a:pt x="38751" y="1442"/>
                  </a:cubicBezTo>
                  <a:cubicBezTo>
                    <a:pt x="39066" y="1442"/>
                    <a:pt x="39066" y="965"/>
                    <a:pt x="38751" y="947"/>
                  </a:cubicBezTo>
                  <a:cubicBezTo>
                    <a:pt x="25906" y="424"/>
                    <a:pt x="13025" y="234"/>
                    <a:pt x="180"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 name="Google Shape;50;p2"/>
          <p:cNvSpPr/>
          <p:nvPr/>
        </p:nvSpPr>
        <p:spPr>
          <a:xfrm rot="-381518">
            <a:off x="1317430" y="-146232"/>
            <a:ext cx="102933" cy="551241"/>
          </a:xfrm>
          <a:prstGeom prst="roundRect">
            <a:avLst>
              <a:gd name="adj" fmla="val 50000"/>
            </a:avLst>
          </a:prstGeom>
          <a:solidFill>
            <a:schemeClr val="lt2">
              <a:alpha val="474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1"/>
        <p:cNvGrpSpPr/>
        <p:nvPr/>
      </p:nvGrpSpPr>
      <p:grpSpPr>
        <a:xfrm>
          <a:off x="0" y="0"/>
          <a:ext cx="0" cy="0"/>
          <a:chOff x="0" y="0"/>
          <a:chExt cx="0" cy="0"/>
        </a:xfrm>
      </p:grpSpPr>
      <p:sp>
        <p:nvSpPr>
          <p:cNvPr id="52" name="Google Shape;52;p3"/>
          <p:cNvSpPr txBox="1">
            <a:spLocks noGrp="1"/>
          </p:cNvSpPr>
          <p:nvPr>
            <p:ph type="title"/>
          </p:nvPr>
        </p:nvSpPr>
        <p:spPr>
          <a:xfrm>
            <a:off x="311700" y="2150850"/>
            <a:ext cx="8520600" cy="841800"/>
          </a:xfrm>
          <a:prstGeom prst="rect">
            <a:avLst/>
          </a:prstGeom>
        </p:spPr>
        <p:txBody>
          <a:bodyPr spcFirstLastPara="1" wrap="square" lIns="0" tIns="0" rIns="0" bIns="0"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3"/>
        <p:cNvGrpSpPr/>
        <p:nvPr/>
      </p:nvGrpSpPr>
      <p:grpSpPr>
        <a:xfrm>
          <a:off x="0" y="0"/>
          <a:ext cx="0" cy="0"/>
          <a:chOff x="0" y="0"/>
          <a:chExt cx="0" cy="0"/>
        </a:xfrm>
      </p:grpSpPr>
      <p:sp>
        <p:nvSpPr>
          <p:cNvPr id="54" name="Google Shape;54;p4"/>
          <p:cNvSpPr/>
          <p:nvPr/>
        </p:nvSpPr>
        <p:spPr>
          <a:xfrm>
            <a:off x="8740343" y="1780347"/>
            <a:ext cx="20479" cy="58449"/>
          </a:xfrm>
          <a:custGeom>
            <a:avLst/>
            <a:gdLst/>
            <a:ahLst/>
            <a:cxnLst/>
            <a:rect l="l" t="t" r="r" b="b"/>
            <a:pathLst>
              <a:path w="488" h="1403" extrusionOk="0">
                <a:moveTo>
                  <a:pt x="249" y="0"/>
                </a:moveTo>
                <a:cubicBezTo>
                  <a:pt x="193" y="0"/>
                  <a:pt x="139" y="35"/>
                  <a:pt x="118" y="90"/>
                </a:cubicBezTo>
                <a:cubicBezTo>
                  <a:pt x="73" y="190"/>
                  <a:pt x="46" y="289"/>
                  <a:pt x="28" y="397"/>
                </a:cubicBezTo>
                <a:cubicBezTo>
                  <a:pt x="19" y="442"/>
                  <a:pt x="1" y="496"/>
                  <a:pt x="19" y="541"/>
                </a:cubicBezTo>
                <a:cubicBezTo>
                  <a:pt x="19" y="559"/>
                  <a:pt x="28" y="568"/>
                  <a:pt x="37" y="586"/>
                </a:cubicBezTo>
                <a:cubicBezTo>
                  <a:pt x="64" y="595"/>
                  <a:pt x="145" y="613"/>
                  <a:pt x="145" y="622"/>
                </a:cubicBezTo>
                <a:cubicBezTo>
                  <a:pt x="145" y="631"/>
                  <a:pt x="100" y="649"/>
                  <a:pt x="73" y="658"/>
                </a:cubicBezTo>
                <a:cubicBezTo>
                  <a:pt x="37" y="667"/>
                  <a:pt x="46" y="685"/>
                  <a:pt x="46" y="694"/>
                </a:cubicBezTo>
                <a:cubicBezTo>
                  <a:pt x="37" y="902"/>
                  <a:pt x="46" y="1100"/>
                  <a:pt x="109" y="1307"/>
                </a:cubicBezTo>
                <a:cubicBezTo>
                  <a:pt x="118" y="1343"/>
                  <a:pt x="154" y="1379"/>
                  <a:pt x="190" y="1397"/>
                </a:cubicBezTo>
                <a:cubicBezTo>
                  <a:pt x="203" y="1401"/>
                  <a:pt x="215" y="1402"/>
                  <a:pt x="228" y="1402"/>
                </a:cubicBezTo>
                <a:cubicBezTo>
                  <a:pt x="289" y="1402"/>
                  <a:pt x="348" y="1367"/>
                  <a:pt x="371" y="1307"/>
                </a:cubicBezTo>
                <a:cubicBezTo>
                  <a:pt x="434" y="1109"/>
                  <a:pt x="443" y="902"/>
                  <a:pt x="443" y="703"/>
                </a:cubicBezTo>
                <a:cubicBezTo>
                  <a:pt x="443" y="685"/>
                  <a:pt x="452" y="676"/>
                  <a:pt x="416" y="658"/>
                </a:cubicBezTo>
                <a:cubicBezTo>
                  <a:pt x="389" y="649"/>
                  <a:pt x="344" y="640"/>
                  <a:pt x="344" y="622"/>
                </a:cubicBezTo>
                <a:cubicBezTo>
                  <a:pt x="344" y="613"/>
                  <a:pt x="425" y="595"/>
                  <a:pt x="443" y="586"/>
                </a:cubicBezTo>
                <a:cubicBezTo>
                  <a:pt x="461" y="577"/>
                  <a:pt x="470" y="559"/>
                  <a:pt x="470" y="550"/>
                </a:cubicBezTo>
                <a:cubicBezTo>
                  <a:pt x="488" y="496"/>
                  <a:pt x="470" y="451"/>
                  <a:pt x="461" y="397"/>
                </a:cubicBezTo>
                <a:cubicBezTo>
                  <a:pt x="443" y="298"/>
                  <a:pt x="416" y="190"/>
                  <a:pt x="380" y="90"/>
                </a:cubicBezTo>
                <a:cubicBezTo>
                  <a:pt x="362" y="54"/>
                  <a:pt x="335" y="27"/>
                  <a:pt x="298" y="9"/>
                </a:cubicBezTo>
                <a:cubicBezTo>
                  <a:pt x="282" y="3"/>
                  <a:pt x="266" y="0"/>
                  <a:pt x="2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 name="Google Shape;55;p4"/>
          <p:cNvGrpSpPr/>
          <p:nvPr/>
        </p:nvGrpSpPr>
        <p:grpSpPr>
          <a:xfrm>
            <a:off x="-1700" y="329"/>
            <a:ext cx="9147400" cy="5142843"/>
            <a:chOff x="238125" y="854700"/>
            <a:chExt cx="7142500" cy="4015650"/>
          </a:xfrm>
        </p:grpSpPr>
        <p:sp>
          <p:nvSpPr>
            <p:cNvPr id="56" name="Google Shape;56;p4"/>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4"/>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4"/>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4"/>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4"/>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4"/>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4"/>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4"/>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4"/>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4"/>
            <p:cNvSpPr/>
            <p:nvPr/>
          </p:nvSpPr>
          <p:spPr>
            <a:xfrm>
              <a:off x="561875" y="10727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4"/>
            <p:cNvSpPr/>
            <p:nvPr/>
          </p:nvSpPr>
          <p:spPr>
            <a:xfrm>
              <a:off x="561875" y="12703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4"/>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4"/>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4"/>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4"/>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4"/>
            <p:cNvSpPr/>
            <p:nvPr/>
          </p:nvSpPr>
          <p:spPr>
            <a:xfrm>
              <a:off x="561875" y="47219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4"/>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4"/>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4"/>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4"/>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4"/>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4"/>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 name="Google Shape;78;p4"/>
          <p:cNvSpPr txBox="1">
            <a:spLocks noGrp="1"/>
          </p:cNvSpPr>
          <p:nvPr>
            <p:ph type="title"/>
          </p:nvPr>
        </p:nvSpPr>
        <p:spPr>
          <a:xfrm>
            <a:off x="720000" y="540000"/>
            <a:ext cx="7704000" cy="360000"/>
          </a:xfrm>
          <a:prstGeom prst="rect">
            <a:avLst/>
          </a:prstGeom>
        </p:spPr>
        <p:txBody>
          <a:bodyPr spcFirstLastPara="1" wrap="square" lIns="0" tIns="0" rIns="0" bIns="0" anchor="t"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79" name="Google Shape;79;p4"/>
          <p:cNvSpPr txBox="1">
            <a:spLocks noGrp="1"/>
          </p:cNvSpPr>
          <p:nvPr>
            <p:ph type="body" idx="1"/>
          </p:nvPr>
        </p:nvSpPr>
        <p:spPr>
          <a:xfrm>
            <a:off x="720000" y="1246924"/>
            <a:ext cx="7704000" cy="3440100"/>
          </a:xfrm>
          <a:prstGeom prst="rect">
            <a:avLst/>
          </a:prstGeom>
        </p:spPr>
        <p:txBody>
          <a:bodyPr spcFirstLastPara="1" wrap="square" lIns="91425" tIns="91425" rIns="91425" bIns="91425" anchor="t" anchorCtr="0">
            <a:noAutofit/>
          </a:bodyPr>
          <a:lstStyle>
            <a:lvl1pPr marL="457200" lvl="0" indent="-304800" rtl="0">
              <a:lnSpc>
                <a:spcPct val="85000"/>
              </a:lnSpc>
              <a:spcBef>
                <a:spcPts val="0"/>
              </a:spcBef>
              <a:spcAft>
                <a:spcPts val="0"/>
              </a:spcAft>
              <a:buClr>
                <a:schemeClr val="dk1"/>
              </a:buClr>
              <a:buSzPts val="1200"/>
              <a:buChar char="●"/>
              <a:defRPr sz="1200"/>
            </a:lvl1pPr>
            <a:lvl2pPr marL="914400" lvl="1" indent="-304800" rtl="0">
              <a:spcBef>
                <a:spcPts val="5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able Of Contents">
  <p:cSld name="CUSTOM_1">
    <p:spTree>
      <p:nvGrpSpPr>
        <p:cNvPr id="1" name="Shape 80"/>
        <p:cNvGrpSpPr/>
        <p:nvPr/>
      </p:nvGrpSpPr>
      <p:grpSpPr>
        <a:xfrm>
          <a:off x="0" y="0"/>
          <a:ext cx="0" cy="0"/>
          <a:chOff x="0" y="0"/>
          <a:chExt cx="0" cy="0"/>
        </a:xfrm>
      </p:grpSpPr>
      <p:grpSp>
        <p:nvGrpSpPr>
          <p:cNvPr id="81" name="Google Shape;81;p5"/>
          <p:cNvGrpSpPr/>
          <p:nvPr/>
        </p:nvGrpSpPr>
        <p:grpSpPr>
          <a:xfrm>
            <a:off x="-174525" y="-22399"/>
            <a:ext cx="9487164" cy="5193049"/>
            <a:chOff x="-174525" y="-22399"/>
            <a:chExt cx="9487164" cy="5193049"/>
          </a:xfrm>
        </p:grpSpPr>
        <p:sp>
          <p:nvSpPr>
            <p:cNvPr id="82" name="Google Shape;82;p5"/>
            <p:cNvSpPr/>
            <p:nvPr/>
          </p:nvSpPr>
          <p:spPr>
            <a:xfrm>
              <a:off x="-174525" y="-22399"/>
              <a:ext cx="9487164" cy="5188298"/>
            </a:xfrm>
            <a:custGeom>
              <a:avLst/>
              <a:gdLst/>
              <a:ahLst/>
              <a:cxnLst/>
              <a:rect l="l" t="t" r="r" b="b"/>
              <a:pathLst>
                <a:path w="264469" h="144360" extrusionOk="0">
                  <a:moveTo>
                    <a:pt x="125024" y="0"/>
                  </a:moveTo>
                  <a:cubicBezTo>
                    <a:pt x="124865" y="0"/>
                    <a:pt x="124702" y="4"/>
                    <a:pt x="124536" y="11"/>
                  </a:cubicBezTo>
                  <a:lnTo>
                    <a:pt x="4940" y="11"/>
                  </a:lnTo>
                  <a:cubicBezTo>
                    <a:pt x="1569" y="65"/>
                    <a:pt x="0" y="1705"/>
                    <a:pt x="226" y="4914"/>
                  </a:cubicBezTo>
                  <a:lnTo>
                    <a:pt x="226" y="138500"/>
                  </a:lnTo>
                  <a:cubicBezTo>
                    <a:pt x="208" y="142159"/>
                    <a:pt x="1811" y="143993"/>
                    <a:pt x="5034" y="143993"/>
                  </a:cubicBezTo>
                  <a:cubicBezTo>
                    <a:pt x="5185" y="143993"/>
                    <a:pt x="5340" y="143989"/>
                    <a:pt x="5499" y="143981"/>
                  </a:cubicBezTo>
                  <a:cubicBezTo>
                    <a:pt x="23166" y="144233"/>
                    <a:pt x="61538" y="144359"/>
                    <a:pt x="76177" y="144359"/>
                  </a:cubicBezTo>
                  <a:cubicBezTo>
                    <a:pt x="90824" y="144359"/>
                    <a:pt x="107103" y="144233"/>
                    <a:pt x="125041" y="143981"/>
                  </a:cubicBezTo>
                  <a:cubicBezTo>
                    <a:pt x="129025" y="143963"/>
                    <a:pt x="130900" y="142007"/>
                    <a:pt x="130675" y="138122"/>
                  </a:cubicBezTo>
                  <a:lnTo>
                    <a:pt x="130675" y="6393"/>
                  </a:lnTo>
                  <a:cubicBezTo>
                    <a:pt x="130839" y="2139"/>
                    <a:pt x="128956" y="0"/>
                    <a:pt x="125024" y="0"/>
                  </a:cubicBezTo>
                  <a:close/>
                  <a:moveTo>
                    <a:pt x="139427" y="0"/>
                  </a:moveTo>
                  <a:cubicBezTo>
                    <a:pt x="135503" y="0"/>
                    <a:pt x="133611" y="2139"/>
                    <a:pt x="133776" y="6393"/>
                  </a:cubicBezTo>
                  <a:lnTo>
                    <a:pt x="133776" y="138122"/>
                  </a:lnTo>
                  <a:cubicBezTo>
                    <a:pt x="133550" y="142007"/>
                    <a:pt x="135434" y="143963"/>
                    <a:pt x="139409" y="143981"/>
                  </a:cubicBezTo>
                  <a:cubicBezTo>
                    <a:pt x="157347" y="144233"/>
                    <a:pt x="173635" y="144359"/>
                    <a:pt x="188274" y="144359"/>
                  </a:cubicBezTo>
                  <a:cubicBezTo>
                    <a:pt x="202912" y="144359"/>
                    <a:pt x="241294" y="144233"/>
                    <a:pt x="258970" y="143981"/>
                  </a:cubicBezTo>
                  <a:cubicBezTo>
                    <a:pt x="259129" y="143989"/>
                    <a:pt x="259285" y="143993"/>
                    <a:pt x="259437" y="143993"/>
                  </a:cubicBezTo>
                  <a:cubicBezTo>
                    <a:pt x="262675" y="143993"/>
                    <a:pt x="264277" y="142159"/>
                    <a:pt x="264243" y="138500"/>
                  </a:cubicBezTo>
                  <a:lnTo>
                    <a:pt x="264243" y="4914"/>
                  </a:lnTo>
                  <a:cubicBezTo>
                    <a:pt x="264468" y="1705"/>
                    <a:pt x="262900" y="65"/>
                    <a:pt x="259529" y="11"/>
                  </a:cubicBezTo>
                  <a:lnTo>
                    <a:pt x="139914" y="11"/>
                  </a:lnTo>
                  <a:cubicBezTo>
                    <a:pt x="139749" y="4"/>
                    <a:pt x="139586" y="0"/>
                    <a:pt x="1394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3" name="Google Shape;83;p5"/>
            <p:cNvCxnSpPr/>
            <p:nvPr/>
          </p:nvCxnSpPr>
          <p:spPr>
            <a:xfrm>
              <a:off x="-166800" y="540000"/>
              <a:ext cx="4681500" cy="0"/>
            </a:xfrm>
            <a:prstGeom prst="straightConnector1">
              <a:avLst/>
            </a:prstGeom>
            <a:noFill/>
            <a:ln w="9525" cap="flat" cmpd="sng">
              <a:solidFill>
                <a:srgbClr val="6D9EEB"/>
              </a:solidFill>
              <a:prstDash val="solid"/>
              <a:round/>
              <a:headEnd type="none" w="med" len="med"/>
              <a:tailEnd type="none" w="med" len="med"/>
            </a:ln>
          </p:spPr>
        </p:cxnSp>
        <p:grpSp>
          <p:nvGrpSpPr>
            <p:cNvPr id="84" name="Google Shape;84;p5"/>
            <p:cNvGrpSpPr/>
            <p:nvPr/>
          </p:nvGrpSpPr>
          <p:grpSpPr>
            <a:xfrm>
              <a:off x="263005" y="845117"/>
              <a:ext cx="3790149" cy="3960313"/>
              <a:chOff x="263005" y="845117"/>
              <a:chExt cx="3790149" cy="3960313"/>
            </a:xfrm>
          </p:grpSpPr>
          <p:sp>
            <p:nvSpPr>
              <p:cNvPr id="85" name="Google Shape;85;p5"/>
              <p:cNvSpPr/>
              <p:nvPr/>
            </p:nvSpPr>
            <p:spPr>
              <a:xfrm>
                <a:off x="263005" y="3941386"/>
                <a:ext cx="3790149" cy="19569"/>
              </a:xfrm>
              <a:custGeom>
                <a:avLst/>
                <a:gdLst/>
                <a:ahLst/>
                <a:cxnLst/>
                <a:rect l="l" t="t" r="r" b="b"/>
                <a:pathLst>
                  <a:path w="109629" h="551" extrusionOk="0">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5"/>
              <p:cNvSpPr/>
              <p:nvPr/>
            </p:nvSpPr>
            <p:spPr>
              <a:xfrm>
                <a:off x="263005" y="4223091"/>
                <a:ext cx="3790149" cy="19249"/>
              </a:xfrm>
              <a:custGeom>
                <a:avLst/>
                <a:gdLst/>
                <a:ahLst/>
                <a:cxnLst/>
                <a:rect l="l" t="t" r="r" b="b"/>
                <a:pathLst>
                  <a:path w="109629" h="542" extrusionOk="0">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5"/>
              <p:cNvSpPr/>
              <p:nvPr/>
            </p:nvSpPr>
            <p:spPr>
              <a:xfrm>
                <a:off x="263005" y="4504476"/>
                <a:ext cx="3790149" cy="19249"/>
              </a:xfrm>
              <a:custGeom>
                <a:avLst/>
                <a:gdLst/>
                <a:ahLst/>
                <a:cxnLst/>
                <a:rect l="l" t="t" r="r" b="b"/>
                <a:pathLst>
                  <a:path w="109629" h="542" extrusionOk="0">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5"/>
              <p:cNvSpPr/>
              <p:nvPr/>
            </p:nvSpPr>
            <p:spPr>
              <a:xfrm>
                <a:off x="263005" y="3378615"/>
                <a:ext cx="3790149" cy="19214"/>
              </a:xfrm>
              <a:custGeom>
                <a:avLst/>
                <a:gdLst/>
                <a:ahLst/>
                <a:cxnLst/>
                <a:rect l="l" t="t" r="r" b="b"/>
                <a:pathLst>
                  <a:path w="109629" h="541" extrusionOk="0">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5"/>
              <p:cNvSpPr/>
              <p:nvPr/>
            </p:nvSpPr>
            <p:spPr>
              <a:xfrm>
                <a:off x="263005" y="3660001"/>
                <a:ext cx="3790149" cy="19249"/>
              </a:xfrm>
              <a:custGeom>
                <a:avLst/>
                <a:gdLst/>
                <a:ahLst/>
                <a:cxnLst/>
                <a:rect l="l" t="t" r="r" b="b"/>
                <a:pathLst>
                  <a:path w="109629" h="542" extrusionOk="0">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5"/>
              <p:cNvSpPr/>
              <p:nvPr/>
            </p:nvSpPr>
            <p:spPr>
              <a:xfrm>
                <a:off x="263005" y="3097194"/>
                <a:ext cx="3790149" cy="19249"/>
              </a:xfrm>
              <a:custGeom>
                <a:avLst/>
                <a:gdLst/>
                <a:ahLst/>
                <a:cxnLst/>
                <a:rect l="l" t="t" r="r" b="b"/>
                <a:pathLst>
                  <a:path w="109629" h="542" extrusionOk="0">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5"/>
              <p:cNvSpPr/>
              <p:nvPr/>
            </p:nvSpPr>
            <p:spPr>
              <a:xfrm>
                <a:off x="263005" y="2252683"/>
                <a:ext cx="3790149" cy="19249"/>
              </a:xfrm>
              <a:custGeom>
                <a:avLst/>
                <a:gdLst/>
                <a:ahLst/>
                <a:cxnLst/>
                <a:rect l="l" t="t" r="r" b="b"/>
                <a:pathLst>
                  <a:path w="109629" h="542" extrusionOk="0">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5"/>
              <p:cNvSpPr/>
              <p:nvPr/>
            </p:nvSpPr>
            <p:spPr>
              <a:xfrm>
                <a:off x="263005" y="2534104"/>
                <a:ext cx="3790149" cy="19249"/>
              </a:xfrm>
              <a:custGeom>
                <a:avLst/>
                <a:gdLst/>
                <a:ahLst/>
                <a:cxnLst/>
                <a:rect l="l" t="t" r="r" b="b"/>
                <a:pathLst>
                  <a:path w="109629" h="542" extrusionOk="0">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5"/>
              <p:cNvSpPr/>
              <p:nvPr/>
            </p:nvSpPr>
            <p:spPr>
              <a:xfrm>
                <a:off x="263005" y="1970978"/>
                <a:ext cx="3790149" cy="19285"/>
              </a:xfrm>
              <a:custGeom>
                <a:avLst/>
                <a:gdLst/>
                <a:ahLst/>
                <a:cxnLst/>
                <a:rect l="l" t="t" r="r" b="b"/>
                <a:pathLst>
                  <a:path w="109629" h="543" extrusionOk="0">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5"/>
              <p:cNvSpPr/>
              <p:nvPr/>
            </p:nvSpPr>
            <p:spPr>
              <a:xfrm>
                <a:off x="263005" y="1408208"/>
                <a:ext cx="3790149" cy="19249"/>
              </a:xfrm>
              <a:custGeom>
                <a:avLst/>
                <a:gdLst/>
                <a:ahLst/>
                <a:cxnLst/>
                <a:rect l="l" t="t" r="r" b="b"/>
                <a:pathLst>
                  <a:path w="109629" h="542" extrusionOk="0">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5"/>
              <p:cNvSpPr/>
              <p:nvPr/>
            </p:nvSpPr>
            <p:spPr>
              <a:xfrm>
                <a:off x="263005" y="845117"/>
                <a:ext cx="3790149" cy="19214"/>
              </a:xfrm>
              <a:custGeom>
                <a:avLst/>
                <a:gdLst/>
                <a:ahLst/>
                <a:cxnLst/>
                <a:rect l="l" t="t" r="r" b="b"/>
                <a:pathLst>
                  <a:path w="109629" h="541" extrusionOk="0">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5"/>
              <p:cNvSpPr/>
              <p:nvPr/>
            </p:nvSpPr>
            <p:spPr>
              <a:xfrm>
                <a:off x="263005" y="1126503"/>
                <a:ext cx="3790149" cy="19249"/>
              </a:xfrm>
              <a:custGeom>
                <a:avLst/>
                <a:gdLst/>
                <a:ahLst/>
                <a:cxnLst/>
                <a:rect l="l" t="t" r="r" b="b"/>
                <a:pathLst>
                  <a:path w="109629" h="542" extrusionOk="0">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5"/>
              <p:cNvSpPr/>
              <p:nvPr/>
            </p:nvSpPr>
            <p:spPr>
              <a:xfrm>
                <a:off x="263005" y="1689593"/>
                <a:ext cx="3790149" cy="19249"/>
              </a:xfrm>
              <a:custGeom>
                <a:avLst/>
                <a:gdLst/>
                <a:ahLst/>
                <a:cxnLst/>
                <a:rect l="l" t="t" r="r" b="b"/>
                <a:pathLst>
                  <a:path w="109629" h="542" extrusionOk="0">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5"/>
              <p:cNvSpPr/>
              <p:nvPr/>
            </p:nvSpPr>
            <p:spPr>
              <a:xfrm>
                <a:off x="263005" y="2815489"/>
                <a:ext cx="3790149" cy="19249"/>
              </a:xfrm>
              <a:custGeom>
                <a:avLst/>
                <a:gdLst/>
                <a:ahLst/>
                <a:cxnLst/>
                <a:rect l="l" t="t" r="r" b="b"/>
                <a:pathLst>
                  <a:path w="109629" h="542" extrusionOk="0">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5"/>
              <p:cNvSpPr/>
              <p:nvPr/>
            </p:nvSpPr>
            <p:spPr>
              <a:xfrm>
                <a:off x="263005" y="4785897"/>
                <a:ext cx="3790149" cy="19533"/>
              </a:xfrm>
              <a:custGeom>
                <a:avLst/>
                <a:gdLst/>
                <a:ahLst/>
                <a:cxnLst/>
                <a:rect l="l" t="t" r="r" b="b"/>
                <a:pathLst>
                  <a:path w="109629" h="550" extrusionOk="0">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 name="Google Shape;100;p5"/>
            <p:cNvGrpSpPr/>
            <p:nvPr/>
          </p:nvGrpSpPr>
          <p:grpSpPr>
            <a:xfrm>
              <a:off x="5055305" y="845117"/>
              <a:ext cx="3790149" cy="3960313"/>
              <a:chOff x="263005" y="845117"/>
              <a:chExt cx="3790149" cy="3960313"/>
            </a:xfrm>
          </p:grpSpPr>
          <p:sp>
            <p:nvSpPr>
              <p:cNvPr id="101" name="Google Shape;101;p5"/>
              <p:cNvSpPr/>
              <p:nvPr/>
            </p:nvSpPr>
            <p:spPr>
              <a:xfrm>
                <a:off x="263005" y="3941386"/>
                <a:ext cx="3790149" cy="19569"/>
              </a:xfrm>
              <a:custGeom>
                <a:avLst/>
                <a:gdLst/>
                <a:ahLst/>
                <a:cxnLst/>
                <a:rect l="l" t="t" r="r" b="b"/>
                <a:pathLst>
                  <a:path w="109629" h="551" extrusionOk="0">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5"/>
              <p:cNvSpPr/>
              <p:nvPr/>
            </p:nvSpPr>
            <p:spPr>
              <a:xfrm>
                <a:off x="263005" y="4223091"/>
                <a:ext cx="3790149" cy="19249"/>
              </a:xfrm>
              <a:custGeom>
                <a:avLst/>
                <a:gdLst/>
                <a:ahLst/>
                <a:cxnLst/>
                <a:rect l="l" t="t" r="r" b="b"/>
                <a:pathLst>
                  <a:path w="109629" h="542" extrusionOk="0">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5"/>
              <p:cNvSpPr/>
              <p:nvPr/>
            </p:nvSpPr>
            <p:spPr>
              <a:xfrm>
                <a:off x="263005" y="4504476"/>
                <a:ext cx="3790149" cy="19249"/>
              </a:xfrm>
              <a:custGeom>
                <a:avLst/>
                <a:gdLst/>
                <a:ahLst/>
                <a:cxnLst/>
                <a:rect l="l" t="t" r="r" b="b"/>
                <a:pathLst>
                  <a:path w="109629" h="542" extrusionOk="0">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5"/>
              <p:cNvSpPr/>
              <p:nvPr/>
            </p:nvSpPr>
            <p:spPr>
              <a:xfrm>
                <a:off x="263005" y="3378615"/>
                <a:ext cx="3790149" cy="19214"/>
              </a:xfrm>
              <a:custGeom>
                <a:avLst/>
                <a:gdLst/>
                <a:ahLst/>
                <a:cxnLst/>
                <a:rect l="l" t="t" r="r" b="b"/>
                <a:pathLst>
                  <a:path w="109629" h="541" extrusionOk="0">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5"/>
              <p:cNvSpPr/>
              <p:nvPr/>
            </p:nvSpPr>
            <p:spPr>
              <a:xfrm>
                <a:off x="263005" y="3660001"/>
                <a:ext cx="3790149" cy="19249"/>
              </a:xfrm>
              <a:custGeom>
                <a:avLst/>
                <a:gdLst/>
                <a:ahLst/>
                <a:cxnLst/>
                <a:rect l="l" t="t" r="r" b="b"/>
                <a:pathLst>
                  <a:path w="109629" h="542" extrusionOk="0">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5"/>
              <p:cNvSpPr/>
              <p:nvPr/>
            </p:nvSpPr>
            <p:spPr>
              <a:xfrm>
                <a:off x="263005" y="3097194"/>
                <a:ext cx="3790149" cy="19249"/>
              </a:xfrm>
              <a:custGeom>
                <a:avLst/>
                <a:gdLst/>
                <a:ahLst/>
                <a:cxnLst/>
                <a:rect l="l" t="t" r="r" b="b"/>
                <a:pathLst>
                  <a:path w="109629" h="542" extrusionOk="0">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5"/>
              <p:cNvSpPr/>
              <p:nvPr/>
            </p:nvSpPr>
            <p:spPr>
              <a:xfrm>
                <a:off x="263005" y="2252683"/>
                <a:ext cx="3790149" cy="19249"/>
              </a:xfrm>
              <a:custGeom>
                <a:avLst/>
                <a:gdLst/>
                <a:ahLst/>
                <a:cxnLst/>
                <a:rect l="l" t="t" r="r" b="b"/>
                <a:pathLst>
                  <a:path w="109629" h="542" extrusionOk="0">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5"/>
              <p:cNvSpPr/>
              <p:nvPr/>
            </p:nvSpPr>
            <p:spPr>
              <a:xfrm>
                <a:off x="263005" y="2534104"/>
                <a:ext cx="3790149" cy="19249"/>
              </a:xfrm>
              <a:custGeom>
                <a:avLst/>
                <a:gdLst/>
                <a:ahLst/>
                <a:cxnLst/>
                <a:rect l="l" t="t" r="r" b="b"/>
                <a:pathLst>
                  <a:path w="109629" h="542" extrusionOk="0">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5"/>
              <p:cNvSpPr/>
              <p:nvPr/>
            </p:nvSpPr>
            <p:spPr>
              <a:xfrm>
                <a:off x="263005" y="1970978"/>
                <a:ext cx="3790149" cy="19285"/>
              </a:xfrm>
              <a:custGeom>
                <a:avLst/>
                <a:gdLst/>
                <a:ahLst/>
                <a:cxnLst/>
                <a:rect l="l" t="t" r="r" b="b"/>
                <a:pathLst>
                  <a:path w="109629" h="543" extrusionOk="0">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5"/>
              <p:cNvSpPr/>
              <p:nvPr/>
            </p:nvSpPr>
            <p:spPr>
              <a:xfrm>
                <a:off x="263005" y="1408208"/>
                <a:ext cx="3790149" cy="19249"/>
              </a:xfrm>
              <a:custGeom>
                <a:avLst/>
                <a:gdLst/>
                <a:ahLst/>
                <a:cxnLst/>
                <a:rect l="l" t="t" r="r" b="b"/>
                <a:pathLst>
                  <a:path w="109629" h="542" extrusionOk="0">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5"/>
              <p:cNvSpPr/>
              <p:nvPr/>
            </p:nvSpPr>
            <p:spPr>
              <a:xfrm>
                <a:off x="263005" y="845117"/>
                <a:ext cx="3790149" cy="19214"/>
              </a:xfrm>
              <a:custGeom>
                <a:avLst/>
                <a:gdLst/>
                <a:ahLst/>
                <a:cxnLst/>
                <a:rect l="l" t="t" r="r" b="b"/>
                <a:pathLst>
                  <a:path w="109629" h="541" extrusionOk="0">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5"/>
              <p:cNvSpPr/>
              <p:nvPr/>
            </p:nvSpPr>
            <p:spPr>
              <a:xfrm>
                <a:off x="263005" y="1126503"/>
                <a:ext cx="3790149" cy="19249"/>
              </a:xfrm>
              <a:custGeom>
                <a:avLst/>
                <a:gdLst/>
                <a:ahLst/>
                <a:cxnLst/>
                <a:rect l="l" t="t" r="r" b="b"/>
                <a:pathLst>
                  <a:path w="109629" h="542" extrusionOk="0">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5"/>
              <p:cNvSpPr/>
              <p:nvPr/>
            </p:nvSpPr>
            <p:spPr>
              <a:xfrm>
                <a:off x="263005" y="1689593"/>
                <a:ext cx="3790149" cy="19249"/>
              </a:xfrm>
              <a:custGeom>
                <a:avLst/>
                <a:gdLst/>
                <a:ahLst/>
                <a:cxnLst/>
                <a:rect l="l" t="t" r="r" b="b"/>
                <a:pathLst>
                  <a:path w="109629" h="542" extrusionOk="0">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5"/>
              <p:cNvSpPr/>
              <p:nvPr/>
            </p:nvSpPr>
            <p:spPr>
              <a:xfrm>
                <a:off x="263005" y="2815489"/>
                <a:ext cx="3790149" cy="19249"/>
              </a:xfrm>
              <a:custGeom>
                <a:avLst/>
                <a:gdLst/>
                <a:ahLst/>
                <a:cxnLst/>
                <a:rect l="l" t="t" r="r" b="b"/>
                <a:pathLst>
                  <a:path w="109629" h="542" extrusionOk="0">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5"/>
              <p:cNvSpPr/>
              <p:nvPr/>
            </p:nvSpPr>
            <p:spPr>
              <a:xfrm>
                <a:off x="263005" y="4785897"/>
                <a:ext cx="3790149" cy="19533"/>
              </a:xfrm>
              <a:custGeom>
                <a:avLst/>
                <a:gdLst/>
                <a:ahLst/>
                <a:cxnLst/>
                <a:rect l="l" t="t" r="r" b="b"/>
                <a:pathLst>
                  <a:path w="109629" h="550" extrusionOk="0">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16" name="Google Shape;116;p5"/>
            <p:cNvCxnSpPr/>
            <p:nvPr/>
          </p:nvCxnSpPr>
          <p:spPr>
            <a:xfrm>
              <a:off x="4625700" y="540000"/>
              <a:ext cx="4679100" cy="0"/>
            </a:xfrm>
            <a:prstGeom prst="straightConnector1">
              <a:avLst/>
            </a:prstGeom>
            <a:noFill/>
            <a:ln w="9525" cap="flat" cmpd="sng">
              <a:solidFill>
                <a:srgbClr val="6D9EEB"/>
              </a:solidFill>
              <a:prstDash val="solid"/>
              <a:round/>
              <a:headEnd type="none" w="med" len="med"/>
              <a:tailEnd type="none" w="med" len="med"/>
            </a:ln>
          </p:spPr>
        </p:cxnSp>
        <p:cxnSp>
          <p:nvCxnSpPr>
            <p:cNvPr id="117" name="Google Shape;117;p5"/>
            <p:cNvCxnSpPr/>
            <p:nvPr/>
          </p:nvCxnSpPr>
          <p:spPr>
            <a:xfrm>
              <a:off x="4049375"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118" name="Google Shape;118;p5"/>
            <p:cNvCxnSpPr/>
            <p:nvPr/>
          </p:nvCxnSpPr>
          <p:spPr>
            <a:xfrm>
              <a:off x="4112975"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119" name="Google Shape;119;p5"/>
            <p:cNvCxnSpPr/>
            <p:nvPr/>
          </p:nvCxnSpPr>
          <p:spPr>
            <a:xfrm>
              <a:off x="4991700"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120" name="Google Shape;120;p5"/>
            <p:cNvCxnSpPr/>
            <p:nvPr/>
          </p:nvCxnSpPr>
          <p:spPr>
            <a:xfrm>
              <a:off x="5055300"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121" name="Google Shape;121;p5"/>
            <p:cNvCxnSpPr/>
            <p:nvPr/>
          </p:nvCxnSpPr>
          <p:spPr>
            <a:xfrm>
              <a:off x="-166800" y="540000"/>
              <a:ext cx="4681500" cy="0"/>
            </a:xfrm>
            <a:prstGeom prst="straightConnector1">
              <a:avLst/>
            </a:prstGeom>
            <a:noFill/>
            <a:ln w="9525" cap="flat" cmpd="sng">
              <a:solidFill>
                <a:srgbClr val="6D9EEB"/>
              </a:solidFill>
              <a:prstDash val="solid"/>
              <a:round/>
              <a:headEnd type="none" w="med" len="med"/>
              <a:tailEnd type="none" w="med" len="med"/>
            </a:ln>
          </p:spPr>
        </p:cxnSp>
      </p:grpSp>
      <p:sp>
        <p:nvSpPr>
          <p:cNvPr id="122" name="Google Shape;122;p5"/>
          <p:cNvSpPr txBox="1">
            <a:spLocks noGrp="1"/>
          </p:cNvSpPr>
          <p:nvPr>
            <p:ph type="title"/>
          </p:nvPr>
        </p:nvSpPr>
        <p:spPr>
          <a:xfrm>
            <a:off x="720000" y="540000"/>
            <a:ext cx="3368700" cy="572700"/>
          </a:xfrm>
          <a:prstGeom prst="rect">
            <a:avLst/>
          </a:prstGeom>
        </p:spPr>
        <p:txBody>
          <a:bodyPr spcFirstLastPara="1" wrap="square" lIns="0" tIns="0" rIns="0" bIns="0" anchor="t"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123" name="Google Shape;123;p5"/>
          <p:cNvSpPr txBox="1">
            <a:spLocks noGrp="1"/>
          </p:cNvSpPr>
          <p:nvPr>
            <p:ph type="subTitle" idx="1"/>
          </p:nvPr>
        </p:nvSpPr>
        <p:spPr>
          <a:xfrm>
            <a:off x="906900" y="3292127"/>
            <a:ext cx="2506200" cy="340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2000" b="1">
                <a:solidFill>
                  <a:schemeClr val="dk1"/>
                </a:solidFill>
                <a:latin typeface="Itim"/>
                <a:ea typeface="Itim"/>
                <a:cs typeface="Itim"/>
                <a:sym typeface="Itim"/>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124" name="Google Shape;124;p5"/>
          <p:cNvSpPr txBox="1">
            <a:spLocks noGrp="1"/>
          </p:cNvSpPr>
          <p:nvPr>
            <p:ph type="subTitle" idx="2"/>
          </p:nvPr>
        </p:nvSpPr>
        <p:spPr>
          <a:xfrm>
            <a:off x="5676900" y="3292127"/>
            <a:ext cx="2506200" cy="340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2000" b="1">
                <a:solidFill>
                  <a:schemeClr val="dk1"/>
                </a:solidFill>
                <a:latin typeface="Itim"/>
                <a:ea typeface="Itim"/>
                <a:cs typeface="Itim"/>
                <a:sym typeface="Itim"/>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125" name="Google Shape;125;p5"/>
          <p:cNvSpPr txBox="1">
            <a:spLocks noGrp="1"/>
          </p:cNvSpPr>
          <p:nvPr>
            <p:ph type="subTitle" idx="3"/>
          </p:nvPr>
        </p:nvSpPr>
        <p:spPr>
          <a:xfrm>
            <a:off x="906900" y="1584571"/>
            <a:ext cx="2506200" cy="406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2000" b="1">
                <a:solidFill>
                  <a:schemeClr val="dk1"/>
                </a:solidFill>
                <a:latin typeface="Itim"/>
                <a:ea typeface="Itim"/>
                <a:cs typeface="Itim"/>
                <a:sym typeface="Itim"/>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126" name="Google Shape;126;p5"/>
          <p:cNvSpPr txBox="1">
            <a:spLocks noGrp="1"/>
          </p:cNvSpPr>
          <p:nvPr>
            <p:ph type="subTitle" idx="4"/>
          </p:nvPr>
        </p:nvSpPr>
        <p:spPr>
          <a:xfrm>
            <a:off x="5676900" y="1584571"/>
            <a:ext cx="2506200" cy="406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2000" b="1">
                <a:solidFill>
                  <a:schemeClr val="dk1"/>
                </a:solidFill>
                <a:latin typeface="Itim"/>
                <a:ea typeface="Itim"/>
                <a:cs typeface="Itim"/>
                <a:sym typeface="Itim"/>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127" name="Google Shape;127;p5"/>
          <p:cNvSpPr txBox="1">
            <a:spLocks noGrp="1"/>
          </p:cNvSpPr>
          <p:nvPr>
            <p:ph type="subTitle" idx="5"/>
          </p:nvPr>
        </p:nvSpPr>
        <p:spPr>
          <a:xfrm>
            <a:off x="906900" y="2076621"/>
            <a:ext cx="2506200" cy="5727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128" name="Google Shape;128;p5"/>
          <p:cNvSpPr txBox="1">
            <a:spLocks noGrp="1"/>
          </p:cNvSpPr>
          <p:nvPr>
            <p:ph type="subTitle" idx="6"/>
          </p:nvPr>
        </p:nvSpPr>
        <p:spPr>
          <a:xfrm>
            <a:off x="5676900" y="2076621"/>
            <a:ext cx="2506200" cy="5727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129" name="Google Shape;129;p5"/>
          <p:cNvSpPr txBox="1">
            <a:spLocks noGrp="1"/>
          </p:cNvSpPr>
          <p:nvPr>
            <p:ph type="subTitle" idx="7"/>
          </p:nvPr>
        </p:nvSpPr>
        <p:spPr>
          <a:xfrm>
            <a:off x="906900" y="3755202"/>
            <a:ext cx="2506200" cy="5727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130" name="Google Shape;130;p5"/>
          <p:cNvSpPr txBox="1">
            <a:spLocks noGrp="1"/>
          </p:cNvSpPr>
          <p:nvPr>
            <p:ph type="subTitle" idx="8"/>
          </p:nvPr>
        </p:nvSpPr>
        <p:spPr>
          <a:xfrm>
            <a:off x="5676900" y="3755202"/>
            <a:ext cx="2506200" cy="5727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31"/>
        <p:cNvGrpSpPr/>
        <p:nvPr/>
      </p:nvGrpSpPr>
      <p:grpSpPr>
        <a:xfrm>
          <a:off x="0" y="0"/>
          <a:ext cx="0" cy="0"/>
          <a:chOff x="0" y="0"/>
          <a:chExt cx="0" cy="0"/>
        </a:xfrm>
      </p:grpSpPr>
      <p:grpSp>
        <p:nvGrpSpPr>
          <p:cNvPr id="132" name="Google Shape;132;p6"/>
          <p:cNvGrpSpPr/>
          <p:nvPr/>
        </p:nvGrpSpPr>
        <p:grpSpPr>
          <a:xfrm>
            <a:off x="-174525" y="-22399"/>
            <a:ext cx="9487164" cy="5193049"/>
            <a:chOff x="-174525" y="-22399"/>
            <a:chExt cx="9487164" cy="5193049"/>
          </a:xfrm>
        </p:grpSpPr>
        <p:sp>
          <p:nvSpPr>
            <p:cNvPr id="133" name="Google Shape;133;p6"/>
            <p:cNvSpPr/>
            <p:nvPr/>
          </p:nvSpPr>
          <p:spPr>
            <a:xfrm>
              <a:off x="-174525" y="-22399"/>
              <a:ext cx="9487164" cy="5188298"/>
            </a:xfrm>
            <a:custGeom>
              <a:avLst/>
              <a:gdLst/>
              <a:ahLst/>
              <a:cxnLst/>
              <a:rect l="l" t="t" r="r" b="b"/>
              <a:pathLst>
                <a:path w="264469" h="144360" extrusionOk="0">
                  <a:moveTo>
                    <a:pt x="125024" y="0"/>
                  </a:moveTo>
                  <a:cubicBezTo>
                    <a:pt x="124865" y="0"/>
                    <a:pt x="124702" y="4"/>
                    <a:pt x="124536" y="11"/>
                  </a:cubicBezTo>
                  <a:lnTo>
                    <a:pt x="4940" y="11"/>
                  </a:lnTo>
                  <a:cubicBezTo>
                    <a:pt x="1569" y="65"/>
                    <a:pt x="0" y="1705"/>
                    <a:pt x="226" y="4914"/>
                  </a:cubicBezTo>
                  <a:lnTo>
                    <a:pt x="226" y="138500"/>
                  </a:lnTo>
                  <a:cubicBezTo>
                    <a:pt x="208" y="142159"/>
                    <a:pt x="1811" y="143993"/>
                    <a:pt x="5034" y="143993"/>
                  </a:cubicBezTo>
                  <a:cubicBezTo>
                    <a:pt x="5185" y="143993"/>
                    <a:pt x="5340" y="143989"/>
                    <a:pt x="5499" y="143981"/>
                  </a:cubicBezTo>
                  <a:cubicBezTo>
                    <a:pt x="23166" y="144233"/>
                    <a:pt x="61538" y="144359"/>
                    <a:pt x="76177" y="144359"/>
                  </a:cubicBezTo>
                  <a:cubicBezTo>
                    <a:pt x="90824" y="144359"/>
                    <a:pt x="107103" y="144233"/>
                    <a:pt x="125041" y="143981"/>
                  </a:cubicBezTo>
                  <a:cubicBezTo>
                    <a:pt x="129025" y="143963"/>
                    <a:pt x="130900" y="142007"/>
                    <a:pt x="130675" y="138122"/>
                  </a:cubicBezTo>
                  <a:lnTo>
                    <a:pt x="130675" y="6393"/>
                  </a:lnTo>
                  <a:cubicBezTo>
                    <a:pt x="130839" y="2139"/>
                    <a:pt x="128956" y="0"/>
                    <a:pt x="125024" y="0"/>
                  </a:cubicBezTo>
                  <a:close/>
                  <a:moveTo>
                    <a:pt x="139427" y="0"/>
                  </a:moveTo>
                  <a:cubicBezTo>
                    <a:pt x="135503" y="0"/>
                    <a:pt x="133611" y="2139"/>
                    <a:pt x="133776" y="6393"/>
                  </a:cubicBezTo>
                  <a:lnTo>
                    <a:pt x="133776" y="138122"/>
                  </a:lnTo>
                  <a:cubicBezTo>
                    <a:pt x="133550" y="142007"/>
                    <a:pt x="135434" y="143963"/>
                    <a:pt x="139409" y="143981"/>
                  </a:cubicBezTo>
                  <a:cubicBezTo>
                    <a:pt x="157347" y="144233"/>
                    <a:pt x="173635" y="144359"/>
                    <a:pt x="188274" y="144359"/>
                  </a:cubicBezTo>
                  <a:cubicBezTo>
                    <a:pt x="202912" y="144359"/>
                    <a:pt x="241294" y="144233"/>
                    <a:pt x="258970" y="143981"/>
                  </a:cubicBezTo>
                  <a:cubicBezTo>
                    <a:pt x="259129" y="143989"/>
                    <a:pt x="259285" y="143993"/>
                    <a:pt x="259437" y="143993"/>
                  </a:cubicBezTo>
                  <a:cubicBezTo>
                    <a:pt x="262675" y="143993"/>
                    <a:pt x="264277" y="142159"/>
                    <a:pt x="264243" y="138500"/>
                  </a:cubicBezTo>
                  <a:lnTo>
                    <a:pt x="264243" y="4914"/>
                  </a:lnTo>
                  <a:cubicBezTo>
                    <a:pt x="264468" y="1705"/>
                    <a:pt x="262900" y="65"/>
                    <a:pt x="259529" y="11"/>
                  </a:cubicBezTo>
                  <a:lnTo>
                    <a:pt x="139914" y="11"/>
                  </a:lnTo>
                  <a:cubicBezTo>
                    <a:pt x="139749" y="4"/>
                    <a:pt x="139586" y="0"/>
                    <a:pt x="1394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4" name="Google Shape;134;p6"/>
            <p:cNvCxnSpPr/>
            <p:nvPr/>
          </p:nvCxnSpPr>
          <p:spPr>
            <a:xfrm>
              <a:off x="-166800" y="540000"/>
              <a:ext cx="4681500" cy="0"/>
            </a:xfrm>
            <a:prstGeom prst="straightConnector1">
              <a:avLst/>
            </a:prstGeom>
            <a:noFill/>
            <a:ln w="9525" cap="flat" cmpd="sng">
              <a:solidFill>
                <a:srgbClr val="6D9EEB"/>
              </a:solidFill>
              <a:prstDash val="solid"/>
              <a:round/>
              <a:headEnd type="none" w="med" len="med"/>
              <a:tailEnd type="none" w="med" len="med"/>
            </a:ln>
          </p:spPr>
        </p:cxnSp>
        <p:grpSp>
          <p:nvGrpSpPr>
            <p:cNvPr id="135" name="Google Shape;135;p6"/>
            <p:cNvGrpSpPr/>
            <p:nvPr/>
          </p:nvGrpSpPr>
          <p:grpSpPr>
            <a:xfrm>
              <a:off x="263005" y="845117"/>
              <a:ext cx="3790149" cy="3960313"/>
              <a:chOff x="263005" y="845117"/>
              <a:chExt cx="3790149" cy="3960313"/>
            </a:xfrm>
          </p:grpSpPr>
          <p:sp>
            <p:nvSpPr>
              <p:cNvPr id="136" name="Google Shape;136;p6"/>
              <p:cNvSpPr/>
              <p:nvPr/>
            </p:nvSpPr>
            <p:spPr>
              <a:xfrm>
                <a:off x="263005" y="3941386"/>
                <a:ext cx="3790149" cy="19569"/>
              </a:xfrm>
              <a:custGeom>
                <a:avLst/>
                <a:gdLst/>
                <a:ahLst/>
                <a:cxnLst/>
                <a:rect l="l" t="t" r="r" b="b"/>
                <a:pathLst>
                  <a:path w="109629" h="551" extrusionOk="0">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6"/>
              <p:cNvSpPr/>
              <p:nvPr/>
            </p:nvSpPr>
            <p:spPr>
              <a:xfrm>
                <a:off x="263005" y="4223091"/>
                <a:ext cx="3790149" cy="19249"/>
              </a:xfrm>
              <a:custGeom>
                <a:avLst/>
                <a:gdLst/>
                <a:ahLst/>
                <a:cxnLst/>
                <a:rect l="l" t="t" r="r" b="b"/>
                <a:pathLst>
                  <a:path w="109629" h="542" extrusionOk="0">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6"/>
              <p:cNvSpPr/>
              <p:nvPr/>
            </p:nvSpPr>
            <p:spPr>
              <a:xfrm>
                <a:off x="263005" y="4504476"/>
                <a:ext cx="3790149" cy="19249"/>
              </a:xfrm>
              <a:custGeom>
                <a:avLst/>
                <a:gdLst/>
                <a:ahLst/>
                <a:cxnLst/>
                <a:rect l="l" t="t" r="r" b="b"/>
                <a:pathLst>
                  <a:path w="109629" h="542" extrusionOk="0">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6"/>
              <p:cNvSpPr/>
              <p:nvPr/>
            </p:nvSpPr>
            <p:spPr>
              <a:xfrm>
                <a:off x="263005" y="3378615"/>
                <a:ext cx="3790149" cy="19214"/>
              </a:xfrm>
              <a:custGeom>
                <a:avLst/>
                <a:gdLst/>
                <a:ahLst/>
                <a:cxnLst/>
                <a:rect l="l" t="t" r="r" b="b"/>
                <a:pathLst>
                  <a:path w="109629" h="541" extrusionOk="0">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6"/>
              <p:cNvSpPr/>
              <p:nvPr/>
            </p:nvSpPr>
            <p:spPr>
              <a:xfrm>
                <a:off x="263005" y="3660001"/>
                <a:ext cx="3790149" cy="19249"/>
              </a:xfrm>
              <a:custGeom>
                <a:avLst/>
                <a:gdLst/>
                <a:ahLst/>
                <a:cxnLst/>
                <a:rect l="l" t="t" r="r" b="b"/>
                <a:pathLst>
                  <a:path w="109629" h="542" extrusionOk="0">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6"/>
              <p:cNvSpPr/>
              <p:nvPr/>
            </p:nvSpPr>
            <p:spPr>
              <a:xfrm>
                <a:off x="263005" y="3097194"/>
                <a:ext cx="3790149" cy="19249"/>
              </a:xfrm>
              <a:custGeom>
                <a:avLst/>
                <a:gdLst/>
                <a:ahLst/>
                <a:cxnLst/>
                <a:rect l="l" t="t" r="r" b="b"/>
                <a:pathLst>
                  <a:path w="109629" h="542" extrusionOk="0">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6"/>
              <p:cNvSpPr/>
              <p:nvPr/>
            </p:nvSpPr>
            <p:spPr>
              <a:xfrm>
                <a:off x="263005" y="2252683"/>
                <a:ext cx="3790149" cy="19249"/>
              </a:xfrm>
              <a:custGeom>
                <a:avLst/>
                <a:gdLst/>
                <a:ahLst/>
                <a:cxnLst/>
                <a:rect l="l" t="t" r="r" b="b"/>
                <a:pathLst>
                  <a:path w="109629" h="542" extrusionOk="0">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6"/>
              <p:cNvSpPr/>
              <p:nvPr/>
            </p:nvSpPr>
            <p:spPr>
              <a:xfrm>
                <a:off x="263005" y="2534104"/>
                <a:ext cx="3790149" cy="19249"/>
              </a:xfrm>
              <a:custGeom>
                <a:avLst/>
                <a:gdLst/>
                <a:ahLst/>
                <a:cxnLst/>
                <a:rect l="l" t="t" r="r" b="b"/>
                <a:pathLst>
                  <a:path w="109629" h="542" extrusionOk="0">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6"/>
              <p:cNvSpPr/>
              <p:nvPr/>
            </p:nvSpPr>
            <p:spPr>
              <a:xfrm>
                <a:off x="263005" y="1970978"/>
                <a:ext cx="3790149" cy="19285"/>
              </a:xfrm>
              <a:custGeom>
                <a:avLst/>
                <a:gdLst/>
                <a:ahLst/>
                <a:cxnLst/>
                <a:rect l="l" t="t" r="r" b="b"/>
                <a:pathLst>
                  <a:path w="109629" h="543" extrusionOk="0">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6"/>
              <p:cNvSpPr/>
              <p:nvPr/>
            </p:nvSpPr>
            <p:spPr>
              <a:xfrm>
                <a:off x="263005" y="1408208"/>
                <a:ext cx="3790149" cy="19249"/>
              </a:xfrm>
              <a:custGeom>
                <a:avLst/>
                <a:gdLst/>
                <a:ahLst/>
                <a:cxnLst/>
                <a:rect l="l" t="t" r="r" b="b"/>
                <a:pathLst>
                  <a:path w="109629" h="542" extrusionOk="0">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6"/>
              <p:cNvSpPr/>
              <p:nvPr/>
            </p:nvSpPr>
            <p:spPr>
              <a:xfrm>
                <a:off x="263005" y="845117"/>
                <a:ext cx="3790149" cy="19214"/>
              </a:xfrm>
              <a:custGeom>
                <a:avLst/>
                <a:gdLst/>
                <a:ahLst/>
                <a:cxnLst/>
                <a:rect l="l" t="t" r="r" b="b"/>
                <a:pathLst>
                  <a:path w="109629" h="541" extrusionOk="0">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6"/>
              <p:cNvSpPr/>
              <p:nvPr/>
            </p:nvSpPr>
            <p:spPr>
              <a:xfrm>
                <a:off x="263005" y="1126503"/>
                <a:ext cx="3790149" cy="19249"/>
              </a:xfrm>
              <a:custGeom>
                <a:avLst/>
                <a:gdLst/>
                <a:ahLst/>
                <a:cxnLst/>
                <a:rect l="l" t="t" r="r" b="b"/>
                <a:pathLst>
                  <a:path w="109629" h="542" extrusionOk="0">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6"/>
              <p:cNvSpPr/>
              <p:nvPr/>
            </p:nvSpPr>
            <p:spPr>
              <a:xfrm>
                <a:off x="263005" y="1689593"/>
                <a:ext cx="3790149" cy="19249"/>
              </a:xfrm>
              <a:custGeom>
                <a:avLst/>
                <a:gdLst/>
                <a:ahLst/>
                <a:cxnLst/>
                <a:rect l="l" t="t" r="r" b="b"/>
                <a:pathLst>
                  <a:path w="109629" h="542" extrusionOk="0">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6"/>
              <p:cNvSpPr/>
              <p:nvPr/>
            </p:nvSpPr>
            <p:spPr>
              <a:xfrm>
                <a:off x="263005" y="2815489"/>
                <a:ext cx="3790149" cy="19249"/>
              </a:xfrm>
              <a:custGeom>
                <a:avLst/>
                <a:gdLst/>
                <a:ahLst/>
                <a:cxnLst/>
                <a:rect l="l" t="t" r="r" b="b"/>
                <a:pathLst>
                  <a:path w="109629" h="542" extrusionOk="0">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6"/>
              <p:cNvSpPr/>
              <p:nvPr/>
            </p:nvSpPr>
            <p:spPr>
              <a:xfrm>
                <a:off x="263005" y="4785897"/>
                <a:ext cx="3790149" cy="19533"/>
              </a:xfrm>
              <a:custGeom>
                <a:avLst/>
                <a:gdLst/>
                <a:ahLst/>
                <a:cxnLst/>
                <a:rect l="l" t="t" r="r" b="b"/>
                <a:pathLst>
                  <a:path w="109629" h="550" extrusionOk="0">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1" name="Google Shape;151;p6"/>
            <p:cNvGrpSpPr/>
            <p:nvPr/>
          </p:nvGrpSpPr>
          <p:grpSpPr>
            <a:xfrm>
              <a:off x="5055305" y="845117"/>
              <a:ext cx="3790149" cy="3960313"/>
              <a:chOff x="263005" y="845117"/>
              <a:chExt cx="3790149" cy="3960313"/>
            </a:xfrm>
          </p:grpSpPr>
          <p:sp>
            <p:nvSpPr>
              <p:cNvPr id="152" name="Google Shape;152;p6"/>
              <p:cNvSpPr/>
              <p:nvPr/>
            </p:nvSpPr>
            <p:spPr>
              <a:xfrm>
                <a:off x="263005" y="3941386"/>
                <a:ext cx="3790149" cy="19569"/>
              </a:xfrm>
              <a:custGeom>
                <a:avLst/>
                <a:gdLst/>
                <a:ahLst/>
                <a:cxnLst/>
                <a:rect l="l" t="t" r="r" b="b"/>
                <a:pathLst>
                  <a:path w="109629" h="551" extrusionOk="0">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6"/>
              <p:cNvSpPr/>
              <p:nvPr/>
            </p:nvSpPr>
            <p:spPr>
              <a:xfrm>
                <a:off x="263005" y="4223091"/>
                <a:ext cx="3790149" cy="19249"/>
              </a:xfrm>
              <a:custGeom>
                <a:avLst/>
                <a:gdLst/>
                <a:ahLst/>
                <a:cxnLst/>
                <a:rect l="l" t="t" r="r" b="b"/>
                <a:pathLst>
                  <a:path w="109629" h="542" extrusionOk="0">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6"/>
              <p:cNvSpPr/>
              <p:nvPr/>
            </p:nvSpPr>
            <p:spPr>
              <a:xfrm>
                <a:off x="263005" y="4504476"/>
                <a:ext cx="3790149" cy="19249"/>
              </a:xfrm>
              <a:custGeom>
                <a:avLst/>
                <a:gdLst/>
                <a:ahLst/>
                <a:cxnLst/>
                <a:rect l="l" t="t" r="r" b="b"/>
                <a:pathLst>
                  <a:path w="109629" h="542" extrusionOk="0">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6"/>
              <p:cNvSpPr/>
              <p:nvPr/>
            </p:nvSpPr>
            <p:spPr>
              <a:xfrm>
                <a:off x="263005" y="3378615"/>
                <a:ext cx="3790149" cy="19214"/>
              </a:xfrm>
              <a:custGeom>
                <a:avLst/>
                <a:gdLst/>
                <a:ahLst/>
                <a:cxnLst/>
                <a:rect l="l" t="t" r="r" b="b"/>
                <a:pathLst>
                  <a:path w="109629" h="541" extrusionOk="0">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6"/>
              <p:cNvSpPr/>
              <p:nvPr/>
            </p:nvSpPr>
            <p:spPr>
              <a:xfrm>
                <a:off x="263005" y="3660001"/>
                <a:ext cx="3790149" cy="19249"/>
              </a:xfrm>
              <a:custGeom>
                <a:avLst/>
                <a:gdLst/>
                <a:ahLst/>
                <a:cxnLst/>
                <a:rect l="l" t="t" r="r" b="b"/>
                <a:pathLst>
                  <a:path w="109629" h="542" extrusionOk="0">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6"/>
              <p:cNvSpPr/>
              <p:nvPr/>
            </p:nvSpPr>
            <p:spPr>
              <a:xfrm>
                <a:off x="263005" y="3097194"/>
                <a:ext cx="3790149" cy="19249"/>
              </a:xfrm>
              <a:custGeom>
                <a:avLst/>
                <a:gdLst/>
                <a:ahLst/>
                <a:cxnLst/>
                <a:rect l="l" t="t" r="r" b="b"/>
                <a:pathLst>
                  <a:path w="109629" h="542" extrusionOk="0">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6"/>
              <p:cNvSpPr/>
              <p:nvPr/>
            </p:nvSpPr>
            <p:spPr>
              <a:xfrm>
                <a:off x="263005" y="2252683"/>
                <a:ext cx="3790149" cy="19249"/>
              </a:xfrm>
              <a:custGeom>
                <a:avLst/>
                <a:gdLst/>
                <a:ahLst/>
                <a:cxnLst/>
                <a:rect l="l" t="t" r="r" b="b"/>
                <a:pathLst>
                  <a:path w="109629" h="542" extrusionOk="0">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6"/>
              <p:cNvSpPr/>
              <p:nvPr/>
            </p:nvSpPr>
            <p:spPr>
              <a:xfrm>
                <a:off x="263005" y="2534104"/>
                <a:ext cx="3790149" cy="19249"/>
              </a:xfrm>
              <a:custGeom>
                <a:avLst/>
                <a:gdLst/>
                <a:ahLst/>
                <a:cxnLst/>
                <a:rect l="l" t="t" r="r" b="b"/>
                <a:pathLst>
                  <a:path w="109629" h="542" extrusionOk="0">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6"/>
              <p:cNvSpPr/>
              <p:nvPr/>
            </p:nvSpPr>
            <p:spPr>
              <a:xfrm>
                <a:off x="263005" y="1970978"/>
                <a:ext cx="3790149" cy="19285"/>
              </a:xfrm>
              <a:custGeom>
                <a:avLst/>
                <a:gdLst/>
                <a:ahLst/>
                <a:cxnLst/>
                <a:rect l="l" t="t" r="r" b="b"/>
                <a:pathLst>
                  <a:path w="109629" h="543" extrusionOk="0">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6"/>
              <p:cNvSpPr/>
              <p:nvPr/>
            </p:nvSpPr>
            <p:spPr>
              <a:xfrm>
                <a:off x="263005" y="1408208"/>
                <a:ext cx="3790149" cy="19249"/>
              </a:xfrm>
              <a:custGeom>
                <a:avLst/>
                <a:gdLst/>
                <a:ahLst/>
                <a:cxnLst/>
                <a:rect l="l" t="t" r="r" b="b"/>
                <a:pathLst>
                  <a:path w="109629" h="542" extrusionOk="0">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6"/>
              <p:cNvSpPr/>
              <p:nvPr/>
            </p:nvSpPr>
            <p:spPr>
              <a:xfrm>
                <a:off x="263005" y="845117"/>
                <a:ext cx="3790149" cy="19214"/>
              </a:xfrm>
              <a:custGeom>
                <a:avLst/>
                <a:gdLst/>
                <a:ahLst/>
                <a:cxnLst/>
                <a:rect l="l" t="t" r="r" b="b"/>
                <a:pathLst>
                  <a:path w="109629" h="541" extrusionOk="0">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6"/>
              <p:cNvSpPr/>
              <p:nvPr/>
            </p:nvSpPr>
            <p:spPr>
              <a:xfrm>
                <a:off x="263005" y="1126503"/>
                <a:ext cx="3790149" cy="19249"/>
              </a:xfrm>
              <a:custGeom>
                <a:avLst/>
                <a:gdLst/>
                <a:ahLst/>
                <a:cxnLst/>
                <a:rect l="l" t="t" r="r" b="b"/>
                <a:pathLst>
                  <a:path w="109629" h="542" extrusionOk="0">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6"/>
              <p:cNvSpPr/>
              <p:nvPr/>
            </p:nvSpPr>
            <p:spPr>
              <a:xfrm>
                <a:off x="263005" y="1689593"/>
                <a:ext cx="3790149" cy="19249"/>
              </a:xfrm>
              <a:custGeom>
                <a:avLst/>
                <a:gdLst/>
                <a:ahLst/>
                <a:cxnLst/>
                <a:rect l="l" t="t" r="r" b="b"/>
                <a:pathLst>
                  <a:path w="109629" h="542" extrusionOk="0">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6"/>
              <p:cNvSpPr/>
              <p:nvPr/>
            </p:nvSpPr>
            <p:spPr>
              <a:xfrm>
                <a:off x="263005" y="2815489"/>
                <a:ext cx="3790149" cy="19249"/>
              </a:xfrm>
              <a:custGeom>
                <a:avLst/>
                <a:gdLst/>
                <a:ahLst/>
                <a:cxnLst/>
                <a:rect l="l" t="t" r="r" b="b"/>
                <a:pathLst>
                  <a:path w="109629" h="542" extrusionOk="0">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6"/>
              <p:cNvSpPr/>
              <p:nvPr/>
            </p:nvSpPr>
            <p:spPr>
              <a:xfrm>
                <a:off x="263005" y="4785897"/>
                <a:ext cx="3790149" cy="19533"/>
              </a:xfrm>
              <a:custGeom>
                <a:avLst/>
                <a:gdLst/>
                <a:ahLst/>
                <a:cxnLst/>
                <a:rect l="l" t="t" r="r" b="b"/>
                <a:pathLst>
                  <a:path w="109629" h="550" extrusionOk="0">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7" name="Google Shape;167;p6"/>
            <p:cNvCxnSpPr/>
            <p:nvPr/>
          </p:nvCxnSpPr>
          <p:spPr>
            <a:xfrm>
              <a:off x="4625700" y="540000"/>
              <a:ext cx="4679100" cy="0"/>
            </a:xfrm>
            <a:prstGeom prst="straightConnector1">
              <a:avLst/>
            </a:prstGeom>
            <a:noFill/>
            <a:ln w="9525" cap="flat" cmpd="sng">
              <a:solidFill>
                <a:srgbClr val="6D9EEB"/>
              </a:solidFill>
              <a:prstDash val="solid"/>
              <a:round/>
              <a:headEnd type="none" w="med" len="med"/>
              <a:tailEnd type="none" w="med" len="med"/>
            </a:ln>
          </p:spPr>
        </p:cxnSp>
        <p:cxnSp>
          <p:nvCxnSpPr>
            <p:cNvPr id="168" name="Google Shape;168;p6"/>
            <p:cNvCxnSpPr/>
            <p:nvPr/>
          </p:nvCxnSpPr>
          <p:spPr>
            <a:xfrm>
              <a:off x="4049375"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169" name="Google Shape;169;p6"/>
            <p:cNvCxnSpPr/>
            <p:nvPr/>
          </p:nvCxnSpPr>
          <p:spPr>
            <a:xfrm>
              <a:off x="4112975"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170" name="Google Shape;170;p6"/>
            <p:cNvCxnSpPr/>
            <p:nvPr/>
          </p:nvCxnSpPr>
          <p:spPr>
            <a:xfrm>
              <a:off x="4991700"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171" name="Google Shape;171;p6"/>
            <p:cNvCxnSpPr/>
            <p:nvPr/>
          </p:nvCxnSpPr>
          <p:spPr>
            <a:xfrm>
              <a:off x="5055300"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172" name="Google Shape;172;p6"/>
            <p:cNvCxnSpPr/>
            <p:nvPr/>
          </p:nvCxnSpPr>
          <p:spPr>
            <a:xfrm>
              <a:off x="-166800" y="540000"/>
              <a:ext cx="4681500" cy="0"/>
            </a:xfrm>
            <a:prstGeom prst="straightConnector1">
              <a:avLst/>
            </a:prstGeom>
            <a:noFill/>
            <a:ln w="9525" cap="flat" cmpd="sng">
              <a:solidFill>
                <a:srgbClr val="6D9EEB"/>
              </a:solidFill>
              <a:prstDash val="solid"/>
              <a:round/>
              <a:headEnd type="none" w="med" len="med"/>
              <a:tailEnd type="none" w="med" len="med"/>
            </a:ln>
          </p:spPr>
        </p:cxnSp>
      </p:grpSp>
      <p:sp>
        <p:nvSpPr>
          <p:cNvPr id="173" name="Google Shape;173;p6"/>
          <p:cNvSpPr txBox="1">
            <a:spLocks noGrp="1"/>
          </p:cNvSpPr>
          <p:nvPr>
            <p:ph type="title"/>
          </p:nvPr>
        </p:nvSpPr>
        <p:spPr>
          <a:xfrm>
            <a:off x="720000" y="540000"/>
            <a:ext cx="3378600" cy="1017000"/>
          </a:xfrm>
          <a:prstGeom prst="rect">
            <a:avLst/>
          </a:prstGeom>
        </p:spPr>
        <p:txBody>
          <a:bodyPr spcFirstLastPara="1" wrap="square" lIns="0" tIns="0" rIns="0" bIns="0" anchor="t" anchorCtr="0">
            <a:no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74" name="Google Shape;174;p6"/>
          <p:cNvSpPr txBox="1">
            <a:spLocks noGrp="1"/>
          </p:cNvSpPr>
          <p:nvPr>
            <p:ph type="body" idx="1"/>
          </p:nvPr>
        </p:nvSpPr>
        <p:spPr>
          <a:xfrm>
            <a:off x="470700" y="3119125"/>
            <a:ext cx="3378600" cy="1285800"/>
          </a:xfrm>
          <a:prstGeom prst="rect">
            <a:avLst/>
          </a:prstGeom>
        </p:spPr>
        <p:txBody>
          <a:bodyPr spcFirstLastPara="1" wrap="square" lIns="91425" tIns="91425" rIns="91425" bIns="91425" anchor="t" anchorCtr="0">
            <a:noAutofit/>
          </a:bodyPr>
          <a:lstStyle>
            <a:lvl1pPr marL="457200" lvl="0" indent="-317500" algn="ctr">
              <a:spcBef>
                <a:spcPts val="0"/>
              </a:spcBef>
              <a:spcAft>
                <a:spcPts val="0"/>
              </a:spcAft>
              <a:buSzPts val="1400"/>
              <a:buChar char="●"/>
              <a:defRPr/>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175" name="Google Shape;175;p6"/>
          <p:cNvSpPr txBox="1">
            <a:spLocks noGrp="1"/>
          </p:cNvSpPr>
          <p:nvPr>
            <p:ph type="body" idx="2"/>
          </p:nvPr>
        </p:nvSpPr>
        <p:spPr>
          <a:xfrm>
            <a:off x="5368500" y="3105175"/>
            <a:ext cx="3177000" cy="1285800"/>
          </a:xfrm>
          <a:prstGeom prst="rect">
            <a:avLst/>
          </a:prstGeom>
        </p:spPr>
        <p:txBody>
          <a:bodyPr spcFirstLastPara="1" wrap="square" lIns="91425" tIns="91425" rIns="91425" bIns="91425" anchor="t" anchorCtr="0">
            <a:noAutofit/>
          </a:bodyPr>
          <a:lstStyle>
            <a:lvl1pPr marL="457200" lvl="0" indent="-317500" algn="ctr">
              <a:spcBef>
                <a:spcPts val="0"/>
              </a:spcBef>
              <a:spcAft>
                <a:spcPts val="0"/>
              </a:spcAft>
              <a:buSzPts val="1400"/>
              <a:buChar char="●"/>
              <a:defRPr/>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176" name="Google Shape;176;p6"/>
          <p:cNvSpPr txBox="1">
            <a:spLocks noGrp="1"/>
          </p:cNvSpPr>
          <p:nvPr>
            <p:ph type="subTitle" idx="3"/>
          </p:nvPr>
        </p:nvSpPr>
        <p:spPr>
          <a:xfrm>
            <a:off x="906900" y="2586400"/>
            <a:ext cx="2506200" cy="406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2000" b="1">
                <a:solidFill>
                  <a:schemeClr val="dk1"/>
                </a:solidFill>
                <a:latin typeface="Itim"/>
                <a:ea typeface="Itim"/>
                <a:cs typeface="Itim"/>
                <a:sym typeface="Itim"/>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177" name="Google Shape;177;p6"/>
          <p:cNvSpPr txBox="1">
            <a:spLocks noGrp="1"/>
          </p:cNvSpPr>
          <p:nvPr>
            <p:ph type="subTitle" idx="4"/>
          </p:nvPr>
        </p:nvSpPr>
        <p:spPr>
          <a:xfrm>
            <a:off x="5703900" y="2572450"/>
            <a:ext cx="2506200" cy="406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2000" b="1">
                <a:solidFill>
                  <a:schemeClr val="dk1"/>
                </a:solidFill>
                <a:latin typeface="Itim"/>
                <a:ea typeface="Itim"/>
                <a:cs typeface="Itim"/>
                <a:sym typeface="Itim"/>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Three Columns">
  <p:cSld name="CUSTOM_3">
    <p:spTree>
      <p:nvGrpSpPr>
        <p:cNvPr id="1" name="Shape 178"/>
        <p:cNvGrpSpPr/>
        <p:nvPr/>
      </p:nvGrpSpPr>
      <p:grpSpPr>
        <a:xfrm>
          <a:off x="0" y="0"/>
          <a:ext cx="0" cy="0"/>
          <a:chOff x="0" y="0"/>
          <a:chExt cx="0" cy="0"/>
        </a:xfrm>
      </p:grpSpPr>
      <p:grpSp>
        <p:nvGrpSpPr>
          <p:cNvPr id="179" name="Google Shape;179;p7"/>
          <p:cNvGrpSpPr/>
          <p:nvPr/>
        </p:nvGrpSpPr>
        <p:grpSpPr>
          <a:xfrm>
            <a:off x="-174525" y="-22399"/>
            <a:ext cx="9487164" cy="5193049"/>
            <a:chOff x="-174525" y="-22399"/>
            <a:chExt cx="9487164" cy="5193049"/>
          </a:xfrm>
        </p:grpSpPr>
        <p:sp>
          <p:nvSpPr>
            <p:cNvPr id="180" name="Google Shape;180;p7"/>
            <p:cNvSpPr/>
            <p:nvPr/>
          </p:nvSpPr>
          <p:spPr>
            <a:xfrm>
              <a:off x="-174525" y="-22399"/>
              <a:ext cx="9487164" cy="5188298"/>
            </a:xfrm>
            <a:custGeom>
              <a:avLst/>
              <a:gdLst/>
              <a:ahLst/>
              <a:cxnLst/>
              <a:rect l="l" t="t" r="r" b="b"/>
              <a:pathLst>
                <a:path w="264469" h="144360" extrusionOk="0">
                  <a:moveTo>
                    <a:pt x="125024" y="0"/>
                  </a:moveTo>
                  <a:cubicBezTo>
                    <a:pt x="124865" y="0"/>
                    <a:pt x="124702" y="4"/>
                    <a:pt x="124536" y="11"/>
                  </a:cubicBezTo>
                  <a:lnTo>
                    <a:pt x="4940" y="11"/>
                  </a:lnTo>
                  <a:cubicBezTo>
                    <a:pt x="1569" y="65"/>
                    <a:pt x="0" y="1705"/>
                    <a:pt x="226" y="4914"/>
                  </a:cubicBezTo>
                  <a:lnTo>
                    <a:pt x="226" y="138500"/>
                  </a:lnTo>
                  <a:cubicBezTo>
                    <a:pt x="208" y="142159"/>
                    <a:pt x="1811" y="143993"/>
                    <a:pt x="5034" y="143993"/>
                  </a:cubicBezTo>
                  <a:cubicBezTo>
                    <a:pt x="5185" y="143993"/>
                    <a:pt x="5340" y="143989"/>
                    <a:pt x="5499" y="143981"/>
                  </a:cubicBezTo>
                  <a:cubicBezTo>
                    <a:pt x="23166" y="144233"/>
                    <a:pt x="61538" y="144359"/>
                    <a:pt x="76177" y="144359"/>
                  </a:cubicBezTo>
                  <a:cubicBezTo>
                    <a:pt x="90824" y="144359"/>
                    <a:pt x="107103" y="144233"/>
                    <a:pt x="125041" y="143981"/>
                  </a:cubicBezTo>
                  <a:cubicBezTo>
                    <a:pt x="129025" y="143963"/>
                    <a:pt x="130900" y="142007"/>
                    <a:pt x="130675" y="138122"/>
                  </a:cubicBezTo>
                  <a:lnTo>
                    <a:pt x="130675" y="6393"/>
                  </a:lnTo>
                  <a:cubicBezTo>
                    <a:pt x="130839" y="2139"/>
                    <a:pt x="128956" y="0"/>
                    <a:pt x="125024" y="0"/>
                  </a:cubicBezTo>
                  <a:close/>
                  <a:moveTo>
                    <a:pt x="139427" y="0"/>
                  </a:moveTo>
                  <a:cubicBezTo>
                    <a:pt x="135503" y="0"/>
                    <a:pt x="133611" y="2139"/>
                    <a:pt x="133776" y="6393"/>
                  </a:cubicBezTo>
                  <a:lnTo>
                    <a:pt x="133776" y="138122"/>
                  </a:lnTo>
                  <a:cubicBezTo>
                    <a:pt x="133550" y="142007"/>
                    <a:pt x="135434" y="143963"/>
                    <a:pt x="139409" y="143981"/>
                  </a:cubicBezTo>
                  <a:cubicBezTo>
                    <a:pt x="157347" y="144233"/>
                    <a:pt x="173635" y="144359"/>
                    <a:pt x="188274" y="144359"/>
                  </a:cubicBezTo>
                  <a:cubicBezTo>
                    <a:pt x="202912" y="144359"/>
                    <a:pt x="241294" y="144233"/>
                    <a:pt x="258970" y="143981"/>
                  </a:cubicBezTo>
                  <a:cubicBezTo>
                    <a:pt x="259129" y="143989"/>
                    <a:pt x="259285" y="143993"/>
                    <a:pt x="259437" y="143993"/>
                  </a:cubicBezTo>
                  <a:cubicBezTo>
                    <a:pt x="262675" y="143993"/>
                    <a:pt x="264277" y="142159"/>
                    <a:pt x="264243" y="138500"/>
                  </a:cubicBezTo>
                  <a:lnTo>
                    <a:pt x="264243" y="4914"/>
                  </a:lnTo>
                  <a:cubicBezTo>
                    <a:pt x="264468" y="1705"/>
                    <a:pt x="262900" y="65"/>
                    <a:pt x="259529" y="11"/>
                  </a:cubicBezTo>
                  <a:lnTo>
                    <a:pt x="139914" y="11"/>
                  </a:lnTo>
                  <a:cubicBezTo>
                    <a:pt x="139749" y="4"/>
                    <a:pt x="139586" y="0"/>
                    <a:pt x="1394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1" name="Google Shape;181;p7"/>
            <p:cNvCxnSpPr/>
            <p:nvPr/>
          </p:nvCxnSpPr>
          <p:spPr>
            <a:xfrm>
              <a:off x="-166800" y="540000"/>
              <a:ext cx="4681500" cy="0"/>
            </a:xfrm>
            <a:prstGeom prst="straightConnector1">
              <a:avLst/>
            </a:prstGeom>
            <a:noFill/>
            <a:ln w="9525" cap="flat" cmpd="sng">
              <a:solidFill>
                <a:srgbClr val="6D9EEB"/>
              </a:solidFill>
              <a:prstDash val="solid"/>
              <a:round/>
              <a:headEnd type="none" w="med" len="med"/>
              <a:tailEnd type="none" w="med" len="med"/>
            </a:ln>
          </p:spPr>
        </p:cxnSp>
        <p:grpSp>
          <p:nvGrpSpPr>
            <p:cNvPr id="182" name="Google Shape;182;p7"/>
            <p:cNvGrpSpPr/>
            <p:nvPr/>
          </p:nvGrpSpPr>
          <p:grpSpPr>
            <a:xfrm>
              <a:off x="263005" y="845117"/>
              <a:ext cx="3790149" cy="3960313"/>
              <a:chOff x="263005" y="845117"/>
              <a:chExt cx="3790149" cy="3960313"/>
            </a:xfrm>
          </p:grpSpPr>
          <p:sp>
            <p:nvSpPr>
              <p:cNvPr id="183" name="Google Shape;183;p7"/>
              <p:cNvSpPr/>
              <p:nvPr/>
            </p:nvSpPr>
            <p:spPr>
              <a:xfrm>
                <a:off x="263005" y="3941386"/>
                <a:ext cx="3790149" cy="19569"/>
              </a:xfrm>
              <a:custGeom>
                <a:avLst/>
                <a:gdLst/>
                <a:ahLst/>
                <a:cxnLst/>
                <a:rect l="l" t="t" r="r" b="b"/>
                <a:pathLst>
                  <a:path w="109629" h="551" extrusionOk="0">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7"/>
              <p:cNvSpPr/>
              <p:nvPr/>
            </p:nvSpPr>
            <p:spPr>
              <a:xfrm>
                <a:off x="263005" y="4223091"/>
                <a:ext cx="3790149" cy="19249"/>
              </a:xfrm>
              <a:custGeom>
                <a:avLst/>
                <a:gdLst/>
                <a:ahLst/>
                <a:cxnLst/>
                <a:rect l="l" t="t" r="r" b="b"/>
                <a:pathLst>
                  <a:path w="109629" h="542" extrusionOk="0">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7"/>
              <p:cNvSpPr/>
              <p:nvPr/>
            </p:nvSpPr>
            <p:spPr>
              <a:xfrm>
                <a:off x="263005" y="4504476"/>
                <a:ext cx="3790149" cy="19249"/>
              </a:xfrm>
              <a:custGeom>
                <a:avLst/>
                <a:gdLst/>
                <a:ahLst/>
                <a:cxnLst/>
                <a:rect l="l" t="t" r="r" b="b"/>
                <a:pathLst>
                  <a:path w="109629" h="542" extrusionOk="0">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7"/>
              <p:cNvSpPr/>
              <p:nvPr/>
            </p:nvSpPr>
            <p:spPr>
              <a:xfrm>
                <a:off x="263005" y="3378615"/>
                <a:ext cx="3790149" cy="19214"/>
              </a:xfrm>
              <a:custGeom>
                <a:avLst/>
                <a:gdLst/>
                <a:ahLst/>
                <a:cxnLst/>
                <a:rect l="l" t="t" r="r" b="b"/>
                <a:pathLst>
                  <a:path w="109629" h="541" extrusionOk="0">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7"/>
              <p:cNvSpPr/>
              <p:nvPr/>
            </p:nvSpPr>
            <p:spPr>
              <a:xfrm>
                <a:off x="263005" y="3660001"/>
                <a:ext cx="3790149" cy="19249"/>
              </a:xfrm>
              <a:custGeom>
                <a:avLst/>
                <a:gdLst/>
                <a:ahLst/>
                <a:cxnLst/>
                <a:rect l="l" t="t" r="r" b="b"/>
                <a:pathLst>
                  <a:path w="109629" h="542" extrusionOk="0">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7"/>
              <p:cNvSpPr/>
              <p:nvPr/>
            </p:nvSpPr>
            <p:spPr>
              <a:xfrm>
                <a:off x="263005" y="3097194"/>
                <a:ext cx="3790149" cy="19249"/>
              </a:xfrm>
              <a:custGeom>
                <a:avLst/>
                <a:gdLst/>
                <a:ahLst/>
                <a:cxnLst/>
                <a:rect l="l" t="t" r="r" b="b"/>
                <a:pathLst>
                  <a:path w="109629" h="542" extrusionOk="0">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7"/>
              <p:cNvSpPr/>
              <p:nvPr/>
            </p:nvSpPr>
            <p:spPr>
              <a:xfrm>
                <a:off x="263005" y="2252683"/>
                <a:ext cx="3790149" cy="19249"/>
              </a:xfrm>
              <a:custGeom>
                <a:avLst/>
                <a:gdLst/>
                <a:ahLst/>
                <a:cxnLst/>
                <a:rect l="l" t="t" r="r" b="b"/>
                <a:pathLst>
                  <a:path w="109629" h="542" extrusionOk="0">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7"/>
              <p:cNvSpPr/>
              <p:nvPr/>
            </p:nvSpPr>
            <p:spPr>
              <a:xfrm>
                <a:off x="263005" y="2534104"/>
                <a:ext cx="3790149" cy="19249"/>
              </a:xfrm>
              <a:custGeom>
                <a:avLst/>
                <a:gdLst/>
                <a:ahLst/>
                <a:cxnLst/>
                <a:rect l="l" t="t" r="r" b="b"/>
                <a:pathLst>
                  <a:path w="109629" h="542" extrusionOk="0">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7"/>
              <p:cNvSpPr/>
              <p:nvPr/>
            </p:nvSpPr>
            <p:spPr>
              <a:xfrm>
                <a:off x="263005" y="1970978"/>
                <a:ext cx="3790149" cy="19285"/>
              </a:xfrm>
              <a:custGeom>
                <a:avLst/>
                <a:gdLst/>
                <a:ahLst/>
                <a:cxnLst/>
                <a:rect l="l" t="t" r="r" b="b"/>
                <a:pathLst>
                  <a:path w="109629" h="543" extrusionOk="0">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7"/>
              <p:cNvSpPr/>
              <p:nvPr/>
            </p:nvSpPr>
            <p:spPr>
              <a:xfrm>
                <a:off x="263005" y="1408208"/>
                <a:ext cx="3790149" cy="19249"/>
              </a:xfrm>
              <a:custGeom>
                <a:avLst/>
                <a:gdLst/>
                <a:ahLst/>
                <a:cxnLst/>
                <a:rect l="l" t="t" r="r" b="b"/>
                <a:pathLst>
                  <a:path w="109629" h="542" extrusionOk="0">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7"/>
              <p:cNvSpPr/>
              <p:nvPr/>
            </p:nvSpPr>
            <p:spPr>
              <a:xfrm>
                <a:off x="263005" y="845117"/>
                <a:ext cx="3790149" cy="19214"/>
              </a:xfrm>
              <a:custGeom>
                <a:avLst/>
                <a:gdLst/>
                <a:ahLst/>
                <a:cxnLst/>
                <a:rect l="l" t="t" r="r" b="b"/>
                <a:pathLst>
                  <a:path w="109629" h="541" extrusionOk="0">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7"/>
              <p:cNvSpPr/>
              <p:nvPr/>
            </p:nvSpPr>
            <p:spPr>
              <a:xfrm>
                <a:off x="263005" y="1126503"/>
                <a:ext cx="3790149" cy="19249"/>
              </a:xfrm>
              <a:custGeom>
                <a:avLst/>
                <a:gdLst/>
                <a:ahLst/>
                <a:cxnLst/>
                <a:rect l="l" t="t" r="r" b="b"/>
                <a:pathLst>
                  <a:path w="109629" h="542" extrusionOk="0">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7"/>
              <p:cNvSpPr/>
              <p:nvPr/>
            </p:nvSpPr>
            <p:spPr>
              <a:xfrm>
                <a:off x="263005" y="1689593"/>
                <a:ext cx="3790149" cy="19249"/>
              </a:xfrm>
              <a:custGeom>
                <a:avLst/>
                <a:gdLst/>
                <a:ahLst/>
                <a:cxnLst/>
                <a:rect l="l" t="t" r="r" b="b"/>
                <a:pathLst>
                  <a:path w="109629" h="542" extrusionOk="0">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7"/>
              <p:cNvSpPr/>
              <p:nvPr/>
            </p:nvSpPr>
            <p:spPr>
              <a:xfrm>
                <a:off x="263005" y="2815489"/>
                <a:ext cx="3790149" cy="19249"/>
              </a:xfrm>
              <a:custGeom>
                <a:avLst/>
                <a:gdLst/>
                <a:ahLst/>
                <a:cxnLst/>
                <a:rect l="l" t="t" r="r" b="b"/>
                <a:pathLst>
                  <a:path w="109629" h="542" extrusionOk="0">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7"/>
              <p:cNvSpPr/>
              <p:nvPr/>
            </p:nvSpPr>
            <p:spPr>
              <a:xfrm>
                <a:off x="263005" y="4785897"/>
                <a:ext cx="3790149" cy="19533"/>
              </a:xfrm>
              <a:custGeom>
                <a:avLst/>
                <a:gdLst/>
                <a:ahLst/>
                <a:cxnLst/>
                <a:rect l="l" t="t" r="r" b="b"/>
                <a:pathLst>
                  <a:path w="109629" h="550" extrusionOk="0">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8" name="Google Shape;198;p7"/>
            <p:cNvGrpSpPr/>
            <p:nvPr/>
          </p:nvGrpSpPr>
          <p:grpSpPr>
            <a:xfrm>
              <a:off x="5055305" y="845117"/>
              <a:ext cx="3790149" cy="3960313"/>
              <a:chOff x="263005" y="845117"/>
              <a:chExt cx="3790149" cy="3960313"/>
            </a:xfrm>
          </p:grpSpPr>
          <p:sp>
            <p:nvSpPr>
              <p:cNvPr id="199" name="Google Shape;199;p7"/>
              <p:cNvSpPr/>
              <p:nvPr/>
            </p:nvSpPr>
            <p:spPr>
              <a:xfrm>
                <a:off x="263005" y="3941386"/>
                <a:ext cx="3790149" cy="19569"/>
              </a:xfrm>
              <a:custGeom>
                <a:avLst/>
                <a:gdLst/>
                <a:ahLst/>
                <a:cxnLst/>
                <a:rect l="l" t="t" r="r" b="b"/>
                <a:pathLst>
                  <a:path w="109629" h="551" extrusionOk="0">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7"/>
              <p:cNvSpPr/>
              <p:nvPr/>
            </p:nvSpPr>
            <p:spPr>
              <a:xfrm>
                <a:off x="263005" y="4223091"/>
                <a:ext cx="3790149" cy="19249"/>
              </a:xfrm>
              <a:custGeom>
                <a:avLst/>
                <a:gdLst/>
                <a:ahLst/>
                <a:cxnLst/>
                <a:rect l="l" t="t" r="r" b="b"/>
                <a:pathLst>
                  <a:path w="109629" h="542" extrusionOk="0">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7"/>
              <p:cNvSpPr/>
              <p:nvPr/>
            </p:nvSpPr>
            <p:spPr>
              <a:xfrm>
                <a:off x="263005" y="4504476"/>
                <a:ext cx="3790149" cy="19249"/>
              </a:xfrm>
              <a:custGeom>
                <a:avLst/>
                <a:gdLst/>
                <a:ahLst/>
                <a:cxnLst/>
                <a:rect l="l" t="t" r="r" b="b"/>
                <a:pathLst>
                  <a:path w="109629" h="542" extrusionOk="0">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7"/>
              <p:cNvSpPr/>
              <p:nvPr/>
            </p:nvSpPr>
            <p:spPr>
              <a:xfrm>
                <a:off x="263005" y="3378615"/>
                <a:ext cx="3790149" cy="19214"/>
              </a:xfrm>
              <a:custGeom>
                <a:avLst/>
                <a:gdLst/>
                <a:ahLst/>
                <a:cxnLst/>
                <a:rect l="l" t="t" r="r" b="b"/>
                <a:pathLst>
                  <a:path w="109629" h="541" extrusionOk="0">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7"/>
              <p:cNvSpPr/>
              <p:nvPr/>
            </p:nvSpPr>
            <p:spPr>
              <a:xfrm>
                <a:off x="263005" y="3660001"/>
                <a:ext cx="3790149" cy="19249"/>
              </a:xfrm>
              <a:custGeom>
                <a:avLst/>
                <a:gdLst/>
                <a:ahLst/>
                <a:cxnLst/>
                <a:rect l="l" t="t" r="r" b="b"/>
                <a:pathLst>
                  <a:path w="109629" h="542" extrusionOk="0">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7"/>
              <p:cNvSpPr/>
              <p:nvPr/>
            </p:nvSpPr>
            <p:spPr>
              <a:xfrm>
                <a:off x="263005" y="3097194"/>
                <a:ext cx="3790149" cy="19249"/>
              </a:xfrm>
              <a:custGeom>
                <a:avLst/>
                <a:gdLst/>
                <a:ahLst/>
                <a:cxnLst/>
                <a:rect l="l" t="t" r="r" b="b"/>
                <a:pathLst>
                  <a:path w="109629" h="542" extrusionOk="0">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7"/>
              <p:cNvSpPr/>
              <p:nvPr/>
            </p:nvSpPr>
            <p:spPr>
              <a:xfrm>
                <a:off x="263005" y="2252683"/>
                <a:ext cx="3790149" cy="19249"/>
              </a:xfrm>
              <a:custGeom>
                <a:avLst/>
                <a:gdLst/>
                <a:ahLst/>
                <a:cxnLst/>
                <a:rect l="l" t="t" r="r" b="b"/>
                <a:pathLst>
                  <a:path w="109629" h="542" extrusionOk="0">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7"/>
              <p:cNvSpPr/>
              <p:nvPr/>
            </p:nvSpPr>
            <p:spPr>
              <a:xfrm>
                <a:off x="263005" y="2534104"/>
                <a:ext cx="3790149" cy="19249"/>
              </a:xfrm>
              <a:custGeom>
                <a:avLst/>
                <a:gdLst/>
                <a:ahLst/>
                <a:cxnLst/>
                <a:rect l="l" t="t" r="r" b="b"/>
                <a:pathLst>
                  <a:path w="109629" h="542" extrusionOk="0">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7"/>
              <p:cNvSpPr/>
              <p:nvPr/>
            </p:nvSpPr>
            <p:spPr>
              <a:xfrm>
                <a:off x="263005" y="1970978"/>
                <a:ext cx="3790149" cy="19285"/>
              </a:xfrm>
              <a:custGeom>
                <a:avLst/>
                <a:gdLst/>
                <a:ahLst/>
                <a:cxnLst/>
                <a:rect l="l" t="t" r="r" b="b"/>
                <a:pathLst>
                  <a:path w="109629" h="543" extrusionOk="0">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7"/>
              <p:cNvSpPr/>
              <p:nvPr/>
            </p:nvSpPr>
            <p:spPr>
              <a:xfrm>
                <a:off x="263005" y="1408208"/>
                <a:ext cx="3790149" cy="19249"/>
              </a:xfrm>
              <a:custGeom>
                <a:avLst/>
                <a:gdLst/>
                <a:ahLst/>
                <a:cxnLst/>
                <a:rect l="l" t="t" r="r" b="b"/>
                <a:pathLst>
                  <a:path w="109629" h="542" extrusionOk="0">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7"/>
              <p:cNvSpPr/>
              <p:nvPr/>
            </p:nvSpPr>
            <p:spPr>
              <a:xfrm>
                <a:off x="263005" y="845117"/>
                <a:ext cx="3790149" cy="19214"/>
              </a:xfrm>
              <a:custGeom>
                <a:avLst/>
                <a:gdLst/>
                <a:ahLst/>
                <a:cxnLst/>
                <a:rect l="l" t="t" r="r" b="b"/>
                <a:pathLst>
                  <a:path w="109629" h="541" extrusionOk="0">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7"/>
              <p:cNvSpPr/>
              <p:nvPr/>
            </p:nvSpPr>
            <p:spPr>
              <a:xfrm>
                <a:off x="263005" y="1126503"/>
                <a:ext cx="3790149" cy="19249"/>
              </a:xfrm>
              <a:custGeom>
                <a:avLst/>
                <a:gdLst/>
                <a:ahLst/>
                <a:cxnLst/>
                <a:rect l="l" t="t" r="r" b="b"/>
                <a:pathLst>
                  <a:path w="109629" h="542" extrusionOk="0">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7"/>
              <p:cNvSpPr/>
              <p:nvPr/>
            </p:nvSpPr>
            <p:spPr>
              <a:xfrm>
                <a:off x="263005" y="1689593"/>
                <a:ext cx="3790149" cy="19249"/>
              </a:xfrm>
              <a:custGeom>
                <a:avLst/>
                <a:gdLst/>
                <a:ahLst/>
                <a:cxnLst/>
                <a:rect l="l" t="t" r="r" b="b"/>
                <a:pathLst>
                  <a:path w="109629" h="542" extrusionOk="0">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7"/>
              <p:cNvSpPr/>
              <p:nvPr/>
            </p:nvSpPr>
            <p:spPr>
              <a:xfrm>
                <a:off x="263005" y="2815489"/>
                <a:ext cx="3790149" cy="19249"/>
              </a:xfrm>
              <a:custGeom>
                <a:avLst/>
                <a:gdLst/>
                <a:ahLst/>
                <a:cxnLst/>
                <a:rect l="l" t="t" r="r" b="b"/>
                <a:pathLst>
                  <a:path w="109629" h="542" extrusionOk="0">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7"/>
              <p:cNvSpPr/>
              <p:nvPr/>
            </p:nvSpPr>
            <p:spPr>
              <a:xfrm>
                <a:off x="263005" y="4785897"/>
                <a:ext cx="3790149" cy="19533"/>
              </a:xfrm>
              <a:custGeom>
                <a:avLst/>
                <a:gdLst/>
                <a:ahLst/>
                <a:cxnLst/>
                <a:rect l="l" t="t" r="r" b="b"/>
                <a:pathLst>
                  <a:path w="109629" h="550" extrusionOk="0">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14" name="Google Shape;214;p7"/>
            <p:cNvCxnSpPr/>
            <p:nvPr/>
          </p:nvCxnSpPr>
          <p:spPr>
            <a:xfrm>
              <a:off x="4625700" y="540000"/>
              <a:ext cx="4679100" cy="0"/>
            </a:xfrm>
            <a:prstGeom prst="straightConnector1">
              <a:avLst/>
            </a:prstGeom>
            <a:noFill/>
            <a:ln w="9525" cap="flat" cmpd="sng">
              <a:solidFill>
                <a:srgbClr val="6D9EEB"/>
              </a:solidFill>
              <a:prstDash val="solid"/>
              <a:round/>
              <a:headEnd type="none" w="med" len="med"/>
              <a:tailEnd type="none" w="med" len="med"/>
            </a:ln>
          </p:spPr>
        </p:cxnSp>
        <p:cxnSp>
          <p:nvCxnSpPr>
            <p:cNvPr id="215" name="Google Shape;215;p7"/>
            <p:cNvCxnSpPr/>
            <p:nvPr/>
          </p:nvCxnSpPr>
          <p:spPr>
            <a:xfrm>
              <a:off x="4049375"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216" name="Google Shape;216;p7"/>
            <p:cNvCxnSpPr/>
            <p:nvPr/>
          </p:nvCxnSpPr>
          <p:spPr>
            <a:xfrm>
              <a:off x="4112975"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217" name="Google Shape;217;p7"/>
            <p:cNvCxnSpPr/>
            <p:nvPr/>
          </p:nvCxnSpPr>
          <p:spPr>
            <a:xfrm>
              <a:off x="4991700"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218" name="Google Shape;218;p7"/>
            <p:cNvCxnSpPr/>
            <p:nvPr/>
          </p:nvCxnSpPr>
          <p:spPr>
            <a:xfrm>
              <a:off x="5055300"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219" name="Google Shape;219;p7"/>
            <p:cNvCxnSpPr/>
            <p:nvPr/>
          </p:nvCxnSpPr>
          <p:spPr>
            <a:xfrm>
              <a:off x="-166800" y="540000"/>
              <a:ext cx="4681500" cy="0"/>
            </a:xfrm>
            <a:prstGeom prst="straightConnector1">
              <a:avLst/>
            </a:prstGeom>
            <a:noFill/>
            <a:ln w="9525" cap="flat" cmpd="sng">
              <a:solidFill>
                <a:srgbClr val="6D9EEB"/>
              </a:solidFill>
              <a:prstDash val="solid"/>
              <a:round/>
              <a:headEnd type="none" w="med" len="med"/>
              <a:tailEnd type="none" w="med" len="med"/>
            </a:ln>
          </p:spPr>
        </p:cxnSp>
      </p:grpSp>
      <p:sp>
        <p:nvSpPr>
          <p:cNvPr id="220" name="Google Shape;220;p7"/>
          <p:cNvSpPr txBox="1">
            <a:spLocks noGrp="1"/>
          </p:cNvSpPr>
          <p:nvPr>
            <p:ph type="title"/>
          </p:nvPr>
        </p:nvSpPr>
        <p:spPr>
          <a:xfrm>
            <a:off x="720000" y="540000"/>
            <a:ext cx="3087300" cy="1459200"/>
          </a:xfrm>
          <a:prstGeom prst="rect">
            <a:avLst/>
          </a:prstGeom>
        </p:spPr>
        <p:txBody>
          <a:bodyPr spcFirstLastPara="1" wrap="square" lIns="0" tIns="0" rIns="0" bIns="0"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1" name="Google Shape;221;p7"/>
          <p:cNvSpPr txBox="1">
            <a:spLocks noGrp="1"/>
          </p:cNvSpPr>
          <p:nvPr>
            <p:ph type="subTitle" idx="1"/>
          </p:nvPr>
        </p:nvSpPr>
        <p:spPr>
          <a:xfrm>
            <a:off x="5703898" y="867200"/>
            <a:ext cx="1041600" cy="406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2000" b="1">
                <a:solidFill>
                  <a:schemeClr val="dk1"/>
                </a:solidFill>
                <a:latin typeface="Itim"/>
                <a:ea typeface="Itim"/>
                <a:cs typeface="Itim"/>
                <a:sym typeface="Itim"/>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222" name="Google Shape;222;p7"/>
          <p:cNvSpPr txBox="1">
            <a:spLocks noGrp="1"/>
          </p:cNvSpPr>
          <p:nvPr>
            <p:ph type="subTitle" idx="2"/>
          </p:nvPr>
        </p:nvSpPr>
        <p:spPr>
          <a:xfrm>
            <a:off x="5703898" y="2856550"/>
            <a:ext cx="1041600" cy="406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2000" b="1">
                <a:solidFill>
                  <a:schemeClr val="dk1"/>
                </a:solidFill>
                <a:latin typeface="Itim"/>
                <a:ea typeface="Itim"/>
                <a:cs typeface="Itim"/>
                <a:sym typeface="Itim"/>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223" name="Google Shape;223;p7"/>
          <p:cNvSpPr txBox="1">
            <a:spLocks noGrp="1"/>
          </p:cNvSpPr>
          <p:nvPr>
            <p:ph type="subTitle" idx="3"/>
          </p:nvPr>
        </p:nvSpPr>
        <p:spPr>
          <a:xfrm>
            <a:off x="906900" y="2856550"/>
            <a:ext cx="1041600" cy="406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2000" b="1">
                <a:solidFill>
                  <a:schemeClr val="dk1"/>
                </a:solidFill>
                <a:latin typeface="Itim"/>
                <a:ea typeface="Itim"/>
                <a:cs typeface="Itim"/>
                <a:sym typeface="Itim"/>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224" name="Google Shape;224;p7"/>
          <p:cNvSpPr txBox="1">
            <a:spLocks noGrp="1"/>
          </p:cNvSpPr>
          <p:nvPr>
            <p:ph type="subTitle" idx="4"/>
          </p:nvPr>
        </p:nvSpPr>
        <p:spPr>
          <a:xfrm>
            <a:off x="906900" y="3263350"/>
            <a:ext cx="2506200" cy="1134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225" name="Google Shape;225;p7"/>
          <p:cNvSpPr txBox="1">
            <a:spLocks noGrp="1"/>
          </p:cNvSpPr>
          <p:nvPr>
            <p:ph type="subTitle" idx="5"/>
          </p:nvPr>
        </p:nvSpPr>
        <p:spPr>
          <a:xfrm>
            <a:off x="5703900" y="3263350"/>
            <a:ext cx="2506200" cy="1134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226" name="Google Shape;226;p7"/>
          <p:cNvSpPr txBox="1">
            <a:spLocks noGrp="1"/>
          </p:cNvSpPr>
          <p:nvPr>
            <p:ph type="subTitle" idx="6"/>
          </p:nvPr>
        </p:nvSpPr>
        <p:spPr>
          <a:xfrm>
            <a:off x="5703900" y="1289800"/>
            <a:ext cx="2506200" cy="1134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Text 1">
  <p:cSld name="CUSTOM_4">
    <p:spTree>
      <p:nvGrpSpPr>
        <p:cNvPr id="1" name="Shape 227"/>
        <p:cNvGrpSpPr/>
        <p:nvPr/>
      </p:nvGrpSpPr>
      <p:grpSpPr>
        <a:xfrm>
          <a:off x="0" y="0"/>
          <a:ext cx="0" cy="0"/>
          <a:chOff x="0" y="0"/>
          <a:chExt cx="0" cy="0"/>
        </a:xfrm>
      </p:grpSpPr>
      <p:grpSp>
        <p:nvGrpSpPr>
          <p:cNvPr id="228" name="Google Shape;228;p8"/>
          <p:cNvGrpSpPr/>
          <p:nvPr/>
        </p:nvGrpSpPr>
        <p:grpSpPr>
          <a:xfrm>
            <a:off x="-1700" y="329"/>
            <a:ext cx="9147400" cy="5142843"/>
            <a:chOff x="238125" y="854700"/>
            <a:chExt cx="7142500" cy="4015650"/>
          </a:xfrm>
        </p:grpSpPr>
        <p:sp>
          <p:nvSpPr>
            <p:cNvPr id="229" name="Google Shape;229;p8"/>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8"/>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8"/>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8"/>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8"/>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8"/>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8"/>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8"/>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8"/>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8"/>
            <p:cNvSpPr/>
            <p:nvPr/>
          </p:nvSpPr>
          <p:spPr>
            <a:xfrm>
              <a:off x="561875" y="10727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8"/>
            <p:cNvSpPr/>
            <p:nvPr/>
          </p:nvSpPr>
          <p:spPr>
            <a:xfrm>
              <a:off x="561875" y="12703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8"/>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8"/>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8"/>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8"/>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8"/>
            <p:cNvSpPr/>
            <p:nvPr/>
          </p:nvSpPr>
          <p:spPr>
            <a:xfrm>
              <a:off x="561875" y="47219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8"/>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8"/>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8"/>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8"/>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8"/>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8"/>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1" name="Google Shape;251;p8"/>
          <p:cNvSpPr txBox="1">
            <a:spLocks noGrp="1"/>
          </p:cNvSpPr>
          <p:nvPr>
            <p:ph type="title"/>
          </p:nvPr>
        </p:nvSpPr>
        <p:spPr>
          <a:xfrm>
            <a:off x="5314275" y="982000"/>
            <a:ext cx="3109500" cy="1338600"/>
          </a:xfrm>
          <a:prstGeom prst="rect">
            <a:avLst/>
          </a:prstGeom>
        </p:spPr>
        <p:txBody>
          <a:bodyPr spcFirstLastPara="1" wrap="square" lIns="0" tIns="0" rIns="0" bIns="0" anchor="t" anchorCtr="0">
            <a:noAutofit/>
          </a:bodyPr>
          <a:lstStyle>
            <a:lvl1pPr lvl="0" algn="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52" name="Google Shape;252;p8"/>
          <p:cNvSpPr txBox="1">
            <a:spLocks noGrp="1"/>
          </p:cNvSpPr>
          <p:nvPr>
            <p:ph type="subTitle" idx="1"/>
          </p:nvPr>
        </p:nvSpPr>
        <p:spPr>
          <a:xfrm>
            <a:off x="6241125" y="2642075"/>
            <a:ext cx="2182800" cy="14367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Title">
  <p:cSld name="CUSTOM_5">
    <p:bg>
      <p:bgPr>
        <a:solidFill>
          <a:schemeClr val="lt2"/>
        </a:solidFill>
        <a:effectLst/>
      </p:bgPr>
    </p:bg>
    <p:spTree>
      <p:nvGrpSpPr>
        <p:cNvPr id="1" name="Shape 253"/>
        <p:cNvGrpSpPr/>
        <p:nvPr/>
      </p:nvGrpSpPr>
      <p:grpSpPr>
        <a:xfrm>
          <a:off x="0" y="0"/>
          <a:ext cx="0" cy="0"/>
          <a:chOff x="0" y="0"/>
          <a:chExt cx="0" cy="0"/>
        </a:xfrm>
      </p:grpSpPr>
      <p:sp>
        <p:nvSpPr>
          <p:cNvPr id="254" name="Google Shape;254;p9"/>
          <p:cNvSpPr txBox="1">
            <a:spLocks noGrp="1"/>
          </p:cNvSpPr>
          <p:nvPr>
            <p:ph type="title"/>
          </p:nvPr>
        </p:nvSpPr>
        <p:spPr>
          <a:xfrm>
            <a:off x="3223200" y="1570950"/>
            <a:ext cx="2697600" cy="2001600"/>
          </a:xfrm>
          <a:prstGeom prst="rect">
            <a:avLst/>
          </a:prstGeom>
        </p:spPr>
        <p:txBody>
          <a:bodyPr spcFirstLastPara="1" wrap="square" lIns="0" tIns="0" rIns="0" bIns="0" anchor="t" anchorCtr="0">
            <a:noAutofit/>
          </a:bodyPr>
          <a:lstStyle>
            <a:lvl1pPr lvl="0" algn="ctr">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design 1">
  <p:cSld name="TITLE_ONLY_1">
    <p:spTree>
      <p:nvGrpSpPr>
        <p:cNvPr id="1" name="Shape 279"/>
        <p:cNvGrpSpPr/>
        <p:nvPr/>
      </p:nvGrpSpPr>
      <p:grpSpPr>
        <a:xfrm>
          <a:off x="0" y="0"/>
          <a:ext cx="0" cy="0"/>
          <a:chOff x="0" y="0"/>
          <a:chExt cx="0" cy="0"/>
        </a:xfrm>
      </p:grpSpPr>
      <p:grpSp>
        <p:nvGrpSpPr>
          <p:cNvPr id="280" name="Google Shape;280;p11"/>
          <p:cNvGrpSpPr/>
          <p:nvPr/>
        </p:nvGrpSpPr>
        <p:grpSpPr>
          <a:xfrm>
            <a:off x="-1700" y="329"/>
            <a:ext cx="9147400" cy="5142843"/>
            <a:chOff x="238125" y="854700"/>
            <a:chExt cx="7142500" cy="4015650"/>
          </a:xfrm>
        </p:grpSpPr>
        <p:sp>
          <p:nvSpPr>
            <p:cNvPr id="281" name="Google Shape;281;p11"/>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1"/>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1"/>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1"/>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1"/>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1"/>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1"/>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1"/>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11"/>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1"/>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1"/>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1"/>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1"/>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1"/>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1"/>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1"/>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1"/>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1"/>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rgbClr val="6D9EEB"/>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1"/>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rgbClr val="6D9EEB"/>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00" name="Google Shape;300;p11"/>
          <p:cNvCxnSpPr/>
          <p:nvPr/>
        </p:nvCxnSpPr>
        <p:spPr>
          <a:xfrm>
            <a:off x="-62550" y="540000"/>
            <a:ext cx="9269100" cy="0"/>
          </a:xfrm>
          <a:prstGeom prst="straightConnector1">
            <a:avLst/>
          </a:prstGeom>
          <a:noFill/>
          <a:ln w="9525" cap="flat" cmpd="sng">
            <a:solidFill>
              <a:srgbClr val="6D9EEB"/>
            </a:solidFill>
            <a:prstDash val="solid"/>
            <a:round/>
            <a:headEnd type="none" w="med" len="med"/>
            <a:tailEnd type="none" w="med" len="med"/>
          </a:ln>
        </p:spPr>
      </p:cxnSp>
      <p:sp>
        <p:nvSpPr>
          <p:cNvPr id="301" name="Google Shape;301;p11"/>
          <p:cNvSpPr txBox="1">
            <a:spLocks noGrp="1"/>
          </p:cNvSpPr>
          <p:nvPr>
            <p:ph type="title"/>
          </p:nvPr>
        </p:nvSpPr>
        <p:spPr>
          <a:xfrm>
            <a:off x="720000" y="540000"/>
            <a:ext cx="7704000" cy="406800"/>
          </a:xfrm>
          <a:prstGeom prst="rect">
            <a:avLst/>
          </a:prstGeom>
        </p:spPr>
        <p:txBody>
          <a:bodyPr spcFirstLastPara="1" wrap="square" lIns="0" tIns="0" rIns="0" bIns="0" anchor="t" anchorCtr="0">
            <a:noAutofit/>
          </a:bodyPr>
          <a:lstStyle>
            <a:lvl1pPr lvl="0" algn="ctr" rtl="0">
              <a:spcBef>
                <a:spcPts val="0"/>
              </a:spcBef>
              <a:spcAft>
                <a:spcPts val="0"/>
              </a:spcAft>
              <a:buSzPts val="30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9"/>
        <p:cNvGrpSpPr/>
        <p:nvPr/>
      </p:nvGrpSpPr>
      <p:grpSpPr>
        <a:xfrm>
          <a:off x="0" y="0"/>
          <a:ext cx="0" cy="0"/>
          <a:chOff x="0" y="0"/>
          <a:chExt cx="0" cy="0"/>
        </a:xfrm>
      </p:grpSpPr>
      <p:grpSp>
        <p:nvGrpSpPr>
          <p:cNvPr id="340" name="Google Shape;340;p13"/>
          <p:cNvGrpSpPr/>
          <p:nvPr/>
        </p:nvGrpSpPr>
        <p:grpSpPr>
          <a:xfrm>
            <a:off x="-1700" y="329"/>
            <a:ext cx="9147400" cy="5142843"/>
            <a:chOff x="238125" y="854700"/>
            <a:chExt cx="7142500" cy="4015650"/>
          </a:xfrm>
        </p:grpSpPr>
        <p:sp>
          <p:nvSpPr>
            <p:cNvPr id="341" name="Google Shape;341;p13"/>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3"/>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13"/>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3"/>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3"/>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13"/>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13"/>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13"/>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13"/>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13"/>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13"/>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13"/>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13"/>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13"/>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13"/>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13"/>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13"/>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13"/>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rgbClr val="6D9EEB"/>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13"/>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rgbClr val="6D9EEB"/>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0" name="Google Shape;360;p13"/>
          <p:cNvSpPr txBox="1">
            <a:spLocks noGrp="1"/>
          </p:cNvSpPr>
          <p:nvPr>
            <p:ph type="title"/>
          </p:nvPr>
        </p:nvSpPr>
        <p:spPr>
          <a:xfrm>
            <a:off x="1061575" y="1371025"/>
            <a:ext cx="2808000" cy="755700"/>
          </a:xfrm>
          <a:prstGeom prst="rect">
            <a:avLst/>
          </a:prstGeom>
        </p:spPr>
        <p:txBody>
          <a:bodyPr spcFirstLastPara="1" wrap="square" lIns="0" tIns="0" rIns="0" bIns="0" anchor="ctr" anchorCtr="0">
            <a:noAutofit/>
          </a:bodyPr>
          <a:lstStyle>
            <a:lvl1pPr lvl="0" algn="ctr" rtl="0">
              <a:spcBef>
                <a:spcPts val="0"/>
              </a:spcBef>
              <a:spcAft>
                <a:spcPts val="0"/>
              </a:spcAft>
              <a:buSzPts val="2400"/>
              <a:buNone/>
              <a:defRPr sz="6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61" name="Google Shape;361;p13"/>
          <p:cNvSpPr txBox="1">
            <a:spLocks noGrp="1"/>
          </p:cNvSpPr>
          <p:nvPr>
            <p:ph type="body" idx="1"/>
          </p:nvPr>
        </p:nvSpPr>
        <p:spPr>
          <a:xfrm>
            <a:off x="1061575" y="2618975"/>
            <a:ext cx="2808000" cy="1153500"/>
          </a:xfrm>
          <a:prstGeom prst="rect">
            <a:avLst/>
          </a:prstGeom>
        </p:spPr>
        <p:txBody>
          <a:bodyPr spcFirstLastPara="1" wrap="square" lIns="91425" tIns="91425" rIns="91425" bIns="91425" anchor="t" anchorCtr="0">
            <a:noAutofit/>
          </a:bodyPr>
          <a:lstStyle>
            <a:lvl1pPr marL="457200" lvl="0" indent="-304800" algn="ctr" rtl="0">
              <a:spcBef>
                <a:spcPts val="0"/>
              </a:spcBef>
              <a:spcAft>
                <a:spcPts val="0"/>
              </a:spcAft>
              <a:buSzPts val="1200"/>
              <a:buChar char="●"/>
              <a:defRPr sz="16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cxnSp>
        <p:nvCxnSpPr>
          <p:cNvPr id="362" name="Google Shape;362;p13"/>
          <p:cNvCxnSpPr/>
          <p:nvPr/>
        </p:nvCxnSpPr>
        <p:spPr>
          <a:xfrm>
            <a:off x="-62550" y="540000"/>
            <a:ext cx="9269100" cy="0"/>
          </a:xfrm>
          <a:prstGeom prst="straightConnector1">
            <a:avLst/>
          </a:prstGeom>
          <a:noFill/>
          <a:ln w="9525" cap="flat" cmpd="sng">
            <a:solidFill>
              <a:srgbClr val="6D9EEB"/>
            </a:solidFill>
            <a:prstDash val="solid"/>
            <a:round/>
            <a:headEnd type="none" w="med" len="med"/>
            <a:tailEnd type="none" w="med" len="med"/>
          </a:ln>
        </p:spPr>
      </p:cxnSp>
      <p:sp>
        <p:nvSpPr>
          <p:cNvPr id="363" name="Google Shape;363;p13"/>
          <p:cNvSpPr/>
          <p:nvPr/>
        </p:nvSpPr>
        <p:spPr>
          <a:xfrm>
            <a:off x="-14550" y="5010825"/>
            <a:ext cx="9160200" cy="156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p:cSld name="CUSTOM">
    <p:spTree>
      <p:nvGrpSpPr>
        <p:cNvPr id="1" name="Shape 364"/>
        <p:cNvGrpSpPr/>
        <p:nvPr/>
      </p:nvGrpSpPr>
      <p:grpSpPr>
        <a:xfrm>
          <a:off x="0" y="0"/>
          <a:ext cx="0" cy="0"/>
          <a:chOff x="0" y="0"/>
          <a:chExt cx="0" cy="0"/>
        </a:xfrm>
      </p:grpSpPr>
      <p:grpSp>
        <p:nvGrpSpPr>
          <p:cNvPr id="365" name="Google Shape;365;p14"/>
          <p:cNvGrpSpPr/>
          <p:nvPr/>
        </p:nvGrpSpPr>
        <p:grpSpPr>
          <a:xfrm>
            <a:off x="-1700" y="329"/>
            <a:ext cx="9147400" cy="5142843"/>
            <a:chOff x="238125" y="854700"/>
            <a:chExt cx="7142500" cy="4015650"/>
          </a:xfrm>
        </p:grpSpPr>
        <p:sp>
          <p:nvSpPr>
            <p:cNvPr id="366" name="Google Shape;366;p14"/>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14"/>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14"/>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14"/>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14"/>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14"/>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14"/>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14"/>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14"/>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14"/>
            <p:cNvSpPr/>
            <p:nvPr/>
          </p:nvSpPr>
          <p:spPr>
            <a:xfrm>
              <a:off x="561875" y="10727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14"/>
            <p:cNvSpPr/>
            <p:nvPr/>
          </p:nvSpPr>
          <p:spPr>
            <a:xfrm>
              <a:off x="561875" y="12703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14"/>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14"/>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14"/>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14"/>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14"/>
            <p:cNvSpPr/>
            <p:nvPr/>
          </p:nvSpPr>
          <p:spPr>
            <a:xfrm>
              <a:off x="561875" y="47219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14"/>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14"/>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14"/>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14"/>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14"/>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14"/>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8" name="Google Shape;388;p14"/>
          <p:cNvSpPr txBox="1">
            <a:spLocks noGrp="1"/>
          </p:cNvSpPr>
          <p:nvPr>
            <p:ph type="subTitle" idx="1"/>
          </p:nvPr>
        </p:nvSpPr>
        <p:spPr>
          <a:xfrm>
            <a:off x="3983700" y="1758177"/>
            <a:ext cx="4440300" cy="9723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2800"/>
              <a:buNone/>
              <a:defRPr sz="16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389" name="Google Shape;389;p14"/>
          <p:cNvSpPr txBox="1">
            <a:spLocks noGrp="1"/>
          </p:cNvSpPr>
          <p:nvPr>
            <p:ph type="ctrTitle"/>
          </p:nvPr>
        </p:nvSpPr>
        <p:spPr>
          <a:xfrm>
            <a:off x="5875800" y="2837502"/>
            <a:ext cx="2548200" cy="461700"/>
          </a:xfrm>
          <a:prstGeom prst="rect">
            <a:avLst/>
          </a:prstGeom>
        </p:spPr>
        <p:txBody>
          <a:bodyPr spcFirstLastPara="1" wrap="square" lIns="0" tIns="0" rIns="0" bIns="0" anchor="ctr" anchorCtr="0">
            <a:noAutofit/>
          </a:bodyPr>
          <a:lstStyle>
            <a:lvl1pPr lvl="0" algn="r" rtl="0">
              <a:spcBef>
                <a:spcPts val="0"/>
              </a:spcBef>
              <a:spcAft>
                <a:spcPts val="0"/>
              </a:spcAft>
              <a:buSzPts val="5200"/>
              <a:buNone/>
              <a:defRPr sz="16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grpSp>
        <p:nvGrpSpPr>
          <p:cNvPr id="390" name="Google Shape;390;p14"/>
          <p:cNvGrpSpPr/>
          <p:nvPr/>
        </p:nvGrpSpPr>
        <p:grpSpPr>
          <a:xfrm>
            <a:off x="7673759" y="-287513"/>
            <a:ext cx="788762" cy="861588"/>
            <a:chOff x="7673759" y="-287513"/>
            <a:chExt cx="788762" cy="861588"/>
          </a:xfrm>
        </p:grpSpPr>
        <p:grpSp>
          <p:nvGrpSpPr>
            <p:cNvPr id="391" name="Google Shape;391;p14"/>
            <p:cNvGrpSpPr/>
            <p:nvPr/>
          </p:nvGrpSpPr>
          <p:grpSpPr>
            <a:xfrm rot="350572">
              <a:off x="7712287" y="-253348"/>
              <a:ext cx="711705" cy="793257"/>
              <a:chOff x="6554696" y="509501"/>
              <a:chExt cx="711709" cy="793261"/>
            </a:xfrm>
          </p:grpSpPr>
          <p:sp>
            <p:nvSpPr>
              <p:cNvPr id="392" name="Google Shape;392;p14"/>
              <p:cNvSpPr/>
              <p:nvPr/>
            </p:nvSpPr>
            <p:spPr>
              <a:xfrm>
                <a:off x="6560695" y="516700"/>
                <a:ext cx="696978" cy="779230"/>
              </a:xfrm>
              <a:custGeom>
                <a:avLst/>
                <a:gdLst/>
                <a:ahLst/>
                <a:cxnLst/>
                <a:rect l="l" t="t" r="r" b="b"/>
                <a:pathLst>
                  <a:path w="20913" h="23381" extrusionOk="0">
                    <a:moveTo>
                      <a:pt x="4201" y="1"/>
                    </a:moveTo>
                    <a:cubicBezTo>
                      <a:pt x="1903" y="1"/>
                      <a:pt x="28" y="1866"/>
                      <a:pt x="28" y="4165"/>
                    </a:cubicBezTo>
                    <a:lnTo>
                      <a:pt x="1" y="17073"/>
                    </a:lnTo>
                    <a:cubicBezTo>
                      <a:pt x="1" y="18903"/>
                      <a:pt x="1190" y="20516"/>
                      <a:pt x="2930" y="21057"/>
                    </a:cubicBezTo>
                    <a:lnTo>
                      <a:pt x="9736" y="23193"/>
                    </a:lnTo>
                    <a:cubicBezTo>
                      <a:pt x="10143" y="23318"/>
                      <a:pt x="10563" y="23381"/>
                      <a:pt x="10982" y="23381"/>
                    </a:cubicBezTo>
                    <a:cubicBezTo>
                      <a:pt x="11444" y="23381"/>
                      <a:pt x="11906" y="23304"/>
                      <a:pt x="12350" y="23148"/>
                    </a:cubicBezTo>
                    <a:lnTo>
                      <a:pt x="18092" y="21147"/>
                    </a:lnTo>
                    <a:cubicBezTo>
                      <a:pt x="19759" y="20570"/>
                      <a:pt x="20886" y="18993"/>
                      <a:pt x="20886" y="17217"/>
                    </a:cubicBezTo>
                    <a:lnTo>
                      <a:pt x="20913" y="4201"/>
                    </a:lnTo>
                    <a:cubicBezTo>
                      <a:pt x="20913" y="1903"/>
                      <a:pt x="19047" y="28"/>
                      <a:pt x="16748" y="28"/>
                    </a:cubicBezTo>
                    <a:lnTo>
                      <a:pt x="420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14"/>
              <p:cNvSpPr/>
              <p:nvPr/>
            </p:nvSpPr>
            <p:spPr>
              <a:xfrm>
                <a:off x="6554696" y="509501"/>
                <a:ext cx="711709" cy="793261"/>
              </a:xfrm>
              <a:custGeom>
                <a:avLst/>
                <a:gdLst/>
                <a:ahLst/>
                <a:cxnLst/>
                <a:rect l="l" t="t" r="r" b="b"/>
                <a:pathLst>
                  <a:path w="21355" h="23802" extrusionOk="0">
                    <a:moveTo>
                      <a:pt x="5138" y="442"/>
                    </a:moveTo>
                    <a:lnTo>
                      <a:pt x="7572" y="451"/>
                    </a:lnTo>
                    <a:lnTo>
                      <a:pt x="12440" y="469"/>
                    </a:lnTo>
                    <a:lnTo>
                      <a:pt x="14873" y="469"/>
                    </a:lnTo>
                    <a:lnTo>
                      <a:pt x="16090" y="478"/>
                    </a:lnTo>
                    <a:cubicBezTo>
                      <a:pt x="16249" y="478"/>
                      <a:pt x="16412" y="477"/>
                      <a:pt x="16574" y="477"/>
                    </a:cubicBezTo>
                    <a:cubicBezTo>
                      <a:pt x="16817" y="477"/>
                      <a:pt x="17058" y="480"/>
                      <a:pt x="17280" y="496"/>
                    </a:cubicBezTo>
                    <a:cubicBezTo>
                      <a:pt x="17659" y="541"/>
                      <a:pt x="18037" y="622"/>
                      <a:pt x="18389" y="766"/>
                    </a:cubicBezTo>
                    <a:cubicBezTo>
                      <a:pt x="18740" y="920"/>
                      <a:pt x="19083" y="1109"/>
                      <a:pt x="19380" y="1352"/>
                    </a:cubicBezTo>
                    <a:cubicBezTo>
                      <a:pt x="19669" y="1596"/>
                      <a:pt x="19939" y="1866"/>
                      <a:pt x="20155" y="2191"/>
                    </a:cubicBezTo>
                    <a:cubicBezTo>
                      <a:pt x="20363" y="2506"/>
                      <a:pt x="20534" y="2849"/>
                      <a:pt x="20651" y="3209"/>
                    </a:cubicBezTo>
                    <a:cubicBezTo>
                      <a:pt x="20759" y="3579"/>
                      <a:pt x="20832" y="3948"/>
                      <a:pt x="20832" y="4336"/>
                    </a:cubicBezTo>
                    <a:cubicBezTo>
                      <a:pt x="20841" y="4733"/>
                      <a:pt x="20832" y="5147"/>
                      <a:pt x="20832" y="5544"/>
                    </a:cubicBezTo>
                    <a:lnTo>
                      <a:pt x="20841" y="7978"/>
                    </a:lnTo>
                    <a:lnTo>
                      <a:pt x="20850" y="12845"/>
                    </a:lnTo>
                    <a:lnTo>
                      <a:pt x="20850" y="15279"/>
                    </a:lnTo>
                    <a:lnTo>
                      <a:pt x="20850" y="16496"/>
                    </a:lnTo>
                    <a:lnTo>
                      <a:pt x="20850" y="17109"/>
                    </a:lnTo>
                    <a:lnTo>
                      <a:pt x="20859" y="17406"/>
                    </a:lnTo>
                    <a:lnTo>
                      <a:pt x="20841" y="17704"/>
                    </a:lnTo>
                    <a:cubicBezTo>
                      <a:pt x="20795" y="18470"/>
                      <a:pt x="20516" y="19218"/>
                      <a:pt x="20047" y="19831"/>
                    </a:cubicBezTo>
                    <a:cubicBezTo>
                      <a:pt x="19579" y="20453"/>
                      <a:pt x="18930" y="20921"/>
                      <a:pt x="18208" y="21183"/>
                    </a:cubicBezTo>
                    <a:lnTo>
                      <a:pt x="13602" y="22769"/>
                    </a:lnTo>
                    <a:lnTo>
                      <a:pt x="12458" y="23175"/>
                    </a:lnTo>
                    <a:cubicBezTo>
                      <a:pt x="12088" y="23292"/>
                      <a:pt x="11709" y="23364"/>
                      <a:pt x="11322" y="23382"/>
                    </a:cubicBezTo>
                    <a:cubicBezTo>
                      <a:pt x="11267" y="23385"/>
                      <a:pt x="11211" y="23386"/>
                      <a:pt x="11156" y="23386"/>
                    </a:cubicBezTo>
                    <a:cubicBezTo>
                      <a:pt x="10830" y="23386"/>
                      <a:pt x="10500" y="23342"/>
                      <a:pt x="10177" y="23265"/>
                    </a:cubicBezTo>
                    <a:cubicBezTo>
                      <a:pt x="9997" y="23211"/>
                      <a:pt x="9798" y="23148"/>
                      <a:pt x="9609" y="23085"/>
                    </a:cubicBezTo>
                    <a:lnTo>
                      <a:pt x="9023" y="22905"/>
                    </a:lnTo>
                    <a:lnTo>
                      <a:pt x="4381" y="21453"/>
                    </a:lnTo>
                    <a:lnTo>
                      <a:pt x="3218" y="21093"/>
                    </a:lnTo>
                    <a:cubicBezTo>
                      <a:pt x="2849" y="20976"/>
                      <a:pt x="2497" y="20813"/>
                      <a:pt x="2173" y="20597"/>
                    </a:cubicBezTo>
                    <a:cubicBezTo>
                      <a:pt x="1542" y="20173"/>
                      <a:pt x="1001" y="19578"/>
                      <a:pt x="676" y="18866"/>
                    </a:cubicBezTo>
                    <a:cubicBezTo>
                      <a:pt x="505" y="18515"/>
                      <a:pt x="397" y="18136"/>
                      <a:pt x="343" y="17749"/>
                    </a:cubicBezTo>
                    <a:cubicBezTo>
                      <a:pt x="298" y="17361"/>
                      <a:pt x="316" y="16955"/>
                      <a:pt x="316" y="16550"/>
                    </a:cubicBezTo>
                    <a:lnTo>
                      <a:pt x="334" y="14116"/>
                    </a:lnTo>
                    <a:lnTo>
                      <a:pt x="388" y="9248"/>
                    </a:lnTo>
                    <a:cubicBezTo>
                      <a:pt x="397" y="7626"/>
                      <a:pt x="406" y="6003"/>
                      <a:pt x="415" y="4381"/>
                    </a:cubicBezTo>
                    <a:cubicBezTo>
                      <a:pt x="424" y="3993"/>
                      <a:pt x="478" y="3606"/>
                      <a:pt x="586" y="3245"/>
                    </a:cubicBezTo>
                    <a:cubicBezTo>
                      <a:pt x="703" y="2876"/>
                      <a:pt x="866" y="2524"/>
                      <a:pt x="1082" y="2200"/>
                    </a:cubicBezTo>
                    <a:cubicBezTo>
                      <a:pt x="1298" y="1884"/>
                      <a:pt x="1551" y="1596"/>
                      <a:pt x="1848" y="1343"/>
                    </a:cubicBezTo>
                    <a:cubicBezTo>
                      <a:pt x="2155" y="1109"/>
                      <a:pt x="2479" y="902"/>
                      <a:pt x="2831" y="748"/>
                    </a:cubicBezTo>
                    <a:cubicBezTo>
                      <a:pt x="3191" y="604"/>
                      <a:pt x="3561" y="505"/>
                      <a:pt x="3948" y="460"/>
                    </a:cubicBezTo>
                    <a:cubicBezTo>
                      <a:pt x="4039" y="451"/>
                      <a:pt x="4138" y="451"/>
                      <a:pt x="4237" y="442"/>
                    </a:cubicBezTo>
                    <a:close/>
                    <a:moveTo>
                      <a:pt x="4381" y="0"/>
                    </a:moveTo>
                    <a:lnTo>
                      <a:pt x="4219" y="9"/>
                    </a:lnTo>
                    <a:cubicBezTo>
                      <a:pt x="4111" y="18"/>
                      <a:pt x="4003" y="18"/>
                      <a:pt x="3894" y="27"/>
                    </a:cubicBezTo>
                    <a:cubicBezTo>
                      <a:pt x="3471" y="81"/>
                      <a:pt x="3056" y="190"/>
                      <a:pt x="2668" y="352"/>
                    </a:cubicBezTo>
                    <a:cubicBezTo>
                      <a:pt x="2272" y="523"/>
                      <a:pt x="1911" y="748"/>
                      <a:pt x="1578" y="1019"/>
                    </a:cubicBezTo>
                    <a:cubicBezTo>
                      <a:pt x="1253" y="1289"/>
                      <a:pt x="965" y="1614"/>
                      <a:pt x="731" y="1965"/>
                    </a:cubicBezTo>
                    <a:cubicBezTo>
                      <a:pt x="496" y="2326"/>
                      <a:pt x="316" y="2713"/>
                      <a:pt x="190" y="3119"/>
                    </a:cubicBezTo>
                    <a:cubicBezTo>
                      <a:pt x="63" y="3534"/>
                      <a:pt x="9" y="3957"/>
                      <a:pt x="0" y="4381"/>
                    </a:cubicBezTo>
                    <a:cubicBezTo>
                      <a:pt x="0" y="6003"/>
                      <a:pt x="0" y="7626"/>
                      <a:pt x="9" y="9248"/>
                    </a:cubicBezTo>
                    <a:lnTo>
                      <a:pt x="54" y="14116"/>
                    </a:lnTo>
                    <a:lnTo>
                      <a:pt x="54" y="16550"/>
                    </a:lnTo>
                    <a:lnTo>
                      <a:pt x="54" y="17154"/>
                    </a:lnTo>
                    <a:cubicBezTo>
                      <a:pt x="54" y="17253"/>
                      <a:pt x="54" y="17361"/>
                      <a:pt x="63" y="17469"/>
                    </a:cubicBezTo>
                    <a:cubicBezTo>
                      <a:pt x="63" y="17568"/>
                      <a:pt x="72" y="17676"/>
                      <a:pt x="81" y="17776"/>
                    </a:cubicBezTo>
                    <a:cubicBezTo>
                      <a:pt x="127" y="18190"/>
                      <a:pt x="217" y="18605"/>
                      <a:pt x="370" y="19002"/>
                    </a:cubicBezTo>
                    <a:cubicBezTo>
                      <a:pt x="676" y="19786"/>
                      <a:pt x="1226" y="20489"/>
                      <a:pt x="1947" y="20949"/>
                    </a:cubicBezTo>
                    <a:cubicBezTo>
                      <a:pt x="2299" y="21183"/>
                      <a:pt x="2696" y="21363"/>
                      <a:pt x="3092" y="21489"/>
                    </a:cubicBezTo>
                    <a:lnTo>
                      <a:pt x="4255" y="21859"/>
                    </a:lnTo>
                    <a:lnTo>
                      <a:pt x="8897" y="23310"/>
                    </a:lnTo>
                    <a:lnTo>
                      <a:pt x="9483" y="23490"/>
                    </a:lnTo>
                    <a:cubicBezTo>
                      <a:pt x="9672" y="23554"/>
                      <a:pt x="9862" y="23617"/>
                      <a:pt x="10078" y="23671"/>
                    </a:cubicBezTo>
                    <a:cubicBezTo>
                      <a:pt x="10418" y="23761"/>
                      <a:pt x="10777" y="23801"/>
                      <a:pt x="11133" y="23801"/>
                    </a:cubicBezTo>
                    <a:cubicBezTo>
                      <a:pt x="11202" y="23801"/>
                      <a:pt x="11271" y="23800"/>
                      <a:pt x="11340" y="23797"/>
                    </a:cubicBezTo>
                    <a:cubicBezTo>
                      <a:pt x="11764" y="23779"/>
                      <a:pt x="12187" y="23698"/>
                      <a:pt x="12593" y="23563"/>
                    </a:cubicBezTo>
                    <a:lnTo>
                      <a:pt x="13738" y="23157"/>
                    </a:lnTo>
                    <a:lnTo>
                      <a:pt x="18335" y="21552"/>
                    </a:lnTo>
                    <a:cubicBezTo>
                      <a:pt x="19137" y="21273"/>
                      <a:pt x="19858" y="20759"/>
                      <a:pt x="20372" y="20083"/>
                    </a:cubicBezTo>
                    <a:cubicBezTo>
                      <a:pt x="20895" y="19407"/>
                      <a:pt x="21210" y="18578"/>
                      <a:pt x="21273" y="17731"/>
                    </a:cubicBezTo>
                    <a:lnTo>
                      <a:pt x="21282" y="17406"/>
                    </a:lnTo>
                    <a:lnTo>
                      <a:pt x="21282" y="17109"/>
                    </a:lnTo>
                    <a:lnTo>
                      <a:pt x="21291" y="16496"/>
                    </a:lnTo>
                    <a:lnTo>
                      <a:pt x="21291" y="15279"/>
                    </a:lnTo>
                    <a:lnTo>
                      <a:pt x="21309" y="12845"/>
                    </a:lnTo>
                    <a:lnTo>
                      <a:pt x="21327" y="7978"/>
                    </a:lnTo>
                    <a:lnTo>
                      <a:pt x="21345" y="5544"/>
                    </a:lnTo>
                    <a:cubicBezTo>
                      <a:pt x="21345" y="5138"/>
                      <a:pt x="21354" y="4742"/>
                      <a:pt x="21345" y="4327"/>
                    </a:cubicBezTo>
                    <a:cubicBezTo>
                      <a:pt x="21336" y="3894"/>
                      <a:pt x="21255" y="3471"/>
                      <a:pt x="21129" y="3056"/>
                    </a:cubicBezTo>
                    <a:cubicBezTo>
                      <a:pt x="20994" y="2650"/>
                      <a:pt x="20795" y="2263"/>
                      <a:pt x="20561" y="1911"/>
                    </a:cubicBezTo>
                    <a:cubicBezTo>
                      <a:pt x="20309" y="1551"/>
                      <a:pt x="20011" y="1244"/>
                      <a:pt x="19678" y="974"/>
                    </a:cubicBezTo>
                    <a:cubicBezTo>
                      <a:pt x="19344" y="694"/>
                      <a:pt x="18966" y="487"/>
                      <a:pt x="18569" y="325"/>
                    </a:cubicBezTo>
                    <a:cubicBezTo>
                      <a:pt x="18172" y="153"/>
                      <a:pt x="17749" y="72"/>
                      <a:pt x="17325" y="18"/>
                    </a:cubicBezTo>
                    <a:cubicBezTo>
                      <a:pt x="17109" y="5"/>
                      <a:pt x="16901" y="2"/>
                      <a:pt x="16698" y="2"/>
                    </a:cubicBezTo>
                    <a:cubicBezTo>
                      <a:pt x="16596" y="2"/>
                      <a:pt x="16494" y="3"/>
                      <a:pt x="16393" y="3"/>
                    </a:cubicBezTo>
                    <a:cubicBezTo>
                      <a:pt x="16292" y="3"/>
                      <a:pt x="16192" y="2"/>
                      <a:pt x="160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4" name="Google Shape;394;p14"/>
            <p:cNvSpPr/>
            <p:nvPr/>
          </p:nvSpPr>
          <p:spPr>
            <a:xfrm rot="442426">
              <a:off x="8229710" y="-161880"/>
              <a:ext cx="102851" cy="551273"/>
            </a:xfrm>
            <a:prstGeom prst="roundRect">
              <a:avLst>
                <a:gd name="adj" fmla="val 50000"/>
              </a:avLst>
            </a:prstGeom>
            <a:solidFill>
              <a:schemeClr val="lt2">
                <a:alpha val="474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5"/>
        <p:cNvGrpSpPr/>
        <p:nvPr/>
      </p:nvGrpSpPr>
      <p:grpSpPr>
        <a:xfrm>
          <a:off x="0" y="0"/>
          <a:ext cx="0" cy="0"/>
          <a:chOff x="0" y="0"/>
          <a:chExt cx="0" cy="0"/>
        </a:xfrm>
      </p:grpSpPr>
      <p:grpSp>
        <p:nvGrpSpPr>
          <p:cNvPr id="396" name="Google Shape;396;p15"/>
          <p:cNvGrpSpPr/>
          <p:nvPr/>
        </p:nvGrpSpPr>
        <p:grpSpPr>
          <a:xfrm>
            <a:off x="-1700" y="329"/>
            <a:ext cx="9147400" cy="5142843"/>
            <a:chOff x="238125" y="854700"/>
            <a:chExt cx="7142500" cy="4015650"/>
          </a:xfrm>
        </p:grpSpPr>
        <p:sp>
          <p:nvSpPr>
            <p:cNvPr id="397" name="Google Shape;397;p15"/>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15"/>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15"/>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15"/>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15"/>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15"/>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15"/>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15"/>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15"/>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15"/>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15"/>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15"/>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15"/>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15"/>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15"/>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15"/>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15"/>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15"/>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rgbClr val="6D9EEB"/>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15"/>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rgbClr val="6D9EEB"/>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16" name="Google Shape;416;p15"/>
          <p:cNvCxnSpPr/>
          <p:nvPr/>
        </p:nvCxnSpPr>
        <p:spPr>
          <a:xfrm>
            <a:off x="-62550" y="540000"/>
            <a:ext cx="9269100" cy="0"/>
          </a:xfrm>
          <a:prstGeom prst="straightConnector1">
            <a:avLst/>
          </a:prstGeom>
          <a:noFill/>
          <a:ln w="9525" cap="flat" cmpd="sng">
            <a:solidFill>
              <a:srgbClr val="6D9EEB"/>
            </a:solidFill>
            <a:prstDash val="solid"/>
            <a:round/>
            <a:headEnd type="none" w="med" len="med"/>
            <a:tailEnd type="none" w="med" len="med"/>
          </a:ln>
        </p:spPr>
      </p:cxnSp>
      <p:sp>
        <p:nvSpPr>
          <p:cNvPr id="417" name="Google Shape;417;p15"/>
          <p:cNvSpPr/>
          <p:nvPr/>
        </p:nvSpPr>
        <p:spPr>
          <a:xfrm>
            <a:off x="-14550" y="5010825"/>
            <a:ext cx="9160200" cy="156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15"/>
          <p:cNvSpPr txBox="1">
            <a:spLocks noGrp="1"/>
          </p:cNvSpPr>
          <p:nvPr>
            <p:ph type="title"/>
          </p:nvPr>
        </p:nvSpPr>
        <p:spPr>
          <a:xfrm>
            <a:off x="720000" y="1484450"/>
            <a:ext cx="3519300" cy="1679700"/>
          </a:xfrm>
          <a:prstGeom prst="rect">
            <a:avLst/>
          </a:prstGeom>
        </p:spPr>
        <p:txBody>
          <a:bodyPr spcFirstLastPara="1" wrap="square" lIns="0" tIns="0" rIns="0" bIns="0" anchor="ctr" anchorCtr="0">
            <a:noAutofit/>
          </a:bodyPr>
          <a:lstStyle>
            <a:lvl1pPr lvl="0">
              <a:spcBef>
                <a:spcPts val="0"/>
              </a:spcBef>
              <a:spcAft>
                <a:spcPts val="0"/>
              </a:spcAft>
              <a:buSzPts val="4800"/>
              <a:buNone/>
              <a:defRPr sz="55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19" name="Google Shape;419;p15"/>
          <p:cNvSpPr txBox="1">
            <a:spLocks noGrp="1"/>
          </p:cNvSpPr>
          <p:nvPr>
            <p:ph type="subTitle" idx="1"/>
          </p:nvPr>
        </p:nvSpPr>
        <p:spPr>
          <a:xfrm rot="684086">
            <a:off x="5795182" y="1704721"/>
            <a:ext cx="1878775" cy="1788169"/>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16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71"/>
        <p:cNvGrpSpPr/>
        <p:nvPr/>
      </p:nvGrpSpPr>
      <p:grpSpPr>
        <a:xfrm>
          <a:off x="0" y="0"/>
          <a:ext cx="0" cy="0"/>
          <a:chOff x="0" y="0"/>
          <a:chExt cx="0" cy="0"/>
        </a:xfrm>
      </p:grpSpPr>
      <p:grpSp>
        <p:nvGrpSpPr>
          <p:cNvPr id="472" name="Google Shape;472;p17"/>
          <p:cNvGrpSpPr/>
          <p:nvPr/>
        </p:nvGrpSpPr>
        <p:grpSpPr>
          <a:xfrm>
            <a:off x="-1700" y="329"/>
            <a:ext cx="9147400" cy="5142843"/>
            <a:chOff x="238125" y="854700"/>
            <a:chExt cx="7142500" cy="4015650"/>
          </a:xfrm>
        </p:grpSpPr>
        <p:sp>
          <p:nvSpPr>
            <p:cNvPr id="473" name="Google Shape;473;p17"/>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17"/>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17"/>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17"/>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17"/>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17"/>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17"/>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17"/>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17"/>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17"/>
            <p:cNvSpPr/>
            <p:nvPr/>
          </p:nvSpPr>
          <p:spPr>
            <a:xfrm>
              <a:off x="561875" y="10727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17"/>
            <p:cNvSpPr/>
            <p:nvPr/>
          </p:nvSpPr>
          <p:spPr>
            <a:xfrm>
              <a:off x="561875" y="12703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17"/>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17"/>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17"/>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17"/>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17"/>
            <p:cNvSpPr/>
            <p:nvPr/>
          </p:nvSpPr>
          <p:spPr>
            <a:xfrm>
              <a:off x="561875" y="47219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17"/>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17"/>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17"/>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17"/>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17"/>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17"/>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5" name="Google Shape;495;p17"/>
          <p:cNvSpPr txBox="1">
            <a:spLocks noGrp="1"/>
          </p:cNvSpPr>
          <p:nvPr>
            <p:ph type="subTitle" idx="1"/>
          </p:nvPr>
        </p:nvSpPr>
        <p:spPr>
          <a:xfrm>
            <a:off x="3117150" y="3648238"/>
            <a:ext cx="2909700" cy="904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20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496" name="Google Shape;496;p17"/>
          <p:cNvSpPr txBox="1">
            <a:spLocks noGrp="1"/>
          </p:cNvSpPr>
          <p:nvPr>
            <p:ph type="title"/>
          </p:nvPr>
        </p:nvSpPr>
        <p:spPr>
          <a:xfrm>
            <a:off x="1918650" y="1613838"/>
            <a:ext cx="5306700" cy="1482300"/>
          </a:xfrm>
          <a:prstGeom prst="rect">
            <a:avLst/>
          </a:prstGeom>
        </p:spPr>
        <p:txBody>
          <a:bodyPr spcFirstLastPara="1" wrap="square" lIns="0" tIns="0" rIns="0" bIns="0" anchor="ctr" anchorCtr="0">
            <a:noAutofit/>
          </a:bodyPr>
          <a:lstStyle>
            <a:lvl1pPr lvl="0" algn="ctr" rtl="0">
              <a:lnSpc>
                <a:spcPct val="90000"/>
              </a:lnSpc>
              <a:spcBef>
                <a:spcPts val="0"/>
              </a:spcBef>
              <a:spcAft>
                <a:spcPts val="0"/>
              </a:spcAft>
              <a:buSzPts val="4200"/>
              <a:buNone/>
              <a:defRPr sz="60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497" name="Google Shape;497;p17"/>
          <p:cNvSpPr txBox="1">
            <a:spLocks noGrp="1"/>
          </p:cNvSpPr>
          <p:nvPr>
            <p:ph type="title" idx="2" hasCustomPrompt="1"/>
          </p:nvPr>
        </p:nvSpPr>
        <p:spPr>
          <a:xfrm>
            <a:off x="3843750" y="591063"/>
            <a:ext cx="1456500" cy="675600"/>
          </a:xfrm>
          <a:prstGeom prst="rect">
            <a:avLst/>
          </a:prstGeom>
        </p:spPr>
        <p:txBody>
          <a:bodyPr spcFirstLastPara="1" wrap="square" lIns="0" tIns="0" rIns="0" bIns="0"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grpSp>
        <p:nvGrpSpPr>
          <p:cNvPr id="498" name="Google Shape;498;p17"/>
          <p:cNvGrpSpPr/>
          <p:nvPr/>
        </p:nvGrpSpPr>
        <p:grpSpPr>
          <a:xfrm rot="-697126" flipH="1">
            <a:off x="569287" y="-351303"/>
            <a:ext cx="1305393" cy="1346461"/>
            <a:chOff x="1492000" y="427450"/>
            <a:chExt cx="1188000" cy="1225375"/>
          </a:xfrm>
        </p:grpSpPr>
        <p:sp>
          <p:nvSpPr>
            <p:cNvPr id="499" name="Google Shape;499;p17"/>
            <p:cNvSpPr/>
            <p:nvPr/>
          </p:nvSpPr>
          <p:spPr>
            <a:xfrm>
              <a:off x="1492000" y="427450"/>
              <a:ext cx="1188000" cy="1225375"/>
            </a:xfrm>
            <a:custGeom>
              <a:avLst/>
              <a:gdLst/>
              <a:ahLst/>
              <a:cxnLst/>
              <a:rect l="l" t="t" r="r" b="b"/>
              <a:pathLst>
                <a:path w="47520" h="49015" extrusionOk="0">
                  <a:moveTo>
                    <a:pt x="44863" y="698"/>
                  </a:moveTo>
                  <a:lnTo>
                    <a:pt x="44863" y="698"/>
                  </a:lnTo>
                  <a:cubicBezTo>
                    <a:pt x="45260" y="745"/>
                    <a:pt x="45657" y="763"/>
                    <a:pt x="46048" y="763"/>
                  </a:cubicBezTo>
                  <a:cubicBezTo>
                    <a:pt x="46274" y="763"/>
                    <a:pt x="46497" y="757"/>
                    <a:pt x="46717" y="748"/>
                  </a:cubicBezTo>
                  <a:lnTo>
                    <a:pt x="46717" y="748"/>
                  </a:lnTo>
                  <a:cubicBezTo>
                    <a:pt x="46667" y="8567"/>
                    <a:pt x="46617" y="16387"/>
                    <a:pt x="46642" y="24207"/>
                  </a:cubicBezTo>
                  <a:cubicBezTo>
                    <a:pt x="46667" y="32076"/>
                    <a:pt x="46366" y="40046"/>
                    <a:pt x="46868" y="47891"/>
                  </a:cubicBezTo>
                  <a:cubicBezTo>
                    <a:pt x="46818" y="47891"/>
                    <a:pt x="46792" y="47866"/>
                    <a:pt x="46767" y="47866"/>
                  </a:cubicBezTo>
                  <a:cubicBezTo>
                    <a:pt x="39987" y="48053"/>
                    <a:pt x="33211" y="48100"/>
                    <a:pt x="26436" y="48100"/>
                  </a:cubicBezTo>
                  <a:cubicBezTo>
                    <a:pt x="19684" y="48100"/>
                    <a:pt x="12934" y="48054"/>
                    <a:pt x="6180" y="48054"/>
                  </a:cubicBezTo>
                  <a:cubicBezTo>
                    <a:pt x="4304" y="48054"/>
                    <a:pt x="2428" y="48057"/>
                    <a:pt x="552" y="48066"/>
                  </a:cubicBezTo>
                  <a:cubicBezTo>
                    <a:pt x="802" y="38116"/>
                    <a:pt x="1203" y="28066"/>
                    <a:pt x="1203" y="18066"/>
                  </a:cubicBezTo>
                  <a:cubicBezTo>
                    <a:pt x="1203" y="12452"/>
                    <a:pt x="1078" y="6863"/>
                    <a:pt x="727" y="1299"/>
                  </a:cubicBezTo>
                  <a:lnTo>
                    <a:pt x="752" y="1299"/>
                  </a:lnTo>
                  <a:cubicBezTo>
                    <a:pt x="1098" y="1362"/>
                    <a:pt x="1492" y="1415"/>
                    <a:pt x="1880" y="1415"/>
                  </a:cubicBezTo>
                  <a:cubicBezTo>
                    <a:pt x="2112" y="1415"/>
                    <a:pt x="2341" y="1396"/>
                    <a:pt x="2557" y="1349"/>
                  </a:cubicBezTo>
                  <a:lnTo>
                    <a:pt x="2557" y="1349"/>
                  </a:lnTo>
                  <a:cubicBezTo>
                    <a:pt x="2406" y="1650"/>
                    <a:pt x="2406" y="2051"/>
                    <a:pt x="2582" y="2377"/>
                  </a:cubicBezTo>
                  <a:cubicBezTo>
                    <a:pt x="2901" y="2970"/>
                    <a:pt x="3636" y="3314"/>
                    <a:pt x="4314" y="3314"/>
                  </a:cubicBezTo>
                  <a:cubicBezTo>
                    <a:pt x="4381" y="3314"/>
                    <a:pt x="4447" y="3311"/>
                    <a:pt x="4512" y="3304"/>
                  </a:cubicBezTo>
                  <a:cubicBezTo>
                    <a:pt x="5740" y="3229"/>
                    <a:pt x="6316" y="1700"/>
                    <a:pt x="5539" y="873"/>
                  </a:cubicBezTo>
                  <a:lnTo>
                    <a:pt x="5539" y="873"/>
                  </a:lnTo>
                  <a:cubicBezTo>
                    <a:pt x="5943" y="910"/>
                    <a:pt x="6360" y="933"/>
                    <a:pt x="6771" y="933"/>
                  </a:cubicBezTo>
                  <a:cubicBezTo>
                    <a:pt x="6921" y="933"/>
                    <a:pt x="7071" y="930"/>
                    <a:pt x="7218" y="923"/>
                  </a:cubicBezTo>
                  <a:lnTo>
                    <a:pt x="7218" y="923"/>
                  </a:lnTo>
                  <a:cubicBezTo>
                    <a:pt x="6918" y="1199"/>
                    <a:pt x="6742" y="1700"/>
                    <a:pt x="6792" y="2101"/>
                  </a:cubicBezTo>
                  <a:cubicBezTo>
                    <a:pt x="6842" y="2778"/>
                    <a:pt x="7344" y="3254"/>
                    <a:pt x="7995" y="3354"/>
                  </a:cubicBezTo>
                  <a:cubicBezTo>
                    <a:pt x="8078" y="3367"/>
                    <a:pt x="8161" y="3373"/>
                    <a:pt x="8244" y="3373"/>
                  </a:cubicBezTo>
                  <a:cubicBezTo>
                    <a:pt x="8813" y="3373"/>
                    <a:pt x="9362" y="3077"/>
                    <a:pt x="9624" y="2552"/>
                  </a:cubicBezTo>
                  <a:cubicBezTo>
                    <a:pt x="9850" y="2076"/>
                    <a:pt x="9850" y="1475"/>
                    <a:pt x="9599" y="998"/>
                  </a:cubicBezTo>
                  <a:cubicBezTo>
                    <a:pt x="10025" y="998"/>
                    <a:pt x="10451" y="973"/>
                    <a:pt x="10903" y="898"/>
                  </a:cubicBezTo>
                  <a:lnTo>
                    <a:pt x="10903" y="898"/>
                  </a:lnTo>
                  <a:cubicBezTo>
                    <a:pt x="10652" y="1149"/>
                    <a:pt x="10527" y="1500"/>
                    <a:pt x="10552" y="1876"/>
                  </a:cubicBezTo>
                  <a:cubicBezTo>
                    <a:pt x="10627" y="2527"/>
                    <a:pt x="11178" y="3029"/>
                    <a:pt x="11830" y="3104"/>
                  </a:cubicBezTo>
                  <a:cubicBezTo>
                    <a:pt x="11905" y="3116"/>
                    <a:pt x="11981" y="3122"/>
                    <a:pt x="12056" y="3122"/>
                  </a:cubicBezTo>
                  <a:cubicBezTo>
                    <a:pt x="12607" y="3122"/>
                    <a:pt x="13138" y="2806"/>
                    <a:pt x="13359" y="2277"/>
                  </a:cubicBezTo>
                  <a:cubicBezTo>
                    <a:pt x="13559" y="1826"/>
                    <a:pt x="13509" y="1299"/>
                    <a:pt x="13258" y="898"/>
                  </a:cubicBezTo>
                  <a:cubicBezTo>
                    <a:pt x="13576" y="898"/>
                    <a:pt x="13904" y="909"/>
                    <a:pt x="14237" y="909"/>
                  </a:cubicBezTo>
                  <a:cubicBezTo>
                    <a:pt x="14403" y="909"/>
                    <a:pt x="14570" y="907"/>
                    <a:pt x="14737" y="898"/>
                  </a:cubicBezTo>
                  <a:lnTo>
                    <a:pt x="14737" y="898"/>
                  </a:lnTo>
                  <a:cubicBezTo>
                    <a:pt x="14273" y="1850"/>
                    <a:pt x="14626" y="3103"/>
                    <a:pt x="15816" y="3103"/>
                  </a:cubicBezTo>
                  <a:cubicBezTo>
                    <a:pt x="15911" y="3103"/>
                    <a:pt x="16010" y="3095"/>
                    <a:pt x="16116" y="3079"/>
                  </a:cubicBezTo>
                  <a:cubicBezTo>
                    <a:pt x="17268" y="2928"/>
                    <a:pt x="17644" y="1625"/>
                    <a:pt x="17093" y="798"/>
                  </a:cubicBezTo>
                  <a:lnTo>
                    <a:pt x="17093" y="798"/>
                  </a:lnTo>
                  <a:cubicBezTo>
                    <a:pt x="17569" y="823"/>
                    <a:pt x="18070" y="823"/>
                    <a:pt x="18572" y="823"/>
                  </a:cubicBezTo>
                  <a:cubicBezTo>
                    <a:pt x="18183" y="1796"/>
                    <a:pt x="18761" y="2957"/>
                    <a:pt x="19917" y="2957"/>
                  </a:cubicBezTo>
                  <a:cubicBezTo>
                    <a:pt x="19952" y="2957"/>
                    <a:pt x="19989" y="2956"/>
                    <a:pt x="20025" y="2953"/>
                  </a:cubicBezTo>
                  <a:cubicBezTo>
                    <a:pt x="21103" y="2878"/>
                    <a:pt x="21604" y="1775"/>
                    <a:pt x="21203" y="898"/>
                  </a:cubicBezTo>
                  <a:lnTo>
                    <a:pt x="21203" y="898"/>
                  </a:lnTo>
                  <a:cubicBezTo>
                    <a:pt x="21579" y="923"/>
                    <a:pt x="21930" y="923"/>
                    <a:pt x="22306" y="923"/>
                  </a:cubicBezTo>
                  <a:cubicBezTo>
                    <a:pt x="21963" y="1782"/>
                    <a:pt x="22460" y="2905"/>
                    <a:pt x="23492" y="2905"/>
                  </a:cubicBezTo>
                  <a:cubicBezTo>
                    <a:pt x="23514" y="2905"/>
                    <a:pt x="23536" y="2904"/>
                    <a:pt x="23559" y="2903"/>
                  </a:cubicBezTo>
                  <a:cubicBezTo>
                    <a:pt x="24436" y="2878"/>
                    <a:pt x="25339" y="1775"/>
                    <a:pt x="25013" y="1024"/>
                  </a:cubicBezTo>
                  <a:cubicBezTo>
                    <a:pt x="25489" y="998"/>
                    <a:pt x="25940" y="998"/>
                    <a:pt x="26391" y="923"/>
                  </a:cubicBezTo>
                  <a:lnTo>
                    <a:pt x="26391" y="923"/>
                  </a:lnTo>
                  <a:cubicBezTo>
                    <a:pt x="26141" y="1450"/>
                    <a:pt x="25990" y="2001"/>
                    <a:pt x="26391" y="2502"/>
                  </a:cubicBezTo>
                  <a:cubicBezTo>
                    <a:pt x="26730" y="2921"/>
                    <a:pt x="27291" y="3117"/>
                    <a:pt x="27809" y="3117"/>
                  </a:cubicBezTo>
                  <a:cubicBezTo>
                    <a:pt x="27942" y="3117"/>
                    <a:pt x="28073" y="3104"/>
                    <a:pt x="28196" y="3079"/>
                  </a:cubicBezTo>
                  <a:cubicBezTo>
                    <a:pt x="29173" y="2828"/>
                    <a:pt x="29675" y="1625"/>
                    <a:pt x="29073" y="923"/>
                  </a:cubicBezTo>
                  <a:lnTo>
                    <a:pt x="30226" y="923"/>
                  </a:lnTo>
                  <a:cubicBezTo>
                    <a:pt x="29910" y="1969"/>
                    <a:pt x="30584" y="3132"/>
                    <a:pt x="31769" y="3132"/>
                  </a:cubicBezTo>
                  <a:cubicBezTo>
                    <a:pt x="31806" y="3132"/>
                    <a:pt x="31843" y="3131"/>
                    <a:pt x="31880" y="3129"/>
                  </a:cubicBezTo>
                  <a:cubicBezTo>
                    <a:pt x="33108" y="3029"/>
                    <a:pt x="33685" y="1750"/>
                    <a:pt x="33208" y="773"/>
                  </a:cubicBezTo>
                  <a:lnTo>
                    <a:pt x="33208" y="773"/>
                  </a:lnTo>
                  <a:cubicBezTo>
                    <a:pt x="33559" y="798"/>
                    <a:pt x="33885" y="823"/>
                    <a:pt x="34236" y="848"/>
                  </a:cubicBezTo>
                  <a:cubicBezTo>
                    <a:pt x="33885" y="1800"/>
                    <a:pt x="34436" y="2928"/>
                    <a:pt x="35589" y="2928"/>
                  </a:cubicBezTo>
                  <a:cubicBezTo>
                    <a:pt x="35602" y="2929"/>
                    <a:pt x="35614" y="2929"/>
                    <a:pt x="35626" y="2929"/>
                  </a:cubicBezTo>
                  <a:cubicBezTo>
                    <a:pt x="36682" y="2929"/>
                    <a:pt x="37315" y="1865"/>
                    <a:pt x="37018" y="973"/>
                  </a:cubicBezTo>
                  <a:cubicBezTo>
                    <a:pt x="37319" y="948"/>
                    <a:pt x="37645" y="923"/>
                    <a:pt x="37945" y="898"/>
                  </a:cubicBezTo>
                  <a:lnTo>
                    <a:pt x="37945" y="898"/>
                  </a:lnTo>
                  <a:cubicBezTo>
                    <a:pt x="37695" y="1775"/>
                    <a:pt x="38221" y="2753"/>
                    <a:pt x="39274" y="2803"/>
                  </a:cubicBezTo>
                  <a:cubicBezTo>
                    <a:pt x="39298" y="2804"/>
                    <a:pt x="39323" y="2805"/>
                    <a:pt x="39347" y="2805"/>
                  </a:cubicBezTo>
                  <a:cubicBezTo>
                    <a:pt x="40334" y="2805"/>
                    <a:pt x="40996" y="1829"/>
                    <a:pt x="40727" y="948"/>
                  </a:cubicBezTo>
                  <a:lnTo>
                    <a:pt x="40727" y="948"/>
                  </a:lnTo>
                  <a:cubicBezTo>
                    <a:pt x="41028" y="1024"/>
                    <a:pt x="41329" y="1049"/>
                    <a:pt x="41630" y="1074"/>
                  </a:cubicBezTo>
                  <a:cubicBezTo>
                    <a:pt x="41228" y="1800"/>
                    <a:pt x="41880" y="2928"/>
                    <a:pt x="42858" y="3079"/>
                  </a:cubicBezTo>
                  <a:cubicBezTo>
                    <a:pt x="42948" y="3092"/>
                    <a:pt x="43038" y="3099"/>
                    <a:pt x="43126" y="3099"/>
                  </a:cubicBezTo>
                  <a:cubicBezTo>
                    <a:pt x="44355" y="3099"/>
                    <a:pt x="45307" y="1844"/>
                    <a:pt x="44863" y="698"/>
                  </a:cubicBezTo>
                  <a:close/>
                  <a:moveTo>
                    <a:pt x="47088" y="0"/>
                  </a:moveTo>
                  <a:cubicBezTo>
                    <a:pt x="46975" y="0"/>
                    <a:pt x="46861" y="48"/>
                    <a:pt x="46792" y="146"/>
                  </a:cubicBezTo>
                  <a:cubicBezTo>
                    <a:pt x="46603" y="146"/>
                    <a:pt x="46411" y="145"/>
                    <a:pt x="46218" y="145"/>
                  </a:cubicBezTo>
                  <a:cubicBezTo>
                    <a:pt x="45543" y="145"/>
                    <a:pt x="44854" y="160"/>
                    <a:pt x="44211" y="297"/>
                  </a:cubicBezTo>
                  <a:cubicBezTo>
                    <a:pt x="44061" y="347"/>
                    <a:pt x="44061" y="572"/>
                    <a:pt x="44211" y="597"/>
                  </a:cubicBezTo>
                  <a:lnTo>
                    <a:pt x="44286" y="597"/>
                  </a:lnTo>
                  <a:cubicBezTo>
                    <a:pt x="44462" y="1199"/>
                    <a:pt x="44512" y="1851"/>
                    <a:pt x="43935" y="2277"/>
                  </a:cubicBezTo>
                  <a:cubicBezTo>
                    <a:pt x="43706" y="2437"/>
                    <a:pt x="43435" y="2556"/>
                    <a:pt x="43161" y="2556"/>
                  </a:cubicBezTo>
                  <a:cubicBezTo>
                    <a:pt x="43135" y="2556"/>
                    <a:pt x="43109" y="2555"/>
                    <a:pt x="43083" y="2552"/>
                  </a:cubicBezTo>
                  <a:cubicBezTo>
                    <a:pt x="42908" y="2502"/>
                    <a:pt x="42757" y="2452"/>
                    <a:pt x="42582" y="2427"/>
                  </a:cubicBezTo>
                  <a:cubicBezTo>
                    <a:pt x="41980" y="2126"/>
                    <a:pt x="41955" y="1675"/>
                    <a:pt x="42482" y="1099"/>
                  </a:cubicBezTo>
                  <a:cubicBezTo>
                    <a:pt x="42807" y="998"/>
                    <a:pt x="42732" y="547"/>
                    <a:pt x="42406" y="522"/>
                  </a:cubicBezTo>
                  <a:cubicBezTo>
                    <a:pt x="42002" y="490"/>
                    <a:pt x="41577" y="437"/>
                    <a:pt x="41158" y="437"/>
                  </a:cubicBezTo>
                  <a:cubicBezTo>
                    <a:pt x="40927" y="437"/>
                    <a:pt x="40699" y="453"/>
                    <a:pt x="40477" y="497"/>
                  </a:cubicBezTo>
                  <a:cubicBezTo>
                    <a:pt x="40451" y="489"/>
                    <a:pt x="40422" y="484"/>
                    <a:pt x="40393" y="484"/>
                  </a:cubicBezTo>
                  <a:cubicBezTo>
                    <a:pt x="40251" y="484"/>
                    <a:pt x="40093" y="582"/>
                    <a:pt x="40176" y="748"/>
                  </a:cubicBezTo>
                  <a:cubicBezTo>
                    <a:pt x="40426" y="1399"/>
                    <a:pt x="40226" y="2277"/>
                    <a:pt x="39374" y="2302"/>
                  </a:cubicBezTo>
                  <a:cubicBezTo>
                    <a:pt x="39362" y="2302"/>
                    <a:pt x="39351" y="2302"/>
                    <a:pt x="39340" y="2302"/>
                  </a:cubicBezTo>
                  <a:cubicBezTo>
                    <a:pt x="38464" y="2302"/>
                    <a:pt x="38177" y="1341"/>
                    <a:pt x="38622" y="698"/>
                  </a:cubicBezTo>
                  <a:cubicBezTo>
                    <a:pt x="38722" y="547"/>
                    <a:pt x="38597" y="297"/>
                    <a:pt x="38396" y="297"/>
                  </a:cubicBezTo>
                  <a:cubicBezTo>
                    <a:pt x="37845" y="372"/>
                    <a:pt x="37319" y="447"/>
                    <a:pt x="36792" y="572"/>
                  </a:cubicBezTo>
                  <a:cubicBezTo>
                    <a:pt x="36767" y="547"/>
                    <a:pt x="36742" y="522"/>
                    <a:pt x="36717" y="472"/>
                  </a:cubicBezTo>
                  <a:cubicBezTo>
                    <a:pt x="36687" y="435"/>
                    <a:pt x="36647" y="420"/>
                    <a:pt x="36606" y="420"/>
                  </a:cubicBezTo>
                  <a:cubicBezTo>
                    <a:pt x="36478" y="420"/>
                    <a:pt x="36335" y="571"/>
                    <a:pt x="36391" y="723"/>
                  </a:cubicBezTo>
                  <a:cubicBezTo>
                    <a:pt x="36341" y="798"/>
                    <a:pt x="36391" y="948"/>
                    <a:pt x="36492" y="973"/>
                  </a:cubicBezTo>
                  <a:cubicBezTo>
                    <a:pt x="36735" y="1630"/>
                    <a:pt x="36459" y="2429"/>
                    <a:pt x="35662" y="2429"/>
                  </a:cubicBezTo>
                  <a:cubicBezTo>
                    <a:pt x="35638" y="2429"/>
                    <a:pt x="35614" y="2429"/>
                    <a:pt x="35589" y="2427"/>
                  </a:cubicBezTo>
                  <a:cubicBezTo>
                    <a:pt x="34687" y="2402"/>
                    <a:pt x="34436" y="1374"/>
                    <a:pt x="34913" y="723"/>
                  </a:cubicBezTo>
                  <a:cubicBezTo>
                    <a:pt x="35063" y="572"/>
                    <a:pt x="34888" y="322"/>
                    <a:pt x="34687" y="322"/>
                  </a:cubicBezTo>
                  <a:cubicBezTo>
                    <a:pt x="34086" y="322"/>
                    <a:pt x="33509" y="322"/>
                    <a:pt x="32908" y="347"/>
                  </a:cubicBezTo>
                  <a:cubicBezTo>
                    <a:pt x="32873" y="312"/>
                    <a:pt x="32831" y="298"/>
                    <a:pt x="32787" y="298"/>
                  </a:cubicBezTo>
                  <a:cubicBezTo>
                    <a:pt x="32641" y="298"/>
                    <a:pt x="32485" y="462"/>
                    <a:pt x="32582" y="597"/>
                  </a:cubicBezTo>
                  <a:cubicBezTo>
                    <a:pt x="33098" y="1359"/>
                    <a:pt x="32867" y="2554"/>
                    <a:pt x="31843" y="2554"/>
                  </a:cubicBezTo>
                  <a:cubicBezTo>
                    <a:pt x="31822" y="2554"/>
                    <a:pt x="31801" y="2553"/>
                    <a:pt x="31780" y="2552"/>
                  </a:cubicBezTo>
                  <a:cubicBezTo>
                    <a:pt x="30827" y="2527"/>
                    <a:pt x="30477" y="1550"/>
                    <a:pt x="30878" y="798"/>
                  </a:cubicBezTo>
                  <a:cubicBezTo>
                    <a:pt x="31003" y="623"/>
                    <a:pt x="30853" y="397"/>
                    <a:pt x="30652" y="397"/>
                  </a:cubicBezTo>
                  <a:cubicBezTo>
                    <a:pt x="29975" y="397"/>
                    <a:pt x="29374" y="497"/>
                    <a:pt x="28722" y="648"/>
                  </a:cubicBezTo>
                  <a:cubicBezTo>
                    <a:pt x="28697" y="623"/>
                    <a:pt x="28647" y="597"/>
                    <a:pt x="28622" y="572"/>
                  </a:cubicBezTo>
                  <a:cubicBezTo>
                    <a:pt x="28590" y="561"/>
                    <a:pt x="28559" y="556"/>
                    <a:pt x="28528" y="556"/>
                  </a:cubicBezTo>
                  <a:cubicBezTo>
                    <a:pt x="28295" y="556"/>
                    <a:pt x="28127" y="863"/>
                    <a:pt x="28371" y="973"/>
                  </a:cubicBezTo>
                  <a:cubicBezTo>
                    <a:pt x="29098" y="1349"/>
                    <a:pt x="28923" y="2277"/>
                    <a:pt x="28196" y="2552"/>
                  </a:cubicBezTo>
                  <a:cubicBezTo>
                    <a:pt x="28045" y="2590"/>
                    <a:pt x="27901" y="2609"/>
                    <a:pt x="27760" y="2609"/>
                  </a:cubicBezTo>
                  <a:cubicBezTo>
                    <a:pt x="27619" y="2609"/>
                    <a:pt x="27482" y="2590"/>
                    <a:pt x="27344" y="2552"/>
                  </a:cubicBezTo>
                  <a:cubicBezTo>
                    <a:pt x="26517" y="2001"/>
                    <a:pt x="26391" y="1399"/>
                    <a:pt x="26993" y="798"/>
                  </a:cubicBezTo>
                  <a:cubicBezTo>
                    <a:pt x="27118" y="623"/>
                    <a:pt x="27043" y="372"/>
                    <a:pt x="26817" y="372"/>
                  </a:cubicBezTo>
                  <a:cubicBezTo>
                    <a:pt x="26091" y="397"/>
                    <a:pt x="25339" y="497"/>
                    <a:pt x="24612" y="572"/>
                  </a:cubicBezTo>
                  <a:cubicBezTo>
                    <a:pt x="24587" y="572"/>
                    <a:pt x="24562" y="547"/>
                    <a:pt x="24537" y="547"/>
                  </a:cubicBezTo>
                  <a:cubicBezTo>
                    <a:pt x="24503" y="522"/>
                    <a:pt x="24467" y="511"/>
                    <a:pt x="24432" y="511"/>
                  </a:cubicBezTo>
                  <a:cubicBezTo>
                    <a:pt x="24361" y="511"/>
                    <a:pt x="24294" y="556"/>
                    <a:pt x="24261" y="623"/>
                  </a:cubicBezTo>
                  <a:cubicBezTo>
                    <a:pt x="24086" y="698"/>
                    <a:pt x="24111" y="998"/>
                    <a:pt x="24336" y="998"/>
                  </a:cubicBezTo>
                  <a:lnTo>
                    <a:pt x="24436" y="998"/>
                  </a:lnTo>
                  <a:cubicBezTo>
                    <a:pt x="24637" y="1299"/>
                    <a:pt x="24512" y="1800"/>
                    <a:pt x="24336" y="2026"/>
                  </a:cubicBezTo>
                  <a:cubicBezTo>
                    <a:pt x="24134" y="2249"/>
                    <a:pt x="23882" y="2373"/>
                    <a:pt x="23608" y="2373"/>
                  </a:cubicBezTo>
                  <a:cubicBezTo>
                    <a:pt x="23543" y="2373"/>
                    <a:pt x="23476" y="2366"/>
                    <a:pt x="23409" y="2352"/>
                  </a:cubicBezTo>
                  <a:cubicBezTo>
                    <a:pt x="22732" y="2252"/>
                    <a:pt x="22381" y="1425"/>
                    <a:pt x="22857" y="823"/>
                  </a:cubicBezTo>
                  <a:cubicBezTo>
                    <a:pt x="22983" y="673"/>
                    <a:pt x="22908" y="472"/>
                    <a:pt x="22707" y="447"/>
                  </a:cubicBezTo>
                  <a:cubicBezTo>
                    <a:pt x="22439" y="428"/>
                    <a:pt x="22171" y="420"/>
                    <a:pt x="21903" y="420"/>
                  </a:cubicBezTo>
                  <a:cubicBezTo>
                    <a:pt x="21469" y="420"/>
                    <a:pt x="21036" y="441"/>
                    <a:pt x="20602" y="472"/>
                  </a:cubicBezTo>
                  <a:cubicBezTo>
                    <a:pt x="20351" y="497"/>
                    <a:pt x="20351" y="848"/>
                    <a:pt x="20602" y="873"/>
                  </a:cubicBezTo>
                  <a:lnTo>
                    <a:pt x="20652" y="873"/>
                  </a:lnTo>
                  <a:cubicBezTo>
                    <a:pt x="21028" y="1525"/>
                    <a:pt x="20777" y="2452"/>
                    <a:pt x="19925" y="2452"/>
                  </a:cubicBezTo>
                  <a:cubicBezTo>
                    <a:pt x="18998" y="2452"/>
                    <a:pt x="18747" y="1349"/>
                    <a:pt x="19198" y="698"/>
                  </a:cubicBezTo>
                  <a:cubicBezTo>
                    <a:pt x="19299" y="547"/>
                    <a:pt x="19173" y="322"/>
                    <a:pt x="18973" y="322"/>
                  </a:cubicBezTo>
                  <a:cubicBezTo>
                    <a:pt x="18529" y="322"/>
                    <a:pt x="18085" y="305"/>
                    <a:pt x="17641" y="305"/>
                  </a:cubicBezTo>
                  <a:cubicBezTo>
                    <a:pt x="17308" y="305"/>
                    <a:pt x="16975" y="315"/>
                    <a:pt x="16642" y="347"/>
                  </a:cubicBezTo>
                  <a:lnTo>
                    <a:pt x="16592" y="347"/>
                  </a:lnTo>
                  <a:cubicBezTo>
                    <a:pt x="16592" y="347"/>
                    <a:pt x="16567" y="322"/>
                    <a:pt x="16542" y="322"/>
                  </a:cubicBezTo>
                  <a:cubicBezTo>
                    <a:pt x="16503" y="299"/>
                    <a:pt x="16465" y="289"/>
                    <a:pt x="16428" y="289"/>
                  </a:cubicBezTo>
                  <a:cubicBezTo>
                    <a:pt x="16226" y="289"/>
                    <a:pt x="16083" y="595"/>
                    <a:pt x="16316" y="723"/>
                  </a:cubicBezTo>
                  <a:cubicBezTo>
                    <a:pt x="17068" y="1224"/>
                    <a:pt x="17118" y="2427"/>
                    <a:pt x="16065" y="2628"/>
                  </a:cubicBezTo>
                  <a:cubicBezTo>
                    <a:pt x="16001" y="2641"/>
                    <a:pt x="15937" y="2648"/>
                    <a:pt x="15874" y="2648"/>
                  </a:cubicBezTo>
                  <a:cubicBezTo>
                    <a:pt x="15009" y="2648"/>
                    <a:pt x="14351" y="1430"/>
                    <a:pt x="15238" y="823"/>
                  </a:cubicBezTo>
                  <a:cubicBezTo>
                    <a:pt x="15414" y="723"/>
                    <a:pt x="15339" y="472"/>
                    <a:pt x="15113" y="447"/>
                  </a:cubicBezTo>
                  <a:cubicBezTo>
                    <a:pt x="14835" y="428"/>
                    <a:pt x="14558" y="420"/>
                    <a:pt x="14279" y="420"/>
                  </a:cubicBezTo>
                  <a:cubicBezTo>
                    <a:pt x="13827" y="420"/>
                    <a:pt x="13372" y="441"/>
                    <a:pt x="12908" y="472"/>
                  </a:cubicBezTo>
                  <a:cubicBezTo>
                    <a:pt x="12882" y="497"/>
                    <a:pt x="12857" y="497"/>
                    <a:pt x="12807" y="522"/>
                  </a:cubicBezTo>
                  <a:cubicBezTo>
                    <a:pt x="12682" y="522"/>
                    <a:pt x="12582" y="748"/>
                    <a:pt x="12682" y="898"/>
                  </a:cubicBezTo>
                  <a:cubicBezTo>
                    <a:pt x="13208" y="1525"/>
                    <a:pt x="13008" y="2628"/>
                    <a:pt x="12030" y="2628"/>
                  </a:cubicBezTo>
                  <a:cubicBezTo>
                    <a:pt x="11103" y="2628"/>
                    <a:pt x="10627" y="1274"/>
                    <a:pt x="11604" y="923"/>
                  </a:cubicBezTo>
                  <a:cubicBezTo>
                    <a:pt x="11730" y="873"/>
                    <a:pt x="11730" y="698"/>
                    <a:pt x="11629" y="673"/>
                  </a:cubicBezTo>
                  <a:cubicBezTo>
                    <a:pt x="11604" y="572"/>
                    <a:pt x="11554" y="472"/>
                    <a:pt x="11429" y="472"/>
                  </a:cubicBezTo>
                  <a:cubicBezTo>
                    <a:pt x="11209" y="457"/>
                    <a:pt x="10984" y="449"/>
                    <a:pt x="10758" y="449"/>
                  </a:cubicBezTo>
                  <a:cubicBezTo>
                    <a:pt x="10236" y="449"/>
                    <a:pt x="9705" y="493"/>
                    <a:pt x="9198" y="597"/>
                  </a:cubicBezTo>
                  <a:cubicBezTo>
                    <a:pt x="9187" y="596"/>
                    <a:pt x="9176" y="595"/>
                    <a:pt x="9164" y="595"/>
                  </a:cubicBezTo>
                  <a:cubicBezTo>
                    <a:pt x="9020" y="595"/>
                    <a:pt x="8857" y="736"/>
                    <a:pt x="8973" y="898"/>
                  </a:cubicBezTo>
                  <a:cubicBezTo>
                    <a:pt x="9248" y="1299"/>
                    <a:pt x="9424" y="1750"/>
                    <a:pt x="9223" y="2227"/>
                  </a:cubicBezTo>
                  <a:cubicBezTo>
                    <a:pt x="9070" y="2620"/>
                    <a:pt x="8688" y="2842"/>
                    <a:pt x="8276" y="2842"/>
                  </a:cubicBezTo>
                  <a:cubicBezTo>
                    <a:pt x="8216" y="2842"/>
                    <a:pt x="8156" y="2838"/>
                    <a:pt x="8095" y="2828"/>
                  </a:cubicBezTo>
                  <a:cubicBezTo>
                    <a:pt x="7669" y="2778"/>
                    <a:pt x="7344" y="2452"/>
                    <a:pt x="7344" y="2001"/>
                  </a:cubicBezTo>
                  <a:cubicBezTo>
                    <a:pt x="7319" y="1600"/>
                    <a:pt x="7544" y="1299"/>
                    <a:pt x="7845" y="1024"/>
                  </a:cubicBezTo>
                  <a:cubicBezTo>
                    <a:pt x="7920" y="948"/>
                    <a:pt x="7920" y="873"/>
                    <a:pt x="7870" y="798"/>
                  </a:cubicBezTo>
                  <a:cubicBezTo>
                    <a:pt x="7945" y="698"/>
                    <a:pt x="7895" y="497"/>
                    <a:pt x="7770" y="472"/>
                  </a:cubicBezTo>
                  <a:cubicBezTo>
                    <a:pt x="7476" y="428"/>
                    <a:pt x="7177" y="412"/>
                    <a:pt x="6874" y="412"/>
                  </a:cubicBezTo>
                  <a:cubicBezTo>
                    <a:pt x="6324" y="412"/>
                    <a:pt x="5763" y="465"/>
                    <a:pt x="5213" y="497"/>
                  </a:cubicBezTo>
                  <a:cubicBezTo>
                    <a:pt x="5163" y="497"/>
                    <a:pt x="5113" y="522"/>
                    <a:pt x="5088" y="572"/>
                  </a:cubicBezTo>
                  <a:cubicBezTo>
                    <a:pt x="5069" y="567"/>
                    <a:pt x="5050" y="565"/>
                    <a:pt x="5032" y="565"/>
                  </a:cubicBezTo>
                  <a:cubicBezTo>
                    <a:pt x="4879" y="565"/>
                    <a:pt x="4756" y="736"/>
                    <a:pt x="4913" y="848"/>
                  </a:cubicBezTo>
                  <a:cubicBezTo>
                    <a:pt x="5213" y="1099"/>
                    <a:pt x="5464" y="1425"/>
                    <a:pt x="5439" y="1826"/>
                  </a:cubicBezTo>
                  <a:cubicBezTo>
                    <a:pt x="5389" y="2327"/>
                    <a:pt x="4988" y="2728"/>
                    <a:pt x="4512" y="2778"/>
                  </a:cubicBezTo>
                  <a:cubicBezTo>
                    <a:pt x="4478" y="2781"/>
                    <a:pt x="4444" y="2783"/>
                    <a:pt x="4409" y="2783"/>
                  </a:cubicBezTo>
                  <a:cubicBezTo>
                    <a:pt x="3603" y="2783"/>
                    <a:pt x="2415" y="1966"/>
                    <a:pt x="3208" y="1149"/>
                  </a:cubicBezTo>
                  <a:cubicBezTo>
                    <a:pt x="3312" y="1045"/>
                    <a:pt x="3210" y="873"/>
                    <a:pt x="3087" y="873"/>
                  </a:cubicBezTo>
                  <a:cubicBezTo>
                    <a:pt x="3061" y="873"/>
                    <a:pt x="3034" y="881"/>
                    <a:pt x="3008" y="898"/>
                  </a:cubicBezTo>
                  <a:lnTo>
                    <a:pt x="2983" y="898"/>
                  </a:lnTo>
                  <a:cubicBezTo>
                    <a:pt x="2933" y="873"/>
                    <a:pt x="2907" y="848"/>
                    <a:pt x="2857" y="848"/>
                  </a:cubicBezTo>
                  <a:cubicBezTo>
                    <a:pt x="2773" y="836"/>
                    <a:pt x="2689" y="831"/>
                    <a:pt x="2605" y="831"/>
                  </a:cubicBezTo>
                  <a:cubicBezTo>
                    <a:pt x="2339" y="831"/>
                    <a:pt x="2077" y="879"/>
                    <a:pt x="1830" y="898"/>
                  </a:cubicBezTo>
                  <a:cubicBezTo>
                    <a:pt x="1479" y="923"/>
                    <a:pt x="1153" y="923"/>
                    <a:pt x="802" y="923"/>
                  </a:cubicBezTo>
                  <a:cubicBezTo>
                    <a:pt x="752" y="923"/>
                    <a:pt x="727" y="923"/>
                    <a:pt x="702" y="948"/>
                  </a:cubicBezTo>
                  <a:cubicBezTo>
                    <a:pt x="669" y="893"/>
                    <a:pt x="606" y="862"/>
                    <a:pt x="547" y="862"/>
                  </a:cubicBezTo>
                  <a:cubicBezTo>
                    <a:pt x="472" y="862"/>
                    <a:pt x="401" y="912"/>
                    <a:pt x="401" y="1024"/>
                  </a:cubicBezTo>
                  <a:cubicBezTo>
                    <a:pt x="151" y="8693"/>
                    <a:pt x="552" y="16412"/>
                    <a:pt x="501" y="24106"/>
                  </a:cubicBezTo>
                  <a:cubicBezTo>
                    <a:pt x="451" y="32126"/>
                    <a:pt x="226" y="40147"/>
                    <a:pt x="0" y="48167"/>
                  </a:cubicBezTo>
                  <a:cubicBezTo>
                    <a:pt x="0" y="48346"/>
                    <a:pt x="141" y="48435"/>
                    <a:pt x="276" y="48435"/>
                  </a:cubicBezTo>
                  <a:cubicBezTo>
                    <a:pt x="330" y="48435"/>
                    <a:pt x="383" y="48421"/>
                    <a:pt x="426" y="48392"/>
                  </a:cubicBezTo>
                  <a:cubicBezTo>
                    <a:pt x="451" y="48417"/>
                    <a:pt x="501" y="48442"/>
                    <a:pt x="552" y="48442"/>
                  </a:cubicBezTo>
                  <a:cubicBezTo>
                    <a:pt x="6395" y="48873"/>
                    <a:pt x="12274" y="49015"/>
                    <a:pt x="18164" y="49015"/>
                  </a:cubicBezTo>
                  <a:cubicBezTo>
                    <a:pt x="27709" y="49015"/>
                    <a:pt x="37282" y="48642"/>
                    <a:pt x="46767" y="48518"/>
                  </a:cubicBezTo>
                  <a:cubicBezTo>
                    <a:pt x="46968" y="48518"/>
                    <a:pt x="47068" y="48367"/>
                    <a:pt x="47068" y="48217"/>
                  </a:cubicBezTo>
                  <a:cubicBezTo>
                    <a:pt x="47118" y="48217"/>
                    <a:pt x="47193" y="48167"/>
                    <a:pt x="47193" y="48066"/>
                  </a:cubicBezTo>
                  <a:cubicBezTo>
                    <a:pt x="47519" y="40147"/>
                    <a:pt x="47118" y="32152"/>
                    <a:pt x="47168" y="24207"/>
                  </a:cubicBezTo>
                  <a:cubicBezTo>
                    <a:pt x="47193" y="16237"/>
                    <a:pt x="47269" y="8292"/>
                    <a:pt x="47419" y="347"/>
                  </a:cubicBezTo>
                  <a:cubicBezTo>
                    <a:pt x="47434" y="118"/>
                    <a:pt x="47263" y="0"/>
                    <a:pt x="47088"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17"/>
            <p:cNvSpPr/>
            <p:nvPr/>
          </p:nvSpPr>
          <p:spPr>
            <a:xfrm>
              <a:off x="1505775" y="444875"/>
              <a:ext cx="1157925" cy="1185100"/>
            </a:xfrm>
            <a:custGeom>
              <a:avLst/>
              <a:gdLst/>
              <a:ahLst/>
              <a:cxnLst/>
              <a:rect l="l" t="t" r="r" b="b"/>
              <a:pathLst>
                <a:path w="46317" h="47404" extrusionOk="0">
                  <a:moveTo>
                    <a:pt x="19694" y="12839"/>
                  </a:moveTo>
                  <a:cubicBezTo>
                    <a:pt x="25666" y="12839"/>
                    <a:pt x="31640" y="12924"/>
                    <a:pt x="37606" y="12924"/>
                  </a:cubicBezTo>
                  <a:cubicBezTo>
                    <a:pt x="38998" y="12924"/>
                    <a:pt x="40389" y="12919"/>
                    <a:pt x="41780" y="12908"/>
                  </a:cubicBezTo>
                  <a:cubicBezTo>
                    <a:pt x="42031" y="12908"/>
                    <a:pt x="42031" y="13309"/>
                    <a:pt x="41780" y="13309"/>
                  </a:cubicBezTo>
                  <a:cubicBezTo>
                    <a:pt x="40353" y="13295"/>
                    <a:pt x="38925" y="13288"/>
                    <a:pt x="37497" y="13288"/>
                  </a:cubicBezTo>
                  <a:cubicBezTo>
                    <a:pt x="30111" y="13288"/>
                    <a:pt x="22711" y="13452"/>
                    <a:pt x="15319" y="13452"/>
                  </a:cubicBezTo>
                  <a:cubicBezTo>
                    <a:pt x="11840" y="13452"/>
                    <a:pt x="8362" y="13415"/>
                    <a:pt x="4888" y="13309"/>
                  </a:cubicBezTo>
                  <a:cubicBezTo>
                    <a:pt x="4763" y="13309"/>
                    <a:pt x="4763" y="13109"/>
                    <a:pt x="4888" y="13109"/>
                  </a:cubicBezTo>
                  <a:cubicBezTo>
                    <a:pt x="9817" y="12897"/>
                    <a:pt x="14755" y="12839"/>
                    <a:pt x="19694" y="12839"/>
                  </a:cubicBezTo>
                  <a:close/>
                  <a:moveTo>
                    <a:pt x="41778" y="16165"/>
                  </a:moveTo>
                  <a:cubicBezTo>
                    <a:pt x="42081" y="16165"/>
                    <a:pt x="42073" y="16643"/>
                    <a:pt x="41755" y="16667"/>
                  </a:cubicBezTo>
                  <a:cubicBezTo>
                    <a:pt x="33336" y="16859"/>
                    <a:pt x="24820" y="17221"/>
                    <a:pt x="16342" y="17221"/>
                  </a:cubicBezTo>
                  <a:cubicBezTo>
                    <a:pt x="12630" y="17221"/>
                    <a:pt x="8925" y="17151"/>
                    <a:pt x="5239" y="16968"/>
                  </a:cubicBezTo>
                  <a:cubicBezTo>
                    <a:pt x="5113" y="16968"/>
                    <a:pt x="5113" y="16793"/>
                    <a:pt x="5239" y="16793"/>
                  </a:cubicBezTo>
                  <a:cubicBezTo>
                    <a:pt x="17369" y="16166"/>
                    <a:pt x="29625" y="16467"/>
                    <a:pt x="41755" y="16166"/>
                  </a:cubicBezTo>
                  <a:cubicBezTo>
                    <a:pt x="41763" y="16166"/>
                    <a:pt x="41771" y="16165"/>
                    <a:pt x="41778" y="16165"/>
                  </a:cubicBezTo>
                  <a:close/>
                  <a:moveTo>
                    <a:pt x="30937" y="19611"/>
                  </a:moveTo>
                  <a:cubicBezTo>
                    <a:pt x="34361" y="19611"/>
                    <a:pt x="37787" y="19640"/>
                    <a:pt x="41204" y="19725"/>
                  </a:cubicBezTo>
                  <a:cubicBezTo>
                    <a:pt x="41505" y="19750"/>
                    <a:pt x="41505" y="20201"/>
                    <a:pt x="41204" y="20201"/>
                  </a:cubicBezTo>
                  <a:cubicBezTo>
                    <a:pt x="36567" y="20163"/>
                    <a:pt x="31916" y="20110"/>
                    <a:pt x="27273" y="20110"/>
                  </a:cubicBezTo>
                  <a:cubicBezTo>
                    <a:pt x="25867" y="20110"/>
                    <a:pt x="24462" y="20114"/>
                    <a:pt x="23058" y="20126"/>
                  </a:cubicBezTo>
                  <a:cubicBezTo>
                    <a:pt x="18090" y="20167"/>
                    <a:pt x="13089" y="20446"/>
                    <a:pt x="8109" y="20446"/>
                  </a:cubicBezTo>
                  <a:cubicBezTo>
                    <a:pt x="7034" y="20446"/>
                    <a:pt x="5960" y="20433"/>
                    <a:pt x="4888" y="20402"/>
                  </a:cubicBezTo>
                  <a:cubicBezTo>
                    <a:pt x="4737" y="20402"/>
                    <a:pt x="4763" y="20176"/>
                    <a:pt x="4888" y="20176"/>
                  </a:cubicBezTo>
                  <a:cubicBezTo>
                    <a:pt x="10903" y="19575"/>
                    <a:pt x="17018" y="19700"/>
                    <a:pt x="23058" y="19650"/>
                  </a:cubicBezTo>
                  <a:cubicBezTo>
                    <a:pt x="25681" y="19628"/>
                    <a:pt x="28309" y="19611"/>
                    <a:pt x="30937" y="19611"/>
                  </a:cubicBezTo>
                  <a:close/>
                  <a:moveTo>
                    <a:pt x="29043" y="23158"/>
                  </a:moveTo>
                  <a:cubicBezTo>
                    <a:pt x="32026" y="23158"/>
                    <a:pt x="35010" y="23162"/>
                    <a:pt x="37992" y="23162"/>
                  </a:cubicBezTo>
                  <a:cubicBezTo>
                    <a:pt x="39330" y="23162"/>
                    <a:pt x="40668" y="23161"/>
                    <a:pt x="42006" y="23159"/>
                  </a:cubicBezTo>
                  <a:cubicBezTo>
                    <a:pt x="42013" y="23158"/>
                    <a:pt x="42021" y="23158"/>
                    <a:pt x="42028" y="23158"/>
                  </a:cubicBezTo>
                  <a:cubicBezTo>
                    <a:pt x="42357" y="23158"/>
                    <a:pt x="42349" y="23710"/>
                    <a:pt x="42006" y="23710"/>
                  </a:cubicBezTo>
                  <a:cubicBezTo>
                    <a:pt x="33957" y="23743"/>
                    <a:pt x="25897" y="23862"/>
                    <a:pt x="17848" y="23862"/>
                  </a:cubicBezTo>
                  <a:cubicBezTo>
                    <a:pt x="13641" y="23862"/>
                    <a:pt x="9437" y="23830"/>
                    <a:pt x="5239" y="23735"/>
                  </a:cubicBezTo>
                  <a:cubicBezTo>
                    <a:pt x="5038" y="23735"/>
                    <a:pt x="5063" y="23459"/>
                    <a:pt x="5239" y="23434"/>
                  </a:cubicBezTo>
                  <a:cubicBezTo>
                    <a:pt x="13159" y="23191"/>
                    <a:pt x="21101" y="23158"/>
                    <a:pt x="29043" y="23158"/>
                  </a:cubicBezTo>
                  <a:close/>
                  <a:moveTo>
                    <a:pt x="41678" y="26667"/>
                  </a:moveTo>
                  <a:cubicBezTo>
                    <a:pt x="41981" y="26667"/>
                    <a:pt x="41973" y="27144"/>
                    <a:pt x="41655" y="27144"/>
                  </a:cubicBezTo>
                  <a:cubicBezTo>
                    <a:pt x="33375" y="27482"/>
                    <a:pt x="25039" y="27820"/>
                    <a:pt x="16714" y="27820"/>
                  </a:cubicBezTo>
                  <a:cubicBezTo>
                    <a:pt x="12691" y="27820"/>
                    <a:pt x="8672" y="27741"/>
                    <a:pt x="4662" y="27545"/>
                  </a:cubicBezTo>
                  <a:cubicBezTo>
                    <a:pt x="4462" y="27545"/>
                    <a:pt x="4462" y="27219"/>
                    <a:pt x="4662" y="27219"/>
                  </a:cubicBezTo>
                  <a:cubicBezTo>
                    <a:pt x="16993" y="27018"/>
                    <a:pt x="29324" y="27194"/>
                    <a:pt x="41655" y="26668"/>
                  </a:cubicBezTo>
                  <a:cubicBezTo>
                    <a:pt x="41663" y="26667"/>
                    <a:pt x="41671" y="26667"/>
                    <a:pt x="41678" y="26667"/>
                  </a:cubicBezTo>
                  <a:close/>
                  <a:moveTo>
                    <a:pt x="31837" y="30448"/>
                  </a:moveTo>
                  <a:cubicBezTo>
                    <a:pt x="35001" y="30448"/>
                    <a:pt x="38165" y="30457"/>
                    <a:pt x="41329" y="30477"/>
                  </a:cubicBezTo>
                  <a:cubicBezTo>
                    <a:pt x="41605" y="30477"/>
                    <a:pt x="41605" y="30928"/>
                    <a:pt x="41329" y="30928"/>
                  </a:cubicBezTo>
                  <a:cubicBezTo>
                    <a:pt x="33886" y="31036"/>
                    <a:pt x="26444" y="31087"/>
                    <a:pt x="19001" y="31087"/>
                  </a:cubicBezTo>
                  <a:cubicBezTo>
                    <a:pt x="14338" y="31087"/>
                    <a:pt x="9676" y="31067"/>
                    <a:pt x="5013" y="31028"/>
                  </a:cubicBezTo>
                  <a:cubicBezTo>
                    <a:pt x="4763" y="31028"/>
                    <a:pt x="4763" y="30678"/>
                    <a:pt x="5013" y="30653"/>
                  </a:cubicBezTo>
                  <a:cubicBezTo>
                    <a:pt x="13954" y="30523"/>
                    <a:pt x="22895" y="30448"/>
                    <a:pt x="31837" y="30448"/>
                  </a:cubicBezTo>
                  <a:close/>
                  <a:moveTo>
                    <a:pt x="41079" y="33485"/>
                  </a:moveTo>
                  <a:cubicBezTo>
                    <a:pt x="41429" y="33485"/>
                    <a:pt x="41429" y="34011"/>
                    <a:pt x="41079" y="34011"/>
                  </a:cubicBezTo>
                  <a:cubicBezTo>
                    <a:pt x="29149" y="34136"/>
                    <a:pt x="17194" y="34387"/>
                    <a:pt x="5239" y="34487"/>
                  </a:cubicBezTo>
                  <a:cubicBezTo>
                    <a:pt x="4938" y="34487"/>
                    <a:pt x="4938" y="34036"/>
                    <a:pt x="5239" y="34036"/>
                  </a:cubicBezTo>
                  <a:cubicBezTo>
                    <a:pt x="17169" y="33660"/>
                    <a:pt x="29149" y="33560"/>
                    <a:pt x="41079" y="33485"/>
                  </a:cubicBezTo>
                  <a:close/>
                  <a:moveTo>
                    <a:pt x="41079" y="36617"/>
                  </a:moveTo>
                  <a:cubicBezTo>
                    <a:pt x="41404" y="36617"/>
                    <a:pt x="41404" y="37094"/>
                    <a:pt x="41079" y="37094"/>
                  </a:cubicBezTo>
                  <a:cubicBezTo>
                    <a:pt x="30993" y="37304"/>
                    <a:pt x="20855" y="37549"/>
                    <a:pt x="10738" y="37549"/>
                  </a:cubicBezTo>
                  <a:cubicBezTo>
                    <a:pt x="8787" y="37549"/>
                    <a:pt x="6837" y="37540"/>
                    <a:pt x="4888" y="37520"/>
                  </a:cubicBezTo>
                  <a:cubicBezTo>
                    <a:pt x="4612" y="37520"/>
                    <a:pt x="4612" y="37094"/>
                    <a:pt x="4888" y="37094"/>
                  </a:cubicBezTo>
                  <a:cubicBezTo>
                    <a:pt x="16943" y="36693"/>
                    <a:pt x="29023" y="36668"/>
                    <a:pt x="41079" y="36617"/>
                  </a:cubicBezTo>
                  <a:close/>
                  <a:moveTo>
                    <a:pt x="35737" y="40152"/>
                  </a:moveTo>
                  <a:cubicBezTo>
                    <a:pt x="37600" y="40152"/>
                    <a:pt x="39464" y="40188"/>
                    <a:pt x="41329" y="40277"/>
                  </a:cubicBezTo>
                  <a:cubicBezTo>
                    <a:pt x="41722" y="40301"/>
                    <a:pt x="41730" y="40904"/>
                    <a:pt x="41352" y="40904"/>
                  </a:cubicBezTo>
                  <a:cubicBezTo>
                    <a:pt x="41345" y="40904"/>
                    <a:pt x="41337" y="40904"/>
                    <a:pt x="41329" y="40903"/>
                  </a:cubicBezTo>
                  <a:cubicBezTo>
                    <a:pt x="39822" y="40831"/>
                    <a:pt x="38312" y="40801"/>
                    <a:pt x="36801" y="40801"/>
                  </a:cubicBezTo>
                  <a:cubicBezTo>
                    <a:pt x="29527" y="40801"/>
                    <a:pt x="22222" y="41492"/>
                    <a:pt x="14950" y="41492"/>
                  </a:cubicBezTo>
                  <a:cubicBezTo>
                    <a:pt x="11629" y="41492"/>
                    <a:pt x="8314" y="41348"/>
                    <a:pt x="5013" y="40928"/>
                  </a:cubicBezTo>
                  <a:cubicBezTo>
                    <a:pt x="4813" y="40903"/>
                    <a:pt x="4788" y="40602"/>
                    <a:pt x="5013" y="40602"/>
                  </a:cubicBezTo>
                  <a:cubicBezTo>
                    <a:pt x="7338" y="40747"/>
                    <a:pt x="9660" y="40802"/>
                    <a:pt x="11980" y="40802"/>
                  </a:cubicBezTo>
                  <a:cubicBezTo>
                    <a:pt x="19905" y="40802"/>
                    <a:pt x="27810" y="40152"/>
                    <a:pt x="35737" y="40152"/>
                  </a:cubicBezTo>
                  <a:close/>
                  <a:moveTo>
                    <a:pt x="44312" y="1"/>
                  </a:moveTo>
                  <a:lnTo>
                    <a:pt x="44312" y="1"/>
                  </a:lnTo>
                  <a:cubicBezTo>
                    <a:pt x="44756" y="1147"/>
                    <a:pt x="43804" y="2402"/>
                    <a:pt x="42575" y="2402"/>
                  </a:cubicBezTo>
                  <a:cubicBezTo>
                    <a:pt x="42487" y="2402"/>
                    <a:pt x="42397" y="2395"/>
                    <a:pt x="42307" y="2382"/>
                  </a:cubicBezTo>
                  <a:cubicBezTo>
                    <a:pt x="41329" y="2231"/>
                    <a:pt x="40652" y="1103"/>
                    <a:pt x="41079" y="377"/>
                  </a:cubicBezTo>
                  <a:cubicBezTo>
                    <a:pt x="40778" y="352"/>
                    <a:pt x="40477" y="327"/>
                    <a:pt x="40176" y="251"/>
                  </a:cubicBezTo>
                  <a:lnTo>
                    <a:pt x="40176" y="251"/>
                  </a:lnTo>
                  <a:cubicBezTo>
                    <a:pt x="40445" y="1132"/>
                    <a:pt x="39783" y="2108"/>
                    <a:pt x="38796" y="2108"/>
                  </a:cubicBezTo>
                  <a:cubicBezTo>
                    <a:pt x="38772" y="2108"/>
                    <a:pt x="38747" y="2107"/>
                    <a:pt x="38723" y="2106"/>
                  </a:cubicBezTo>
                  <a:cubicBezTo>
                    <a:pt x="37670" y="2056"/>
                    <a:pt x="37144" y="1078"/>
                    <a:pt x="37394" y="201"/>
                  </a:cubicBezTo>
                  <a:lnTo>
                    <a:pt x="37394" y="201"/>
                  </a:lnTo>
                  <a:cubicBezTo>
                    <a:pt x="37094" y="226"/>
                    <a:pt x="36768" y="251"/>
                    <a:pt x="36467" y="276"/>
                  </a:cubicBezTo>
                  <a:cubicBezTo>
                    <a:pt x="36764" y="1168"/>
                    <a:pt x="36131" y="2232"/>
                    <a:pt x="35075" y="2232"/>
                  </a:cubicBezTo>
                  <a:cubicBezTo>
                    <a:pt x="35063" y="2232"/>
                    <a:pt x="35051" y="2232"/>
                    <a:pt x="35038" y="2231"/>
                  </a:cubicBezTo>
                  <a:cubicBezTo>
                    <a:pt x="33885" y="2231"/>
                    <a:pt x="33334" y="1103"/>
                    <a:pt x="33685" y="151"/>
                  </a:cubicBezTo>
                  <a:cubicBezTo>
                    <a:pt x="33334" y="126"/>
                    <a:pt x="33008" y="101"/>
                    <a:pt x="32657" y="76"/>
                  </a:cubicBezTo>
                  <a:lnTo>
                    <a:pt x="32657" y="76"/>
                  </a:lnTo>
                  <a:cubicBezTo>
                    <a:pt x="33134" y="1053"/>
                    <a:pt x="32557" y="2332"/>
                    <a:pt x="31329" y="2432"/>
                  </a:cubicBezTo>
                  <a:cubicBezTo>
                    <a:pt x="31292" y="2434"/>
                    <a:pt x="31255" y="2435"/>
                    <a:pt x="31218" y="2435"/>
                  </a:cubicBezTo>
                  <a:cubicBezTo>
                    <a:pt x="30032" y="2435"/>
                    <a:pt x="29335" y="1272"/>
                    <a:pt x="29675" y="226"/>
                  </a:cubicBezTo>
                  <a:lnTo>
                    <a:pt x="28522" y="226"/>
                  </a:lnTo>
                  <a:cubicBezTo>
                    <a:pt x="29124" y="928"/>
                    <a:pt x="28622" y="2131"/>
                    <a:pt x="27645" y="2382"/>
                  </a:cubicBezTo>
                  <a:cubicBezTo>
                    <a:pt x="27522" y="2407"/>
                    <a:pt x="27391" y="2420"/>
                    <a:pt x="27258" y="2420"/>
                  </a:cubicBezTo>
                  <a:cubicBezTo>
                    <a:pt x="26740" y="2420"/>
                    <a:pt x="26179" y="2224"/>
                    <a:pt x="25840" y="1805"/>
                  </a:cubicBezTo>
                  <a:cubicBezTo>
                    <a:pt x="25439" y="1304"/>
                    <a:pt x="25590" y="753"/>
                    <a:pt x="25840" y="226"/>
                  </a:cubicBezTo>
                  <a:lnTo>
                    <a:pt x="25840" y="226"/>
                  </a:lnTo>
                  <a:cubicBezTo>
                    <a:pt x="25389" y="301"/>
                    <a:pt x="24938" y="301"/>
                    <a:pt x="24462" y="327"/>
                  </a:cubicBezTo>
                  <a:cubicBezTo>
                    <a:pt x="24788" y="1078"/>
                    <a:pt x="23885" y="2181"/>
                    <a:pt x="23008" y="2206"/>
                  </a:cubicBezTo>
                  <a:cubicBezTo>
                    <a:pt x="22985" y="2207"/>
                    <a:pt x="22963" y="2208"/>
                    <a:pt x="22941" y="2208"/>
                  </a:cubicBezTo>
                  <a:cubicBezTo>
                    <a:pt x="21909" y="2208"/>
                    <a:pt x="21412" y="1085"/>
                    <a:pt x="21755" y="226"/>
                  </a:cubicBezTo>
                  <a:cubicBezTo>
                    <a:pt x="21379" y="226"/>
                    <a:pt x="21028" y="226"/>
                    <a:pt x="20652" y="201"/>
                  </a:cubicBezTo>
                  <a:lnTo>
                    <a:pt x="20652" y="201"/>
                  </a:lnTo>
                  <a:cubicBezTo>
                    <a:pt x="21053" y="1078"/>
                    <a:pt x="20552" y="2181"/>
                    <a:pt x="19474" y="2256"/>
                  </a:cubicBezTo>
                  <a:cubicBezTo>
                    <a:pt x="19438" y="2259"/>
                    <a:pt x="19401" y="2260"/>
                    <a:pt x="19366" y="2260"/>
                  </a:cubicBezTo>
                  <a:cubicBezTo>
                    <a:pt x="18210" y="2260"/>
                    <a:pt x="17632" y="1099"/>
                    <a:pt x="18021" y="126"/>
                  </a:cubicBezTo>
                  <a:cubicBezTo>
                    <a:pt x="17519" y="126"/>
                    <a:pt x="17018" y="126"/>
                    <a:pt x="16542" y="101"/>
                  </a:cubicBezTo>
                  <a:lnTo>
                    <a:pt x="16542" y="101"/>
                  </a:lnTo>
                  <a:cubicBezTo>
                    <a:pt x="17093" y="928"/>
                    <a:pt x="16717" y="2231"/>
                    <a:pt x="15565" y="2382"/>
                  </a:cubicBezTo>
                  <a:cubicBezTo>
                    <a:pt x="15459" y="2398"/>
                    <a:pt x="15360" y="2406"/>
                    <a:pt x="15265" y="2406"/>
                  </a:cubicBezTo>
                  <a:cubicBezTo>
                    <a:pt x="14075" y="2406"/>
                    <a:pt x="13722" y="1153"/>
                    <a:pt x="14186" y="201"/>
                  </a:cubicBezTo>
                  <a:lnTo>
                    <a:pt x="14186" y="201"/>
                  </a:lnTo>
                  <a:cubicBezTo>
                    <a:pt x="14019" y="210"/>
                    <a:pt x="13852" y="212"/>
                    <a:pt x="13686" y="212"/>
                  </a:cubicBezTo>
                  <a:cubicBezTo>
                    <a:pt x="13353" y="212"/>
                    <a:pt x="13025" y="201"/>
                    <a:pt x="12707" y="201"/>
                  </a:cubicBezTo>
                  <a:cubicBezTo>
                    <a:pt x="12958" y="602"/>
                    <a:pt x="13008" y="1129"/>
                    <a:pt x="12808" y="1580"/>
                  </a:cubicBezTo>
                  <a:cubicBezTo>
                    <a:pt x="12587" y="2109"/>
                    <a:pt x="12056" y="2425"/>
                    <a:pt x="11505" y="2425"/>
                  </a:cubicBezTo>
                  <a:cubicBezTo>
                    <a:pt x="11430" y="2425"/>
                    <a:pt x="11354" y="2419"/>
                    <a:pt x="11279" y="2407"/>
                  </a:cubicBezTo>
                  <a:cubicBezTo>
                    <a:pt x="10627" y="2332"/>
                    <a:pt x="10076" y="1830"/>
                    <a:pt x="10001" y="1179"/>
                  </a:cubicBezTo>
                  <a:cubicBezTo>
                    <a:pt x="9976" y="803"/>
                    <a:pt x="10101" y="452"/>
                    <a:pt x="10352" y="201"/>
                  </a:cubicBezTo>
                  <a:lnTo>
                    <a:pt x="10352" y="201"/>
                  </a:lnTo>
                  <a:cubicBezTo>
                    <a:pt x="9900" y="276"/>
                    <a:pt x="9474" y="301"/>
                    <a:pt x="9048" y="301"/>
                  </a:cubicBezTo>
                  <a:cubicBezTo>
                    <a:pt x="9299" y="778"/>
                    <a:pt x="9299" y="1379"/>
                    <a:pt x="9073" y="1855"/>
                  </a:cubicBezTo>
                  <a:cubicBezTo>
                    <a:pt x="8811" y="2380"/>
                    <a:pt x="8262" y="2676"/>
                    <a:pt x="7693" y="2676"/>
                  </a:cubicBezTo>
                  <a:cubicBezTo>
                    <a:pt x="7610" y="2676"/>
                    <a:pt x="7527" y="2670"/>
                    <a:pt x="7444" y="2657"/>
                  </a:cubicBezTo>
                  <a:cubicBezTo>
                    <a:pt x="6793" y="2557"/>
                    <a:pt x="6291" y="2081"/>
                    <a:pt x="6241" y="1404"/>
                  </a:cubicBezTo>
                  <a:cubicBezTo>
                    <a:pt x="6191" y="1003"/>
                    <a:pt x="6367" y="502"/>
                    <a:pt x="6667" y="226"/>
                  </a:cubicBezTo>
                  <a:lnTo>
                    <a:pt x="6667" y="226"/>
                  </a:lnTo>
                  <a:cubicBezTo>
                    <a:pt x="6520" y="233"/>
                    <a:pt x="6370" y="236"/>
                    <a:pt x="6220" y="236"/>
                  </a:cubicBezTo>
                  <a:cubicBezTo>
                    <a:pt x="5809" y="236"/>
                    <a:pt x="5392" y="213"/>
                    <a:pt x="4988" y="176"/>
                  </a:cubicBezTo>
                  <a:lnTo>
                    <a:pt x="4988" y="176"/>
                  </a:lnTo>
                  <a:cubicBezTo>
                    <a:pt x="5765" y="1003"/>
                    <a:pt x="5189" y="2532"/>
                    <a:pt x="3961" y="2607"/>
                  </a:cubicBezTo>
                  <a:cubicBezTo>
                    <a:pt x="3896" y="2614"/>
                    <a:pt x="3830" y="2617"/>
                    <a:pt x="3763" y="2617"/>
                  </a:cubicBezTo>
                  <a:cubicBezTo>
                    <a:pt x="3085" y="2617"/>
                    <a:pt x="2350" y="2273"/>
                    <a:pt x="2031" y="1680"/>
                  </a:cubicBezTo>
                  <a:cubicBezTo>
                    <a:pt x="1855" y="1354"/>
                    <a:pt x="1855" y="953"/>
                    <a:pt x="2006" y="652"/>
                  </a:cubicBezTo>
                  <a:lnTo>
                    <a:pt x="2006" y="652"/>
                  </a:lnTo>
                  <a:cubicBezTo>
                    <a:pt x="1790" y="699"/>
                    <a:pt x="1561" y="718"/>
                    <a:pt x="1329" y="718"/>
                  </a:cubicBezTo>
                  <a:cubicBezTo>
                    <a:pt x="941" y="718"/>
                    <a:pt x="547" y="665"/>
                    <a:pt x="201" y="602"/>
                  </a:cubicBezTo>
                  <a:lnTo>
                    <a:pt x="176" y="602"/>
                  </a:lnTo>
                  <a:cubicBezTo>
                    <a:pt x="527" y="6166"/>
                    <a:pt x="652" y="11755"/>
                    <a:pt x="652" y="17369"/>
                  </a:cubicBezTo>
                  <a:cubicBezTo>
                    <a:pt x="652" y="27369"/>
                    <a:pt x="251" y="37419"/>
                    <a:pt x="1" y="47369"/>
                  </a:cubicBezTo>
                  <a:cubicBezTo>
                    <a:pt x="1877" y="47360"/>
                    <a:pt x="3753" y="47357"/>
                    <a:pt x="5629" y="47357"/>
                  </a:cubicBezTo>
                  <a:cubicBezTo>
                    <a:pt x="12383" y="47357"/>
                    <a:pt x="19133" y="47403"/>
                    <a:pt x="25885" y="47403"/>
                  </a:cubicBezTo>
                  <a:cubicBezTo>
                    <a:pt x="32660" y="47403"/>
                    <a:pt x="39436" y="47356"/>
                    <a:pt x="46216" y="47169"/>
                  </a:cubicBezTo>
                  <a:cubicBezTo>
                    <a:pt x="46241" y="47169"/>
                    <a:pt x="46267" y="47194"/>
                    <a:pt x="46317" y="47194"/>
                  </a:cubicBezTo>
                  <a:cubicBezTo>
                    <a:pt x="45815" y="39349"/>
                    <a:pt x="46116" y="31379"/>
                    <a:pt x="46091" y="23510"/>
                  </a:cubicBezTo>
                  <a:cubicBezTo>
                    <a:pt x="46066" y="15690"/>
                    <a:pt x="46116" y="7870"/>
                    <a:pt x="46166" y="51"/>
                  </a:cubicBezTo>
                  <a:lnTo>
                    <a:pt x="46166" y="51"/>
                  </a:lnTo>
                  <a:cubicBezTo>
                    <a:pt x="45946" y="60"/>
                    <a:pt x="45723" y="66"/>
                    <a:pt x="45497" y="66"/>
                  </a:cubicBezTo>
                  <a:cubicBezTo>
                    <a:pt x="45106" y="66"/>
                    <a:pt x="44709" y="48"/>
                    <a:pt x="4431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17"/>
            <p:cNvSpPr/>
            <p:nvPr/>
          </p:nvSpPr>
          <p:spPr>
            <a:xfrm>
              <a:off x="1631725" y="1023800"/>
              <a:ext cx="932975" cy="17650"/>
            </a:xfrm>
            <a:custGeom>
              <a:avLst/>
              <a:gdLst/>
              <a:ahLst/>
              <a:cxnLst/>
              <a:rect l="l" t="t" r="r" b="b"/>
              <a:pathLst>
                <a:path w="37319" h="706" extrusionOk="0">
                  <a:moveTo>
                    <a:pt x="24005" y="1"/>
                  </a:moveTo>
                  <a:cubicBezTo>
                    <a:pt x="16063" y="1"/>
                    <a:pt x="8121" y="34"/>
                    <a:pt x="201" y="277"/>
                  </a:cubicBezTo>
                  <a:cubicBezTo>
                    <a:pt x="25" y="302"/>
                    <a:pt x="0" y="578"/>
                    <a:pt x="201" y="578"/>
                  </a:cubicBezTo>
                  <a:cubicBezTo>
                    <a:pt x="4399" y="673"/>
                    <a:pt x="8603" y="705"/>
                    <a:pt x="12810" y="705"/>
                  </a:cubicBezTo>
                  <a:cubicBezTo>
                    <a:pt x="20859" y="705"/>
                    <a:pt x="28919" y="586"/>
                    <a:pt x="36968" y="553"/>
                  </a:cubicBezTo>
                  <a:cubicBezTo>
                    <a:pt x="37311" y="553"/>
                    <a:pt x="37319" y="1"/>
                    <a:pt x="36990" y="1"/>
                  </a:cubicBezTo>
                  <a:cubicBezTo>
                    <a:pt x="36983" y="1"/>
                    <a:pt x="36975" y="1"/>
                    <a:pt x="36968" y="2"/>
                  </a:cubicBezTo>
                  <a:cubicBezTo>
                    <a:pt x="35630" y="4"/>
                    <a:pt x="34292" y="5"/>
                    <a:pt x="32954" y="5"/>
                  </a:cubicBezTo>
                  <a:cubicBezTo>
                    <a:pt x="29972" y="5"/>
                    <a:pt x="26988" y="1"/>
                    <a:pt x="24005"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17"/>
            <p:cNvSpPr/>
            <p:nvPr/>
          </p:nvSpPr>
          <p:spPr>
            <a:xfrm>
              <a:off x="1633600" y="849000"/>
              <a:ext cx="924200" cy="26400"/>
            </a:xfrm>
            <a:custGeom>
              <a:avLst/>
              <a:gdLst/>
              <a:ahLst/>
              <a:cxnLst/>
              <a:rect l="l" t="t" r="r" b="b"/>
              <a:pathLst>
                <a:path w="36968" h="1056" extrusionOk="0">
                  <a:moveTo>
                    <a:pt x="36665" y="0"/>
                  </a:moveTo>
                  <a:cubicBezTo>
                    <a:pt x="36658" y="0"/>
                    <a:pt x="36650" y="1"/>
                    <a:pt x="36642" y="1"/>
                  </a:cubicBezTo>
                  <a:cubicBezTo>
                    <a:pt x="24512" y="302"/>
                    <a:pt x="12256" y="1"/>
                    <a:pt x="126" y="628"/>
                  </a:cubicBezTo>
                  <a:cubicBezTo>
                    <a:pt x="0" y="628"/>
                    <a:pt x="0" y="803"/>
                    <a:pt x="126" y="803"/>
                  </a:cubicBezTo>
                  <a:cubicBezTo>
                    <a:pt x="3812" y="986"/>
                    <a:pt x="7517" y="1056"/>
                    <a:pt x="11229" y="1056"/>
                  </a:cubicBezTo>
                  <a:cubicBezTo>
                    <a:pt x="19707" y="1056"/>
                    <a:pt x="28223" y="694"/>
                    <a:pt x="36642" y="502"/>
                  </a:cubicBezTo>
                  <a:cubicBezTo>
                    <a:pt x="36960" y="478"/>
                    <a:pt x="36968" y="0"/>
                    <a:pt x="36665"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17"/>
            <p:cNvSpPr/>
            <p:nvPr/>
          </p:nvSpPr>
          <p:spPr>
            <a:xfrm>
              <a:off x="1624825" y="765850"/>
              <a:ext cx="931725" cy="15325"/>
            </a:xfrm>
            <a:custGeom>
              <a:avLst/>
              <a:gdLst/>
              <a:ahLst/>
              <a:cxnLst/>
              <a:rect l="l" t="t" r="r" b="b"/>
              <a:pathLst>
                <a:path w="37269" h="613" extrusionOk="0">
                  <a:moveTo>
                    <a:pt x="14932" y="0"/>
                  </a:moveTo>
                  <a:cubicBezTo>
                    <a:pt x="9993" y="0"/>
                    <a:pt x="5055" y="58"/>
                    <a:pt x="126" y="270"/>
                  </a:cubicBezTo>
                  <a:cubicBezTo>
                    <a:pt x="1" y="270"/>
                    <a:pt x="1" y="470"/>
                    <a:pt x="126" y="470"/>
                  </a:cubicBezTo>
                  <a:cubicBezTo>
                    <a:pt x="3600" y="576"/>
                    <a:pt x="7078" y="613"/>
                    <a:pt x="10557" y="613"/>
                  </a:cubicBezTo>
                  <a:cubicBezTo>
                    <a:pt x="17949" y="613"/>
                    <a:pt x="25349" y="449"/>
                    <a:pt x="32735" y="449"/>
                  </a:cubicBezTo>
                  <a:cubicBezTo>
                    <a:pt x="34163" y="449"/>
                    <a:pt x="35591" y="456"/>
                    <a:pt x="37018" y="470"/>
                  </a:cubicBezTo>
                  <a:cubicBezTo>
                    <a:pt x="37269" y="470"/>
                    <a:pt x="37269" y="69"/>
                    <a:pt x="37018" y="69"/>
                  </a:cubicBezTo>
                  <a:cubicBezTo>
                    <a:pt x="35627" y="80"/>
                    <a:pt x="34236" y="85"/>
                    <a:pt x="32844" y="85"/>
                  </a:cubicBezTo>
                  <a:cubicBezTo>
                    <a:pt x="26878" y="85"/>
                    <a:pt x="20904" y="0"/>
                    <a:pt x="14932"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17"/>
            <p:cNvSpPr/>
            <p:nvPr/>
          </p:nvSpPr>
          <p:spPr>
            <a:xfrm>
              <a:off x="1617300" y="1111525"/>
              <a:ext cx="938000" cy="28850"/>
            </a:xfrm>
            <a:custGeom>
              <a:avLst/>
              <a:gdLst/>
              <a:ahLst/>
              <a:cxnLst/>
              <a:rect l="l" t="t" r="r" b="b"/>
              <a:pathLst>
                <a:path w="37520" h="1154" extrusionOk="0">
                  <a:moveTo>
                    <a:pt x="37217" y="1"/>
                  </a:moveTo>
                  <a:cubicBezTo>
                    <a:pt x="37210" y="1"/>
                    <a:pt x="37202" y="1"/>
                    <a:pt x="37194" y="2"/>
                  </a:cubicBezTo>
                  <a:cubicBezTo>
                    <a:pt x="24863" y="528"/>
                    <a:pt x="12532" y="352"/>
                    <a:pt x="201" y="553"/>
                  </a:cubicBezTo>
                  <a:cubicBezTo>
                    <a:pt x="1" y="553"/>
                    <a:pt x="1" y="879"/>
                    <a:pt x="201" y="879"/>
                  </a:cubicBezTo>
                  <a:cubicBezTo>
                    <a:pt x="4211" y="1075"/>
                    <a:pt x="8230" y="1154"/>
                    <a:pt x="12253" y="1154"/>
                  </a:cubicBezTo>
                  <a:cubicBezTo>
                    <a:pt x="20578" y="1154"/>
                    <a:pt x="28914" y="816"/>
                    <a:pt x="37194" y="478"/>
                  </a:cubicBezTo>
                  <a:cubicBezTo>
                    <a:pt x="37512" y="478"/>
                    <a:pt x="37520" y="1"/>
                    <a:pt x="37217"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17"/>
            <p:cNvSpPr/>
            <p:nvPr/>
          </p:nvSpPr>
          <p:spPr>
            <a:xfrm>
              <a:off x="1624825" y="1206075"/>
              <a:ext cx="921075" cy="16000"/>
            </a:xfrm>
            <a:custGeom>
              <a:avLst/>
              <a:gdLst/>
              <a:ahLst/>
              <a:cxnLst/>
              <a:rect l="l" t="t" r="r" b="b"/>
              <a:pathLst>
                <a:path w="36843" h="640" extrusionOk="0">
                  <a:moveTo>
                    <a:pt x="27075" y="0"/>
                  </a:moveTo>
                  <a:cubicBezTo>
                    <a:pt x="18133" y="0"/>
                    <a:pt x="9192" y="75"/>
                    <a:pt x="251" y="205"/>
                  </a:cubicBezTo>
                  <a:cubicBezTo>
                    <a:pt x="1" y="230"/>
                    <a:pt x="1" y="580"/>
                    <a:pt x="251" y="580"/>
                  </a:cubicBezTo>
                  <a:cubicBezTo>
                    <a:pt x="4914" y="619"/>
                    <a:pt x="9576" y="639"/>
                    <a:pt x="14239" y="639"/>
                  </a:cubicBezTo>
                  <a:cubicBezTo>
                    <a:pt x="21682" y="639"/>
                    <a:pt x="29124" y="588"/>
                    <a:pt x="36567" y="480"/>
                  </a:cubicBezTo>
                  <a:cubicBezTo>
                    <a:pt x="36843" y="480"/>
                    <a:pt x="36843" y="29"/>
                    <a:pt x="36567" y="29"/>
                  </a:cubicBezTo>
                  <a:cubicBezTo>
                    <a:pt x="33403" y="9"/>
                    <a:pt x="30239" y="0"/>
                    <a:pt x="27075"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17"/>
            <p:cNvSpPr/>
            <p:nvPr/>
          </p:nvSpPr>
          <p:spPr>
            <a:xfrm>
              <a:off x="1625450" y="1448675"/>
              <a:ext cx="923575" cy="33500"/>
            </a:xfrm>
            <a:custGeom>
              <a:avLst/>
              <a:gdLst/>
              <a:ahLst/>
              <a:cxnLst/>
              <a:rect l="l" t="t" r="r" b="b"/>
              <a:pathLst>
                <a:path w="36943" h="1340" extrusionOk="0">
                  <a:moveTo>
                    <a:pt x="30950" y="0"/>
                  </a:moveTo>
                  <a:cubicBezTo>
                    <a:pt x="23023" y="0"/>
                    <a:pt x="15118" y="650"/>
                    <a:pt x="7193" y="650"/>
                  </a:cubicBezTo>
                  <a:cubicBezTo>
                    <a:pt x="4873" y="650"/>
                    <a:pt x="2551" y="595"/>
                    <a:pt x="226" y="450"/>
                  </a:cubicBezTo>
                  <a:cubicBezTo>
                    <a:pt x="1" y="450"/>
                    <a:pt x="26" y="751"/>
                    <a:pt x="226" y="776"/>
                  </a:cubicBezTo>
                  <a:cubicBezTo>
                    <a:pt x="3527" y="1196"/>
                    <a:pt x="6842" y="1340"/>
                    <a:pt x="10163" y="1340"/>
                  </a:cubicBezTo>
                  <a:cubicBezTo>
                    <a:pt x="17435" y="1340"/>
                    <a:pt x="24740" y="649"/>
                    <a:pt x="32014" y="649"/>
                  </a:cubicBezTo>
                  <a:cubicBezTo>
                    <a:pt x="33525" y="649"/>
                    <a:pt x="35035" y="679"/>
                    <a:pt x="36542" y="751"/>
                  </a:cubicBezTo>
                  <a:cubicBezTo>
                    <a:pt x="36550" y="752"/>
                    <a:pt x="36558" y="752"/>
                    <a:pt x="36565" y="752"/>
                  </a:cubicBezTo>
                  <a:cubicBezTo>
                    <a:pt x="36943" y="752"/>
                    <a:pt x="36935" y="149"/>
                    <a:pt x="36542" y="125"/>
                  </a:cubicBezTo>
                  <a:cubicBezTo>
                    <a:pt x="34677" y="36"/>
                    <a:pt x="32813" y="0"/>
                    <a:pt x="30950"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17"/>
            <p:cNvSpPr/>
            <p:nvPr/>
          </p:nvSpPr>
          <p:spPr>
            <a:xfrm>
              <a:off x="1624200" y="934225"/>
              <a:ext cx="919200" cy="21800"/>
            </a:xfrm>
            <a:custGeom>
              <a:avLst/>
              <a:gdLst/>
              <a:ahLst/>
              <a:cxnLst/>
              <a:rect l="l" t="t" r="r" b="b"/>
              <a:pathLst>
                <a:path w="36768" h="872" extrusionOk="0">
                  <a:moveTo>
                    <a:pt x="26200" y="37"/>
                  </a:moveTo>
                  <a:cubicBezTo>
                    <a:pt x="23572" y="37"/>
                    <a:pt x="20944" y="54"/>
                    <a:pt x="18321" y="76"/>
                  </a:cubicBezTo>
                  <a:cubicBezTo>
                    <a:pt x="12281" y="126"/>
                    <a:pt x="6166" y="1"/>
                    <a:pt x="151" y="602"/>
                  </a:cubicBezTo>
                  <a:cubicBezTo>
                    <a:pt x="26" y="602"/>
                    <a:pt x="0" y="828"/>
                    <a:pt x="151" y="828"/>
                  </a:cubicBezTo>
                  <a:cubicBezTo>
                    <a:pt x="1223" y="859"/>
                    <a:pt x="2297" y="872"/>
                    <a:pt x="3372" y="872"/>
                  </a:cubicBezTo>
                  <a:cubicBezTo>
                    <a:pt x="8352" y="872"/>
                    <a:pt x="13353" y="593"/>
                    <a:pt x="18321" y="552"/>
                  </a:cubicBezTo>
                  <a:cubicBezTo>
                    <a:pt x="19725" y="540"/>
                    <a:pt x="21130" y="536"/>
                    <a:pt x="22536" y="536"/>
                  </a:cubicBezTo>
                  <a:cubicBezTo>
                    <a:pt x="27179" y="536"/>
                    <a:pt x="31830" y="589"/>
                    <a:pt x="36467" y="627"/>
                  </a:cubicBezTo>
                  <a:cubicBezTo>
                    <a:pt x="36768" y="627"/>
                    <a:pt x="36768" y="176"/>
                    <a:pt x="36467" y="151"/>
                  </a:cubicBezTo>
                  <a:cubicBezTo>
                    <a:pt x="33050" y="66"/>
                    <a:pt x="29624" y="37"/>
                    <a:pt x="26200" y="37"/>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7"/>
            <p:cNvSpPr/>
            <p:nvPr/>
          </p:nvSpPr>
          <p:spPr>
            <a:xfrm>
              <a:off x="1629200" y="1281975"/>
              <a:ext cx="912325" cy="25100"/>
            </a:xfrm>
            <a:custGeom>
              <a:avLst/>
              <a:gdLst/>
              <a:ahLst/>
              <a:cxnLst/>
              <a:rect l="l" t="t" r="r" b="b"/>
              <a:pathLst>
                <a:path w="36493" h="1004" extrusionOk="0">
                  <a:moveTo>
                    <a:pt x="36142" y="1"/>
                  </a:moveTo>
                  <a:cubicBezTo>
                    <a:pt x="24212" y="76"/>
                    <a:pt x="12232" y="176"/>
                    <a:pt x="302" y="552"/>
                  </a:cubicBezTo>
                  <a:cubicBezTo>
                    <a:pt x="1" y="552"/>
                    <a:pt x="1" y="1003"/>
                    <a:pt x="302" y="1003"/>
                  </a:cubicBezTo>
                  <a:cubicBezTo>
                    <a:pt x="12257" y="903"/>
                    <a:pt x="24212" y="652"/>
                    <a:pt x="36142" y="527"/>
                  </a:cubicBezTo>
                  <a:cubicBezTo>
                    <a:pt x="36492" y="527"/>
                    <a:pt x="36492" y="1"/>
                    <a:pt x="36142"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17"/>
            <p:cNvSpPr/>
            <p:nvPr/>
          </p:nvSpPr>
          <p:spPr>
            <a:xfrm>
              <a:off x="1621075" y="1360300"/>
              <a:ext cx="919825" cy="23325"/>
            </a:xfrm>
            <a:custGeom>
              <a:avLst/>
              <a:gdLst/>
              <a:ahLst/>
              <a:cxnLst/>
              <a:rect l="l" t="t" r="r" b="b"/>
              <a:pathLst>
                <a:path w="36793" h="933" extrusionOk="0">
                  <a:moveTo>
                    <a:pt x="36467" y="0"/>
                  </a:moveTo>
                  <a:cubicBezTo>
                    <a:pt x="24411" y="51"/>
                    <a:pt x="12331" y="76"/>
                    <a:pt x="276" y="477"/>
                  </a:cubicBezTo>
                  <a:cubicBezTo>
                    <a:pt x="0" y="477"/>
                    <a:pt x="0" y="903"/>
                    <a:pt x="276" y="903"/>
                  </a:cubicBezTo>
                  <a:cubicBezTo>
                    <a:pt x="2225" y="923"/>
                    <a:pt x="4175" y="932"/>
                    <a:pt x="6126" y="932"/>
                  </a:cubicBezTo>
                  <a:cubicBezTo>
                    <a:pt x="16243" y="932"/>
                    <a:pt x="26381" y="687"/>
                    <a:pt x="36467" y="477"/>
                  </a:cubicBezTo>
                  <a:cubicBezTo>
                    <a:pt x="36792" y="477"/>
                    <a:pt x="36792" y="0"/>
                    <a:pt x="36467"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Text">
  <p:cSld name="CUSTOM_2">
    <p:spTree>
      <p:nvGrpSpPr>
        <p:cNvPr id="1" name="Shape 510"/>
        <p:cNvGrpSpPr/>
        <p:nvPr/>
      </p:nvGrpSpPr>
      <p:grpSpPr>
        <a:xfrm>
          <a:off x="0" y="0"/>
          <a:ext cx="0" cy="0"/>
          <a:chOff x="0" y="0"/>
          <a:chExt cx="0" cy="0"/>
        </a:xfrm>
      </p:grpSpPr>
      <p:grpSp>
        <p:nvGrpSpPr>
          <p:cNvPr id="511" name="Google Shape;511;p18"/>
          <p:cNvGrpSpPr/>
          <p:nvPr/>
        </p:nvGrpSpPr>
        <p:grpSpPr>
          <a:xfrm>
            <a:off x="-1700" y="329"/>
            <a:ext cx="9147400" cy="5142843"/>
            <a:chOff x="238125" y="854700"/>
            <a:chExt cx="7142500" cy="4015650"/>
          </a:xfrm>
        </p:grpSpPr>
        <p:sp>
          <p:nvSpPr>
            <p:cNvPr id="512" name="Google Shape;512;p18"/>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18"/>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18"/>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18"/>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18"/>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18"/>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18"/>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18"/>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18"/>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18"/>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18"/>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18"/>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18"/>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18"/>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18"/>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18"/>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18"/>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8"/>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rgbClr val="6D9EEB"/>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8"/>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rgbClr val="6D9EEB"/>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1" name="Google Shape;531;p18"/>
          <p:cNvSpPr txBox="1">
            <a:spLocks noGrp="1"/>
          </p:cNvSpPr>
          <p:nvPr>
            <p:ph type="subTitle" idx="1"/>
          </p:nvPr>
        </p:nvSpPr>
        <p:spPr>
          <a:xfrm>
            <a:off x="890100" y="1760244"/>
            <a:ext cx="7533900" cy="2777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Char char="●"/>
              <a:defRPr sz="1600"/>
            </a:lvl1pPr>
            <a:lvl2pPr lvl="1" algn="ctr" rtl="0">
              <a:lnSpc>
                <a:spcPct val="100000"/>
              </a:lnSpc>
              <a:spcBef>
                <a:spcPts val="0"/>
              </a:spcBef>
              <a:spcAft>
                <a:spcPts val="0"/>
              </a:spcAft>
              <a:buSzPts val="2800"/>
              <a:buChar char="○"/>
              <a:defRPr sz="2800"/>
            </a:lvl2pPr>
            <a:lvl3pPr lvl="2" algn="ctr" rtl="0">
              <a:lnSpc>
                <a:spcPct val="100000"/>
              </a:lnSpc>
              <a:spcBef>
                <a:spcPts val="0"/>
              </a:spcBef>
              <a:spcAft>
                <a:spcPts val="0"/>
              </a:spcAft>
              <a:buSzPts val="2800"/>
              <a:buChar char="■"/>
              <a:defRPr sz="2800"/>
            </a:lvl3pPr>
            <a:lvl4pPr lvl="3" algn="ctr" rtl="0">
              <a:lnSpc>
                <a:spcPct val="100000"/>
              </a:lnSpc>
              <a:spcBef>
                <a:spcPts val="0"/>
              </a:spcBef>
              <a:spcAft>
                <a:spcPts val="0"/>
              </a:spcAft>
              <a:buSzPts val="2800"/>
              <a:buChar char="●"/>
              <a:defRPr sz="2800"/>
            </a:lvl4pPr>
            <a:lvl5pPr lvl="4" algn="ctr" rtl="0">
              <a:lnSpc>
                <a:spcPct val="100000"/>
              </a:lnSpc>
              <a:spcBef>
                <a:spcPts val="0"/>
              </a:spcBef>
              <a:spcAft>
                <a:spcPts val="0"/>
              </a:spcAft>
              <a:buSzPts val="2800"/>
              <a:buChar char="○"/>
              <a:defRPr sz="2800"/>
            </a:lvl5pPr>
            <a:lvl6pPr lvl="5" algn="ctr" rtl="0">
              <a:lnSpc>
                <a:spcPct val="100000"/>
              </a:lnSpc>
              <a:spcBef>
                <a:spcPts val="0"/>
              </a:spcBef>
              <a:spcAft>
                <a:spcPts val="0"/>
              </a:spcAft>
              <a:buSzPts val="2800"/>
              <a:buChar char="■"/>
              <a:defRPr sz="2800"/>
            </a:lvl6pPr>
            <a:lvl7pPr lvl="6" algn="ctr" rtl="0">
              <a:lnSpc>
                <a:spcPct val="100000"/>
              </a:lnSpc>
              <a:spcBef>
                <a:spcPts val="0"/>
              </a:spcBef>
              <a:spcAft>
                <a:spcPts val="0"/>
              </a:spcAft>
              <a:buSzPts val="2800"/>
              <a:buChar char="●"/>
              <a:defRPr sz="2800"/>
            </a:lvl7pPr>
            <a:lvl8pPr lvl="7" algn="ctr" rtl="0">
              <a:lnSpc>
                <a:spcPct val="100000"/>
              </a:lnSpc>
              <a:spcBef>
                <a:spcPts val="0"/>
              </a:spcBef>
              <a:spcAft>
                <a:spcPts val="0"/>
              </a:spcAft>
              <a:buSzPts val="2800"/>
              <a:buChar char="○"/>
              <a:defRPr sz="2800"/>
            </a:lvl8pPr>
            <a:lvl9pPr lvl="8" algn="ctr" rtl="0">
              <a:lnSpc>
                <a:spcPct val="100000"/>
              </a:lnSpc>
              <a:spcBef>
                <a:spcPts val="0"/>
              </a:spcBef>
              <a:spcAft>
                <a:spcPts val="0"/>
              </a:spcAft>
              <a:buSzPts val="2800"/>
              <a:buChar char="■"/>
              <a:defRPr sz="2800"/>
            </a:lvl9pPr>
          </a:lstStyle>
          <a:p>
            <a:endParaRPr/>
          </a:p>
        </p:txBody>
      </p:sp>
      <p:sp>
        <p:nvSpPr>
          <p:cNvPr id="532" name="Google Shape;532;p18"/>
          <p:cNvSpPr txBox="1">
            <a:spLocks noGrp="1"/>
          </p:cNvSpPr>
          <p:nvPr>
            <p:ph type="title"/>
          </p:nvPr>
        </p:nvSpPr>
        <p:spPr>
          <a:xfrm>
            <a:off x="4572000" y="540000"/>
            <a:ext cx="3852000" cy="1037100"/>
          </a:xfrm>
          <a:prstGeom prst="rect">
            <a:avLst/>
          </a:prstGeom>
        </p:spPr>
        <p:txBody>
          <a:bodyPr spcFirstLastPara="1" wrap="square" lIns="0" tIns="0" rIns="0" bIns="0" anchor="t" anchorCtr="0">
            <a:noAutofit/>
          </a:bodyPr>
          <a:lstStyle>
            <a:lvl1pPr lvl="0" algn="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33"/>
        <p:cNvGrpSpPr/>
        <p:nvPr/>
      </p:nvGrpSpPr>
      <p:grpSpPr>
        <a:xfrm>
          <a:off x="0" y="0"/>
          <a:ext cx="0" cy="0"/>
          <a:chOff x="0" y="0"/>
          <a:chExt cx="0" cy="0"/>
        </a:xfrm>
      </p:grpSpPr>
      <p:grpSp>
        <p:nvGrpSpPr>
          <p:cNvPr id="534" name="Google Shape;534;p19"/>
          <p:cNvGrpSpPr/>
          <p:nvPr/>
        </p:nvGrpSpPr>
        <p:grpSpPr>
          <a:xfrm>
            <a:off x="-1700" y="329"/>
            <a:ext cx="9147400" cy="5142843"/>
            <a:chOff x="238125" y="854700"/>
            <a:chExt cx="7142500" cy="4015650"/>
          </a:xfrm>
        </p:grpSpPr>
        <p:sp>
          <p:nvSpPr>
            <p:cNvPr id="535" name="Google Shape;535;p19"/>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19"/>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19"/>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19"/>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19"/>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19"/>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19"/>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19"/>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19"/>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19"/>
            <p:cNvSpPr/>
            <p:nvPr/>
          </p:nvSpPr>
          <p:spPr>
            <a:xfrm>
              <a:off x="561875" y="10727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19"/>
            <p:cNvSpPr/>
            <p:nvPr/>
          </p:nvSpPr>
          <p:spPr>
            <a:xfrm>
              <a:off x="561875" y="12703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19"/>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19"/>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19"/>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19"/>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19"/>
            <p:cNvSpPr/>
            <p:nvPr/>
          </p:nvSpPr>
          <p:spPr>
            <a:xfrm>
              <a:off x="561875" y="47219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19"/>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19"/>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19"/>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19"/>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19"/>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19"/>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7" name="Google Shape;557;p19"/>
          <p:cNvSpPr txBox="1">
            <a:spLocks noGrp="1"/>
          </p:cNvSpPr>
          <p:nvPr>
            <p:ph type="title"/>
          </p:nvPr>
        </p:nvSpPr>
        <p:spPr>
          <a:xfrm>
            <a:off x="720000" y="540000"/>
            <a:ext cx="4824600" cy="993600"/>
          </a:xfrm>
          <a:prstGeom prst="rect">
            <a:avLst/>
          </a:prstGeom>
        </p:spPr>
        <p:txBody>
          <a:bodyPr spcFirstLastPara="1" wrap="square" lIns="0" tIns="0" rIns="0" bIns="0"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design">
  <p:cSld name="CUSTOM_11">
    <p:spTree>
      <p:nvGrpSpPr>
        <p:cNvPr id="1" name="Shape 558"/>
        <p:cNvGrpSpPr/>
        <p:nvPr/>
      </p:nvGrpSpPr>
      <p:grpSpPr>
        <a:xfrm>
          <a:off x="0" y="0"/>
          <a:ext cx="0" cy="0"/>
          <a:chOff x="0" y="0"/>
          <a:chExt cx="0" cy="0"/>
        </a:xfrm>
      </p:grpSpPr>
      <p:sp>
        <p:nvSpPr>
          <p:cNvPr id="559" name="Google Shape;559;p20"/>
          <p:cNvSpPr txBox="1">
            <a:spLocks noGrp="1"/>
          </p:cNvSpPr>
          <p:nvPr>
            <p:ph type="title"/>
          </p:nvPr>
        </p:nvSpPr>
        <p:spPr>
          <a:xfrm>
            <a:off x="4572000" y="540000"/>
            <a:ext cx="3852000" cy="488700"/>
          </a:xfrm>
          <a:prstGeom prst="rect">
            <a:avLst/>
          </a:prstGeom>
        </p:spPr>
        <p:txBody>
          <a:bodyPr spcFirstLastPara="1" wrap="square" lIns="0" tIns="0" rIns="0" bIns="0" anchor="t" anchorCtr="0">
            <a:noAutofit/>
          </a:bodyPr>
          <a:lstStyle>
            <a:lvl1pPr lvl="0" algn="r" rtl="0">
              <a:spcBef>
                <a:spcPts val="0"/>
              </a:spcBef>
              <a:spcAft>
                <a:spcPts val="0"/>
              </a:spcAft>
              <a:buSzPts val="4800"/>
              <a:buNone/>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grpSp>
        <p:nvGrpSpPr>
          <p:cNvPr id="560" name="Google Shape;560;p20"/>
          <p:cNvGrpSpPr/>
          <p:nvPr/>
        </p:nvGrpSpPr>
        <p:grpSpPr>
          <a:xfrm>
            <a:off x="-1700" y="329"/>
            <a:ext cx="9147400" cy="5142843"/>
            <a:chOff x="238125" y="854700"/>
            <a:chExt cx="7142500" cy="4015650"/>
          </a:xfrm>
        </p:grpSpPr>
        <p:sp>
          <p:nvSpPr>
            <p:cNvPr id="561" name="Google Shape;561;p20"/>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20"/>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20"/>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20"/>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20"/>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20"/>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20"/>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20"/>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20"/>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0"/>
            <p:cNvSpPr/>
            <p:nvPr/>
          </p:nvSpPr>
          <p:spPr>
            <a:xfrm>
              <a:off x="561875" y="10727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0"/>
            <p:cNvSpPr/>
            <p:nvPr/>
          </p:nvSpPr>
          <p:spPr>
            <a:xfrm>
              <a:off x="561875" y="12703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20"/>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20"/>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20"/>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20"/>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20"/>
            <p:cNvSpPr/>
            <p:nvPr/>
          </p:nvSpPr>
          <p:spPr>
            <a:xfrm>
              <a:off x="561875" y="47219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20"/>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20"/>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20"/>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20"/>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20"/>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20"/>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chemeClr val="dk1"/>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83"/>
        <p:cNvGrpSpPr/>
        <p:nvPr/>
      </p:nvGrpSpPr>
      <p:grpSpPr>
        <a:xfrm>
          <a:off x="0" y="0"/>
          <a:ext cx="0" cy="0"/>
          <a:chOff x="0" y="0"/>
          <a:chExt cx="0" cy="0"/>
        </a:xfrm>
      </p:grpSpPr>
      <p:grpSp>
        <p:nvGrpSpPr>
          <p:cNvPr id="584" name="Google Shape;584;p21"/>
          <p:cNvGrpSpPr/>
          <p:nvPr/>
        </p:nvGrpSpPr>
        <p:grpSpPr>
          <a:xfrm>
            <a:off x="-1700" y="329"/>
            <a:ext cx="9147400" cy="5142843"/>
            <a:chOff x="238125" y="854700"/>
            <a:chExt cx="7142500" cy="4015650"/>
          </a:xfrm>
        </p:grpSpPr>
        <p:sp>
          <p:nvSpPr>
            <p:cNvPr id="585" name="Google Shape;585;p21"/>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21"/>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21"/>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21"/>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21"/>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21"/>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21"/>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21"/>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21"/>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21"/>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21"/>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21"/>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21"/>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21"/>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1"/>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21"/>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21"/>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21"/>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rgbClr val="6D9EEB"/>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21"/>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rgbClr val="6D9EEB"/>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604" name="Google Shape;604;p21"/>
          <p:cNvCxnSpPr/>
          <p:nvPr/>
        </p:nvCxnSpPr>
        <p:spPr>
          <a:xfrm>
            <a:off x="-62550" y="540000"/>
            <a:ext cx="9269100" cy="0"/>
          </a:xfrm>
          <a:prstGeom prst="straightConnector1">
            <a:avLst/>
          </a:prstGeom>
          <a:noFill/>
          <a:ln w="9525" cap="flat" cmpd="sng">
            <a:solidFill>
              <a:srgbClr val="6D9EEB"/>
            </a:solidFill>
            <a:prstDash val="solid"/>
            <a:round/>
            <a:headEnd type="none" w="med" len="med"/>
            <a:tailEnd type="none" w="med" len="med"/>
          </a:ln>
        </p:spPr>
      </p:cxnSp>
      <p:sp>
        <p:nvSpPr>
          <p:cNvPr id="605" name="Google Shape;605;p21"/>
          <p:cNvSpPr/>
          <p:nvPr/>
        </p:nvSpPr>
        <p:spPr>
          <a:xfrm>
            <a:off x="-14550" y="5010825"/>
            <a:ext cx="9160200" cy="156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21"/>
          <p:cNvSpPr txBox="1">
            <a:spLocks noGrp="1"/>
          </p:cNvSpPr>
          <p:nvPr>
            <p:ph type="title" hasCustomPrompt="1"/>
          </p:nvPr>
        </p:nvSpPr>
        <p:spPr>
          <a:xfrm>
            <a:off x="1768200" y="1629238"/>
            <a:ext cx="5607600" cy="1361100"/>
          </a:xfrm>
          <a:prstGeom prst="rect">
            <a:avLst/>
          </a:prstGeom>
        </p:spPr>
        <p:txBody>
          <a:bodyPr spcFirstLastPara="1" wrap="square" lIns="0" tIns="0" rIns="0" bIns="0" anchor="ctr" anchorCtr="0">
            <a:noAutofit/>
          </a:bodyPr>
          <a:lstStyle>
            <a:lvl1pPr lvl="0" algn="ctr">
              <a:spcBef>
                <a:spcPts val="0"/>
              </a:spcBef>
              <a:spcAft>
                <a:spcPts val="0"/>
              </a:spcAft>
              <a:buSzPts val="12000"/>
              <a:buNone/>
              <a:defRPr sz="6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07" name="Google Shape;607;p21"/>
          <p:cNvSpPr txBox="1">
            <a:spLocks noGrp="1"/>
          </p:cNvSpPr>
          <p:nvPr>
            <p:ph type="body" idx="1"/>
          </p:nvPr>
        </p:nvSpPr>
        <p:spPr>
          <a:xfrm>
            <a:off x="2710050" y="2850942"/>
            <a:ext cx="3723900" cy="663300"/>
          </a:xfrm>
          <a:prstGeom prst="rect">
            <a:avLst/>
          </a:prstGeom>
        </p:spPr>
        <p:txBody>
          <a:bodyPr spcFirstLastPara="1" wrap="square" lIns="91425" tIns="91425" rIns="91425" bIns="91425" anchor="t" anchorCtr="0">
            <a:noAutofit/>
          </a:bodyPr>
          <a:lstStyle>
            <a:lvl1pPr marL="457200" lvl="0" indent="-330200" algn="ctr">
              <a:spcBef>
                <a:spcPts val="0"/>
              </a:spcBef>
              <a:spcAft>
                <a:spcPts val="0"/>
              </a:spcAft>
              <a:buSzPts val="1600"/>
              <a:buChar char="●"/>
              <a:defRPr/>
            </a:lvl1pPr>
            <a:lvl2pPr marL="914400" lvl="1" indent="-330200" algn="ctr">
              <a:spcBef>
                <a:spcPts val="1600"/>
              </a:spcBef>
              <a:spcAft>
                <a:spcPts val="0"/>
              </a:spcAft>
              <a:buSzPts val="1600"/>
              <a:buChar char="○"/>
              <a:defRPr/>
            </a:lvl2pPr>
            <a:lvl3pPr marL="1371600" lvl="2" indent="-330200" algn="ctr">
              <a:spcBef>
                <a:spcPts val="1600"/>
              </a:spcBef>
              <a:spcAft>
                <a:spcPts val="0"/>
              </a:spcAft>
              <a:buSzPts val="1600"/>
              <a:buChar char="■"/>
              <a:defRPr/>
            </a:lvl3pPr>
            <a:lvl4pPr marL="1828800" lvl="3" indent="-330200" algn="ctr">
              <a:spcBef>
                <a:spcPts val="1600"/>
              </a:spcBef>
              <a:spcAft>
                <a:spcPts val="0"/>
              </a:spcAft>
              <a:buSzPts val="1600"/>
              <a:buChar char="●"/>
              <a:defRPr/>
            </a:lvl4pPr>
            <a:lvl5pPr marL="2286000" lvl="4" indent="-330200" algn="ctr">
              <a:spcBef>
                <a:spcPts val="1600"/>
              </a:spcBef>
              <a:spcAft>
                <a:spcPts val="0"/>
              </a:spcAft>
              <a:buSzPts val="1600"/>
              <a:buChar char="○"/>
              <a:defRPr/>
            </a:lvl5pPr>
            <a:lvl6pPr marL="2743200" lvl="5" indent="-330200" algn="ctr">
              <a:spcBef>
                <a:spcPts val="1600"/>
              </a:spcBef>
              <a:spcAft>
                <a:spcPts val="0"/>
              </a:spcAft>
              <a:buSzPts val="1600"/>
              <a:buChar char="■"/>
              <a:defRPr/>
            </a:lvl6pPr>
            <a:lvl7pPr marL="3200400" lvl="6" indent="-330200" algn="ctr">
              <a:spcBef>
                <a:spcPts val="1600"/>
              </a:spcBef>
              <a:spcAft>
                <a:spcPts val="0"/>
              </a:spcAft>
              <a:buSzPts val="1600"/>
              <a:buChar char="●"/>
              <a:defRPr/>
            </a:lvl7pPr>
            <a:lvl8pPr marL="3657600" lvl="7" indent="-330200" algn="ctr">
              <a:spcBef>
                <a:spcPts val="1600"/>
              </a:spcBef>
              <a:spcAft>
                <a:spcPts val="0"/>
              </a:spcAft>
              <a:buSzPts val="1600"/>
              <a:buChar char="○"/>
              <a:defRPr/>
            </a:lvl8pPr>
            <a:lvl9pPr marL="4114800" lvl="8" indent="-330200" algn="ctr">
              <a:spcBef>
                <a:spcPts val="1600"/>
              </a:spcBef>
              <a:spcAft>
                <a:spcPts val="1600"/>
              </a:spcAft>
              <a:buSzPts val="16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Numbers">
  <p:cSld name="CUSTOM_8">
    <p:spTree>
      <p:nvGrpSpPr>
        <p:cNvPr id="1" name="Shape 608"/>
        <p:cNvGrpSpPr/>
        <p:nvPr/>
      </p:nvGrpSpPr>
      <p:grpSpPr>
        <a:xfrm>
          <a:off x="0" y="0"/>
          <a:ext cx="0" cy="0"/>
          <a:chOff x="0" y="0"/>
          <a:chExt cx="0" cy="0"/>
        </a:xfrm>
      </p:grpSpPr>
      <p:grpSp>
        <p:nvGrpSpPr>
          <p:cNvPr id="609" name="Google Shape;609;p22"/>
          <p:cNvGrpSpPr/>
          <p:nvPr/>
        </p:nvGrpSpPr>
        <p:grpSpPr>
          <a:xfrm>
            <a:off x="-174525" y="-22399"/>
            <a:ext cx="9487164" cy="5193049"/>
            <a:chOff x="-174525" y="-22399"/>
            <a:chExt cx="9487164" cy="5193049"/>
          </a:xfrm>
        </p:grpSpPr>
        <p:sp>
          <p:nvSpPr>
            <p:cNvPr id="610" name="Google Shape;610;p22"/>
            <p:cNvSpPr/>
            <p:nvPr/>
          </p:nvSpPr>
          <p:spPr>
            <a:xfrm>
              <a:off x="-174525" y="-22399"/>
              <a:ext cx="9487164" cy="5188298"/>
            </a:xfrm>
            <a:custGeom>
              <a:avLst/>
              <a:gdLst/>
              <a:ahLst/>
              <a:cxnLst/>
              <a:rect l="l" t="t" r="r" b="b"/>
              <a:pathLst>
                <a:path w="264469" h="144360" extrusionOk="0">
                  <a:moveTo>
                    <a:pt x="125024" y="0"/>
                  </a:moveTo>
                  <a:cubicBezTo>
                    <a:pt x="124865" y="0"/>
                    <a:pt x="124702" y="4"/>
                    <a:pt x="124536" y="11"/>
                  </a:cubicBezTo>
                  <a:lnTo>
                    <a:pt x="4940" y="11"/>
                  </a:lnTo>
                  <a:cubicBezTo>
                    <a:pt x="1569" y="65"/>
                    <a:pt x="0" y="1705"/>
                    <a:pt x="226" y="4914"/>
                  </a:cubicBezTo>
                  <a:lnTo>
                    <a:pt x="226" y="138500"/>
                  </a:lnTo>
                  <a:cubicBezTo>
                    <a:pt x="208" y="142159"/>
                    <a:pt x="1811" y="143993"/>
                    <a:pt x="5034" y="143993"/>
                  </a:cubicBezTo>
                  <a:cubicBezTo>
                    <a:pt x="5185" y="143993"/>
                    <a:pt x="5340" y="143989"/>
                    <a:pt x="5499" y="143981"/>
                  </a:cubicBezTo>
                  <a:cubicBezTo>
                    <a:pt x="23166" y="144233"/>
                    <a:pt x="61538" y="144359"/>
                    <a:pt x="76177" y="144359"/>
                  </a:cubicBezTo>
                  <a:cubicBezTo>
                    <a:pt x="90824" y="144359"/>
                    <a:pt x="107103" y="144233"/>
                    <a:pt x="125041" y="143981"/>
                  </a:cubicBezTo>
                  <a:cubicBezTo>
                    <a:pt x="129025" y="143963"/>
                    <a:pt x="130900" y="142007"/>
                    <a:pt x="130675" y="138122"/>
                  </a:cubicBezTo>
                  <a:lnTo>
                    <a:pt x="130675" y="6393"/>
                  </a:lnTo>
                  <a:cubicBezTo>
                    <a:pt x="130839" y="2139"/>
                    <a:pt x="128956" y="0"/>
                    <a:pt x="125024" y="0"/>
                  </a:cubicBezTo>
                  <a:close/>
                  <a:moveTo>
                    <a:pt x="139427" y="0"/>
                  </a:moveTo>
                  <a:cubicBezTo>
                    <a:pt x="135503" y="0"/>
                    <a:pt x="133611" y="2139"/>
                    <a:pt x="133776" y="6393"/>
                  </a:cubicBezTo>
                  <a:lnTo>
                    <a:pt x="133776" y="138122"/>
                  </a:lnTo>
                  <a:cubicBezTo>
                    <a:pt x="133550" y="142007"/>
                    <a:pt x="135434" y="143963"/>
                    <a:pt x="139409" y="143981"/>
                  </a:cubicBezTo>
                  <a:cubicBezTo>
                    <a:pt x="157347" y="144233"/>
                    <a:pt x="173635" y="144359"/>
                    <a:pt x="188274" y="144359"/>
                  </a:cubicBezTo>
                  <a:cubicBezTo>
                    <a:pt x="202912" y="144359"/>
                    <a:pt x="241294" y="144233"/>
                    <a:pt x="258970" y="143981"/>
                  </a:cubicBezTo>
                  <a:cubicBezTo>
                    <a:pt x="259129" y="143989"/>
                    <a:pt x="259285" y="143993"/>
                    <a:pt x="259437" y="143993"/>
                  </a:cubicBezTo>
                  <a:cubicBezTo>
                    <a:pt x="262675" y="143993"/>
                    <a:pt x="264277" y="142159"/>
                    <a:pt x="264243" y="138500"/>
                  </a:cubicBezTo>
                  <a:lnTo>
                    <a:pt x="264243" y="4914"/>
                  </a:lnTo>
                  <a:cubicBezTo>
                    <a:pt x="264468" y="1705"/>
                    <a:pt x="262900" y="65"/>
                    <a:pt x="259529" y="11"/>
                  </a:cubicBezTo>
                  <a:lnTo>
                    <a:pt x="139914" y="11"/>
                  </a:lnTo>
                  <a:cubicBezTo>
                    <a:pt x="139749" y="4"/>
                    <a:pt x="139586" y="0"/>
                    <a:pt x="139427" y="0"/>
                  </a:cubicBez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11" name="Google Shape;611;p22"/>
            <p:cNvCxnSpPr/>
            <p:nvPr/>
          </p:nvCxnSpPr>
          <p:spPr>
            <a:xfrm>
              <a:off x="-166800" y="540000"/>
              <a:ext cx="4681500" cy="0"/>
            </a:xfrm>
            <a:prstGeom prst="straightConnector1">
              <a:avLst/>
            </a:prstGeom>
            <a:noFill/>
            <a:ln w="9525" cap="flat" cmpd="sng">
              <a:solidFill>
                <a:srgbClr val="6D9EEB"/>
              </a:solidFill>
              <a:prstDash val="solid"/>
              <a:round/>
              <a:headEnd type="none" w="med" len="med"/>
              <a:tailEnd type="none" w="med" len="med"/>
            </a:ln>
          </p:spPr>
        </p:cxnSp>
        <p:grpSp>
          <p:nvGrpSpPr>
            <p:cNvPr id="612" name="Google Shape;612;p22"/>
            <p:cNvGrpSpPr/>
            <p:nvPr/>
          </p:nvGrpSpPr>
          <p:grpSpPr>
            <a:xfrm>
              <a:off x="263005" y="845117"/>
              <a:ext cx="3790149" cy="3960313"/>
              <a:chOff x="263005" y="845117"/>
              <a:chExt cx="3790149" cy="3960313"/>
            </a:xfrm>
          </p:grpSpPr>
          <p:sp>
            <p:nvSpPr>
              <p:cNvPr id="613" name="Google Shape;613;p22"/>
              <p:cNvSpPr/>
              <p:nvPr/>
            </p:nvSpPr>
            <p:spPr>
              <a:xfrm>
                <a:off x="263005" y="3941386"/>
                <a:ext cx="3790149" cy="19569"/>
              </a:xfrm>
              <a:custGeom>
                <a:avLst/>
                <a:gdLst/>
                <a:ahLst/>
                <a:cxnLst/>
                <a:rect l="l" t="t" r="r" b="b"/>
                <a:pathLst>
                  <a:path w="109629" h="551" extrusionOk="0">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22"/>
              <p:cNvSpPr/>
              <p:nvPr/>
            </p:nvSpPr>
            <p:spPr>
              <a:xfrm>
                <a:off x="263005" y="4223091"/>
                <a:ext cx="3790149" cy="19249"/>
              </a:xfrm>
              <a:custGeom>
                <a:avLst/>
                <a:gdLst/>
                <a:ahLst/>
                <a:cxnLst/>
                <a:rect l="l" t="t" r="r" b="b"/>
                <a:pathLst>
                  <a:path w="109629" h="542" extrusionOk="0">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22"/>
              <p:cNvSpPr/>
              <p:nvPr/>
            </p:nvSpPr>
            <p:spPr>
              <a:xfrm>
                <a:off x="263005" y="4504476"/>
                <a:ext cx="3790149" cy="19249"/>
              </a:xfrm>
              <a:custGeom>
                <a:avLst/>
                <a:gdLst/>
                <a:ahLst/>
                <a:cxnLst/>
                <a:rect l="l" t="t" r="r" b="b"/>
                <a:pathLst>
                  <a:path w="109629" h="542" extrusionOk="0">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22"/>
              <p:cNvSpPr/>
              <p:nvPr/>
            </p:nvSpPr>
            <p:spPr>
              <a:xfrm>
                <a:off x="263005" y="3378615"/>
                <a:ext cx="3790149" cy="19214"/>
              </a:xfrm>
              <a:custGeom>
                <a:avLst/>
                <a:gdLst/>
                <a:ahLst/>
                <a:cxnLst/>
                <a:rect l="l" t="t" r="r" b="b"/>
                <a:pathLst>
                  <a:path w="109629" h="541" extrusionOk="0">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22"/>
              <p:cNvSpPr/>
              <p:nvPr/>
            </p:nvSpPr>
            <p:spPr>
              <a:xfrm>
                <a:off x="263005" y="3660001"/>
                <a:ext cx="3790149" cy="19249"/>
              </a:xfrm>
              <a:custGeom>
                <a:avLst/>
                <a:gdLst/>
                <a:ahLst/>
                <a:cxnLst/>
                <a:rect l="l" t="t" r="r" b="b"/>
                <a:pathLst>
                  <a:path w="109629" h="542" extrusionOk="0">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22"/>
              <p:cNvSpPr/>
              <p:nvPr/>
            </p:nvSpPr>
            <p:spPr>
              <a:xfrm>
                <a:off x="263005" y="3097194"/>
                <a:ext cx="3790149" cy="19249"/>
              </a:xfrm>
              <a:custGeom>
                <a:avLst/>
                <a:gdLst/>
                <a:ahLst/>
                <a:cxnLst/>
                <a:rect l="l" t="t" r="r" b="b"/>
                <a:pathLst>
                  <a:path w="109629" h="542" extrusionOk="0">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22"/>
              <p:cNvSpPr/>
              <p:nvPr/>
            </p:nvSpPr>
            <p:spPr>
              <a:xfrm>
                <a:off x="263005" y="2252683"/>
                <a:ext cx="3790149" cy="19249"/>
              </a:xfrm>
              <a:custGeom>
                <a:avLst/>
                <a:gdLst/>
                <a:ahLst/>
                <a:cxnLst/>
                <a:rect l="l" t="t" r="r" b="b"/>
                <a:pathLst>
                  <a:path w="109629" h="542" extrusionOk="0">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22"/>
              <p:cNvSpPr/>
              <p:nvPr/>
            </p:nvSpPr>
            <p:spPr>
              <a:xfrm>
                <a:off x="263005" y="2534104"/>
                <a:ext cx="3790149" cy="19249"/>
              </a:xfrm>
              <a:custGeom>
                <a:avLst/>
                <a:gdLst/>
                <a:ahLst/>
                <a:cxnLst/>
                <a:rect l="l" t="t" r="r" b="b"/>
                <a:pathLst>
                  <a:path w="109629" h="542" extrusionOk="0">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22"/>
              <p:cNvSpPr/>
              <p:nvPr/>
            </p:nvSpPr>
            <p:spPr>
              <a:xfrm>
                <a:off x="263005" y="1970978"/>
                <a:ext cx="3790149" cy="19285"/>
              </a:xfrm>
              <a:custGeom>
                <a:avLst/>
                <a:gdLst/>
                <a:ahLst/>
                <a:cxnLst/>
                <a:rect l="l" t="t" r="r" b="b"/>
                <a:pathLst>
                  <a:path w="109629" h="543" extrusionOk="0">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22"/>
              <p:cNvSpPr/>
              <p:nvPr/>
            </p:nvSpPr>
            <p:spPr>
              <a:xfrm>
                <a:off x="263005" y="1408208"/>
                <a:ext cx="3790149" cy="19249"/>
              </a:xfrm>
              <a:custGeom>
                <a:avLst/>
                <a:gdLst/>
                <a:ahLst/>
                <a:cxnLst/>
                <a:rect l="l" t="t" r="r" b="b"/>
                <a:pathLst>
                  <a:path w="109629" h="542" extrusionOk="0">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22"/>
              <p:cNvSpPr/>
              <p:nvPr/>
            </p:nvSpPr>
            <p:spPr>
              <a:xfrm>
                <a:off x="263005" y="845117"/>
                <a:ext cx="3790149" cy="19214"/>
              </a:xfrm>
              <a:custGeom>
                <a:avLst/>
                <a:gdLst/>
                <a:ahLst/>
                <a:cxnLst/>
                <a:rect l="l" t="t" r="r" b="b"/>
                <a:pathLst>
                  <a:path w="109629" h="541" extrusionOk="0">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22"/>
              <p:cNvSpPr/>
              <p:nvPr/>
            </p:nvSpPr>
            <p:spPr>
              <a:xfrm>
                <a:off x="263005" y="1126503"/>
                <a:ext cx="3790149" cy="19249"/>
              </a:xfrm>
              <a:custGeom>
                <a:avLst/>
                <a:gdLst/>
                <a:ahLst/>
                <a:cxnLst/>
                <a:rect l="l" t="t" r="r" b="b"/>
                <a:pathLst>
                  <a:path w="109629" h="542" extrusionOk="0">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22"/>
              <p:cNvSpPr/>
              <p:nvPr/>
            </p:nvSpPr>
            <p:spPr>
              <a:xfrm>
                <a:off x="263005" y="1689593"/>
                <a:ext cx="3790149" cy="19249"/>
              </a:xfrm>
              <a:custGeom>
                <a:avLst/>
                <a:gdLst/>
                <a:ahLst/>
                <a:cxnLst/>
                <a:rect l="l" t="t" r="r" b="b"/>
                <a:pathLst>
                  <a:path w="109629" h="542" extrusionOk="0">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22"/>
              <p:cNvSpPr/>
              <p:nvPr/>
            </p:nvSpPr>
            <p:spPr>
              <a:xfrm>
                <a:off x="263005" y="2815489"/>
                <a:ext cx="3790149" cy="19249"/>
              </a:xfrm>
              <a:custGeom>
                <a:avLst/>
                <a:gdLst/>
                <a:ahLst/>
                <a:cxnLst/>
                <a:rect l="l" t="t" r="r" b="b"/>
                <a:pathLst>
                  <a:path w="109629" h="542" extrusionOk="0">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22"/>
              <p:cNvSpPr/>
              <p:nvPr/>
            </p:nvSpPr>
            <p:spPr>
              <a:xfrm>
                <a:off x="263005" y="4785897"/>
                <a:ext cx="3790149" cy="19533"/>
              </a:xfrm>
              <a:custGeom>
                <a:avLst/>
                <a:gdLst/>
                <a:ahLst/>
                <a:cxnLst/>
                <a:rect l="l" t="t" r="r" b="b"/>
                <a:pathLst>
                  <a:path w="109629" h="550" extrusionOk="0">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8" name="Google Shape;628;p22"/>
            <p:cNvGrpSpPr/>
            <p:nvPr/>
          </p:nvGrpSpPr>
          <p:grpSpPr>
            <a:xfrm>
              <a:off x="5055305" y="845117"/>
              <a:ext cx="3790149" cy="3960313"/>
              <a:chOff x="263005" y="845117"/>
              <a:chExt cx="3790149" cy="3960313"/>
            </a:xfrm>
          </p:grpSpPr>
          <p:sp>
            <p:nvSpPr>
              <p:cNvPr id="629" name="Google Shape;629;p22"/>
              <p:cNvSpPr/>
              <p:nvPr/>
            </p:nvSpPr>
            <p:spPr>
              <a:xfrm>
                <a:off x="263005" y="3941386"/>
                <a:ext cx="3790149" cy="19569"/>
              </a:xfrm>
              <a:custGeom>
                <a:avLst/>
                <a:gdLst/>
                <a:ahLst/>
                <a:cxnLst/>
                <a:rect l="l" t="t" r="r" b="b"/>
                <a:pathLst>
                  <a:path w="109629" h="551" extrusionOk="0">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22"/>
              <p:cNvSpPr/>
              <p:nvPr/>
            </p:nvSpPr>
            <p:spPr>
              <a:xfrm>
                <a:off x="263005" y="4223091"/>
                <a:ext cx="3790149" cy="19249"/>
              </a:xfrm>
              <a:custGeom>
                <a:avLst/>
                <a:gdLst/>
                <a:ahLst/>
                <a:cxnLst/>
                <a:rect l="l" t="t" r="r" b="b"/>
                <a:pathLst>
                  <a:path w="109629" h="542" extrusionOk="0">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22"/>
              <p:cNvSpPr/>
              <p:nvPr/>
            </p:nvSpPr>
            <p:spPr>
              <a:xfrm>
                <a:off x="263005" y="4504476"/>
                <a:ext cx="3790149" cy="19249"/>
              </a:xfrm>
              <a:custGeom>
                <a:avLst/>
                <a:gdLst/>
                <a:ahLst/>
                <a:cxnLst/>
                <a:rect l="l" t="t" r="r" b="b"/>
                <a:pathLst>
                  <a:path w="109629" h="542" extrusionOk="0">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22"/>
              <p:cNvSpPr/>
              <p:nvPr/>
            </p:nvSpPr>
            <p:spPr>
              <a:xfrm>
                <a:off x="263005" y="3378615"/>
                <a:ext cx="3790149" cy="19214"/>
              </a:xfrm>
              <a:custGeom>
                <a:avLst/>
                <a:gdLst/>
                <a:ahLst/>
                <a:cxnLst/>
                <a:rect l="l" t="t" r="r" b="b"/>
                <a:pathLst>
                  <a:path w="109629" h="541" extrusionOk="0">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22"/>
              <p:cNvSpPr/>
              <p:nvPr/>
            </p:nvSpPr>
            <p:spPr>
              <a:xfrm>
                <a:off x="263005" y="3660001"/>
                <a:ext cx="3790149" cy="19249"/>
              </a:xfrm>
              <a:custGeom>
                <a:avLst/>
                <a:gdLst/>
                <a:ahLst/>
                <a:cxnLst/>
                <a:rect l="l" t="t" r="r" b="b"/>
                <a:pathLst>
                  <a:path w="109629" h="542" extrusionOk="0">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22"/>
              <p:cNvSpPr/>
              <p:nvPr/>
            </p:nvSpPr>
            <p:spPr>
              <a:xfrm>
                <a:off x="263005" y="3097194"/>
                <a:ext cx="3790149" cy="19249"/>
              </a:xfrm>
              <a:custGeom>
                <a:avLst/>
                <a:gdLst/>
                <a:ahLst/>
                <a:cxnLst/>
                <a:rect l="l" t="t" r="r" b="b"/>
                <a:pathLst>
                  <a:path w="109629" h="542" extrusionOk="0">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22"/>
              <p:cNvSpPr/>
              <p:nvPr/>
            </p:nvSpPr>
            <p:spPr>
              <a:xfrm>
                <a:off x="263005" y="2252683"/>
                <a:ext cx="3790149" cy="19249"/>
              </a:xfrm>
              <a:custGeom>
                <a:avLst/>
                <a:gdLst/>
                <a:ahLst/>
                <a:cxnLst/>
                <a:rect l="l" t="t" r="r" b="b"/>
                <a:pathLst>
                  <a:path w="109629" h="542" extrusionOk="0">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22"/>
              <p:cNvSpPr/>
              <p:nvPr/>
            </p:nvSpPr>
            <p:spPr>
              <a:xfrm>
                <a:off x="263005" y="2534104"/>
                <a:ext cx="3790149" cy="19249"/>
              </a:xfrm>
              <a:custGeom>
                <a:avLst/>
                <a:gdLst/>
                <a:ahLst/>
                <a:cxnLst/>
                <a:rect l="l" t="t" r="r" b="b"/>
                <a:pathLst>
                  <a:path w="109629" h="542" extrusionOk="0">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22"/>
              <p:cNvSpPr/>
              <p:nvPr/>
            </p:nvSpPr>
            <p:spPr>
              <a:xfrm>
                <a:off x="263005" y="1970978"/>
                <a:ext cx="3790149" cy="19285"/>
              </a:xfrm>
              <a:custGeom>
                <a:avLst/>
                <a:gdLst/>
                <a:ahLst/>
                <a:cxnLst/>
                <a:rect l="l" t="t" r="r" b="b"/>
                <a:pathLst>
                  <a:path w="109629" h="543" extrusionOk="0">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22"/>
              <p:cNvSpPr/>
              <p:nvPr/>
            </p:nvSpPr>
            <p:spPr>
              <a:xfrm>
                <a:off x="263005" y="1408208"/>
                <a:ext cx="3790149" cy="19249"/>
              </a:xfrm>
              <a:custGeom>
                <a:avLst/>
                <a:gdLst/>
                <a:ahLst/>
                <a:cxnLst/>
                <a:rect l="l" t="t" r="r" b="b"/>
                <a:pathLst>
                  <a:path w="109629" h="542" extrusionOk="0">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22"/>
              <p:cNvSpPr/>
              <p:nvPr/>
            </p:nvSpPr>
            <p:spPr>
              <a:xfrm>
                <a:off x="263005" y="845117"/>
                <a:ext cx="3790149" cy="19214"/>
              </a:xfrm>
              <a:custGeom>
                <a:avLst/>
                <a:gdLst/>
                <a:ahLst/>
                <a:cxnLst/>
                <a:rect l="l" t="t" r="r" b="b"/>
                <a:pathLst>
                  <a:path w="109629" h="541" extrusionOk="0">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22"/>
              <p:cNvSpPr/>
              <p:nvPr/>
            </p:nvSpPr>
            <p:spPr>
              <a:xfrm>
                <a:off x="263005" y="1126503"/>
                <a:ext cx="3790149" cy="19249"/>
              </a:xfrm>
              <a:custGeom>
                <a:avLst/>
                <a:gdLst/>
                <a:ahLst/>
                <a:cxnLst/>
                <a:rect l="l" t="t" r="r" b="b"/>
                <a:pathLst>
                  <a:path w="109629" h="542" extrusionOk="0">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22"/>
              <p:cNvSpPr/>
              <p:nvPr/>
            </p:nvSpPr>
            <p:spPr>
              <a:xfrm>
                <a:off x="263005" y="1689593"/>
                <a:ext cx="3790149" cy="19249"/>
              </a:xfrm>
              <a:custGeom>
                <a:avLst/>
                <a:gdLst/>
                <a:ahLst/>
                <a:cxnLst/>
                <a:rect l="l" t="t" r="r" b="b"/>
                <a:pathLst>
                  <a:path w="109629" h="542" extrusionOk="0">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22"/>
              <p:cNvSpPr/>
              <p:nvPr/>
            </p:nvSpPr>
            <p:spPr>
              <a:xfrm>
                <a:off x="263005" y="2815489"/>
                <a:ext cx="3790149" cy="19249"/>
              </a:xfrm>
              <a:custGeom>
                <a:avLst/>
                <a:gdLst/>
                <a:ahLst/>
                <a:cxnLst/>
                <a:rect l="l" t="t" r="r" b="b"/>
                <a:pathLst>
                  <a:path w="109629" h="542" extrusionOk="0">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22"/>
              <p:cNvSpPr/>
              <p:nvPr/>
            </p:nvSpPr>
            <p:spPr>
              <a:xfrm>
                <a:off x="263005" y="4785897"/>
                <a:ext cx="3790149" cy="19533"/>
              </a:xfrm>
              <a:custGeom>
                <a:avLst/>
                <a:gdLst/>
                <a:ahLst/>
                <a:cxnLst/>
                <a:rect l="l" t="t" r="r" b="b"/>
                <a:pathLst>
                  <a:path w="109629" h="550" extrusionOk="0">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644" name="Google Shape;644;p22"/>
            <p:cNvCxnSpPr/>
            <p:nvPr/>
          </p:nvCxnSpPr>
          <p:spPr>
            <a:xfrm>
              <a:off x="4625700" y="540000"/>
              <a:ext cx="4679100" cy="0"/>
            </a:xfrm>
            <a:prstGeom prst="straightConnector1">
              <a:avLst/>
            </a:prstGeom>
            <a:noFill/>
            <a:ln w="9525" cap="flat" cmpd="sng">
              <a:solidFill>
                <a:srgbClr val="6D9EEB"/>
              </a:solidFill>
              <a:prstDash val="solid"/>
              <a:round/>
              <a:headEnd type="none" w="med" len="med"/>
              <a:tailEnd type="none" w="med" len="med"/>
            </a:ln>
          </p:spPr>
        </p:cxnSp>
        <p:cxnSp>
          <p:nvCxnSpPr>
            <p:cNvPr id="645" name="Google Shape;645;p22"/>
            <p:cNvCxnSpPr/>
            <p:nvPr/>
          </p:nvCxnSpPr>
          <p:spPr>
            <a:xfrm>
              <a:off x="4049375"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646" name="Google Shape;646;p22"/>
            <p:cNvCxnSpPr/>
            <p:nvPr/>
          </p:nvCxnSpPr>
          <p:spPr>
            <a:xfrm>
              <a:off x="4112975"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647" name="Google Shape;647;p22"/>
            <p:cNvCxnSpPr/>
            <p:nvPr/>
          </p:nvCxnSpPr>
          <p:spPr>
            <a:xfrm>
              <a:off x="4991700"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648" name="Google Shape;648;p22"/>
            <p:cNvCxnSpPr/>
            <p:nvPr/>
          </p:nvCxnSpPr>
          <p:spPr>
            <a:xfrm>
              <a:off x="5055300" y="545250"/>
              <a:ext cx="0" cy="4625400"/>
            </a:xfrm>
            <a:prstGeom prst="straightConnector1">
              <a:avLst/>
            </a:prstGeom>
            <a:noFill/>
            <a:ln w="9525" cap="flat" cmpd="sng">
              <a:solidFill>
                <a:srgbClr val="6D9EEB"/>
              </a:solidFill>
              <a:prstDash val="solid"/>
              <a:round/>
              <a:headEnd type="none" w="med" len="med"/>
              <a:tailEnd type="none" w="med" len="med"/>
            </a:ln>
          </p:spPr>
        </p:cxnSp>
        <p:cxnSp>
          <p:nvCxnSpPr>
            <p:cNvPr id="649" name="Google Shape;649;p22"/>
            <p:cNvCxnSpPr/>
            <p:nvPr/>
          </p:nvCxnSpPr>
          <p:spPr>
            <a:xfrm>
              <a:off x="-166800" y="540000"/>
              <a:ext cx="4681500" cy="0"/>
            </a:xfrm>
            <a:prstGeom prst="straightConnector1">
              <a:avLst/>
            </a:prstGeom>
            <a:noFill/>
            <a:ln w="9525" cap="flat" cmpd="sng">
              <a:solidFill>
                <a:srgbClr val="6D9EEB"/>
              </a:solidFill>
              <a:prstDash val="solid"/>
              <a:round/>
              <a:headEnd type="none" w="med" len="med"/>
              <a:tailEnd type="none" w="med" len="med"/>
            </a:ln>
          </p:spPr>
        </p:cxnSp>
      </p:grpSp>
      <p:sp>
        <p:nvSpPr>
          <p:cNvPr id="650" name="Google Shape;650;p22"/>
          <p:cNvSpPr txBox="1">
            <a:spLocks noGrp="1"/>
          </p:cNvSpPr>
          <p:nvPr>
            <p:ph type="title" hasCustomPrompt="1"/>
          </p:nvPr>
        </p:nvSpPr>
        <p:spPr>
          <a:xfrm>
            <a:off x="720000" y="1143700"/>
            <a:ext cx="3330000" cy="795900"/>
          </a:xfrm>
          <a:prstGeom prst="rect">
            <a:avLst/>
          </a:prstGeom>
        </p:spPr>
        <p:txBody>
          <a:bodyPr spcFirstLastPara="1" wrap="square" lIns="0" tIns="0" rIns="0" bIns="0" anchor="ctr" anchorCtr="0">
            <a:noAutofit/>
          </a:bodyPr>
          <a:lstStyle>
            <a:lvl1pPr lvl="0" algn="ctr" rtl="0">
              <a:spcBef>
                <a:spcPts val="0"/>
              </a:spcBef>
              <a:spcAft>
                <a:spcPts val="0"/>
              </a:spcAft>
              <a:buSzPts val="12000"/>
              <a:buNone/>
              <a:defRPr sz="46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651" name="Google Shape;651;p22"/>
          <p:cNvSpPr txBox="1">
            <a:spLocks noGrp="1"/>
          </p:cNvSpPr>
          <p:nvPr>
            <p:ph type="title" idx="2" hasCustomPrompt="1"/>
          </p:nvPr>
        </p:nvSpPr>
        <p:spPr>
          <a:xfrm>
            <a:off x="720000" y="2946225"/>
            <a:ext cx="3330000" cy="795900"/>
          </a:xfrm>
          <a:prstGeom prst="rect">
            <a:avLst/>
          </a:prstGeom>
        </p:spPr>
        <p:txBody>
          <a:bodyPr spcFirstLastPara="1" wrap="square" lIns="0" tIns="0" rIns="0" bIns="0" anchor="ctr" anchorCtr="0">
            <a:noAutofit/>
          </a:bodyPr>
          <a:lstStyle>
            <a:lvl1pPr lvl="0" algn="ctr" rtl="0">
              <a:spcBef>
                <a:spcPts val="0"/>
              </a:spcBef>
              <a:spcAft>
                <a:spcPts val="0"/>
              </a:spcAft>
              <a:buSzPts val="12000"/>
              <a:buNone/>
              <a:defRPr sz="46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652" name="Google Shape;652;p22"/>
          <p:cNvSpPr txBox="1">
            <a:spLocks noGrp="1"/>
          </p:cNvSpPr>
          <p:nvPr>
            <p:ph type="title" idx="3" hasCustomPrompt="1"/>
          </p:nvPr>
        </p:nvSpPr>
        <p:spPr>
          <a:xfrm>
            <a:off x="5094000" y="2946225"/>
            <a:ext cx="3330000" cy="795900"/>
          </a:xfrm>
          <a:prstGeom prst="rect">
            <a:avLst/>
          </a:prstGeom>
        </p:spPr>
        <p:txBody>
          <a:bodyPr spcFirstLastPara="1" wrap="square" lIns="0" tIns="0" rIns="0" bIns="0" anchor="ctr" anchorCtr="0">
            <a:noAutofit/>
          </a:bodyPr>
          <a:lstStyle>
            <a:lvl1pPr lvl="0" algn="ctr" rtl="0">
              <a:spcBef>
                <a:spcPts val="0"/>
              </a:spcBef>
              <a:spcAft>
                <a:spcPts val="0"/>
              </a:spcAft>
              <a:buSzPts val="12000"/>
              <a:buNone/>
              <a:defRPr sz="46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653" name="Google Shape;653;p22"/>
          <p:cNvSpPr txBox="1">
            <a:spLocks noGrp="1"/>
          </p:cNvSpPr>
          <p:nvPr>
            <p:ph type="subTitle" idx="1"/>
          </p:nvPr>
        </p:nvSpPr>
        <p:spPr>
          <a:xfrm>
            <a:off x="720000" y="1939588"/>
            <a:ext cx="2939400" cy="410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654" name="Google Shape;654;p22"/>
          <p:cNvSpPr txBox="1">
            <a:spLocks noGrp="1"/>
          </p:cNvSpPr>
          <p:nvPr>
            <p:ph type="subTitle" idx="4"/>
          </p:nvPr>
        </p:nvSpPr>
        <p:spPr>
          <a:xfrm>
            <a:off x="720000" y="3742100"/>
            <a:ext cx="2939400" cy="410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655" name="Google Shape;655;p22"/>
          <p:cNvSpPr txBox="1">
            <a:spLocks noGrp="1"/>
          </p:cNvSpPr>
          <p:nvPr>
            <p:ph type="subTitle" idx="5"/>
          </p:nvPr>
        </p:nvSpPr>
        <p:spPr>
          <a:xfrm>
            <a:off x="5291700" y="3742125"/>
            <a:ext cx="31323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hanks">
  <p:cSld name="CUSTOM_10">
    <p:spTree>
      <p:nvGrpSpPr>
        <p:cNvPr id="1" name="Shape 700"/>
        <p:cNvGrpSpPr/>
        <p:nvPr/>
      </p:nvGrpSpPr>
      <p:grpSpPr>
        <a:xfrm>
          <a:off x="0" y="0"/>
          <a:ext cx="0" cy="0"/>
          <a:chOff x="0" y="0"/>
          <a:chExt cx="0" cy="0"/>
        </a:xfrm>
      </p:grpSpPr>
      <p:grpSp>
        <p:nvGrpSpPr>
          <p:cNvPr id="701" name="Google Shape;701;p24"/>
          <p:cNvGrpSpPr/>
          <p:nvPr/>
        </p:nvGrpSpPr>
        <p:grpSpPr>
          <a:xfrm>
            <a:off x="-1700" y="329"/>
            <a:ext cx="9147400" cy="5142843"/>
            <a:chOff x="238125" y="854700"/>
            <a:chExt cx="7142500" cy="4015650"/>
          </a:xfrm>
        </p:grpSpPr>
        <p:sp>
          <p:nvSpPr>
            <p:cNvPr id="702" name="Google Shape;702;p24"/>
            <p:cNvSpPr/>
            <p:nvPr/>
          </p:nvSpPr>
          <p:spPr>
            <a:xfrm>
              <a:off x="238125" y="854700"/>
              <a:ext cx="7142500" cy="4015650"/>
            </a:xfrm>
            <a:custGeom>
              <a:avLst/>
              <a:gdLst/>
              <a:ahLst/>
              <a:cxnLst/>
              <a:rect l="l" t="t" r="r" b="b"/>
              <a:pathLst>
                <a:path w="285700" h="160626" extrusionOk="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24"/>
            <p:cNvSpPr/>
            <p:nvPr/>
          </p:nvSpPr>
          <p:spPr>
            <a:xfrm>
              <a:off x="561875" y="2486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24"/>
            <p:cNvSpPr/>
            <p:nvPr/>
          </p:nvSpPr>
          <p:spPr>
            <a:xfrm>
              <a:off x="561875" y="2694675"/>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24"/>
            <p:cNvSpPr/>
            <p:nvPr/>
          </p:nvSpPr>
          <p:spPr>
            <a:xfrm>
              <a:off x="561875" y="28923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24"/>
            <p:cNvSpPr/>
            <p:nvPr/>
          </p:nvSpPr>
          <p:spPr>
            <a:xfrm>
              <a:off x="561875" y="31000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24"/>
            <p:cNvSpPr/>
            <p:nvPr/>
          </p:nvSpPr>
          <p:spPr>
            <a:xfrm>
              <a:off x="561875" y="16757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24"/>
            <p:cNvSpPr/>
            <p:nvPr/>
          </p:nvSpPr>
          <p:spPr>
            <a:xfrm>
              <a:off x="561875" y="188370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24"/>
            <p:cNvSpPr/>
            <p:nvPr/>
          </p:nvSpPr>
          <p:spPr>
            <a:xfrm>
              <a:off x="561875" y="20813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24"/>
            <p:cNvSpPr/>
            <p:nvPr/>
          </p:nvSpPr>
          <p:spPr>
            <a:xfrm>
              <a:off x="561875" y="22890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24"/>
            <p:cNvSpPr/>
            <p:nvPr/>
          </p:nvSpPr>
          <p:spPr>
            <a:xfrm>
              <a:off x="561875" y="14780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24"/>
            <p:cNvSpPr/>
            <p:nvPr/>
          </p:nvSpPr>
          <p:spPr>
            <a:xfrm>
              <a:off x="561875" y="4108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24"/>
            <p:cNvSpPr/>
            <p:nvPr/>
          </p:nvSpPr>
          <p:spPr>
            <a:xfrm>
              <a:off x="561875" y="431660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24"/>
            <p:cNvSpPr/>
            <p:nvPr/>
          </p:nvSpPr>
          <p:spPr>
            <a:xfrm>
              <a:off x="561875" y="4514250"/>
              <a:ext cx="6818750" cy="25"/>
            </a:xfrm>
            <a:custGeom>
              <a:avLst/>
              <a:gdLst/>
              <a:ahLst/>
              <a:cxnLst/>
              <a:rect l="l" t="t" r="r" b="b"/>
              <a:pathLst>
                <a:path w="272750" h="1"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24"/>
            <p:cNvSpPr/>
            <p:nvPr/>
          </p:nvSpPr>
          <p:spPr>
            <a:xfrm>
              <a:off x="561875" y="3297650"/>
              <a:ext cx="6818750" cy="0"/>
            </a:xfrm>
            <a:custGeom>
              <a:avLst/>
              <a:gdLst/>
              <a:ahLst/>
              <a:cxnLst/>
              <a:rect l="l" t="t" r="r" b="b"/>
              <a:pathLst>
                <a:path w="272750" fill="none" extrusionOk="0">
                  <a:moveTo>
                    <a:pt x="272750" y="0"/>
                  </a:moveTo>
                  <a:lnTo>
                    <a:pt x="0" y="0"/>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24"/>
            <p:cNvSpPr/>
            <p:nvPr/>
          </p:nvSpPr>
          <p:spPr>
            <a:xfrm>
              <a:off x="561875" y="350562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24"/>
            <p:cNvSpPr/>
            <p:nvPr/>
          </p:nvSpPr>
          <p:spPr>
            <a:xfrm>
              <a:off x="561875" y="3703275"/>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24"/>
            <p:cNvSpPr/>
            <p:nvPr/>
          </p:nvSpPr>
          <p:spPr>
            <a:xfrm>
              <a:off x="561875" y="3910950"/>
              <a:ext cx="6818750" cy="25"/>
            </a:xfrm>
            <a:custGeom>
              <a:avLst/>
              <a:gdLst/>
              <a:ahLst/>
              <a:cxnLst/>
              <a:rect l="l" t="t" r="r" b="b"/>
              <a:pathLst>
                <a:path w="272750" h="1" fill="none" extrusionOk="0">
                  <a:moveTo>
                    <a:pt x="272750" y="1"/>
                  </a:moveTo>
                  <a:lnTo>
                    <a:pt x="0" y="1"/>
                  </a:lnTo>
                </a:path>
              </a:pathLst>
            </a:custGeom>
            <a:noFill/>
            <a:ln w="10975" cap="flat" cmpd="sng">
              <a:solidFill>
                <a:srgbClr val="D9D9D9"/>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24"/>
            <p:cNvSpPr/>
            <p:nvPr/>
          </p:nvSpPr>
          <p:spPr>
            <a:xfrm>
              <a:off x="514825" y="859725"/>
              <a:ext cx="25" cy="4005275"/>
            </a:xfrm>
            <a:custGeom>
              <a:avLst/>
              <a:gdLst/>
              <a:ahLst/>
              <a:cxnLst/>
              <a:rect l="l" t="t" r="r" b="b"/>
              <a:pathLst>
                <a:path w="1" h="160211" fill="none" extrusionOk="0">
                  <a:moveTo>
                    <a:pt x="0" y="0"/>
                  </a:moveTo>
                  <a:lnTo>
                    <a:pt x="0" y="160211"/>
                  </a:lnTo>
                </a:path>
              </a:pathLst>
            </a:custGeom>
            <a:noFill/>
            <a:ln w="7850" cap="flat" cmpd="sng">
              <a:solidFill>
                <a:srgbClr val="6D9EEB"/>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24"/>
            <p:cNvSpPr/>
            <p:nvPr/>
          </p:nvSpPr>
          <p:spPr>
            <a:xfrm>
              <a:off x="563750" y="859725"/>
              <a:ext cx="25" cy="4005275"/>
            </a:xfrm>
            <a:custGeom>
              <a:avLst/>
              <a:gdLst/>
              <a:ahLst/>
              <a:cxnLst/>
              <a:rect l="l" t="t" r="r" b="b"/>
              <a:pathLst>
                <a:path w="1" h="160211" fill="none" extrusionOk="0">
                  <a:moveTo>
                    <a:pt x="1" y="0"/>
                  </a:moveTo>
                  <a:lnTo>
                    <a:pt x="1" y="160211"/>
                  </a:lnTo>
                </a:path>
              </a:pathLst>
            </a:custGeom>
            <a:noFill/>
            <a:ln w="7850" cap="flat" cmpd="sng">
              <a:solidFill>
                <a:srgbClr val="6D9EEB"/>
              </a:solidFill>
              <a:prstDash val="solid"/>
              <a:miter lim="1254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721" name="Google Shape;721;p24"/>
          <p:cNvCxnSpPr/>
          <p:nvPr/>
        </p:nvCxnSpPr>
        <p:spPr>
          <a:xfrm>
            <a:off x="-62550" y="540000"/>
            <a:ext cx="9269100" cy="0"/>
          </a:xfrm>
          <a:prstGeom prst="straightConnector1">
            <a:avLst/>
          </a:prstGeom>
          <a:noFill/>
          <a:ln w="9525" cap="flat" cmpd="sng">
            <a:solidFill>
              <a:srgbClr val="6D9EEB"/>
            </a:solidFill>
            <a:prstDash val="solid"/>
            <a:round/>
            <a:headEnd type="none" w="med" len="med"/>
            <a:tailEnd type="none" w="med" len="med"/>
          </a:ln>
        </p:spPr>
      </p:cxnSp>
      <p:sp>
        <p:nvSpPr>
          <p:cNvPr id="722" name="Google Shape;722;p24"/>
          <p:cNvSpPr/>
          <p:nvPr/>
        </p:nvSpPr>
        <p:spPr>
          <a:xfrm>
            <a:off x="-14550" y="5010825"/>
            <a:ext cx="9160200" cy="156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24"/>
          <p:cNvSpPr txBox="1">
            <a:spLocks noGrp="1"/>
          </p:cNvSpPr>
          <p:nvPr>
            <p:ph type="ctrTitle"/>
          </p:nvPr>
        </p:nvSpPr>
        <p:spPr>
          <a:xfrm>
            <a:off x="2351875" y="540000"/>
            <a:ext cx="4440300" cy="929100"/>
          </a:xfrm>
          <a:prstGeom prst="rect">
            <a:avLst/>
          </a:prstGeom>
        </p:spPr>
        <p:txBody>
          <a:bodyPr spcFirstLastPara="1" wrap="square" lIns="0" tIns="0" rIns="0" bIns="0" anchor="ctr" anchorCtr="0">
            <a:noAutofit/>
          </a:bodyPr>
          <a:lstStyle>
            <a:lvl1pPr lvl="0" algn="ctr" rtl="0">
              <a:spcBef>
                <a:spcPts val="0"/>
              </a:spcBef>
              <a:spcAft>
                <a:spcPts val="0"/>
              </a:spcAft>
              <a:buSzPts val="5200"/>
              <a:buNone/>
              <a:defRPr sz="60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724" name="Google Shape;724;p24"/>
          <p:cNvSpPr txBox="1"/>
          <p:nvPr/>
        </p:nvSpPr>
        <p:spPr>
          <a:xfrm>
            <a:off x="2422213" y="3744575"/>
            <a:ext cx="4299600" cy="6330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1200">
                <a:solidFill>
                  <a:schemeClr val="dk2"/>
                </a:solidFill>
                <a:latin typeface="Muli"/>
                <a:ea typeface="Muli"/>
                <a:cs typeface="Muli"/>
                <a:sym typeface="Muli"/>
              </a:rPr>
              <a:t>CREDITS: This presentation template was created by </a:t>
            </a:r>
            <a:r>
              <a:rPr lang="en" sz="1200">
                <a:solidFill>
                  <a:schemeClr val="dk2"/>
                </a:solidFill>
                <a:uFill>
                  <a:noFill/>
                </a:uFill>
                <a:latin typeface="Muli"/>
                <a:ea typeface="Muli"/>
                <a:cs typeface="Muli"/>
                <a:sym typeface="Muli"/>
                <a:hlinkClick r:id="rId2">
                  <a:extLst>
                    <a:ext uri="{A12FA001-AC4F-418D-AE19-62706E023703}">
                      <ahyp:hlinkClr xmlns:ahyp="http://schemas.microsoft.com/office/drawing/2018/hyperlinkcolor" val="tx"/>
                    </a:ext>
                  </a:extLst>
                </a:hlinkClick>
              </a:rPr>
              <a:t>Slidesgo</a:t>
            </a:r>
            <a:r>
              <a:rPr lang="en" sz="1200">
                <a:solidFill>
                  <a:schemeClr val="dk2"/>
                </a:solidFill>
                <a:latin typeface="Muli"/>
                <a:ea typeface="Muli"/>
                <a:cs typeface="Muli"/>
                <a:sym typeface="Muli"/>
              </a:rPr>
              <a:t>, including icons by </a:t>
            </a:r>
            <a:r>
              <a:rPr lang="en" sz="1200">
                <a:solidFill>
                  <a:schemeClr val="dk2"/>
                </a:solidFill>
                <a:uFill>
                  <a:noFill/>
                </a:uFill>
                <a:latin typeface="Muli"/>
                <a:ea typeface="Muli"/>
                <a:cs typeface="Muli"/>
                <a:sym typeface="Muli"/>
                <a:hlinkClick r:id="rId3">
                  <a:extLst>
                    <a:ext uri="{A12FA001-AC4F-418D-AE19-62706E023703}">
                      <ahyp:hlinkClr xmlns:ahyp="http://schemas.microsoft.com/office/drawing/2018/hyperlinkcolor" val="tx"/>
                    </a:ext>
                  </a:extLst>
                </a:hlinkClick>
              </a:rPr>
              <a:t>Flaticon</a:t>
            </a:r>
            <a:r>
              <a:rPr lang="en" sz="1200">
                <a:solidFill>
                  <a:schemeClr val="dk2"/>
                </a:solidFill>
                <a:latin typeface="Muli"/>
                <a:ea typeface="Muli"/>
                <a:cs typeface="Muli"/>
                <a:sym typeface="Muli"/>
              </a:rPr>
              <a:t>, and infographics &amp; images by </a:t>
            </a:r>
            <a:r>
              <a:rPr lang="en" sz="1200">
                <a:solidFill>
                  <a:schemeClr val="dk2"/>
                </a:solidFill>
                <a:uFill>
                  <a:noFill/>
                </a:uFill>
                <a:latin typeface="Muli"/>
                <a:ea typeface="Muli"/>
                <a:cs typeface="Muli"/>
                <a:sym typeface="Muli"/>
                <a:hlinkClick r:id="rId4">
                  <a:extLst>
                    <a:ext uri="{A12FA001-AC4F-418D-AE19-62706E023703}">
                      <ahyp:hlinkClr xmlns:ahyp="http://schemas.microsoft.com/office/drawing/2018/hyperlinkcolor" val="tx"/>
                    </a:ext>
                  </a:extLst>
                </a:hlinkClick>
              </a:rPr>
              <a:t>Freepik</a:t>
            </a:r>
            <a:r>
              <a:rPr lang="en" sz="1200">
                <a:solidFill>
                  <a:schemeClr val="dk2"/>
                </a:solidFill>
                <a:latin typeface="Muli"/>
                <a:ea typeface="Muli"/>
                <a:cs typeface="Muli"/>
                <a:sym typeface="Muli"/>
              </a:rPr>
              <a:t>. </a:t>
            </a:r>
            <a:endParaRPr sz="1200">
              <a:solidFill>
                <a:schemeClr val="dk2"/>
              </a:solidFill>
              <a:latin typeface="Muli"/>
              <a:ea typeface="Muli"/>
              <a:cs typeface="Muli"/>
              <a:sym typeface="Muli"/>
            </a:endParaRPr>
          </a:p>
        </p:txBody>
      </p:sp>
      <p:sp>
        <p:nvSpPr>
          <p:cNvPr id="725" name="Google Shape;725;p24"/>
          <p:cNvSpPr txBox="1">
            <a:spLocks noGrp="1"/>
          </p:cNvSpPr>
          <p:nvPr>
            <p:ph type="subTitle" idx="1"/>
          </p:nvPr>
        </p:nvSpPr>
        <p:spPr>
          <a:xfrm>
            <a:off x="2955600" y="2001450"/>
            <a:ext cx="3232800" cy="1778400"/>
          </a:xfrm>
          <a:prstGeom prst="rect">
            <a:avLst/>
          </a:prstGeom>
        </p:spPr>
        <p:txBody>
          <a:bodyPr spcFirstLastPara="1" wrap="square" lIns="91425" tIns="91425" rIns="91425" bIns="91425" anchor="ctr" anchorCtr="0">
            <a:noAutofit/>
          </a:bodyPr>
          <a:lstStyle>
            <a:lvl1pPr lvl="0" algn="ctr" rtl="0">
              <a:lnSpc>
                <a:spcPct val="90000"/>
              </a:lnSpc>
              <a:spcBef>
                <a:spcPts val="0"/>
              </a:spcBef>
              <a:spcAft>
                <a:spcPts val="0"/>
              </a:spcAft>
              <a:buSzPts val="2800"/>
              <a:buNone/>
              <a:defRPr>
                <a:latin typeface="Merriweather"/>
                <a:ea typeface="Merriweather"/>
                <a:cs typeface="Merriweather"/>
                <a:sym typeface="Merriweather"/>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grpSp>
        <p:nvGrpSpPr>
          <p:cNvPr id="726" name="Google Shape;726;p24"/>
          <p:cNvGrpSpPr/>
          <p:nvPr/>
        </p:nvGrpSpPr>
        <p:grpSpPr>
          <a:xfrm rot="697126">
            <a:off x="8218474" y="-369190"/>
            <a:ext cx="1305393" cy="1346461"/>
            <a:chOff x="1492000" y="427450"/>
            <a:chExt cx="1188000" cy="1225375"/>
          </a:xfrm>
        </p:grpSpPr>
        <p:sp>
          <p:nvSpPr>
            <p:cNvPr id="727" name="Google Shape;727;p24"/>
            <p:cNvSpPr/>
            <p:nvPr/>
          </p:nvSpPr>
          <p:spPr>
            <a:xfrm>
              <a:off x="1492000" y="427450"/>
              <a:ext cx="1188000" cy="1225375"/>
            </a:xfrm>
            <a:custGeom>
              <a:avLst/>
              <a:gdLst/>
              <a:ahLst/>
              <a:cxnLst/>
              <a:rect l="l" t="t" r="r" b="b"/>
              <a:pathLst>
                <a:path w="47520" h="49015" extrusionOk="0">
                  <a:moveTo>
                    <a:pt x="44863" y="698"/>
                  </a:moveTo>
                  <a:lnTo>
                    <a:pt x="44863" y="698"/>
                  </a:lnTo>
                  <a:cubicBezTo>
                    <a:pt x="45260" y="745"/>
                    <a:pt x="45657" y="763"/>
                    <a:pt x="46048" y="763"/>
                  </a:cubicBezTo>
                  <a:cubicBezTo>
                    <a:pt x="46274" y="763"/>
                    <a:pt x="46497" y="757"/>
                    <a:pt x="46717" y="748"/>
                  </a:cubicBezTo>
                  <a:lnTo>
                    <a:pt x="46717" y="748"/>
                  </a:lnTo>
                  <a:cubicBezTo>
                    <a:pt x="46667" y="8567"/>
                    <a:pt x="46617" y="16387"/>
                    <a:pt x="46642" y="24207"/>
                  </a:cubicBezTo>
                  <a:cubicBezTo>
                    <a:pt x="46667" y="32076"/>
                    <a:pt x="46366" y="40046"/>
                    <a:pt x="46868" y="47891"/>
                  </a:cubicBezTo>
                  <a:cubicBezTo>
                    <a:pt x="46818" y="47891"/>
                    <a:pt x="46792" y="47866"/>
                    <a:pt x="46767" y="47866"/>
                  </a:cubicBezTo>
                  <a:cubicBezTo>
                    <a:pt x="39987" y="48053"/>
                    <a:pt x="33211" y="48100"/>
                    <a:pt x="26436" y="48100"/>
                  </a:cubicBezTo>
                  <a:cubicBezTo>
                    <a:pt x="19684" y="48100"/>
                    <a:pt x="12934" y="48054"/>
                    <a:pt x="6180" y="48054"/>
                  </a:cubicBezTo>
                  <a:cubicBezTo>
                    <a:pt x="4304" y="48054"/>
                    <a:pt x="2428" y="48057"/>
                    <a:pt x="552" y="48066"/>
                  </a:cubicBezTo>
                  <a:cubicBezTo>
                    <a:pt x="802" y="38116"/>
                    <a:pt x="1203" y="28066"/>
                    <a:pt x="1203" y="18066"/>
                  </a:cubicBezTo>
                  <a:cubicBezTo>
                    <a:pt x="1203" y="12452"/>
                    <a:pt x="1078" y="6863"/>
                    <a:pt x="727" y="1299"/>
                  </a:cubicBezTo>
                  <a:lnTo>
                    <a:pt x="752" y="1299"/>
                  </a:lnTo>
                  <a:cubicBezTo>
                    <a:pt x="1098" y="1362"/>
                    <a:pt x="1492" y="1415"/>
                    <a:pt x="1880" y="1415"/>
                  </a:cubicBezTo>
                  <a:cubicBezTo>
                    <a:pt x="2112" y="1415"/>
                    <a:pt x="2341" y="1396"/>
                    <a:pt x="2557" y="1349"/>
                  </a:cubicBezTo>
                  <a:lnTo>
                    <a:pt x="2557" y="1349"/>
                  </a:lnTo>
                  <a:cubicBezTo>
                    <a:pt x="2406" y="1650"/>
                    <a:pt x="2406" y="2051"/>
                    <a:pt x="2582" y="2377"/>
                  </a:cubicBezTo>
                  <a:cubicBezTo>
                    <a:pt x="2901" y="2970"/>
                    <a:pt x="3636" y="3314"/>
                    <a:pt x="4314" y="3314"/>
                  </a:cubicBezTo>
                  <a:cubicBezTo>
                    <a:pt x="4381" y="3314"/>
                    <a:pt x="4447" y="3311"/>
                    <a:pt x="4512" y="3304"/>
                  </a:cubicBezTo>
                  <a:cubicBezTo>
                    <a:pt x="5740" y="3229"/>
                    <a:pt x="6316" y="1700"/>
                    <a:pt x="5539" y="873"/>
                  </a:cubicBezTo>
                  <a:lnTo>
                    <a:pt x="5539" y="873"/>
                  </a:lnTo>
                  <a:cubicBezTo>
                    <a:pt x="5943" y="910"/>
                    <a:pt x="6360" y="933"/>
                    <a:pt x="6771" y="933"/>
                  </a:cubicBezTo>
                  <a:cubicBezTo>
                    <a:pt x="6921" y="933"/>
                    <a:pt x="7071" y="930"/>
                    <a:pt x="7218" y="923"/>
                  </a:cubicBezTo>
                  <a:lnTo>
                    <a:pt x="7218" y="923"/>
                  </a:lnTo>
                  <a:cubicBezTo>
                    <a:pt x="6918" y="1199"/>
                    <a:pt x="6742" y="1700"/>
                    <a:pt x="6792" y="2101"/>
                  </a:cubicBezTo>
                  <a:cubicBezTo>
                    <a:pt x="6842" y="2778"/>
                    <a:pt x="7344" y="3254"/>
                    <a:pt x="7995" y="3354"/>
                  </a:cubicBezTo>
                  <a:cubicBezTo>
                    <a:pt x="8078" y="3367"/>
                    <a:pt x="8161" y="3373"/>
                    <a:pt x="8244" y="3373"/>
                  </a:cubicBezTo>
                  <a:cubicBezTo>
                    <a:pt x="8813" y="3373"/>
                    <a:pt x="9362" y="3077"/>
                    <a:pt x="9624" y="2552"/>
                  </a:cubicBezTo>
                  <a:cubicBezTo>
                    <a:pt x="9850" y="2076"/>
                    <a:pt x="9850" y="1475"/>
                    <a:pt x="9599" y="998"/>
                  </a:cubicBezTo>
                  <a:cubicBezTo>
                    <a:pt x="10025" y="998"/>
                    <a:pt x="10451" y="973"/>
                    <a:pt x="10903" y="898"/>
                  </a:cubicBezTo>
                  <a:lnTo>
                    <a:pt x="10903" y="898"/>
                  </a:lnTo>
                  <a:cubicBezTo>
                    <a:pt x="10652" y="1149"/>
                    <a:pt x="10527" y="1500"/>
                    <a:pt x="10552" y="1876"/>
                  </a:cubicBezTo>
                  <a:cubicBezTo>
                    <a:pt x="10627" y="2527"/>
                    <a:pt x="11178" y="3029"/>
                    <a:pt x="11830" y="3104"/>
                  </a:cubicBezTo>
                  <a:cubicBezTo>
                    <a:pt x="11905" y="3116"/>
                    <a:pt x="11981" y="3122"/>
                    <a:pt x="12056" y="3122"/>
                  </a:cubicBezTo>
                  <a:cubicBezTo>
                    <a:pt x="12607" y="3122"/>
                    <a:pt x="13138" y="2806"/>
                    <a:pt x="13359" y="2277"/>
                  </a:cubicBezTo>
                  <a:cubicBezTo>
                    <a:pt x="13559" y="1826"/>
                    <a:pt x="13509" y="1299"/>
                    <a:pt x="13258" y="898"/>
                  </a:cubicBezTo>
                  <a:cubicBezTo>
                    <a:pt x="13576" y="898"/>
                    <a:pt x="13904" y="909"/>
                    <a:pt x="14237" y="909"/>
                  </a:cubicBezTo>
                  <a:cubicBezTo>
                    <a:pt x="14403" y="909"/>
                    <a:pt x="14570" y="907"/>
                    <a:pt x="14737" y="898"/>
                  </a:cubicBezTo>
                  <a:lnTo>
                    <a:pt x="14737" y="898"/>
                  </a:lnTo>
                  <a:cubicBezTo>
                    <a:pt x="14273" y="1850"/>
                    <a:pt x="14626" y="3103"/>
                    <a:pt x="15816" y="3103"/>
                  </a:cubicBezTo>
                  <a:cubicBezTo>
                    <a:pt x="15911" y="3103"/>
                    <a:pt x="16010" y="3095"/>
                    <a:pt x="16116" y="3079"/>
                  </a:cubicBezTo>
                  <a:cubicBezTo>
                    <a:pt x="17268" y="2928"/>
                    <a:pt x="17644" y="1625"/>
                    <a:pt x="17093" y="798"/>
                  </a:cubicBezTo>
                  <a:lnTo>
                    <a:pt x="17093" y="798"/>
                  </a:lnTo>
                  <a:cubicBezTo>
                    <a:pt x="17569" y="823"/>
                    <a:pt x="18070" y="823"/>
                    <a:pt x="18572" y="823"/>
                  </a:cubicBezTo>
                  <a:cubicBezTo>
                    <a:pt x="18183" y="1796"/>
                    <a:pt x="18761" y="2957"/>
                    <a:pt x="19917" y="2957"/>
                  </a:cubicBezTo>
                  <a:cubicBezTo>
                    <a:pt x="19952" y="2957"/>
                    <a:pt x="19989" y="2956"/>
                    <a:pt x="20025" y="2953"/>
                  </a:cubicBezTo>
                  <a:cubicBezTo>
                    <a:pt x="21103" y="2878"/>
                    <a:pt x="21604" y="1775"/>
                    <a:pt x="21203" y="898"/>
                  </a:cubicBezTo>
                  <a:lnTo>
                    <a:pt x="21203" y="898"/>
                  </a:lnTo>
                  <a:cubicBezTo>
                    <a:pt x="21579" y="923"/>
                    <a:pt x="21930" y="923"/>
                    <a:pt x="22306" y="923"/>
                  </a:cubicBezTo>
                  <a:cubicBezTo>
                    <a:pt x="21963" y="1782"/>
                    <a:pt x="22460" y="2905"/>
                    <a:pt x="23492" y="2905"/>
                  </a:cubicBezTo>
                  <a:cubicBezTo>
                    <a:pt x="23514" y="2905"/>
                    <a:pt x="23536" y="2904"/>
                    <a:pt x="23559" y="2903"/>
                  </a:cubicBezTo>
                  <a:cubicBezTo>
                    <a:pt x="24436" y="2878"/>
                    <a:pt x="25339" y="1775"/>
                    <a:pt x="25013" y="1024"/>
                  </a:cubicBezTo>
                  <a:cubicBezTo>
                    <a:pt x="25489" y="998"/>
                    <a:pt x="25940" y="998"/>
                    <a:pt x="26391" y="923"/>
                  </a:cubicBezTo>
                  <a:lnTo>
                    <a:pt x="26391" y="923"/>
                  </a:lnTo>
                  <a:cubicBezTo>
                    <a:pt x="26141" y="1450"/>
                    <a:pt x="25990" y="2001"/>
                    <a:pt x="26391" y="2502"/>
                  </a:cubicBezTo>
                  <a:cubicBezTo>
                    <a:pt x="26730" y="2921"/>
                    <a:pt x="27291" y="3117"/>
                    <a:pt x="27809" y="3117"/>
                  </a:cubicBezTo>
                  <a:cubicBezTo>
                    <a:pt x="27942" y="3117"/>
                    <a:pt x="28073" y="3104"/>
                    <a:pt x="28196" y="3079"/>
                  </a:cubicBezTo>
                  <a:cubicBezTo>
                    <a:pt x="29173" y="2828"/>
                    <a:pt x="29675" y="1625"/>
                    <a:pt x="29073" y="923"/>
                  </a:cubicBezTo>
                  <a:lnTo>
                    <a:pt x="30226" y="923"/>
                  </a:lnTo>
                  <a:cubicBezTo>
                    <a:pt x="29910" y="1969"/>
                    <a:pt x="30584" y="3132"/>
                    <a:pt x="31769" y="3132"/>
                  </a:cubicBezTo>
                  <a:cubicBezTo>
                    <a:pt x="31806" y="3132"/>
                    <a:pt x="31843" y="3131"/>
                    <a:pt x="31880" y="3129"/>
                  </a:cubicBezTo>
                  <a:cubicBezTo>
                    <a:pt x="33108" y="3029"/>
                    <a:pt x="33685" y="1750"/>
                    <a:pt x="33208" y="773"/>
                  </a:cubicBezTo>
                  <a:lnTo>
                    <a:pt x="33208" y="773"/>
                  </a:lnTo>
                  <a:cubicBezTo>
                    <a:pt x="33559" y="798"/>
                    <a:pt x="33885" y="823"/>
                    <a:pt x="34236" y="848"/>
                  </a:cubicBezTo>
                  <a:cubicBezTo>
                    <a:pt x="33885" y="1800"/>
                    <a:pt x="34436" y="2928"/>
                    <a:pt x="35589" y="2928"/>
                  </a:cubicBezTo>
                  <a:cubicBezTo>
                    <a:pt x="35602" y="2929"/>
                    <a:pt x="35614" y="2929"/>
                    <a:pt x="35626" y="2929"/>
                  </a:cubicBezTo>
                  <a:cubicBezTo>
                    <a:pt x="36682" y="2929"/>
                    <a:pt x="37315" y="1865"/>
                    <a:pt x="37018" y="973"/>
                  </a:cubicBezTo>
                  <a:cubicBezTo>
                    <a:pt x="37319" y="948"/>
                    <a:pt x="37645" y="923"/>
                    <a:pt x="37945" y="898"/>
                  </a:cubicBezTo>
                  <a:lnTo>
                    <a:pt x="37945" y="898"/>
                  </a:lnTo>
                  <a:cubicBezTo>
                    <a:pt x="37695" y="1775"/>
                    <a:pt x="38221" y="2753"/>
                    <a:pt x="39274" y="2803"/>
                  </a:cubicBezTo>
                  <a:cubicBezTo>
                    <a:pt x="39298" y="2804"/>
                    <a:pt x="39323" y="2805"/>
                    <a:pt x="39347" y="2805"/>
                  </a:cubicBezTo>
                  <a:cubicBezTo>
                    <a:pt x="40334" y="2805"/>
                    <a:pt x="40996" y="1829"/>
                    <a:pt x="40727" y="948"/>
                  </a:cubicBezTo>
                  <a:lnTo>
                    <a:pt x="40727" y="948"/>
                  </a:lnTo>
                  <a:cubicBezTo>
                    <a:pt x="41028" y="1024"/>
                    <a:pt x="41329" y="1049"/>
                    <a:pt x="41630" y="1074"/>
                  </a:cubicBezTo>
                  <a:cubicBezTo>
                    <a:pt x="41228" y="1800"/>
                    <a:pt x="41880" y="2928"/>
                    <a:pt x="42858" y="3079"/>
                  </a:cubicBezTo>
                  <a:cubicBezTo>
                    <a:pt x="42948" y="3092"/>
                    <a:pt x="43038" y="3099"/>
                    <a:pt x="43126" y="3099"/>
                  </a:cubicBezTo>
                  <a:cubicBezTo>
                    <a:pt x="44355" y="3099"/>
                    <a:pt x="45307" y="1844"/>
                    <a:pt x="44863" y="698"/>
                  </a:cubicBezTo>
                  <a:close/>
                  <a:moveTo>
                    <a:pt x="47088" y="0"/>
                  </a:moveTo>
                  <a:cubicBezTo>
                    <a:pt x="46975" y="0"/>
                    <a:pt x="46861" y="48"/>
                    <a:pt x="46792" y="146"/>
                  </a:cubicBezTo>
                  <a:cubicBezTo>
                    <a:pt x="46603" y="146"/>
                    <a:pt x="46411" y="145"/>
                    <a:pt x="46218" y="145"/>
                  </a:cubicBezTo>
                  <a:cubicBezTo>
                    <a:pt x="45543" y="145"/>
                    <a:pt x="44854" y="160"/>
                    <a:pt x="44211" y="297"/>
                  </a:cubicBezTo>
                  <a:cubicBezTo>
                    <a:pt x="44061" y="347"/>
                    <a:pt x="44061" y="572"/>
                    <a:pt x="44211" y="597"/>
                  </a:cubicBezTo>
                  <a:lnTo>
                    <a:pt x="44286" y="597"/>
                  </a:lnTo>
                  <a:cubicBezTo>
                    <a:pt x="44462" y="1199"/>
                    <a:pt x="44512" y="1851"/>
                    <a:pt x="43935" y="2277"/>
                  </a:cubicBezTo>
                  <a:cubicBezTo>
                    <a:pt x="43706" y="2437"/>
                    <a:pt x="43435" y="2556"/>
                    <a:pt x="43161" y="2556"/>
                  </a:cubicBezTo>
                  <a:cubicBezTo>
                    <a:pt x="43135" y="2556"/>
                    <a:pt x="43109" y="2555"/>
                    <a:pt x="43083" y="2552"/>
                  </a:cubicBezTo>
                  <a:cubicBezTo>
                    <a:pt x="42908" y="2502"/>
                    <a:pt x="42757" y="2452"/>
                    <a:pt x="42582" y="2427"/>
                  </a:cubicBezTo>
                  <a:cubicBezTo>
                    <a:pt x="41980" y="2126"/>
                    <a:pt x="41955" y="1675"/>
                    <a:pt x="42482" y="1099"/>
                  </a:cubicBezTo>
                  <a:cubicBezTo>
                    <a:pt x="42807" y="998"/>
                    <a:pt x="42732" y="547"/>
                    <a:pt x="42406" y="522"/>
                  </a:cubicBezTo>
                  <a:cubicBezTo>
                    <a:pt x="42002" y="490"/>
                    <a:pt x="41577" y="437"/>
                    <a:pt x="41158" y="437"/>
                  </a:cubicBezTo>
                  <a:cubicBezTo>
                    <a:pt x="40927" y="437"/>
                    <a:pt x="40699" y="453"/>
                    <a:pt x="40477" y="497"/>
                  </a:cubicBezTo>
                  <a:cubicBezTo>
                    <a:pt x="40451" y="489"/>
                    <a:pt x="40422" y="484"/>
                    <a:pt x="40393" y="484"/>
                  </a:cubicBezTo>
                  <a:cubicBezTo>
                    <a:pt x="40251" y="484"/>
                    <a:pt x="40093" y="582"/>
                    <a:pt x="40176" y="748"/>
                  </a:cubicBezTo>
                  <a:cubicBezTo>
                    <a:pt x="40426" y="1399"/>
                    <a:pt x="40226" y="2277"/>
                    <a:pt x="39374" y="2302"/>
                  </a:cubicBezTo>
                  <a:cubicBezTo>
                    <a:pt x="39362" y="2302"/>
                    <a:pt x="39351" y="2302"/>
                    <a:pt x="39340" y="2302"/>
                  </a:cubicBezTo>
                  <a:cubicBezTo>
                    <a:pt x="38464" y="2302"/>
                    <a:pt x="38177" y="1341"/>
                    <a:pt x="38622" y="698"/>
                  </a:cubicBezTo>
                  <a:cubicBezTo>
                    <a:pt x="38722" y="547"/>
                    <a:pt x="38597" y="297"/>
                    <a:pt x="38396" y="297"/>
                  </a:cubicBezTo>
                  <a:cubicBezTo>
                    <a:pt x="37845" y="372"/>
                    <a:pt x="37319" y="447"/>
                    <a:pt x="36792" y="572"/>
                  </a:cubicBezTo>
                  <a:cubicBezTo>
                    <a:pt x="36767" y="547"/>
                    <a:pt x="36742" y="522"/>
                    <a:pt x="36717" y="472"/>
                  </a:cubicBezTo>
                  <a:cubicBezTo>
                    <a:pt x="36687" y="435"/>
                    <a:pt x="36647" y="420"/>
                    <a:pt x="36606" y="420"/>
                  </a:cubicBezTo>
                  <a:cubicBezTo>
                    <a:pt x="36478" y="420"/>
                    <a:pt x="36335" y="571"/>
                    <a:pt x="36391" y="723"/>
                  </a:cubicBezTo>
                  <a:cubicBezTo>
                    <a:pt x="36341" y="798"/>
                    <a:pt x="36391" y="948"/>
                    <a:pt x="36492" y="973"/>
                  </a:cubicBezTo>
                  <a:cubicBezTo>
                    <a:pt x="36735" y="1630"/>
                    <a:pt x="36459" y="2429"/>
                    <a:pt x="35662" y="2429"/>
                  </a:cubicBezTo>
                  <a:cubicBezTo>
                    <a:pt x="35638" y="2429"/>
                    <a:pt x="35614" y="2429"/>
                    <a:pt x="35589" y="2427"/>
                  </a:cubicBezTo>
                  <a:cubicBezTo>
                    <a:pt x="34687" y="2402"/>
                    <a:pt x="34436" y="1374"/>
                    <a:pt x="34913" y="723"/>
                  </a:cubicBezTo>
                  <a:cubicBezTo>
                    <a:pt x="35063" y="572"/>
                    <a:pt x="34888" y="322"/>
                    <a:pt x="34687" y="322"/>
                  </a:cubicBezTo>
                  <a:cubicBezTo>
                    <a:pt x="34086" y="322"/>
                    <a:pt x="33509" y="322"/>
                    <a:pt x="32908" y="347"/>
                  </a:cubicBezTo>
                  <a:cubicBezTo>
                    <a:pt x="32873" y="312"/>
                    <a:pt x="32831" y="298"/>
                    <a:pt x="32787" y="298"/>
                  </a:cubicBezTo>
                  <a:cubicBezTo>
                    <a:pt x="32641" y="298"/>
                    <a:pt x="32485" y="462"/>
                    <a:pt x="32582" y="597"/>
                  </a:cubicBezTo>
                  <a:cubicBezTo>
                    <a:pt x="33098" y="1359"/>
                    <a:pt x="32867" y="2554"/>
                    <a:pt x="31843" y="2554"/>
                  </a:cubicBezTo>
                  <a:cubicBezTo>
                    <a:pt x="31822" y="2554"/>
                    <a:pt x="31801" y="2553"/>
                    <a:pt x="31780" y="2552"/>
                  </a:cubicBezTo>
                  <a:cubicBezTo>
                    <a:pt x="30827" y="2527"/>
                    <a:pt x="30477" y="1550"/>
                    <a:pt x="30878" y="798"/>
                  </a:cubicBezTo>
                  <a:cubicBezTo>
                    <a:pt x="31003" y="623"/>
                    <a:pt x="30853" y="397"/>
                    <a:pt x="30652" y="397"/>
                  </a:cubicBezTo>
                  <a:cubicBezTo>
                    <a:pt x="29975" y="397"/>
                    <a:pt x="29374" y="497"/>
                    <a:pt x="28722" y="648"/>
                  </a:cubicBezTo>
                  <a:cubicBezTo>
                    <a:pt x="28697" y="623"/>
                    <a:pt x="28647" y="597"/>
                    <a:pt x="28622" y="572"/>
                  </a:cubicBezTo>
                  <a:cubicBezTo>
                    <a:pt x="28590" y="561"/>
                    <a:pt x="28559" y="556"/>
                    <a:pt x="28528" y="556"/>
                  </a:cubicBezTo>
                  <a:cubicBezTo>
                    <a:pt x="28295" y="556"/>
                    <a:pt x="28127" y="863"/>
                    <a:pt x="28371" y="973"/>
                  </a:cubicBezTo>
                  <a:cubicBezTo>
                    <a:pt x="29098" y="1349"/>
                    <a:pt x="28923" y="2277"/>
                    <a:pt x="28196" y="2552"/>
                  </a:cubicBezTo>
                  <a:cubicBezTo>
                    <a:pt x="28045" y="2590"/>
                    <a:pt x="27901" y="2609"/>
                    <a:pt x="27760" y="2609"/>
                  </a:cubicBezTo>
                  <a:cubicBezTo>
                    <a:pt x="27619" y="2609"/>
                    <a:pt x="27482" y="2590"/>
                    <a:pt x="27344" y="2552"/>
                  </a:cubicBezTo>
                  <a:cubicBezTo>
                    <a:pt x="26517" y="2001"/>
                    <a:pt x="26391" y="1399"/>
                    <a:pt x="26993" y="798"/>
                  </a:cubicBezTo>
                  <a:cubicBezTo>
                    <a:pt x="27118" y="623"/>
                    <a:pt x="27043" y="372"/>
                    <a:pt x="26817" y="372"/>
                  </a:cubicBezTo>
                  <a:cubicBezTo>
                    <a:pt x="26091" y="397"/>
                    <a:pt x="25339" y="497"/>
                    <a:pt x="24612" y="572"/>
                  </a:cubicBezTo>
                  <a:cubicBezTo>
                    <a:pt x="24587" y="572"/>
                    <a:pt x="24562" y="547"/>
                    <a:pt x="24537" y="547"/>
                  </a:cubicBezTo>
                  <a:cubicBezTo>
                    <a:pt x="24503" y="522"/>
                    <a:pt x="24467" y="511"/>
                    <a:pt x="24432" y="511"/>
                  </a:cubicBezTo>
                  <a:cubicBezTo>
                    <a:pt x="24361" y="511"/>
                    <a:pt x="24294" y="556"/>
                    <a:pt x="24261" y="623"/>
                  </a:cubicBezTo>
                  <a:cubicBezTo>
                    <a:pt x="24086" y="698"/>
                    <a:pt x="24111" y="998"/>
                    <a:pt x="24336" y="998"/>
                  </a:cubicBezTo>
                  <a:lnTo>
                    <a:pt x="24436" y="998"/>
                  </a:lnTo>
                  <a:cubicBezTo>
                    <a:pt x="24637" y="1299"/>
                    <a:pt x="24512" y="1800"/>
                    <a:pt x="24336" y="2026"/>
                  </a:cubicBezTo>
                  <a:cubicBezTo>
                    <a:pt x="24134" y="2249"/>
                    <a:pt x="23882" y="2373"/>
                    <a:pt x="23608" y="2373"/>
                  </a:cubicBezTo>
                  <a:cubicBezTo>
                    <a:pt x="23543" y="2373"/>
                    <a:pt x="23476" y="2366"/>
                    <a:pt x="23409" y="2352"/>
                  </a:cubicBezTo>
                  <a:cubicBezTo>
                    <a:pt x="22732" y="2252"/>
                    <a:pt x="22381" y="1425"/>
                    <a:pt x="22857" y="823"/>
                  </a:cubicBezTo>
                  <a:cubicBezTo>
                    <a:pt x="22983" y="673"/>
                    <a:pt x="22908" y="472"/>
                    <a:pt x="22707" y="447"/>
                  </a:cubicBezTo>
                  <a:cubicBezTo>
                    <a:pt x="22439" y="428"/>
                    <a:pt x="22171" y="420"/>
                    <a:pt x="21903" y="420"/>
                  </a:cubicBezTo>
                  <a:cubicBezTo>
                    <a:pt x="21469" y="420"/>
                    <a:pt x="21036" y="441"/>
                    <a:pt x="20602" y="472"/>
                  </a:cubicBezTo>
                  <a:cubicBezTo>
                    <a:pt x="20351" y="497"/>
                    <a:pt x="20351" y="848"/>
                    <a:pt x="20602" y="873"/>
                  </a:cubicBezTo>
                  <a:lnTo>
                    <a:pt x="20652" y="873"/>
                  </a:lnTo>
                  <a:cubicBezTo>
                    <a:pt x="21028" y="1525"/>
                    <a:pt x="20777" y="2452"/>
                    <a:pt x="19925" y="2452"/>
                  </a:cubicBezTo>
                  <a:cubicBezTo>
                    <a:pt x="18998" y="2452"/>
                    <a:pt x="18747" y="1349"/>
                    <a:pt x="19198" y="698"/>
                  </a:cubicBezTo>
                  <a:cubicBezTo>
                    <a:pt x="19299" y="547"/>
                    <a:pt x="19173" y="322"/>
                    <a:pt x="18973" y="322"/>
                  </a:cubicBezTo>
                  <a:cubicBezTo>
                    <a:pt x="18529" y="322"/>
                    <a:pt x="18085" y="305"/>
                    <a:pt x="17641" y="305"/>
                  </a:cubicBezTo>
                  <a:cubicBezTo>
                    <a:pt x="17308" y="305"/>
                    <a:pt x="16975" y="315"/>
                    <a:pt x="16642" y="347"/>
                  </a:cubicBezTo>
                  <a:lnTo>
                    <a:pt x="16592" y="347"/>
                  </a:lnTo>
                  <a:cubicBezTo>
                    <a:pt x="16592" y="347"/>
                    <a:pt x="16567" y="322"/>
                    <a:pt x="16542" y="322"/>
                  </a:cubicBezTo>
                  <a:cubicBezTo>
                    <a:pt x="16503" y="299"/>
                    <a:pt x="16465" y="289"/>
                    <a:pt x="16428" y="289"/>
                  </a:cubicBezTo>
                  <a:cubicBezTo>
                    <a:pt x="16226" y="289"/>
                    <a:pt x="16083" y="595"/>
                    <a:pt x="16316" y="723"/>
                  </a:cubicBezTo>
                  <a:cubicBezTo>
                    <a:pt x="17068" y="1224"/>
                    <a:pt x="17118" y="2427"/>
                    <a:pt x="16065" y="2628"/>
                  </a:cubicBezTo>
                  <a:cubicBezTo>
                    <a:pt x="16001" y="2641"/>
                    <a:pt x="15937" y="2648"/>
                    <a:pt x="15874" y="2648"/>
                  </a:cubicBezTo>
                  <a:cubicBezTo>
                    <a:pt x="15009" y="2648"/>
                    <a:pt x="14351" y="1430"/>
                    <a:pt x="15238" y="823"/>
                  </a:cubicBezTo>
                  <a:cubicBezTo>
                    <a:pt x="15414" y="723"/>
                    <a:pt x="15339" y="472"/>
                    <a:pt x="15113" y="447"/>
                  </a:cubicBezTo>
                  <a:cubicBezTo>
                    <a:pt x="14835" y="428"/>
                    <a:pt x="14558" y="420"/>
                    <a:pt x="14279" y="420"/>
                  </a:cubicBezTo>
                  <a:cubicBezTo>
                    <a:pt x="13827" y="420"/>
                    <a:pt x="13372" y="441"/>
                    <a:pt x="12908" y="472"/>
                  </a:cubicBezTo>
                  <a:cubicBezTo>
                    <a:pt x="12882" y="497"/>
                    <a:pt x="12857" y="497"/>
                    <a:pt x="12807" y="522"/>
                  </a:cubicBezTo>
                  <a:cubicBezTo>
                    <a:pt x="12682" y="522"/>
                    <a:pt x="12582" y="748"/>
                    <a:pt x="12682" y="898"/>
                  </a:cubicBezTo>
                  <a:cubicBezTo>
                    <a:pt x="13208" y="1525"/>
                    <a:pt x="13008" y="2628"/>
                    <a:pt x="12030" y="2628"/>
                  </a:cubicBezTo>
                  <a:cubicBezTo>
                    <a:pt x="11103" y="2628"/>
                    <a:pt x="10627" y="1274"/>
                    <a:pt x="11604" y="923"/>
                  </a:cubicBezTo>
                  <a:cubicBezTo>
                    <a:pt x="11730" y="873"/>
                    <a:pt x="11730" y="698"/>
                    <a:pt x="11629" y="673"/>
                  </a:cubicBezTo>
                  <a:cubicBezTo>
                    <a:pt x="11604" y="572"/>
                    <a:pt x="11554" y="472"/>
                    <a:pt x="11429" y="472"/>
                  </a:cubicBezTo>
                  <a:cubicBezTo>
                    <a:pt x="11209" y="457"/>
                    <a:pt x="10984" y="449"/>
                    <a:pt x="10758" y="449"/>
                  </a:cubicBezTo>
                  <a:cubicBezTo>
                    <a:pt x="10236" y="449"/>
                    <a:pt x="9705" y="493"/>
                    <a:pt x="9198" y="597"/>
                  </a:cubicBezTo>
                  <a:cubicBezTo>
                    <a:pt x="9187" y="596"/>
                    <a:pt x="9176" y="595"/>
                    <a:pt x="9164" y="595"/>
                  </a:cubicBezTo>
                  <a:cubicBezTo>
                    <a:pt x="9020" y="595"/>
                    <a:pt x="8857" y="736"/>
                    <a:pt x="8973" y="898"/>
                  </a:cubicBezTo>
                  <a:cubicBezTo>
                    <a:pt x="9248" y="1299"/>
                    <a:pt x="9424" y="1750"/>
                    <a:pt x="9223" y="2227"/>
                  </a:cubicBezTo>
                  <a:cubicBezTo>
                    <a:pt x="9070" y="2620"/>
                    <a:pt x="8688" y="2842"/>
                    <a:pt x="8276" y="2842"/>
                  </a:cubicBezTo>
                  <a:cubicBezTo>
                    <a:pt x="8216" y="2842"/>
                    <a:pt x="8156" y="2838"/>
                    <a:pt x="8095" y="2828"/>
                  </a:cubicBezTo>
                  <a:cubicBezTo>
                    <a:pt x="7669" y="2778"/>
                    <a:pt x="7344" y="2452"/>
                    <a:pt x="7344" y="2001"/>
                  </a:cubicBezTo>
                  <a:cubicBezTo>
                    <a:pt x="7319" y="1600"/>
                    <a:pt x="7544" y="1299"/>
                    <a:pt x="7845" y="1024"/>
                  </a:cubicBezTo>
                  <a:cubicBezTo>
                    <a:pt x="7920" y="948"/>
                    <a:pt x="7920" y="873"/>
                    <a:pt x="7870" y="798"/>
                  </a:cubicBezTo>
                  <a:cubicBezTo>
                    <a:pt x="7945" y="698"/>
                    <a:pt x="7895" y="497"/>
                    <a:pt x="7770" y="472"/>
                  </a:cubicBezTo>
                  <a:cubicBezTo>
                    <a:pt x="7476" y="428"/>
                    <a:pt x="7177" y="412"/>
                    <a:pt x="6874" y="412"/>
                  </a:cubicBezTo>
                  <a:cubicBezTo>
                    <a:pt x="6324" y="412"/>
                    <a:pt x="5763" y="465"/>
                    <a:pt x="5213" y="497"/>
                  </a:cubicBezTo>
                  <a:cubicBezTo>
                    <a:pt x="5163" y="497"/>
                    <a:pt x="5113" y="522"/>
                    <a:pt x="5088" y="572"/>
                  </a:cubicBezTo>
                  <a:cubicBezTo>
                    <a:pt x="5069" y="567"/>
                    <a:pt x="5050" y="565"/>
                    <a:pt x="5032" y="565"/>
                  </a:cubicBezTo>
                  <a:cubicBezTo>
                    <a:pt x="4879" y="565"/>
                    <a:pt x="4756" y="736"/>
                    <a:pt x="4913" y="848"/>
                  </a:cubicBezTo>
                  <a:cubicBezTo>
                    <a:pt x="5213" y="1099"/>
                    <a:pt x="5464" y="1425"/>
                    <a:pt x="5439" y="1826"/>
                  </a:cubicBezTo>
                  <a:cubicBezTo>
                    <a:pt x="5389" y="2327"/>
                    <a:pt x="4988" y="2728"/>
                    <a:pt x="4512" y="2778"/>
                  </a:cubicBezTo>
                  <a:cubicBezTo>
                    <a:pt x="4478" y="2781"/>
                    <a:pt x="4444" y="2783"/>
                    <a:pt x="4409" y="2783"/>
                  </a:cubicBezTo>
                  <a:cubicBezTo>
                    <a:pt x="3603" y="2783"/>
                    <a:pt x="2415" y="1966"/>
                    <a:pt x="3208" y="1149"/>
                  </a:cubicBezTo>
                  <a:cubicBezTo>
                    <a:pt x="3312" y="1045"/>
                    <a:pt x="3210" y="873"/>
                    <a:pt x="3087" y="873"/>
                  </a:cubicBezTo>
                  <a:cubicBezTo>
                    <a:pt x="3061" y="873"/>
                    <a:pt x="3034" y="881"/>
                    <a:pt x="3008" y="898"/>
                  </a:cubicBezTo>
                  <a:lnTo>
                    <a:pt x="2983" y="898"/>
                  </a:lnTo>
                  <a:cubicBezTo>
                    <a:pt x="2933" y="873"/>
                    <a:pt x="2907" y="848"/>
                    <a:pt x="2857" y="848"/>
                  </a:cubicBezTo>
                  <a:cubicBezTo>
                    <a:pt x="2773" y="836"/>
                    <a:pt x="2689" y="831"/>
                    <a:pt x="2605" y="831"/>
                  </a:cubicBezTo>
                  <a:cubicBezTo>
                    <a:pt x="2339" y="831"/>
                    <a:pt x="2077" y="879"/>
                    <a:pt x="1830" y="898"/>
                  </a:cubicBezTo>
                  <a:cubicBezTo>
                    <a:pt x="1479" y="923"/>
                    <a:pt x="1153" y="923"/>
                    <a:pt x="802" y="923"/>
                  </a:cubicBezTo>
                  <a:cubicBezTo>
                    <a:pt x="752" y="923"/>
                    <a:pt x="727" y="923"/>
                    <a:pt x="702" y="948"/>
                  </a:cubicBezTo>
                  <a:cubicBezTo>
                    <a:pt x="669" y="893"/>
                    <a:pt x="606" y="862"/>
                    <a:pt x="547" y="862"/>
                  </a:cubicBezTo>
                  <a:cubicBezTo>
                    <a:pt x="472" y="862"/>
                    <a:pt x="401" y="912"/>
                    <a:pt x="401" y="1024"/>
                  </a:cubicBezTo>
                  <a:cubicBezTo>
                    <a:pt x="151" y="8693"/>
                    <a:pt x="552" y="16412"/>
                    <a:pt x="501" y="24106"/>
                  </a:cubicBezTo>
                  <a:cubicBezTo>
                    <a:pt x="451" y="32126"/>
                    <a:pt x="226" y="40147"/>
                    <a:pt x="0" y="48167"/>
                  </a:cubicBezTo>
                  <a:cubicBezTo>
                    <a:pt x="0" y="48346"/>
                    <a:pt x="141" y="48435"/>
                    <a:pt x="276" y="48435"/>
                  </a:cubicBezTo>
                  <a:cubicBezTo>
                    <a:pt x="330" y="48435"/>
                    <a:pt x="383" y="48421"/>
                    <a:pt x="426" y="48392"/>
                  </a:cubicBezTo>
                  <a:cubicBezTo>
                    <a:pt x="451" y="48417"/>
                    <a:pt x="501" y="48442"/>
                    <a:pt x="552" y="48442"/>
                  </a:cubicBezTo>
                  <a:cubicBezTo>
                    <a:pt x="6395" y="48873"/>
                    <a:pt x="12274" y="49015"/>
                    <a:pt x="18164" y="49015"/>
                  </a:cubicBezTo>
                  <a:cubicBezTo>
                    <a:pt x="27709" y="49015"/>
                    <a:pt x="37282" y="48642"/>
                    <a:pt x="46767" y="48518"/>
                  </a:cubicBezTo>
                  <a:cubicBezTo>
                    <a:pt x="46968" y="48518"/>
                    <a:pt x="47068" y="48367"/>
                    <a:pt x="47068" y="48217"/>
                  </a:cubicBezTo>
                  <a:cubicBezTo>
                    <a:pt x="47118" y="48217"/>
                    <a:pt x="47193" y="48167"/>
                    <a:pt x="47193" y="48066"/>
                  </a:cubicBezTo>
                  <a:cubicBezTo>
                    <a:pt x="47519" y="40147"/>
                    <a:pt x="47118" y="32152"/>
                    <a:pt x="47168" y="24207"/>
                  </a:cubicBezTo>
                  <a:cubicBezTo>
                    <a:pt x="47193" y="16237"/>
                    <a:pt x="47269" y="8292"/>
                    <a:pt x="47419" y="347"/>
                  </a:cubicBezTo>
                  <a:cubicBezTo>
                    <a:pt x="47434" y="118"/>
                    <a:pt x="47263" y="0"/>
                    <a:pt x="47088"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24"/>
            <p:cNvSpPr/>
            <p:nvPr/>
          </p:nvSpPr>
          <p:spPr>
            <a:xfrm>
              <a:off x="1505775" y="444875"/>
              <a:ext cx="1157925" cy="1185100"/>
            </a:xfrm>
            <a:custGeom>
              <a:avLst/>
              <a:gdLst/>
              <a:ahLst/>
              <a:cxnLst/>
              <a:rect l="l" t="t" r="r" b="b"/>
              <a:pathLst>
                <a:path w="46317" h="47404" extrusionOk="0">
                  <a:moveTo>
                    <a:pt x="19694" y="12839"/>
                  </a:moveTo>
                  <a:cubicBezTo>
                    <a:pt x="25666" y="12839"/>
                    <a:pt x="31640" y="12924"/>
                    <a:pt x="37606" y="12924"/>
                  </a:cubicBezTo>
                  <a:cubicBezTo>
                    <a:pt x="38998" y="12924"/>
                    <a:pt x="40389" y="12919"/>
                    <a:pt x="41780" y="12908"/>
                  </a:cubicBezTo>
                  <a:cubicBezTo>
                    <a:pt x="42031" y="12908"/>
                    <a:pt x="42031" y="13309"/>
                    <a:pt x="41780" y="13309"/>
                  </a:cubicBezTo>
                  <a:cubicBezTo>
                    <a:pt x="40353" y="13295"/>
                    <a:pt x="38925" y="13288"/>
                    <a:pt x="37497" y="13288"/>
                  </a:cubicBezTo>
                  <a:cubicBezTo>
                    <a:pt x="30111" y="13288"/>
                    <a:pt x="22711" y="13452"/>
                    <a:pt x="15319" y="13452"/>
                  </a:cubicBezTo>
                  <a:cubicBezTo>
                    <a:pt x="11840" y="13452"/>
                    <a:pt x="8362" y="13415"/>
                    <a:pt x="4888" y="13309"/>
                  </a:cubicBezTo>
                  <a:cubicBezTo>
                    <a:pt x="4763" y="13309"/>
                    <a:pt x="4763" y="13109"/>
                    <a:pt x="4888" y="13109"/>
                  </a:cubicBezTo>
                  <a:cubicBezTo>
                    <a:pt x="9817" y="12897"/>
                    <a:pt x="14755" y="12839"/>
                    <a:pt x="19694" y="12839"/>
                  </a:cubicBezTo>
                  <a:close/>
                  <a:moveTo>
                    <a:pt x="41778" y="16165"/>
                  </a:moveTo>
                  <a:cubicBezTo>
                    <a:pt x="42081" y="16165"/>
                    <a:pt x="42073" y="16643"/>
                    <a:pt x="41755" y="16667"/>
                  </a:cubicBezTo>
                  <a:cubicBezTo>
                    <a:pt x="33336" y="16859"/>
                    <a:pt x="24820" y="17221"/>
                    <a:pt x="16342" y="17221"/>
                  </a:cubicBezTo>
                  <a:cubicBezTo>
                    <a:pt x="12630" y="17221"/>
                    <a:pt x="8925" y="17151"/>
                    <a:pt x="5239" y="16968"/>
                  </a:cubicBezTo>
                  <a:cubicBezTo>
                    <a:pt x="5113" y="16968"/>
                    <a:pt x="5113" y="16793"/>
                    <a:pt x="5239" y="16793"/>
                  </a:cubicBezTo>
                  <a:cubicBezTo>
                    <a:pt x="17369" y="16166"/>
                    <a:pt x="29625" y="16467"/>
                    <a:pt x="41755" y="16166"/>
                  </a:cubicBezTo>
                  <a:cubicBezTo>
                    <a:pt x="41763" y="16166"/>
                    <a:pt x="41771" y="16165"/>
                    <a:pt x="41778" y="16165"/>
                  </a:cubicBezTo>
                  <a:close/>
                  <a:moveTo>
                    <a:pt x="30937" y="19611"/>
                  </a:moveTo>
                  <a:cubicBezTo>
                    <a:pt x="34361" y="19611"/>
                    <a:pt x="37787" y="19640"/>
                    <a:pt x="41204" y="19725"/>
                  </a:cubicBezTo>
                  <a:cubicBezTo>
                    <a:pt x="41505" y="19750"/>
                    <a:pt x="41505" y="20201"/>
                    <a:pt x="41204" y="20201"/>
                  </a:cubicBezTo>
                  <a:cubicBezTo>
                    <a:pt x="36567" y="20163"/>
                    <a:pt x="31916" y="20110"/>
                    <a:pt x="27273" y="20110"/>
                  </a:cubicBezTo>
                  <a:cubicBezTo>
                    <a:pt x="25867" y="20110"/>
                    <a:pt x="24462" y="20114"/>
                    <a:pt x="23058" y="20126"/>
                  </a:cubicBezTo>
                  <a:cubicBezTo>
                    <a:pt x="18090" y="20167"/>
                    <a:pt x="13089" y="20446"/>
                    <a:pt x="8109" y="20446"/>
                  </a:cubicBezTo>
                  <a:cubicBezTo>
                    <a:pt x="7034" y="20446"/>
                    <a:pt x="5960" y="20433"/>
                    <a:pt x="4888" y="20402"/>
                  </a:cubicBezTo>
                  <a:cubicBezTo>
                    <a:pt x="4737" y="20402"/>
                    <a:pt x="4763" y="20176"/>
                    <a:pt x="4888" y="20176"/>
                  </a:cubicBezTo>
                  <a:cubicBezTo>
                    <a:pt x="10903" y="19575"/>
                    <a:pt x="17018" y="19700"/>
                    <a:pt x="23058" y="19650"/>
                  </a:cubicBezTo>
                  <a:cubicBezTo>
                    <a:pt x="25681" y="19628"/>
                    <a:pt x="28309" y="19611"/>
                    <a:pt x="30937" y="19611"/>
                  </a:cubicBezTo>
                  <a:close/>
                  <a:moveTo>
                    <a:pt x="29043" y="23158"/>
                  </a:moveTo>
                  <a:cubicBezTo>
                    <a:pt x="32026" y="23158"/>
                    <a:pt x="35010" y="23162"/>
                    <a:pt x="37992" y="23162"/>
                  </a:cubicBezTo>
                  <a:cubicBezTo>
                    <a:pt x="39330" y="23162"/>
                    <a:pt x="40668" y="23161"/>
                    <a:pt x="42006" y="23159"/>
                  </a:cubicBezTo>
                  <a:cubicBezTo>
                    <a:pt x="42013" y="23158"/>
                    <a:pt x="42021" y="23158"/>
                    <a:pt x="42028" y="23158"/>
                  </a:cubicBezTo>
                  <a:cubicBezTo>
                    <a:pt x="42357" y="23158"/>
                    <a:pt x="42349" y="23710"/>
                    <a:pt x="42006" y="23710"/>
                  </a:cubicBezTo>
                  <a:cubicBezTo>
                    <a:pt x="33957" y="23743"/>
                    <a:pt x="25897" y="23862"/>
                    <a:pt x="17848" y="23862"/>
                  </a:cubicBezTo>
                  <a:cubicBezTo>
                    <a:pt x="13641" y="23862"/>
                    <a:pt x="9437" y="23830"/>
                    <a:pt x="5239" y="23735"/>
                  </a:cubicBezTo>
                  <a:cubicBezTo>
                    <a:pt x="5038" y="23735"/>
                    <a:pt x="5063" y="23459"/>
                    <a:pt x="5239" y="23434"/>
                  </a:cubicBezTo>
                  <a:cubicBezTo>
                    <a:pt x="13159" y="23191"/>
                    <a:pt x="21101" y="23158"/>
                    <a:pt x="29043" y="23158"/>
                  </a:cubicBezTo>
                  <a:close/>
                  <a:moveTo>
                    <a:pt x="41678" y="26667"/>
                  </a:moveTo>
                  <a:cubicBezTo>
                    <a:pt x="41981" y="26667"/>
                    <a:pt x="41973" y="27144"/>
                    <a:pt x="41655" y="27144"/>
                  </a:cubicBezTo>
                  <a:cubicBezTo>
                    <a:pt x="33375" y="27482"/>
                    <a:pt x="25039" y="27820"/>
                    <a:pt x="16714" y="27820"/>
                  </a:cubicBezTo>
                  <a:cubicBezTo>
                    <a:pt x="12691" y="27820"/>
                    <a:pt x="8672" y="27741"/>
                    <a:pt x="4662" y="27545"/>
                  </a:cubicBezTo>
                  <a:cubicBezTo>
                    <a:pt x="4462" y="27545"/>
                    <a:pt x="4462" y="27219"/>
                    <a:pt x="4662" y="27219"/>
                  </a:cubicBezTo>
                  <a:cubicBezTo>
                    <a:pt x="16993" y="27018"/>
                    <a:pt x="29324" y="27194"/>
                    <a:pt x="41655" y="26668"/>
                  </a:cubicBezTo>
                  <a:cubicBezTo>
                    <a:pt x="41663" y="26667"/>
                    <a:pt x="41671" y="26667"/>
                    <a:pt x="41678" y="26667"/>
                  </a:cubicBezTo>
                  <a:close/>
                  <a:moveTo>
                    <a:pt x="31837" y="30448"/>
                  </a:moveTo>
                  <a:cubicBezTo>
                    <a:pt x="35001" y="30448"/>
                    <a:pt x="38165" y="30457"/>
                    <a:pt x="41329" y="30477"/>
                  </a:cubicBezTo>
                  <a:cubicBezTo>
                    <a:pt x="41605" y="30477"/>
                    <a:pt x="41605" y="30928"/>
                    <a:pt x="41329" y="30928"/>
                  </a:cubicBezTo>
                  <a:cubicBezTo>
                    <a:pt x="33886" y="31036"/>
                    <a:pt x="26444" y="31087"/>
                    <a:pt x="19001" y="31087"/>
                  </a:cubicBezTo>
                  <a:cubicBezTo>
                    <a:pt x="14338" y="31087"/>
                    <a:pt x="9676" y="31067"/>
                    <a:pt x="5013" y="31028"/>
                  </a:cubicBezTo>
                  <a:cubicBezTo>
                    <a:pt x="4763" y="31028"/>
                    <a:pt x="4763" y="30678"/>
                    <a:pt x="5013" y="30653"/>
                  </a:cubicBezTo>
                  <a:cubicBezTo>
                    <a:pt x="13954" y="30523"/>
                    <a:pt x="22895" y="30448"/>
                    <a:pt x="31837" y="30448"/>
                  </a:cubicBezTo>
                  <a:close/>
                  <a:moveTo>
                    <a:pt x="41079" y="33485"/>
                  </a:moveTo>
                  <a:cubicBezTo>
                    <a:pt x="41429" y="33485"/>
                    <a:pt x="41429" y="34011"/>
                    <a:pt x="41079" y="34011"/>
                  </a:cubicBezTo>
                  <a:cubicBezTo>
                    <a:pt x="29149" y="34136"/>
                    <a:pt x="17194" y="34387"/>
                    <a:pt x="5239" y="34487"/>
                  </a:cubicBezTo>
                  <a:cubicBezTo>
                    <a:pt x="4938" y="34487"/>
                    <a:pt x="4938" y="34036"/>
                    <a:pt x="5239" y="34036"/>
                  </a:cubicBezTo>
                  <a:cubicBezTo>
                    <a:pt x="17169" y="33660"/>
                    <a:pt x="29149" y="33560"/>
                    <a:pt x="41079" y="33485"/>
                  </a:cubicBezTo>
                  <a:close/>
                  <a:moveTo>
                    <a:pt x="41079" y="36617"/>
                  </a:moveTo>
                  <a:cubicBezTo>
                    <a:pt x="41404" y="36617"/>
                    <a:pt x="41404" y="37094"/>
                    <a:pt x="41079" y="37094"/>
                  </a:cubicBezTo>
                  <a:cubicBezTo>
                    <a:pt x="30993" y="37304"/>
                    <a:pt x="20855" y="37549"/>
                    <a:pt x="10738" y="37549"/>
                  </a:cubicBezTo>
                  <a:cubicBezTo>
                    <a:pt x="8787" y="37549"/>
                    <a:pt x="6837" y="37540"/>
                    <a:pt x="4888" y="37520"/>
                  </a:cubicBezTo>
                  <a:cubicBezTo>
                    <a:pt x="4612" y="37520"/>
                    <a:pt x="4612" y="37094"/>
                    <a:pt x="4888" y="37094"/>
                  </a:cubicBezTo>
                  <a:cubicBezTo>
                    <a:pt x="16943" y="36693"/>
                    <a:pt x="29023" y="36668"/>
                    <a:pt x="41079" y="36617"/>
                  </a:cubicBezTo>
                  <a:close/>
                  <a:moveTo>
                    <a:pt x="35737" y="40152"/>
                  </a:moveTo>
                  <a:cubicBezTo>
                    <a:pt x="37600" y="40152"/>
                    <a:pt x="39464" y="40188"/>
                    <a:pt x="41329" y="40277"/>
                  </a:cubicBezTo>
                  <a:cubicBezTo>
                    <a:pt x="41722" y="40301"/>
                    <a:pt x="41730" y="40904"/>
                    <a:pt x="41352" y="40904"/>
                  </a:cubicBezTo>
                  <a:cubicBezTo>
                    <a:pt x="41345" y="40904"/>
                    <a:pt x="41337" y="40904"/>
                    <a:pt x="41329" y="40903"/>
                  </a:cubicBezTo>
                  <a:cubicBezTo>
                    <a:pt x="39822" y="40831"/>
                    <a:pt x="38312" y="40801"/>
                    <a:pt x="36801" y="40801"/>
                  </a:cubicBezTo>
                  <a:cubicBezTo>
                    <a:pt x="29527" y="40801"/>
                    <a:pt x="22222" y="41492"/>
                    <a:pt x="14950" y="41492"/>
                  </a:cubicBezTo>
                  <a:cubicBezTo>
                    <a:pt x="11629" y="41492"/>
                    <a:pt x="8314" y="41348"/>
                    <a:pt x="5013" y="40928"/>
                  </a:cubicBezTo>
                  <a:cubicBezTo>
                    <a:pt x="4813" y="40903"/>
                    <a:pt x="4788" y="40602"/>
                    <a:pt x="5013" y="40602"/>
                  </a:cubicBezTo>
                  <a:cubicBezTo>
                    <a:pt x="7338" y="40747"/>
                    <a:pt x="9660" y="40802"/>
                    <a:pt x="11980" y="40802"/>
                  </a:cubicBezTo>
                  <a:cubicBezTo>
                    <a:pt x="19905" y="40802"/>
                    <a:pt x="27810" y="40152"/>
                    <a:pt x="35737" y="40152"/>
                  </a:cubicBezTo>
                  <a:close/>
                  <a:moveTo>
                    <a:pt x="44312" y="1"/>
                  </a:moveTo>
                  <a:lnTo>
                    <a:pt x="44312" y="1"/>
                  </a:lnTo>
                  <a:cubicBezTo>
                    <a:pt x="44756" y="1147"/>
                    <a:pt x="43804" y="2402"/>
                    <a:pt x="42575" y="2402"/>
                  </a:cubicBezTo>
                  <a:cubicBezTo>
                    <a:pt x="42487" y="2402"/>
                    <a:pt x="42397" y="2395"/>
                    <a:pt x="42307" y="2382"/>
                  </a:cubicBezTo>
                  <a:cubicBezTo>
                    <a:pt x="41329" y="2231"/>
                    <a:pt x="40652" y="1103"/>
                    <a:pt x="41079" y="377"/>
                  </a:cubicBezTo>
                  <a:cubicBezTo>
                    <a:pt x="40778" y="352"/>
                    <a:pt x="40477" y="327"/>
                    <a:pt x="40176" y="251"/>
                  </a:cubicBezTo>
                  <a:lnTo>
                    <a:pt x="40176" y="251"/>
                  </a:lnTo>
                  <a:cubicBezTo>
                    <a:pt x="40445" y="1132"/>
                    <a:pt x="39783" y="2108"/>
                    <a:pt x="38796" y="2108"/>
                  </a:cubicBezTo>
                  <a:cubicBezTo>
                    <a:pt x="38772" y="2108"/>
                    <a:pt x="38747" y="2107"/>
                    <a:pt x="38723" y="2106"/>
                  </a:cubicBezTo>
                  <a:cubicBezTo>
                    <a:pt x="37670" y="2056"/>
                    <a:pt x="37144" y="1078"/>
                    <a:pt x="37394" y="201"/>
                  </a:cubicBezTo>
                  <a:lnTo>
                    <a:pt x="37394" y="201"/>
                  </a:lnTo>
                  <a:cubicBezTo>
                    <a:pt x="37094" y="226"/>
                    <a:pt x="36768" y="251"/>
                    <a:pt x="36467" y="276"/>
                  </a:cubicBezTo>
                  <a:cubicBezTo>
                    <a:pt x="36764" y="1168"/>
                    <a:pt x="36131" y="2232"/>
                    <a:pt x="35075" y="2232"/>
                  </a:cubicBezTo>
                  <a:cubicBezTo>
                    <a:pt x="35063" y="2232"/>
                    <a:pt x="35051" y="2232"/>
                    <a:pt x="35038" y="2231"/>
                  </a:cubicBezTo>
                  <a:cubicBezTo>
                    <a:pt x="33885" y="2231"/>
                    <a:pt x="33334" y="1103"/>
                    <a:pt x="33685" y="151"/>
                  </a:cubicBezTo>
                  <a:cubicBezTo>
                    <a:pt x="33334" y="126"/>
                    <a:pt x="33008" y="101"/>
                    <a:pt x="32657" y="76"/>
                  </a:cubicBezTo>
                  <a:lnTo>
                    <a:pt x="32657" y="76"/>
                  </a:lnTo>
                  <a:cubicBezTo>
                    <a:pt x="33134" y="1053"/>
                    <a:pt x="32557" y="2332"/>
                    <a:pt x="31329" y="2432"/>
                  </a:cubicBezTo>
                  <a:cubicBezTo>
                    <a:pt x="31292" y="2434"/>
                    <a:pt x="31255" y="2435"/>
                    <a:pt x="31218" y="2435"/>
                  </a:cubicBezTo>
                  <a:cubicBezTo>
                    <a:pt x="30032" y="2435"/>
                    <a:pt x="29335" y="1272"/>
                    <a:pt x="29675" y="226"/>
                  </a:cubicBezTo>
                  <a:lnTo>
                    <a:pt x="28522" y="226"/>
                  </a:lnTo>
                  <a:cubicBezTo>
                    <a:pt x="29124" y="928"/>
                    <a:pt x="28622" y="2131"/>
                    <a:pt x="27645" y="2382"/>
                  </a:cubicBezTo>
                  <a:cubicBezTo>
                    <a:pt x="27522" y="2407"/>
                    <a:pt x="27391" y="2420"/>
                    <a:pt x="27258" y="2420"/>
                  </a:cubicBezTo>
                  <a:cubicBezTo>
                    <a:pt x="26740" y="2420"/>
                    <a:pt x="26179" y="2224"/>
                    <a:pt x="25840" y="1805"/>
                  </a:cubicBezTo>
                  <a:cubicBezTo>
                    <a:pt x="25439" y="1304"/>
                    <a:pt x="25590" y="753"/>
                    <a:pt x="25840" y="226"/>
                  </a:cubicBezTo>
                  <a:lnTo>
                    <a:pt x="25840" y="226"/>
                  </a:lnTo>
                  <a:cubicBezTo>
                    <a:pt x="25389" y="301"/>
                    <a:pt x="24938" y="301"/>
                    <a:pt x="24462" y="327"/>
                  </a:cubicBezTo>
                  <a:cubicBezTo>
                    <a:pt x="24788" y="1078"/>
                    <a:pt x="23885" y="2181"/>
                    <a:pt x="23008" y="2206"/>
                  </a:cubicBezTo>
                  <a:cubicBezTo>
                    <a:pt x="22985" y="2207"/>
                    <a:pt x="22963" y="2208"/>
                    <a:pt x="22941" y="2208"/>
                  </a:cubicBezTo>
                  <a:cubicBezTo>
                    <a:pt x="21909" y="2208"/>
                    <a:pt x="21412" y="1085"/>
                    <a:pt x="21755" y="226"/>
                  </a:cubicBezTo>
                  <a:cubicBezTo>
                    <a:pt x="21379" y="226"/>
                    <a:pt x="21028" y="226"/>
                    <a:pt x="20652" y="201"/>
                  </a:cubicBezTo>
                  <a:lnTo>
                    <a:pt x="20652" y="201"/>
                  </a:lnTo>
                  <a:cubicBezTo>
                    <a:pt x="21053" y="1078"/>
                    <a:pt x="20552" y="2181"/>
                    <a:pt x="19474" y="2256"/>
                  </a:cubicBezTo>
                  <a:cubicBezTo>
                    <a:pt x="19438" y="2259"/>
                    <a:pt x="19401" y="2260"/>
                    <a:pt x="19366" y="2260"/>
                  </a:cubicBezTo>
                  <a:cubicBezTo>
                    <a:pt x="18210" y="2260"/>
                    <a:pt x="17632" y="1099"/>
                    <a:pt x="18021" y="126"/>
                  </a:cubicBezTo>
                  <a:cubicBezTo>
                    <a:pt x="17519" y="126"/>
                    <a:pt x="17018" y="126"/>
                    <a:pt x="16542" y="101"/>
                  </a:cubicBezTo>
                  <a:lnTo>
                    <a:pt x="16542" y="101"/>
                  </a:lnTo>
                  <a:cubicBezTo>
                    <a:pt x="17093" y="928"/>
                    <a:pt x="16717" y="2231"/>
                    <a:pt x="15565" y="2382"/>
                  </a:cubicBezTo>
                  <a:cubicBezTo>
                    <a:pt x="15459" y="2398"/>
                    <a:pt x="15360" y="2406"/>
                    <a:pt x="15265" y="2406"/>
                  </a:cubicBezTo>
                  <a:cubicBezTo>
                    <a:pt x="14075" y="2406"/>
                    <a:pt x="13722" y="1153"/>
                    <a:pt x="14186" y="201"/>
                  </a:cubicBezTo>
                  <a:lnTo>
                    <a:pt x="14186" y="201"/>
                  </a:lnTo>
                  <a:cubicBezTo>
                    <a:pt x="14019" y="210"/>
                    <a:pt x="13852" y="212"/>
                    <a:pt x="13686" y="212"/>
                  </a:cubicBezTo>
                  <a:cubicBezTo>
                    <a:pt x="13353" y="212"/>
                    <a:pt x="13025" y="201"/>
                    <a:pt x="12707" y="201"/>
                  </a:cubicBezTo>
                  <a:cubicBezTo>
                    <a:pt x="12958" y="602"/>
                    <a:pt x="13008" y="1129"/>
                    <a:pt x="12808" y="1580"/>
                  </a:cubicBezTo>
                  <a:cubicBezTo>
                    <a:pt x="12587" y="2109"/>
                    <a:pt x="12056" y="2425"/>
                    <a:pt x="11505" y="2425"/>
                  </a:cubicBezTo>
                  <a:cubicBezTo>
                    <a:pt x="11430" y="2425"/>
                    <a:pt x="11354" y="2419"/>
                    <a:pt x="11279" y="2407"/>
                  </a:cubicBezTo>
                  <a:cubicBezTo>
                    <a:pt x="10627" y="2332"/>
                    <a:pt x="10076" y="1830"/>
                    <a:pt x="10001" y="1179"/>
                  </a:cubicBezTo>
                  <a:cubicBezTo>
                    <a:pt x="9976" y="803"/>
                    <a:pt x="10101" y="452"/>
                    <a:pt x="10352" y="201"/>
                  </a:cubicBezTo>
                  <a:lnTo>
                    <a:pt x="10352" y="201"/>
                  </a:lnTo>
                  <a:cubicBezTo>
                    <a:pt x="9900" y="276"/>
                    <a:pt x="9474" y="301"/>
                    <a:pt x="9048" y="301"/>
                  </a:cubicBezTo>
                  <a:cubicBezTo>
                    <a:pt x="9299" y="778"/>
                    <a:pt x="9299" y="1379"/>
                    <a:pt x="9073" y="1855"/>
                  </a:cubicBezTo>
                  <a:cubicBezTo>
                    <a:pt x="8811" y="2380"/>
                    <a:pt x="8262" y="2676"/>
                    <a:pt x="7693" y="2676"/>
                  </a:cubicBezTo>
                  <a:cubicBezTo>
                    <a:pt x="7610" y="2676"/>
                    <a:pt x="7527" y="2670"/>
                    <a:pt x="7444" y="2657"/>
                  </a:cubicBezTo>
                  <a:cubicBezTo>
                    <a:pt x="6793" y="2557"/>
                    <a:pt x="6291" y="2081"/>
                    <a:pt x="6241" y="1404"/>
                  </a:cubicBezTo>
                  <a:cubicBezTo>
                    <a:pt x="6191" y="1003"/>
                    <a:pt x="6367" y="502"/>
                    <a:pt x="6667" y="226"/>
                  </a:cubicBezTo>
                  <a:lnTo>
                    <a:pt x="6667" y="226"/>
                  </a:lnTo>
                  <a:cubicBezTo>
                    <a:pt x="6520" y="233"/>
                    <a:pt x="6370" y="236"/>
                    <a:pt x="6220" y="236"/>
                  </a:cubicBezTo>
                  <a:cubicBezTo>
                    <a:pt x="5809" y="236"/>
                    <a:pt x="5392" y="213"/>
                    <a:pt x="4988" y="176"/>
                  </a:cubicBezTo>
                  <a:lnTo>
                    <a:pt x="4988" y="176"/>
                  </a:lnTo>
                  <a:cubicBezTo>
                    <a:pt x="5765" y="1003"/>
                    <a:pt x="5189" y="2532"/>
                    <a:pt x="3961" y="2607"/>
                  </a:cubicBezTo>
                  <a:cubicBezTo>
                    <a:pt x="3896" y="2614"/>
                    <a:pt x="3830" y="2617"/>
                    <a:pt x="3763" y="2617"/>
                  </a:cubicBezTo>
                  <a:cubicBezTo>
                    <a:pt x="3085" y="2617"/>
                    <a:pt x="2350" y="2273"/>
                    <a:pt x="2031" y="1680"/>
                  </a:cubicBezTo>
                  <a:cubicBezTo>
                    <a:pt x="1855" y="1354"/>
                    <a:pt x="1855" y="953"/>
                    <a:pt x="2006" y="652"/>
                  </a:cubicBezTo>
                  <a:lnTo>
                    <a:pt x="2006" y="652"/>
                  </a:lnTo>
                  <a:cubicBezTo>
                    <a:pt x="1790" y="699"/>
                    <a:pt x="1561" y="718"/>
                    <a:pt x="1329" y="718"/>
                  </a:cubicBezTo>
                  <a:cubicBezTo>
                    <a:pt x="941" y="718"/>
                    <a:pt x="547" y="665"/>
                    <a:pt x="201" y="602"/>
                  </a:cubicBezTo>
                  <a:lnTo>
                    <a:pt x="176" y="602"/>
                  </a:lnTo>
                  <a:cubicBezTo>
                    <a:pt x="527" y="6166"/>
                    <a:pt x="652" y="11755"/>
                    <a:pt x="652" y="17369"/>
                  </a:cubicBezTo>
                  <a:cubicBezTo>
                    <a:pt x="652" y="27369"/>
                    <a:pt x="251" y="37419"/>
                    <a:pt x="1" y="47369"/>
                  </a:cubicBezTo>
                  <a:cubicBezTo>
                    <a:pt x="1877" y="47360"/>
                    <a:pt x="3753" y="47357"/>
                    <a:pt x="5629" y="47357"/>
                  </a:cubicBezTo>
                  <a:cubicBezTo>
                    <a:pt x="12383" y="47357"/>
                    <a:pt x="19133" y="47403"/>
                    <a:pt x="25885" y="47403"/>
                  </a:cubicBezTo>
                  <a:cubicBezTo>
                    <a:pt x="32660" y="47403"/>
                    <a:pt x="39436" y="47356"/>
                    <a:pt x="46216" y="47169"/>
                  </a:cubicBezTo>
                  <a:cubicBezTo>
                    <a:pt x="46241" y="47169"/>
                    <a:pt x="46267" y="47194"/>
                    <a:pt x="46317" y="47194"/>
                  </a:cubicBezTo>
                  <a:cubicBezTo>
                    <a:pt x="45815" y="39349"/>
                    <a:pt x="46116" y="31379"/>
                    <a:pt x="46091" y="23510"/>
                  </a:cubicBezTo>
                  <a:cubicBezTo>
                    <a:pt x="46066" y="15690"/>
                    <a:pt x="46116" y="7870"/>
                    <a:pt x="46166" y="51"/>
                  </a:cubicBezTo>
                  <a:lnTo>
                    <a:pt x="46166" y="51"/>
                  </a:lnTo>
                  <a:cubicBezTo>
                    <a:pt x="45946" y="60"/>
                    <a:pt x="45723" y="66"/>
                    <a:pt x="45497" y="66"/>
                  </a:cubicBezTo>
                  <a:cubicBezTo>
                    <a:pt x="45106" y="66"/>
                    <a:pt x="44709" y="48"/>
                    <a:pt x="4431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24"/>
            <p:cNvSpPr/>
            <p:nvPr/>
          </p:nvSpPr>
          <p:spPr>
            <a:xfrm>
              <a:off x="1631725" y="1023800"/>
              <a:ext cx="932975" cy="17650"/>
            </a:xfrm>
            <a:custGeom>
              <a:avLst/>
              <a:gdLst/>
              <a:ahLst/>
              <a:cxnLst/>
              <a:rect l="l" t="t" r="r" b="b"/>
              <a:pathLst>
                <a:path w="37319" h="706" extrusionOk="0">
                  <a:moveTo>
                    <a:pt x="24005" y="1"/>
                  </a:moveTo>
                  <a:cubicBezTo>
                    <a:pt x="16063" y="1"/>
                    <a:pt x="8121" y="34"/>
                    <a:pt x="201" y="277"/>
                  </a:cubicBezTo>
                  <a:cubicBezTo>
                    <a:pt x="25" y="302"/>
                    <a:pt x="0" y="578"/>
                    <a:pt x="201" y="578"/>
                  </a:cubicBezTo>
                  <a:cubicBezTo>
                    <a:pt x="4399" y="673"/>
                    <a:pt x="8603" y="705"/>
                    <a:pt x="12810" y="705"/>
                  </a:cubicBezTo>
                  <a:cubicBezTo>
                    <a:pt x="20859" y="705"/>
                    <a:pt x="28919" y="586"/>
                    <a:pt x="36968" y="553"/>
                  </a:cubicBezTo>
                  <a:cubicBezTo>
                    <a:pt x="37311" y="553"/>
                    <a:pt x="37319" y="1"/>
                    <a:pt x="36990" y="1"/>
                  </a:cubicBezTo>
                  <a:cubicBezTo>
                    <a:pt x="36983" y="1"/>
                    <a:pt x="36975" y="1"/>
                    <a:pt x="36968" y="2"/>
                  </a:cubicBezTo>
                  <a:cubicBezTo>
                    <a:pt x="35630" y="4"/>
                    <a:pt x="34292" y="5"/>
                    <a:pt x="32954" y="5"/>
                  </a:cubicBezTo>
                  <a:cubicBezTo>
                    <a:pt x="29972" y="5"/>
                    <a:pt x="26988" y="1"/>
                    <a:pt x="24005"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24"/>
            <p:cNvSpPr/>
            <p:nvPr/>
          </p:nvSpPr>
          <p:spPr>
            <a:xfrm>
              <a:off x="1633600" y="849000"/>
              <a:ext cx="924200" cy="26400"/>
            </a:xfrm>
            <a:custGeom>
              <a:avLst/>
              <a:gdLst/>
              <a:ahLst/>
              <a:cxnLst/>
              <a:rect l="l" t="t" r="r" b="b"/>
              <a:pathLst>
                <a:path w="36968" h="1056" extrusionOk="0">
                  <a:moveTo>
                    <a:pt x="36665" y="0"/>
                  </a:moveTo>
                  <a:cubicBezTo>
                    <a:pt x="36658" y="0"/>
                    <a:pt x="36650" y="1"/>
                    <a:pt x="36642" y="1"/>
                  </a:cubicBezTo>
                  <a:cubicBezTo>
                    <a:pt x="24512" y="302"/>
                    <a:pt x="12256" y="1"/>
                    <a:pt x="126" y="628"/>
                  </a:cubicBezTo>
                  <a:cubicBezTo>
                    <a:pt x="0" y="628"/>
                    <a:pt x="0" y="803"/>
                    <a:pt x="126" y="803"/>
                  </a:cubicBezTo>
                  <a:cubicBezTo>
                    <a:pt x="3812" y="986"/>
                    <a:pt x="7517" y="1056"/>
                    <a:pt x="11229" y="1056"/>
                  </a:cubicBezTo>
                  <a:cubicBezTo>
                    <a:pt x="19707" y="1056"/>
                    <a:pt x="28223" y="694"/>
                    <a:pt x="36642" y="502"/>
                  </a:cubicBezTo>
                  <a:cubicBezTo>
                    <a:pt x="36960" y="478"/>
                    <a:pt x="36968" y="0"/>
                    <a:pt x="36665"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24"/>
            <p:cNvSpPr/>
            <p:nvPr/>
          </p:nvSpPr>
          <p:spPr>
            <a:xfrm>
              <a:off x="1624825" y="765850"/>
              <a:ext cx="931725" cy="15325"/>
            </a:xfrm>
            <a:custGeom>
              <a:avLst/>
              <a:gdLst/>
              <a:ahLst/>
              <a:cxnLst/>
              <a:rect l="l" t="t" r="r" b="b"/>
              <a:pathLst>
                <a:path w="37269" h="613" extrusionOk="0">
                  <a:moveTo>
                    <a:pt x="14932" y="0"/>
                  </a:moveTo>
                  <a:cubicBezTo>
                    <a:pt x="9993" y="0"/>
                    <a:pt x="5055" y="58"/>
                    <a:pt x="126" y="270"/>
                  </a:cubicBezTo>
                  <a:cubicBezTo>
                    <a:pt x="1" y="270"/>
                    <a:pt x="1" y="470"/>
                    <a:pt x="126" y="470"/>
                  </a:cubicBezTo>
                  <a:cubicBezTo>
                    <a:pt x="3600" y="576"/>
                    <a:pt x="7078" y="613"/>
                    <a:pt x="10557" y="613"/>
                  </a:cubicBezTo>
                  <a:cubicBezTo>
                    <a:pt x="17949" y="613"/>
                    <a:pt x="25349" y="449"/>
                    <a:pt x="32735" y="449"/>
                  </a:cubicBezTo>
                  <a:cubicBezTo>
                    <a:pt x="34163" y="449"/>
                    <a:pt x="35591" y="456"/>
                    <a:pt x="37018" y="470"/>
                  </a:cubicBezTo>
                  <a:cubicBezTo>
                    <a:pt x="37269" y="470"/>
                    <a:pt x="37269" y="69"/>
                    <a:pt x="37018" y="69"/>
                  </a:cubicBezTo>
                  <a:cubicBezTo>
                    <a:pt x="35627" y="80"/>
                    <a:pt x="34236" y="85"/>
                    <a:pt x="32844" y="85"/>
                  </a:cubicBezTo>
                  <a:cubicBezTo>
                    <a:pt x="26878" y="85"/>
                    <a:pt x="20904" y="0"/>
                    <a:pt x="14932"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24"/>
            <p:cNvSpPr/>
            <p:nvPr/>
          </p:nvSpPr>
          <p:spPr>
            <a:xfrm>
              <a:off x="1617300" y="1111525"/>
              <a:ext cx="938000" cy="28850"/>
            </a:xfrm>
            <a:custGeom>
              <a:avLst/>
              <a:gdLst/>
              <a:ahLst/>
              <a:cxnLst/>
              <a:rect l="l" t="t" r="r" b="b"/>
              <a:pathLst>
                <a:path w="37520" h="1154" extrusionOk="0">
                  <a:moveTo>
                    <a:pt x="37217" y="1"/>
                  </a:moveTo>
                  <a:cubicBezTo>
                    <a:pt x="37210" y="1"/>
                    <a:pt x="37202" y="1"/>
                    <a:pt x="37194" y="2"/>
                  </a:cubicBezTo>
                  <a:cubicBezTo>
                    <a:pt x="24863" y="528"/>
                    <a:pt x="12532" y="352"/>
                    <a:pt x="201" y="553"/>
                  </a:cubicBezTo>
                  <a:cubicBezTo>
                    <a:pt x="1" y="553"/>
                    <a:pt x="1" y="879"/>
                    <a:pt x="201" y="879"/>
                  </a:cubicBezTo>
                  <a:cubicBezTo>
                    <a:pt x="4211" y="1075"/>
                    <a:pt x="8230" y="1154"/>
                    <a:pt x="12253" y="1154"/>
                  </a:cubicBezTo>
                  <a:cubicBezTo>
                    <a:pt x="20578" y="1154"/>
                    <a:pt x="28914" y="816"/>
                    <a:pt x="37194" y="478"/>
                  </a:cubicBezTo>
                  <a:cubicBezTo>
                    <a:pt x="37512" y="478"/>
                    <a:pt x="37520" y="1"/>
                    <a:pt x="37217"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24"/>
            <p:cNvSpPr/>
            <p:nvPr/>
          </p:nvSpPr>
          <p:spPr>
            <a:xfrm>
              <a:off x="1624825" y="1206075"/>
              <a:ext cx="921075" cy="16000"/>
            </a:xfrm>
            <a:custGeom>
              <a:avLst/>
              <a:gdLst/>
              <a:ahLst/>
              <a:cxnLst/>
              <a:rect l="l" t="t" r="r" b="b"/>
              <a:pathLst>
                <a:path w="36843" h="640" extrusionOk="0">
                  <a:moveTo>
                    <a:pt x="27075" y="0"/>
                  </a:moveTo>
                  <a:cubicBezTo>
                    <a:pt x="18133" y="0"/>
                    <a:pt x="9192" y="75"/>
                    <a:pt x="251" y="205"/>
                  </a:cubicBezTo>
                  <a:cubicBezTo>
                    <a:pt x="1" y="230"/>
                    <a:pt x="1" y="580"/>
                    <a:pt x="251" y="580"/>
                  </a:cubicBezTo>
                  <a:cubicBezTo>
                    <a:pt x="4914" y="619"/>
                    <a:pt x="9576" y="639"/>
                    <a:pt x="14239" y="639"/>
                  </a:cubicBezTo>
                  <a:cubicBezTo>
                    <a:pt x="21682" y="639"/>
                    <a:pt x="29124" y="588"/>
                    <a:pt x="36567" y="480"/>
                  </a:cubicBezTo>
                  <a:cubicBezTo>
                    <a:pt x="36843" y="480"/>
                    <a:pt x="36843" y="29"/>
                    <a:pt x="36567" y="29"/>
                  </a:cubicBezTo>
                  <a:cubicBezTo>
                    <a:pt x="33403" y="9"/>
                    <a:pt x="30239" y="0"/>
                    <a:pt x="27075"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24"/>
            <p:cNvSpPr/>
            <p:nvPr/>
          </p:nvSpPr>
          <p:spPr>
            <a:xfrm>
              <a:off x="1625450" y="1448675"/>
              <a:ext cx="923575" cy="33500"/>
            </a:xfrm>
            <a:custGeom>
              <a:avLst/>
              <a:gdLst/>
              <a:ahLst/>
              <a:cxnLst/>
              <a:rect l="l" t="t" r="r" b="b"/>
              <a:pathLst>
                <a:path w="36943" h="1340" extrusionOk="0">
                  <a:moveTo>
                    <a:pt x="30950" y="0"/>
                  </a:moveTo>
                  <a:cubicBezTo>
                    <a:pt x="23023" y="0"/>
                    <a:pt x="15118" y="650"/>
                    <a:pt x="7193" y="650"/>
                  </a:cubicBezTo>
                  <a:cubicBezTo>
                    <a:pt x="4873" y="650"/>
                    <a:pt x="2551" y="595"/>
                    <a:pt x="226" y="450"/>
                  </a:cubicBezTo>
                  <a:cubicBezTo>
                    <a:pt x="1" y="450"/>
                    <a:pt x="26" y="751"/>
                    <a:pt x="226" y="776"/>
                  </a:cubicBezTo>
                  <a:cubicBezTo>
                    <a:pt x="3527" y="1196"/>
                    <a:pt x="6842" y="1340"/>
                    <a:pt x="10163" y="1340"/>
                  </a:cubicBezTo>
                  <a:cubicBezTo>
                    <a:pt x="17435" y="1340"/>
                    <a:pt x="24740" y="649"/>
                    <a:pt x="32014" y="649"/>
                  </a:cubicBezTo>
                  <a:cubicBezTo>
                    <a:pt x="33525" y="649"/>
                    <a:pt x="35035" y="679"/>
                    <a:pt x="36542" y="751"/>
                  </a:cubicBezTo>
                  <a:cubicBezTo>
                    <a:pt x="36550" y="752"/>
                    <a:pt x="36558" y="752"/>
                    <a:pt x="36565" y="752"/>
                  </a:cubicBezTo>
                  <a:cubicBezTo>
                    <a:pt x="36943" y="752"/>
                    <a:pt x="36935" y="149"/>
                    <a:pt x="36542" y="125"/>
                  </a:cubicBezTo>
                  <a:cubicBezTo>
                    <a:pt x="34677" y="36"/>
                    <a:pt x="32813" y="0"/>
                    <a:pt x="30950"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24"/>
            <p:cNvSpPr/>
            <p:nvPr/>
          </p:nvSpPr>
          <p:spPr>
            <a:xfrm>
              <a:off x="1624200" y="934225"/>
              <a:ext cx="919200" cy="21800"/>
            </a:xfrm>
            <a:custGeom>
              <a:avLst/>
              <a:gdLst/>
              <a:ahLst/>
              <a:cxnLst/>
              <a:rect l="l" t="t" r="r" b="b"/>
              <a:pathLst>
                <a:path w="36768" h="872" extrusionOk="0">
                  <a:moveTo>
                    <a:pt x="26200" y="37"/>
                  </a:moveTo>
                  <a:cubicBezTo>
                    <a:pt x="23572" y="37"/>
                    <a:pt x="20944" y="54"/>
                    <a:pt x="18321" y="76"/>
                  </a:cubicBezTo>
                  <a:cubicBezTo>
                    <a:pt x="12281" y="126"/>
                    <a:pt x="6166" y="1"/>
                    <a:pt x="151" y="602"/>
                  </a:cubicBezTo>
                  <a:cubicBezTo>
                    <a:pt x="26" y="602"/>
                    <a:pt x="0" y="828"/>
                    <a:pt x="151" y="828"/>
                  </a:cubicBezTo>
                  <a:cubicBezTo>
                    <a:pt x="1223" y="859"/>
                    <a:pt x="2297" y="872"/>
                    <a:pt x="3372" y="872"/>
                  </a:cubicBezTo>
                  <a:cubicBezTo>
                    <a:pt x="8352" y="872"/>
                    <a:pt x="13353" y="593"/>
                    <a:pt x="18321" y="552"/>
                  </a:cubicBezTo>
                  <a:cubicBezTo>
                    <a:pt x="19725" y="540"/>
                    <a:pt x="21130" y="536"/>
                    <a:pt x="22536" y="536"/>
                  </a:cubicBezTo>
                  <a:cubicBezTo>
                    <a:pt x="27179" y="536"/>
                    <a:pt x="31830" y="589"/>
                    <a:pt x="36467" y="627"/>
                  </a:cubicBezTo>
                  <a:cubicBezTo>
                    <a:pt x="36768" y="627"/>
                    <a:pt x="36768" y="176"/>
                    <a:pt x="36467" y="151"/>
                  </a:cubicBezTo>
                  <a:cubicBezTo>
                    <a:pt x="33050" y="66"/>
                    <a:pt x="29624" y="37"/>
                    <a:pt x="26200" y="37"/>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24"/>
            <p:cNvSpPr/>
            <p:nvPr/>
          </p:nvSpPr>
          <p:spPr>
            <a:xfrm>
              <a:off x="1629200" y="1281975"/>
              <a:ext cx="912325" cy="25100"/>
            </a:xfrm>
            <a:custGeom>
              <a:avLst/>
              <a:gdLst/>
              <a:ahLst/>
              <a:cxnLst/>
              <a:rect l="l" t="t" r="r" b="b"/>
              <a:pathLst>
                <a:path w="36493" h="1004" extrusionOk="0">
                  <a:moveTo>
                    <a:pt x="36142" y="1"/>
                  </a:moveTo>
                  <a:cubicBezTo>
                    <a:pt x="24212" y="76"/>
                    <a:pt x="12232" y="176"/>
                    <a:pt x="302" y="552"/>
                  </a:cubicBezTo>
                  <a:cubicBezTo>
                    <a:pt x="1" y="552"/>
                    <a:pt x="1" y="1003"/>
                    <a:pt x="302" y="1003"/>
                  </a:cubicBezTo>
                  <a:cubicBezTo>
                    <a:pt x="12257" y="903"/>
                    <a:pt x="24212" y="652"/>
                    <a:pt x="36142" y="527"/>
                  </a:cubicBezTo>
                  <a:cubicBezTo>
                    <a:pt x="36492" y="527"/>
                    <a:pt x="36492" y="1"/>
                    <a:pt x="36142"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24"/>
            <p:cNvSpPr/>
            <p:nvPr/>
          </p:nvSpPr>
          <p:spPr>
            <a:xfrm>
              <a:off x="1621075" y="1360300"/>
              <a:ext cx="919825" cy="23325"/>
            </a:xfrm>
            <a:custGeom>
              <a:avLst/>
              <a:gdLst/>
              <a:ahLst/>
              <a:cxnLst/>
              <a:rect l="l" t="t" r="r" b="b"/>
              <a:pathLst>
                <a:path w="36793" h="933" extrusionOk="0">
                  <a:moveTo>
                    <a:pt x="36467" y="0"/>
                  </a:moveTo>
                  <a:cubicBezTo>
                    <a:pt x="24411" y="51"/>
                    <a:pt x="12331" y="76"/>
                    <a:pt x="276" y="477"/>
                  </a:cubicBezTo>
                  <a:cubicBezTo>
                    <a:pt x="0" y="477"/>
                    <a:pt x="0" y="903"/>
                    <a:pt x="276" y="903"/>
                  </a:cubicBezTo>
                  <a:cubicBezTo>
                    <a:pt x="2225" y="923"/>
                    <a:pt x="4175" y="932"/>
                    <a:pt x="6126" y="932"/>
                  </a:cubicBezTo>
                  <a:cubicBezTo>
                    <a:pt x="16243" y="932"/>
                    <a:pt x="26381" y="687"/>
                    <a:pt x="36467" y="477"/>
                  </a:cubicBezTo>
                  <a:cubicBezTo>
                    <a:pt x="36792" y="477"/>
                    <a:pt x="36792" y="0"/>
                    <a:pt x="36467"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782"/>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78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540000"/>
            <a:ext cx="7704000" cy="572700"/>
          </a:xfrm>
          <a:prstGeom prst="rect">
            <a:avLst/>
          </a:prstGeom>
          <a:noFill/>
          <a:ln>
            <a:noFill/>
          </a:ln>
        </p:spPr>
        <p:txBody>
          <a:bodyPr spcFirstLastPara="1" wrap="square" lIns="0" tIns="0" rIns="0" bIns="0" anchor="t" anchorCtr="0">
            <a:noAutofit/>
          </a:bodyPr>
          <a:lstStyle>
            <a:lvl1pPr lvl="0">
              <a:spcBef>
                <a:spcPts val="0"/>
              </a:spcBef>
              <a:spcAft>
                <a:spcPts val="0"/>
              </a:spcAft>
              <a:buClr>
                <a:schemeClr val="dk1"/>
              </a:buClr>
              <a:buSzPts val="3000"/>
              <a:buFont typeface="Itim"/>
              <a:buNone/>
              <a:defRPr sz="3000" b="1">
                <a:solidFill>
                  <a:schemeClr val="dk1"/>
                </a:solidFill>
                <a:latin typeface="Itim"/>
                <a:ea typeface="Itim"/>
                <a:cs typeface="Itim"/>
                <a:sym typeface="Itim"/>
              </a:defRPr>
            </a:lvl1pPr>
            <a:lvl2pPr lvl="1">
              <a:spcBef>
                <a:spcPts val="0"/>
              </a:spcBef>
              <a:spcAft>
                <a:spcPts val="0"/>
              </a:spcAft>
              <a:buClr>
                <a:schemeClr val="dk1"/>
              </a:buClr>
              <a:buSzPts val="2800"/>
              <a:buFont typeface="Itim"/>
              <a:buNone/>
              <a:defRPr sz="2800" b="1">
                <a:solidFill>
                  <a:schemeClr val="dk1"/>
                </a:solidFill>
                <a:latin typeface="Itim"/>
                <a:ea typeface="Itim"/>
                <a:cs typeface="Itim"/>
                <a:sym typeface="Itim"/>
              </a:defRPr>
            </a:lvl2pPr>
            <a:lvl3pPr lvl="2">
              <a:spcBef>
                <a:spcPts val="0"/>
              </a:spcBef>
              <a:spcAft>
                <a:spcPts val="0"/>
              </a:spcAft>
              <a:buClr>
                <a:schemeClr val="dk1"/>
              </a:buClr>
              <a:buSzPts val="2800"/>
              <a:buFont typeface="Itim"/>
              <a:buNone/>
              <a:defRPr sz="2800" b="1">
                <a:solidFill>
                  <a:schemeClr val="dk1"/>
                </a:solidFill>
                <a:latin typeface="Itim"/>
                <a:ea typeface="Itim"/>
                <a:cs typeface="Itim"/>
                <a:sym typeface="Itim"/>
              </a:defRPr>
            </a:lvl3pPr>
            <a:lvl4pPr lvl="3">
              <a:spcBef>
                <a:spcPts val="0"/>
              </a:spcBef>
              <a:spcAft>
                <a:spcPts val="0"/>
              </a:spcAft>
              <a:buClr>
                <a:schemeClr val="dk1"/>
              </a:buClr>
              <a:buSzPts val="2800"/>
              <a:buFont typeface="Itim"/>
              <a:buNone/>
              <a:defRPr sz="2800" b="1">
                <a:solidFill>
                  <a:schemeClr val="dk1"/>
                </a:solidFill>
                <a:latin typeface="Itim"/>
                <a:ea typeface="Itim"/>
                <a:cs typeface="Itim"/>
                <a:sym typeface="Itim"/>
              </a:defRPr>
            </a:lvl4pPr>
            <a:lvl5pPr lvl="4">
              <a:spcBef>
                <a:spcPts val="0"/>
              </a:spcBef>
              <a:spcAft>
                <a:spcPts val="0"/>
              </a:spcAft>
              <a:buClr>
                <a:schemeClr val="dk1"/>
              </a:buClr>
              <a:buSzPts val="2800"/>
              <a:buFont typeface="Itim"/>
              <a:buNone/>
              <a:defRPr sz="2800" b="1">
                <a:solidFill>
                  <a:schemeClr val="dk1"/>
                </a:solidFill>
                <a:latin typeface="Itim"/>
                <a:ea typeface="Itim"/>
                <a:cs typeface="Itim"/>
                <a:sym typeface="Itim"/>
              </a:defRPr>
            </a:lvl5pPr>
            <a:lvl6pPr lvl="5">
              <a:spcBef>
                <a:spcPts val="0"/>
              </a:spcBef>
              <a:spcAft>
                <a:spcPts val="0"/>
              </a:spcAft>
              <a:buClr>
                <a:schemeClr val="dk1"/>
              </a:buClr>
              <a:buSzPts val="2800"/>
              <a:buFont typeface="Itim"/>
              <a:buNone/>
              <a:defRPr sz="2800" b="1">
                <a:solidFill>
                  <a:schemeClr val="dk1"/>
                </a:solidFill>
                <a:latin typeface="Itim"/>
                <a:ea typeface="Itim"/>
                <a:cs typeface="Itim"/>
                <a:sym typeface="Itim"/>
              </a:defRPr>
            </a:lvl6pPr>
            <a:lvl7pPr lvl="6">
              <a:spcBef>
                <a:spcPts val="0"/>
              </a:spcBef>
              <a:spcAft>
                <a:spcPts val="0"/>
              </a:spcAft>
              <a:buClr>
                <a:schemeClr val="dk1"/>
              </a:buClr>
              <a:buSzPts val="2800"/>
              <a:buFont typeface="Itim"/>
              <a:buNone/>
              <a:defRPr sz="2800" b="1">
                <a:solidFill>
                  <a:schemeClr val="dk1"/>
                </a:solidFill>
                <a:latin typeface="Itim"/>
                <a:ea typeface="Itim"/>
                <a:cs typeface="Itim"/>
                <a:sym typeface="Itim"/>
              </a:defRPr>
            </a:lvl7pPr>
            <a:lvl8pPr lvl="7">
              <a:spcBef>
                <a:spcPts val="0"/>
              </a:spcBef>
              <a:spcAft>
                <a:spcPts val="0"/>
              </a:spcAft>
              <a:buClr>
                <a:schemeClr val="dk1"/>
              </a:buClr>
              <a:buSzPts val="2800"/>
              <a:buFont typeface="Itim"/>
              <a:buNone/>
              <a:defRPr sz="2800" b="1">
                <a:solidFill>
                  <a:schemeClr val="dk1"/>
                </a:solidFill>
                <a:latin typeface="Itim"/>
                <a:ea typeface="Itim"/>
                <a:cs typeface="Itim"/>
                <a:sym typeface="Itim"/>
              </a:defRPr>
            </a:lvl8pPr>
            <a:lvl9pPr lvl="8">
              <a:spcBef>
                <a:spcPts val="0"/>
              </a:spcBef>
              <a:spcAft>
                <a:spcPts val="0"/>
              </a:spcAft>
              <a:buClr>
                <a:schemeClr val="dk1"/>
              </a:buClr>
              <a:buSzPts val="2800"/>
              <a:buFont typeface="Itim"/>
              <a:buNone/>
              <a:defRPr sz="2800" b="1">
                <a:solidFill>
                  <a:schemeClr val="dk1"/>
                </a:solidFill>
                <a:latin typeface="Itim"/>
                <a:ea typeface="Itim"/>
                <a:cs typeface="Itim"/>
                <a:sym typeface="Itim"/>
              </a:defRPr>
            </a:lvl9pPr>
          </a:lstStyle>
          <a:p>
            <a:endParaRPr/>
          </a:p>
        </p:txBody>
      </p:sp>
      <p:sp>
        <p:nvSpPr>
          <p:cNvPr id="7" name="Google Shape;7;p1"/>
          <p:cNvSpPr txBox="1">
            <a:spLocks noGrp="1"/>
          </p:cNvSpPr>
          <p:nvPr>
            <p:ph type="body" idx="1"/>
          </p:nvPr>
        </p:nvSpPr>
        <p:spPr>
          <a:xfrm>
            <a:off x="720000" y="1187100"/>
            <a:ext cx="7704000" cy="3416400"/>
          </a:xfrm>
          <a:prstGeom prst="rect">
            <a:avLst/>
          </a:prstGeom>
          <a:noFill/>
          <a:ln>
            <a:noFill/>
          </a:ln>
        </p:spPr>
        <p:txBody>
          <a:bodyPr spcFirstLastPara="1" wrap="square" lIns="91425" tIns="91425" rIns="91425" bIns="91425" anchor="t" anchorCtr="0">
            <a:noAutofit/>
          </a:bodyPr>
          <a:lstStyle>
            <a:lvl1pPr marL="457200" lvl="0" indent="-330200">
              <a:lnSpc>
                <a:spcPct val="115000"/>
              </a:lnSpc>
              <a:spcBef>
                <a:spcPts val="0"/>
              </a:spcBef>
              <a:spcAft>
                <a:spcPts val="0"/>
              </a:spcAft>
              <a:buClr>
                <a:schemeClr val="dk2"/>
              </a:buClr>
              <a:buSzPts val="1600"/>
              <a:buFont typeface="Muli"/>
              <a:buChar char="●"/>
              <a:defRPr sz="1600">
                <a:solidFill>
                  <a:schemeClr val="dk2"/>
                </a:solidFill>
                <a:latin typeface="Muli"/>
                <a:ea typeface="Muli"/>
                <a:cs typeface="Muli"/>
                <a:sym typeface="Muli"/>
              </a:defRPr>
            </a:lvl1pPr>
            <a:lvl2pPr marL="914400" lvl="1" indent="-33020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2pPr>
            <a:lvl3pPr marL="1371600" lvl="2" indent="-33020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3pPr>
            <a:lvl4pPr marL="1828800" lvl="3" indent="-33020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4pPr>
            <a:lvl5pPr marL="2286000" lvl="4" indent="-33020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5pPr>
            <a:lvl6pPr marL="2743200" lvl="5" indent="-33020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6pPr>
            <a:lvl7pPr marL="3200400" lvl="6" indent="-33020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7pPr>
            <a:lvl8pPr marL="3657600" lvl="7" indent="-33020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8pPr>
            <a:lvl9pPr marL="4114800" lvl="8" indent="-330200">
              <a:lnSpc>
                <a:spcPct val="115000"/>
              </a:lnSpc>
              <a:spcBef>
                <a:spcPts val="1600"/>
              </a:spcBef>
              <a:spcAft>
                <a:spcPts val="1600"/>
              </a:spcAft>
              <a:buClr>
                <a:schemeClr val="dk2"/>
              </a:buClr>
              <a:buSzPts val="1600"/>
              <a:buFont typeface="Muli"/>
              <a:buChar char="■"/>
              <a:defRPr sz="1600">
                <a:solidFill>
                  <a:schemeClr val="dk2"/>
                </a:solidFill>
                <a:latin typeface="Muli"/>
                <a:ea typeface="Muli"/>
                <a:cs typeface="Muli"/>
                <a:sym typeface="Mul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7" r:id="rId9"/>
    <p:sldLayoutId id="2147483659" r:id="rId10"/>
    <p:sldLayoutId id="2147483660" r:id="rId11"/>
    <p:sldLayoutId id="2147483661" r:id="rId12"/>
    <p:sldLayoutId id="2147483663" r:id="rId13"/>
    <p:sldLayoutId id="2147483664" r:id="rId14"/>
    <p:sldLayoutId id="2147483665" r:id="rId15"/>
    <p:sldLayoutId id="2147483666" r:id="rId16"/>
    <p:sldLayoutId id="2147483667" r:id="rId17"/>
    <p:sldLayoutId id="2147483668" r:id="rId18"/>
    <p:sldLayoutId id="2147483670" r:id="rId19"/>
    <p:sldLayoutId id="2147483672"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0E2A47"/>
        </a:solidFill>
        <a:effectLst/>
      </p:bgPr>
    </p:bg>
    <p:spTree>
      <p:nvGrpSpPr>
        <p:cNvPr id="1" name="Shape 783"/>
        <p:cNvGrpSpPr/>
        <p:nvPr/>
      </p:nvGrpSpPr>
      <p:grpSpPr>
        <a:xfrm>
          <a:off x="0" y="0"/>
          <a:ext cx="0" cy="0"/>
          <a:chOff x="0" y="0"/>
          <a:chExt cx="0" cy="0"/>
        </a:xfrm>
      </p:grpSpPr>
      <p:sp>
        <p:nvSpPr>
          <p:cNvPr id="784" name="Google Shape;784;p27"/>
          <p:cNvSpPr txBox="1">
            <a:spLocks noGrp="1"/>
          </p:cNvSpPr>
          <p:nvPr>
            <p:ph type="title"/>
          </p:nvPr>
        </p:nvSpPr>
        <p:spPr>
          <a:xfrm>
            <a:off x="1068100" y="933450"/>
            <a:ext cx="7047300" cy="482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785" name="Google Shape;785;p27"/>
          <p:cNvSpPr txBox="1">
            <a:spLocks noGrp="1"/>
          </p:cNvSpPr>
          <p:nvPr>
            <p:ph type="body" idx="1"/>
          </p:nvPr>
        </p:nvSpPr>
        <p:spPr>
          <a:xfrm>
            <a:off x="1068100" y="1695450"/>
            <a:ext cx="7047300" cy="2502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cSld>
  <p:clrMap bg1="lt1" tx1="dk1" bg2="dk2" tx2="lt2" accent1="accent1" accent2="accent2" accent3="accent3" accent4="accent4" accent5="accent5" accent6="accent6" hlink="hlink" folHlink="folHlink"/>
  <p:sldLayoutIdLst>
    <p:sldLayoutId id="214748367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peraturan.bpk.go.id/Home/Details/39916/uu-no-28-tahun-2007" TargetMode="External"/><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hyperlink" Target="https://peraturan.bpk.go.id/Home/Details/46986/uu-no-6-tahun-1983" TargetMode="External"/><Relationship Id="rId4" Type="http://schemas.openxmlformats.org/officeDocument/2006/relationships/hyperlink" Target="https://peraturan.bpk.go.id/Home/Details/46230/uu-no-9-tahun-1994" TargetMode="Externa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hyperlink" Target="http://www.pajak.go.id/"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customXml" Target="../ink/ink2.xml"/><Relationship Id="rId13" Type="http://schemas.openxmlformats.org/officeDocument/2006/relationships/image" Target="../media/image7.png"/><Relationship Id="rId18" Type="http://schemas.openxmlformats.org/officeDocument/2006/relationships/customXml" Target="../ink/ink7.xml"/><Relationship Id="rId26" Type="http://schemas.openxmlformats.org/officeDocument/2006/relationships/customXml" Target="../ink/ink11.xml"/><Relationship Id="rId3" Type="http://schemas.openxmlformats.org/officeDocument/2006/relationships/image" Target="../media/image1.jpg"/><Relationship Id="rId21" Type="http://schemas.openxmlformats.org/officeDocument/2006/relationships/image" Target="../media/image11.png"/><Relationship Id="rId7" Type="http://schemas.openxmlformats.org/officeDocument/2006/relationships/image" Target="../media/image4.png"/><Relationship Id="rId12" Type="http://schemas.openxmlformats.org/officeDocument/2006/relationships/customXml" Target="../ink/ink4.xml"/><Relationship Id="rId17" Type="http://schemas.openxmlformats.org/officeDocument/2006/relationships/image" Target="../media/image9.png"/><Relationship Id="rId25" Type="http://schemas.openxmlformats.org/officeDocument/2006/relationships/image" Target="../media/image13.png"/><Relationship Id="rId2" Type="http://schemas.openxmlformats.org/officeDocument/2006/relationships/notesSlide" Target="../notesSlides/notesSlide5.xml"/><Relationship Id="rId16" Type="http://schemas.openxmlformats.org/officeDocument/2006/relationships/customXml" Target="../ink/ink6.xml"/><Relationship Id="rId20" Type="http://schemas.openxmlformats.org/officeDocument/2006/relationships/customXml" Target="../ink/ink8.xml"/><Relationship Id="rId29" Type="http://schemas.openxmlformats.org/officeDocument/2006/relationships/image" Target="../media/image15.png"/><Relationship Id="rId1" Type="http://schemas.openxmlformats.org/officeDocument/2006/relationships/slideLayout" Target="../slideLayouts/slideLayout10.xml"/><Relationship Id="rId11" Type="http://schemas.openxmlformats.org/officeDocument/2006/relationships/image" Target="../media/image6.png"/><Relationship Id="rId24" Type="http://schemas.openxmlformats.org/officeDocument/2006/relationships/customXml" Target="../ink/ink10.xml"/><Relationship Id="rId5" Type="http://schemas.openxmlformats.org/officeDocument/2006/relationships/customXml" Target="../ink/ink1.xml"/><Relationship Id="rId15" Type="http://schemas.openxmlformats.org/officeDocument/2006/relationships/image" Target="../media/image8.png"/><Relationship Id="rId23" Type="http://schemas.openxmlformats.org/officeDocument/2006/relationships/image" Target="../media/image12.png"/><Relationship Id="rId28" Type="http://schemas.openxmlformats.org/officeDocument/2006/relationships/customXml" Target="../ink/ink12.xml"/><Relationship Id="rId10" Type="http://schemas.openxmlformats.org/officeDocument/2006/relationships/customXml" Target="../ink/ink3.xml"/><Relationship Id="rId19" Type="http://schemas.openxmlformats.org/officeDocument/2006/relationships/image" Target="../media/image10.png"/><Relationship Id="rId31" Type="http://schemas.openxmlformats.org/officeDocument/2006/relationships/image" Target="../media/image16.png"/><Relationship Id="rId4" Type="http://schemas.openxmlformats.org/officeDocument/2006/relationships/image" Target="../media/image2.png"/><Relationship Id="rId9" Type="http://schemas.openxmlformats.org/officeDocument/2006/relationships/image" Target="../media/image5.png"/><Relationship Id="rId14" Type="http://schemas.openxmlformats.org/officeDocument/2006/relationships/customXml" Target="../ink/ink5.xml"/><Relationship Id="rId22" Type="http://schemas.openxmlformats.org/officeDocument/2006/relationships/customXml" Target="../ink/ink9.xml"/><Relationship Id="rId27" Type="http://schemas.openxmlformats.org/officeDocument/2006/relationships/image" Target="../media/image14.png"/><Relationship Id="rId30" Type="http://schemas.openxmlformats.org/officeDocument/2006/relationships/customXml" Target="../ink/ink1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5.jfif"/><Relationship Id="rId4" Type="http://schemas.openxmlformats.org/officeDocument/2006/relationships/image" Target="../media/image4.gi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9.jpg"/><Relationship Id="rId4" Type="http://schemas.openxmlformats.org/officeDocument/2006/relationships/image" Target="../media/image8.jfif"/></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CFC8"/>
        </a:solidFill>
        <a:effectLst/>
      </p:bgPr>
    </p:bg>
    <p:spTree>
      <p:nvGrpSpPr>
        <p:cNvPr id="1" name="Shape 790"/>
        <p:cNvGrpSpPr/>
        <p:nvPr/>
      </p:nvGrpSpPr>
      <p:grpSpPr>
        <a:xfrm>
          <a:off x="0" y="0"/>
          <a:ext cx="0" cy="0"/>
          <a:chOff x="0" y="0"/>
          <a:chExt cx="0" cy="0"/>
        </a:xfrm>
      </p:grpSpPr>
      <p:sp>
        <p:nvSpPr>
          <p:cNvPr id="791" name="Google Shape;791;p29"/>
          <p:cNvSpPr txBox="1">
            <a:spLocks noGrp="1"/>
          </p:cNvSpPr>
          <p:nvPr>
            <p:ph type="ctrTitle"/>
          </p:nvPr>
        </p:nvSpPr>
        <p:spPr>
          <a:xfrm>
            <a:off x="2098981" y="1263650"/>
            <a:ext cx="5033197" cy="2022529"/>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3400" dirty="0"/>
              <a:t>KETENTUAN UMUM &amp;</a:t>
            </a:r>
            <a:br>
              <a:rPr lang="en" sz="3400" dirty="0"/>
            </a:br>
            <a:r>
              <a:rPr lang="en" sz="3400" dirty="0"/>
              <a:t>TATA CARA PERPAJAKAN</a:t>
            </a:r>
            <a:endParaRPr sz="3400" dirty="0"/>
          </a:p>
        </p:txBody>
      </p:sp>
      <p:sp>
        <p:nvSpPr>
          <p:cNvPr id="792" name="Google Shape;792;p29"/>
          <p:cNvSpPr txBox="1">
            <a:spLocks noGrp="1"/>
          </p:cNvSpPr>
          <p:nvPr>
            <p:ph type="subTitle" idx="1"/>
          </p:nvPr>
        </p:nvSpPr>
        <p:spPr>
          <a:xfrm>
            <a:off x="2351850" y="3287050"/>
            <a:ext cx="4440300" cy="35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100" dirty="0">
                <a:highlight>
                  <a:srgbClr val="FFFF00"/>
                </a:highlight>
                <a:latin typeface="+mj-lt"/>
              </a:rPr>
              <a:t>Present by RR. Wulan Indri W, M.Ak.</a:t>
            </a:r>
            <a:endParaRPr sz="1100" dirty="0">
              <a:highlight>
                <a:srgbClr val="FFFF00"/>
              </a:highlight>
              <a:latin typeface="+mj-lt"/>
            </a:endParaRPr>
          </a:p>
        </p:txBody>
      </p:sp>
      <p:cxnSp>
        <p:nvCxnSpPr>
          <p:cNvPr id="793" name="Google Shape;793;p29"/>
          <p:cNvCxnSpPr/>
          <p:nvPr/>
        </p:nvCxnSpPr>
        <p:spPr>
          <a:xfrm>
            <a:off x="549375" y="-15925"/>
            <a:ext cx="0" cy="5159400"/>
          </a:xfrm>
          <a:prstGeom prst="straightConnector1">
            <a:avLst/>
          </a:prstGeom>
          <a:noFill/>
          <a:ln w="19050" cap="flat" cmpd="sng">
            <a:solidFill>
              <a:schemeClr val="dk2"/>
            </a:solidFill>
            <a:prstDash val="solid"/>
            <a:round/>
            <a:headEnd type="none" w="med" len="med"/>
            <a:tailEnd type="none" w="med" len="med"/>
          </a:ln>
        </p:spPr>
      </p:cxnSp>
      <p:cxnSp>
        <p:nvCxnSpPr>
          <p:cNvPr id="794" name="Google Shape;794;p29"/>
          <p:cNvCxnSpPr/>
          <p:nvPr/>
        </p:nvCxnSpPr>
        <p:spPr>
          <a:xfrm>
            <a:off x="716575" y="-15925"/>
            <a:ext cx="0" cy="5159400"/>
          </a:xfrm>
          <a:prstGeom prst="straightConnector1">
            <a:avLst/>
          </a:prstGeom>
          <a:noFill/>
          <a:ln w="19050" cap="flat" cmpd="sng">
            <a:solidFill>
              <a:schemeClr val="dk2"/>
            </a:solidFill>
            <a:prstDash val="solid"/>
            <a:round/>
            <a:headEnd type="none" w="med" len="med"/>
            <a:tailEnd type="none" w="med" len="med"/>
          </a:ln>
        </p:spPr>
      </p:cxnSp>
      <p:grpSp>
        <p:nvGrpSpPr>
          <p:cNvPr id="795" name="Google Shape;795;p29"/>
          <p:cNvGrpSpPr/>
          <p:nvPr/>
        </p:nvGrpSpPr>
        <p:grpSpPr>
          <a:xfrm>
            <a:off x="4796078" y="4434972"/>
            <a:ext cx="2310700" cy="320922"/>
            <a:chOff x="1394800" y="3522000"/>
            <a:chExt cx="1048650" cy="138275"/>
          </a:xfrm>
        </p:grpSpPr>
        <p:sp>
          <p:nvSpPr>
            <p:cNvPr id="796" name="Google Shape;796;p29"/>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29"/>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29"/>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29"/>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29"/>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29"/>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29"/>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29"/>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29"/>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5" name="Google Shape;805;p29"/>
          <p:cNvSpPr/>
          <p:nvPr/>
        </p:nvSpPr>
        <p:spPr>
          <a:xfrm rot="489382">
            <a:off x="6587619" y="458135"/>
            <a:ext cx="932338" cy="512411"/>
          </a:xfrm>
          <a:custGeom>
            <a:avLst/>
            <a:gdLst/>
            <a:ahLst/>
            <a:cxnLst/>
            <a:rect l="l" t="t" r="r" b="b"/>
            <a:pathLst>
              <a:path w="17773" h="9768" extrusionOk="0">
                <a:moveTo>
                  <a:pt x="3304" y="1"/>
                </a:moveTo>
                <a:cubicBezTo>
                  <a:pt x="3172" y="1"/>
                  <a:pt x="3045" y="62"/>
                  <a:pt x="2971" y="211"/>
                </a:cubicBezTo>
                <a:cubicBezTo>
                  <a:pt x="2857" y="439"/>
                  <a:pt x="2743" y="690"/>
                  <a:pt x="2629" y="918"/>
                </a:cubicBezTo>
                <a:cubicBezTo>
                  <a:pt x="2629" y="941"/>
                  <a:pt x="2606" y="964"/>
                  <a:pt x="2583" y="1009"/>
                </a:cubicBezTo>
                <a:cubicBezTo>
                  <a:pt x="2058" y="2105"/>
                  <a:pt x="1510" y="3201"/>
                  <a:pt x="985" y="4296"/>
                </a:cubicBezTo>
                <a:cubicBezTo>
                  <a:pt x="985" y="4319"/>
                  <a:pt x="985" y="4319"/>
                  <a:pt x="985" y="4319"/>
                </a:cubicBezTo>
                <a:cubicBezTo>
                  <a:pt x="825" y="4593"/>
                  <a:pt x="643" y="4844"/>
                  <a:pt x="483" y="5118"/>
                </a:cubicBezTo>
                <a:cubicBezTo>
                  <a:pt x="369" y="5209"/>
                  <a:pt x="255" y="5323"/>
                  <a:pt x="141" y="5438"/>
                </a:cubicBezTo>
                <a:cubicBezTo>
                  <a:pt x="49" y="5529"/>
                  <a:pt x="49" y="5643"/>
                  <a:pt x="95" y="5711"/>
                </a:cubicBezTo>
                <a:cubicBezTo>
                  <a:pt x="0" y="5996"/>
                  <a:pt x="173" y="6327"/>
                  <a:pt x="469" y="6327"/>
                </a:cubicBezTo>
                <a:cubicBezTo>
                  <a:pt x="530" y="6327"/>
                  <a:pt x="596" y="6313"/>
                  <a:pt x="666" y="6282"/>
                </a:cubicBezTo>
                <a:cubicBezTo>
                  <a:pt x="711" y="6259"/>
                  <a:pt x="757" y="6236"/>
                  <a:pt x="803" y="6214"/>
                </a:cubicBezTo>
                <a:lnTo>
                  <a:pt x="917" y="6214"/>
                </a:lnTo>
                <a:cubicBezTo>
                  <a:pt x="962" y="6282"/>
                  <a:pt x="1031" y="6328"/>
                  <a:pt x="1122" y="6328"/>
                </a:cubicBezTo>
                <a:lnTo>
                  <a:pt x="3336" y="6830"/>
                </a:lnTo>
                <a:lnTo>
                  <a:pt x="3519" y="6830"/>
                </a:lnTo>
                <a:cubicBezTo>
                  <a:pt x="3633" y="6853"/>
                  <a:pt x="3770" y="6898"/>
                  <a:pt x="3907" y="6944"/>
                </a:cubicBezTo>
                <a:cubicBezTo>
                  <a:pt x="3951" y="6957"/>
                  <a:pt x="3993" y="6962"/>
                  <a:pt x="4033" y="6962"/>
                </a:cubicBezTo>
                <a:cubicBezTo>
                  <a:pt x="4427" y="6962"/>
                  <a:pt x="4601" y="6396"/>
                  <a:pt x="4249" y="6168"/>
                </a:cubicBezTo>
                <a:cubicBezTo>
                  <a:pt x="4500" y="6145"/>
                  <a:pt x="4592" y="5757"/>
                  <a:pt x="4318" y="5666"/>
                </a:cubicBezTo>
                <a:cubicBezTo>
                  <a:pt x="3861" y="5529"/>
                  <a:pt x="3405" y="5438"/>
                  <a:pt x="2971" y="5346"/>
                </a:cubicBezTo>
                <a:cubicBezTo>
                  <a:pt x="4744" y="4737"/>
                  <a:pt x="6686" y="4321"/>
                  <a:pt x="8540" y="4321"/>
                </a:cubicBezTo>
                <a:cubicBezTo>
                  <a:pt x="9811" y="4321"/>
                  <a:pt x="11041" y="4517"/>
                  <a:pt x="12147" y="4981"/>
                </a:cubicBezTo>
                <a:cubicBezTo>
                  <a:pt x="13311" y="5780"/>
                  <a:pt x="14292" y="6830"/>
                  <a:pt x="15228" y="7971"/>
                </a:cubicBezTo>
                <a:cubicBezTo>
                  <a:pt x="14886" y="7925"/>
                  <a:pt x="14543" y="7857"/>
                  <a:pt x="14201" y="7789"/>
                </a:cubicBezTo>
                <a:cubicBezTo>
                  <a:pt x="13767" y="7674"/>
                  <a:pt x="13356" y="7560"/>
                  <a:pt x="12923" y="7446"/>
                </a:cubicBezTo>
                <a:cubicBezTo>
                  <a:pt x="12881" y="7434"/>
                  <a:pt x="12839" y="7428"/>
                  <a:pt x="12799" y="7428"/>
                </a:cubicBezTo>
                <a:cubicBezTo>
                  <a:pt x="12406" y="7428"/>
                  <a:pt x="12143" y="7994"/>
                  <a:pt x="12558" y="8222"/>
                </a:cubicBezTo>
                <a:cubicBezTo>
                  <a:pt x="13790" y="8930"/>
                  <a:pt x="15046" y="9432"/>
                  <a:pt x="16438" y="9751"/>
                </a:cubicBezTo>
                <a:cubicBezTo>
                  <a:pt x="16480" y="9762"/>
                  <a:pt x="16522" y="9767"/>
                  <a:pt x="16563" y="9767"/>
                </a:cubicBezTo>
                <a:cubicBezTo>
                  <a:pt x="16785" y="9767"/>
                  <a:pt x="16970" y="9614"/>
                  <a:pt x="17009" y="9363"/>
                </a:cubicBezTo>
                <a:cubicBezTo>
                  <a:pt x="17009" y="9227"/>
                  <a:pt x="17031" y="9090"/>
                  <a:pt x="17054" y="8953"/>
                </a:cubicBezTo>
                <a:cubicBezTo>
                  <a:pt x="17123" y="8907"/>
                  <a:pt x="17191" y="8838"/>
                  <a:pt x="17237" y="8770"/>
                </a:cubicBezTo>
                <a:cubicBezTo>
                  <a:pt x="17351" y="8724"/>
                  <a:pt x="17465" y="8587"/>
                  <a:pt x="17488" y="8405"/>
                </a:cubicBezTo>
                <a:cubicBezTo>
                  <a:pt x="17556" y="7903"/>
                  <a:pt x="17533" y="7469"/>
                  <a:pt x="17442" y="7035"/>
                </a:cubicBezTo>
                <a:cubicBezTo>
                  <a:pt x="17442" y="6077"/>
                  <a:pt x="17533" y="5141"/>
                  <a:pt x="17716" y="4205"/>
                </a:cubicBezTo>
                <a:cubicBezTo>
                  <a:pt x="17773" y="3866"/>
                  <a:pt x="17480" y="3632"/>
                  <a:pt x="17227" y="3632"/>
                </a:cubicBezTo>
                <a:cubicBezTo>
                  <a:pt x="17071" y="3632"/>
                  <a:pt x="16929" y="3722"/>
                  <a:pt x="16894" y="3931"/>
                </a:cubicBezTo>
                <a:cubicBezTo>
                  <a:pt x="16780" y="4502"/>
                  <a:pt x="16689" y="5095"/>
                  <a:pt x="16598" y="5666"/>
                </a:cubicBezTo>
                <a:cubicBezTo>
                  <a:pt x="16324" y="5711"/>
                  <a:pt x="16073" y="5963"/>
                  <a:pt x="16232" y="6282"/>
                </a:cubicBezTo>
                <a:cubicBezTo>
                  <a:pt x="16324" y="6442"/>
                  <a:pt x="16392" y="6579"/>
                  <a:pt x="16438" y="6716"/>
                </a:cubicBezTo>
                <a:cubicBezTo>
                  <a:pt x="16415" y="6853"/>
                  <a:pt x="16415" y="6990"/>
                  <a:pt x="16392" y="7127"/>
                </a:cubicBezTo>
                <a:cubicBezTo>
                  <a:pt x="15160" y="5506"/>
                  <a:pt x="13585" y="4410"/>
                  <a:pt x="11827" y="3794"/>
                </a:cubicBezTo>
                <a:cubicBezTo>
                  <a:pt x="10960" y="3292"/>
                  <a:pt x="9978" y="2927"/>
                  <a:pt x="8883" y="2721"/>
                </a:cubicBezTo>
                <a:cubicBezTo>
                  <a:pt x="8296" y="2610"/>
                  <a:pt x="7705" y="2556"/>
                  <a:pt x="7117" y="2556"/>
                </a:cubicBezTo>
                <a:cubicBezTo>
                  <a:pt x="5416" y="2556"/>
                  <a:pt x="3739" y="3009"/>
                  <a:pt x="2263" y="3840"/>
                </a:cubicBezTo>
                <a:cubicBezTo>
                  <a:pt x="2377" y="3634"/>
                  <a:pt x="2492" y="3429"/>
                  <a:pt x="2583" y="3201"/>
                </a:cubicBezTo>
                <a:cubicBezTo>
                  <a:pt x="2857" y="2813"/>
                  <a:pt x="3062" y="2356"/>
                  <a:pt x="3222" y="1900"/>
                </a:cubicBezTo>
                <a:cubicBezTo>
                  <a:pt x="3405" y="1466"/>
                  <a:pt x="3587" y="1032"/>
                  <a:pt x="3770" y="576"/>
                </a:cubicBezTo>
                <a:cubicBezTo>
                  <a:pt x="3878" y="267"/>
                  <a:pt x="3580" y="1"/>
                  <a:pt x="3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6" name="Google Shape;806;p29"/>
          <p:cNvGrpSpPr/>
          <p:nvPr/>
        </p:nvGrpSpPr>
        <p:grpSpPr>
          <a:xfrm rot="6705569">
            <a:off x="797958" y="1349623"/>
            <a:ext cx="806638" cy="421735"/>
            <a:chOff x="1822875" y="1377000"/>
            <a:chExt cx="548075" cy="286550"/>
          </a:xfrm>
        </p:grpSpPr>
        <p:sp>
          <p:nvSpPr>
            <p:cNvPr id="807" name="Google Shape;807;p29"/>
            <p:cNvSpPr/>
            <p:nvPr/>
          </p:nvSpPr>
          <p:spPr>
            <a:xfrm>
              <a:off x="1822875" y="1402500"/>
              <a:ext cx="163425" cy="251950"/>
            </a:xfrm>
            <a:custGeom>
              <a:avLst/>
              <a:gdLst/>
              <a:ahLst/>
              <a:cxnLst/>
              <a:rect l="l" t="t" r="r" b="b"/>
              <a:pathLst>
                <a:path w="6537" h="10078" extrusionOk="0">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29"/>
            <p:cNvSpPr/>
            <p:nvPr/>
          </p:nvSpPr>
          <p:spPr>
            <a:xfrm>
              <a:off x="1824750" y="1417750"/>
              <a:ext cx="188550" cy="112450"/>
            </a:xfrm>
            <a:custGeom>
              <a:avLst/>
              <a:gdLst/>
              <a:ahLst/>
              <a:cxnLst/>
              <a:rect l="l" t="t" r="r" b="b"/>
              <a:pathLst>
                <a:path w="7542" h="4498" extrusionOk="0">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29"/>
            <p:cNvSpPr/>
            <p:nvPr/>
          </p:nvSpPr>
          <p:spPr>
            <a:xfrm>
              <a:off x="1830350" y="1417125"/>
              <a:ext cx="166575" cy="224050"/>
            </a:xfrm>
            <a:custGeom>
              <a:avLst/>
              <a:gdLst/>
              <a:ahLst/>
              <a:cxnLst/>
              <a:rect l="l" t="t" r="r" b="b"/>
              <a:pathLst>
                <a:path w="6663" h="8962" extrusionOk="0">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29"/>
            <p:cNvSpPr/>
            <p:nvPr/>
          </p:nvSpPr>
          <p:spPr>
            <a:xfrm>
              <a:off x="1983600" y="1387975"/>
              <a:ext cx="118150" cy="230725"/>
            </a:xfrm>
            <a:custGeom>
              <a:avLst/>
              <a:gdLst/>
              <a:ahLst/>
              <a:cxnLst/>
              <a:rect l="l" t="t" r="r" b="b"/>
              <a:pathLst>
                <a:path w="4726" h="9229" extrusionOk="0">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29"/>
            <p:cNvSpPr/>
            <p:nvPr/>
          </p:nvSpPr>
          <p:spPr>
            <a:xfrm>
              <a:off x="1989850" y="1386450"/>
              <a:ext cx="169475" cy="277100"/>
            </a:xfrm>
            <a:custGeom>
              <a:avLst/>
              <a:gdLst/>
              <a:ahLst/>
              <a:cxnLst/>
              <a:rect l="l" t="t" r="r" b="b"/>
              <a:pathLst>
                <a:path w="6779" h="11084" extrusionOk="0">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29"/>
            <p:cNvSpPr/>
            <p:nvPr/>
          </p:nvSpPr>
          <p:spPr>
            <a:xfrm>
              <a:off x="1995825" y="1391550"/>
              <a:ext cx="137475" cy="242325"/>
            </a:xfrm>
            <a:custGeom>
              <a:avLst/>
              <a:gdLst/>
              <a:ahLst/>
              <a:cxnLst/>
              <a:rect l="l" t="t" r="r" b="b"/>
              <a:pathLst>
                <a:path w="5499" h="9693" extrusionOk="0">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29"/>
            <p:cNvSpPr/>
            <p:nvPr/>
          </p:nvSpPr>
          <p:spPr>
            <a:xfrm>
              <a:off x="2127325" y="1397150"/>
              <a:ext cx="167675" cy="219250"/>
            </a:xfrm>
            <a:custGeom>
              <a:avLst/>
              <a:gdLst/>
              <a:ahLst/>
              <a:cxnLst/>
              <a:rect l="l" t="t" r="r" b="b"/>
              <a:pathLst>
                <a:path w="6707" h="8770" extrusionOk="0">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29"/>
            <p:cNvSpPr/>
            <p:nvPr/>
          </p:nvSpPr>
          <p:spPr>
            <a:xfrm>
              <a:off x="2129450" y="1377000"/>
              <a:ext cx="241500" cy="205525"/>
            </a:xfrm>
            <a:custGeom>
              <a:avLst/>
              <a:gdLst/>
              <a:ahLst/>
              <a:cxnLst/>
              <a:rect l="l" t="t" r="r" b="b"/>
              <a:pathLst>
                <a:path w="9660" h="8221" extrusionOk="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29"/>
            <p:cNvSpPr/>
            <p:nvPr/>
          </p:nvSpPr>
          <p:spPr>
            <a:xfrm>
              <a:off x="2136675" y="1396700"/>
              <a:ext cx="218150" cy="197050"/>
            </a:xfrm>
            <a:custGeom>
              <a:avLst/>
              <a:gdLst/>
              <a:ahLst/>
              <a:cxnLst/>
              <a:rect l="l" t="t" r="r" b="b"/>
              <a:pathLst>
                <a:path w="8726" h="7882" extrusionOk="0">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19"/>
        <p:cNvGrpSpPr/>
        <p:nvPr/>
      </p:nvGrpSpPr>
      <p:grpSpPr>
        <a:xfrm>
          <a:off x="0" y="0"/>
          <a:ext cx="0" cy="0"/>
          <a:chOff x="0" y="0"/>
          <a:chExt cx="0" cy="0"/>
        </a:xfrm>
      </p:grpSpPr>
      <p:grpSp>
        <p:nvGrpSpPr>
          <p:cNvPr id="820" name="Google Shape;820;p30"/>
          <p:cNvGrpSpPr/>
          <p:nvPr/>
        </p:nvGrpSpPr>
        <p:grpSpPr>
          <a:xfrm>
            <a:off x="699619" y="910975"/>
            <a:ext cx="4356480" cy="176025"/>
            <a:chOff x="4345425" y="2175475"/>
            <a:chExt cx="800750" cy="176025"/>
          </a:xfrm>
        </p:grpSpPr>
        <p:sp>
          <p:nvSpPr>
            <p:cNvPr id="821" name="Google Shape;821;p30"/>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30"/>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3" name="Google Shape;823;p30"/>
          <p:cNvSpPr txBox="1">
            <a:spLocks noGrp="1"/>
          </p:cNvSpPr>
          <p:nvPr>
            <p:ph type="title"/>
          </p:nvPr>
        </p:nvSpPr>
        <p:spPr>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dirty="0"/>
              <a:t>Bahasan</a:t>
            </a:r>
            <a:endParaRPr dirty="0"/>
          </a:p>
        </p:txBody>
      </p:sp>
      <p:sp>
        <p:nvSpPr>
          <p:cNvPr id="824" name="Google Shape;824;p30"/>
          <p:cNvSpPr txBox="1">
            <a:spLocks noGrp="1"/>
          </p:cNvSpPr>
          <p:nvPr>
            <p:ph type="body" idx="1"/>
          </p:nvPr>
        </p:nvSpPr>
        <p:spPr>
          <a:prstGeom prst="rect">
            <a:avLst/>
          </a:prstGeom>
        </p:spPr>
        <p:txBody>
          <a:bodyPr spcFirstLastPara="1" wrap="square" lIns="91425" tIns="91425" rIns="91425" bIns="91425" anchor="t" anchorCtr="0">
            <a:noAutofit/>
          </a:bodyPr>
          <a:lstStyle/>
          <a:p>
            <a:pPr marL="228600" indent="-228600">
              <a:buClr>
                <a:schemeClr val="dk2"/>
              </a:buClr>
              <a:buSzPts val="1100"/>
              <a:buFont typeface="+mj-lt"/>
              <a:buAutoNum type="alphaLcPeriod"/>
            </a:pPr>
            <a:r>
              <a:rPr lang="en-US" sz="1600" b="1" dirty="0" err="1">
                <a:latin typeface="+mj-lt"/>
              </a:rPr>
              <a:t>Pengertian</a:t>
            </a:r>
            <a:r>
              <a:rPr lang="en-US" sz="1600" b="1" dirty="0">
                <a:latin typeface="+mj-lt"/>
              </a:rPr>
              <a:t> </a:t>
            </a:r>
            <a:r>
              <a:rPr lang="en-US" sz="1600" b="1" dirty="0" err="1">
                <a:latin typeface="+mj-lt"/>
              </a:rPr>
              <a:t>umum</a:t>
            </a:r>
            <a:r>
              <a:rPr lang="en-US" sz="1600" b="1" dirty="0">
                <a:latin typeface="+mj-lt"/>
              </a:rPr>
              <a:t> </a:t>
            </a:r>
            <a:r>
              <a:rPr lang="en-US" sz="1600" b="1" dirty="0" err="1">
                <a:latin typeface="+mj-lt"/>
              </a:rPr>
              <a:t>dalam</a:t>
            </a:r>
            <a:r>
              <a:rPr lang="en-US" sz="1600" b="1" dirty="0">
                <a:latin typeface="+mj-lt"/>
              </a:rPr>
              <a:t> </a:t>
            </a:r>
            <a:r>
              <a:rPr lang="en-US" sz="1600" b="1" dirty="0" err="1">
                <a:latin typeface="+mj-lt"/>
              </a:rPr>
              <a:t>perpajakan</a:t>
            </a:r>
            <a:r>
              <a:rPr lang="en-US" sz="1600" b="1" dirty="0">
                <a:latin typeface="+mj-lt"/>
              </a:rPr>
              <a:t> </a:t>
            </a:r>
          </a:p>
          <a:p>
            <a:pPr marL="228600" indent="-228600">
              <a:buClr>
                <a:schemeClr val="dk2"/>
              </a:buClr>
              <a:buSzPts val="1100"/>
              <a:buFont typeface="+mj-lt"/>
              <a:buAutoNum type="alphaLcPeriod"/>
            </a:pPr>
            <a:r>
              <a:rPr lang="en-US" sz="1600" b="1" dirty="0">
                <a:latin typeface="+mj-lt"/>
              </a:rPr>
              <a:t>Dasar </a:t>
            </a:r>
            <a:r>
              <a:rPr lang="en-US" sz="1600" b="1" dirty="0" err="1">
                <a:latin typeface="+mj-lt"/>
              </a:rPr>
              <a:t>hukum</a:t>
            </a:r>
            <a:endParaRPr lang="en-US" sz="1600" b="1" dirty="0">
              <a:latin typeface="+mj-lt"/>
            </a:endParaRPr>
          </a:p>
          <a:p>
            <a:pPr marL="228600" indent="-228600">
              <a:buClr>
                <a:schemeClr val="dk2"/>
              </a:buClr>
              <a:buSzPts val="1100"/>
              <a:buFont typeface="+mj-lt"/>
              <a:buAutoNum type="alphaLcPeriod"/>
            </a:pPr>
            <a:r>
              <a:rPr lang="en-US" sz="1600" b="1" dirty="0" err="1">
                <a:latin typeface="+mj-lt"/>
              </a:rPr>
              <a:t>Kewajiban</a:t>
            </a:r>
            <a:r>
              <a:rPr lang="en-US" sz="1600" b="1" dirty="0">
                <a:latin typeface="+mj-lt"/>
              </a:rPr>
              <a:t> dan </a:t>
            </a:r>
            <a:r>
              <a:rPr lang="en-US" sz="1600" b="1" dirty="0" err="1">
                <a:latin typeface="+mj-lt"/>
              </a:rPr>
              <a:t>hak</a:t>
            </a:r>
            <a:r>
              <a:rPr lang="en-US" sz="1600" b="1" dirty="0">
                <a:latin typeface="+mj-lt"/>
              </a:rPr>
              <a:t> </a:t>
            </a:r>
            <a:r>
              <a:rPr lang="en-US" sz="1600" b="1" dirty="0" err="1">
                <a:latin typeface="+mj-lt"/>
              </a:rPr>
              <a:t>wajib</a:t>
            </a:r>
            <a:r>
              <a:rPr lang="en-US" sz="1600" b="1" dirty="0">
                <a:latin typeface="+mj-lt"/>
              </a:rPr>
              <a:t> </a:t>
            </a:r>
            <a:r>
              <a:rPr lang="en-US" sz="1600" b="1" dirty="0" err="1">
                <a:latin typeface="+mj-lt"/>
              </a:rPr>
              <a:t>pajak</a:t>
            </a:r>
            <a:endParaRPr lang="en-US" sz="1600" b="1" dirty="0">
              <a:latin typeface="+mj-lt"/>
            </a:endParaRPr>
          </a:p>
          <a:p>
            <a:pPr marL="228600" indent="-228600">
              <a:buClr>
                <a:schemeClr val="dk2"/>
              </a:buClr>
              <a:buSzPts val="1100"/>
              <a:buFont typeface="+mj-lt"/>
              <a:buAutoNum type="alphaLcPeriod"/>
            </a:pPr>
            <a:r>
              <a:rPr lang="en-US" sz="1600" b="1" dirty="0" err="1">
                <a:latin typeface="+mj-lt"/>
              </a:rPr>
              <a:t>Nomor</a:t>
            </a:r>
            <a:r>
              <a:rPr lang="en-US" sz="1600" b="1" dirty="0">
                <a:latin typeface="+mj-lt"/>
              </a:rPr>
              <a:t> </a:t>
            </a:r>
            <a:r>
              <a:rPr lang="en-US" sz="1600" b="1" dirty="0" err="1">
                <a:latin typeface="+mj-lt"/>
              </a:rPr>
              <a:t>Pokok</a:t>
            </a:r>
            <a:r>
              <a:rPr lang="en-US" sz="1600" b="1" dirty="0">
                <a:latin typeface="+mj-lt"/>
              </a:rPr>
              <a:t> </a:t>
            </a:r>
            <a:r>
              <a:rPr lang="en-US" sz="1600" b="1" dirty="0" err="1">
                <a:latin typeface="+mj-lt"/>
              </a:rPr>
              <a:t>Wajib</a:t>
            </a:r>
            <a:r>
              <a:rPr lang="en-US" sz="1600" b="1" dirty="0">
                <a:latin typeface="+mj-lt"/>
              </a:rPr>
              <a:t> </a:t>
            </a:r>
            <a:r>
              <a:rPr lang="en-US" sz="1600" b="1" dirty="0" err="1">
                <a:latin typeface="+mj-lt"/>
              </a:rPr>
              <a:t>Pajak</a:t>
            </a:r>
            <a:endParaRPr lang="en-US" sz="1600" b="1" dirty="0">
              <a:latin typeface="+mj-lt"/>
            </a:endParaRPr>
          </a:p>
          <a:p>
            <a:pPr marL="228600" indent="-228600">
              <a:buClr>
                <a:schemeClr val="dk2"/>
              </a:buClr>
              <a:buSzPts val="1100"/>
              <a:buFont typeface="+mj-lt"/>
              <a:buAutoNum type="alphaLcPeriod"/>
            </a:pPr>
            <a:r>
              <a:rPr lang="en-US" sz="1600" b="1" dirty="0" err="1">
                <a:latin typeface="+mj-lt"/>
              </a:rPr>
              <a:t>Pengukuhan</a:t>
            </a:r>
            <a:r>
              <a:rPr lang="en-US" sz="1600" b="1" dirty="0">
                <a:latin typeface="+mj-lt"/>
              </a:rPr>
              <a:t> </a:t>
            </a:r>
            <a:r>
              <a:rPr lang="en-US" sz="1600" b="1" dirty="0" err="1">
                <a:latin typeface="+mj-lt"/>
              </a:rPr>
              <a:t>Pengusahan</a:t>
            </a:r>
            <a:r>
              <a:rPr lang="en-US" sz="1600" b="1" dirty="0">
                <a:latin typeface="+mj-lt"/>
              </a:rPr>
              <a:t> </a:t>
            </a:r>
            <a:r>
              <a:rPr lang="en-US" sz="1600" b="1" dirty="0" err="1">
                <a:latin typeface="+mj-lt"/>
              </a:rPr>
              <a:t>Kena</a:t>
            </a:r>
            <a:r>
              <a:rPr lang="en-US" sz="1600" b="1" dirty="0">
                <a:latin typeface="+mj-lt"/>
              </a:rPr>
              <a:t> </a:t>
            </a:r>
            <a:r>
              <a:rPr lang="en-US" sz="1600" b="1" dirty="0" err="1">
                <a:latin typeface="+mj-lt"/>
              </a:rPr>
              <a:t>Pajak</a:t>
            </a:r>
            <a:endParaRPr lang="en-US" sz="1600" b="1" dirty="0">
              <a:latin typeface="+mj-lt"/>
            </a:endParaRPr>
          </a:p>
          <a:p>
            <a:pPr marL="228600" indent="-228600">
              <a:buClr>
                <a:schemeClr val="dk2"/>
              </a:buClr>
              <a:buSzPts val="1100"/>
              <a:buFont typeface="+mj-lt"/>
              <a:buAutoNum type="alphaLcPeriod"/>
            </a:pPr>
            <a:r>
              <a:rPr lang="en-US" sz="1600" b="1" dirty="0" err="1">
                <a:latin typeface="+mj-lt"/>
              </a:rPr>
              <a:t>Pembayaran</a:t>
            </a:r>
            <a:r>
              <a:rPr lang="en-US" sz="1600" b="1" dirty="0">
                <a:latin typeface="+mj-lt"/>
              </a:rPr>
              <a:t>, </a:t>
            </a:r>
            <a:r>
              <a:rPr lang="en-US" sz="1600" b="1" dirty="0" err="1">
                <a:latin typeface="+mj-lt"/>
              </a:rPr>
              <a:t>pemotongan</a:t>
            </a:r>
            <a:r>
              <a:rPr lang="en-US" sz="1600" b="1" dirty="0">
                <a:latin typeface="+mj-lt"/>
              </a:rPr>
              <a:t>, dan </a:t>
            </a:r>
            <a:r>
              <a:rPr lang="en-US" sz="1600" b="1" dirty="0" err="1">
                <a:latin typeface="+mj-lt"/>
              </a:rPr>
              <a:t>pelaporan</a:t>
            </a:r>
            <a:endParaRPr lang="en-US" sz="1600" b="1" dirty="0">
              <a:latin typeface="+mj-lt"/>
            </a:endParaRPr>
          </a:p>
          <a:p>
            <a:pPr marL="228600" indent="-228600">
              <a:buClr>
                <a:schemeClr val="dk2"/>
              </a:buClr>
              <a:buSzPts val="1100"/>
              <a:buFont typeface="+mj-lt"/>
              <a:buAutoNum type="alphaLcPeriod"/>
            </a:pPr>
            <a:r>
              <a:rPr lang="en-US" sz="1600" b="1" dirty="0">
                <a:latin typeface="+mj-lt"/>
              </a:rPr>
              <a:t>Surat </a:t>
            </a:r>
            <a:r>
              <a:rPr lang="en-US" sz="1600" b="1" dirty="0" err="1">
                <a:latin typeface="+mj-lt"/>
              </a:rPr>
              <a:t>Ketetapan</a:t>
            </a:r>
            <a:r>
              <a:rPr lang="en-US" sz="1600" b="1" dirty="0">
                <a:latin typeface="+mj-lt"/>
              </a:rPr>
              <a:t> </a:t>
            </a:r>
            <a:r>
              <a:rPr lang="en-US" sz="1600" b="1" dirty="0" err="1">
                <a:latin typeface="+mj-lt"/>
              </a:rPr>
              <a:t>Pajak</a:t>
            </a:r>
            <a:endParaRPr lang="en-US" sz="1600" b="1" dirty="0">
              <a:latin typeface="+mj-lt"/>
            </a:endParaRPr>
          </a:p>
          <a:p>
            <a:pPr marL="228600" indent="-228600">
              <a:buClr>
                <a:schemeClr val="dk2"/>
              </a:buClr>
              <a:buSzPts val="1100"/>
              <a:buFont typeface="+mj-lt"/>
              <a:buAutoNum type="alphaLcPeriod"/>
            </a:pPr>
            <a:r>
              <a:rPr lang="en-US" sz="1600" b="1" dirty="0">
                <a:latin typeface="+mj-lt"/>
              </a:rPr>
              <a:t>Surat </a:t>
            </a:r>
            <a:r>
              <a:rPr lang="en-US" sz="1600" b="1" dirty="0" err="1">
                <a:latin typeface="+mj-lt"/>
              </a:rPr>
              <a:t>Tagihan</a:t>
            </a:r>
            <a:r>
              <a:rPr lang="en-US" sz="1600" b="1" dirty="0">
                <a:latin typeface="+mj-lt"/>
              </a:rPr>
              <a:t> </a:t>
            </a:r>
            <a:r>
              <a:rPr lang="en-US" sz="1600" b="1" dirty="0" err="1">
                <a:latin typeface="+mj-lt"/>
              </a:rPr>
              <a:t>Pajak</a:t>
            </a:r>
            <a:endParaRPr lang="en-US" sz="1600" b="1" dirty="0">
              <a:latin typeface="+mj-lt"/>
            </a:endParaRPr>
          </a:p>
          <a:p>
            <a:pPr marL="228600" indent="-228600">
              <a:buClr>
                <a:schemeClr val="dk2"/>
              </a:buClr>
              <a:buSzPts val="1100"/>
              <a:buFont typeface="+mj-lt"/>
              <a:buAutoNum type="alphaLcPeriod"/>
            </a:pPr>
            <a:r>
              <a:rPr lang="en-US" sz="1600" b="1" dirty="0">
                <a:latin typeface="+mj-lt"/>
              </a:rPr>
              <a:t>Surat </a:t>
            </a:r>
            <a:r>
              <a:rPr lang="en-US" sz="1600" b="1" dirty="0" err="1">
                <a:latin typeface="+mj-lt"/>
              </a:rPr>
              <a:t>Paksa</a:t>
            </a:r>
            <a:endParaRPr lang="en-US" sz="1600" b="1" dirty="0">
              <a:latin typeface="+mj-lt"/>
            </a:endParaRPr>
          </a:p>
          <a:p>
            <a:pPr marL="228600" indent="-228600">
              <a:buClr>
                <a:schemeClr val="dk2"/>
              </a:buClr>
              <a:buSzPts val="1100"/>
              <a:buFont typeface="+mj-lt"/>
              <a:buAutoNum type="alphaLcPeriod"/>
            </a:pPr>
            <a:r>
              <a:rPr lang="en-US" sz="1600" b="1" dirty="0" err="1">
                <a:latin typeface="+mj-lt"/>
              </a:rPr>
              <a:t>Keberatan</a:t>
            </a:r>
            <a:r>
              <a:rPr lang="en-US" sz="1600" b="1" dirty="0">
                <a:latin typeface="+mj-lt"/>
              </a:rPr>
              <a:t>, Banding, </a:t>
            </a:r>
            <a:r>
              <a:rPr lang="en-US" sz="1600" b="1" dirty="0" err="1">
                <a:latin typeface="+mj-lt"/>
              </a:rPr>
              <a:t>Peninjauan</a:t>
            </a:r>
            <a:r>
              <a:rPr lang="en-US" sz="1600" b="1" dirty="0">
                <a:latin typeface="+mj-lt"/>
              </a:rPr>
              <a:t> Kembali</a:t>
            </a:r>
          </a:p>
          <a:p>
            <a:pPr marL="228600" indent="-228600">
              <a:buClr>
                <a:schemeClr val="dk2"/>
              </a:buClr>
              <a:buSzPts val="1100"/>
              <a:buFont typeface="+mj-lt"/>
              <a:buAutoNum type="alphaLcPeriod"/>
            </a:pPr>
            <a:r>
              <a:rPr lang="en-US" sz="1600" b="1" dirty="0" err="1">
                <a:latin typeface="+mj-lt"/>
              </a:rPr>
              <a:t>Pembukuan</a:t>
            </a:r>
            <a:r>
              <a:rPr lang="en-US" sz="1600" b="1" dirty="0">
                <a:latin typeface="+mj-lt"/>
              </a:rPr>
              <a:t>, </a:t>
            </a:r>
            <a:r>
              <a:rPr lang="en-US" sz="1600" b="1" dirty="0" err="1">
                <a:latin typeface="+mj-lt"/>
              </a:rPr>
              <a:t>pemeriksaan</a:t>
            </a:r>
            <a:r>
              <a:rPr lang="en-US" sz="1600" b="1" dirty="0">
                <a:latin typeface="+mj-lt"/>
              </a:rPr>
              <a:t>, dan </a:t>
            </a:r>
            <a:r>
              <a:rPr lang="en-US" sz="1600" b="1" dirty="0" err="1">
                <a:latin typeface="+mj-lt"/>
              </a:rPr>
              <a:t>penyidikan</a:t>
            </a:r>
            <a:endParaRPr lang="en-US" sz="1600" b="1" dirty="0">
              <a:latin typeface="+mj-lt"/>
            </a:endParaRPr>
          </a:p>
          <a:p>
            <a:pPr marL="228600" indent="-228600">
              <a:buClr>
                <a:schemeClr val="dk2"/>
              </a:buClr>
              <a:buSzPts val="1100"/>
              <a:buFont typeface="+mj-lt"/>
              <a:buAutoNum type="alphaLcPeriod"/>
            </a:pPr>
            <a:r>
              <a:rPr lang="en-US" sz="1600" b="1" dirty="0" err="1">
                <a:latin typeface="+mj-lt"/>
              </a:rPr>
              <a:t>Sanksi</a:t>
            </a:r>
            <a:r>
              <a:rPr lang="en-US" sz="1600" b="1" dirty="0">
                <a:latin typeface="+mj-lt"/>
              </a:rPr>
              <a:t> </a:t>
            </a:r>
            <a:r>
              <a:rPr lang="en-US" sz="1600" b="1" dirty="0" err="1">
                <a:latin typeface="+mj-lt"/>
              </a:rPr>
              <a:t>pajak</a:t>
            </a:r>
            <a:endParaRPr lang="en-US" sz="1600" b="1" dirty="0">
              <a:latin typeface="+mj-lt"/>
            </a:endParaRPr>
          </a:p>
          <a:p>
            <a:pPr marL="228600" indent="-228600">
              <a:buClr>
                <a:schemeClr val="dk2"/>
              </a:buClr>
              <a:buSzPts val="1100"/>
              <a:buFont typeface="+mj-lt"/>
              <a:buAutoNum type="alphaLcPeriod"/>
            </a:pPr>
            <a:endParaRPr lang="en-US" sz="1600" b="1" dirty="0">
              <a:latin typeface="+mj-lt"/>
            </a:endParaRPr>
          </a:p>
        </p:txBody>
      </p:sp>
      <p:grpSp>
        <p:nvGrpSpPr>
          <p:cNvPr id="825" name="Google Shape;825;p30"/>
          <p:cNvGrpSpPr/>
          <p:nvPr/>
        </p:nvGrpSpPr>
        <p:grpSpPr>
          <a:xfrm rot="1461682">
            <a:off x="7211497" y="174521"/>
            <a:ext cx="2743443" cy="1090954"/>
            <a:chOff x="4038775" y="3369325"/>
            <a:chExt cx="1789725" cy="711700"/>
          </a:xfrm>
        </p:grpSpPr>
        <p:sp>
          <p:nvSpPr>
            <p:cNvPr id="826" name="Google Shape;826;p30"/>
            <p:cNvSpPr/>
            <p:nvPr/>
          </p:nvSpPr>
          <p:spPr>
            <a:xfrm>
              <a:off x="4059950" y="3603700"/>
              <a:ext cx="523950" cy="276175"/>
            </a:xfrm>
            <a:custGeom>
              <a:avLst/>
              <a:gdLst/>
              <a:ahLst/>
              <a:cxnLst/>
              <a:rect l="l" t="t" r="r" b="b"/>
              <a:pathLst>
                <a:path w="20958" h="11047" extrusionOk="0">
                  <a:moveTo>
                    <a:pt x="19281" y="1"/>
                  </a:moveTo>
                  <a:lnTo>
                    <a:pt x="0" y="3534"/>
                  </a:lnTo>
                  <a:cubicBezTo>
                    <a:pt x="334" y="5373"/>
                    <a:pt x="794" y="7176"/>
                    <a:pt x="1389" y="8942"/>
                  </a:cubicBezTo>
                  <a:cubicBezTo>
                    <a:pt x="1695" y="9898"/>
                    <a:pt x="2344" y="10484"/>
                    <a:pt x="3345" y="10691"/>
                  </a:cubicBezTo>
                  <a:cubicBezTo>
                    <a:pt x="4481" y="10928"/>
                    <a:pt x="5812" y="11047"/>
                    <a:pt x="7335" y="11047"/>
                  </a:cubicBezTo>
                  <a:cubicBezTo>
                    <a:pt x="10850" y="11047"/>
                    <a:pt x="15393" y="10416"/>
                    <a:pt x="20958" y="9159"/>
                  </a:cubicBezTo>
                  <a:lnTo>
                    <a:pt x="19281" y="1"/>
                  </a:lnTo>
                  <a:close/>
                </a:path>
              </a:pathLst>
            </a:custGeom>
            <a:solidFill>
              <a:srgbClr val="303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30"/>
            <p:cNvSpPr/>
            <p:nvPr/>
          </p:nvSpPr>
          <p:spPr>
            <a:xfrm>
              <a:off x="4043050" y="3372050"/>
              <a:ext cx="501200" cy="322275"/>
            </a:xfrm>
            <a:custGeom>
              <a:avLst/>
              <a:gdLst/>
              <a:ahLst/>
              <a:cxnLst/>
              <a:rect l="l" t="t" r="r" b="b"/>
              <a:pathLst>
                <a:path w="20048" h="12891" extrusionOk="0">
                  <a:moveTo>
                    <a:pt x="16729" y="1088"/>
                  </a:moveTo>
                  <a:cubicBezTo>
                    <a:pt x="17056" y="1088"/>
                    <a:pt x="17120" y="1244"/>
                    <a:pt x="17145" y="1362"/>
                  </a:cubicBezTo>
                  <a:cubicBezTo>
                    <a:pt x="17172" y="1506"/>
                    <a:pt x="17154" y="1677"/>
                    <a:pt x="16802" y="1740"/>
                  </a:cubicBezTo>
                  <a:cubicBezTo>
                    <a:pt x="16759" y="1748"/>
                    <a:pt x="16717" y="1752"/>
                    <a:pt x="16678" y="1752"/>
                  </a:cubicBezTo>
                  <a:cubicBezTo>
                    <a:pt x="16549" y="1752"/>
                    <a:pt x="16448" y="1708"/>
                    <a:pt x="16379" y="1632"/>
                  </a:cubicBezTo>
                  <a:lnTo>
                    <a:pt x="16289" y="1461"/>
                  </a:lnTo>
                  <a:cubicBezTo>
                    <a:pt x="16253" y="1253"/>
                    <a:pt x="16334" y="1145"/>
                    <a:pt x="16550" y="1109"/>
                  </a:cubicBezTo>
                  <a:cubicBezTo>
                    <a:pt x="16577" y="1100"/>
                    <a:pt x="16613" y="1100"/>
                    <a:pt x="16649" y="1091"/>
                  </a:cubicBezTo>
                  <a:cubicBezTo>
                    <a:pt x="16677" y="1089"/>
                    <a:pt x="16704" y="1088"/>
                    <a:pt x="16729" y="1088"/>
                  </a:cubicBezTo>
                  <a:close/>
                  <a:moveTo>
                    <a:pt x="5761" y="3632"/>
                  </a:moveTo>
                  <a:cubicBezTo>
                    <a:pt x="6046" y="3632"/>
                    <a:pt x="6104" y="3792"/>
                    <a:pt x="6130" y="3912"/>
                  </a:cubicBezTo>
                  <a:cubicBezTo>
                    <a:pt x="6148" y="3985"/>
                    <a:pt x="6130" y="4066"/>
                    <a:pt x="6094" y="4147"/>
                  </a:cubicBezTo>
                  <a:cubicBezTo>
                    <a:pt x="6049" y="4237"/>
                    <a:pt x="5968" y="4300"/>
                    <a:pt x="5850" y="4318"/>
                  </a:cubicBezTo>
                  <a:cubicBezTo>
                    <a:pt x="5811" y="4325"/>
                    <a:pt x="5775" y="4329"/>
                    <a:pt x="5742" y="4329"/>
                  </a:cubicBezTo>
                  <a:cubicBezTo>
                    <a:pt x="5558" y="4329"/>
                    <a:pt x="5456" y="4224"/>
                    <a:pt x="5418" y="4003"/>
                  </a:cubicBezTo>
                  <a:cubicBezTo>
                    <a:pt x="5364" y="3723"/>
                    <a:pt x="5490" y="3660"/>
                    <a:pt x="5607" y="3642"/>
                  </a:cubicBezTo>
                  <a:cubicBezTo>
                    <a:pt x="5634" y="3633"/>
                    <a:pt x="5670" y="3633"/>
                    <a:pt x="5715" y="3633"/>
                  </a:cubicBezTo>
                  <a:cubicBezTo>
                    <a:pt x="5731" y="3632"/>
                    <a:pt x="5747" y="3632"/>
                    <a:pt x="5761" y="3632"/>
                  </a:cubicBezTo>
                  <a:close/>
                  <a:moveTo>
                    <a:pt x="4640" y="4196"/>
                  </a:moveTo>
                  <a:cubicBezTo>
                    <a:pt x="4834" y="4196"/>
                    <a:pt x="4880" y="4293"/>
                    <a:pt x="4895" y="4390"/>
                  </a:cubicBezTo>
                  <a:cubicBezTo>
                    <a:pt x="4922" y="4507"/>
                    <a:pt x="4823" y="4715"/>
                    <a:pt x="4264" y="5066"/>
                  </a:cubicBezTo>
                  <a:cubicBezTo>
                    <a:pt x="3813" y="5355"/>
                    <a:pt x="3372" y="5544"/>
                    <a:pt x="2957" y="5616"/>
                  </a:cubicBezTo>
                  <a:cubicBezTo>
                    <a:pt x="2891" y="5627"/>
                    <a:pt x="2818" y="5637"/>
                    <a:pt x="2750" y="5637"/>
                  </a:cubicBezTo>
                  <a:cubicBezTo>
                    <a:pt x="2652" y="5637"/>
                    <a:pt x="2563" y="5617"/>
                    <a:pt x="2515" y="5553"/>
                  </a:cubicBezTo>
                  <a:cubicBezTo>
                    <a:pt x="2506" y="5544"/>
                    <a:pt x="2479" y="5508"/>
                    <a:pt x="2452" y="5373"/>
                  </a:cubicBezTo>
                  <a:cubicBezTo>
                    <a:pt x="2452" y="5346"/>
                    <a:pt x="2515" y="5174"/>
                    <a:pt x="3651" y="4561"/>
                  </a:cubicBezTo>
                  <a:cubicBezTo>
                    <a:pt x="4003" y="4363"/>
                    <a:pt x="4291" y="4246"/>
                    <a:pt x="4498" y="4210"/>
                  </a:cubicBezTo>
                  <a:cubicBezTo>
                    <a:pt x="4553" y="4201"/>
                    <a:pt x="4600" y="4196"/>
                    <a:pt x="4640" y="4196"/>
                  </a:cubicBezTo>
                  <a:close/>
                  <a:moveTo>
                    <a:pt x="18335" y="0"/>
                  </a:moveTo>
                  <a:lnTo>
                    <a:pt x="18263" y="9"/>
                  </a:lnTo>
                  <a:cubicBezTo>
                    <a:pt x="16802" y="217"/>
                    <a:pt x="15414" y="442"/>
                    <a:pt x="14116" y="676"/>
                  </a:cubicBezTo>
                  <a:cubicBezTo>
                    <a:pt x="8104" y="1776"/>
                    <a:pt x="3732" y="3263"/>
                    <a:pt x="1109" y="5093"/>
                  </a:cubicBezTo>
                  <a:cubicBezTo>
                    <a:pt x="370" y="5634"/>
                    <a:pt x="0" y="6409"/>
                    <a:pt x="18" y="7383"/>
                  </a:cubicBezTo>
                  <a:cubicBezTo>
                    <a:pt x="91" y="9086"/>
                    <a:pt x="262" y="10772"/>
                    <a:pt x="532" y="12413"/>
                  </a:cubicBezTo>
                  <a:cubicBezTo>
                    <a:pt x="559" y="12548"/>
                    <a:pt x="586" y="12674"/>
                    <a:pt x="604" y="12809"/>
                  </a:cubicBezTo>
                  <a:lnTo>
                    <a:pt x="613" y="12890"/>
                  </a:lnTo>
                  <a:lnTo>
                    <a:pt x="20047" y="9330"/>
                  </a:lnTo>
                  <a:lnTo>
                    <a:pt x="18335" y="0"/>
                  </a:lnTo>
                  <a:close/>
                </a:path>
              </a:pathLst>
            </a:custGeom>
            <a:solidFill>
              <a:srgbClr val="3C3E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30"/>
            <p:cNvSpPr/>
            <p:nvPr/>
          </p:nvSpPr>
          <p:spPr>
            <a:xfrm>
              <a:off x="4101875" y="3397400"/>
              <a:ext cx="372750" cy="117625"/>
            </a:xfrm>
            <a:custGeom>
              <a:avLst/>
              <a:gdLst/>
              <a:ahLst/>
              <a:cxnLst/>
              <a:rect l="l" t="t" r="r" b="b"/>
              <a:pathLst>
                <a:path w="14910" h="4705" extrusionOk="0">
                  <a:moveTo>
                    <a:pt x="14392" y="1"/>
                  </a:moveTo>
                  <a:cubicBezTo>
                    <a:pt x="14361" y="1"/>
                    <a:pt x="14329" y="2"/>
                    <a:pt x="14296" y="5"/>
                  </a:cubicBezTo>
                  <a:cubicBezTo>
                    <a:pt x="13954" y="23"/>
                    <a:pt x="13809" y="176"/>
                    <a:pt x="13863" y="456"/>
                  </a:cubicBezTo>
                  <a:lnTo>
                    <a:pt x="13963" y="654"/>
                  </a:lnTo>
                  <a:cubicBezTo>
                    <a:pt x="14053" y="758"/>
                    <a:pt x="14169" y="814"/>
                    <a:pt x="14316" y="814"/>
                  </a:cubicBezTo>
                  <a:cubicBezTo>
                    <a:pt x="14361" y="814"/>
                    <a:pt x="14408" y="809"/>
                    <a:pt x="14458" y="798"/>
                  </a:cubicBezTo>
                  <a:cubicBezTo>
                    <a:pt x="14774" y="744"/>
                    <a:pt x="14909" y="582"/>
                    <a:pt x="14864" y="329"/>
                  </a:cubicBezTo>
                  <a:cubicBezTo>
                    <a:pt x="14823" y="110"/>
                    <a:pt x="14666" y="1"/>
                    <a:pt x="14392" y="1"/>
                  </a:cubicBezTo>
                  <a:close/>
                  <a:moveTo>
                    <a:pt x="3386" y="2537"/>
                  </a:moveTo>
                  <a:cubicBezTo>
                    <a:pt x="3375" y="2537"/>
                    <a:pt x="3364" y="2538"/>
                    <a:pt x="3353" y="2538"/>
                  </a:cubicBezTo>
                  <a:cubicBezTo>
                    <a:pt x="3056" y="2538"/>
                    <a:pt x="2930" y="2700"/>
                    <a:pt x="2993" y="2998"/>
                  </a:cubicBezTo>
                  <a:cubicBezTo>
                    <a:pt x="3039" y="3258"/>
                    <a:pt x="3169" y="3388"/>
                    <a:pt x="3390" y="3388"/>
                  </a:cubicBezTo>
                  <a:cubicBezTo>
                    <a:pt x="3429" y="3388"/>
                    <a:pt x="3471" y="3384"/>
                    <a:pt x="3516" y="3376"/>
                  </a:cubicBezTo>
                  <a:cubicBezTo>
                    <a:pt x="3651" y="3349"/>
                    <a:pt x="3750" y="3286"/>
                    <a:pt x="3804" y="3169"/>
                  </a:cubicBezTo>
                  <a:cubicBezTo>
                    <a:pt x="3858" y="3070"/>
                    <a:pt x="3867" y="2971"/>
                    <a:pt x="3858" y="2880"/>
                  </a:cubicBezTo>
                  <a:cubicBezTo>
                    <a:pt x="3815" y="2646"/>
                    <a:pt x="3655" y="2537"/>
                    <a:pt x="3386" y="2537"/>
                  </a:cubicBezTo>
                  <a:close/>
                  <a:moveTo>
                    <a:pt x="2290" y="3104"/>
                  </a:moveTo>
                  <a:cubicBezTo>
                    <a:pt x="2061" y="3104"/>
                    <a:pt x="1719" y="3229"/>
                    <a:pt x="1262" y="3475"/>
                  </a:cubicBezTo>
                  <a:cubicBezTo>
                    <a:pt x="415" y="3935"/>
                    <a:pt x="0" y="4232"/>
                    <a:pt x="27" y="4377"/>
                  </a:cubicBezTo>
                  <a:cubicBezTo>
                    <a:pt x="45" y="4485"/>
                    <a:pt x="72" y="4566"/>
                    <a:pt x="108" y="4593"/>
                  </a:cubicBezTo>
                  <a:cubicBezTo>
                    <a:pt x="164" y="4668"/>
                    <a:pt x="264" y="4704"/>
                    <a:pt x="404" y="4704"/>
                  </a:cubicBezTo>
                  <a:cubicBezTo>
                    <a:pt x="466" y="4704"/>
                    <a:pt x="536" y="4697"/>
                    <a:pt x="613" y="4683"/>
                  </a:cubicBezTo>
                  <a:cubicBezTo>
                    <a:pt x="1046" y="4602"/>
                    <a:pt x="1487" y="4413"/>
                    <a:pt x="1947" y="4115"/>
                  </a:cubicBezTo>
                  <a:cubicBezTo>
                    <a:pt x="2434" y="3818"/>
                    <a:pt x="2659" y="3565"/>
                    <a:pt x="2623" y="3367"/>
                  </a:cubicBezTo>
                  <a:cubicBezTo>
                    <a:pt x="2590" y="3191"/>
                    <a:pt x="2479" y="3104"/>
                    <a:pt x="2290" y="3104"/>
                  </a:cubicBezTo>
                  <a:close/>
                </a:path>
              </a:pathLst>
            </a:custGeom>
            <a:solidFill>
              <a:srgbClr val="4547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30"/>
            <p:cNvSpPr/>
            <p:nvPr/>
          </p:nvSpPr>
          <p:spPr>
            <a:xfrm>
              <a:off x="4038775" y="3369325"/>
              <a:ext cx="550325" cy="519150"/>
            </a:xfrm>
            <a:custGeom>
              <a:avLst/>
              <a:gdLst/>
              <a:ahLst/>
              <a:cxnLst/>
              <a:rect l="l" t="t" r="r" b="b"/>
              <a:pathLst>
                <a:path w="22013" h="20766" extrusionOk="0">
                  <a:moveTo>
                    <a:pt x="18293" y="414"/>
                  </a:moveTo>
                  <a:cubicBezTo>
                    <a:pt x="18449" y="1112"/>
                    <a:pt x="18591" y="1809"/>
                    <a:pt x="18740" y="2507"/>
                  </a:cubicBezTo>
                  <a:lnTo>
                    <a:pt x="19200" y="4797"/>
                  </a:lnTo>
                  <a:cubicBezTo>
                    <a:pt x="19506" y="6320"/>
                    <a:pt x="19795" y="7843"/>
                    <a:pt x="20065" y="9376"/>
                  </a:cubicBezTo>
                  <a:cubicBezTo>
                    <a:pt x="20345" y="10908"/>
                    <a:pt x="20624" y="12431"/>
                    <a:pt x="20876" y="13964"/>
                  </a:cubicBezTo>
                  <a:lnTo>
                    <a:pt x="21255" y="16262"/>
                  </a:lnTo>
                  <a:cubicBezTo>
                    <a:pt x="21362" y="16971"/>
                    <a:pt x="21477" y="17673"/>
                    <a:pt x="21585" y="18374"/>
                  </a:cubicBezTo>
                  <a:lnTo>
                    <a:pt x="21585" y="18374"/>
                  </a:lnTo>
                  <a:cubicBezTo>
                    <a:pt x="20571" y="18546"/>
                    <a:pt x="19557" y="18733"/>
                    <a:pt x="18551" y="18903"/>
                  </a:cubicBezTo>
                  <a:cubicBezTo>
                    <a:pt x="18010" y="18994"/>
                    <a:pt x="17478" y="19093"/>
                    <a:pt x="16937" y="19183"/>
                  </a:cubicBezTo>
                  <a:lnTo>
                    <a:pt x="16135" y="19309"/>
                  </a:lnTo>
                  <a:lnTo>
                    <a:pt x="15333" y="19435"/>
                  </a:lnTo>
                  <a:cubicBezTo>
                    <a:pt x="14801" y="19525"/>
                    <a:pt x="14260" y="19588"/>
                    <a:pt x="13728" y="19670"/>
                  </a:cubicBezTo>
                  <a:lnTo>
                    <a:pt x="12917" y="19769"/>
                  </a:lnTo>
                  <a:cubicBezTo>
                    <a:pt x="12647" y="19796"/>
                    <a:pt x="12385" y="19832"/>
                    <a:pt x="12115" y="19850"/>
                  </a:cubicBezTo>
                  <a:cubicBezTo>
                    <a:pt x="11033" y="19967"/>
                    <a:pt x="9961" y="20030"/>
                    <a:pt x="8879" y="20066"/>
                  </a:cubicBezTo>
                  <a:cubicBezTo>
                    <a:pt x="8626" y="20073"/>
                    <a:pt x="8372" y="20076"/>
                    <a:pt x="8118" y="20076"/>
                  </a:cubicBezTo>
                  <a:cubicBezTo>
                    <a:pt x="7297" y="20076"/>
                    <a:pt x="6473" y="20041"/>
                    <a:pt x="5661" y="19958"/>
                  </a:cubicBezTo>
                  <a:cubicBezTo>
                    <a:pt x="5400" y="19922"/>
                    <a:pt x="5129" y="19895"/>
                    <a:pt x="4868" y="19850"/>
                  </a:cubicBezTo>
                  <a:lnTo>
                    <a:pt x="4480" y="19778"/>
                  </a:lnTo>
                  <a:lnTo>
                    <a:pt x="4282" y="19742"/>
                  </a:lnTo>
                  <a:cubicBezTo>
                    <a:pt x="4219" y="19733"/>
                    <a:pt x="4165" y="19715"/>
                    <a:pt x="4102" y="19706"/>
                  </a:cubicBezTo>
                  <a:cubicBezTo>
                    <a:pt x="3624" y="19579"/>
                    <a:pt x="3209" y="19336"/>
                    <a:pt x="2921" y="18957"/>
                  </a:cubicBezTo>
                  <a:cubicBezTo>
                    <a:pt x="2776" y="18777"/>
                    <a:pt x="2668" y="18561"/>
                    <a:pt x="2578" y="18326"/>
                  </a:cubicBezTo>
                  <a:cubicBezTo>
                    <a:pt x="2542" y="18218"/>
                    <a:pt x="2497" y="18083"/>
                    <a:pt x="2452" y="17957"/>
                  </a:cubicBezTo>
                  <a:lnTo>
                    <a:pt x="2326" y="17569"/>
                  </a:lnTo>
                  <a:cubicBezTo>
                    <a:pt x="2164" y="17056"/>
                    <a:pt x="2010" y="16533"/>
                    <a:pt x="1866" y="16019"/>
                  </a:cubicBezTo>
                  <a:cubicBezTo>
                    <a:pt x="1578" y="14973"/>
                    <a:pt x="1343" y="13919"/>
                    <a:pt x="1145" y="12855"/>
                  </a:cubicBezTo>
                  <a:cubicBezTo>
                    <a:pt x="947" y="11800"/>
                    <a:pt x="802" y="10728"/>
                    <a:pt x="694" y="9664"/>
                  </a:cubicBezTo>
                  <a:cubicBezTo>
                    <a:pt x="649" y="9123"/>
                    <a:pt x="604" y="8591"/>
                    <a:pt x="568" y="8051"/>
                  </a:cubicBezTo>
                  <a:lnTo>
                    <a:pt x="550" y="7645"/>
                  </a:lnTo>
                  <a:cubicBezTo>
                    <a:pt x="541" y="7510"/>
                    <a:pt x="541" y="7393"/>
                    <a:pt x="550" y="7266"/>
                  </a:cubicBezTo>
                  <a:cubicBezTo>
                    <a:pt x="559" y="7023"/>
                    <a:pt x="595" y="6771"/>
                    <a:pt x="676" y="6545"/>
                  </a:cubicBezTo>
                  <a:cubicBezTo>
                    <a:pt x="829" y="6086"/>
                    <a:pt x="1145" y="5698"/>
                    <a:pt x="1569" y="5419"/>
                  </a:cubicBezTo>
                  <a:cubicBezTo>
                    <a:pt x="2001" y="5121"/>
                    <a:pt x="2461" y="4851"/>
                    <a:pt x="2930" y="4598"/>
                  </a:cubicBezTo>
                  <a:cubicBezTo>
                    <a:pt x="3867" y="4094"/>
                    <a:pt x="4859" y="3661"/>
                    <a:pt x="5868" y="3291"/>
                  </a:cubicBezTo>
                  <a:cubicBezTo>
                    <a:pt x="7878" y="2543"/>
                    <a:pt x="9970" y="1984"/>
                    <a:pt x="12079" y="1525"/>
                  </a:cubicBezTo>
                  <a:cubicBezTo>
                    <a:pt x="14139" y="1077"/>
                    <a:pt x="16208" y="716"/>
                    <a:pt x="18293" y="414"/>
                  </a:cubicBezTo>
                  <a:close/>
                  <a:moveTo>
                    <a:pt x="18441" y="0"/>
                  </a:moveTo>
                  <a:cubicBezTo>
                    <a:pt x="18436" y="0"/>
                    <a:pt x="18430" y="1"/>
                    <a:pt x="18425" y="1"/>
                  </a:cubicBezTo>
                  <a:lnTo>
                    <a:pt x="18416" y="1"/>
                  </a:lnTo>
                  <a:cubicBezTo>
                    <a:pt x="16261" y="299"/>
                    <a:pt x="14116" y="650"/>
                    <a:pt x="11989" y="1101"/>
                  </a:cubicBezTo>
                  <a:cubicBezTo>
                    <a:pt x="9861" y="1543"/>
                    <a:pt x="7752" y="2092"/>
                    <a:pt x="5697" y="2832"/>
                  </a:cubicBezTo>
                  <a:cubicBezTo>
                    <a:pt x="4669" y="3201"/>
                    <a:pt x="3660" y="3634"/>
                    <a:pt x="2686" y="4148"/>
                  </a:cubicBezTo>
                  <a:cubicBezTo>
                    <a:pt x="2200" y="4400"/>
                    <a:pt x="1731" y="4679"/>
                    <a:pt x="1262" y="4995"/>
                  </a:cubicBezTo>
                  <a:cubicBezTo>
                    <a:pt x="784" y="5301"/>
                    <a:pt x="361" y="5797"/>
                    <a:pt x="171" y="6374"/>
                  </a:cubicBezTo>
                  <a:cubicBezTo>
                    <a:pt x="72" y="6653"/>
                    <a:pt x="18" y="6951"/>
                    <a:pt x="9" y="7239"/>
                  </a:cubicBezTo>
                  <a:cubicBezTo>
                    <a:pt x="0" y="7393"/>
                    <a:pt x="0" y="7537"/>
                    <a:pt x="9" y="7672"/>
                  </a:cubicBezTo>
                  <a:lnTo>
                    <a:pt x="27" y="8078"/>
                  </a:lnTo>
                  <a:cubicBezTo>
                    <a:pt x="54" y="8628"/>
                    <a:pt x="90" y="9168"/>
                    <a:pt x="135" y="9709"/>
                  </a:cubicBezTo>
                  <a:cubicBezTo>
                    <a:pt x="244" y="10800"/>
                    <a:pt x="379" y="11882"/>
                    <a:pt x="568" y="12963"/>
                  </a:cubicBezTo>
                  <a:cubicBezTo>
                    <a:pt x="757" y="14036"/>
                    <a:pt x="992" y="15118"/>
                    <a:pt x="1271" y="16172"/>
                  </a:cubicBezTo>
                  <a:cubicBezTo>
                    <a:pt x="1406" y="16704"/>
                    <a:pt x="1560" y="17236"/>
                    <a:pt x="1722" y="17759"/>
                  </a:cubicBezTo>
                  <a:lnTo>
                    <a:pt x="1848" y="18155"/>
                  </a:lnTo>
                  <a:cubicBezTo>
                    <a:pt x="1893" y="18281"/>
                    <a:pt x="1929" y="18408"/>
                    <a:pt x="1983" y="18552"/>
                  </a:cubicBezTo>
                  <a:cubicBezTo>
                    <a:pt x="2082" y="18831"/>
                    <a:pt x="2218" y="19111"/>
                    <a:pt x="2407" y="19354"/>
                  </a:cubicBezTo>
                  <a:cubicBezTo>
                    <a:pt x="2776" y="19859"/>
                    <a:pt x="3353" y="20192"/>
                    <a:pt x="3930" y="20346"/>
                  </a:cubicBezTo>
                  <a:cubicBezTo>
                    <a:pt x="4002" y="20364"/>
                    <a:pt x="4074" y="20382"/>
                    <a:pt x="4147" y="20400"/>
                  </a:cubicBezTo>
                  <a:lnTo>
                    <a:pt x="4354" y="20436"/>
                  </a:lnTo>
                  <a:lnTo>
                    <a:pt x="4760" y="20508"/>
                  </a:lnTo>
                  <a:cubicBezTo>
                    <a:pt x="5039" y="20562"/>
                    <a:pt x="5309" y="20589"/>
                    <a:pt x="5589" y="20625"/>
                  </a:cubicBezTo>
                  <a:cubicBezTo>
                    <a:pt x="6490" y="20728"/>
                    <a:pt x="7397" y="20765"/>
                    <a:pt x="8301" y="20765"/>
                  </a:cubicBezTo>
                  <a:cubicBezTo>
                    <a:pt x="8500" y="20765"/>
                    <a:pt x="8698" y="20763"/>
                    <a:pt x="8897" y="20760"/>
                  </a:cubicBezTo>
                  <a:cubicBezTo>
                    <a:pt x="9997" y="20742"/>
                    <a:pt x="11096" y="20670"/>
                    <a:pt x="12187" y="20544"/>
                  </a:cubicBezTo>
                  <a:cubicBezTo>
                    <a:pt x="12457" y="20526"/>
                    <a:pt x="12728" y="20490"/>
                    <a:pt x="12998" y="20454"/>
                  </a:cubicBezTo>
                  <a:lnTo>
                    <a:pt x="13819" y="20355"/>
                  </a:lnTo>
                  <a:cubicBezTo>
                    <a:pt x="14359" y="20273"/>
                    <a:pt x="14900" y="20210"/>
                    <a:pt x="15441" y="20120"/>
                  </a:cubicBezTo>
                  <a:cubicBezTo>
                    <a:pt x="16523" y="19949"/>
                    <a:pt x="17595" y="19742"/>
                    <a:pt x="18668" y="19516"/>
                  </a:cubicBezTo>
                  <a:cubicBezTo>
                    <a:pt x="19200" y="19399"/>
                    <a:pt x="19732" y="19264"/>
                    <a:pt x="20263" y="19147"/>
                  </a:cubicBezTo>
                  <a:cubicBezTo>
                    <a:pt x="20795" y="19012"/>
                    <a:pt x="21318" y="18876"/>
                    <a:pt x="21850" y="18723"/>
                  </a:cubicBezTo>
                  <a:lnTo>
                    <a:pt x="21859" y="18723"/>
                  </a:lnTo>
                  <a:cubicBezTo>
                    <a:pt x="21958" y="18696"/>
                    <a:pt x="22012" y="18597"/>
                    <a:pt x="21994" y="18498"/>
                  </a:cubicBezTo>
                  <a:cubicBezTo>
                    <a:pt x="21823" y="17741"/>
                    <a:pt x="21670" y="16983"/>
                    <a:pt x="21507" y="16217"/>
                  </a:cubicBezTo>
                  <a:lnTo>
                    <a:pt x="21057" y="13937"/>
                  </a:lnTo>
                  <a:cubicBezTo>
                    <a:pt x="20750" y="12413"/>
                    <a:pt x="20462" y="10881"/>
                    <a:pt x="20173" y="9358"/>
                  </a:cubicBezTo>
                  <a:cubicBezTo>
                    <a:pt x="19894" y="7825"/>
                    <a:pt x="19623" y="6302"/>
                    <a:pt x="19362" y="4770"/>
                  </a:cubicBezTo>
                  <a:lnTo>
                    <a:pt x="18983" y="2471"/>
                  </a:lnTo>
                  <a:cubicBezTo>
                    <a:pt x="18866" y="1696"/>
                    <a:pt x="18740" y="930"/>
                    <a:pt x="18632" y="163"/>
                  </a:cubicBezTo>
                  <a:cubicBezTo>
                    <a:pt x="18623" y="70"/>
                    <a:pt x="18535" y="0"/>
                    <a:pt x="184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30"/>
            <p:cNvSpPr/>
            <p:nvPr/>
          </p:nvSpPr>
          <p:spPr>
            <a:xfrm>
              <a:off x="4780825" y="3534300"/>
              <a:ext cx="393725" cy="234375"/>
            </a:xfrm>
            <a:custGeom>
              <a:avLst/>
              <a:gdLst/>
              <a:ahLst/>
              <a:cxnLst/>
              <a:rect l="l" t="t" r="r" b="b"/>
              <a:pathLst>
                <a:path w="15749" h="9375" extrusionOk="0">
                  <a:moveTo>
                    <a:pt x="9397" y="3441"/>
                  </a:moveTo>
                  <a:cubicBezTo>
                    <a:pt x="9426" y="3441"/>
                    <a:pt x="9456" y="3446"/>
                    <a:pt x="9484" y="3453"/>
                  </a:cubicBezTo>
                  <a:cubicBezTo>
                    <a:pt x="9511" y="3453"/>
                    <a:pt x="9538" y="3462"/>
                    <a:pt x="9565" y="3471"/>
                  </a:cubicBezTo>
                  <a:cubicBezTo>
                    <a:pt x="9781" y="3561"/>
                    <a:pt x="9862" y="3705"/>
                    <a:pt x="9808" y="3930"/>
                  </a:cubicBezTo>
                  <a:cubicBezTo>
                    <a:pt x="9765" y="4109"/>
                    <a:pt x="9683" y="4191"/>
                    <a:pt x="9539" y="4191"/>
                  </a:cubicBezTo>
                  <a:cubicBezTo>
                    <a:pt x="9501" y="4191"/>
                    <a:pt x="9459" y="4185"/>
                    <a:pt x="9412" y="4174"/>
                  </a:cubicBezTo>
                  <a:cubicBezTo>
                    <a:pt x="9267" y="4147"/>
                    <a:pt x="9186" y="4066"/>
                    <a:pt x="9168" y="3939"/>
                  </a:cubicBezTo>
                  <a:cubicBezTo>
                    <a:pt x="9159" y="3795"/>
                    <a:pt x="9159" y="3714"/>
                    <a:pt x="9159" y="3705"/>
                  </a:cubicBezTo>
                  <a:cubicBezTo>
                    <a:pt x="9207" y="3492"/>
                    <a:pt x="9303" y="3441"/>
                    <a:pt x="9397" y="3441"/>
                  </a:cubicBezTo>
                  <a:close/>
                  <a:moveTo>
                    <a:pt x="8451" y="3776"/>
                  </a:moveTo>
                  <a:cubicBezTo>
                    <a:pt x="8510" y="3776"/>
                    <a:pt x="8562" y="3781"/>
                    <a:pt x="8609" y="3786"/>
                  </a:cubicBezTo>
                  <a:cubicBezTo>
                    <a:pt x="8717" y="3813"/>
                    <a:pt x="8844" y="3885"/>
                    <a:pt x="8781" y="4147"/>
                  </a:cubicBezTo>
                  <a:cubicBezTo>
                    <a:pt x="8763" y="4183"/>
                    <a:pt x="8582" y="4336"/>
                    <a:pt x="7095" y="4733"/>
                  </a:cubicBezTo>
                  <a:cubicBezTo>
                    <a:pt x="6230" y="4952"/>
                    <a:pt x="5579" y="5062"/>
                    <a:pt x="5151" y="5062"/>
                  </a:cubicBezTo>
                  <a:cubicBezTo>
                    <a:pt x="5017" y="5062"/>
                    <a:pt x="4905" y="5052"/>
                    <a:pt x="4814" y="5030"/>
                  </a:cubicBezTo>
                  <a:cubicBezTo>
                    <a:pt x="4445" y="4949"/>
                    <a:pt x="4436" y="4769"/>
                    <a:pt x="4472" y="4616"/>
                  </a:cubicBezTo>
                  <a:cubicBezTo>
                    <a:pt x="4517" y="4435"/>
                    <a:pt x="4697" y="4336"/>
                    <a:pt x="5031" y="4300"/>
                  </a:cubicBezTo>
                  <a:cubicBezTo>
                    <a:pt x="5851" y="4237"/>
                    <a:pt x="6500" y="4156"/>
                    <a:pt x="6942" y="4066"/>
                  </a:cubicBezTo>
                  <a:cubicBezTo>
                    <a:pt x="7257" y="4003"/>
                    <a:pt x="7726" y="3903"/>
                    <a:pt x="8312" y="3786"/>
                  </a:cubicBezTo>
                  <a:cubicBezTo>
                    <a:pt x="8361" y="3779"/>
                    <a:pt x="8408" y="3776"/>
                    <a:pt x="8451" y="3776"/>
                  </a:cubicBezTo>
                  <a:close/>
                  <a:moveTo>
                    <a:pt x="587" y="3687"/>
                  </a:moveTo>
                  <a:lnTo>
                    <a:pt x="1" y="6238"/>
                  </a:lnTo>
                  <a:lnTo>
                    <a:pt x="1416" y="6563"/>
                  </a:lnTo>
                  <a:lnTo>
                    <a:pt x="2002" y="4012"/>
                  </a:lnTo>
                  <a:lnTo>
                    <a:pt x="587" y="3687"/>
                  </a:lnTo>
                  <a:close/>
                  <a:moveTo>
                    <a:pt x="13116" y="1235"/>
                  </a:moveTo>
                  <a:lnTo>
                    <a:pt x="12972" y="1289"/>
                  </a:lnTo>
                  <a:cubicBezTo>
                    <a:pt x="12008" y="1668"/>
                    <a:pt x="10556" y="2110"/>
                    <a:pt x="8654" y="2623"/>
                  </a:cubicBezTo>
                  <a:cubicBezTo>
                    <a:pt x="5806" y="3399"/>
                    <a:pt x="3922" y="3795"/>
                    <a:pt x="3075" y="3795"/>
                  </a:cubicBezTo>
                  <a:lnTo>
                    <a:pt x="3012" y="3795"/>
                  </a:lnTo>
                  <a:lnTo>
                    <a:pt x="2327" y="6770"/>
                  </a:lnTo>
                  <a:lnTo>
                    <a:pt x="11368" y="8843"/>
                  </a:lnTo>
                  <a:lnTo>
                    <a:pt x="13116" y="1235"/>
                  </a:lnTo>
                  <a:close/>
                  <a:moveTo>
                    <a:pt x="14288" y="0"/>
                  </a:moveTo>
                  <a:lnTo>
                    <a:pt x="12215" y="9041"/>
                  </a:lnTo>
                  <a:lnTo>
                    <a:pt x="13675" y="9375"/>
                  </a:lnTo>
                  <a:lnTo>
                    <a:pt x="15748" y="334"/>
                  </a:lnTo>
                  <a:lnTo>
                    <a:pt x="14288" y="0"/>
                  </a:lnTo>
                  <a:close/>
                </a:path>
              </a:pathLst>
            </a:custGeom>
            <a:solidFill>
              <a:srgbClr val="3C3E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30"/>
            <p:cNvSpPr/>
            <p:nvPr/>
          </p:nvSpPr>
          <p:spPr>
            <a:xfrm>
              <a:off x="4772275" y="3553675"/>
              <a:ext cx="363275" cy="417375"/>
            </a:xfrm>
            <a:custGeom>
              <a:avLst/>
              <a:gdLst/>
              <a:ahLst/>
              <a:cxnLst/>
              <a:rect l="l" t="t" r="r" b="b"/>
              <a:pathLst>
                <a:path w="14531" h="16695" extrusionOk="0">
                  <a:moveTo>
                    <a:pt x="14531" y="1"/>
                  </a:moveTo>
                  <a:cubicBezTo>
                    <a:pt x="14279" y="172"/>
                    <a:pt x="13891" y="370"/>
                    <a:pt x="13350" y="587"/>
                  </a:cubicBezTo>
                  <a:lnTo>
                    <a:pt x="11646" y="7978"/>
                  </a:lnTo>
                  <a:lnTo>
                    <a:pt x="2759" y="5941"/>
                  </a:lnTo>
                  <a:lnTo>
                    <a:pt x="3318" y="3534"/>
                  </a:lnTo>
                  <a:lnTo>
                    <a:pt x="2254" y="3291"/>
                  </a:lnTo>
                  <a:lnTo>
                    <a:pt x="1704" y="5697"/>
                  </a:lnTo>
                  <a:lnTo>
                    <a:pt x="433" y="5400"/>
                  </a:lnTo>
                  <a:lnTo>
                    <a:pt x="109" y="6842"/>
                  </a:lnTo>
                  <a:lnTo>
                    <a:pt x="0" y="7311"/>
                  </a:lnTo>
                  <a:lnTo>
                    <a:pt x="2326" y="7852"/>
                  </a:lnTo>
                  <a:lnTo>
                    <a:pt x="2236" y="8248"/>
                  </a:lnTo>
                  <a:cubicBezTo>
                    <a:pt x="2984" y="8501"/>
                    <a:pt x="4507" y="9645"/>
                    <a:pt x="6797" y="11683"/>
                  </a:cubicBezTo>
                  <a:cubicBezTo>
                    <a:pt x="9014" y="13648"/>
                    <a:pt x="10384" y="15027"/>
                    <a:pt x="10907" y="15811"/>
                  </a:cubicBezTo>
                  <a:lnTo>
                    <a:pt x="10772" y="16397"/>
                  </a:lnTo>
                  <a:lnTo>
                    <a:pt x="12079" y="16694"/>
                  </a:lnTo>
                  <a:lnTo>
                    <a:pt x="13954" y="8510"/>
                  </a:lnTo>
                  <a:lnTo>
                    <a:pt x="12656" y="8203"/>
                  </a:lnTo>
                  <a:lnTo>
                    <a:pt x="14531" y="1"/>
                  </a:lnTo>
                  <a:close/>
                </a:path>
              </a:pathLst>
            </a:custGeom>
            <a:solidFill>
              <a:srgbClr val="303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30"/>
            <p:cNvSpPr/>
            <p:nvPr/>
          </p:nvSpPr>
          <p:spPr>
            <a:xfrm>
              <a:off x="4702650" y="3626025"/>
              <a:ext cx="70775" cy="58375"/>
            </a:xfrm>
            <a:custGeom>
              <a:avLst/>
              <a:gdLst/>
              <a:ahLst/>
              <a:cxnLst/>
              <a:rect l="l" t="t" r="r" b="b"/>
              <a:pathLst>
                <a:path w="2831" h="2335" extrusionOk="0">
                  <a:moveTo>
                    <a:pt x="0" y="0"/>
                  </a:moveTo>
                  <a:lnTo>
                    <a:pt x="198" y="1118"/>
                  </a:lnTo>
                  <a:lnTo>
                    <a:pt x="325" y="1848"/>
                  </a:lnTo>
                  <a:lnTo>
                    <a:pt x="2443" y="2335"/>
                  </a:lnTo>
                  <a:lnTo>
                    <a:pt x="2831" y="649"/>
                  </a:ln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30"/>
            <p:cNvSpPr/>
            <p:nvPr/>
          </p:nvSpPr>
          <p:spPr>
            <a:xfrm>
              <a:off x="4710750" y="3642250"/>
              <a:ext cx="82050" cy="82500"/>
            </a:xfrm>
            <a:custGeom>
              <a:avLst/>
              <a:gdLst/>
              <a:ahLst/>
              <a:cxnLst/>
              <a:rect l="l" t="t" r="r" b="b"/>
              <a:pathLst>
                <a:path w="3282" h="3300" extrusionOk="0">
                  <a:moveTo>
                    <a:pt x="2507" y="0"/>
                  </a:moveTo>
                  <a:lnTo>
                    <a:pt x="2119" y="1686"/>
                  </a:lnTo>
                  <a:lnTo>
                    <a:pt x="1" y="1199"/>
                  </a:lnTo>
                  <a:lnTo>
                    <a:pt x="298" y="2776"/>
                  </a:lnTo>
                  <a:lnTo>
                    <a:pt x="2570" y="3299"/>
                  </a:lnTo>
                  <a:lnTo>
                    <a:pt x="2894" y="1857"/>
                  </a:lnTo>
                  <a:lnTo>
                    <a:pt x="3282" y="180"/>
                  </a:lnTo>
                  <a:lnTo>
                    <a:pt x="250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30"/>
            <p:cNvSpPr/>
            <p:nvPr/>
          </p:nvSpPr>
          <p:spPr>
            <a:xfrm>
              <a:off x="4889225" y="3618300"/>
              <a:ext cx="140200" cy="44575"/>
            </a:xfrm>
            <a:custGeom>
              <a:avLst/>
              <a:gdLst/>
              <a:ahLst/>
              <a:cxnLst/>
              <a:rect l="l" t="t" r="r" b="b"/>
              <a:pathLst>
                <a:path w="5608" h="1783" extrusionOk="0">
                  <a:moveTo>
                    <a:pt x="5066" y="0"/>
                  </a:moveTo>
                  <a:cubicBezTo>
                    <a:pt x="4904" y="0"/>
                    <a:pt x="4798" y="107"/>
                    <a:pt x="4751" y="327"/>
                  </a:cubicBezTo>
                  <a:cubicBezTo>
                    <a:pt x="4751" y="336"/>
                    <a:pt x="4751" y="426"/>
                    <a:pt x="4751" y="579"/>
                  </a:cubicBezTo>
                  <a:cubicBezTo>
                    <a:pt x="4778" y="751"/>
                    <a:pt x="4886" y="850"/>
                    <a:pt x="5057" y="895"/>
                  </a:cubicBezTo>
                  <a:cubicBezTo>
                    <a:pt x="5106" y="907"/>
                    <a:pt x="5152" y="913"/>
                    <a:pt x="5194" y="913"/>
                  </a:cubicBezTo>
                  <a:cubicBezTo>
                    <a:pt x="5379" y="913"/>
                    <a:pt x="5500" y="801"/>
                    <a:pt x="5544" y="588"/>
                  </a:cubicBezTo>
                  <a:cubicBezTo>
                    <a:pt x="5607" y="318"/>
                    <a:pt x="5508" y="138"/>
                    <a:pt x="5256" y="39"/>
                  </a:cubicBezTo>
                  <a:cubicBezTo>
                    <a:pt x="5186" y="13"/>
                    <a:pt x="5123" y="0"/>
                    <a:pt x="5066" y="0"/>
                  </a:cubicBezTo>
                  <a:close/>
                  <a:moveTo>
                    <a:pt x="4110" y="337"/>
                  </a:moveTo>
                  <a:cubicBezTo>
                    <a:pt x="4066" y="337"/>
                    <a:pt x="4018" y="340"/>
                    <a:pt x="3967" y="345"/>
                  </a:cubicBezTo>
                  <a:cubicBezTo>
                    <a:pt x="3372" y="471"/>
                    <a:pt x="2912" y="561"/>
                    <a:pt x="2588" y="625"/>
                  </a:cubicBezTo>
                  <a:cubicBezTo>
                    <a:pt x="2146" y="724"/>
                    <a:pt x="1506" y="805"/>
                    <a:pt x="686" y="868"/>
                  </a:cubicBezTo>
                  <a:cubicBezTo>
                    <a:pt x="316" y="904"/>
                    <a:pt x="109" y="1021"/>
                    <a:pt x="64" y="1237"/>
                  </a:cubicBezTo>
                  <a:cubicBezTo>
                    <a:pt x="1" y="1508"/>
                    <a:pt x="136" y="1670"/>
                    <a:pt x="460" y="1751"/>
                  </a:cubicBezTo>
                  <a:cubicBezTo>
                    <a:pt x="551" y="1772"/>
                    <a:pt x="662" y="1782"/>
                    <a:pt x="792" y="1782"/>
                  </a:cubicBezTo>
                  <a:cubicBezTo>
                    <a:pt x="1230" y="1782"/>
                    <a:pt x="1890" y="1667"/>
                    <a:pt x="2786" y="1445"/>
                  </a:cubicBezTo>
                  <a:cubicBezTo>
                    <a:pt x="3913" y="1147"/>
                    <a:pt x="4490" y="931"/>
                    <a:pt x="4517" y="805"/>
                  </a:cubicBezTo>
                  <a:cubicBezTo>
                    <a:pt x="4589" y="493"/>
                    <a:pt x="4455" y="337"/>
                    <a:pt x="4110" y="337"/>
                  </a:cubicBezTo>
                  <a:close/>
                </a:path>
              </a:pathLst>
            </a:custGeom>
            <a:solidFill>
              <a:srgbClr val="4547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30"/>
            <p:cNvSpPr/>
            <p:nvPr/>
          </p:nvSpPr>
          <p:spPr>
            <a:xfrm>
              <a:off x="5118850" y="3528450"/>
              <a:ext cx="709650" cy="395050"/>
            </a:xfrm>
            <a:custGeom>
              <a:avLst/>
              <a:gdLst/>
              <a:ahLst/>
              <a:cxnLst/>
              <a:rect l="l" t="t" r="r" b="b"/>
              <a:pathLst>
                <a:path w="28386" h="15802" extrusionOk="0">
                  <a:moveTo>
                    <a:pt x="4413" y="2577"/>
                  </a:moveTo>
                  <a:cubicBezTo>
                    <a:pt x="4514" y="2577"/>
                    <a:pt x="4667" y="2596"/>
                    <a:pt x="4895" y="2650"/>
                  </a:cubicBezTo>
                  <a:cubicBezTo>
                    <a:pt x="4986" y="2668"/>
                    <a:pt x="5085" y="2695"/>
                    <a:pt x="5193" y="2722"/>
                  </a:cubicBezTo>
                  <a:cubicBezTo>
                    <a:pt x="5833" y="2912"/>
                    <a:pt x="7771" y="3497"/>
                    <a:pt x="10944" y="4462"/>
                  </a:cubicBezTo>
                  <a:cubicBezTo>
                    <a:pt x="13432" y="5219"/>
                    <a:pt x="15865" y="5922"/>
                    <a:pt x="18164" y="6553"/>
                  </a:cubicBezTo>
                  <a:cubicBezTo>
                    <a:pt x="19137" y="6878"/>
                    <a:pt x="19579" y="7283"/>
                    <a:pt x="19471" y="7752"/>
                  </a:cubicBezTo>
                  <a:cubicBezTo>
                    <a:pt x="19426" y="7923"/>
                    <a:pt x="19327" y="8067"/>
                    <a:pt x="19155" y="8185"/>
                  </a:cubicBezTo>
                  <a:cubicBezTo>
                    <a:pt x="19012" y="8280"/>
                    <a:pt x="18869" y="8324"/>
                    <a:pt x="18725" y="8324"/>
                  </a:cubicBezTo>
                  <a:cubicBezTo>
                    <a:pt x="18679" y="8324"/>
                    <a:pt x="18633" y="8320"/>
                    <a:pt x="18588" y="8311"/>
                  </a:cubicBezTo>
                  <a:cubicBezTo>
                    <a:pt x="13179" y="6652"/>
                    <a:pt x="10241" y="5769"/>
                    <a:pt x="9862" y="5670"/>
                  </a:cubicBezTo>
                  <a:cubicBezTo>
                    <a:pt x="6752" y="4777"/>
                    <a:pt x="4922" y="4219"/>
                    <a:pt x="4436" y="4002"/>
                  </a:cubicBezTo>
                  <a:cubicBezTo>
                    <a:pt x="4030" y="3822"/>
                    <a:pt x="3868" y="3552"/>
                    <a:pt x="3958" y="3173"/>
                  </a:cubicBezTo>
                  <a:cubicBezTo>
                    <a:pt x="4030" y="2848"/>
                    <a:pt x="4138" y="2659"/>
                    <a:pt x="4273" y="2596"/>
                  </a:cubicBezTo>
                  <a:cubicBezTo>
                    <a:pt x="4302" y="2585"/>
                    <a:pt x="4346" y="2577"/>
                    <a:pt x="4413" y="2577"/>
                  </a:cubicBezTo>
                  <a:close/>
                  <a:moveTo>
                    <a:pt x="2200" y="0"/>
                  </a:moveTo>
                  <a:lnTo>
                    <a:pt x="1" y="9573"/>
                  </a:lnTo>
                  <a:lnTo>
                    <a:pt x="27133" y="15801"/>
                  </a:lnTo>
                  <a:lnTo>
                    <a:pt x="27151" y="15729"/>
                  </a:lnTo>
                  <a:cubicBezTo>
                    <a:pt x="27619" y="13755"/>
                    <a:pt x="27971" y="11718"/>
                    <a:pt x="28196" y="9699"/>
                  </a:cubicBezTo>
                  <a:cubicBezTo>
                    <a:pt x="28386" y="8825"/>
                    <a:pt x="27926" y="8248"/>
                    <a:pt x="26853" y="7977"/>
                  </a:cubicBezTo>
                  <a:cubicBezTo>
                    <a:pt x="18768" y="5048"/>
                    <a:pt x="10493" y="2371"/>
                    <a:pt x="2272" y="27"/>
                  </a:cubicBezTo>
                  <a:lnTo>
                    <a:pt x="220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30"/>
            <p:cNvSpPr/>
            <p:nvPr/>
          </p:nvSpPr>
          <p:spPr>
            <a:xfrm>
              <a:off x="5213500" y="3590975"/>
              <a:ext cx="396875" cy="147475"/>
            </a:xfrm>
            <a:custGeom>
              <a:avLst/>
              <a:gdLst/>
              <a:ahLst/>
              <a:cxnLst/>
              <a:rect l="l" t="t" r="r" b="b"/>
              <a:pathLst>
                <a:path w="15875" h="5899" extrusionOk="0">
                  <a:moveTo>
                    <a:pt x="630" y="1"/>
                  </a:moveTo>
                  <a:cubicBezTo>
                    <a:pt x="562" y="1"/>
                    <a:pt x="505" y="8"/>
                    <a:pt x="460" y="23"/>
                  </a:cubicBezTo>
                  <a:cubicBezTo>
                    <a:pt x="298" y="95"/>
                    <a:pt x="181" y="302"/>
                    <a:pt x="100" y="663"/>
                  </a:cubicBezTo>
                  <a:cubicBezTo>
                    <a:pt x="1" y="1078"/>
                    <a:pt x="172" y="1384"/>
                    <a:pt x="623" y="1573"/>
                  </a:cubicBezTo>
                  <a:cubicBezTo>
                    <a:pt x="1118" y="1799"/>
                    <a:pt x="2921" y="2349"/>
                    <a:pt x="6049" y="3241"/>
                  </a:cubicBezTo>
                  <a:cubicBezTo>
                    <a:pt x="6437" y="3340"/>
                    <a:pt x="9348" y="4223"/>
                    <a:pt x="14784" y="5882"/>
                  </a:cubicBezTo>
                  <a:cubicBezTo>
                    <a:pt x="14838" y="5893"/>
                    <a:pt x="14891" y="5899"/>
                    <a:pt x="14944" y="5899"/>
                  </a:cubicBezTo>
                  <a:cubicBezTo>
                    <a:pt x="15103" y="5899"/>
                    <a:pt x="15257" y="5848"/>
                    <a:pt x="15405" y="5747"/>
                  </a:cubicBezTo>
                  <a:cubicBezTo>
                    <a:pt x="15595" y="5621"/>
                    <a:pt x="15712" y="5458"/>
                    <a:pt x="15757" y="5269"/>
                  </a:cubicBezTo>
                  <a:cubicBezTo>
                    <a:pt x="15874" y="4755"/>
                    <a:pt x="15424" y="4323"/>
                    <a:pt x="14405" y="3980"/>
                  </a:cubicBezTo>
                  <a:cubicBezTo>
                    <a:pt x="12088" y="3349"/>
                    <a:pt x="9682" y="2646"/>
                    <a:pt x="7176" y="1889"/>
                  </a:cubicBezTo>
                  <a:cubicBezTo>
                    <a:pt x="3976" y="915"/>
                    <a:pt x="2065" y="329"/>
                    <a:pt x="1425" y="149"/>
                  </a:cubicBezTo>
                  <a:cubicBezTo>
                    <a:pt x="1073" y="51"/>
                    <a:pt x="810" y="1"/>
                    <a:pt x="6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30"/>
            <p:cNvSpPr/>
            <p:nvPr/>
          </p:nvSpPr>
          <p:spPr>
            <a:xfrm>
              <a:off x="5070850" y="3766400"/>
              <a:ext cx="724975" cy="311175"/>
            </a:xfrm>
            <a:custGeom>
              <a:avLst/>
              <a:gdLst/>
              <a:ahLst/>
              <a:cxnLst/>
              <a:rect l="l" t="t" r="r" b="b"/>
              <a:pathLst>
                <a:path w="28999" h="12447" extrusionOk="0">
                  <a:moveTo>
                    <a:pt x="2011" y="1"/>
                  </a:moveTo>
                  <a:lnTo>
                    <a:pt x="136" y="8185"/>
                  </a:lnTo>
                  <a:lnTo>
                    <a:pt x="1" y="8753"/>
                  </a:lnTo>
                  <a:cubicBezTo>
                    <a:pt x="8672" y="10592"/>
                    <a:pt x="17172" y="11818"/>
                    <a:pt x="25501" y="12413"/>
                  </a:cubicBezTo>
                  <a:cubicBezTo>
                    <a:pt x="25660" y="12435"/>
                    <a:pt x="25809" y="12446"/>
                    <a:pt x="25949" y="12446"/>
                  </a:cubicBezTo>
                  <a:cubicBezTo>
                    <a:pt x="26720" y="12446"/>
                    <a:pt x="27220" y="12112"/>
                    <a:pt x="27448" y="11448"/>
                  </a:cubicBezTo>
                  <a:cubicBezTo>
                    <a:pt x="28061" y="9718"/>
                    <a:pt x="28575" y="7969"/>
                    <a:pt x="28999" y="6193"/>
                  </a:cubicBezTo>
                  <a:lnTo>
                    <a:pt x="20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30"/>
            <p:cNvSpPr/>
            <p:nvPr/>
          </p:nvSpPr>
          <p:spPr>
            <a:xfrm>
              <a:off x="4697000" y="3525875"/>
              <a:ext cx="1131500" cy="555150"/>
            </a:xfrm>
            <a:custGeom>
              <a:avLst/>
              <a:gdLst/>
              <a:ahLst/>
              <a:cxnLst/>
              <a:rect l="l" t="t" r="r" b="b"/>
              <a:pathLst>
                <a:path w="45260" h="22206" extrusionOk="0">
                  <a:moveTo>
                    <a:pt x="19277" y="430"/>
                  </a:moveTo>
                  <a:cubicBezTo>
                    <a:pt x="20268" y="625"/>
                    <a:pt x="21223" y="951"/>
                    <a:pt x="22193" y="1230"/>
                  </a:cubicBezTo>
                  <a:cubicBezTo>
                    <a:pt x="23221" y="1545"/>
                    <a:pt x="24248" y="1852"/>
                    <a:pt x="25276" y="2185"/>
                  </a:cubicBezTo>
                  <a:cubicBezTo>
                    <a:pt x="27331" y="2834"/>
                    <a:pt x="29377" y="3501"/>
                    <a:pt x="31414" y="4177"/>
                  </a:cubicBezTo>
                  <a:cubicBezTo>
                    <a:pt x="33460" y="4844"/>
                    <a:pt x="35489" y="5565"/>
                    <a:pt x="37544" y="6205"/>
                  </a:cubicBezTo>
                  <a:cubicBezTo>
                    <a:pt x="39599" y="6836"/>
                    <a:pt x="41627" y="7567"/>
                    <a:pt x="43637" y="8315"/>
                  </a:cubicBezTo>
                  <a:lnTo>
                    <a:pt x="43655" y="8324"/>
                  </a:lnTo>
                  <a:cubicBezTo>
                    <a:pt x="44016" y="8423"/>
                    <a:pt x="44367" y="8567"/>
                    <a:pt x="44602" y="8810"/>
                  </a:cubicBezTo>
                  <a:cubicBezTo>
                    <a:pt x="44710" y="8937"/>
                    <a:pt x="44782" y="9081"/>
                    <a:pt x="44818" y="9234"/>
                  </a:cubicBezTo>
                  <a:cubicBezTo>
                    <a:pt x="44845" y="9396"/>
                    <a:pt x="44836" y="9568"/>
                    <a:pt x="44800" y="9739"/>
                  </a:cubicBezTo>
                  <a:cubicBezTo>
                    <a:pt x="44791" y="9748"/>
                    <a:pt x="44791" y="9748"/>
                    <a:pt x="44791" y="9757"/>
                  </a:cubicBezTo>
                  <a:cubicBezTo>
                    <a:pt x="44728" y="10262"/>
                    <a:pt x="44665" y="10766"/>
                    <a:pt x="44593" y="11271"/>
                  </a:cubicBezTo>
                  <a:lnTo>
                    <a:pt x="44358" y="12777"/>
                  </a:lnTo>
                  <a:cubicBezTo>
                    <a:pt x="44268" y="13281"/>
                    <a:pt x="44196" y="13777"/>
                    <a:pt x="44097" y="14282"/>
                  </a:cubicBezTo>
                  <a:cubicBezTo>
                    <a:pt x="44016" y="14778"/>
                    <a:pt x="43908" y="15282"/>
                    <a:pt x="43799" y="15778"/>
                  </a:cubicBezTo>
                  <a:cubicBezTo>
                    <a:pt x="43637" y="16454"/>
                    <a:pt x="43457" y="17130"/>
                    <a:pt x="43259" y="17797"/>
                  </a:cubicBezTo>
                  <a:cubicBezTo>
                    <a:pt x="43051" y="18473"/>
                    <a:pt x="42853" y="19140"/>
                    <a:pt x="42646" y="19807"/>
                  </a:cubicBezTo>
                  <a:cubicBezTo>
                    <a:pt x="42546" y="20141"/>
                    <a:pt x="42438" y="20474"/>
                    <a:pt x="42321" y="20808"/>
                  </a:cubicBezTo>
                  <a:cubicBezTo>
                    <a:pt x="42294" y="20889"/>
                    <a:pt x="42267" y="20970"/>
                    <a:pt x="42240" y="21051"/>
                  </a:cubicBezTo>
                  <a:cubicBezTo>
                    <a:pt x="42213" y="21123"/>
                    <a:pt x="42177" y="21196"/>
                    <a:pt x="42141" y="21268"/>
                  </a:cubicBezTo>
                  <a:cubicBezTo>
                    <a:pt x="42069" y="21412"/>
                    <a:pt x="41970" y="21529"/>
                    <a:pt x="41852" y="21628"/>
                  </a:cubicBezTo>
                  <a:cubicBezTo>
                    <a:pt x="41618" y="21827"/>
                    <a:pt x="41294" y="21917"/>
                    <a:pt x="40969" y="21935"/>
                  </a:cubicBezTo>
                  <a:cubicBezTo>
                    <a:pt x="40798" y="21935"/>
                    <a:pt x="40636" y="21926"/>
                    <a:pt x="40455" y="21908"/>
                  </a:cubicBezTo>
                  <a:lnTo>
                    <a:pt x="39932" y="21872"/>
                  </a:lnTo>
                  <a:cubicBezTo>
                    <a:pt x="38526" y="21799"/>
                    <a:pt x="37138" y="21673"/>
                    <a:pt x="35741" y="21538"/>
                  </a:cubicBezTo>
                  <a:cubicBezTo>
                    <a:pt x="34344" y="21385"/>
                    <a:pt x="32947" y="21241"/>
                    <a:pt x="31559" y="21051"/>
                  </a:cubicBezTo>
                  <a:cubicBezTo>
                    <a:pt x="30864" y="20961"/>
                    <a:pt x="30170" y="20853"/>
                    <a:pt x="29485" y="20754"/>
                  </a:cubicBezTo>
                  <a:cubicBezTo>
                    <a:pt x="28791" y="20646"/>
                    <a:pt x="28097" y="20547"/>
                    <a:pt x="27403" y="20438"/>
                  </a:cubicBezTo>
                  <a:cubicBezTo>
                    <a:pt x="26015" y="20222"/>
                    <a:pt x="24636" y="19988"/>
                    <a:pt x="23257" y="19753"/>
                  </a:cubicBezTo>
                  <a:cubicBezTo>
                    <a:pt x="20562" y="19287"/>
                    <a:pt x="17868" y="18768"/>
                    <a:pt x="15191" y="18224"/>
                  </a:cubicBezTo>
                  <a:lnTo>
                    <a:pt x="15191" y="18224"/>
                  </a:lnTo>
                  <a:lnTo>
                    <a:pt x="15279" y="17851"/>
                  </a:lnTo>
                  <a:cubicBezTo>
                    <a:pt x="15297" y="17743"/>
                    <a:pt x="15234" y="17644"/>
                    <a:pt x="15135" y="17617"/>
                  </a:cubicBezTo>
                  <a:lnTo>
                    <a:pt x="14017" y="17362"/>
                  </a:lnTo>
                  <a:lnTo>
                    <a:pt x="14017" y="17362"/>
                  </a:lnTo>
                  <a:lnTo>
                    <a:pt x="14108" y="16968"/>
                  </a:lnTo>
                  <a:lnTo>
                    <a:pt x="14108" y="16959"/>
                  </a:lnTo>
                  <a:cubicBezTo>
                    <a:pt x="14117" y="16905"/>
                    <a:pt x="14108" y="16860"/>
                    <a:pt x="14081" y="16815"/>
                  </a:cubicBezTo>
                  <a:cubicBezTo>
                    <a:pt x="13774" y="16409"/>
                    <a:pt x="13441" y="16058"/>
                    <a:pt x="13098" y="15706"/>
                  </a:cubicBezTo>
                  <a:cubicBezTo>
                    <a:pt x="12756" y="15364"/>
                    <a:pt x="12413" y="15030"/>
                    <a:pt x="12061" y="14697"/>
                  </a:cubicBezTo>
                  <a:cubicBezTo>
                    <a:pt x="11349" y="14039"/>
                    <a:pt x="10628" y="13399"/>
                    <a:pt x="9907" y="12759"/>
                  </a:cubicBezTo>
                  <a:cubicBezTo>
                    <a:pt x="9177" y="12119"/>
                    <a:pt x="8447" y="11497"/>
                    <a:pt x="7708" y="10866"/>
                  </a:cubicBezTo>
                  <a:cubicBezTo>
                    <a:pt x="7338" y="10559"/>
                    <a:pt x="6969" y="10244"/>
                    <a:pt x="6581" y="9946"/>
                  </a:cubicBezTo>
                  <a:cubicBezTo>
                    <a:pt x="6392" y="9802"/>
                    <a:pt x="6184" y="9658"/>
                    <a:pt x="5977" y="9532"/>
                  </a:cubicBezTo>
                  <a:cubicBezTo>
                    <a:pt x="5818" y="9428"/>
                    <a:pt x="5653" y="9329"/>
                    <a:pt x="5471" y="9244"/>
                  </a:cubicBezTo>
                  <a:lnTo>
                    <a:pt x="5471" y="9244"/>
                  </a:lnTo>
                  <a:cubicBezTo>
                    <a:pt x="5490" y="9164"/>
                    <a:pt x="5510" y="9082"/>
                    <a:pt x="5526" y="9000"/>
                  </a:cubicBezTo>
                  <a:lnTo>
                    <a:pt x="5535" y="8955"/>
                  </a:lnTo>
                  <a:cubicBezTo>
                    <a:pt x="5535" y="8946"/>
                    <a:pt x="5535" y="8937"/>
                    <a:pt x="5535" y="8928"/>
                  </a:cubicBezTo>
                  <a:cubicBezTo>
                    <a:pt x="5535" y="8838"/>
                    <a:pt x="5463" y="8774"/>
                    <a:pt x="5382" y="8774"/>
                  </a:cubicBezTo>
                  <a:cubicBezTo>
                    <a:pt x="5175" y="8774"/>
                    <a:pt x="4976" y="8747"/>
                    <a:pt x="4778" y="8720"/>
                  </a:cubicBezTo>
                  <a:cubicBezTo>
                    <a:pt x="4580" y="8693"/>
                    <a:pt x="4382" y="8657"/>
                    <a:pt x="4192" y="8612"/>
                  </a:cubicBezTo>
                  <a:cubicBezTo>
                    <a:pt x="3994" y="8567"/>
                    <a:pt x="3805" y="8513"/>
                    <a:pt x="3615" y="8450"/>
                  </a:cubicBezTo>
                  <a:cubicBezTo>
                    <a:pt x="3488" y="8413"/>
                    <a:pt x="3360" y="8369"/>
                    <a:pt x="3236" y="8316"/>
                  </a:cubicBezTo>
                  <a:lnTo>
                    <a:pt x="3236" y="8316"/>
                  </a:lnTo>
                  <a:lnTo>
                    <a:pt x="3309" y="7999"/>
                  </a:lnTo>
                  <a:lnTo>
                    <a:pt x="3318" y="7963"/>
                  </a:lnTo>
                  <a:cubicBezTo>
                    <a:pt x="3318" y="7954"/>
                    <a:pt x="3318" y="7945"/>
                    <a:pt x="3318" y="7936"/>
                  </a:cubicBezTo>
                  <a:cubicBezTo>
                    <a:pt x="3318" y="7846"/>
                    <a:pt x="3255" y="7765"/>
                    <a:pt x="3165" y="7765"/>
                  </a:cubicBezTo>
                  <a:cubicBezTo>
                    <a:pt x="2966" y="7756"/>
                    <a:pt x="2768" y="7729"/>
                    <a:pt x="2579" y="7702"/>
                  </a:cubicBezTo>
                  <a:cubicBezTo>
                    <a:pt x="2390" y="7666"/>
                    <a:pt x="2200" y="7630"/>
                    <a:pt x="2011" y="7585"/>
                  </a:cubicBezTo>
                  <a:cubicBezTo>
                    <a:pt x="1680" y="7506"/>
                    <a:pt x="1350" y="7420"/>
                    <a:pt x="1031" y="7298"/>
                  </a:cubicBezTo>
                  <a:lnTo>
                    <a:pt x="1031" y="7298"/>
                  </a:lnTo>
                  <a:cubicBezTo>
                    <a:pt x="992" y="6753"/>
                    <a:pt x="915" y="6209"/>
                    <a:pt x="821" y="5665"/>
                  </a:cubicBezTo>
                  <a:cubicBezTo>
                    <a:pt x="746" y="5190"/>
                    <a:pt x="677" y="4708"/>
                    <a:pt x="519" y="4242"/>
                  </a:cubicBezTo>
                  <a:lnTo>
                    <a:pt x="519" y="4242"/>
                  </a:lnTo>
                  <a:cubicBezTo>
                    <a:pt x="712" y="4272"/>
                    <a:pt x="903" y="4309"/>
                    <a:pt x="1092" y="4349"/>
                  </a:cubicBezTo>
                  <a:cubicBezTo>
                    <a:pt x="1398" y="4403"/>
                    <a:pt x="1695" y="4475"/>
                    <a:pt x="1993" y="4547"/>
                  </a:cubicBezTo>
                  <a:cubicBezTo>
                    <a:pt x="2597" y="4691"/>
                    <a:pt x="3201" y="4844"/>
                    <a:pt x="3787" y="5025"/>
                  </a:cubicBezTo>
                  <a:lnTo>
                    <a:pt x="3805" y="5025"/>
                  </a:lnTo>
                  <a:cubicBezTo>
                    <a:pt x="3820" y="5029"/>
                    <a:pt x="3836" y="5031"/>
                    <a:pt x="3851" y="5031"/>
                  </a:cubicBezTo>
                  <a:cubicBezTo>
                    <a:pt x="3931" y="5031"/>
                    <a:pt x="3998" y="4973"/>
                    <a:pt x="4021" y="4889"/>
                  </a:cubicBezTo>
                  <a:lnTo>
                    <a:pt x="4021" y="4880"/>
                  </a:lnTo>
                  <a:lnTo>
                    <a:pt x="4148" y="4317"/>
                  </a:lnTo>
                  <a:lnTo>
                    <a:pt x="4148" y="4317"/>
                  </a:lnTo>
                  <a:cubicBezTo>
                    <a:pt x="4481" y="4347"/>
                    <a:pt x="4813" y="4416"/>
                    <a:pt x="5139" y="4484"/>
                  </a:cubicBezTo>
                  <a:cubicBezTo>
                    <a:pt x="5526" y="4583"/>
                    <a:pt x="5905" y="4682"/>
                    <a:pt x="6284" y="4835"/>
                  </a:cubicBezTo>
                  <a:cubicBezTo>
                    <a:pt x="6293" y="4844"/>
                    <a:pt x="6302" y="4844"/>
                    <a:pt x="6311" y="4844"/>
                  </a:cubicBezTo>
                  <a:cubicBezTo>
                    <a:pt x="6322" y="4847"/>
                    <a:pt x="6334" y="4848"/>
                    <a:pt x="6345" y="4848"/>
                  </a:cubicBezTo>
                  <a:cubicBezTo>
                    <a:pt x="6421" y="4848"/>
                    <a:pt x="6485" y="4797"/>
                    <a:pt x="6509" y="4718"/>
                  </a:cubicBezTo>
                  <a:lnTo>
                    <a:pt x="6509" y="4691"/>
                  </a:lnTo>
                  <a:lnTo>
                    <a:pt x="6584" y="4392"/>
                  </a:lnTo>
                  <a:lnTo>
                    <a:pt x="6584" y="4392"/>
                  </a:lnTo>
                  <a:cubicBezTo>
                    <a:pt x="7031" y="4355"/>
                    <a:pt x="7460" y="4267"/>
                    <a:pt x="7888" y="4186"/>
                  </a:cubicBezTo>
                  <a:cubicBezTo>
                    <a:pt x="8366" y="4087"/>
                    <a:pt x="8834" y="3970"/>
                    <a:pt x="9303" y="3862"/>
                  </a:cubicBezTo>
                  <a:cubicBezTo>
                    <a:pt x="9781" y="3745"/>
                    <a:pt x="10250" y="3627"/>
                    <a:pt x="10718" y="3501"/>
                  </a:cubicBezTo>
                  <a:lnTo>
                    <a:pt x="12116" y="3132"/>
                  </a:lnTo>
                  <a:cubicBezTo>
                    <a:pt x="13053" y="2888"/>
                    <a:pt x="13981" y="2627"/>
                    <a:pt x="14919" y="2348"/>
                  </a:cubicBezTo>
                  <a:cubicBezTo>
                    <a:pt x="15379" y="2203"/>
                    <a:pt x="15838" y="2050"/>
                    <a:pt x="16298" y="1888"/>
                  </a:cubicBezTo>
                  <a:cubicBezTo>
                    <a:pt x="16758" y="1717"/>
                    <a:pt x="17217" y="1545"/>
                    <a:pt x="17659" y="1275"/>
                  </a:cubicBezTo>
                  <a:cubicBezTo>
                    <a:pt x="17695" y="1248"/>
                    <a:pt x="17722" y="1212"/>
                    <a:pt x="17731" y="1167"/>
                  </a:cubicBezTo>
                  <a:lnTo>
                    <a:pt x="17731" y="1158"/>
                  </a:lnTo>
                  <a:lnTo>
                    <a:pt x="17858" y="621"/>
                  </a:lnTo>
                  <a:lnTo>
                    <a:pt x="17858" y="621"/>
                  </a:lnTo>
                  <a:cubicBezTo>
                    <a:pt x="18019" y="634"/>
                    <a:pt x="18172" y="666"/>
                    <a:pt x="18326" y="698"/>
                  </a:cubicBezTo>
                  <a:cubicBezTo>
                    <a:pt x="18542" y="761"/>
                    <a:pt x="18759" y="824"/>
                    <a:pt x="18966" y="923"/>
                  </a:cubicBezTo>
                  <a:cubicBezTo>
                    <a:pt x="18975" y="923"/>
                    <a:pt x="18984" y="932"/>
                    <a:pt x="19002" y="932"/>
                  </a:cubicBezTo>
                  <a:cubicBezTo>
                    <a:pt x="19013" y="935"/>
                    <a:pt x="19023" y="936"/>
                    <a:pt x="19034" y="936"/>
                  </a:cubicBezTo>
                  <a:cubicBezTo>
                    <a:pt x="19103" y="936"/>
                    <a:pt x="19168" y="886"/>
                    <a:pt x="19191" y="815"/>
                  </a:cubicBezTo>
                  <a:lnTo>
                    <a:pt x="19200" y="779"/>
                  </a:lnTo>
                  <a:lnTo>
                    <a:pt x="19277" y="430"/>
                  </a:lnTo>
                  <a:close/>
                  <a:moveTo>
                    <a:pt x="19118" y="0"/>
                  </a:moveTo>
                  <a:cubicBezTo>
                    <a:pt x="19034" y="0"/>
                    <a:pt x="18964" y="53"/>
                    <a:pt x="18948" y="139"/>
                  </a:cubicBezTo>
                  <a:lnTo>
                    <a:pt x="18939" y="157"/>
                  </a:lnTo>
                  <a:lnTo>
                    <a:pt x="18855" y="537"/>
                  </a:lnTo>
                  <a:lnTo>
                    <a:pt x="18855" y="537"/>
                  </a:lnTo>
                  <a:cubicBezTo>
                    <a:pt x="18695" y="524"/>
                    <a:pt x="18535" y="496"/>
                    <a:pt x="18380" y="464"/>
                  </a:cubicBezTo>
                  <a:cubicBezTo>
                    <a:pt x="18164" y="410"/>
                    <a:pt x="17948" y="355"/>
                    <a:pt x="17749" y="238"/>
                  </a:cubicBezTo>
                  <a:cubicBezTo>
                    <a:pt x="17731" y="238"/>
                    <a:pt x="17722" y="229"/>
                    <a:pt x="17704" y="229"/>
                  </a:cubicBezTo>
                  <a:cubicBezTo>
                    <a:pt x="17692" y="227"/>
                    <a:pt x="17680" y="225"/>
                    <a:pt x="17669" y="225"/>
                  </a:cubicBezTo>
                  <a:cubicBezTo>
                    <a:pt x="17601" y="225"/>
                    <a:pt x="17539" y="269"/>
                    <a:pt x="17524" y="346"/>
                  </a:cubicBezTo>
                  <a:lnTo>
                    <a:pt x="17515" y="391"/>
                  </a:lnTo>
                  <a:lnTo>
                    <a:pt x="17379" y="989"/>
                  </a:lnTo>
                  <a:lnTo>
                    <a:pt x="17379" y="989"/>
                  </a:lnTo>
                  <a:cubicBezTo>
                    <a:pt x="17029" y="1231"/>
                    <a:pt x="16601" y="1419"/>
                    <a:pt x="16181" y="1590"/>
                  </a:cubicBezTo>
                  <a:cubicBezTo>
                    <a:pt x="15739" y="1771"/>
                    <a:pt x="15288" y="1924"/>
                    <a:pt x="14829" y="2077"/>
                  </a:cubicBezTo>
                  <a:cubicBezTo>
                    <a:pt x="13918" y="2384"/>
                    <a:pt x="12990" y="2645"/>
                    <a:pt x="12052" y="2897"/>
                  </a:cubicBezTo>
                  <a:cubicBezTo>
                    <a:pt x="11593" y="3024"/>
                    <a:pt x="11124" y="3159"/>
                    <a:pt x="10655" y="3276"/>
                  </a:cubicBezTo>
                  <a:cubicBezTo>
                    <a:pt x="10187" y="3393"/>
                    <a:pt x="9718" y="3510"/>
                    <a:pt x="9249" y="3618"/>
                  </a:cubicBezTo>
                  <a:cubicBezTo>
                    <a:pt x="8780" y="3727"/>
                    <a:pt x="8303" y="3808"/>
                    <a:pt x="7834" y="3889"/>
                  </a:cubicBezTo>
                  <a:cubicBezTo>
                    <a:pt x="7600" y="3934"/>
                    <a:pt x="7356" y="3961"/>
                    <a:pt x="7122" y="3988"/>
                  </a:cubicBezTo>
                  <a:cubicBezTo>
                    <a:pt x="6953" y="4008"/>
                    <a:pt x="6784" y="4022"/>
                    <a:pt x="6618" y="4022"/>
                  </a:cubicBezTo>
                  <a:cubicBezTo>
                    <a:pt x="6554" y="4022"/>
                    <a:pt x="6491" y="4020"/>
                    <a:pt x="6428" y="4015"/>
                  </a:cubicBezTo>
                  <a:cubicBezTo>
                    <a:pt x="6338" y="4015"/>
                    <a:pt x="6256" y="4069"/>
                    <a:pt x="6238" y="4159"/>
                  </a:cubicBezTo>
                  <a:lnTo>
                    <a:pt x="6238" y="4168"/>
                  </a:lnTo>
                  <a:lnTo>
                    <a:pt x="6176" y="4441"/>
                  </a:lnTo>
                  <a:lnTo>
                    <a:pt x="6176" y="4441"/>
                  </a:lnTo>
                  <a:cubicBezTo>
                    <a:pt x="5842" y="4407"/>
                    <a:pt x="5510" y="4345"/>
                    <a:pt x="5184" y="4276"/>
                  </a:cubicBezTo>
                  <a:cubicBezTo>
                    <a:pt x="4796" y="4186"/>
                    <a:pt x="4418" y="4078"/>
                    <a:pt x="4039" y="3925"/>
                  </a:cubicBezTo>
                  <a:cubicBezTo>
                    <a:pt x="4030" y="3925"/>
                    <a:pt x="4021" y="3916"/>
                    <a:pt x="4012" y="3916"/>
                  </a:cubicBezTo>
                  <a:cubicBezTo>
                    <a:pt x="4000" y="3914"/>
                    <a:pt x="3989" y="3912"/>
                    <a:pt x="3978" y="3912"/>
                  </a:cubicBezTo>
                  <a:cubicBezTo>
                    <a:pt x="3902" y="3912"/>
                    <a:pt x="3837" y="3964"/>
                    <a:pt x="3814" y="4042"/>
                  </a:cubicBezTo>
                  <a:lnTo>
                    <a:pt x="3805" y="4069"/>
                  </a:lnTo>
                  <a:lnTo>
                    <a:pt x="3683" y="4611"/>
                  </a:lnTo>
                  <a:lnTo>
                    <a:pt x="3683" y="4611"/>
                  </a:lnTo>
                  <a:cubicBezTo>
                    <a:pt x="3136" y="4513"/>
                    <a:pt x="2596" y="4406"/>
                    <a:pt x="2056" y="4285"/>
                  </a:cubicBezTo>
                  <a:cubicBezTo>
                    <a:pt x="1759" y="4222"/>
                    <a:pt x="1452" y="4159"/>
                    <a:pt x="1155" y="4078"/>
                  </a:cubicBezTo>
                  <a:cubicBezTo>
                    <a:pt x="857" y="3997"/>
                    <a:pt x="560" y="3916"/>
                    <a:pt x="262" y="3817"/>
                  </a:cubicBezTo>
                  <a:cubicBezTo>
                    <a:pt x="253" y="3808"/>
                    <a:pt x="235" y="3808"/>
                    <a:pt x="217" y="3808"/>
                  </a:cubicBezTo>
                  <a:cubicBezTo>
                    <a:pt x="212" y="3807"/>
                    <a:pt x="206" y="3807"/>
                    <a:pt x="200" y="3807"/>
                  </a:cubicBezTo>
                  <a:cubicBezTo>
                    <a:pt x="109" y="3807"/>
                    <a:pt x="37" y="3876"/>
                    <a:pt x="37" y="3970"/>
                  </a:cubicBezTo>
                  <a:lnTo>
                    <a:pt x="28" y="4042"/>
                  </a:lnTo>
                  <a:cubicBezTo>
                    <a:pt x="1" y="4637"/>
                    <a:pt x="127" y="5205"/>
                    <a:pt x="235" y="5773"/>
                  </a:cubicBezTo>
                  <a:cubicBezTo>
                    <a:pt x="352" y="6341"/>
                    <a:pt x="488" y="6909"/>
                    <a:pt x="659" y="7467"/>
                  </a:cubicBezTo>
                  <a:lnTo>
                    <a:pt x="677" y="7521"/>
                  </a:lnTo>
                  <a:cubicBezTo>
                    <a:pt x="686" y="7576"/>
                    <a:pt x="740" y="7621"/>
                    <a:pt x="803" y="7621"/>
                  </a:cubicBezTo>
                  <a:cubicBezTo>
                    <a:pt x="1200" y="7648"/>
                    <a:pt x="1578" y="7720"/>
                    <a:pt x="1957" y="7801"/>
                  </a:cubicBezTo>
                  <a:cubicBezTo>
                    <a:pt x="2146" y="7846"/>
                    <a:pt x="2335" y="7891"/>
                    <a:pt x="2525" y="7945"/>
                  </a:cubicBezTo>
                  <a:cubicBezTo>
                    <a:pt x="2646" y="7981"/>
                    <a:pt x="2771" y="8022"/>
                    <a:pt x="2894" y="8069"/>
                  </a:cubicBezTo>
                  <a:lnTo>
                    <a:pt x="2894" y="8069"/>
                  </a:lnTo>
                  <a:lnTo>
                    <a:pt x="2822" y="8387"/>
                  </a:lnTo>
                  <a:lnTo>
                    <a:pt x="2813" y="8423"/>
                  </a:lnTo>
                  <a:cubicBezTo>
                    <a:pt x="2804" y="8432"/>
                    <a:pt x="2804" y="8441"/>
                    <a:pt x="2804" y="8450"/>
                  </a:cubicBezTo>
                  <a:cubicBezTo>
                    <a:pt x="2804" y="8540"/>
                    <a:pt x="2876" y="8612"/>
                    <a:pt x="2966" y="8612"/>
                  </a:cubicBezTo>
                  <a:cubicBezTo>
                    <a:pt x="3174" y="8612"/>
                    <a:pt x="3372" y="8639"/>
                    <a:pt x="3570" y="8666"/>
                  </a:cubicBezTo>
                  <a:cubicBezTo>
                    <a:pt x="3760" y="8693"/>
                    <a:pt x="3958" y="8729"/>
                    <a:pt x="4156" y="8774"/>
                  </a:cubicBezTo>
                  <a:cubicBezTo>
                    <a:pt x="4346" y="8819"/>
                    <a:pt x="4535" y="8874"/>
                    <a:pt x="4733" y="8928"/>
                  </a:cubicBezTo>
                  <a:cubicBezTo>
                    <a:pt x="4859" y="8970"/>
                    <a:pt x="4986" y="9016"/>
                    <a:pt x="5109" y="9069"/>
                  </a:cubicBezTo>
                  <a:lnTo>
                    <a:pt x="5109" y="9069"/>
                  </a:lnTo>
                  <a:cubicBezTo>
                    <a:pt x="5091" y="9149"/>
                    <a:pt x="5074" y="9232"/>
                    <a:pt x="5058" y="9315"/>
                  </a:cubicBezTo>
                  <a:cubicBezTo>
                    <a:pt x="5031" y="9414"/>
                    <a:pt x="5085" y="9514"/>
                    <a:pt x="5184" y="9541"/>
                  </a:cubicBezTo>
                  <a:cubicBezTo>
                    <a:pt x="5382" y="9604"/>
                    <a:pt x="5598" y="9712"/>
                    <a:pt x="5797" y="9829"/>
                  </a:cubicBezTo>
                  <a:cubicBezTo>
                    <a:pt x="6004" y="9937"/>
                    <a:pt x="6211" y="10063"/>
                    <a:pt x="6410" y="10199"/>
                  </a:cubicBezTo>
                  <a:cubicBezTo>
                    <a:pt x="6806" y="10460"/>
                    <a:pt x="7194" y="10739"/>
                    <a:pt x="7582" y="11028"/>
                  </a:cubicBezTo>
                  <a:cubicBezTo>
                    <a:pt x="8348" y="11614"/>
                    <a:pt x="9069" y="12254"/>
                    <a:pt x="9790" y="12894"/>
                  </a:cubicBezTo>
                  <a:cubicBezTo>
                    <a:pt x="10502" y="13534"/>
                    <a:pt x="11214" y="14192"/>
                    <a:pt x="11890" y="14868"/>
                  </a:cubicBezTo>
                  <a:cubicBezTo>
                    <a:pt x="12233" y="15210"/>
                    <a:pt x="12566" y="15553"/>
                    <a:pt x="12882" y="15913"/>
                  </a:cubicBezTo>
                  <a:cubicBezTo>
                    <a:pt x="13178" y="16252"/>
                    <a:pt x="13474" y="16590"/>
                    <a:pt x="13710" y="16958"/>
                  </a:cubicBezTo>
                  <a:lnTo>
                    <a:pt x="13710" y="16958"/>
                  </a:lnTo>
                  <a:lnTo>
                    <a:pt x="13594" y="17464"/>
                  </a:lnTo>
                  <a:cubicBezTo>
                    <a:pt x="13567" y="17572"/>
                    <a:pt x="13639" y="17671"/>
                    <a:pt x="13738" y="17698"/>
                  </a:cubicBezTo>
                  <a:lnTo>
                    <a:pt x="14855" y="17952"/>
                  </a:lnTo>
                  <a:lnTo>
                    <a:pt x="14855" y="17952"/>
                  </a:lnTo>
                  <a:lnTo>
                    <a:pt x="14766" y="18329"/>
                  </a:lnTo>
                  <a:lnTo>
                    <a:pt x="14766" y="18338"/>
                  </a:lnTo>
                  <a:cubicBezTo>
                    <a:pt x="14748" y="18437"/>
                    <a:pt x="14811" y="18545"/>
                    <a:pt x="14919" y="18563"/>
                  </a:cubicBezTo>
                  <a:cubicBezTo>
                    <a:pt x="17659" y="19167"/>
                    <a:pt x="20417" y="19690"/>
                    <a:pt x="23194" y="20150"/>
                  </a:cubicBezTo>
                  <a:cubicBezTo>
                    <a:pt x="23879" y="20258"/>
                    <a:pt x="24573" y="20375"/>
                    <a:pt x="25267" y="20474"/>
                  </a:cubicBezTo>
                  <a:cubicBezTo>
                    <a:pt x="25961" y="20583"/>
                    <a:pt x="26655" y="20682"/>
                    <a:pt x="27358" y="20772"/>
                  </a:cubicBezTo>
                  <a:cubicBezTo>
                    <a:pt x="28746" y="20961"/>
                    <a:pt x="30143" y="21132"/>
                    <a:pt x="31531" y="21286"/>
                  </a:cubicBezTo>
                  <a:cubicBezTo>
                    <a:pt x="34326" y="21601"/>
                    <a:pt x="37120" y="21863"/>
                    <a:pt x="39905" y="22115"/>
                  </a:cubicBezTo>
                  <a:lnTo>
                    <a:pt x="40428" y="22160"/>
                  </a:lnTo>
                  <a:cubicBezTo>
                    <a:pt x="40608" y="22187"/>
                    <a:pt x="40789" y="22205"/>
                    <a:pt x="40969" y="22205"/>
                  </a:cubicBezTo>
                  <a:cubicBezTo>
                    <a:pt x="41339" y="22196"/>
                    <a:pt x="41735" y="22115"/>
                    <a:pt x="42051" y="21872"/>
                  </a:cubicBezTo>
                  <a:cubicBezTo>
                    <a:pt x="42204" y="21745"/>
                    <a:pt x="42330" y="21592"/>
                    <a:pt x="42429" y="21421"/>
                  </a:cubicBezTo>
                  <a:cubicBezTo>
                    <a:pt x="42474" y="21340"/>
                    <a:pt x="42510" y="21250"/>
                    <a:pt x="42546" y="21159"/>
                  </a:cubicBezTo>
                  <a:cubicBezTo>
                    <a:pt x="42583" y="21078"/>
                    <a:pt x="42610" y="20997"/>
                    <a:pt x="42637" y="20916"/>
                  </a:cubicBezTo>
                  <a:cubicBezTo>
                    <a:pt x="42754" y="20583"/>
                    <a:pt x="42871" y="20249"/>
                    <a:pt x="42988" y="19916"/>
                  </a:cubicBezTo>
                  <a:cubicBezTo>
                    <a:pt x="43214" y="19249"/>
                    <a:pt x="43421" y="18582"/>
                    <a:pt x="43601" y="17896"/>
                  </a:cubicBezTo>
                  <a:cubicBezTo>
                    <a:pt x="43772" y="17220"/>
                    <a:pt x="43944" y="16535"/>
                    <a:pt x="44106" y="15850"/>
                  </a:cubicBezTo>
                  <a:cubicBezTo>
                    <a:pt x="44232" y="15355"/>
                    <a:pt x="44340" y="14850"/>
                    <a:pt x="44457" y="14354"/>
                  </a:cubicBezTo>
                  <a:cubicBezTo>
                    <a:pt x="44575" y="13858"/>
                    <a:pt x="44683" y="13353"/>
                    <a:pt x="44773" y="12849"/>
                  </a:cubicBezTo>
                  <a:cubicBezTo>
                    <a:pt x="44872" y="12344"/>
                    <a:pt x="44944" y="11839"/>
                    <a:pt x="45016" y="11334"/>
                  </a:cubicBezTo>
                  <a:cubicBezTo>
                    <a:pt x="45088" y="10821"/>
                    <a:pt x="45152" y="10316"/>
                    <a:pt x="45206" y="9802"/>
                  </a:cubicBezTo>
                  <a:lnTo>
                    <a:pt x="45206" y="9802"/>
                  </a:lnTo>
                  <a:lnTo>
                    <a:pt x="45197" y="9829"/>
                  </a:lnTo>
                  <a:cubicBezTo>
                    <a:pt x="45242" y="9613"/>
                    <a:pt x="45260" y="9387"/>
                    <a:pt x="45206" y="9153"/>
                  </a:cubicBezTo>
                  <a:cubicBezTo>
                    <a:pt x="45161" y="8928"/>
                    <a:pt x="45034" y="8711"/>
                    <a:pt x="44881" y="8549"/>
                  </a:cubicBezTo>
                  <a:cubicBezTo>
                    <a:pt x="44719" y="8387"/>
                    <a:pt x="44530" y="8270"/>
                    <a:pt x="44331" y="8179"/>
                  </a:cubicBezTo>
                  <a:cubicBezTo>
                    <a:pt x="44142" y="8089"/>
                    <a:pt x="43944" y="8026"/>
                    <a:pt x="43745" y="7981"/>
                  </a:cubicBezTo>
                  <a:lnTo>
                    <a:pt x="43763" y="7981"/>
                  </a:lnTo>
                  <a:cubicBezTo>
                    <a:pt x="41726" y="7278"/>
                    <a:pt x="39689" y="6566"/>
                    <a:pt x="37679" y="5809"/>
                  </a:cubicBezTo>
                  <a:cubicBezTo>
                    <a:pt x="35660" y="5052"/>
                    <a:pt x="33605" y="4412"/>
                    <a:pt x="31550" y="3754"/>
                  </a:cubicBezTo>
                  <a:cubicBezTo>
                    <a:pt x="29494" y="3105"/>
                    <a:pt x="27439" y="2483"/>
                    <a:pt x="25366" y="1879"/>
                  </a:cubicBezTo>
                  <a:lnTo>
                    <a:pt x="22265" y="977"/>
                  </a:lnTo>
                  <a:lnTo>
                    <a:pt x="20715" y="527"/>
                  </a:lnTo>
                  <a:cubicBezTo>
                    <a:pt x="20201" y="382"/>
                    <a:pt x="19687" y="220"/>
                    <a:pt x="19182" y="13"/>
                  </a:cubicBezTo>
                  <a:cubicBezTo>
                    <a:pt x="19173" y="13"/>
                    <a:pt x="19164" y="13"/>
                    <a:pt x="19155" y="4"/>
                  </a:cubicBezTo>
                  <a:cubicBezTo>
                    <a:pt x="19143" y="2"/>
                    <a:pt x="19130" y="0"/>
                    <a:pt x="1911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30"/>
            <p:cNvSpPr/>
            <p:nvPr/>
          </p:nvSpPr>
          <p:spPr>
            <a:xfrm>
              <a:off x="5068825" y="3761150"/>
              <a:ext cx="57725" cy="214775"/>
            </a:xfrm>
            <a:custGeom>
              <a:avLst/>
              <a:gdLst/>
              <a:ahLst/>
              <a:cxnLst/>
              <a:rect l="l" t="t" r="r" b="b"/>
              <a:pathLst>
                <a:path w="2309" h="8591" extrusionOk="0">
                  <a:moveTo>
                    <a:pt x="2095" y="1"/>
                  </a:moveTo>
                  <a:cubicBezTo>
                    <a:pt x="2000" y="1"/>
                    <a:pt x="1919" y="69"/>
                    <a:pt x="1903" y="166"/>
                  </a:cubicBezTo>
                  <a:cubicBezTo>
                    <a:pt x="1795" y="860"/>
                    <a:pt x="1623" y="1536"/>
                    <a:pt x="1470" y="2221"/>
                  </a:cubicBezTo>
                  <a:lnTo>
                    <a:pt x="992" y="4267"/>
                  </a:lnTo>
                  <a:cubicBezTo>
                    <a:pt x="677" y="5628"/>
                    <a:pt x="352" y="6989"/>
                    <a:pt x="28" y="8350"/>
                  </a:cubicBezTo>
                  <a:cubicBezTo>
                    <a:pt x="28" y="8350"/>
                    <a:pt x="28" y="8359"/>
                    <a:pt x="28" y="8359"/>
                  </a:cubicBezTo>
                  <a:cubicBezTo>
                    <a:pt x="1" y="8458"/>
                    <a:pt x="73" y="8567"/>
                    <a:pt x="172" y="8585"/>
                  </a:cubicBezTo>
                  <a:cubicBezTo>
                    <a:pt x="189" y="8589"/>
                    <a:pt x="206" y="8591"/>
                    <a:pt x="222" y="8591"/>
                  </a:cubicBezTo>
                  <a:cubicBezTo>
                    <a:pt x="309" y="8591"/>
                    <a:pt x="384" y="8532"/>
                    <a:pt x="406" y="8440"/>
                  </a:cubicBezTo>
                  <a:cubicBezTo>
                    <a:pt x="704" y="7070"/>
                    <a:pt x="1010" y="5709"/>
                    <a:pt x="1317" y="4339"/>
                  </a:cubicBezTo>
                  <a:lnTo>
                    <a:pt x="1786" y="2293"/>
                  </a:lnTo>
                  <a:cubicBezTo>
                    <a:pt x="1939" y="1608"/>
                    <a:pt x="2083" y="923"/>
                    <a:pt x="2281" y="247"/>
                  </a:cubicBezTo>
                  <a:cubicBezTo>
                    <a:pt x="2290" y="247"/>
                    <a:pt x="2290" y="238"/>
                    <a:pt x="2290" y="229"/>
                  </a:cubicBezTo>
                  <a:cubicBezTo>
                    <a:pt x="2308" y="121"/>
                    <a:pt x="2236" y="21"/>
                    <a:pt x="2128" y="3"/>
                  </a:cubicBezTo>
                  <a:cubicBezTo>
                    <a:pt x="2117" y="2"/>
                    <a:pt x="2106" y="1"/>
                    <a:pt x="20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30"/>
            <p:cNvSpPr/>
            <p:nvPr/>
          </p:nvSpPr>
          <p:spPr>
            <a:xfrm>
              <a:off x="4825225" y="3697850"/>
              <a:ext cx="21000" cy="56475"/>
            </a:xfrm>
            <a:custGeom>
              <a:avLst/>
              <a:gdLst/>
              <a:ahLst/>
              <a:cxnLst/>
              <a:rect l="l" t="t" r="r" b="b"/>
              <a:pathLst>
                <a:path w="840" h="2259" extrusionOk="0">
                  <a:moveTo>
                    <a:pt x="640" y="0"/>
                  </a:moveTo>
                  <a:cubicBezTo>
                    <a:pt x="562" y="0"/>
                    <a:pt x="487" y="50"/>
                    <a:pt x="451" y="129"/>
                  </a:cubicBezTo>
                  <a:cubicBezTo>
                    <a:pt x="334" y="435"/>
                    <a:pt x="262" y="751"/>
                    <a:pt x="190" y="1075"/>
                  </a:cubicBezTo>
                  <a:cubicBezTo>
                    <a:pt x="118" y="1391"/>
                    <a:pt x="55" y="1715"/>
                    <a:pt x="19" y="2040"/>
                  </a:cubicBezTo>
                  <a:cubicBezTo>
                    <a:pt x="1" y="2130"/>
                    <a:pt x="55" y="2220"/>
                    <a:pt x="145" y="2247"/>
                  </a:cubicBezTo>
                  <a:cubicBezTo>
                    <a:pt x="168" y="2254"/>
                    <a:pt x="190" y="2258"/>
                    <a:pt x="212" y="2258"/>
                  </a:cubicBezTo>
                  <a:cubicBezTo>
                    <a:pt x="295" y="2258"/>
                    <a:pt x="369" y="2206"/>
                    <a:pt x="397" y="2121"/>
                  </a:cubicBezTo>
                  <a:cubicBezTo>
                    <a:pt x="497" y="1814"/>
                    <a:pt x="587" y="1499"/>
                    <a:pt x="659" y="1183"/>
                  </a:cubicBezTo>
                  <a:cubicBezTo>
                    <a:pt x="740" y="859"/>
                    <a:pt x="803" y="543"/>
                    <a:pt x="830" y="210"/>
                  </a:cubicBezTo>
                  <a:cubicBezTo>
                    <a:pt x="839" y="129"/>
                    <a:pt x="794" y="48"/>
                    <a:pt x="704" y="12"/>
                  </a:cubicBezTo>
                  <a:cubicBezTo>
                    <a:pt x="683" y="4"/>
                    <a:pt x="662" y="0"/>
                    <a:pt x="6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30"/>
            <p:cNvSpPr/>
            <p:nvPr/>
          </p:nvSpPr>
          <p:spPr>
            <a:xfrm>
              <a:off x="5115925" y="3539325"/>
              <a:ext cx="61550" cy="232125"/>
            </a:xfrm>
            <a:custGeom>
              <a:avLst/>
              <a:gdLst/>
              <a:ahLst/>
              <a:cxnLst/>
              <a:rect l="l" t="t" r="r" b="b"/>
              <a:pathLst>
                <a:path w="2462" h="9285" extrusionOk="0">
                  <a:moveTo>
                    <a:pt x="2244" y="0"/>
                  </a:moveTo>
                  <a:cubicBezTo>
                    <a:pt x="2159" y="0"/>
                    <a:pt x="2080" y="60"/>
                    <a:pt x="2065" y="151"/>
                  </a:cubicBezTo>
                  <a:lnTo>
                    <a:pt x="1046" y="4595"/>
                  </a:lnTo>
                  <a:lnTo>
                    <a:pt x="542" y="6821"/>
                  </a:lnTo>
                  <a:lnTo>
                    <a:pt x="289" y="7930"/>
                  </a:lnTo>
                  <a:cubicBezTo>
                    <a:pt x="199" y="8300"/>
                    <a:pt x="127" y="8669"/>
                    <a:pt x="19" y="9039"/>
                  </a:cubicBezTo>
                  <a:cubicBezTo>
                    <a:pt x="19" y="9048"/>
                    <a:pt x="19" y="9048"/>
                    <a:pt x="19" y="9057"/>
                  </a:cubicBezTo>
                  <a:cubicBezTo>
                    <a:pt x="1" y="9165"/>
                    <a:pt x="73" y="9264"/>
                    <a:pt x="172" y="9282"/>
                  </a:cubicBezTo>
                  <a:cubicBezTo>
                    <a:pt x="183" y="9284"/>
                    <a:pt x="194" y="9285"/>
                    <a:pt x="205" y="9285"/>
                  </a:cubicBezTo>
                  <a:cubicBezTo>
                    <a:pt x="300" y="9285"/>
                    <a:pt x="381" y="9217"/>
                    <a:pt x="397" y="9120"/>
                  </a:cubicBezTo>
                  <a:cubicBezTo>
                    <a:pt x="469" y="8750"/>
                    <a:pt x="560" y="8381"/>
                    <a:pt x="641" y="8011"/>
                  </a:cubicBezTo>
                  <a:lnTo>
                    <a:pt x="902" y="6902"/>
                  </a:lnTo>
                  <a:lnTo>
                    <a:pt x="1416" y="4676"/>
                  </a:lnTo>
                  <a:lnTo>
                    <a:pt x="2443" y="241"/>
                  </a:lnTo>
                  <a:lnTo>
                    <a:pt x="2443" y="232"/>
                  </a:lnTo>
                  <a:cubicBezTo>
                    <a:pt x="2461" y="133"/>
                    <a:pt x="2398" y="25"/>
                    <a:pt x="2290" y="7"/>
                  </a:cubicBezTo>
                  <a:cubicBezTo>
                    <a:pt x="2275" y="3"/>
                    <a:pt x="2259" y="0"/>
                    <a:pt x="224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30"/>
            <p:cNvSpPr/>
            <p:nvPr/>
          </p:nvSpPr>
          <p:spPr>
            <a:xfrm>
              <a:off x="5039525" y="3548650"/>
              <a:ext cx="101450" cy="405350"/>
            </a:xfrm>
            <a:custGeom>
              <a:avLst/>
              <a:gdLst/>
              <a:ahLst/>
              <a:cxnLst/>
              <a:rect l="l" t="t" r="r" b="b"/>
              <a:pathLst>
                <a:path w="4058" h="16214" extrusionOk="0">
                  <a:moveTo>
                    <a:pt x="3853" y="1"/>
                  </a:moveTo>
                  <a:cubicBezTo>
                    <a:pt x="3758" y="1"/>
                    <a:pt x="3676" y="68"/>
                    <a:pt x="3652" y="157"/>
                  </a:cubicBezTo>
                  <a:cubicBezTo>
                    <a:pt x="3390" y="1482"/>
                    <a:pt x="3111" y="2807"/>
                    <a:pt x="2822" y="4132"/>
                  </a:cubicBezTo>
                  <a:cubicBezTo>
                    <a:pt x="2543" y="5448"/>
                    <a:pt x="2236" y="6764"/>
                    <a:pt x="1948" y="8089"/>
                  </a:cubicBezTo>
                  <a:cubicBezTo>
                    <a:pt x="1641" y="9405"/>
                    <a:pt x="1335" y="10721"/>
                    <a:pt x="1020" y="12037"/>
                  </a:cubicBezTo>
                  <a:lnTo>
                    <a:pt x="533" y="14002"/>
                  </a:lnTo>
                  <a:cubicBezTo>
                    <a:pt x="371" y="14660"/>
                    <a:pt x="199" y="15318"/>
                    <a:pt x="28" y="15967"/>
                  </a:cubicBezTo>
                  <a:cubicBezTo>
                    <a:pt x="28" y="15976"/>
                    <a:pt x="28" y="15976"/>
                    <a:pt x="28" y="15985"/>
                  </a:cubicBezTo>
                  <a:cubicBezTo>
                    <a:pt x="1" y="16084"/>
                    <a:pt x="73" y="16192"/>
                    <a:pt x="181" y="16210"/>
                  </a:cubicBezTo>
                  <a:cubicBezTo>
                    <a:pt x="192" y="16212"/>
                    <a:pt x="202" y="16213"/>
                    <a:pt x="212" y="16213"/>
                  </a:cubicBezTo>
                  <a:cubicBezTo>
                    <a:pt x="302" y="16213"/>
                    <a:pt x="390" y="16146"/>
                    <a:pt x="407" y="16057"/>
                  </a:cubicBezTo>
                  <a:cubicBezTo>
                    <a:pt x="533" y="15390"/>
                    <a:pt x="668" y="14732"/>
                    <a:pt x="803" y="14065"/>
                  </a:cubicBezTo>
                  <a:lnTo>
                    <a:pt x="1227" y="12082"/>
                  </a:lnTo>
                  <a:cubicBezTo>
                    <a:pt x="1524" y="10766"/>
                    <a:pt x="1813" y="9441"/>
                    <a:pt x="2119" y="8125"/>
                  </a:cubicBezTo>
                  <a:cubicBezTo>
                    <a:pt x="2426" y="6809"/>
                    <a:pt x="2723" y="5493"/>
                    <a:pt x="3048" y="4177"/>
                  </a:cubicBezTo>
                  <a:cubicBezTo>
                    <a:pt x="3372" y="2870"/>
                    <a:pt x="3688" y="1554"/>
                    <a:pt x="4030" y="247"/>
                  </a:cubicBezTo>
                  <a:cubicBezTo>
                    <a:pt x="4039" y="238"/>
                    <a:pt x="4039" y="238"/>
                    <a:pt x="4039" y="238"/>
                  </a:cubicBezTo>
                  <a:cubicBezTo>
                    <a:pt x="4057" y="129"/>
                    <a:pt x="3985" y="30"/>
                    <a:pt x="3886" y="3"/>
                  </a:cubicBezTo>
                  <a:cubicBezTo>
                    <a:pt x="3875" y="1"/>
                    <a:pt x="3864" y="1"/>
                    <a:pt x="38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30"/>
            <p:cNvSpPr/>
            <p:nvPr/>
          </p:nvSpPr>
          <p:spPr>
            <a:xfrm>
              <a:off x="4836050" y="3636975"/>
              <a:ext cx="24350" cy="70875"/>
            </a:xfrm>
            <a:custGeom>
              <a:avLst/>
              <a:gdLst/>
              <a:ahLst/>
              <a:cxnLst/>
              <a:rect l="l" t="t" r="r" b="b"/>
              <a:pathLst>
                <a:path w="974" h="2835" extrusionOk="0">
                  <a:moveTo>
                    <a:pt x="763" y="1"/>
                  </a:moveTo>
                  <a:cubicBezTo>
                    <a:pt x="675" y="1"/>
                    <a:pt x="593" y="68"/>
                    <a:pt x="577" y="157"/>
                  </a:cubicBezTo>
                  <a:cubicBezTo>
                    <a:pt x="541" y="364"/>
                    <a:pt x="505" y="563"/>
                    <a:pt x="460" y="770"/>
                  </a:cubicBezTo>
                  <a:cubicBezTo>
                    <a:pt x="424" y="968"/>
                    <a:pt x="379" y="1167"/>
                    <a:pt x="334" y="1374"/>
                  </a:cubicBezTo>
                  <a:cubicBezTo>
                    <a:pt x="244" y="1770"/>
                    <a:pt x="181" y="2176"/>
                    <a:pt x="18" y="2564"/>
                  </a:cubicBezTo>
                  <a:cubicBezTo>
                    <a:pt x="9" y="2582"/>
                    <a:pt x="9" y="2600"/>
                    <a:pt x="9" y="2627"/>
                  </a:cubicBezTo>
                  <a:cubicBezTo>
                    <a:pt x="0" y="2735"/>
                    <a:pt x="82" y="2825"/>
                    <a:pt x="190" y="2834"/>
                  </a:cubicBezTo>
                  <a:cubicBezTo>
                    <a:pt x="195" y="2835"/>
                    <a:pt x="200" y="2835"/>
                    <a:pt x="205" y="2835"/>
                  </a:cubicBezTo>
                  <a:cubicBezTo>
                    <a:pt x="307" y="2835"/>
                    <a:pt x="397" y="2748"/>
                    <a:pt x="397" y="2645"/>
                  </a:cubicBezTo>
                  <a:cubicBezTo>
                    <a:pt x="424" y="2230"/>
                    <a:pt x="541" y="1843"/>
                    <a:pt x="631" y="1437"/>
                  </a:cubicBezTo>
                  <a:cubicBezTo>
                    <a:pt x="685" y="1239"/>
                    <a:pt x="740" y="1040"/>
                    <a:pt x="785" y="842"/>
                  </a:cubicBezTo>
                  <a:cubicBezTo>
                    <a:pt x="839" y="644"/>
                    <a:pt x="893" y="445"/>
                    <a:pt x="947" y="247"/>
                  </a:cubicBezTo>
                  <a:cubicBezTo>
                    <a:pt x="956" y="238"/>
                    <a:pt x="956" y="229"/>
                    <a:pt x="956" y="229"/>
                  </a:cubicBezTo>
                  <a:cubicBezTo>
                    <a:pt x="974" y="121"/>
                    <a:pt x="902" y="22"/>
                    <a:pt x="794" y="4"/>
                  </a:cubicBezTo>
                  <a:cubicBezTo>
                    <a:pt x="783" y="2"/>
                    <a:pt x="773" y="1"/>
                    <a:pt x="7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30"/>
            <p:cNvSpPr/>
            <p:nvPr/>
          </p:nvSpPr>
          <p:spPr>
            <a:xfrm>
              <a:off x="4769575" y="3641500"/>
              <a:ext cx="28650" cy="88500"/>
            </a:xfrm>
            <a:custGeom>
              <a:avLst/>
              <a:gdLst/>
              <a:ahLst/>
              <a:cxnLst/>
              <a:rect l="l" t="t" r="r" b="b"/>
              <a:pathLst>
                <a:path w="1146" h="3540" extrusionOk="0">
                  <a:moveTo>
                    <a:pt x="932" y="0"/>
                  </a:moveTo>
                  <a:cubicBezTo>
                    <a:pt x="837" y="0"/>
                    <a:pt x="756" y="68"/>
                    <a:pt x="739" y="165"/>
                  </a:cubicBezTo>
                  <a:cubicBezTo>
                    <a:pt x="703" y="427"/>
                    <a:pt x="649" y="688"/>
                    <a:pt x="604" y="949"/>
                  </a:cubicBezTo>
                  <a:cubicBezTo>
                    <a:pt x="550" y="1211"/>
                    <a:pt x="487" y="1472"/>
                    <a:pt x="433" y="1734"/>
                  </a:cubicBezTo>
                  <a:cubicBezTo>
                    <a:pt x="370" y="1995"/>
                    <a:pt x="307" y="2256"/>
                    <a:pt x="244" y="2518"/>
                  </a:cubicBezTo>
                  <a:cubicBezTo>
                    <a:pt x="172" y="2770"/>
                    <a:pt x="108" y="3032"/>
                    <a:pt x="27" y="3284"/>
                  </a:cubicBezTo>
                  <a:cubicBezTo>
                    <a:pt x="18" y="3293"/>
                    <a:pt x="18" y="3302"/>
                    <a:pt x="18" y="3311"/>
                  </a:cubicBezTo>
                  <a:cubicBezTo>
                    <a:pt x="0" y="3419"/>
                    <a:pt x="72" y="3518"/>
                    <a:pt x="181" y="3536"/>
                  </a:cubicBezTo>
                  <a:cubicBezTo>
                    <a:pt x="192" y="3538"/>
                    <a:pt x="203" y="3539"/>
                    <a:pt x="214" y="3539"/>
                  </a:cubicBezTo>
                  <a:cubicBezTo>
                    <a:pt x="308" y="3539"/>
                    <a:pt x="390" y="3471"/>
                    <a:pt x="406" y="3374"/>
                  </a:cubicBezTo>
                  <a:cubicBezTo>
                    <a:pt x="442" y="3104"/>
                    <a:pt x="496" y="2842"/>
                    <a:pt x="541" y="2581"/>
                  </a:cubicBezTo>
                  <a:cubicBezTo>
                    <a:pt x="595" y="2320"/>
                    <a:pt x="658" y="2058"/>
                    <a:pt x="712" y="1797"/>
                  </a:cubicBezTo>
                  <a:cubicBezTo>
                    <a:pt x="775" y="1544"/>
                    <a:pt x="839" y="1283"/>
                    <a:pt x="902" y="1022"/>
                  </a:cubicBezTo>
                  <a:cubicBezTo>
                    <a:pt x="974" y="769"/>
                    <a:pt x="1037" y="508"/>
                    <a:pt x="1118" y="255"/>
                  </a:cubicBezTo>
                  <a:cubicBezTo>
                    <a:pt x="1118" y="246"/>
                    <a:pt x="1127" y="228"/>
                    <a:pt x="1127" y="219"/>
                  </a:cubicBezTo>
                  <a:cubicBezTo>
                    <a:pt x="1145" y="111"/>
                    <a:pt x="1073" y="12"/>
                    <a:pt x="965" y="3"/>
                  </a:cubicBezTo>
                  <a:cubicBezTo>
                    <a:pt x="954" y="1"/>
                    <a:pt x="943" y="0"/>
                    <a:pt x="9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42"/>
        <p:cNvGrpSpPr/>
        <p:nvPr/>
      </p:nvGrpSpPr>
      <p:grpSpPr>
        <a:xfrm>
          <a:off x="0" y="0"/>
          <a:ext cx="0" cy="0"/>
          <a:chOff x="0" y="0"/>
          <a:chExt cx="0" cy="0"/>
        </a:xfrm>
      </p:grpSpPr>
      <p:grpSp>
        <p:nvGrpSpPr>
          <p:cNvPr id="943" name="Google Shape;943;p33"/>
          <p:cNvGrpSpPr/>
          <p:nvPr/>
        </p:nvGrpSpPr>
        <p:grpSpPr>
          <a:xfrm rot="-546322">
            <a:off x="897607" y="1747842"/>
            <a:ext cx="2817315" cy="2469552"/>
            <a:chOff x="2505075" y="4180600"/>
            <a:chExt cx="1092750" cy="957900"/>
          </a:xfrm>
        </p:grpSpPr>
        <p:sp>
          <p:nvSpPr>
            <p:cNvPr id="944" name="Google Shape;944;p33"/>
            <p:cNvSpPr/>
            <p:nvPr/>
          </p:nvSpPr>
          <p:spPr>
            <a:xfrm>
              <a:off x="2612200" y="4898650"/>
              <a:ext cx="984100" cy="235275"/>
            </a:xfrm>
            <a:custGeom>
              <a:avLst/>
              <a:gdLst/>
              <a:ahLst/>
              <a:cxnLst/>
              <a:rect l="l" t="t" r="r" b="b"/>
              <a:pathLst>
                <a:path w="39364" h="9411" extrusionOk="0">
                  <a:moveTo>
                    <a:pt x="6166" y="0"/>
                  </a:moveTo>
                  <a:cubicBezTo>
                    <a:pt x="6141" y="0"/>
                    <a:pt x="5339" y="652"/>
                    <a:pt x="5339" y="652"/>
                  </a:cubicBezTo>
                  <a:cubicBezTo>
                    <a:pt x="4688" y="2882"/>
                    <a:pt x="2357" y="5965"/>
                    <a:pt x="1" y="6617"/>
                  </a:cubicBezTo>
                  <a:cubicBezTo>
                    <a:pt x="5966" y="7068"/>
                    <a:pt x="13259" y="8321"/>
                    <a:pt x="19224" y="8797"/>
                  </a:cubicBezTo>
                  <a:cubicBezTo>
                    <a:pt x="22532" y="9048"/>
                    <a:pt x="25841" y="9248"/>
                    <a:pt x="29149" y="9349"/>
                  </a:cubicBezTo>
                  <a:cubicBezTo>
                    <a:pt x="29759" y="9367"/>
                    <a:pt x="30670" y="9411"/>
                    <a:pt x="31701" y="9411"/>
                  </a:cubicBezTo>
                  <a:cubicBezTo>
                    <a:pt x="34944" y="9411"/>
                    <a:pt x="39363" y="8971"/>
                    <a:pt x="39249" y="5890"/>
                  </a:cubicBezTo>
                  <a:lnTo>
                    <a:pt x="39224" y="5890"/>
                  </a:lnTo>
                  <a:cubicBezTo>
                    <a:pt x="28021" y="4988"/>
                    <a:pt x="17069" y="2682"/>
                    <a:pt x="616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33"/>
            <p:cNvSpPr/>
            <p:nvPr/>
          </p:nvSpPr>
          <p:spPr>
            <a:xfrm>
              <a:off x="2607825" y="4893625"/>
              <a:ext cx="990000" cy="244875"/>
            </a:xfrm>
            <a:custGeom>
              <a:avLst/>
              <a:gdLst/>
              <a:ahLst/>
              <a:cxnLst/>
              <a:rect l="l" t="t" r="r" b="b"/>
              <a:pathLst>
                <a:path w="39600" h="9795" extrusionOk="0">
                  <a:moveTo>
                    <a:pt x="6379" y="398"/>
                  </a:moveTo>
                  <a:lnTo>
                    <a:pt x="6379" y="398"/>
                  </a:lnTo>
                  <a:cubicBezTo>
                    <a:pt x="9057" y="1067"/>
                    <a:pt x="11759" y="1687"/>
                    <a:pt x="14462" y="2306"/>
                  </a:cubicBezTo>
                  <a:cubicBezTo>
                    <a:pt x="17218" y="2908"/>
                    <a:pt x="19950" y="3509"/>
                    <a:pt x="22707" y="4011"/>
                  </a:cubicBezTo>
                  <a:cubicBezTo>
                    <a:pt x="28194" y="5008"/>
                    <a:pt x="33731" y="5807"/>
                    <a:pt x="39293" y="6235"/>
                  </a:cubicBezTo>
                  <a:lnTo>
                    <a:pt x="39293" y="6235"/>
                  </a:lnTo>
                  <a:cubicBezTo>
                    <a:pt x="39281" y="6246"/>
                    <a:pt x="39274" y="6252"/>
                    <a:pt x="39274" y="6266"/>
                  </a:cubicBezTo>
                  <a:lnTo>
                    <a:pt x="39274" y="6392"/>
                  </a:lnTo>
                  <a:cubicBezTo>
                    <a:pt x="39249" y="6492"/>
                    <a:pt x="39249" y="6592"/>
                    <a:pt x="39224" y="6692"/>
                  </a:cubicBezTo>
                  <a:cubicBezTo>
                    <a:pt x="39199" y="6893"/>
                    <a:pt x="39123" y="7068"/>
                    <a:pt x="39023" y="7269"/>
                  </a:cubicBezTo>
                  <a:cubicBezTo>
                    <a:pt x="38848" y="7620"/>
                    <a:pt x="38572" y="7920"/>
                    <a:pt x="38246" y="8171"/>
                  </a:cubicBezTo>
                  <a:cubicBezTo>
                    <a:pt x="37595" y="8647"/>
                    <a:pt x="36767" y="8898"/>
                    <a:pt x="35965" y="9073"/>
                  </a:cubicBezTo>
                  <a:cubicBezTo>
                    <a:pt x="34654" y="9352"/>
                    <a:pt x="33295" y="9441"/>
                    <a:pt x="31939" y="9441"/>
                  </a:cubicBezTo>
                  <a:cubicBezTo>
                    <a:pt x="31585" y="9441"/>
                    <a:pt x="31231" y="9435"/>
                    <a:pt x="30878" y="9424"/>
                  </a:cubicBezTo>
                  <a:cubicBezTo>
                    <a:pt x="29173" y="9374"/>
                    <a:pt x="27469" y="9324"/>
                    <a:pt x="25740" y="9224"/>
                  </a:cubicBezTo>
                  <a:lnTo>
                    <a:pt x="20627" y="8948"/>
                  </a:lnTo>
                  <a:cubicBezTo>
                    <a:pt x="18898" y="8873"/>
                    <a:pt x="17218" y="8697"/>
                    <a:pt x="15514" y="8497"/>
                  </a:cubicBezTo>
                  <a:cubicBezTo>
                    <a:pt x="13810" y="8296"/>
                    <a:pt x="12106" y="8071"/>
                    <a:pt x="10401" y="7845"/>
                  </a:cubicBezTo>
                  <a:cubicBezTo>
                    <a:pt x="7272" y="7405"/>
                    <a:pt x="4121" y="6986"/>
                    <a:pt x="969" y="6707"/>
                  </a:cubicBezTo>
                  <a:lnTo>
                    <a:pt x="969" y="6707"/>
                  </a:lnTo>
                  <a:cubicBezTo>
                    <a:pt x="1378" y="6510"/>
                    <a:pt x="1757" y="6260"/>
                    <a:pt x="2106" y="5991"/>
                  </a:cubicBezTo>
                  <a:cubicBezTo>
                    <a:pt x="2657" y="5565"/>
                    <a:pt x="3158" y="5088"/>
                    <a:pt x="3609" y="4537"/>
                  </a:cubicBezTo>
                  <a:cubicBezTo>
                    <a:pt x="4061" y="4011"/>
                    <a:pt x="4487" y="3434"/>
                    <a:pt x="4837" y="2833"/>
                  </a:cubicBezTo>
                  <a:cubicBezTo>
                    <a:pt x="5181" y="2245"/>
                    <a:pt x="5476" y="1633"/>
                    <a:pt x="5676" y="973"/>
                  </a:cubicBezTo>
                  <a:lnTo>
                    <a:pt x="5676" y="973"/>
                  </a:lnTo>
                  <a:lnTo>
                    <a:pt x="6379" y="398"/>
                  </a:lnTo>
                  <a:close/>
                  <a:moveTo>
                    <a:pt x="6366" y="1"/>
                  </a:moveTo>
                  <a:cubicBezTo>
                    <a:pt x="6316" y="1"/>
                    <a:pt x="6266" y="1"/>
                    <a:pt x="6216" y="51"/>
                  </a:cubicBezTo>
                  <a:lnTo>
                    <a:pt x="6191" y="51"/>
                  </a:lnTo>
                  <a:lnTo>
                    <a:pt x="5389" y="727"/>
                  </a:lnTo>
                  <a:cubicBezTo>
                    <a:pt x="5364" y="752"/>
                    <a:pt x="5339" y="778"/>
                    <a:pt x="5339" y="803"/>
                  </a:cubicBezTo>
                  <a:cubicBezTo>
                    <a:pt x="5138" y="1454"/>
                    <a:pt x="4863" y="2081"/>
                    <a:pt x="4512" y="2657"/>
                  </a:cubicBezTo>
                  <a:cubicBezTo>
                    <a:pt x="4186" y="3234"/>
                    <a:pt x="3785" y="3785"/>
                    <a:pt x="3334" y="4311"/>
                  </a:cubicBezTo>
                  <a:cubicBezTo>
                    <a:pt x="2908" y="4838"/>
                    <a:pt x="2431" y="5314"/>
                    <a:pt x="1880" y="5715"/>
                  </a:cubicBezTo>
                  <a:cubicBezTo>
                    <a:pt x="1354" y="6116"/>
                    <a:pt x="777" y="6467"/>
                    <a:pt x="126" y="6642"/>
                  </a:cubicBezTo>
                  <a:cubicBezTo>
                    <a:pt x="76" y="6667"/>
                    <a:pt x="25" y="6742"/>
                    <a:pt x="0" y="6793"/>
                  </a:cubicBezTo>
                  <a:cubicBezTo>
                    <a:pt x="0" y="6893"/>
                    <a:pt x="76" y="6993"/>
                    <a:pt x="176" y="6993"/>
                  </a:cubicBezTo>
                  <a:cubicBezTo>
                    <a:pt x="3584" y="7244"/>
                    <a:pt x="6968" y="7720"/>
                    <a:pt x="10376" y="8121"/>
                  </a:cubicBezTo>
                  <a:cubicBezTo>
                    <a:pt x="12081" y="8321"/>
                    <a:pt x="13785" y="8547"/>
                    <a:pt x="15489" y="8722"/>
                  </a:cubicBezTo>
                  <a:cubicBezTo>
                    <a:pt x="17193" y="8923"/>
                    <a:pt x="18898" y="9048"/>
                    <a:pt x="20602" y="9224"/>
                  </a:cubicBezTo>
                  <a:cubicBezTo>
                    <a:pt x="24011" y="9550"/>
                    <a:pt x="27444" y="9675"/>
                    <a:pt x="30878" y="9775"/>
                  </a:cubicBezTo>
                  <a:cubicBezTo>
                    <a:pt x="31276" y="9787"/>
                    <a:pt x="31675" y="9794"/>
                    <a:pt x="32075" y="9794"/>
                  </a:cubicBezTo>
                  <a:cubicBezTo>
                    <a:pt x="33389" y="9794"/>
                    <a:pt x="34715" y="9712"/>
                    <a:pt x="36041" y="9424"/>
                  </a:cubicBezTo>
                  <a:cubicBezTo>
                    <a:pt x="36868" y="9249"/>
                    <a:pt x="37720" y="8973"/>
                    <a:pt x="38447" y="8422"/>
                  </a:cubicBezTo>
                  <a:cubicBezTo>
                    <a:pt x="38823" y="8171"/>
                    <a:pt x="39123" y="7820"/>
                    <a:pt x="39324" y="7394"/>
                  </a:cubicBezTo>
                  <a:cubicBezTo>
                    <a:pt x="39424" y="7194"/>
                    <a:pt x="39499" y="6968"/>
                    <a:pt x="39549" y="6768"/>
                  </a:cubicBezTo>
                  <a:cubicBezTo>
                    <a:pt x="39575" y="6642"/>
                    <a:pt x="39575" y="6542"/>
                    <a:pt x="39600" y="6417"/>
                  </a:cubicBezTo>
                  <a:cubicBezTo>
                    <a:pt x="39600" y="6341"/>
                    <a:pt x="39600" y="6316"/>
                    <a:pt x="39600" y="6241"/>
                  </a:cubicBezTo>
                  <a:cubicBezTo>
                    <a:pt x="39600" y="6141"/>
                    <a:pt x="39575" y="6041"/>
                    <a:pt x="39549" y="5966"/>
                  </a:cubicBezTo>
                  <a:cubicBezTo>
                    <a:pt x="39514" y="5948"/>
                    <a:pt x="39479" y="5930"/>
                    <a:pt x="39443" y="5930"/>
                  </a:cubicBezTo>
                  <a:cubicBezTo>
                    <a:pt x="39428" y="5930"/>
                    <a:pt x="39414" y="5933"/>
                    <a:pt x="39399" y="5940"/>
                  </a:cubicBezTo>
                  <a:cubicBezTo>
                    <a:pt x="33835" y="5464"/>
                    <a:pt x="28296" y="4637"/>
                    <a:pt x="22782" y="3610"/>
                  </a:cubicBezTo>
                  <a:cubicBezTo>
                    <a:pt x="20026" y="3083"/>
                    <a:pt x="17294" y="2532"/>
                    <a:pt x="14562" y="1930"/>
                  </a:cubicBezTo>
                  <a:cubicBezTo>
                    <a:pt x="11830" y="1329"/>
                    <a:pt x="9098" y="677"/>
                    <a:pt x="63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33"/>
            <p:cNvSpPr/>
            <p:nvPr/>
          </p:nvSpPr>
          <p:spPr>
            <a:xfrm>
              <a:off x="2508825" y="4184975"/>
              <a:ext cx="1038875" cy="879225"/>
            </a:xfrm>
            <a:custGeom>
              <a:avLst/>
              <a:gdLst/>
              <a:ahLst/>
              <a:cxnLst/>
              <a:rect l="l" t="t" r="r" b="b"/>
              <a:pathLst>
                <a:path w="41555" h="35169" extrusionOk="0">
                  <a:moveTo>
                    <a:pt x="40702" y="1"/>
                  </a:moveTo>
                  <a:cubicBezTo>
                    <a:pt x="27143" y="126"/>
                    <a:pt x="13660" y="652"/>
                    <a:pt x="101" y="1078"/>
                  </a:cubicBezTo>
                  <a:cubicBezTo>
                    <a:pt x="76" y="1078"/>
                    <a:pt x="51" y="1078"/>
                    <a:pt x="25" y="1053"/>
                  </a:cubicBezTo>
                  <a:lnTo>
                    <a:pt x="0" y="1078"/>
                  </a:lnTo>
                  <a:cubicBezTo>
                    <a:pt x="51" y="1103"/>
                    <a:pt x="101" y="1153"/>
                    <a:pt x="101" y="1254"/>
                  </a:cubicBezTo>
                  <a:cubicBezTo>
                    <a:pt x="752" y="7845"/>
                    <a:pt x="577" y="14612"/>
                    <a:pt x="802" y="21254"/>
                  </a:cubicBezTo>
                  <a:cubicBezTo>
                    <a:pt x="903" y="24537"/>
                    <a:pt x="878" y="27870"/>
                    <a:pt x="1103" y="31154"/>
                  </a:cubicBezTo>
                  <a:cubicBezTo>
                    <a:pt x="1236" y="33346"/>
                    <a:pt x="2622" y="35168"/>
                    <a:pt x="4511" y="35168"/>
                  </a:cubicBezTo>
                  <a:cubicBezTo>
                    <a:pt x="5127" y="35168"/>
                    <a:pt x="5795" y="34975"/>
                    <a:pt x="6492" y="34537"/>
                  </a:cubicBezTo>
                  <a:cubicBezTo>
                    <a:pt x="7995" y="33585"/>
                    <a:pt x="8772" y="31780"/>
                    <a:pt x="9324" y="30151"/>
                  </a:cubicBezTo>
                  <a:cubicBezTo>
                    <a:pt x="9374" y="30051"/>
                    <a:pt x="9399" y="29926"/>
                    <a:pt x="9474" y="29926"/>
                  </a:cubicBezTo>
                  <a:cubicBezTo>
                    <a:pt x="9491" y="29859"/>
                    <a:pt x="9563" y="29836"/>
                    <a:pt x="9654" y="29836"/>
                  </a:cubicBezTo>
                  <a:cubicBezTo>
                    <a:pt x="9700" y="29836"/>
                    <a:pt x="9750" y="29842"/>
                    <a:pt x="9800" y="29850"/>
                  </a:cubicBezTo>
                  <a:cubicBezTo>
                    <a:pt x="20376" y="31454"/>
                    <a:pt x="30878" y="33284"/>
                    <a:pt x="41555" y="34236"/>
                  </a:cubicBezTo>
                  <a:cubicBezTo>
                    <a:pt x="41128" y="31880"/>
                    <a:pt x="41304" y="29525"/>
                    <a:pt x="41404" y="27144"/>
                  </a:cubicBezTo>
                  <a:cubicBezTo>
                    <a:pt x="41479" y="24186"/>
                    <a:pt x="41529" y="21229"/>
                    <a:pt x="41504" y="18246"/>
                  </a:cubicBezTo>
                  <a:cubicBezTo>
                    <a:pt x="41454" y="12156"/>
                    <a:pt x="40928" y="6091"/>
                    <a:pt x="407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33"/>
            <p:cNvSpPr/>
            <p:nvPr/>
          </p:nvSpPr>
          <p:spPr>
            <a:xfrm>
              <a:off x="2505075" y="4180600"/>
              <a:ext cx="1047650" cy="887125"/>
            </a:xfrm>
            <a:custGeom>
              <a:avLst/>
              <a:gdLst/>
              <a:ahLst/>
              <a:cxnLst/>
              <a:rect l="l" t="t" r="r" b="b"/>
              <a:pathLst>
                <a:path w="41906" h="35485" extrusionOk="0">
                  <a:moveTo>
                    <a:pt x="40684" y="377"/>
                  </a:moveTo>
                  <a:cubicBezTo>
                    <a:pt x="40913" y="6408"/>
                    <a:pt x="41430" y="12415"/>
                    <a:pt x="41504" y="18421"/>
                  </a:cubicBezTo>
                  <a:cubicBezTo>
                    <a:pt x="41504" y="21103"/>
                    <a:pt x="41479" y="23760"/>
                    <a:pt x="41404" y="26416"/>
                  </a:cubicBezTo>
                  <a:cubicBezTo>
                    <a:pt x="41379" y="27745"/>
                    <a:pt x="41304" y="29098"/>
                    <a:pt x="41278" y="30426"/>
                  </a:cubicBezTo>
                  <a:cubicBezTo>
                    <a:pt x="41255" y="31690"/>
                    <a:pt x="41299" y="32976"/>
                    <a:pt x="41497" y="34241"/>
                  </a:cubicBezTo>
                  <a:lnTo>
                    <a:pt x="41497" y="34241"/>
                  </a:lnTo>
                  <a:cubicBezTo>
                    <a:pt x="36203" y="33742"/>
                    <a:pt x="30909" y="33048"/>
                    <a:pt x="25639" y="32256"/>
                  </a:cubicBezTo>
                  <a:lnTo>
                    <a:pt x="17619" y="31103"/>
                  </a:lnTo>
                  <a:cubicBezTo>
                    <a:pt x="16291" y="30903"/>
                    <a:pt x="14963" y="30677"/>
                    <a:pt x="13609" y="30476"/>
                  </a:cubicBezTo>
                  <a:lnTo>
                    <a:pt x="11604" y="30151"/>
                  </a:lnTo>
                  <a:lnTo>
                    <a:pt x="10627" y="30000"/>
                  </a:lnTo>
                  <a:lnTo>
                    <a:pt x="10125" y="29925"/>
                  </a:lnTo>
                  <a:cubicBezTo>
                    <a:pt x="10025" y="29925"/>
                    <a:pt x="9950" y="29900"/>
                    <a:pt x="9850" y="29900"/>
                  </a:cubicBezTo>
                  <a:lnTo>
                    <a:pt x="9699" y="29900"/>
                  </a:lnTo>
                  <a:cubicBezTo>
                    <a:pt x="9647" y="29918"/>
                    <a:pt x="9582" y="29947"/>
                    <a:pt x="9539" y="29998"/>
                  </a:cubicBezTo>
                  <a:lnTo>
                    <a:pt x="9539" y="29998"/>
                  </a:lnTo>
                  <a:cubicBezTo>
                    <a:pt x="9500" y="30015"/>
                    <a:pt x="9463" y="30036"/>
                    <a:pt x="9449" y="30050"/>
                  </a:cubicBezTo>
                  <a:cubicBezTo>
                    <a:pt x="9424" y="30101"/>
                    <a:pt x="9424" y="30151"/>
                    <a:pt x="9399" y="30176"/>
                  </a:cubicBezTo>
                  <a:lnTo>
                    <a:pt x="9348" y="30326"/>
                  </a:lnTo>
                  <a:lnTo>
                    <a:pt x="9223" y="30652"/>
                  </a:lnTo>
                  <a:cubicBezTo>
                    <a:pt x="9148" y="30877"/>
                    <a:pt x="9073" y="31078"/>
                    <a:pt x="8998" y="31278"/>
                  </a:cubicBezTo>
                  <a:cubicBezTo>
                    <a:pt x="8822" y="31705"/>
                    <a:pt x="8622" y="32106"/>
                    <a:pt x="8421" y="32507"/>
                  </a:cubicBezTo>
                  <a:cubicBezTo>
                    <a:pt x="7970" y="33284"/>
                    <a:pt x="7419" y="34010"/>
                    <a:pt x="6692" y="34512"/>
                  </a:cubicBezTo>
                  <a:cubicBezTo>
                    <a:pt x="6087" y="34908"/>
                    <a:pt x="5377" y="35200"/>
                    <a:pt x="4651" y="35200"/>
                  </a:cubicBezTo>
                  <a:cubicBezTo>
                    <a:pt x="4504" y="35200"/>
                    <a:pt x="4358" y="35188"/>
                    <a:pt x="4211" y="35163"/>
                  </a:cubicBezTo>
                  <a:cubicBezTo>
                    <a:pt x="3358" y="35013"/>
                    <a:pt x="2632" y="34436"/>
                    <a:pt x="2155" y="33685"/>
                  </a:cubicBezTo>
                  <a:cubicBezTo>
                    <a:pt x="1679" y="32958"/>
                    <a:pt x="1454" y="32080"/>
                    <a:pt x="1404" y="31203"/>
                  </a:cubicBezTo>
                  <a:cubicBezTo>
                    <a:pt x="1353" y="30276"/>
                    <a:pt x="1303" y="29374"/>
                    <a:pt x="1278" y="28471"/>
                  </a:cubicBezTo>
                  <a:cubicBezTo>
                    <a:pt x="1203" y="26667"/>
                    <a:pt x="1203" y="24837"/>
                    <a:pt x="1153" y="23033"/>
                  </a:cubicBezTo>
                  <a:cubicBezTo>
                    <a:pt x="1028" y="19374"/>
                    <a:pt x="1003" y="15765"/>
                    <a:pt x="952" y="12105"/>
                  </a:cubicBezTo>
                  <a:cubicBezTo>
                    <a:pt x="927" y="10301"/>
                    <a:pt x="877" y="8471"/>
                    <a:pt x="802" y="6667"/>
                  </a:cubicBezTo>
                  <a:cubicBezTo>
                    <a:pt x="752" y="5740"/>
                    <a:pt x="702" y="4837"/>
                    <a:pt x="652" y="3935"/>
                  </a:cubicBezTo>
                  <a:lnTo>
                    <a:pt x="551" y="2557"/>
                  </a:lnTo>
                  <a:lnTo>
                    <a:pt x="476" y="1880"/>
                  </a:lnTo>
                  <a:lnTo>
                    <a:pt x="451" y="1529"/>
                  </a:lnTo>
                  <a:cubicBezTo>
                    <a:pt x="451" y="1496"/>
                    <a:pt x="451" y="1474"/>
                    <a:pt x="444" y="1434"/>
                  </a:cubicBezTo>
                  <a:lnTo>
                    <a:pt x="444" y="1434"/>
                  </a:lnTo>
                  <a:lnTo>
                    <a:pt x="476" y="1429"/>
                  </a:lnTo>
                  <a:lnTo>
                    <a:pt x="802" y="1429"/>
                  </a:lnTo>
                  <a:lnTo>
                    <a:pt x="1429" y="1404"/>
                  </a:lnTo>
                  <a:lnTo>
                    <a:pt x="2707" y="1354"/>
                  </a:lnTo>
                  <a:lnTo>
                    <a:pt x="5263" y="1278"/>
                  </a:lnTo>
                  <a:lnTo>
                    <a:pt x="10351" y="1128"/>
                  </a:lnTo>
                  <a:lnTo>
                    <a:pt x="20526" y="802"/>
                  </a:lnTo>
                  <a:cubicBezTo>
                    <a:pt x="27237" y="628"/>
                    <a:pt x="33972" y="430"/>
                    <a:pt x="40684" y="377"/>
                  </a:cubicBezTo>
                  <a:close/>
                  <a:moveTo>
                    <a:pt x="40852" y="0"/>
                  </a:moveTo>
                  <a:cubicBezTo>
                    <a:pt x="34060" y="50"/>
                    <a:pt x="27293" y="176"/>
                    <a:pt x="20501" y="401"/>
                  </a:cubicBezTo>
                  <a:lnTo>
                    <a:pt x="251" y="1078"/>
                  </a:lnTo>
                  <a:lnTo>
                    <a:pt x="25" y="1078"/>
                  </a:lnTo>
                  <a:lnTo>
                    <a:pt x="0" y="1153"/>
                  </a:lnTo>
                  <a:lnTo>
                    <a:pt x="0" y="1178"/>
                  </a:lnTo>
                  <a:lnTo>
                    <a:pt x="75" y="1429"/>
                  </a:lnTo>
                  <a:lnTo>
                    <a:pt x="276" y="3960"/>
                  </a:lnTo>
                  <a:cubicBezTo>
                    <a:pt x="351" y="4862"/>
                    <a:pt x="401" y="5765"/>
                    <a:pt x="426" y="6667"/>
                  </a:cubicBezTo>
                  <a:cubicBezTo>
                    <a:pt x="526" y="8496"/>
                    <a:pt x="551" y="10301"/>
                    <a:pt x="602" y="12131"/>
                  </a:cubicBezTo>
                  <a:cubicBezTo>
                    <a:pt x="652" y="15765"/>
                    <a:pt x="702" y="19399"/>
                    <a:pt x="802" y="23033"/>
                  </a:cubicBezTo>
                  <a:cubicBezTo>
                    <a:pt x="852" y="24837"/>
                    <a:pt x="877" y="26667"/>
                    <a:pt x="927" y="28497"/>
                  </a:cubicBezTo>
                  <a:cubicBezTo>
                    <a:pt x="978" y="29399"/>
                    <a:pt x="1003" y="30301"/>
                    <a:pt x="1078" y="31203"/>
                  </a:cubicBezTo>
                  <a:cubicBezTo>
                    <a:pt x="1128" y="32131"/>
                    <a:pt x="1379" y="33083"/>
                    <a:pt x="1905" y="33860"/>
                  </a:cubicBezTo>
                  <a:cubicBezTo>
                    <a:pt x="2406" y="34662"/>
                    <a:pt x="3208" y="35314"/>
                    <a:pt x="4160" y="35439"/>
                  </a:cubicBezTo>
                  <a:cubicBezTo>
                    <a:pt x="4334" y="35470"/>
                    <a:pt x="4506" y="35485"/>
                    <a:pt x="4677" y="35485"/>
                  </a:cubicBezTo>
                  <a:cubicBezTo>
                    <a:pt x="5469" y="35485"/>
                    <a:pt x="6223" y="35170"/>
                    <a:pt x="6842" y="34737"/>
                  </a:cubicBezTo>
                  <a:cubicBezTo>
                    <a:pt x="7619" y="34211"/>
                    <a:pt x="8196" y="33434"/>
                    <a:pt x="8647" y="32632"/>
                  </a:cubicBezTo>
                  <a:cubicBezTo>
                    <a:pt x="8872" y="32231"/>
                    <a:pt x="9048" y="31805"/>
                    <a:pt x="9223" y="31379"/>
                  </a:cubicBezTo>
                  <a:cubicBezTo>
                    <a:pt x="9298" y="31178"/>
                    <a:pt x="9399" y="30953"/>
                    <a:pt x="9474" y="30727"/>
                  </a:cubicBezTo>
                  <a:lnTo>
                    <a:pt x="9574" y="30426"/>
                  </a:lnTo>
                  <a:lnTo>
                    <a:pt x="9624" y="30251"/>
                  </a:lnTo>
                  <a:cubicBezTo>
                    <a:pt x="9647" y="30228"/>
                    <a:pt x="9649" y="30226"/>
                    <a:pt x="9649" y="30206"/>
                  </a:cubicBezTo>
                  <a:lnTo>
                    <a:pt x="9649" y="30206"/>
                  </a:lnTo>
                  <a:lnTo>
                    <a:pt x="9749" y="30126"/>
                  </a:lnTo>
                  <a:lnTo>
                    <a:pt x="9749" y="30126"/>
                  </a:lnTo>
                  <a:cubicBezTo>
                    <a:pt x="9741" y="30142"/>
                    <a:pt x="9741" y="30148"/>
                    <a:pt x="9748" y="30148"/>
                  </a:cubicBezTo>
                  <a:cubicBezTo>
                    <a:pt x="9761" y="30148"/>
                    <a:pt x="9800" y="30126"/>
                    <a:pt x="9850" y="30126"/>
                  </a:cubicBezTo>
                  <a:cubicBezTo>
                    <a:pt x="9900" y="30151"/>
                    <a:pt x="10000" y="30151"/>
                    <a:pt x="10075" y="30176"/>
                  </a:cubicBezTo>
                  <a:lnTo>
                    <a:pt x="10577" y="30251"/>
                  </a:lnTo>
                  <a:lnTo>
                    <a:pt x="11579" y="30401"/>
                  </a:lnTo>
                  <a:lnTo>
                    <a:pt x="13584" y="30702"/>
                  </a:lnTo>
                  <a:cubicBezTo>
                    <a:pt x="14912" y="30903"/>
                    <a:pt x="16266" y="31103"/>
                    <a:pt x="17594" y="31329"/>
                  </a:cubicBezTo>
                  <a:cubicBezTo>
                    <a:pt x="20251" y="31755"/>
                    <a:pt x="22907" y="32206"/>
                    <a:pt x="25589" y="32607"/>
                  </a:cubicBezTo>
                  <a:cubicBezTo>
                    <a:pt x="30928" y="33384"/>
                    <a:pt x="36291" y="34111"/>
                    <a:pt x="41679" y="34587"/>
                  </a:cubicBezTo>
                  <a:lnTo>
                    <a:pt x="41905" y="34612"/>
                  </a:lnTo>
                  <a:lnTo>
                    <a:pt x="41905" y="34612"/>
                  </a:lnTo>
                  <a:lnTo>
                    <a:pt x="41855" y="34386"/>
                  </a:lnTo>
                  <a:cubicBezTo>
                    <a:pt x="41404" y="31780"/>
                    <a:pt x="41679" y="29098"/>
                    <a:pt x="41730" y="26441"/>
                  </a:cubicBezTo>
                  <a:cubicBezTo>
                    <a:pt x="41805" y="23760"/>
                    <a:pt x="41830" y="21103"/>
                    <a:pt x="41805" y="18421"/>
                  </a:cubicBezTo>
                  <a:cubicBezTo>
                    <a:pt x="41780" y="12331"/>
                    <a:pt x="41278" y="6266"/>
                    <a:pt x="41053" y="176"/>
                  </a:cubicBezTo>
                  <a:lnTo>
                    <a:pt x="4102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33"/>
            <p:cNvSpPr/>
            <p:nvPr/>
          </p:nvSpPr>
          <p:spPr>
            <a:xfrm>
              <a:off x="2849050" y="4283900"/>
              <a:ext cx="614675" cy="48350"/>
            </a:xfrm>
            <a:custGeom>
              <a:avLst/>
              <a:gdLst/>
              <a:ahLst/>
              <a:cxnLst/>
              <a:rect l="l" t="t" r="r" b="b"/>
              <a:pathLst>
                <a:path w="24587" h="1934" extrusionOk="0">
                  <a:moveTo>
                    <a:pt x="24207" y="1"/>
                  </a:moveTo>
                  <a:cubicBezTo>
                    <a:pt x="24192" y="1"/>
                    <a:pt x="24177" y="2"/>
                    <a:pt x="24161" y="3"/>
                  </a:cubicBezTo>
                  <a:cubicBezTo>
                    <a:pt x="16166" y="805"/>
                    <a:pt x="8221" y="1407"/>
                    <a:pt x="201" y="1633"/>
                  </a:cubicBezTo>
                  <a:cubicBezTo>
                    <a:pt x="1" y="1658"/>
                    <a:pt x="1" y="1933"/>
                    <a:pt x="201" y="1933"/>
                  </a:cubicBezTo>
                  <a:cubicBezTo>
                    <a:pt x="8171" y="1708"/>
                    <a:pt x="16216" y="1357"/>
                    <a:pt x="24161" y="630"/>
                  </a:cubicBezTo>
                  <a:cubicBezTo>
                    <a:pt x="24571" y="606"/>
                    <a:pt x="24587" y="1"/>
                    <a:pt x="24207"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9" name="Google Shape;949;p33"/>
          <p:cNvGrpSpPr/>
          <p:nvPr/>
        </p:nvGrpSpPr>
        <p:grpSpPr>
          <a:xfrm rot="474737">
            <a:off x="6429106" y="3942990"/>
            <a:ext cx="2049331" cy="582192"/>
            <a:chOff x="3798670" y="2240682"/>
            <a:chExt cx="800750" cy="175076"/>
          </a:xfrm>
        </p:grpSpPr>
        <p:sp>
          <p:nvSpPr>
            <p:cNvPr id="950" name="Google Shape;950;p33"/>
            <p:cNvSpPr/>
            <p:nvPr/>
          </p:nvSpPr>
          <p:spPr>
            <a:xfrm>
              <a:off x="3814087" y="2240682"/>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1" name="Google Shape;951;p33"/>
            <p:cNvSpPr/>
            <p:nvPr/>
          </p:nvSpPr>
          <p:spPr>
            <a:xfrm>
              <a:off x="3798670" y="2260183"/>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2" name="Google Shape;952;p33"/>
          <p:cNvSpPr txBox="1">
            <a:spLocks noGrp="1"/>
          </p:cNvSpPr>
          <p:nvPr>
            <p:ph type="ctrTitle"/>
          </p:nvPr>
        </p:nvSpPr>
        <p:spPr>
          <a:xfrm>
            <a:off x="5813082" y="3966202"/>
            <a:ext cx="2548200" cy="4617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r>
              <a:rPr lang="en-US" sz="1000" dirty="0">
                <a:solidFill>
                  <a:schemeClr val="accent2">
                    <a:lumMod val="75000"/>
                  </a:schemeClr>
                </a:solidFill>
              </a:rPr>
              <a:t>SAAT INI BERLAKU : </a:t>
            </a:r>
            <a:br>
              <a:rPr lang="en-US" sz="1000" dirty="0">
                <a:solidFill>
                  <a:schemeClr val="accent2">
                    <a:lumMod val="75000"/>
                  </a:schemeClr>
                </a:solidFill>
              </a:rPr>
            </a:br>
            <a:r>
              <a:rPr lang="en-US" dirty="0">
                <a:solidFill>
                  <a:schemeClr val="accent2">
                    <a:lumMod val="75000"/>
                  </a:schemeClr>
                </a:solidFill>
              </a:rPr>
              <a:t>UU NO. 7 TAHUN 2021  </a:t>
            </a:r>
            <a:endParaRPr dirty="0">
              <a:solidFill>
                <a:schemeClr val="accent2">
                  <a:lumMod val="75000"/>
                </a:schemeClr>
              </a:solidFill>
            </a:endParaRPr>
          </a:p>
        </p:txBody>
      </p:sp>
      <p:sp>
        <p:nvSpPr>
          <p:cNvPr id="953" name="Google Shape;953;p33"/>
          <p:cNvSpPr txBox="1">
            <a:spLocks noGrp="1"/>
          </p:cNvSpPr>
          <p:nvPr>
            <p:ph type="subTitle" idx="1"/>
          </p:nvPr>
        </p:nvSpPr>
        <p:spPr>
          <a:xfrm>
            <a:off x="3983747" y="1350709"/>
            <a:ext cx="4541128" cy="2257165"/>
          </a:xfrm>
          <a:prstGeom prst="rect">
            <a:avLst/>
          </a:prstGeom>
        </p:spPr>
        <p:txBody>
          <a:bodyPr spcFirstLastPara="1" wrap="square" lIns="91425" tIns="91425" rIns="91425" bIns="91425" anchor="ctr" anchorCtr="0">
            <a:noAutofit/>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ID" sz="2000" b="1" i="0" dirty="0">
                <a:solidFill>
                  <a:srgbClr val="002060"/>
                </a:solidFill>
                <a:effectLst/>
                <a:latin typeface="Itim" panose="020B0604020202020204" charset="-34"/>
                <a:cs typeface="Itim" panose="020B0604020202020204" charset="-34"/>
              </a:rPr>
              <a:t>UU </a:t>
            </a:r>
            <a:r>
              <a:rPr lang="en-ID" sz="2000" b="1" i="0" dirty="0" err="1">
                <a:solidFill>
                  <a:srgbClr val="002060"/>
                </a:solidFill>
                <a:effectLst/>
                <a:latin typeface="Itim" panose="020B0604020202020204" charset="-34"/>
                <a:cs typeface="Itim" panose="020B0604020202020204" charset="-34"/>
              </a:rPr>
              <a:t>Nomor</a:t>
            </a:r>
            <a:r>
              <a:rPr lang="en-ID" sz="2000" b="1" i="0" dirty="0">
                <a:solidFill>
                  <a:srgbClr val="002060"/>
                </a:solidFill>
                <a:effectLst/>
                <a:latin typeface="Itim" panose="020B0604020202020204" charset="-34"/>
                <a:cs typeface="Itim" panose="020B0604020202020204" charset="-34"/>
              </a:rPr>
              <a:t> 7 </a:t>
            </a:r>
            <a:r>
              <a:rPr lang="en-ID" sz="2000" b="1" i="0" dirty="0" err="1">
                <a:solidFill>
                  <a:srgbClr val="002060"/>
                </a:solidFill>
                <a:effectLst/>
                <a:latin typeface="Itim" panose="020B0604020202020204" charset="-34"/>
                <a:cs typeface="Itim" panose="020B0604020202020204" charset="-34"/>
              </a:rPr>
              <a:t>Tahun</a:t>
            </a:r>
            <a:r>
              <a:rPr lang="en-ID" sz="2000" b="1" i="0" dirty="0">
                <a:solidFill>
                  <a:srgbClr val="002060"/>
                </a:solidFill>
                <a:effectLst/>
                <a:latin typeface="Itim" panose="020B0604020202020204" charset="-34"/>
                <a:cs typeface="Itim" panose="020B0604020202020204" charset="-34"/>
              </a:rPr>
              <a:t> 2021 </a:t>
            </a:r>
            <a:r>
              <a:rPr lang="en-ID" sz="1300" b="1" i="0" dirty="0" err="1">
                <a:solidFill>
                  <a:srgbClr val="002060"/>
                </a:solidFill>
                <a:effectLst/>
                <a:latin typeface="Itim" panose="020B0604020202020204" charset="-34"/>
                <a:cs typeface="Itim" panose="020B0604020202020204" charset="-34"/>
              </a:rPr>
              <a:t>tentang</a:t>
            </a:r>
            <a:r>
              <a:rPr lang="en-ID" sz="1300" b="1" i="0" dirty="0">
                <a:solidFill>
                  <a:srgbClr val="002060"/>
                </a:solidFill>
                <a:effectLst/>
                <a:latin typeface="Itim" panose="020B0604020202020204" charset="-34"/>
                <a:cs typeface="Itim" panose="020B0604020202020204" charset="-34"/>
              </a:rPr>
              <a:t> </a:t>
            </a:r>
            <a:r>
              <a:rPr lang="en-ID" sz="1300" b="1" i="0" dirty="0" err="1">
                <a:solidFill>
                  <a:srgbClr val="002060"/>
                </a:solidFill>
                <a:effectLst/>
                <a:latin typeface="Itim" panose="020B0604020202020204" charset="-34"/>
                <a:cs typeface="Itim" panose="020B0604020202020204" charset="-34"/>
              </a:rPr>
              <a:t>Harmonisasi</a:t>
            </a:r>
            <a:r>
              <a:rPr lang="en-ID" sz="1300" b="1" i="0" dirty="0">
                <a:solidFill>
                  <a:srgbClr val="002060"/>
                </a:solidFill>
                <a:effectLst/>
                <a:latin typeface="Itim" panose="020B0604020202020204" charset="-34"/>
                <a:cs typeface="Itim" panose="020B0604020202020204" charset="-34"/>
              </a:rPr>
              <a:t> </a:t>
            </a:r>
            <a:r>
              <a:rPr lang="en-ID" sz="1300" b="1" i="0" dirty="0" err="1">
                <a:solidFill>
                  <a:srgbClr val="002060"/>
                </a:solidFill>
                <a:effectLst/>
                <a:latin typeface="Itim" panose="020B0604020202020204" charset="-34"/>
                <a:cs typeface="Itim" panose="020B0604020202020204" charset="-34"/>
              </a:rPr>
              <a:t>Peraturan</a:t>
            </a:r>
            <a:r>
              <a:rPr lang="en-ID" sz="1300" b="1" i="0" dirty="0">
                <a:solidFill>
                  <a:srgbClr val="002060"/>
                </a:solidFill>
                <a:effectLst/>
                <a:latin typeface="Itim" panose="020B0604020202020204" charset="-34"/>
                <a:cs typeface="Itim" panose="020B0604020202020204" charset="-34"/>
              </a:rPr>
              <a:t> </a:t>
            </a:r>
            <a:r>
              <a:rPr lang="en-ID" sz="1300" b="1" i="0" dirty="0" err="1">
                <a:solidFill>
                  <a:srgbClr val="002060"/>
                </a:solidFill>
                <a:effectLst/>
                <a:latin typeface="Itim" panose="020B0604020202020204" charset="-34"/>
                <a:cs typeface="Itim" panose="020B0604020202020204" charset="-34"/>
              </a:rPr>
              <a:t>Perpajakan</a:t>
            </a:r>
            <a:r>
              <a:rPr lang="en-ID" sz="1300" b="1" i="0" dirty="0">
                <a:solidFill>
                  <a:srgbClr val="002060"/>
                </a:solidFill>
                <a:effectLst/>
                <a:latin typeface="Itim" panose="020B0604020202020204" charset="-34"/>
                <a:cs typeface="Itim" panose="020B0604020202020204" charset="-34"/>
              </a:rPr>
              <a:t> </a:t>
            </a:r>
            <a:r>
              <a:rPr lang="en-ID" sz="1300" b="1" i="0" dirty="0" err="1">
                <a:solidFill>
                  <a:srgbClr val="002060"/>
                </a:solidFill>
                <a:effectLst/>
                <a:latin typeface="Itim" panose="020B0604020202020204" charset="-34"/>
                <a:cs typeface="Itim" panose="020B0604020202020204" charset="-34"/>
              </a:rPr>
              <a:t>mengubah</a:t>
            </a:r>
            <a:r>
              <a:rPr lang="en-ID" sz="1300" b="1" i="0" dirty="0">
                <a:solidFill>
                  <a:srgbClr val="002060"/>
                </a:solidFill>
                <a:effectLst/>
                <a:latin typeface="Itim" panose="020B0604020202020204" charset="-34"/>
                <a:cs typeface="Itim" panose="020B0604020202020204" charset="-34"/>
              </a:rPr>
              <a:t> :</a:t>
            </a:r>
          </a:p>
          <a:p>
            <a:pPr marL="387350" marR="0" lvl="0" indent="-228600" algn="l" defTabSz="914400" rtl="0" eaLnBrk="1" fontAlgn="auto" latinLnBrk="0" hangingPunct="1">
              <a:lnSpc>
                <a:spcPct val="100000"/>
              </a:lnSpc>
              <a:spcBef>
                <a:spcPts val="0"/>
              </a:spcBef>
              <a:spcAft>
                <a:spcPts val="0"/>
              </a:spcAft>
              <a:buClr>
                <a:srgbClr val="000000"/>
              </a:buClr>
              <a:buSzPts val="1100"/>
              <a:buFont typeface="Arial"/>
              <a:buAutoNum type="alphaLcPeriod"/>
              <a:tabLst/>
              <a:defRPr/>
            </a:pPr>
            <a:r>
              <a:rPr lang="en-US" sz="1300" dirty="0">
                <a:latin typeface="Itim" panose="020B0604020202020204" charset="-34"/>
                <a:cs typeface="Itim" panose="020B0604020202020204" charset="-34"/>
              </a:rPr>
              <a:t>UU No. 16 </a:t>
            </a:r>
            <a:r>
              <a:rPr lang="en-US" sz="1300" dirty="0" err="1">
                <a:latin typeface="Itim" panose="020B0604020202020204" charset="-34"/>
                <a:cs typeface="Itim" panose="020B0604020202020204" charset="-34"/>
              </a:rPr>
              <a:t>Tahun</a:t>
            </a:r>
            <a:r>
              <a:rPr lang="en-US" sz="1300" dirty="0">
                <a:latin typeface="Itim" panose="020B0604020202020204" charset="-34"/>
                <a:cs typeface="Itim" panose="020B0604020202020204" charset="-34"/>
              </a:rPr>
              <a:t> 2009 </a:t>
            </a:r>
            <a:r>
              <a:rPr lang="en-ID" sz="1300" b="0" i="0" dirty="0" err="1">
                <a:solidFill>
                  <a:srgbClr val="777777"/>
                </a:solidFill>
                <a:effectLst/>
                <a:latin typeface="Itim" panose="020B0604020202020204" charset="-34"/>
                <a:cs typeface="Itim" panose="020B0604020202020204" charset="-34"/>
              </a:rPr>
              <a:t>tentang</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333333"/>
                </a:solidFill>
                <a:effectLst/>
                <a:latin typeface="Itim" panose="020B0604020202020204" charset="-34"/>
                <a:cs typeface="Itim" panose="020B0604020202020204" charset="-34"/>
              </a:rPr>
              <a:t>Perubahan</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333333"/>
                </a:solidFill>
                <a:effectLst/>
                <a:latin typeface="Itim" panose="020B0604020202020204" charset="-34"/>
                <a:cs typeface="Itim" panose="020B0604020202020204" charset="-34"/>
              </a:rPr>
              <a:t>Keempat</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333333"/>
                </a:solidFill>
                <a:effectLst/>
                <a:latin typeface="Itim" panose="020B0604020202020204" charset="-34"/>
                <a:cs typeface="Itim" panose="020B0604020202020204" charset="-34"/>
              </a:rPr>
              <a:t>atas</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333333"/>
                </a:solidFill>
                <a:effectLst/>
                <a:latin typeface="Itim" panose="020B0604020202020204" charset="-34"/>
                <a:cs typeface="Itim" panose="020B0604020202020204" charset="-34"/>
              </a:rPr>
              <a:t>Undang-Undang</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333333"/>
                </a:solidFill>
                <a:effectLst/>
                <a:latin typeface="Itim" panose="020B0604020202020204" charset="-34"/>
                <a:cs typeface="Itim" panose="020B0604020202020204" charset="-34"/>
              </a:rPr>
              <a:t>Nomor</a:t>
            </a:r>
            <a:r>
              <a:rPr lang="en-ID" sz="1300" b="0" i="0" dirty="0">
                <a:solidFill>
                  <a:srgbClr val="333333"/>
                </a:solidFill>
                <a:effectLst/>
                <a:latin typeface="Itim" panose="020B0604020202020204" charset="-34"/>
                <a:cs typeface="Itim" panose="020B0604020202020204" charset="-34"/>
              </a:rPr>
              <a:t> 6 </a:t>
            </a:r>
            <a:r>
              <a:rPr lang="en-ID" sz="1300" b="0" i="0" dirty="0" err="1">
                <a:solidFill>
                  <a:srgbClr val="333333"/>
                </a:solidFill>
                <a:effectLst/>
                <a:latin typeface="Itim" panose="020B0604020202020204" charset="-34"/>
                <a:cs typeface="Itim" panose="020B0604020202020204" charset="-34"/>
              </a:rPr>
              <a:t>Tahun</a:t>
            </a:r>
            <a:r>
              <a:rPr lang="en-ID" sz="1300" b="0" i="0" dirty="0">
                <a:solidFill>
                  <a:srgbClr val="333333"/>
                </a:solidFill>
                <a:effectLst/>
                <a:latin typeface="Itim" panose="020B0604020202020204" charset="-34"/>
                <a:cs typeface="Itim" panose="020B0604020202020204" charset="-34"/>
              </a:rPr>
              <a:t> 1983 </a:t>
            </a:r>
            <a:r>
              <a:rPr lang="en-ID" sz="1300" b="0" i="0" dirty="0" err="1">
                <a:solidFill>
                  <a:srgbClr val="333333"/>
                </a:solidFill>
                <a:effectLst/>
                <a:latin typeface="Itim" panose="020B0604020202020204" charset="-34"/>
                <a:cs typeface="Itim" panose="020B0604020202020204" charset="-34"/>
              </a:rPr>
              <a:t>tentang</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333333"/>
                </a:solidFill>
                <a:effectLst/>
                <a:latin typeface="Itim" panose="020B0604020202020204" charset="-34"/>
                <a:cs typeface="Itim" panose="020B0604020202020204" charset="-34"/>
              </a:rPr>
              <a:t>Ketentuan</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333333"/>
                </a:solidFill>
                <a:effectLst/>
                <a:latin typeface="Itim" panose="020B0604020202020204" charset="-34"/>
                <a:cs typeface="Itim" panose="020B0604020202020204" charset="-34"/>
              </a:rPr>
              <a:t>Umum</a:t>
            </a:r>
            <a:r>
              <a:rPr lang="en-ID" sz="1300" b="0" i="0" dirty="0">
                <a:solidFill>
                  <a:srgbClr val="333333"/>
                </a:solidFill>
                <a:effectLst/>
                <a:latin typeface="Itim" panose="020B0604020202020204" charset="-34"/>
                <a:cs typeface="Itim" panose="020B0604020202020204" charset="-34"/>
              </a:rPr>
              <a:t> dan Tata Cara </a:t>
            </a:r>
            <a:r>
              <a:rPr lang="en-ID" sz="1300" b="0" i="0" dirty="0" err="1">
                <a:solidFill>
                  <a:srgbClr val="333333"/>
                </a:solidFill>
                <a:effectLst/>
                <a:latin typeface="Itim" panose="020B0604020202020204" charset="-34"/>
                <a:cs typeface="Itim" panose="020B0604020202020204" charset="-34"/>
              </a:rPr>
              <a:t>Perpajakan</a:t>
            </a:r>
            <a:endParaRPr lang="en-US" sz="1300" dirty="0">
              <a:latin typeface="Itim" panose="020B0604020202020204" charset="-34"/>
              <a:cs typeface="Itim" panose="020B0604020202020204" charset="-34"/>
            </a:endParaRPr>
          </a:p>
          <a:p>
            <a:pPr marL="387350" marR="0" lvl="0" indent="-228600" algn="l" defTabSz="914400" rtl="0" eaLnBrk="1" fontAlgn="auto" latinLnBrk="0" hangingPunct="1">
              <a:lnSpc>
                <a:spcPct val="100000"/>
              </a:lnSpc>
              <a:spcBef>
                <a:spcPts val="0"/>
              </a:spcBef>
              <a:spcAft>
                <a:spcPts val="0"/>
              </a:spcAft>
              <a:buClr>
                <a:srgbClr val="000000"/>
              </a:buClr>
              <a:buSzPts val="1100"/>
              <a:buFont typeface="Arial"/>
              <a:buAutoNum type="alphaLcPeriod"/>
              <a:tabLst/>
              <a:defRPr/>
            </a:pPr>
            <a:r>
              <a:rPr lang="en-ID" sz="1300" b="0" i="0" u="none" strike="noStrike" dirty="0">
                <a:solidFill>
                  <a:srgbClr val="ED6B75"/>
                </a:solidFill>
                <a:effectLst/>
                <a:latin typeface="Itim" panose="020B0604020202020204" charset="-34"/>
                <a:cs typeface="Itim" panose="020B0604020202020204" charset="-34"/>
                <a:hlinkClick r:id="rId3"/>
              </a:rPr>
              <a:t>UU No. 28 </a:t>
            </a:r>
            <a:r>
              <a:rPr lang="en-ID" sz="1300" b="0" i="0" u="none" strike="noStrike" dirty="0" err="1">
                <a:solidFill>
                  <a:srgbClr val="ED6B75"/>
                </a:solidFill>
                <a:effectLst/>
                <a:latin typeface="Itim" panose="020B0604020202020204" charset="-34"/>
                <a:cs typeface="Itim" panose="020B0604020202020204" charset="-34"/>
                <a:hlinkClick r:id="rId3"/>
              </a:rPr>
              <a:t>Tahun</a:t>
            </a:r>
            <a:r>
              <a:rPr lang="en-ID" sz="1300" b="0" i="0" u="none" strike="noStrike" dirty="0">
                <a:solidFill>
                  <a:srgbClr val="ED6B75"/>
                </a:solidFill>
                <a:effectLst/>
                <a:latin typeface="Itim" panose="020B0604020202020204" charset="-34"/>
                <a:cs typeface="Itim" panose="020B0604020202020204" charset="-34"/>
                <a:hlinkClick r:id="rId3"/>
              </a:rPr>
              <a:t> 2007</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777777"/>
                </a:solidFill>
                <a:effectLst/>
                <a:latin typeface="Itim" panose="020B0604020202020204" charset="-34"/>
                <a:cs typeface="Itim" panose="020B0604020202020204" charset="-34"/>
              </a:rPr>
              <a:t>tentang</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333333"/>
                </a:solidFill>
                <a:effectLst/>
                <a:latin typeface="Itim" panose="020B0604020202020204" charset="-34"/>
                <a:cs typeface="Itim" panose="020B0604020202020204" charset="-34"/>
              </a:rPr>
              <a:t>Perubahan</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333333"/>
                </a:solidFill>
                <a:effectLst/>
                <a:latin typeface="Itim" panose="020B0604020202020204" charset="-34"/>
                <a:cs typeface="Itim" panose="020B0604020202020204" charset="-34"/>
              </a:rPr>
              <a:t>Ketiga</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333333"/>
                </a:solidFill>
                <a:effectLst/>
                <a:latin typeface="Itim" panose="020B0604020202020204" charset="-34"/>
                <a:cs typeface="Itim" panose="020B0604020202020204" charset="-34"/>
              </a:rPr>
              <a:t>atas</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333333"/>
                </a:solidFill>
                <a:effectLst/>
                <a:latin typeface="Itim" panose="020B0604020202020204" charset="-34"/>
                <a:cs typeface="Itim" panose="020B0604020202020204" charset="-34"/>
              </a:rPr>
              <a:t>Undang-Undang</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333333"/>
                </a:solidFill>
                <a:effectLst/>
                <a:latin typeface="Itim" panose="020B0604020202020204" charset="-34"/>
                <a:cs typeface="Itim" panose="020B0604020202020204" charset="-34"/>
              </a:rPr>
              <a:t>Nomor</a:t>
            </a:r>
            <a:r>
              <a:rPr lang="en-ID" sz="1300" b="0" i="0" dirty="0">
                <a:solidFill>
                  <a:srgbClr val="333333"/>
                </a:solidFill>
                <a:effectLst/>
                <a:latin typeface="Itim" panose="020B0604020202020204" charset="-34"/>
                <a:cs typeface="Itim" panose="020B0604020202020204" charset="-34"/>
              </a:rPr>
              <a:t> 6 </a:t>
            </a:r>
            <a:r>
              <a:rPr lang="en-ID" sz="1300" b="0" i="0" dirty="0" err="1">
                <a:solidFill>
                  <a:srgbClr val="333333"/>
                </a:solidFill>
                <a:effectLst/>
                <a:latin typeface="Itim" panose="020B0604020202020204" charset="-34"/>
                <a:cs typeface="Itim" panose="020B0604020202020204" charset="-34"/>
              </a:rPr>
              <a:t>Tahun</a:t>
            </a:r>
            <a:r>
              <a:rPr lang="en-ID" sz="1300" b="0" i="0" dirty="0">
                <a:solidFill>
                  <a:srgbClr val="333333"/>
                </a:solidFill>
                <a:effectLst/>
                <a:latin typeface="Itim" panose="020B0604020202020204" charset="-34"/>
                <a:cs typeface="Itim" panose="020B0604020202020204" charset="-34"/>
              </a:rPr>
              <a:t> 1983 </a:t>
            </a:r>
            <a:r>
              <a:rPr lang="en-ID" sz="1300" b="0" i="0" dirty="0" err="1">
                <a:solidFill>
                  <a:srgbClr val="333333"/>
                </a:solidFill>
                <a:effectLst/>
                <a:latin typeface="Itim" panose="020B0604020202020204" charset="-34"/>
                <a:cs typeface="Itim" panose="020B0604020202020204" charset="-34"/>
              </a:rPr>
              <a:t>tentang</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333333"/>
                </a:solidFill>
                <a:effectLst/>
                <a:latin typeface="Itim" panose="020B0604020202020204" charset="-34"/>
                <a:cs typeface="Itim" panose="020B0604020202020204" charset="-34"/>
              </a:rPr>
              <a:t>Ketentuan</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333333"/>
                </a:solidFill>
                <a:effectLst/>
                <a:latin typeface="Itim" panose="020B0604020202020204" charset="-34"/>
                <a:cs typeface="Itim" panose="020B0604020202020204" charset="-34"/>
              </a:rPr>
              <a:t>Umum</a:t>
            </a:r>
            <a:r>
              <a:rPr lang="en-ID" sz="1300" b="0" i="0" dirty="0">
                <a:solidFill>
                  <a:srgbClr val="333333"/>
                </a:solidFill>
                <a:effectLst/>
                <a:latin typeface="Itim" panose="020B0604020202020204" charset="-34"/>
                <a:cs typeface="Itim" panose="020B0604020202020204" charset="-34"/>
              </a:rPr>
              <a:t> dan Tata Cara </a:t>
            </a:r>
            <a:r>
              <a:rPr lang="en-ID" sz="1300" b="0" i="0" dirty="0" err="1">
                <a:solidFill>
                  <a:srgbClr val="333333"/>
                </a:solidFill>
                <a:effectLst/>
                <a:latin typeface="Itim" panose="020B0604020202020204" charset="-34"/>
                <a:cs typeface="Itim" panose="020B0604020202020204" charset="-34"/>
              </a:rPr>
              <a:t>Perpajakan</a:t>
            </a:r>
            <a:endParaRPr lang="en-ID" sz="1300" b="0" i="0" u="none" strike="noStrike" dirty="0">
              <a:solidFill>
                <a:srgbClr val="333333"/>
              </a:solidFill>
              <a:effectLst/>
              <a:latin typeface="Itim" panose="020B0604020202020204" charset="-34"/>
              <a:cs typeface="Itim" panose="020B0604020202020204" charset="-34"/>
            </a:endParaRPr>
          </a:p>
          <a:p>
            <a:pPr marL="387350" marR="0" lvl="0" indent="-228600" algn="l" defTabSz="914400" rtl="0" eaLnBrk="1" fontAlgn="auto" latinLnBrk="0" hangingPunct="1">
              <a:lnSpc>
                <a:spcPct val="100000"/>
              </a:lnSpc>
              <a:spcBef>
                <a:spcPts val="0"/>
              </a:spcBef>
              <a:spcAft>
                <a:spcPts val="0"/>
              </a:spcAft>
              <a:buClr>
                <a:srgbClr val="000000"/>
              </a:buClr>
              <a:buSzPts val="1100"/>
              <a:buFont typeface="Arial"/>
              <a:buAutoNum type="alphaLcPeriod"/>
              <a:tabLst/>
              <a:defRPr/>
            </a:pPr>
            <a:r>
              <a:rPr lang="en-ID" sz="1300" b="0" i="0" u="none" strike="noStrike" dirty="0">
                <a:solidFill>
                  <a:srgbClr val="ED6B75"/>
                </a:solidFill>
                <a:effectLst/>
                <a:latin typeface="Itim" panose="020B0604020202020204" charset="-34"/>
                <a:cs typeface="Itim" panose="020B0604020202020204" charset="-34"/>
                <a:hlinkClick r:id="rId4"/>
              </a:rPr>
              <a:t>UU No. 9 </a:t>
            </a:r>
            <a:r>
              <a:rPr lang="en-ID" sz="1300" b="0" i="0" u="none" strike="noStrike" dirty="0" err="1">
                <a:solidFill>
                  <a:srgbClr val="ED6B75"/>
                </a:solidFill>
                <a:effectLst/>
                <a:latin typeface="Itim" panose="020B0604020202020204" charset="-34"/>
                <a:cs typeface="Itim" panose="020B0604020202020204" charset="-34"/>
                <a:hlinkClick r:id="rId4"/>
              </a:rPr>
              <a:t>Tahun</a:t>
            </a:r>
            <a:r>
              <a:rPr lang="en-ID" sz="1300" b="0" i="0" u="none" strike="noStrike" dirty="0">
                <a:solidFill>
                  <a:srgbClr val="ED6B75"/>
                </a:solidFill>
                <a:effectLst/>
                <a:latin typeface="Itim" panose="020B0604020202020204" charset="-34"/>
                <a:cs typeface="Itim" panose="020B0604020202020204" charset="-34"/>
                <a:hlinkClick r:id="rId4"/>
              </a:rPr>
              <a:t> 1994</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777777"/>
                </a:solidFill>
                <a:effectLst/>
                <a:latin typeface="Itim" panose="020B0604020202020204" charset="-34"/>
                <a:cs typeface="Itim" panose="020B0604020202020204" charset="-34"/>
              </a:rPr>
              <a:t>tentang</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333333"/>
                </a:solidFill>
                <a:effectLst/>
                <a:latin typeface="Itim" panose="020B0604020202020204" charset="-34"/>
                <a:cs typeface="Itim" panose="020B0604020202020204" charset="-34"/>
              </a:rPr>
              <a:t>Perubahan</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333333"/>
                </a:solidFill>
                <a:effectLst/>
                <a:latin typeface="Itim" panose="020B0604020202020204" charset="-34"/>
                <a:cs typeface="Itim" panose="020B0604020202020204" charset="-34"/>
              </a:rPr>
              <a:t>atas</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333333"/>
                </a:solidFill>
                <a:effectLst/>
                <a:latin typeface="Itim" panose="020B0604020202020204" charset="-34"/>
                <a:cs typeface="Itim" panose="020B0604020202020204" charset="-34"/>
              </a:rPr>
              <a:t>Undang-Undang</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333333"/>
                </a:solidFill>
                <a:effectLst/>
                <a:latin typeface="Itim" panose="020B0604020202020204" charset="-34"/>
                <a:cs typeface="Itim" panose="020B0604020202020204" charset="-34"/>
              </a:rPr>
              <a:t>Nomor</a:t>
            </a:r>
            <a:r>
              <a:rPr lang="en-ID" sz="1300" b="0" i="0" dirty="0">
                <a:solidFill>
                  <a:srgbClr val="333333"/>
                </a:solidFill>
                <a:effectLst/>
                <a:latin typeface="Itim" panose="020B0604020202020204" charset="-34"/>
                <a:cs typeface="Itim" panose="020B0604020202020204" charset="-34"/>
              </a:rPr>
              <a:t> 6 </a:t>
            </a:r>
            <a:r>
              <a:rPr lang="en-ID" sz="1300" b="0" i="0" dirty="0" err="1">
                <a:solidFill>
                  <a:srgbClr val="333333"/>
                </a:solidFill>
                <a:effectLst/>
                <a:latin typeface="Itim" panose="020B0604020202020204" charset="-34"/>
                <a:cs typeface="Itim" panose="020B0604020202020204" charset="-34"/>
              </a:rPr>
              <a:t>Tahun</a:t>
            </a:r>
            <a:r>
              <a:rPr lang="en-ID" sz="1300" b="0" i="0" dirty="0">
                <a:solidFill>
                  <a:srgbClr val="333333"/>
                </a:solidFill>
                <a:effectLst/>
                <a:latin typeface="Itim" panose="020B0604020202020204" charset="-34"/>
                <a:cs typeface="Itim" panose="020B0604020202020204" charset="-34"/>
              </a:rPr>
              <a:t> 1983 </a:t>
            </a:r>
            <a:r>
              <a:rPr lang="en-ID" sz="1300" b="0" i="0" dirty="0" err="1">
                <a:solidFill>
                  <a:srgbClr val="333333"/>
                </a:solidFill>
                <a:effectLst/>
                <a:latin typeface="Itim" panose="020B0604020202020204" charset="-34"/>
                <a:cs typeface="Itim" panose="020B0604020202020204" charset="-34"/>
              </a:rPr>
              <a:t>tentang</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333333"/>
                </a:solidFill>
                <a:effectLst/>
                <a:latin typeface="Itim" panose="020B0604020202020204" charset="-34"/>
                <a:cs typeface="Itim" panose="020B0604020202020204" charset="-34"/>
              </a:rPr>
              <a:t>Ketentuan</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333333"/>
                </a:solidFill>
                <a:effectLst/>
                <a:latin typeface="Itim" panose="020B0604020202020204" charset="-34"/>
                <a:cs typeface="Itim" panose="020B0604020202020204" charset="-34"/>
              </a:rPr>
              <a:t>Umum</a:t>
            </a:r>
            <a:r>
              <a:rPr lang="en-ID" sz="1300" b="0" i="0" dirty="0">
                <a:solidFill>
                  <a:srgbClr val="333333"/>
                </a:solidFill>
                <a:effectLst/>
                <a:latin typeface="Itim" panose="020B0604020202020204" charset="-34"/>
                <a:cs typeface="Itim" panose="020B0604020202020204" charset="-34"/>
              </a:rPr>
              <a:t> dan Tata Cara </a:t>
            </a:r>
            <a:r>
              <a:rPr lang="en-ID" sz="1300" b="0" i="0" dirty="0" err="1">
                <a:solidFill>
                  <a:srgbClr val="333333"/>
                </a:solidFill>
                <a:effectLst/>
                <a:latin typeface="Itim" panose="020B0604020202020204" charset="-34"/>
                <a:cs typeface="Itim" panose="020B0604020202020204" charset="-34"/>
              </a:rPr>
              <a:t>Perpajakan</a:t>
            </a:r>
            <a:endParaRPr lang="en-ID" sz="1300" b="0" i="0" u="none" strike="noStrike" dirty="0">
              <a:solidFill>
                <a:srgbClr val="333333"/>
              </a:solidFill>
              <a:effectLst/>
              <a:latin typeface="Itim" panose="020B0604020202020204" charset="-34"/>
              <a:cs typeface="Itim" panose="020B0604020202020204" charset="-34"/>
            </a:endParaRPr>
          </a:p>
          <a:p>
            <a:pPr marL="387350" marR="0" lvl="0" indent="-228600" algn="l" defTabSz="914400" rtl="0" eaLnBrk="1" fontAlgn="auto" latinLnBrk="0" hangingPunct="1">
              <a:lnSpc>
                <a:spcPct val="100000"/>
              </a:lnSpc>
              <a:spcBef>
                <a:spcPts val="0"/>
              </a:spcBef>
              <a:spcAft>
                <a:spcPts val="0"/>
              </a:spcAft>
              <a:buClr>
                <a:srgbClr val="000000"/>
              </a:buClr>
              <a:buSzPts val="1100"/>
              <a:buFont typeface="Arial"/>
              <a:buAutoNum type="alphaLcPeriod"/>
              <a:tabLst/>
              <a:defRPr/>
            </a:pPr>
            <a:r>
              <a:rPr lang="en-ID" sz="1300" b="0" i="0" u="none" strike="noStrike" dirty="0">
                <a:solidFill>
                  <a:srgbClr val="ED6B75"/>
                </a:solidFill>
                <a:effectLst/>
                <a:latin typeface="Itim" panose="020B0604020202020204" charset="-34"/>
                <a:cs typeface="Itim" panose="020B0604020202020204" charset="-34"/>
                <a:hlinkClick r:id="rId5"/>
              </a:rPr>
              <a:t>UU No. 6 </a:t>
            </a:r>
            <a:r>
              <a:rPr lang="en-ID" sz="1300" b="0" i="0" u="none" strike="noStrike" dirty="0" err="1">
                <a:solidFill>
                  <a:srgbClr val="ED6B75"/>
                </a:solidFill>
                <a:effectLst/>
                <a:latin typeface="Itim" panose="020B0604020202020204" charset="-34"/>
                <a:cs typeface="Itim" panose="020B0604020202020204" charset="-34"/>
                <a:hlinkClick r:id="rId5"/>
              </a:rPr>
              <a:t>Tahun</a:t>
            </a:r>
            <a:r>
              <a:rPr lang="en-ID" sz="1300" b="0" i="0" u="none" strike="noStrike" dirty="0">
                <a:solidFill>
                  <a:srgbClr val="ED6B75"/>
                </a:solidFill>
                <a:effectLst/>
                <a:latin typeface="Itim" panose="020B0604020202020204" charset="-34"/>
                <a:cs typeface="Itim" panose="020B0604020202020204" charset="-34"/>
                <a:hlinkClick r:id="rId5"/>
              </a:rPr>
              <a:t> 1983</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777777"/>
                </a:solidFill>
                <a:effectLst/>
                <a:latin typeface="Itim" panose="020B0604020202020204" charset="-34"/>
                <a:cs typeface="Itim" panose="020B0604020202020204" charset="-34"/>
              </a:rPr>
              <a:t>tentang</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333333"/>
                </a:solidFill>
                <a:effectLst/>
                <a:latin typeface="Itim" panose="020B0604020202020204" charset="-34"/>
                <a:cs typeface="Itim" panose="020B0604020202020204" charset="-34"/>
              </a:rPr>
              <a:t>Ketentuan</a:t>
            </a:r>
            <a:r>
              <a:rPr lang="en-ID" sz="1300" b="0" i="0" dirty="0">
                <a:solidFill>
                  <a:srgbClr val="333333"/>
                </a:solidFill>
                <a:effectLst/>
                <a:latin typeface="Itim" panose="020B0604020202020204" charset="-34"/>
                <a:cs typeface="Itim" panose="020B0604020202020204" charset="-34"/>
              </a:rPr>
              <a:t> </a:t>
            </a:r>
            <a:r>
              <a:rPr lang="en-ID" sz="1300" b="0" i="0" dirty="0" err="1">
                <a:solidFill>
                  <a:srgbClr val="333333"/>
                </a:solidFill>
                <a:effectLst/>
                <a:latin typeface="Itim" panose="020B0604020202020204" charset="-34"/>
                <a:cs typeface="Itim" panose="020B0604020202020204" charset="-34"/>
              </a:rPr>
              <a:t>Umum</a:t>
            </a:r>
            <a:r>
              <a:rPr lang="en-ID" sz="1300" b="0" i="0" dirty="0">
                <a:solidFill>
                  <a:srgbClr val="333333"/>
                </a:solidFill>
                <a:effectLst/>
                <a:latin typeface="Itim" panose="020B0604020202020204" charset="-34"/>
                <a:cs typeface="Itim" panose="020B0604020202020204" charset="-34"/>
              </a:rPr>
              <a:t> dan Tata Cara </a:t>
            </a:r>
            <a:r>
              <a:rPr lang="en-ID" sz="1300" b="0" i="0" dirty="0" err="1">
                <a:solidFill>
                  <a:srgbClr val="333333"/>
                </a:solidFill>
                <a:effectLst/>
                <a:latin typeface="Itim" panose="020B0604020202020204" charset="-34"/>
                <a:cs typeface="Itim" panose="020B0604020202020204" charset="-34"/>
              </a:rPr>
              <a:t>Perpajakan</a:t>
            </a:r>
            <a:endParaRPr lang="en-ID" sz="1300" b="0" i="0" dirty="0">
              <a:solidFill>
                <a:srgbClr val="333333"/>
              </a:solidFill>
              <a:effectLst/>
              <a:latin typeface="Itim" panose="020B0604020202020204" charset="-34"/>
              <a:cs typeface="Itim" panose="020B0604020202020204" charset="-34"/>
            </a:endParaRPr>
          </a:p>
          <a:p>
            <a:pPr marL="0" lvl="0" indent="0" algn="l" rtl="0">
              <a:spcBef>
                <a:spcPts val="0"/>
              </a:spcBef>
              <a:spcAft>
                <a:spcPts val="0"/>
              </a:spcAft>
            </a:pPr>
            <a:endParaRPr lang="en-US" sz="1200" dirty="0">
              <a:latin typeface="Itim" panose="020B0604020202020204" charset="-34"/>
              <a:cs typeface="Itim" panose="020B0604020202020204" charset="-34"/>
            </a:endParaRPr>
          </a:p>
        </p:txBody>
      </p:sp>
      <p:sp>
        <p:nvSpPr>
          <p:cNvPr id="954" name="Google Shape;954;p33"/>
          <p:cNvSpPr txBox="1"/>
          <p:nvPr/>
        </p:nvSpPr>
        <p:spPr>
          <a:xfrm rot="-545911">
            <a:off x="1865973" y="2458142"/>
            <a:ext cx="1433055" cy="90817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3000" b="1" dirty="0">
                <a:solidFill>
                  <a:schemeClr val="accent2">
                    <a:lumMod val="75000"/>
                  </a:schemeClr>
                </a:solidFill>
                <a:latin typeface="Itim"/>
                <a:ea typeface="Itim"/>
                <a:cs typeface="Itim"/>
                <a:sym typeface="Itim"/>
              </a:rPr>
              <a:t>Dasar</a:t>
            </a:r>
          </a:p>
          <a:p>
            <a:pPr marL="0" lvl="0" indent="0" algn="ctr" rtl="0">
              <a:spcBef>
                <a:spcPts val="0"/>
              </a:spcBef>
              <a:spcAft>
                <a:spcPts val="0"/>
              </a:spcAft>
              <a:buNone/>
            </a:pPr>
            <a:r>
              <a:rPr lang="en-US" sz="3000" b="1" dirty="0">
                <a:solidFill>
                  <a:schemeClr val="accent2">
                    <a:lumMod val="75000"/>
                  </a:schemeClr>
                </a:solidFill>
                <a:latin typeface="Itim"/>
                <a:ea typeface="Itim"/>
                <a:cs typeface="Itim"/>
                <a:sym typeface="Itim"/>
              </a:rPr>
              <a:t>Hukum</a:t>
            </a:r>
            <a:endParaRPr sz="3000" b="1" dirty="0">
              <a:solidFill>
                <a:schemeClr val="accent2">
                  <a:lumMod val="75000"/>
                </a:schemeClr>
              </a:solidFill>
              <a:latin typeface="Itim"/>
              <a:ea typeface="Itim"/>
              <a:cs typeface="Itim"/>
              <a:sym typeface="Itim"/>
            </a:endParaRPr>
          </a:p>
        </p:txBody>
      </p:sp>
      <p:grpSp>
        <p:nvGrpSpPr>
          <p:cNvPr id="955" name="Google Shape;955;p33"/>
          <p:cNvGrpSpPr/>
          <p:nvPr/>
        </p:nvGrpSpPr>
        <p:grpSpPr>
          <a:xfrm rot="-974667">
            <a:off x="1405175" y="2472660"/>
            <a:ext cx="503546" cy="1101252"/>
            <a:chOff x="5870175" y="1498275"/>
            <a:chExt cx="364450" cy="797050"/>
          </a:xfrm>
        </p:grpSpPr>
        <p:sp>
          <p:nvSpPr>
            <p:cNvPr id="956" name="Google Shape;956;p33"/>
            <p:cNvSpPr/>
            <p:nvPr/>
          </p:nvSpPr>
          <p:spPr>
            <a:xfrm>
              <a:off x="5870175" y="2109075"/>
              <a:ext cx="219475" cy="186250"/>
            </a:xfrm>
            <a:custGeom>
              <a:avLst/>
              <a:gdLst/>
              <a:ahLst/>
              <a:cxnLst/>
              <a:rect l="l" t="t" r="r" b="b"/>
              <a:pathLst>
                <a:path w="8779" h="7450" extrusionOk="0">
                  <a:moveTo>
                    <a:pt x="6020" y="1496"/>
                  </a:moveTo>
                  <a:cubicBezTo>
                    <a:pt x="6600" y="2107"/>
                    <a:pt x="7195" y="2719"/>
                    <a:pt x="7807" y="3314"/>
                  </a:cubicBezTo>
                  <a:cubicBezTo>
                    <a:pt x="7775" y="3361"/>
                    <a:pt x="7760" y="3440"/>
                    <a:pt x="7744" y="3502"/>
                  </a:cubicBezTo>
                  <a:cubicBezTo>
                    <a:pt x="7164" y="2938"/>
                    <a:pt x="6568" y="2405"/>
                    <a:pt x="5988" y="1856"/>
                  </a:cubicBezTo>
                  <a:cubicBezTo>
                    <a:pt x="6004" y="1731"/>
                    <a:pt x="6004" y="1606"/>
                    <a:pt x="6020" y="1496"/>
                  </a:cubicBezTo>
                  <a:close/>
                  <a:moveTo>
                    <a:pt x="1568" y="697"/>
                  </a:moveTo>
                  <a:cubicBezTo>
                    <a:pt x="2744" y="1104"/>
                    <a:pt x="4029" y="1292"/>
                    <a:pt x="5252" y="1480"/>
                  </a:cubicBezTo>
                  <a:lnTo>
                    <a:pt x="5267" y="1480"/>
                  </a:lnTo>
                  <a:cubicBezTo>
                    <a:pt x="5048" y="2421"/>
                    <a:pt x="4891" y="3346"/>
                    <a:pt x="4875" y="4317"/>
                  </a:cubicBezTo>
                  <a:cubicBezTo>
                    <a:pt x="4186" y="4098"/>
                    <a:pt x="3449" y="3988"/>
                    <a:pt x="2744" y="3816"/>
                  </a:cubicBezTo>
                  <a:cubicBezTo>
                    <a:pt x="2227" y="3690"/>
                    <a:pt x="1694" y="3581"/>
                    <a:pt x="1176" y="3487"/>
                  </a:cubicBezTo>
                  <a:cubicBezTo>
                    <a:pt x="1302" y="2954"/>
                    <a:pt x="1317" y="2389"/>
                    <a:pt x="1427" y="1841"/>
                  </a:cubicBezTo>
                  <a:cubicBezTo>
                    <a:pt x="1490" y="1465"/>
                    <a:pt x="1537" y="1088"/>
                    <a:pt x="1568" y="697"/>
                  </a:cubicBezTo>
                  <a:close/>
                  <a:moveTo>
                    <a:pt x="5957" y="2013"/>
                  </a:moveTo>
                  <a:cubicBezTo>
                    <a:pt x="6521" y="2562"/>
                    <a:pt x="7086" y="3126"/>
                    <a:pt x="7665" y="3675"/>
                  </a:cubicBezTo>
                  <a:cubicBezTo>
                    <a:pt x="7540" y="4067"/>
                    <a:pt x="7493" y="4474"/>
                    <a:pt x="7399" y="4850"/>
                  </a:cubicBezTo>
                  <a:cubicBezTo>
                    <a:pt x="7164" y="4599"/>
                    <a:pt x="6913" y="4349"/>
                    <a:pt x="6662" y="4082"/>
                  </a:cubicBezTo>
                  <a:cubicBezTo>
                    <a:pt x="6380" y="3769"/>
                    <a:pt x="6098" y="3455"/>
                    <a:pt x="5816" y="3142"/>
                  </a:cubicBezTo>
                  <a:cubicBezTo>
                    <a:pt x="5863" y="2766"/>
                    <a:pt x="5910" y="2389"/>
                    <a:pt x="5957" y="2013"/>
                  </a:cubicBezTo>
                  <a:close/>
                  <a:moveTo>
                    <a:pt x="5785" y="3424"/>
                  </a:moveTo>
                  <a:cubicBezTo>
                    <a:pt x="6239" y="4035"/>
                    <a:pt x="6741" y="4662"/>
                    <a:pt x="7336" y="5179"/>
                  </a:cubicBezTo>
                  <a:cubicBezTo>
                    <a:pt x="7274" y="5446"/>
                    <a:pt x="7211" y="5728"/>
                    <a:pt x="7148" y="5994"/>
                  </a:cubicBezTo>
                  <a:cubicBezTo>
                    <a:pt x="6741" y="5462"/>
                    <a:pt x="6192" y="4960"/>
                    <a:pt x="5644" y="4521"/>
                  </a:cubicBezTo>
                  <a:cubicBezTo>
                    <a:pt x="5706" y="4161"/>
                    <a:pt x="5738" y="3784"/>
                    <a:pt x="5785" y="3424"/>
                  </a:cubicBezTo>
                  <a:close/>
                  <a:moveTo>
                    <a:pt x="1020" y="4082"/>
                  </a:moveTo>
                  <a:lnTo>
                    <a:pt x="1020" y="4082"/>
                  </a:lnTo>
                  <a:cubicBezTo>
                    <a:pt x="1505" y="4302"/>
                    <a:pt x="2038" y="4490"/>
                    <a:pt x="2603" y="4662"/>
                  </a:cubicBezTo>
                  <a:cubicBezTo>
                    <a:pt x="2869" y="4976"/>
                    <a:pt x="3261" y="5273"/>
                    <a:pt x="3559" y="5556"/>
                  </a:cubicBezTo>
                  <a:cubicBezTo>
                    <a:pt x="3825" y="5791"/>
                    <a:pt x="4076" y="6057"/>
                    <a:pt x="4343" y="6292"/>
                  </a:cubicBezTo>
                  <a:cubicBezTo>
                    <a:pt x="3825" y="6183"/>
                    <a:pt x="3308" y="6057"/>
                    <a:pt x="2791" y="5947"/>
                  </a:cubicBezTo>
                  <a:cubicBezTo>
                    <a:pt x="2634" y="5571"/>
                    <a:pt x="2242" y="5195"/>
                    <a:pt x="1929" y="4897"/>
                  </a:cubicBezTo>
                  <a:cubicBezTo>
                    <a:pt x="1631" y="4615"/>
                    <a:pt x="1349" y="4333"/>
                    <a:pt x="1020" y="4082"/>
                  </a:cubicBezTo>
                  <a:close/>
                  <a:moveTo>
                    <a:pt x="3167" y="4819"/>
                  </a:moveTo>
                  <a:lnTo>
                    <a:pt x="3167" y="4819"/>
                  </a:lnTo>
                  <a:cubicBezTo>
                    <a:pt x="3622" y="4929"/>
                    <a:pt x="4060" y="5007"/>
                    <a:pt x="4499" y="5070"/>
                  </a:cubicBezTo>
                  <a:cubicBezTo>
                    <a:pt x="4985" y="5587"/>
                    <a:pt x="5487" y="6120"/>
                    <a:pt x="6004" y="6637"/>
                  </a:cubicBezTo>
                  <a:cubicBezTo>
                    <a:pt x="5612" y="6559"/>
                    <a:pt x="5220" y="6480"/>
                    <a:pt x="4828" y="6402"/>
                  </a:cubicBezTo>
                  <a:cubicBezTo>
                    <a:pt x="4578" y="6089"/>
                    <a:pt x="4217" y="5806"/>
                    <a:pt x="3919" y="5524"/>
                  </a:cubicBezTo>
                  <a:cubicBezTo>
                    <a:pt x="3669" y="5305"/>
                    <a:pt x="3433" y="5054"/>
                    <a:pt x="3167" y="4819"/>
                  </a:cubicBezTo>
                  <a:close/>
                  <a:moveTo>
                    <a:pt x="5612" y="4709"/>
                  </a:moveTo>
                  <a:cubicBezTo>
                    <a:pt x="6161" y="5242"/>
                    <a:pt x="6615" y="5791"/>
                    <a:pt x="7070" y="6339"/>
                  </a:cubicBezTo>
                  <a:cubicBezTo>
                    <a:pt x="7039" y="6512"/>
                    <a:pt x="7007" y="6684"/>
                    <a:pt x="6976" y="6857"/>
                  </a:cubicBezTo>
                  <a:cubicBezTo>
                    <a:pt x="6835" y="6825"/>
                    <a:pt x="6694" y="6794"/>
                    <a:pt x="6553" y="6763"/>
                  </a:cubicBezTo>
                  <a:cubicBezTo>
                    <a:pt x="6035" y="6183"/>
                    <a:pt x="5455" y="5650"/>
                    <a:pt x="4875" y="5101"/>
                  </a:cubicBezTo>
                  <a:cubicBezTo>
                    <a:pt x="4922" y="5101"/>
                    <a:pt x="4970" y="5117"/>
                    <a:pt x="5001" y="5117"/>
                  </a:cubicBezTo>
                  <a:cubicBezTo>
                    <a:pt x="5064" y="5117"/>
                    <a:pt x="5111" y="5101"/>
                    <a:pt x="5158" y="5101"/>
                  </a:cubicBezTo>
                  <a:cubicBezTo>
                    <a:pt x="5203" y="5112"/>
                    <a:pt x="5249" y="5118"/>
                    <a:pt x="5293" y="5118"/>
                  </a:cubicBezTo>
                  <a:cubicBezTo>
                    <a:pt x="5434" y="5118"/>
                    <a:pt x="5557" y="5060"/>
                    <a:pt x="5581" y="4929"/>
                  </a:cubicBezTo>
                  <a:cubicBezTo>
                    <a:pt x="5596" y="4866"/>
                    <a:pt x="5612" y="4788"/>
                    <a:pt x="5612" y="4709"/>
                  </a:cubicBezTo>
                  <a:close/>
                  <a:moveTo>
                    <a:pt x="1519" y="0"/>
                  </a:moveTo>
                  <a:cubicBezTo>
                    <a:pt x="1470" y="0"/>
                    <a:pt x="1429" y="11"/>
                    <a:pt x="1396" y="23"/>
                  </a:cubicBezTo>
                  <a:cubicBezTo>
                    <a:pt x="1356" y="13"/>
                    <a:pt x="1315" y="7"/>
                    <a:pt x="1275" y="7"/>
                  </a:cubicBezTo>
                  <a:cubicBezTo>
                    <a:pt x="1189" y="7"/>
                    <a:pt x="1109" y="32"/>
                    <a:pt x="1067" y="85"/>
                  </a:cubicBezTo>
                  <a:cubicBezTo>
                    <a:pt x="346" y="994"/>
                    <a:pt x="1" y="2374"/>
                    <a:pt x="173" y="3502"/>
                  </a:cubicBezTo>
                  <a:cubicBezTo>
                    <a:pt x="189" y="3628"/>
                    <a:pt x="252" y="3706"/>
                    <a:pt x="346" y="3769"/>
                  </a:cubicBezTo>
                  <a:cubicBezTo>
                    <a:pt x="252" y="3816"/>
                    <a:pt x="189" y="3894"/>
                    <a:pt x="220" y="4004"/>
                  </a:cubicBezTo>
                  <a:cubicBezTo>
                    <a:pt x="440" y="4443"/>
                    <a:pt x="847" y="4850"/>
                    <a:pt x="1223" y="5242"/>
                  </a:cubicBezTo>
                  <a:cubicBezTo>
                    <a:pt x="1458" y="5493"/>
                    <a:pt x="1741" y="5806"/>
                    <a:pt x="2054" y="6026"/>
                  </a:cubicBezTo>
                  <a:cubicBezTo>
                    <a:pt x="2023" y="6120"/>
                    <a:pt x="2070" y="6230"/>
                    <a:pt x="2227" y="6292"/>
                  </a:cubicBezTo>
                  <a:cubicBezTo>
                    <a:pt x="3684" y="6825"/>
                    <a:pt x="5487" y="7342"/>
                    <a:pt x="7039" y="7437"/>
                  </a:cubicBezTo>
                  <a:cubicBezTo>
                    <a:pt x="7086" y="7437"/>
                    <a:pt x="7133" y="7437"/>
                    <a:pt x="7180" y="7421"/>
                  </a:cubicBezTo>
                  <a:cubicBezTo>
                    <a:pt x="7227" y="7439"/>
                    <a:pt x="7277" y="7450"/>
                    <a:pt x="7324" y="7450"/>
                  </a:cubicBezTo>
                  <a:cubicBezTo>
                    <a:pt x="7401" y="7450"/>
                    <a:pt x="7470" y="7420"/>
                    <a:pt x="7509" y="7342"/>
                  </a:cubicBezTo>
                  <a:cubicBezTo>
                    <a:pt x="7807" y="6684"/>
                    <a:pt x="8010" y="6026"/>
                    <a:pt x="8167" y="5320"/>
                  </a:cubicBezTo>
                  <a:cubicBezTo>
                    <a:pt x="8292" y="4788"/>
                    <a:pt x="8481" y="4208"/>
                    <a:pt x="8465" y="3628"/>
                  </a:cubicBezTo>
                  <a:cubicBezTo>
                    <a:pt x="8653" y="3565"/>
                    <a:pt x="8778" y="3393"/>
                    <a:pt x="8622" y="3236"/>
                  </a:cubicBezTo>
                  <a:cubicBezTo>
                    <a:pt x="7744" y="2358"/>
                    <a:pt x="6819" y="1496"/>
                    <a:pt x="5863" y="681"/>
                  </a:cubicBezTo>
                  <a:cubicBezTo>
                    <a:pt x="5805" y="631"/>
                    <a:pt x="5738" y="610"/>
                    <a:pt x="5673" y="610"/>
                  </a:cubicBezTo>
                  <a:cubicBezTo>
                    <a:pt x="5596" y="610"/>
                    <a:pt x="5522" y="638"/>
                    <a:pt x="5471" y="681"/>
                  </a:cubicBezTo>
                  <a:cubicBezTo>
                    <a:pt x="5424" y="665"/>
                    <a:pt x="5361" y="650"/>
                    <a:pt x="5299" y="634"/>
                  </a:cubicBezTo>
                  <a:cubicBezTo>
                    <a:pt x="4060" y="461"/>
                    <a:pt x="2822" y="148"/>
                    <a:pt x="1584" y="7"/>
                  </a:cubicBezTo>
                  <a:cubicBezTo>
                    <a:pt x="1561" y="2"/>
                    <a:pt x="1539" y="0"/>
                    <a:pt x="15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33"/>
            <p:cNvSpPr/>
            <p:nvPr/>
          </p:nvSpPr>
          <p:spPr>
            <a:xfrm>
              <a:off x="5906500" y="1498275"/>
              <a:ext cx="328125" cy="569175"/>
            </a:xfrm>
            <a:custGeom>
              <a:avLst/>
              <a:gdLst/>
              <a:ahLst/>
              <a:cxnLst/>
              <a:rect l="l" t="t" r="r" b="b"/>
              <a:pathLst>
                <a:path w="13125" h="22767" extrusionOk="0">
                  <a:moveTo>
                    <a:pt x="9990" y="2777"/>
                  </a:moveTo>
                  <a:cubicBezTo>
                    <a:pt x="10131" y="2887"/>
                    <a:pt x="10288" y="2996"/>
                    <a:pt x="10413" y="3106"/>
                  </a:cubicBezTo>
                  <a:cubicBezTo>
                    <a:pt x="10946" y="3529"/>
                    <a:pt x="11526" y="3921"/>
                    <a:pt x="12122" y="4297"/>
                  </a:cubicBezTo>
                  <a:cubicBezTo>
                    <a:pt x="12028" y="4642"/>
                    <a:pt x="11965" y="4971"/>
                    <a:pt x="11887" y="5301"/>
                  </a:cubicBezTo>
                  <a:cubicBezTo>
                    <a:pt x="11260" y="4611"/>
                    <a:pt x="10554" y="3921"/>
                    <a:pt x="9927" y="3247"/>
                  </a:cubicBezTo>
                  <a:cubicBezTo>
                    <a:pt x="9943" y="3090"/>
                    <a:pt x="9974" y="2934"/>
                    <a:pt x="9990" y="2777"/>
                  </a:cubicBezTo>
                  <a:close/>
                  <a:moveTo>
                    <a:pt x="9880" y="3561"/>
                  </a:moveTo>
                  <a:cubicBezTo>
                    <a:pt x="10492" y="4297"/>
                    <a:pt x="11087" y="5081"/>
                    <a:pt x="11761" y="5786"/>
                  </a:cubicBezTo>
                  <a:cubicBezTo>
                    <a:pt x="11667" y="6241"/>
                    <a:pt x="11573" y="6696"/>
                    <a:pt x="11479" y="7134"/>
                  </a:cubicBezTo>
                  <a:cubicBezTo>
                    <a:pt x="11213" y="6821"/>
                    <a:pt x="10883" y="6507"/>
                    <a:pt x="10617" y="6194"/>
                  </a:cubicBezTo>
                  <a:cubicBezTo>
                    <a:pt x="10288" y="5802"/>
                    <a:pt x="9959" y="5410"/>
                    <a:pt x="9645" y="5018"/>
                  </a:cubicBezTo>
                  <a:cubicBezTo>
                    <a:pt x="9739" y="4532"/>
                    <a:pt x="9818" y="4047"/>
                    <a:pt x="9880" y="3561"/>
                  </a:cubicBezTo>
                  <a:close/>
                  <a:moveTo>
                    <a:pt x="9614" y="5222"/>
                  </a:moveTo>
                  <a:cubicBezTo>
                    <a:pt x="9896" y="5598"/>
                    <a:pt x="10194" y="5975"/>
                    <a:pt x="10492" y="6335"/>
                  </a:cubicBezTo>
                  <a:cubicBezTo>
                    <a:pt x="10789" y="6696"/>
                    <a:pt x="11072" y="7103"/>
                    <a:pt x="11416" y="7432"/>
                  </a:cubicBezTo>
                  <a:cubicBezTo>
                    <a:pt x="11322" y="7902"/>
                    <a:pt x="11228" y="8388"/>
                    <a:pt x="11134" y="8874"/>
                  </a:cubicBezTo>
                  <a:cubicBezTo>
                    <a:pt x="10789" y="8498"/>
                    <a:pt x="10398" y="8153"/>
                    <a:pt x="10068" y="7793"/>
                  </a:cubicBezTo>
                  <a:cubicBezTo>
                    <a:pt x="9802" y="7495"/>
                    <a:pt x="9535" y="7181"/>
                    <a:pt x="9269" y="6884"/>
                  </a:cubicBezTo>
                  <a:cubicBezTo>
                    <a:pt x="9394" y="6335"/>
                    <a:pt x="9504" y="5771"/>
                    <a:pt x="9614" y="5222"/>
                  </a:cubicBezTo>
                  <a:close/>
                  <a:moveTo>
                    <a:pt x="9206" y="7150"/>
                  </a:moveTo>
                  <a:cubicBezTo>
                    <a:pt x="9426" y="7432"/>
                    <a:pt x="9661" y="7699"/>
                    <a:pt x="9896" y="7965"/>
                  </a:cubicBezTo>
                  <a:cubicBezTo>
                    <a:pt x="10256" y="8388"/>
                    <a:pt x="10617" y="8827"/>
                    <a:pt x="11056" y="9203"/>
                  </a:cubicBezTo>
                  <a:cubicBezTo>
                    <a:pt x="10962" y="9736"/>
                    <a:pt x="10852" y="10254"/>
                    <a:pt x="10727" y="10771"/>
                  </a:cubicBezTo>
                  <a:cubicBezTo>
                    <a:pt x="10178" y="10097"/>
                    <a:pt x="9504" y="9439"/>
                    <a:pt x="8846" y="8796"/>
                  </a:cubicBezTo>
                  <a:cubicBezTo>
                    <a:pt x="8971" y="8247"/>
                    <a:pt x="9097" y="7699"/>
                    <a:pt x="9206" y="7150"/>
                  </a:cubicBezTo>
                  <a:close/>
                  <a:moveTo>
                    <a:pt x="8783" y="9062"/>
                  </a:moveTo>
                  <a:cubicBezTo>
                    <a:pt x="9379" y="9752"/>
                    <a:pt x="9974" y="10457"/>
                    <a:pt x="10664" y="11069"/>
                  </a:cubicBezTo>
                  <a:cubicBezTo>
                    <a:pt x="10570" y="11508"/>
                    <a:pt x="10460" y="11946"/>
                    <a:pt x="10335" y="12385"/>
                  </a:cubicBezTo>
                  <a:cubicBezTo>
                    <a:pt x="10037" y="12040"/>
                    <a:pt x="9692" y="11711"/>
                    <a:pt x="9410" y="11367"/>
                  </a:cubicBezTo>
                  <a:cubicBezTo>
                    <a:pt x="9097" y="10990"/>
                    <a:pt x="8799" y="10614"/>
                    <a:pt x="8517" y="10238"/>
                  </a:cubicBezTo>
                  <a:cubicBezTo>
                    <a:pt x="8611" y="9846"/>
                    <a:pt x="8689" y="9454"/>
                    <a:pt x="8783" y="9062"/>
                  </a:cubicBezTo>
                  <a:close/>
                  <a:moveTo>
                    <a:pt x="8454" y="10536"/>
                  </a:moveTo>
                  <a:cubicBezTo>
                    <a:pt x="8971" y="11272"/>
                    <a:pt x="9551" y="12072"/>
                    <a:pt x="10256" y="12699"/>
                  </a:cubicBezTo>
                  <a:cubicBezTo>
                    <a:pt x="10209" y="12871"/>
                    <a:pt x="10162" y="13044"/>
                    <a:pt x="10115" y="13232"/>
                  </a:cubicBezTo>
                  <a:cubicBezTo>
                    <a:pt x="10006" y="13561"/>
                    <a:pt x="9912" y="13874"/>
                    <a:pt x="9818" y="14204"/>
                  </a:cubicBezTo>
                  <a:cubicBezTo>
                    <a:pt x="9316" y="13545"/>
                    <a:pt x="8705" y="12903"/>
                    <a:pt x="8109" y="12260"/>
                  </a:cubicBezTo>
                  <a:cubicBezTo>
                    <a:pt x="8172" y="11962"/>
                    <a:pt x="8219" y="11664"/>
                    <a:pt x="8282" y="11367"/>
                  </a:cubicBezTo>
                  <a:cubicBezTo>
                    <a:pt x="8329" y="11084"/>
                    <a:pt x="8391" y="10818"/>
                    <a:pt x="8454" y="10536"/>
                  </a:cubicBezTo>
                  <a:close/>
                  <a:moveTo>
                    <a:pt x="8062" y="12479"/>
                  </a:moveTo>
                  <a:cubicBezTo>
                    <a:pt x="8595" y="13153"/>
                    <a:pt x="9128" y="13812"/>
                    <a:pt x="9755" y="14423"/>
                  </a:cubicBezTo>
                  <a:cubicBezTo>
                    <a:pt x="9598" y="14893"/>
                    <a:pt x="9457" y="15363"/>
                    <a:pt x="9316" y="15834"/>
                  </a:cubicBezTo>
                  <a:cubicBezTo>
                    <a:pt x="8971" y="15191"/>
                    <a:pt x="8376" y="14533"/>
                    <a:pt x="7796" y="13968"/>
                  </a:cubicBezTo>
                  <a:cubicBezTo>
                    <a:pt x="7890" y="13467"/>
                    <a:pt x="7968" y="12981"/>
                    <a:pt x="8062" y="12479"/>
                  </a:cubicBezTo>
                  <a:close/>
                  <a:moveTo>
                    <a:pt x="7749" y="14204"/>
                  </a:moveTo>
                  <a:cubicBezTo>
                    <a:pt x="7968" y="14439"/>
                    <a:pt x="8172" y="14674"/>
                    <a:pt x="8360" y="14909"/>
                  </a:cubicBezTo>
                  <a:cubicBezTo>
                    <a:pt x="8673" y="15316"/>
                    <a:pt x="8908" y="15740"/>
                    <a:pt x="9222" y="16147"/>
                  </a:cubicBezTo>
                  <a:cubicBezTo>
                    <a:pt x="9081" y="16633"/>
                    <a:pt x="8924" y="17135"/>
                    <a:pt x="8767" y="17636"/>
                  </a:cubicBezTo>
                  <a:cubicBezTo>
                    <a:pt x="8344" y="16978"/>
                    <a:pt x="7890" y="16335"/>
                    <a:pt x="7482" y="15661"/>
                  </a:cubicBezTo>
                  <a:cubicBezTo>
                    <a:pt x="7576" y="15175"/>
                    <a:pt x="7670" y="14689"/>
                    <a:pt x="7749" y="14204"/>
                  </a:cubicBezTo>
                  <a:close/>
                  <a:moveTo>
                    <a:pt x="7435" y="15881"/>
                  </a:moveTo>
                  <a:cubicBezTo>
                    <a:pt x="7827" y="16555"/>
                    <a:pt x="8219" y="17229"/>
                    <a:pt x="8705" y="17871"/>
                  </a:cubicBezTo>
                  <a:cubicBezTo>
                    <a:pt x="8595" y="18248"/>
                    <a:pt x="8485" y="18608"/>
                    <a:pt x="8391" y="18984"/>
                  </a:cubicBezTo>
                  <a:cubicBezTo>
                    <a:pt x="7984" y="18404"/>
                    <a:pt x="7545" y="17840"/>
                    <a:pt x="7153" y="17260"/>
                  </a:cubicBezTo>
                  <a:cubicBezTo>
                    <a:pt x="7263" y="16805"/>
                    <a:pt x="7357" y="16351"/>
                    <a:pt x="7435" y="15881"/>
                  </a:cubicBezTo>
                  <a:close/>
                  <a:moveTo>
                    <a:pt x="2341" y="708"/>
                  </a:moveTo>
                  <a:cubicBezTo>
                    <a:pt x="3595" y="1084"/>
                    <a:pt x="4896" y="1335"/>
                    <a:pt x="6165" y="1601"/>
                  </a:cubicBezTo>
                  <a:cubicBezTo>
                    <a:pt x="7167" y="1826"/>
                    <a:pt x="8153" y="2121"/>
                    <a:pt x="9153" y="2121"/>
                  </a:cubicBezTo>
                  <a:cubicBezTo>
                    <a:pt x="9202" y="2121"/>
                    <a:pt x="9251" y="2120"/>
                    <a:pt x="9300" y="2119"/>
                  </a:cubicBezTo>
                  <a:lnTo>
                    <a:pt x="9300" y="2119"/>
                  </a:lnTo>
                  <a:cubicBezTo>
                    <a:pt x="8689" y="4015"/>
                    <a:pt x="8297" y="6006"/>
                    <a:pt x="7937" y="7997"/>
                  </a:cubicBezTo>
                  <a:cubicBezTo>
                    <a:pt x="7905" y="8012"/>
                    <a:pt x="7874" y="8044"/>
                    <a:pt x="7921" y="8075"/>
                  </a:cubicBezTo>
                  <a:cubicBezTo>
                    <a:pt x="7921" y="8075"/>
                    <a:pt x="7921" y="8091"/>
                    <a:pt x="7921" y="8091"/>
                  </a:cubicBezTo>
                  <a:cubicBezTo>
                    <a:pt x="7717" y="9219"/>
                    <a:pt x="7513" y="10363"/>
                    <a:pt x="7278" y="11476"/>
                  </a:cubicBezTo>
                  <a:cubicBezTo>
                    <a:pt x="6714" y="14188"/>
                    <a:pt x="5899" y="16962"/>
                    <a:pt x="5727" y="19752"/>
                  </a:cubicBezTo>
                  <a:cubicBezTo>
                    <a:pt x="5710" y="19746"/>
                    <a:pt x="5692" y="19742"/>
                    <a:pt x="5676" y="19742"/>
                  </a:cubicBezTo>
                  <a:cubicBezTo>
                    <a:pt x="5615" y="19742"/>
                    <a:pt x="5568" y="19785"/>
                    <a:pt x="5617" y="19846"/>
                  </a:cubicBezTo>
                  <a:cubicBezTo>
                    <a:pt x="5648" y="19878"/>
                    <a:pt x="5680" y="19925"/>
                    <a:pt x="5727" y="19972"/>
                  </a:cubicBezTo>
                  <a:cubicBezTo>
                    <a:pt x="5711" y="20034"/>
                    <a:pt x="5711" y="20097"/>
                    <a:pt x="5711" y="20160"/>
                  </a:cubicBezTo>
                  <a:cubicBezTo>
                    <a:pt x="4990" y="19862"/>
                    <a:pt x="4128" y="19799"/>
                    <a:pt x="3360" y="19627"/>
                  </a:cubicBezTo>
                  <a:cubicBezTo>
                    <a:pt x="2482" y="19423"/>
                    <a:pt x="1620" y="19204"/>
                    <a:pt x="742" y="19047"/>
                  </a:cubicBezTo>
                  <a:cubicBezTo>
                    <a:pt x="1463" y="15975"/>
                    <a:pt x="1557" y="12746"/>
                    <a:pt x="1792" y="9580"/>
                  </a:cubicBezTo>
                  <a:cubicBezTo>
                    <a:pt x="2027" y="6633"/>
                    <a:pt x="2247" y="3670"/>
                    <a:pt x="2341" y="708"/>
                  </a:cubicBezTo>
                  <a:close/>
                  <a:moveTo>
                    <a:pt x="7059" y="17621"/>
                  </a:moveTo>
                  <a:cubicBezTo>
                    <a:pt x="7419" y="18216"/>
                    <a:pt x="7811" y="18827"/>
                    <a:pt x="8282" y="19376"/>
                  </a:cubicBezTo>
                  <a:cubicBezTo>
                    <a:pt x="8203" y="19674"/>
                    <a:pt x="8109" y="19956"/>
                    <a:pt x="8046" y="20254"/>
                  </a:cubicBezTo>
                  <a:cubicBezTo>
                    <a:pt x="7811" y="20019"/>
                    <a:pt x="7592" y="19784"/>
                    <a:pt x="7388" y="19548"/>
                  </a:cubicBezTo>
                  <a:cubicBezTo>
                    <a:pt x="7169" y="19282"/>
                    <a:pt x="6949" y="19031"/>
                    <a:pt x="6761" y="18765"/>
                  </a:cubicBezTo>
                  <a:cubicBezTo>
                    <a:pt x="6871" y="18389"/>
                    <a:pt x="6965" y="17997"/>
                    <a:pt x="7059" y="17621"/>
                  </a:cubicBezTo>
                  <a:close/>
                  <a:moveTo>
                    <a:pt x="601" y="19392"/>
                  </a:moveTo>
                  <a:cubicBezTo>
                    <a:pt x="1024" y="19580"/>
                    <a:pt x="1432" y="19721"/>
                    <a:pt x="1855" y="19862"/>
                  </a:cubicBezTo>
                  <a:cubicBezTo>
                    <a:pt x="2074" y="20175"/>
                    <a:pt x="2310" y="20473"/>
                    <a:pt x="2592" y="20755"/>
                  </a:cubicBezTo>
                  <a:cubicBezTo>
                    <a:pt x="2843" y="21022"/>
                    <a:pt x="3125" y="21351"/>
                    <a:pt x="3469" y="21570"/>
                  </a:cubicBezTo>
                  <a:cubicBezTo>
                    <a:pt x="3046" y="21508"/>
                    <a:pt x="2639" y="21461"/>
                    <a:pt x="2231" y="21382"/>
                  </a:cubicBezTo>
                  <a:cubicBezTo>
                    <a:pt x="2090" y="21053"/>
                    <a:pt x="1714" y="20708"/>
                    <a:pt x="1495" y="20426"/>
                  </a:cubicBezTo>
                  <a:cubicBezTo>
                    <a:pt x="1212" y="20081"/>
                    <a:pt x="915" y="19737"/>
                    <a:pt x="601" y="19392"/>
                  </a:cubicBezTo>
                  <a:close/>
                  <a:moveTo>
                    <a:pt x="2247" y="19972"/>
                  </a:moveTo>
                  <a:lnTo>
                    <a:pt x="2247" y="19972"/>
                  </a:lnTo>
                  <a:cubicBezTo>
                    <a:pt x="2529" y="20050"/>
                    <a:pt x="2795" y="20128"/>
                    <a:pt x="3078" y="20191"/>
                  </a:cubicBezTo>
                  <a:cubicBezTo>
                    <a:pt x="3375" y="20505"/>
                    <a:pt x="3689" y="20818"/>
                    <a:pt x="3971" y="21147"/>
                  </a:cubicBezTo>
                  <a:cubicBezTo>
                    <a:pt x="4143" y="21335"/>
                    <a:pt x="4300" y="21523"/>
                    <a:pt x="4457" y="21712"/>
                  </a:cubicBezTo>
                  <a:cubicBezTo>
                    <a:pt x="4253" y="21680"/>
                    <a:pt x="4049" y="21649"/>
                    <a:pt x="3846" y="21618"/>
                  </a:cubicBezTo>
                  <a:cubicBezTo>
                    <a:pt x="3846" y="21602"/>
                    <a:pt x="3846" y="21586"/>
                    <a:pt x="3830" y="21555"/>
                  </a:cubicBezTo>
                  <a:cubicBezTo>
                    <a:pt x="3564" y="21210"/>
                    <a:pt x="3109" y="20928"/>
                    <a:pt x="2795" y="20599"/>
                  </a:cubicBezTo>
                  <a:cubicBezTo>
                    <a:pt x="2592" y="20395"/>
                    <a:pt x="2419" y="20191"/>
                    <a:pt x="2247" y="19972"/>
                  </a:cubicBezTo>
                  <a:close/>
                  <a:moveTo>
                    <a:pt x="6683" y="19016"/>
                  </a:moveTo>
                  <a:cubicBezTo>
                    <a:pt x="7043" y="19564"/>
                    <a:pt x="7466" y="20113"/>
                    <a:pt x="7952" y="20567"/>
                  </a:cubicBezTo>
                  <a:cubicBezTo>
                    <a:pt x="7843" y="21006"/>
                    <a:pt x="7749" y="21429"/>
                    <a:pt x="7655" y="21868"/>
                  </a:cubicBezTo>
                  <a:cubicBezTo>
                    <a:pt x="7451" y="21618"/>
                    <a:pt x="7231" y="21382"/>
                    <a:pt x="7028" y="21147"/>
                  </a:cubicBezTo>
                  <a:cubicBezTo>
                    <a:pt x="6777" y="20849"/>
                    <a:pt x="6510" y="20567"/>
                    <a:pt x="6244" y="20270"/>
                  </a:cubicBezTo>
                  <a:cubicBezTo>
                    <a:pt x="6416" y="19862"/>
                    <a:pt x="6557" y="19439"/>
                    <a:pt x="6683" y="19016"/>
                  </a:cubicBezTo>
                  <a:close/>
                  <a:moveTo>
                    <a:pt x="3391" y="20270"/>
                  </a:moveTo>
                  <a:cubicBezTo>
                    <a:pt x="3877" y="20379"/>
                    <a:pt x="4394" y="20505"/>
                    <a:pt x="4896" y="20567"/>
                  </a:cubicBezTo>
                  <a:cubicBezTo>
                    <a:pt x="5162" y="20881"/>
                    <a:pt x="5429" y="21179"/>
                    <a:pt x="5695" y="21492"/>
                  </a:cubicBezTo>
                  <a:cubicBezTo>
                    <a:pt x="5836" y="21665"/>
                    <a:pt x="5977" y="21837"/>
                    <a:pt x="6134" y="22009"/>
                  </a:cubicBezTo>
                  <a:cubicBezTo>
                    <a:pt x="5742" y="21931"/>
                    <a:pt x="5335" y="21853"/>
                    <a:pt x="4927" y="21790"/>
                  </a:cubicBezTo>
                  <a:cubicBezTo>
                    <a:pt x="4676" y="21492"/>
                    <a:pt x="4363" y="21194"/>
                    <a:pt x="4081" y="20928"/>
                  </a:cubicBezTo>
                  <a:cubicBezTo>
                    <a:pt x="3861" y="20693"/>
                    <a:pt x="3626" y="20489"/>
                    <a:pt x="3391" y="20270"/>
                  </a:cubicBezTo>
                  <a:close/>
                  <a:moveTo>
                    <a:pt x="6150" y="20489"/>
                  </a:moveTo>
                  <a:cubicBezTo>
                    <a:pt x="6354" y="20740"/>
                    <a:pt x="6573" y="20991"/>
                    <a:pt x="6792" y="21241"/>
                  </a:cubicBezTo>
                  <a:cubicBezTo>
                    <a:pt x="7043" y="21570"/>
                    <a:pt x="7278" y="21931"/>
                    <a:pt x="7560" y="22260"/>
                  </a:cubicBezTo>
                  <a:cubicBezTo>
                    <a:pt x="7545" y="22339"/>
                    <a:pt x="7529" y="22401"/>
                    <a:pt x="7513" y="22480"/>
                  </a:cubicBezTo>
                  <a:cubicBezTo>
                    <a:pt x="7482" y="22417"/>
                    <a:pt x="7419" y="22339"/>
                    <a:pt x="7294" y="22307"/>
                  </a:cubicBezTo>
                  <a:cubicBezTo>
                    <a:pt x="7106" y="22244"/>
                    <a:pt x="6918" y="22197"/>
                    <a:pt x="6730" y="22150"/>
                  </a:cubicBezTo>
                  <a:cubicBezTo>
                    <a:pt x="6479" y="21853"/>
                    <a:pt x="6197" y="21570"/>
                    <a:pt x="5930" y="21304"/>
                  </a:cubicBezTo>
                  <a:cubicBezTo>
                    <a:pt x="5711" y="21069"/>
                    <a:pt x="5491" y="20834"/>
                    <a:pt x="5272" y="20599"/>
                  </a:cubicBezTo>
                  <a:cubicBezTo>
                    <a:pt x="5429" y="20599"/>
                    <a:pt x="5570" y="20599"/>
                    <a:pt x="5727" y="20583"/>
                  </a:cubicBezTo>
                  <a:cubicBezTo>
                    <a:pt x="5774" y="20567"/>
                    <a:pt x="5805" y="20552"/>
                    <a:pt x="5836" y="20536"/>
                  </a:cubicBezTo>
                  <a:cubicBezTo>
                    <a:pt x="5873" y="20546"/>
                    <a:pt x="5911" y="20552"/>
                    <a:pt x="5949" y="20552"/>
                  </a:cubicBezTo>
                  <a:cubicBezTo>
                    <a:pt x="6024" y="20552"/>
                    <a:pt x="6098" y="20531"/>
                    <a:pt x="6150" y="20489"/>
                  </a:cubicBezTo>
                  <a:close/>
                  <a:moveTo>
                    <a:pt x="2031" y="0"/>
                  </a:moveTo>
                  <a:cubicBezTo>
                    <a:pt x="1865" y="0"/>
                    <a:pt x="1773" y="61"/>
                    <a:pt x="1745" y="159"/>
                  </a:cubicBezTo>
                  <a:cubicBezTo>
                    <a:pt x="1604" y="175"/>
                    <a:pt x="1479" y="253"/>
                    <a:pt x="1463" y="379"/>
                  </a:cubicBezTo>
                  <a:cubicBezTo>
                    <a:pt x="1259" y="3623"/>
                    <a:pt x="1118" y="6852"/>
                    <a:pt x="883" y="10081"/>
                  </a:cubicBezTo>
                  <a:cubicBezTo>
                    <a:pt x="664" y="13075"/>
                    <a:pt x="209" y="16053"/>
                    <a:pt x="288" y="19094"/>
                  </a:cubicBezTo>
                  <a:cubicBezTo>
                    <a:pt x="264" y="19089"/>
                    <a:pt x="239" y="19086"/>
                    <a:pt x="216" y="19086"/>
                  </a:cubicBezTo>
                  <a:cubicBezTo>
                    <a:pt x="100" y="19086"/>
                    <a:pt x="0" y="19149"/>
                    <a:pt x="52" y="19266"/>
                  </a:cubicBezTo>
                  <a:cubicBezTo>
                    <a:pt x="288" y="19721"/>
                    <a:pt x="538" y="20175"/>
                    <a:pt x="852" y="20614"/>
                  </a:cubicBezTo>
                  <a:cubicBezTo>
                    <a:pt x="1040" y="20881"/>
                    <a:pt x="1259" y="21288"/>
                    <a:pt x="1573" y="21539"/>
                  </a:cubicBezTo>
                  <a:cubicBezTo>
                    <a:pt x="1589" y="21602"/>
                    <a:pt x="1651" y="21665"/>
                    <a:pt x="1761" y="21696"/>
                  </a:cubicBezTo>
                  <a:cubicBezTo>
                    <a:pt x="1792" y="21712"/>
                    <a:pt x="1824" y="21727"/>
                    <a:pt x="1871" y="21743"/>
                  </a:cubicBezTo>
                  <a:cubicBezTo>
                    <a:pt x="1871" y="21743"/>
                    <a:pt x="1886" y="21743"/>
                    <a:pt x="1902" y="21759"/>
                  </a:cubicBezTo>
                  <a:cubicBezTo>
                    <a:pt x="1918" y="21759"/>
                    <a:pt x="1949" y="21759"/>
                    <a:pt x="1980" y="21774"/>
                  </a:cubicBezTo>
                  <a:cubicBezTo>
                    <a:pt x="3539" y="22249"/>
                    <a:pt x="5380" y="22767"/>
                    <a:pt x="6995" y="22767"/>
                  </a:cubicBezTo>
                  <a:cubicBezTo>
                    <a:pt x="7085" y="22767"/>
                    <a:pt x="7174" y="22765"/>
                    <a:pt x="7263" y="22762"/>
                  </a:cubicBezTo>
                  <a:cubicBezTo>
                    <a:pt x="7404" y="22746"/>
                    <a:pt x="7482" y="22683"/>
                    <a:pt x="7513" y="22621"/>
                  </a:cubicBezTo>
                  <a:cubicBezTo>
                    <a:pt x="7552" y="22699"/>
                    <a:pt x="7664" y="22759"/>
                    <a:pt x="7762" y="22759"/>
                  </a:cubicBezTo>
                  <a:cubicBezTo>
                    <a:pt x="7822" y="22759"/>
                    <a:pt x="7876" y="22737"/>
                    <a:pt x="7905" y="22683"/>
                  </a:cubicBezTo>
                  <a:cubicBezTo>
                    <a:pt x="7921" y="22636"/>
                    <a:pt x="7937" y="22605"/>
                    <a:pt x="7952" y="22574"/>
                  </a:cubicBezTo>
                  <a:cubicBezTo>
                    <a:pt x="8015" y="22558"/>
                    <a:pt x="8062" y="22511"/>
                    <a:pt x="8031" y="22464"/>
                  </a:cubicBezTo>
                  <a:cubicBezTo>
                    <a:pt x="8031" y="22448"/>
                    <a:pt x="8015" y="22433"/>
                    <a:pt x="8015" y="22417"/>
                  </a:cubicBezTo>
                  <a:cubicBezTo>
                    <a:pt x="9285" y="19658"/>
                    <a:pt x="10053" y="16696"/>
                    <a:pt x="10727" y="13749"/>
                  </a:cubicBezTo>
                  <a:cubicBezTo>
                    <a:pt x="11275" y="11335"/>
                    <a:pt x="12012" y="8906"/>
                    <a:pt x="12498" y="6460"/>
                  </a:cubicBezTo>
                  <a:cubicBezTo>
                    <a:pt x="12505" y="6461"/>
                    <a:pt x="12512" y="6462"/>
                    <a:pt x="12519" y="6462"/>
                  </a:cubicBezTo>
                  <a:cubicBezTo>
                    <a:pt x="12621" y="6462"/>
                    <a:pt x="12713" y="6359"/>
                    <a:pt x="12655" y="6257"/>
                  </a:cubicBezTo>
                  <a:cubicBezTo>
                    <a:pt x="12623" y="6225"/>
                    <a:pt x="12592" y="6178"/>
                    <a:pt x="12561" y="6131"/>
                  </a:cubicBezTo>
                  <a:cubicBezTo>
                    <a:pt x="12655" y="5598"/>
                    <a:pt x="12749" y="5065"/>
                    <a:pt x="12811" y="4532"/>
                  </a:cubicBezTo>
                  <a:cubicBezTo>
                    <a:pt x="13031" y="4470"/>
                    <a:pt x="13125" y="4235"/>
                    <a:pt x="12890" y="4031"/>
                  </a:cubicBezTo>
                  <a:cubicBezTo>
                    <a:pt x="12890" y="4015"/>
                    <a:pt x="12890" y="3984"/>
                    <a:pt x="12890" y="3953"/>
                  </a:cubicBezTo>
                  <a:cubicBezTo>
                    <a:pt x="12913" y="3767"/>
                    <a:pt x="12704" y="3633"/>
                    <a:pt x="12518" y="3633"/>
                  </a:cubicBezTo>
                  <a:cubicBezTo>
                    <a:pt x="12453" y="3633"/>
                    <a:pt x="12390" y="3649"/>
                    <a:pt x="12341" y="3686"/>
                  </a:cubicBezTo>
                  <a:cubicBezTo>
                    <a:pt x="11855" y="3373"/>
                    <a:pt x="11369" y="3043"/>
                    <a:pt x="10930" y="2699"/>
                  </a:cubicBezTo>
                  <a:cubicBezTo>
                    <a:pt x="10476" y="2354"/>
                    <a:pt x="10053" y="1899"/>
                    <a:pt x="9535" y="1633"/>
                  </a:cubicBezTo>
                  <a:cubicBezTo>
                    <a:pt x="9504" y="1617"/>
                    <a:pt x="9488" y="1601"/>
                    <a:pt x="9473" y="1586"/>
                  </a:cubicBezTo>
                  <a:cubicBezTo>
                    <a:pt x="8407" y="1037"/>
                    <a:pt x="7012" y="896"/>
                    <a:pt x="5821" y="661"/>
                  </a:cubicBezTo>
                  <a:cubicBezTo>
                    <a:pt x="4582" y="410"/>
                    <a:pt x="3344" y="112"/>
                    <a:pt x="2090" y="3"/>
                  </a:cubicBezTo>
                  <a:cubicBezTo>
                    <a:pt x="2069" y="1"/>
                    <a:pt x="2050" y="0"/>
                    <a:pt x="20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8" name="Google Shape;958;p33"/>
          <p:cNvSpPr/>
          <p:nvPr/>
        </p:nvSpPr>
        <p:spPr>
          <a:xfrm rot="-1036824">
            <a:off x="3282723" y="642704"/>
            <a:ext cx="932333" cy="512408"/>
          </a:xfrm>
          <a:custGeom>
            <a:avLst/>
            <a:gdLst/>
            <a:ahLst/>
            <a:cxnLst/>
            <a:rect l="l" t="t" r="r" b="b"/>
            <a:pathLst>
              <a:path w="17773" h="9768" extrusionOk="0">
                <a:moveTo>
                  <a:pt x="3304" y="1"/>
                </a:moveTo>
                <a:cubicBezTo>
                  <a:pt x="3172" y="1"/>
                  <a:pt x="3045" y="62"/>
                  <a:pt x="2971" y="211"/>
                </a:cubicBezTo>
                <a:cubicBezTo>
                  <a:pt x="2857" y="439"/>
                  <a:pt x="2743" y="690"/>
                  <a:pt x="2629" y="918"/>
                </a:cubicBezTo>
                <a:cubicBezTo>
                  <a:pt x="2629" y="941"/>
                  <a:pt x="2606" y="964"/>
                  <a:pt x="2583" y="1009"/>
                </a:cubicBezTo>
                <a:cubicBezTo>
                  <a:pt x="2058" y="2105"/>
                  <a:pt x="1510" y="3201"/>
                  <a:pt x="985" y="4296"/>
                </a:cubicBezTo>
                <a:cubicBezTo>
                  <a:pt x="985" y="4319"/>
                  <a:pt x="985" y="4319"/>
                  <a:pt x="985" y="4319"/>
                </a:cubicBezTo>
                <a:cubicBezTo>
                  <a:pt x="825" y="4593"/>
                  <a:pt x="643" y="4844"/>
                  <a:pt x="483" y="5118"/>
                </a:cubicBezTo>
                <a:cubicBezTo>
                  <a:pt x="369" y="5209"/>
                  <a:pt x="255" y="5323"/>
                  <a:pt x="141" y="5438"/>
                </a:cubicBezTo>
                <a:cubicBezTo>
                  <a:pt x="49" y="5529"/>
                  <a:pt x="49" y="5643"/>
                  <a:pt x="95" y="5711"/>
                </a:cubicBezTo>
                <a:cubicBezTo>
                  <a:pt x="0" y="5996"/>
                  <a:pt x="173" y="6327"/>
                  <a:pt x="469" y="6327"/>
                </a:cubicBezTo>
                <a:cubicBezTo>
                  <a:pt x="530" y="6327"/>
                  <a:pt x="596" y="6313"/>
                  <a:pt x="666" y="6282"/>
                </a:cubicBezTo>
                <a:cubicBezTo>
                  <a:pt x="711" y="6259"/>
                  <a:pt x="757" y="6236"/>
                  <a:pt x="803" y="6214"/>
                </a:cubicBezTo>
                <a:lnTo>
                  <a:pt x="917" y="6214"/>
                </a:lnTo>
                <a:cubicBezTo>
                  <a:pt x="962" y="6282"/>
                  <a:pt x="1031" y="6328"/>
                  <a:pt x="1122" y="6328"/>
                </a:cubicBezTo>
                <a:lnTo>
                  <a:pt x="3336" y="6830"/>
                </a:lnTo>
                <a:lnTo>
                  <a:pt x="3519" y="6830"/>
                </a:lnTo>
                <a:cubicBezTo>
                  <a:pt x="3633" y="6853"/>
                  <a:pt x="3770" y="6898"/>
                  <a:pt x="3907" y="6944"/>
                </a:cubicBezTo>
                <a:cubicBezTo>
                  <a:pt x="3951" y="6957"/>
                  <a:pt x="3993" y="6962"/>
                  <a:pt x="4033" y="6962"/>
                </a:cubicBezTo>
                <a:cubicBezTo>
                  <a:pt x="4427" y="6962"/>
                  <a:pt x="4601" y="6396"/>
                  <a:pt x="4249" y="6168"/>
                </a:cubicBezTo>
                <a:cubicBezTo>
                  <a:pt x="4500" y="6145"/>
                  <a:pt x="4592" y="5757"/>
                  <a:pt x="4318" y="5666"/>
                </a:cubicBezTo>
                <a:cubicBezTo>
                  <a:pt x="3861" y="5529"/>
                  <a:pt x="3405" y="5438"/>
                  <a:pt x="2971" y="5346"/>
                </a:cubicBezTo>
                <a:cubicBezTo>
                  <a:pt x="4744" y="4737"/>
                  <a:pt x="6686" y="4321"/>
                  <a:pt x="8540" y="4321"/>
                </a:cubicBezTo>
                <a:cubicBezTo>
                  <a:pt x="9811" y="4321"/>
                  <a:pt x="11041" y="4517"/>
                  <a:pt x="12147" y="4981"/>
                </a:cubicBezTo>
                <a:cubicBezTo>
                  <a:pt x="13311" y="5780"/>
                  <a:pt x="14292" y="6830"/>
                  <a:pt x="15228" y="7971"/>
                </a:cubicBezTo>
                <a:cubicBezTo>
                  <a:pt x="14886" y="7925"/>
                  <a:pt x="14543" y="7857"/>
                  <a:pt x="14201" y="7789"/>
                </a:cubicBezTo>
                <a:cubicBezTo>
                  <a:pt x="13767" y="7674"/>
                  <a:pt x="13356" y="7560"/>
                  <a:pt x="12923" y="7446"/>
                </a:cubicBezTo>
                <a:cubicBezTo>
                  <a:pt x="12881" y="7434"/>
                  <a:pt x="12839" y="7428"/>
                  <a:pt x="12799" y="7428"/>
                </a:cubicBezTo>
                <a:cubicBezTo>
                  <a:pt x="12406" y="7428"/>
                  <a:pt x="12143" y="7994"/>
                  <a:pt x="12558" y="8222"/>
                </a:cubicBezTo>
                <a:cubicBezTo>
                  <a:pt x="13790" y="8930"/>
                  <a:pt x="15046" y="9432"/>
                  <a:pt x="16438" y="9751"/>
                </a:cubicBezTo>
                <a:cubicBezTo>
                  <a:pt x="16480" y="9762"/>
                  <a:pt x="16522" y="9767"/>
                  <a:pt x="16563" y="9767"/>
                </a:cubicBezTo>
                <a:cubicBezTo>
                  <a:pt x="16785" y="9767"/>
                  <a:pt x="16970" y="9614"/>
                  <a:pt x="17009" y="9363"/>
                </a:cubicBezTo>
                <a:cubicBezTo>
                  <a:pt x="17009" y="9227"/>
                  <a:pt x="17031" y="9090"/>
                  <a:pt x="17054" y="8953"/>
                </a:cubicBezTo>
                <a:cubicBezTo>
                  <a:pt x="17123" y="8907"/>
                  <a:pt x="17191" y="8838"/>
                  <a:pt x="17237" y="8770"/>
                </a:cubicBezTo>
                <a:cubicBezTo>
                  <a:pt x="17351" y="8724"/>
                  <a:pt x="17465" y="8587"/>
                  <a:pt x="17488" y="8405"/>
                </a:cubicBezTo>
                <a:cubicBezTo>
                  <a:pt x="17556" y="7903"/>
                  <a:pt x="17533" y="7469"/>
                  <a:pt x="17442" y="7035"/>
                </a:cubicBezTo>
                <a:cubicBezTo>
                  <a:pt x="17442" y="6077"/>
                  <a:pt x="17533" y="5141"/>
                  <a:pt x="17716" y="4205"/>
                </a:cubicBezTo>
                <a:cubicBezTo>
                  <a:pt x="17773" y="3866"/>
                  <a:pt x="17480" y="3632"/>
                  <a:pt x="17227" y="3632"/>
                </a:cubicBezTo>
                <a:cubicBezTo>
                  <a:pt x="17071" y="3632"/>
                  <a:pt x="16929" y="3722"/>
                  <a:pt x="16894" y="3931"/>
                </a:cubicBezTo>
                <a:cubicBezTo>
                  <a:pt x="16780" y="4502"/>
                  <a:pt x="16689" y="5095"/>
                  <a:pt x="16598" y="5666"/>
                </a:cubicBezTo>
                <a:cubicBezTo>
                  <a:pt x="16324" y="5711"/>
                  <a:pt x="16073" y="5963"/>
                  <a:pt x="16232" y="6282"/>
                </a:cubicBezTo>
                <a:cubicBezTo>
                  <a:pt x="16324" y="6442"/>
                  <a:pt x="16392" y="6579"/>
                  <a:pt x="16438" y="6716"/>
                </a:cubicBezTo>
                <a:cubicBezTo>
                  <a:pt x="16415" y="6853"/>
                  <a:pt x="16415" y="6990"/>
                  <a:pt x="16392" y="7127"/>
                </a:cubicBezTo>
                <a:cubicBezTo>
                  <a:pt x="15160" y="5506"/>
                  <a:pt x="13585" y="4410"/>
                  <a:pt x="11827" y="3794"/>
                </a:cubicBezTo>
                <a:cubicBezTo>
                  <a:pt x="10960" y="3292"/>
                  <a:pt x="9978" y="2927"/>
                  <a:pt x="8883" y="2721"/>
                </a:cubicBezTo>
                <a:cubicBezTo>
                  <a:pt x="8296" y="2610"/>
                  <a:pt x="7705" y="2556"/>
                  <a:pt x="7117" y="2556"/>
                </a:cubicBezTo>
                <a:cubicBezTo>
                  <a:pt x="5416" y="2556"/>
                  <a:pt x="3739" y="3009"/>
                  <a:pt x="2263" y="3840"/>
                </a:cubicBezTo>
                <a:cubicBezTo>
                  <a:pt x="2377" y="3634"/>
                  <a:pt x="2492" y="3429"/>
                  <a:pt x="2583" y="3201"/>
                </a:cubicBezTo>
                <a:cubicBezTo>
                  <a:pt x="2857" y="2813"/>
                  <a:pt x="3062" y="2356"/>
                  <a:pt x="3222" y="1900"/>
                </a:cubicBezTo>
                <a:cubicBezTo>
                  <a:pt x="3405" y="1466"/>
                  <a:pt x="3587" y="1032"/>
                  <a:pt x="3770" y="576"/>
                </a:cubicBezTo>
                <a:cubicBezTo>
                  <a:pt x="3878" y="267"/>
                  <a:pt x="3580" y="1"/>
                  <a:pt x="3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59" name="Google Shape;959;p33"/>
          <p:cNvGrpSpPr/>
          <p:nvPr/>
        </p:nvGrpSpPr>
        <p:grpSpPr>
          <a:xfrm rot="-8593293">
            <a:off x="48531" y="-510565"/>
            <a:ext cx="2429474" cy="1577941"/>
            <a:chOff x="5118990" y="4122087"/>
            <a:chExt cx="1882464" cy="1222659"/>
          </a:xfrm>
        </p:grpSpPr>
        <p:sp>
          <p:nvSpPr>
            <p:cNvPr id="960" name="Google Shape;960;p33"/>
            <p:cNvSpPr/>
            <p:nvPr/>
          </p:nvSpPr>
          <p:spPr>
            <a:xfrm rot="787510">
              <a:off x="5385771" y="4227679"/>
              <a:ext cx="603559" cy="359284"/>
            </a:xfrm>
            <a:custGeom>
              <a:avLst/>
              <a:gdLst/>
              <a:ahLst/>
              <a:cxnLst/>
              <a:rect l="l" t="t" r="r" b="b"/>
              <a:pathLst>
                <a:path w="15749" h="9375" extrusionOk="0">
                  <a:moveTo>
                    <a:pt x="9397" y="3441"/>
                  </a:moveTo>
                  <a:cubicBezTo>
                    <a:pt x="9426" y="3441"/>
                    <a:pt x="9456" y="3446"/>
                    <a:pt x="9484" y="3453"/>
                  </a:cubicBezTo>
                  <a:cubicBezTo>
                    <a:pt x="9511" y="3453"/>
                    <a:pt x="9538" y="3462"/>
                    <a:pt x="9565" y="3471"/>
                  </a:cubicBezTo>
                  <a:cubicBezTo>
                    <a:pt x="9781" y="3561"/>
                    <a:pt x="9862" y="3705"/>
                    <a:pt x="9808" y="3930"/>
                  </a:cubicBezTo>
                  <a:cubicBezTo>
                    <a:pt x="9765" y="4109"/>
                    <a:pt x="9683" y="4191"/>
                    <a:pt x="9539" y="4191"/>
                  </a:cubicBezTo>
                  <a:cubicBezTo>
                    <a:pt x="9501" y="4191"/>
                    <a:pt x="9459" y="4185"/>
                    <a:pt x="9412" y="4174"/>
                  </a:cubicBezTo>
                  <a:cubicBezTo>
                    <a:pt x="9267" y="4147"/>
                    <a:pt x="9186" y="4066"/>
                    <a:pt x="9168" y="3939"/>
                  </a:cubicBezTo>
                  <a:cubicBezTo>
                    <a:pt x="9159" y="3795"/>
                    <a:pt x="9159" y="3714"/>
                    <a:pt x="9159" y="3705"/>
                  </a:cubicBezTo>
                  <a:cubicBezTo>
                    <a:pt x="9207" y="3492"/>
                    <a:pt x="9303" y="3441"/>
                    <a:pt x="9397" y="3441"/>
                  </a:cubicBezTo>
                  <a:close/>
                  <a:moveTo>
                    <a:pt x="8451" y="3776"/>
                  </a:moveTo>
                  <a:cubicBezTo>
                    <a:pt x="8510" y="3776"/>
                    <a:pt x="8562" y="3781"/>
                    <a:pt x="8609" y="3786"/>
                  </a:cubicBezTo>
                  <a:cubicBezTo>
                    <a:pt x="8717" y="3813"/>
                    <a:pt x="8844" y="3885"/>
                    <a:pt x="8781" y="4147"/>
                  </a:cubicBezTo>
                  <a:cubicBezTo>
                    <a:pt x="8763" y="4183"/>
                    <a:pt x="8582" y="4336"/>
                    <a:pt x="7095" y="4733"/>
                  </a:cubicBezTo>
                  <a:cubicBezTo>
                    <a:pt x="6230" y="4952"/>
                    <a:pt x="5579" y="5062"/>
                    <a:pt x="5151" y="5062"/>
                  </a:cubicBezTo>
                  <a:cubicBezTo>
                    <a:pt x="5017" y="5062"/>
                    <a:pt x="4905" y="5052"/>
                    <a:pt x="4814" y="5030"/>
                  </a:cubicBezTo>
                  <a:cubicBezTo>
                    <a:pt x="4445" y="4949"/>
                    <a:pt x="4436" y="4769"/>
                    <a:pt x="4472" y="4616"/>
                  </a:cubicBezTo>
                  <a:cubicBezTo>
                    <a:pt x="4517" y="4435"/>
                    <a:pt x="4697" y="4336"/>
                    <a:pt x="5031" y="4300"/>
                  </a:cubicBezTo>
                  <a:cubicBezTo>
                    <a:pt x="5851" y="4237"/>
                    <a:pt x="6500" y="4156"/>
                    <a:pt x="6942" y="4066"/>
                  </a:cubicBezTo>
                  <a:cubicBezTo>
                    <a:pt x="7257" y="4003"/>
                    <a:pt x="7726" y="3903"/>
                    <a:pt x="8312" y="3786"/>
                  </a:cubicBezTo>
                  <a:cubicBezTo>
                    <a:pt x="8361" y="3779"/>
                    <a:pt x="8408" y="3776"/>
                    <a:pt x="8451" y="3776"/>
                  </a:cubicBezTo>
                  <a:close/>
                  <a:moveTo>
                    <a:pt x="587" y="3687"/>
                  </a:moveTo>
                  <a:lnTo>
                    <a:pt x="1" y="6238"/>
                  </a:lnTo>
                  <a:lnTo>
                    <a:pt x="1416" y="6563"/>
                  </a:lnTo>
                  <a:lnTo>
                    <a:pt x="2002" y="4012"/>
                  </a:lnTo>
                  <a:lnTo>
                    <a:pt x="587" y="3687"/>
                  </a:lnTo>
                  <a:close/>
                  <a:moveTo>
                    <a:pt x="13116" y="1235"/>
                  </a:moveTo>
                  <a:lnTo>
                    <a:pt x="12972" y="1289"/>
                  </a:lnTo>
                  <a:cubicBezTo>
                    <a:pt x="12008" y="1668"/>
                    <a:pt x="10556" y="2110"/>
                    <a:pt x="8654" y="2623"/>
                  </a:cubicBezTo>
                  <a:cubicBezTo>
                    <a:pt x="5806" y="3399"/>
                    <a:pt x="3922" y="3795"/>
                    <a:pt x="3075" y="3795"/>
                  </a:cubicBezTo>
                  <a:lnTo>
                    <a:pt x="3012" y="3795"/>
                  </a:lnTo>
                  <a:lnTo>
                    <a:pt x="2327" y="6770"/>
                  </a:lnTo>
                  <a:lnTo>
                    <a:pt x="11368" y="8843"/>
                  </a:lnTo>
                  <a:lnTo>
                    <a:pt x="13116" y="1235"/>
                  </a:lnTo>
                  <a:close/>
                  <a:moveTo>
                    <a:pt x="14288" y="0"/>
                  </a:moveTo>
                  <a:lnTo>
                    <a:pt x="12215" y="9041"/>
                  </a:lnTo>
                  <a:lnTo>
                    <a:pt x="13675" y="9375"/>
                  </a:lnTo>
                  <a:lnTo>
                    <a:pt x="15748" y="334"/>
                  </a:lnTo>
                  <a:lnTo>
                    <a:pt x="14288" y="0"/>
                  </a:lnTo>
                  <a:close/>
                </a:path>
              </a:pathLst>
            </a:custGeom>
            <a:solidFill>
              <a:srgbClr val="3C3E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33"/>
            <p:cNvSpPr/>
            <p:nvPr/>
          </p:nvSpPr>
          <p:spPr>
            <a:xfrm rot="787510">
              <a:off x="5335021" y="4244664"/>
              <a:ext cx="556881" cy="639813"/>
            </a:xfrm>
            <a:custGeom>
              <a:avLst/>
              <a:gdLst/>
              <a:ahLst/>
              <a:cxnLst/>
              <a:rect l="l" t="t" r="r" b="b"/>
              <a:pathLst>
                <a:path w="14531" h="16695" extrusionOk="0">
                  <a:moveTo>
                    <a:pt x="14531" y="1"/>
                  </a:moveTo>
                  <a:cubicBezTo>
                    <a:pt x="14279" y="172"/>
                    <a:pt x="13891" y="370"/>
                    <a:pt x="13350" y="587"/>
                  </a:cubicBezTo>
                  <a:lnTo>
                    <a:pt x="11646" y="7978"/>
                  </a:lnTo>
                  <a:lnTo>
                    <a:pt x="2759" y="5941"/>
                  </a:lnTo>
                  <a:lnTo>
                    <a:pt x="3318" y="3534"/>
                  </a:lnTo>
                  <a:lnTo>
                    <a:pt x="2254" y="3291"/>
                  </a:lnTo>
                  <a:lnTo>
                    <a:pt x="1704" y="5697"/>
                  </a:lnTo>
                  <a:lnTo>
                    <a:pt x="433" y="5400"/>
                  </a:lnTo>
                  <a:lnTo>
                    <a:pt x="109" y="6842"/>
                  </a:lnTo>
                  <a:lnTo>
                    <a:pt x="0" y="7311"/>
                  </a:lnTo>
                  <a:lnTo>
                    <a:pt x="2326" y="7852"/>
                  </a:lnTo>
                  <a:lnTo>
                    <a:pt x="2236" y="8248"/>
                  </a:lnTo>
                  <a:cubicBezTo>
                    <a:pt x="2984" y="8501"/>
                    <a:pt x="4507" y="9645"/>
                    <a:pt x="6797" y="11683"/>
                  </a:cubicBezTo>
                  <a:cubicBezTo>
                    <a:pt x="9014" y="13648"/>
                    <a:pt x="10384" y="15027"/>
                    <a:pt x="10907" y="15811"/>
                  </a:cubicBezTo>
                  <a:lnTo>
                    <a:pt x="10772" y="16397"/>
                  </a:lnTo>
                  <a:lnTo>
                    <a:pt x="12079" y="16694"/>
                  </a:lnTo>
                  <a:lnTo>
                    <a:pt x="13954" y="8510"/>
                  </a:lnTo>
                  <a:lnTo>
                    <a:pt x="12656" y="8203"/>
                  </a:lnTo>
                  <a:lnTo>
                    <a:pt x="14531" y="1"/>
                  </a:lnTo>
                  <a:close/>
                </a:path>
              </a:pathLst>
            </a:custGeom>
            <a:solidFill>
              <a:srgbClr val="303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33"/>
            <p:cNvSpPr/>
            <p:nvPr/>
          </p:nvSpPr>
          <p:spPr>
            <a:xfrm rot="787510">
              <a:off x="5274233" y="4284717"/>
              <a:ext cx="108494" cy="89486"/>
            </a:xfrm>
            <a:custGeom>
              <a:avLst/>
              <a:gdLst/>
              <a:ahLst/>
              <a:cxnLst/>
              <a:rect l="l" t="t" r="r" b="b"/>
              <a:pathLst>
                <a:path w="2831" h="2335" extrusionOk="0">
                  <a:moveTo>
                    <a:pt x="0" y="0"/>
                  </a:moveTo>
                  <a:lnTo>
                    <a:pt x="198" y="1118"/>
                  </a:lnTo>
                  <a:lnTo>
                    <a:pt x="325" y="1848"/>
                  </a:lnTo>
                  <a:lnTo>
                    <a:pt x="2443" y="2335"/>
                  </a:lnTo>
                  <a:lnTo>
                    <a:pt x="2831" y="649"/>
                  </a:ln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33"/>
            <p:cNvSpPr/>
            <p:nvPr/>
          </p:nvSpPr>
          <p:spPr>
            <a:xfrm rot="787510">
              <a:off x="5276253" y="4313238"/>
              <a:ext cx="125778" cy="126468"/>
            </a:xfrm>
            <a:custGeom>
              <a:avLst/>
              <a:gdLst/>
              <a:ahLst/>
              <a:cxnLst/>
              <a:rect l="l" t="t" r="r" b="b"/>
              <a:pathLst>
                <a:path w="3282" h="3300" extrusionOk="0">
                  <a:moveTo>
                    <a:pt x="2507" y="0"/>
                  </a:moveTo>
                  <a:lnTo>
                    <a:pt x="2119" y="1686"/>
                  </a:lnTo>
                  <a:lnTo>
                    <a:pt x="1" y="1199"/>
                  </a:lnTo>
                  <a:lnTo>
                    <a:pt x="298" y="2776"/>
                  </a:lnTo>
                  <a:lnTo>
                    <a:pt x="2570" y="3299"/>
                  </a:lnTo>
                  <a:lnTo>
                    <a:pt x="2894" y="1857"/>
                  </a:lnTo>
                  <a:lnTo>
                    <a:pt x="3282" y="180"/>
                  </a:lnTo>
                  <a:lnTo>
                    <a:pt x="250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33"/>
            <p:cNvSpPr/>
            <p:nvPr/>
          </p:nvSpPr>
          <p:spPr>
            <a:xfrm rot="787510">
              <a:off x="5556472" y="4350491"/>
              <a:ext cx="214919" cy="68331"/>
            </a:xfrm>
            <a:custGeom>
              <a:avLst/>
              <a:gdLst/>
              <a:ahLst/>
              <a:cxnLst/>
              <a:rect l="l" t="t" r="r" b="b"/>
              <a:pathLst>
                <a:path w="5608" h="1783" extrusionOk="0">
                  <a:moveTo>
                    <a:pt x="5066" y="0"/>
                  </a:moveTo>
                  <a:cubicBezTo>
                    <a:pt x="4904" y="0"/>
                    <a:pt x="4798" y="107"/>
                    <a:pt x="4751" y="327"/>
                  </a:cubicBezTo>
                  <a:cubicBezTo>
                    <a:pt x="4751" y="336"/>
                    <a:pt x="4751" y="426"/>
                    <a:pt x="4751" y="579"/>
                  </a:cubicBezTo>
                  <a:cubicBezTo>
                    <a:pt x="4778" y="751"/>
                    <a:pt x="4886" y="850"/>
                    <a:pt x="5057" y="895"/>
                  </a:cubicBezTo>
                  <a:cubicBezTo>
                    <a:pt x="5106" y="907"/>
                    <a:pt x="5152" y="913"/>
                    <a:pt x="5194" y="913"/>
                  </a:cubicBezTo>
                  <a:cubicBezTo>
                    <a:pt x="5379" y="913"/>
                    <a:pt x="5500" y="801"/>
                    <a:pt x="5544" y="588"/>
                  </a:cubicBezTo>
                  <a:cubicBezTo>
                    <a:pt x="5607" y="318"/>
                    <a:pt x="5508" y="138"/>
                    <a:pt x="5256" y="39"/>
                  </a:cubicBezTo>
                  <a:cubicBezTo>
                    <a:pt x="5186" y="13"/>
                    <a:pt x="5123" y="0"/>
                    <a:pt x="5066" y="0"/>
                  </a:cubicBezTo>
                  <a:close/>
                  <a:moveTo>
                    <a:pt x="4110" y="337"/>
                  </a:moveTo>
                  <a:cubicBezTo>
                    <a:pt x="4066" y="337"/>
                    <a:pt x="4018" y="340"/>
                    <a:pt x="3967" y="345"/>
                  </a:cubicBezTo>
                  <a:cubicBezTo>
                    <a:pt x="3372" y="471"/>
                    <a:pt x="2912" y="561"/>
                    <a:pt x="2588" y="625"/>
                  </a:cubicBezTo>
                  <a:cubicBezTo>
                    <a:pt x="2146" y="724"/>
                    <a:pt x="1506" y="805"/>
                    <a:pt x="686" y="868"/>
                  </a:cubicBezTo>
                  <a:cubicBezTo>
                    <a:pt x="316" y="904"/>
                    <a:pt x="109" y="1021"/>
                    <a:pt x="64" y="1237"/>
                  </a:cubicBezTo>
                  <a:cubicBezTo>
                    <a:pt x="1" y="1508"/>
                    <a:pt x="136" y="1670"/>
                    <a:pt x="460" y="1751"/>
                  </a:cubicBezTo>
                  <a:cubicBezTo>
                    <a:pt x="551" y="1772"/>
                    <a:pt x="662" y="1782"/>
                    <a:pt x="792" y="1782"/>
                  </a:cubicBezTo>
                  <a:cubicBezTo>
                    <a:pt x="1230" y="1782"/>
                    <a:pt x="1890" y="1667"/>
                    <a:pt x="2786" y="1445"/>
                  </a:cubicBezTo>
                  <a:cubicBezTo>
                    <a:pt x="3913" y="1147"/>
                    <a:pt x="4490" y="931"/>
                    <a:pt x="4517" y="805"/>
                  </a:cubicBezTo>
                  <a:cubicBezTo>
                    <a:pt x="4589" y="493"/>
                    <a:pt x="4455" y="337"/>
                    <a:pt x="4110" y="337"/>
                  </a:cubicBezTo>
                  <a:close/>
                </a:path>
              </a:pathLst>
            </a:custGeom>
            <a:solidFill>
              <a:srgbClr val="4547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33"/>
            <p:cNvSpPr/>
            <p:nvPr/>
          </p:nvSpPr>
          <p:spPr>
            <a:xfrm rot="787510">
              <a:off x="5858154" y="4388382"/>
              <a:ext cx="1087855" cy="605590"/>
            </a:xfrm>
            <a:custGeom>
              <a:avLst/>
              <a:gdLst/>
              <a:ahLst/>
              <a:cxnLst/>
              <a:rect l="l" t="t" r="r" b="b"/>
              <a:pathLst>
                <a:path w="28386" h="15802" extrusionOk="0">
                  <a:moveTo>
                    <a:pt x="4413" y="2577"/>
                  </a:moveTo>
                  <a:cubicBezTo>
                    <a:pt x="4514" y="2577"/>
                    <a:pt x="4667" y="2596"/>
                    <a:pt x="4895" y="2650"/>
                  </a:cubicBezTo>
                  <a:cubicBezTo>
                    <a:pt x="4986" y="2668"/>
                    <a:pt x="5085" y="2695"/>
                    <a:pt x="5193" y="2722"/>
                  </a:cubicBezTo>
                  <a:cubicBezTo>
                    <a:pt x="5833" y="2912"/>
                    <a:pt x="7771" y="3497"/>
                    <a:pt x="10944" y="4462"/>
                  </a:cubicBezTo>
                  <a:cubicBezTo>
                    <a:pt x="13432" y="5219"/>
                    <a:pt x="15865" y="5922"/>
                    <a:pt x="18164" y="6553"/>
                  </a:cubicBezTo>
                  <a:cubicBezTo>
                    <a:pt x="19137" y="6878"/>
                    <a:pt x="19579" y="7283"/>
                    <a:pt x="19471" y="7752"/>
                  </a:cubicBezTo>
                  <a:cubicBezTo>
                    <a:pt x="19426" y="7923"/>
                    <a:pt x="19327" y="8067"/>
                    <a:pt x="19155" y="8185"/>
                  </a:cubicBezTo>
                  <a:cubicBezTo>
                    <a:pt x="19012" y="8280"/>
                    <a:pt x="18869" y="8324"/>
                    <a:pt x="18725" y="8324"/>
                  </a:cubicBezTo>
                  <a:cubicBezTo>
                    <a:pt x="18679" y="8324"/>
                    <a:pt x="18633" y="8320"/>
                    <a:pt x="18588" y="8311"/>
                  </a:cubicBezTo>
                  <a:cubicBezTo>
                    <a:pt x="13179" y="6652"/>
                    <a:pt x="10241" y="5769"/>
                    <a:pt x="9862" y="5670"/>
                  </a:cubicBezTo>
                  <a:cubicBezTo>
                    <a:pt x="6752" y="4777"/>
                    <a:pt x="4922" y="4219"/>
                    <a:pt x="4436" y="4002"/>
                  </a:cubicBezTo>
                  <a:cubicBezTo>
                    <a:pt x="4030" y="3822"/>
                    <a:pt x="3868" y="3552"/>
                    <a:pt x="3958" y="3173"/>
                  </a:cubicBezTo>
                  <a:cubicBezTo>
                    <a:pt x="4030" y="2848"/>
                    <a:pt x="4138" y="2659"/>
                    <a:pt x="4273" y="2596"/>
                  </a:cubicBezTo>
                  <a:cubicBezTo>
                    <a:pt x="4302" y="2585"/>
                    <a:pt x="4346" y="2577"/>
                    <a:pt x="4413" y="2577"/>
                  </a:cubicBezTo>
                  <a:close/>
                  <a:moveTo>
                    <a:pt x="2200" y="0"/>
                  </a:moveTo>
                  <a:lnTo>
                    <a:pt x="1" y="9573"/>
                  </a:lnTo>
                  <a:lnTo>
                    <a:pt x="27133" y="15801"/>
                  </a:lnTo>
                  <a:lnTo>
                    <a:pt x="27151" y="15729"/>
                  </a:lnTo>
                  <a:cubicBezTo>
                    <a:pt x="27619" y="13755"/>
                    <a:pt x="27971" y="11718"/>
                    <a:pt x="28196" y="9699"/>
                  </a:cubicBezTo>
                  <a:cubicBezTo>
                    <a:pt x="28386" y="8825"/>
                    <a:pt x="27926" y="8248"/>
                    <a:pt x="26853" y="7977"/>
                  </a:cubicBezTo>
                  <a:cubicBezTo>
                    <a:pt x="18768" y="5048"/>
                    <a:pt x="10493" y="2371"/>
                    <a:pt x="2272" y="27"/>
                  </a:cubicBezTo>
                  <a:lnTo>
                    <a:pt x="220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33"/>
            <p:cNvSpPr/>
            <p:nvPr/>
          </p:nvSpPr>
          <p:spPr>
            <a:xfrm rot="787510">
              <a:off x="6027045" y="4465191"/>
              <a:ext cx="608388" cy="226071"/>
            </a:xfrm>
            <a:custGeom>
              <a:avLst/>
              <a:gdLst/>
              <a:ahLst/>
              <a:cxnLst/>
              <a:rect l="l" t="t" r="r" b="b"/>
              <a:pathLst>
                <a:path w="15875" h="5899" extrusionOk="0">
                  <a:moveTo>
                    <a:pt x="630" y="1"/>
                  </a:moveTo>
                  <a:cubicBezTo>
                    <a:pt x="562" y="1"/>
                    <a:pt x="505" y="8"/>
                    <a:pt x="460" y="23"/>
                  </a:cubicBezTo>
                  <a:cubicBezTo>
                    <a:pt x="298" y="95"/>
                    <a:pt x="181" y="302"/>
                    <a:pt x="100" y="663"/>
                  </a:cubicBezTo>
                  <a:cubicBezTo>
                    <a:pt x="1" y="1078"/>
                    <a:pt x="172" y="1384"/>
                    <a:pt x="623" y="1573"/>
                  </a:cubicBezTo>
                  <a:cubicBezTo>
                    <a:pt x="1118" y="1799"/>
                    <a:pt x="2921" y="2349"/>
                    <a:pt x="6049" y="3241"/>
                  </a:cubicBezTo>
                  <a:cubicBezTo>
                    <a:pt x="6437" y="3340"/>
                    <a:pt x="9348" y="4223"/>
                    <a:pt x="14784" y="5882"/>
                  </a:cubicBezTo>
                  <a:cubicBezTo>
                    <a:pt x="14838" y="5893"/>
                    <a:pt x="14891" y="5899"/>
                    <a:pt x="14944" y="5899"/>
                  </a:cubicBezTo>
                  <a:cubicBezTo>
                    <a:pt x="15103" y="5899"/>
                    <a:pt x="15257" y="5848"/>
                    <a:pt x="15405" y="5747"/>
                  </a:cubicBezTo>
                  <a:cubicBezTo>
                    <a:pt x="15595" y="5621"/>
                    <a:pt x="15712" y="5458"/>
                    <a:pt x="15757" y="5269"/>
                  </a:cubicBezTo>
                  <a:cubicBezTo>
                    <a:pt x="15874" y="4755"/>
                    <a:pt x="15424" y="4323"/>
                    <a:pt x="14405" y="3980"/>
                  </a:cubicBezTo>
                  <a:cubicBezTo>
                    <a:pt x="12088" y="3349"/>
                    <a:pt x="9682" y="2646"/>
                    <a:pt x="7176" y="1889"/>
                  </a:cubicBezTo>
                  <a:cubicBezTo>
                    <a:pt x="3976" y="915"/>
                    <a:pt x="2065" y="329"/>
                    <a:pt x="1425" y="149"/>
                  </a:cubicBezTo>
                  <a:cubicBezTo>
                    <a:pt x="1073" y="51"/>
                    <a:pt x="810" y="1"/>
                    <a:pt x="6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33"/>
            <p:cNvSpPr/>
            <p:nvPr/>
          </p:nvSpPr>
          <p:spPr>
            <a:xfrm rot="787510">
              <a:off x="5717956" y="4731255"/>
              <a:ext cx="1111348" cy="477015"/>
            </a:xfrm>
            <a:custGeom>
              <a:avLst/>
              <a:gdLst/>
              <a:ahLst/>
              <a:cxnLst/>
              <a:rect l="l" t="t" r="r" b="b"/>
              <a:pathLst>
                <a:path w="28999" h="12447" extrusionOk="0">
                  <a:moveTo>
                    <a:pt x="2011" y="1"/>
                  </a:moveTo>
                  <a:lnTo>
                    <a:pt x="136" y="8185"/>
                  </a:lnTo>
                  <a:lnTo>
                    <a:pt x="1" y="8753"/>
                  </a:lnTo>
                  <a:cubicBezTo>
                    <a:pt x="8672" y="10592"/>
                    <a:pt x="17172" y="11818"/>
                    <a:pt x="25501" y="12413"/>
                  </a:cubicBezTo>
                  <a:cubicBezTo>
                    <a:pt x="25660" y="12435"/>
                    <a:pt x="25809" y="12446"/>
                    <a:pt x="25949" y="12446"/>
                  </a:cubicBezTo>
                  <a:cubicBezTo>
                    <a:pt x="26720" y="12446"/>
                    <a:pt x="27220" y="12112"/>
                    <a:pt x="27448" y="11448"/>
                  </a:cubicBezTo>
                  <a:cubicBezTo>
                    <a:pt x="28061" y="9718"/>
                    <a:pt x="28575" y="7969"/>
                    <a:pt x="28999" y="6193"/>
                  </a:cubicBezTo>
                  <a:lnTo>
                    <a:pt x="20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33"/>
            <p:cNvSpPr/>
            <p:nvPr/>
          </p:nvSpPr>
          <p:spPr>
            <a:xfrm rot="787510">
              <a:off x="5192958" y="4307909"/>
              <a:ext cx="1734529" cy="851015"/>
            </a:xfrm>
            <a:custGeom>
              <a:avLst/>
              <a:gdLst/>
              <a:ahLst/>
              <a:cxnLst/>
              <a:rect l="l" t="t" r="r" b="b"/>
              <a:pathLst>
                <a:path w="45260" h="22206" extrusionOk="0">
                  <a:moveTo>
                    <a:pt x="19277" y="430"/>
                  </a:moveTo>
                  <a:cubicBezTo>
                    <a:pt x="20268" y="625"/>
                    <a:pt x="21223" y="951"/>
                    <a:pt x="22193" y="1230"/>
                  </a:cubicBezTo>
                  <a:cubicBezTo>
                    <a:pt x="23221" y="1545"/>
                    <a:pt x="24248" y="1852"/>
                    <a:pt x="25276" y="2185"/>
                  </a:cubicBezTo>
                  <a:cubicBezTo>
                    <a:pt x="27331" y="2834"/>
                    <a:pt x="29377" y="3501"/>
                    <a:pt x="31414" y="4177"/>
                  </a:cubicBezTo>
                  <a:cubicBezTo>
                    <a:pt x="33460" y="4844"/>
                    <a:pt x="35489" y="5565"/>
                    <a:pt x="37544" y="6205"/>
                  </a:cubicBezTo>
                  <a:cubicBezTo>
                    <a:pt x="39599" y="6836"/>
                    <a:pt x="41627" y="7567"/>
                    <a:pt x="43637" y="8315"/>
                  </a:cubicBezTo>
                  <a:lnTo>
                    <a:pt x="43655" y="8324"/>
                  </a:lnTo>
                  <a:cubicBezTo>
                    <a:pt x="44016" y="8423"/>
                    <a:pt x="44367" y="8567"/>
                    <a:pt x="44602" y="8810"/>
                  </a:cubicBezTo>
                  <a:cubicBezTo>
                    <a:pt x="44710" y="8937"/>
                    <a:pt x="44782" y="9081"/>
                    <a:pt x="44818" y="9234"/>
                  </a:cubicBezTo>
                  <a:cubicBezTo>
                    <a:pt x="44845" y="9396"/>
                    <a:pt x="44836" y="9568"/>
                    <a:pt x="44800" y="9739"/>
                  </a:cubicBezTo>
                  <a:cubicBezTo>
                    <a:pt x="44791" y="9748"/>
                    <a:pt x="44791" y="9748"/>
                    <a:pt x="44791" y="9757"/>
                  </a:cubicBezTo>
                  <a:cubicBezTo>
                    <a:pt x="44728" y="10262"/>
                    <a:pt x="44665" y="10766"/>
                    <a:pt x="44593" y="11271"/>
                  </a:cubicBezTo>
                  <a:lnTo>
                    <a:pt x="44358" y="12777"/>
                  </a:lnTo>
                  <a:cubicBezTo>
                    <a:pt x="44268" y="13281"/>
                    <a:pt x="44196" y="13777"/>
                    <a:pt x="44097" y="14282"/>
                  </a:cubicBezTo>
                  <a:cubicBezTo>
                    <a:pt x="44016" y="14778"/>
                    <a:pt x="43908" y="15282"/>
                    <a:pt x="43799" y="15778"/>
                  </a:cubicBezTo>
                  <a:cubicBezTo>
                    <a:pt x="43637" y="16454"/>
                    <a:pt x="43457" y="17130"/>
                    <a:pt x="43259" y="17797"/>
                  </a:cubicBezTo>
                  <a:cubicBezTo>
                    <a:pt x="43051" y="18473"/>
                    <a:pt x="42853" y="19140"/>
                    <a:pt x="42646" y="19807"/>
                  </a:cubicBezTo>
                  <a:cubicBezTo>
                    <a:pt x="42546" y="20141"/>
                    <a:pt x="42438" y="20474"/>
                    <a:pt x="42321" y="20808"/>
                  </a:cubicBezTo>
                  <a:cubicBezTo>
                    <a:pt x="42294" y="20889"/>
                    <a:pt x="42267" y="20970"/>
                    <a:pt x="42240" y="21051"/>
                  </a:cubicBezTo>
                  <a:cubicBezTo>
                    <a:pt x="42213" y="21123"/>
                    <a:pt x="42177" y="21196"/>
                    <a:pt x="42141" y="21268"/>
                  </a:cubicBezTo>
                  <a:cubicBezTo>
                    <a:pt x="42069" y="21412"/>
                    <a:pt x="41970" y="21529"/>
                    <a:pt x="41852" y="21628"/>
                  </a:cubicBezTo>
                  <a:cubicBezTo>
                    <a:pt x="41618" y="21827"/>
                    <a:pt x="41294" y="21917"/>
                    <a:pt x="40969" y="21935"/>
                  </a:cubicBezTo>
                  <a:cubicBezTo>
                    <a:pt x="40798" y="21935"/>
                    <a:pt x="40636" y="21926"/>
                    <a:pt x="40455" y="21908"/>
                  </a:cubicBezTo>
                  <a:lnTo>
                    <a:pt x="39932" y="21872"/>
                  </a:lnTo>
                  <a:cubicBezTo>
                    <a:pt x="38526" y="21799"/>
                    <a:pt x="37138" y="21673"/>
                    <a:pt x="35741" y="21538"/>
                  </a:cubicBezTo>
                  <a:cubicBezTo>
                    <a:pt x="34344" y="21385"/>
                    <a:pt x="32947" y="21241"/>
                    <a:pt x="31559" y="21051"/>
                  </a:cubicBezTo>
                  <a:cubicBezTo>
                    <a:pt x="30864" y="20961"/>
                    <a:pt x="30170" y="20853"/>
                    <a:pt x="29485" y="20754"/>
                  </a:cubicBezTo>
                  <a:cubicBezTo>
                    <a:pt x="28791" y="20646"/>
                    <a:pt x="28097" y="20547"/>
                    <a:pt x="27403" y="20438"/>
                  </a:cubicBezTo>
                  <a:cubicBezTo>
                    <a:pt x="26015" y="20222"/>
                    <a:pt x="24636" y="19988"/>
                    <a:pt x="23257" y="19753"/>
                  </a:cubicBezTo>
                  <a:cubicBezTo>
                    <a:pt x="20562" y="19287"/>
                    <a:pt x="17868" y="18768"/>
                    <a:pt x="15191" y="18224"/>
                  </a:cubicBezTo>
                  <a:lnTo>
                    <a:pt x="15191" y="18224"/>
                  </a:lnTo>
                  <a:lnTo>
                    <a:pt x="15279" y="17851"/>
                  </a:lnTo>
                  <a:cubicBezTo>
                    <a:pt x="15297" y="17743"/>
                    <a:pt x="15234" y="17644"/>
                    <a:pt x="15135" y="17617"/>
                  </a:cubicBezTo>
                  <a:lnTo>
                    <a:pt x="14017" y="17362"/>
                  </a:lnTo>
                  <a:lnTo>
                    <a:pt x="14017" y="17362"/>
                  </a:lnTo>
                  <a:lnTo>
                    <a:pt x="14108" y="16968"/>
                  </a:lnTo>
                  <a:lnTo>
                    <a:pt x="14108" y="16959"/>
                  </a:lnTo>
                  <a:cubicBezTo>
                    <a:pt x="14117" y="16905"/>
                    <a:pt x="14108" y="16860"/>
                    <a:pt x="14081" y="16815"/>
                  </a:cubicBezTo>
                  <a:cubicBezTo>
                    <a:pt x="13774" y="16409"/>
                    <a:pt x="13441" y="16058"/>
                    <a:pt x="13098" y="15706"/>
                  </a:cubicBezTo>
                  <a:cubicBezTo>
                    <a:pt x="12756" y="15364"/>
                    <a:pt x="12413" y="15030"/>
                    <a:pt x="12061" y="14697"/>
                  </a:cubicBezTo>
                  <a:cubicBezTo>
                    <a:pt x="11349" y="14039"/>
                    <a:pt x="10628" y="13399"/>
                    <a:pt x="9907" y="12759"/>
                  </a:cubicBezTo>
                  <a:cubicBezTo>
                    <a:pt x="9177" y="12119"/>
                    <a:pt x="8447" y="11497"/>
                    <a:pt x="7708" y="10866"/>
                  </a:cubicBezTo>
                  <a:cubicBezTo>
                    <a:pt x="7338" y="10559"/>
                    <a:pt x="6969" y="10244"/>
                    <a:pt x="6581" y="9946"/>
                  </a:cubicBezTo>
                  <a:cubicBezTo>
                    <a:pt x="6392" y="9802"/>
                    <a:pt x="6184" y="9658"/>
                    <a:pt x="5977" y="9532"/>
                  </a:cubicBezTo>
                  <a:cubicBezTo>
                    <a:pt x="5818" y="9428"/>
                    <a:pt x="5653" y="9329"/>
                    <a:pt x="5471" y="9244"/>
                  </a:cubicBezTo>
                  <a:lnTo>
                    <a:pt x="5471" y="9244"/>
                  </a:lnTo>
                  <a:cubicBezTo>
                    <a:pt x="5490" y="9164"/>
                    <a:pt x="5510" y="9082"/>
                    <a:pt x="5526" y="9000"/>
                  </a:cubicBezTo>
                  <a:lnTo>
                    <a:pt x="5535" y="8955"/>
                  </a:lnTo>
                  <a:cubicBezTo>
                    <a:pt x="5535" y="8946"/>
                    <a:pt x="5535" y="8937"/>
                    <a:pt x="5535" y="8928"/>
                  </a:cubicBezTo>
                  <a:cubicBezTo>
                    <a:pt x="5535" y="8838"/>
                    <a:pt x="5463" y="8774"/>
                    <a:pt x="5382" y="8774"/>
                  </a:cubicBezTo>
                  <a:cubicBezTo>
                    <a:pt x="5175" y="8774"/>
                    <a:pt x="4976" y="8747"/>
                    <a:pt x="4778" y="8720"/>
                  </a:cubicBezTo>
                  <a:cubicBezTo>
                    <a:pt x="4580" y="8693"/>
                    <a:pt x="4382" y="8657"/>
                    <a:pt x="4192" y="8612"/>
                  </a:cubicBezTo>
                  <a:cubicBezTo>
                    <a:pt x="3994" y="8567"/>
                    <a:pt x="3805" y="8513"/>
                    <a:pt x="3615" y="8450"/>
                  </a:cubicBezTo>
                  <a:cubicBezTo>
                    <a:pt x="3488" y="8413"/>
                    <a:pt x="3360" y="8369"/>
                    <a:pt x="3236" y="8316"/>
                  </a:cubicBezTo>
                  <a:lnTo>
                    <a:pt x="3236" y="8316"/>
                  </a:lnTo>
                  <a:lnTo>
                    <a:pt x="3309" y="7999"/>
                  </a:lnTo>
                  <a:lnTo>
                    <a:pt x="3318" y="7963"/>
                  </a:lnTo>
                  <a:cubicBezTo>
                    <a:pt x="3318" y="7954"/>
                    <a:pt x="3318" y="7945"/>
                    <a:pt x="3318" y="7936"/>
                  </a:cubicBezTo>
                  <a:cubicBezTo>
                    <a:pt x="3318" y="7846"/>
                    <a:pt x="3255" y="7765"/>
                    <a:pt x="3165" y="7765"/>
                  </a:cubicBezTo>
                  <a:cubicBezTo>
                    <a:pt x="2966" y="7756"/>
                    <a:pt x="2768" y="7729"/>
                    <a:pt x="2579" y="7702"/>
                  </a:cubicBezTo>
                  <a:cubicBezTo>
                    <a:pt x="2390" y="7666"/>
                    <a:pt x="2200" y="7630"/>
                    <a:pt x="2011" y="7585"/>
                  </a:cubicBezTo>
                  <a:cubicBezTo>
                    <a:pt x="1680" y="7506"/>
                    <a:pt x="1350" y="7420"/>
                    <a:pt x="1031" y="7298"/>
                  </a:cubicBezTo>
                  <a:lnTo>
                    <a:pt x="1031" y="7298"/>
                  </a:lnTo>
                  <a:cubicBezTo>
                    <a:pt x="992" y="6753"/>
                    <a:pt x="915" y="6209"/>
                    <a:pt x="821" y="5665"/>
                  </a:cubicBezTo>
                  <a:cubicBezTo>
                    <a:pt x="746" y="5190"/>
                    <a:pt x="677" y="4708"/>
                    <a:pt x="519" y="4242"/>
                  </a:cubicBezTo>
                  <a:lnTo>
                    <a:pt x="519" y="4242"/>
                  </a:lnTo>
                  <a:cubicBezTo>
                    <a:pt x="712" y="4272"/>
                    <a:pt x="903" y="4309"/>
                    <a:pt x="1092" y="4349"/>
                  </a:cubicBezTo>
                  <a:cubicBezTo>
                    <a:pt x="1398" y="4403"/>
                    <a:pt x="1695" y="4475"/>
                    <a:pt x="1993" y="4547"/>
                  </a:cubicBezTo>
                  <a:cubicBezTo>
                    <a:pt x="2597" y="4691"/>
                    <a:pt x="3201" y="4844"/>
                    <a:pt x="3787" y="5025"/>
                  </a:cubicBezTo>
                  <a:lnTo>
                    <a:pt x="3805" y="5025"/>
                  </a:lnTo>
                  <a:cubicBezTo>
                    <a:pt x="3820" y="5029"/>
                    <a:pt x="3836" y="5031"/>
                    <a:pt x="3851" y="5031"/>
                  </a:cubicBezTo>
                  <a:cubicBezTo>
                    <a:pt x="3931" y="5031"/>
                    <a:pt x="3998" y="4973"/>
                    <a:pt x="4021" y="4889"/>
                  </a:cubicBezTo>
                  <a:lnTo>
                    <a:pt x="4021" y="4880"/>
                  </a:lnTo>
                  <a:lnTo>
                    <a:pt x="4148" y="4317"/>
                  </a:lnTo>
                  <a:lnTo>
                    <a:pt x="4148" y="4317"/>
                  </a:lnTo>
                  <a:cubicBezTo>
                    <a:pt x="4481" y="4347"/>
                    <a:pt x="4813" y="4416"/>
                    <a:pt x="5139" y="4484"/>
                  </a:cubicBezTo>
                  <a:cubicBezTo>
                    <a:pt x="5526" y="4583"/>
                    <a:pt x="5905" y="4682"/>
                    <a:pt x="6284" y="4835"/>
                  </a:cubicBezTo>
                  <a:cubicBezTo>
                    <a:pt x="6293" y="4844"/>
                    <a:pt x="6302" y="4844"/>
                    <a:pt x="6311" y="4844"/>
                  </a:cubicBezTo>
                  <a:cubicBezTo>
                    <a:pt x="6322" y="4847"/>
                    <a:pt x="6334" y="4848"/>
                    <a:pt x="6345" y="4848"/>
                  </a:cubicBezTo>
                  <a:cubicBezTo>
                    <a:pt x="6421" y="4848"/>
                    <a:pt x="6485" y="4797"/>
                    <a:pt x="6509" y="4718"/>
                  </a:cubicBezTo>
                  <a:lnTo>
                    <a:pt x="6509" y="4691"/>
                  </a:lnTo>
                  <a:lnTo>
                    <a:pt x="6584" y="4392"/>
                  </a:lnTo>
                  <a:lnTo>
                    <a:pt x="6584" y="4392"/>
                  </a:lnTo>
                  <a:cubicBezTo>
                    <a:pt x="7031" y="4355"/>
                    <a:pt x="7460" y="4267"/>
                    <a:pt x="7888" y="4186"/>
                  </a:cubicBezTo>
                  <a:cubicBezTo>
                    <a:pt x="8366" y="4087"/>
                    <a:pt x="8834" y="3970"/>
                    <a:pt x="9303" y="3862"/>
                  </a:cubicBezTo>
                  <a:cubicBezTo>
                    <a:pt x="9781" y="3745"/>
                    <a:pt x="10250" y="3627"/>
                    <a:pt x="10718" y="3501"/>
                  </a:cubicBezTo>
                  <a:lnTo>
                    <a:pt x="12116" y="3132"/>
                  </a:lnTo>
                  <a:cubicBezTo>
                    <a:pt x="13053" y="2888"/>
                    <a:pt x="13981" y="2627"/>
                    <a:pt x="14919" y="2348"/>
                  </a:cubicBezTo>
                  <a:cubicBezTo>
                    <a:pt x="15379" y="2203"/>
                    <a:pt x="15838" y="2050"/>
                    <a:pt x="16298" y="1888"/>
                  </a:cubicBezTo>
                  <a:cubicBezTo>
                    <a:pt x="16758" y="1717"/>
                    <a:pt x="17217" y="1545"/>
                    <a:pt x="17659" y="1275"/>
                  </a:cubicBezTo>
                  <a:cubicBezTo>
                    <a:pt x="17695" y="1248"/>
                    <a:pt x="17722" y="1212"/>
                    <a:pt x="17731" y="1167"/>
                  </a:cubicBezTo>
                  <a:lnTo>
                    <a:pt x="17731" y="1158"/>
                  </a:lnTo>
                  <a:lnTo>
                    <a:pt x="17858" y="621"/>
                  </a:lnTo>
                  <a:lnTo>
                    <a:pt x="17858" y="621"/>
                  </a:lnTo>
                  <a:cubicBezTo>
                    <a:pt x="18019" y="634"/>
                    <a:pt x="18172" y="666"/>
                    <a:pt x="18326" y="698"/>
                  </a:cubicBezTo>
                  <a:cubicBezTo>
                    <a:pt x="18542" y="761"/>
                    <a:pt x="18759" y="824"/>
                    <a:pt x="18966" y="923"/>
                  </a:cubicBezTo>
                  <a:cubicBezTo>
                    <a:pt x="18975" y="923"/>
                    <a:pt x="18984" y="932"/>
                    <a:pt x="19002" y="932"/>
                  </a:cubicBezTo>
                  <a:cubicBezTo>
                    <a:pt x="19013" y="935"/>
                    <a:pt x="19023" y="936"/>
                    <a:pt x="19034" y="936"/>
                  </a:cubicBezTo>
                  <a:cubicBezTo>
                    <a:pt x="19103" y="936"/>
                    <a:pt x="19168" y="886"/>
                    <a:pt x="19191" y="815"/>
                  </a:cubicBezTo>
                  <a:lnTo>
                    <a:pt x="19200" y="779"/>
                  </a:lnTo>
                  <a:lnTo>
                    <a:pt x="19277" y="430"/>
                  </a:lnTo>
                  <a:close/>
                  <a:moveTo>
                    <a:pt x="19118" y="0"/>
                  </a:moveTo>
                  <a:cubicBezTo>
                    <a:pt x="19034" y="0"/>
                    <a:pt x="18964" y="53"/>
                    <a:pt x="18948" y="139"/>
                  </a:cubicBezTo>
                  <a:lnTo>
                    <a:pt x="18939" y="157"/>
                  </a:lnTo>
                  <a:lnTo>
                    <a:pt x="18855" y="537"/>
                  </a:lnTo>
                  <a:lnTo>
                    <a:pt x="18855" y="537"/>
                  </a:lnTo>
                  <a:cubicBezTo>
                    <a:pt x="18695" y="524"/>
                    <a:pt x="18535" y="496"/>
                    <a:pt x="18380" y="464"/>
                  </a:cubicBezTo>
                  <a:cubicBezTo>
                    <a:pt x="18164" y="410"/>
                    <a:pt x="17948" y="355"/>
                    <a:pt x="17749" y="238"/>
                  </a:cubicBezTo>
                  <a:cubicBezTo>
                    <a:pt x="17731" y="238"/>
                    <a:pt x="17722" y="229"/>
                    <a:pt x="17704" y="229"/>
                  </a:cubicBezTo>
                  <a:cubicBezTo>
                    <a:pt x="17692" y="227"/>
                    <a:pt x="17680" y="225"/>
                    <a:pt x="17669" y="225"/>
                  </a:cubicBezTo>
                  <a:cubicBezTo>
                    <a:pt x="17601" y="225"/>
                    <a:pt x="17539" y="269"/>
                    <a:pt x="17524" y="346"/>
                  </a:cubicBezTo>
                  <a:lnTo>
                    <a:pt x="17515" y="391"/>
                  </a:lnTo>
                  <a:lnTo>
                    <a:pt x="17379" y="989"/>
                  </a:lnTo>
                  <a:lnTo>
                    <a:pt x="17379" y="989"/>
                  </a:lnTo>
                  <a:cubicBezTo>
                    <a:pt x="17029" y="1231"/>
                    <a:pt x="16601" y="1419"/>
                    <a:pt x="16181" y="1590"/>
                  </a:cubicBezTo>
                  <a:cubicBezTo>
                    <a:pt x="15739" y="1771"/>
                    <a:pt x="15288" y="1924"/>
                    <a:pt x="14829" y="2077"/>
                  </a:cubicBezTo>
                  <a:cubicBezTo>
                    <a:pt x="13918" y="2384"/>
                    <a:pt x="12990" y="2645"/>
                    <a:pt x="12052" y="2897"/>
                  </a:cubicBezTo>
                  <a:cubicBezTo>
                    <a:pt x="11593" y="3024"/>
                    <a:pt x="11124" y="3159"/>
                    <a:pt x="10655" y="3276"/>
                  </a:cubicBezTo>
                  <a:cubicBezTo>
                    <a:pt x="10187" y="3393"/>
                    <a:pt x="9718" y="3510"/>
                    <a:pt x="9249" y="3618"/>
                  </a:cubicBezTo>
                  <a:cubicBezTo>
                    <a:pt x="8780" y="3727"/>
                    <a:pt x="8303" y="3808"/>
                    <a:pt x="7834" y="3889"/>
                  </a:cubicBezTo>
                  <a:cubicBezTo>
                    <a:pt x="7600" y="3934"/>
                    <a:pt x="7356" y="3961"/>
                    <a:pt x="7122" y="3988"/>
                  </a:cubicBezTo>
                  <a:cubicBezTo>
                    <a:pt x="6953" y="4008"/>
                    <a:pt x="6784" y="4022"/>
                    <a:pt x="6618" y="4022"/>
                  </a:cubicBezTo>
                  <a:cubicBezTo>
                    <a:pt x="6554" y="4022"/>
                    <a:pt x="6491" y="4020"/>
                    <a:pt x="6428" y="4015"/>
                  </a:cubicBezTo>
                  <a:cubicBezTo>
                    <a:pt x="6338" y="4015"/>
                    <a:pt x="6256" y="4069"/>
                    <a:pt x="6238" y="4159"/>
                  </a:cubicBezTo>
                  <a:lnTo>
                    <a:pt x="6238" y="4168"/>
                  </a:lnTo>
                  <a:lnTo>
                    <a:pt x="6176" y="4441"/>
                  </a:lnTo>
                  <a:lnTo>
                    <a:pt x="6176" y="4441"/>
                  </a:lnTo>
                  <a:cubicBezTo>
                    <a:pt x="5842" y="4407"/>
                    <a:pt x="5510" y="4345"/>
                    <a:pt x="5184" y="4276"/>
                  </a:cubicBezTo>
                  <a:cubicBezTo>
                    <a:pt x="4796" y="4186"/>
                    <a:pt x="4418" y="4078"/>
                    <a:pt x="4039" y="3925"/>
                  </a:cubicBezTo>
                  <a:cubicBezTo>
                    <a:pt x="4030" y="3925"/>
                    <a:pt x="4021" y="3916"/>
                    <a:pt x="4012" y="3916"/>
                  </a:cubicBezTo>
                  <a:cubicBezTo>
                    <a:pt x="4000" y="3914"/>
                    <a:pt x="3989" y="3912"/>
                    <a:pt x="3978" y="3912"/>
                  </a:cubicBezTo>
                  <a:cubicBezTo>
                    <a:pt x="3902" y="3912"/>
                    <a:pt x="3837" y="3964"/>
                    <a:pt x="3814" y="4042"/>
                  </a:cubicBezTo>
                  <a:lnTo>
                    <a:pt x="3805" y="4069"/>
                  </a:lnTo>
                  <a:lnTo>
                    <a:pt x="3683" y="4611"/>
                  </a:lnTo>
                  <a:lnTo>
                    <a:pt x="3683" y="4611"/>
                  </a:lnTo>
                  <a:cubicBezTo>
                    <a:pt x="3136" y="4513"/>
                    <a:pt x="2596" y="4406"/>
                    <a:pt x="2056" y="4285"/>
                  </a:cubicBezTo>
                  <a:cubicBezTo>
                    <a:pt x="1759" y="4222"/>
                    <a:pt x="1452" y="4159"/>
                    <a:pt x="1155" y="4078"/>
                  </a:cubicBezTo>
                  <a:cubicBezTo>
                    <a:pt x="857" y="3997"/>
                    <a:pt x="560" y="3916"/>
                    <a:pt x="262" y="3817"/>
                  </a:cubicBezTo>
                  <a:cubicBezTo>
                    <a:pt x="253" y="3808"/>
                    <a:pt x="235" y="3808"/>
                    <a:pt x="217" y="3808"/>
                  </a:cubicBezTo>
                  <a:cubicBezTo>
                    <a:pt x="212" y="3807"/>
                    <a:pt x="206" y="3807"/>
                    <a:pt x="200" y="3807"/>
                  </a:cubicBezTo>
                  <a:cubicBezTo>
                    <a:pt x="109" y="3807"/>
                    <a:pt x="37" y="3876"/>
                    <a:pt x="37" y="3970"/>
                  </a:cubicBezTo>
                  <a:lnTo>
                    <a:pt x="28" y="4042"/>
                  </a:lnTo>
                  <a:cubicBezTo>
                    <a:pt x="1" y="4637"/>
                    <a:pt x="127" y="5205"/>
                    <a:pt x="235" y="5773"/>
                  </a:cubicBezTo>
                  <a:cubicBezTo>
                    <a:pt x="352" y="6341"/>
                    <a:pt x="488" y="6909"/>
                    <a:pt x="659" y="7467"/>
                  </a:cubicBezTo>
                  <a:lnTo>
                    <a:pt x="677" y="7521"/>
                  </a:lnTo>
                  <a:cubicBezTo>
                    <a:pt x="686" y="7576"/>
                    <a:pt x="740" y="7621"/>
                    <a:pt x="803" y="7621"/>
                  </a:cubicBezTo>
                  <a:cubicBezTo>
                    <a:pt x="1200" y="7648"/>
                    <a:pt x="1578" y="7720"/>
                    <a:pt x="1957" y="7801"/>
                  </a:cubicBezTo>
                  <a:cubicBezTo>
                    <a:pt x="2146" y="7846"/>
                    <a:pt x="2335" y="7891"/>
                    <a:pt x="2525" y="7945"/>
                  </a:cubicBezTo>
                  <a:cubicBezTo>
                    <a:pt x="2646" y="7981"/>
                    <a:pt x="2771" y="8022"/>
                    <a:pt x="2894" y="8069"/>
                  </a:cubicBezTo>
                  <a:lnTo>
                    <a:pt x="2894" y="8069"/>
                  </a:lnTo>
                  <a:lnTo>
                    <a:pt x="2822" y="8387"/>
                  </a:lnTo>
                  <a:lnTo>
                    <a:pt x="2813" y="8423"/>
                  </a:lnTo>
                  <a:cubicBezTo>
                    <a:pt x="2804" y="8432"/>
                    <a:pt x="2804" y="8441"/>
                    <a:pt x="2804" y="8450"/>
                  </a:cubicBezTo>
                  <a:cubicBezTo>
                    <a:pt x="2804" y="8540"/>
                    <a:pt x="2876" y="8612"/>
                    <a:pt x="2966" y="8612"/>
                  </a:cubicBezTo>
                  <a:cubicBezTo>
                    <a:pt x="3174" y="8612"/>
                    <a:pt x="3372" y="8639"/>
                    <a:pt x="3570" y="8666"/>
                  </a:cubicBezTo>
                  <a:cubicBezTo>
                    <a:pt x="3760" y="8693"/>
                    <a:pt x="3958" y="8729"/>
                    <a:pt x="4156" y="8774"/>
                  </a:cubicBezTo>
                  <a:cubicBezTo>
                    <a:pt x="4346" y="8819"/>
                    <a:pt x="4535" y="8874"/>
                    <a:pt x="4733" y="8928"/>
                  </a:cubicBezTo>
                  <a:cubicBezTo>
                    <a:pt x="4859" y="8970"/>
                    <a:pt x="4986" y="9016"/>
                    <a:pt x="5109" y="9069"/>
                  </a:cubicBezTo>
                  <a:lnTo>
                    <a:pt x="5109" y="9069"/>
                  </a:lnTo>
                  <a:cubicBezTo>
                    <a:pt x="5091" y="9149"/>
                    <a:pt x="5074" y="9232"/>
                    <a:pt x="5058" y="9315"/>
                  </a:cubicBezTo>
                  <a:cubicBezTo>
                    <a:pt x="5031" y="9414"/>
                    <a:pt x="5085" y="9514"/>
                    <a:pt x="5184" y="9541"/>
                  </a:cubicBezTo>
                  <a:cubicBezTo>
                    <a:pt x="5382" y="9604"/>
                    <a:pt x="5598" y="9712"/>
                    <a:pt x="5797" y="9829"/>
                  </a:cubicBezTo>
                  <a:cubicBezTo>
                    <a:pt x="6004" y="9937"/>
                    <a:pt x="6211" y="10063"/>
                    <a:pt x="6410" y="10199"/>
                  </a:cubicBezTo>
                  <a:cubicBezTo>
                    <a:pt x="6806" y="10460"/>
                    <a:pt x="7194" y="10739"/>
                    <a:pt x="7582" y="11028"/>
                  </a:cubicBezTo>
                  <a:cubicBezTo>
                    <a:pt x="8348" y="11614"/>
                    <a:pt x="9069" y="12254"/>
                    <a:pt x="9790" y="12894"/>
                  </a:cubicBezTo>
                  <a:cubicBezTo>
                    <a:pt x="10502" y="13534"/>
                    <a:pt x="11214" y="14192"/>
                    <a:pt x="11890" y="14868"/>
                  </a:cubicBezTo>
                  <a:cubicBezTo>
                    <a:pt x="12233" y="15210"/>
                    <a:pt x="12566" y="15553"/>
                    <a:pt x="12882" y="15913"/>
                  </a:cubicBezTo>
                  <a:cubicBezTo>
                    <a:pt x="13178" y="16252"/>
                    <a:pt x="13474" y="16590"/>
                    <a:pt x="13710" y="16958"/>
                  </a:cubicBezTo>
                  <a:lnTo>
                    <a:pt x="13710" y="16958"/>
                  </a:lnTo>
                  <a:lnTo>
                    <a:pt x="13594" y="17464"/>
                  </a:lnTo>
                  <a:cubicBezTo>
                    <a:pt x="13567" y="17572"/>
                    <a:pt x="13639" y="17671"/>
                    <a:pt x="13738" y="17698"/>
                  </a:cubicBezTo>
                  <a:lnTo>
                    <a:pt x="14855" y="17952"/>
                  </a:lnTo>
                  <a:lnTo>
                    <a:pt x="14855" y="17952"/>
                  </a:lnTo>
                  <a:lnTo>
                    <a:pt x="14766" y="18329"/>
                  </a:lnTo>
                  <a:lnTo>
                    <a:pt x="14766" y="18338"/>
                  </a:lnTo>
                  <a:cubicBezTo>
                    <a:pt x="14748" y="18437"/>
                    <a:pt x="14811" y="18545"/>
                    <a:pt x="14919" y="18563"/>
                  </a:cubicBezTo>
                  <a:cubicBezTo>
                    <a:pt x="17659" y="19167"/>
                    <a:pt x="20417" y="19690"/>
                    <a:pt x="23194" y="20150"/>
                  </a:cubicBezTo>
                  <a:cubicBezTo>
                    <a:pt x="23879" y="20258"/>
                    <a:pt x="24573" y="20375"/>
                    <a:pt x="25267" y="20474"/>
                  </a:cubicBezTo>
                  <a:cubicBezTo>
                    <a:pt x="25961" y="20583"/>
                    <a:pt x="26655" y="20682"/>
                    <a:pt x="27358" y="20772"/>
                  </a:cubicBezTo>
                  <a:cubicBezTo>
                    <a:pt x="28746" y="20961"/>
                    <a:pt x="30143" y="21132"/>
                    <a:pt x="31531" y="21286"/>
                  </a:cubicBezTo>
                  <a:cubicBezTo>
                    <a:pt x="34326" y="21601"/>
                    <a:pt x="37120" y="21863"/>
                    <a:pt x="39905" y="22115"/>
                  </a:cubicBezTo>
                  <a:lnTo>
                    <a:pt x="40428" y="22160"/>
                  </a:lnTo>
                  <a:cubicBezTo>
                    <a:pt x="40608" y="22187"/>
                    <a:pt x="40789" y="22205"/>
                    <a:pt x="40969" y="22205"/>
                  </a:cubicBezTo>
                  <a:cubicBezTo>
                    <a:pt x="41339" y="22196"/>
                    <a:pt x="41735" y="22115"/>
                    <a:pt x="42051" y="21872"/>
                  </a:cubicBezTo>
                  <a:cubicBezTo>
                    <a:pt x="42204" y="21745"/>
                    <a:pt x="42330" y="21592"/>
                    <a:pt x="42429" y="21421"/>
                  </a:cubicBezTo>
                  <a:cubicBezTo>
                    <a:pt x="42474" y="21340"/>
                    <a:pt x="42510" y="21250"/>
                    <a:pt x="42546" y="21159"/>
                  </a:cubicBezTo>
                  <a:cubicBezTo>
                    <a:pt x="42583" y="21078"/>
                    <a:pt x="42610" y="20997"/>
                    <a:pt x="42637" y="20916"/>
                  </a:cubicBezTo>
                  <a:cubicBezTo>
                    <a:pt x="42754" y="20583"/>
                    <a:pt x="42871" y="20249"/>
                    <a:pt x="42988" y="19916"/>
                  </a:cubicBezTo>
                  <a:cubicBezTo>
                    <a:pt x="43214" y="19249"/>
                    <a:pt x="43421" y="18582"/>
                    <a:pt x="43601" y="17896"/>
                  </a:cubicBezTo>
                  <a:cubicBezTo>
                    <a:pt x="43772" y="17220"/>
                    <a:pt x="43944" y="16535"/>
                    <a:pt x="44106" y="15850"/>
                  </a:cubicBezTo>
                  <a:cubicBezTo>
                    <a:pt x="44232" y="15355"/>
                    <a:pt x="44340" y="14850"/>
                    <a:pt x="44457" y="14354"/>
                  </a:cubicBezTo>
                  <a:cubicBezTo>
                    <a:pt x="44575" y="13858"/>
                    <a:pt x="44683" y="13353"/>
                    <a:pt x="44773" y="12849"/>
                  </a:cubicBezTo>
                  <a:cubicBezTo>
                    <a:pt x="44872" y="12344"/>
                    <a:pt x="44944" y="11839"/>
                    <a:pt x="45016" y="11334"/>
                  </a:cubicBezTo>
                  <a:cubicBezTo>
                    <a:pt x="45088" y="10821"/>
                    <a:pt x="45152" y="10316"/>
                    <a:pt x="45206" y="9802"/>
                  </a:cubicBezTo>
                  <a:lnTo>
                    <a:pt x="45206" y="9802"/>
                  </a:lnTo>
                  <a:lnTo>
                    <a:pt x="45197" y="9829"/>
                  </a:lnTo>
                  <a:cubicBezTo>
                    <a:pt x="45242" y="9613"/>
                    <a:pt x="45260" y="9387"/>
                    <a:pt x="45206" y="9153"/>
                  </a:cubicBezTo>
                  <a:cubicBezTo>
                    <a:pt x="45161" y="8928"/>
                    <a:pt x="45034" y="8711"/>
                    <a:pt x="44881" y="8549"/>
                  </a:cubicBezTo>
                  <a:cubicBezTo>
                    <a:pt x="44719" y="8387"/>
                    <a:pt x="44530" y="8270"/>
                    <a:pt x="44331" y="8179"/>
                  </a:cubicBezTo>
                  <a:cubicBezTo>
                    <a:pt x="44142" y="8089"/>
                    <a:pt x="43944" y="8026"/>
                    <a:pt x="43745" y="7981"/>
                  </a:cubicBezTo>
                  <a:lnTo>
                    <a:pt x="43763" y="7981"/>
                  </a:lnTo>
                  <a:cubicBezTo>
                    <a:pt x="41726" y="7278"/>
                    <a:pt x="39689" y="6566"/>
                    <a:pt x="37679" y="5809"/>
                  </a:cubicBezTo>
                  <a:cubicBezTo>
                    <a:pt x="35660" y="5052"/>
                    <a:pt x="33605" y="4412"/>
                    <a:pt x="31550" y="3754"/>
                  </a:cubicBezTo>
                  <a:cubicBezTo>
                    <a:pt x="29494" y="3105"/>
                    <a:pt x="27439" y="2483"/>
                    <a:pt x="25366" y="1879"/>
                  </a:cubicBezTo>
                  <a:lnTo>
                    <a:pt x="22265" y="977"/>
                  </a:lnTo>
                  <a:lnTo>
                    <a:pt x="20715" y="527"/>
                  </a:lnTo>
                  <a:cubicBezTo>
                    <a:pt x="20201" y="382"/>
                    <a:pt x="19687" y="220"/>
                    <a:pt x="19182" y="13"/>
                  </a:cubicBezTo>
                  <a:cubicBezTo>
                    <a:pt x="19173" y="13"/>
                    <a:pt x="19164" y="13"/>
                    <a:pt x="19155" y="4"/>
                  </a:cubicBezTo>
                  <a:cubicBezTo>
                    <a:pt x="19143" y="2"/>
                    <a:pt x="19130" y="0"/>
                    <a:pt x="1911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33"/>
            <p:cNvSpPr/>
            <p:nvPr/>
          </p:nvSpPr>
          <p:spPr>
            <a:xfrm rot="787510">
              <a:off x="5746899" y="4608508"/>
              <a:ext cx="88489" cy="329239"/>
            </a:xfrm>
            <a:custGeom>
              <a:avLst/>
              <a:gdLst/>
              <a:ahLst/>
              <a:cxnLst/>
              <a:rect l="l" t="t" r="r" b="b"/>
              <a:pathLst>
                <a:path w="2309" h="8591" extrusionOk="0">
                  <a:moveTo>
                    <a:pt x="2095" y="1"/>
                  </a:moveTo>
                  <a:cubicBezTo>
                    <a:pt x="2000" y="1"/>
                    <a:pt x="1919" y="69"/>
                    <a:pt x="1903" y="166"/>
                  </a:cubicBezTo>
                  <a:cubicBezTo>
                    <a:pt x="1795" y="860"/>
                    <a:pt x="1623" y="1536"/>
                    <a:pt x="1470" y="2221"/>
                  </a:cubicBezTo>
                  <a:lnTo>
                    <a:pt x="992" y="4267"/>
                  </a:lnTo>
                  <a:cubicBezTo>
                    <a:pt x="677" y="5628"/>
                    <a:pt x="352" y="6989"/>
                    <a:pt x="28" y="8350"/>
                  </a:cubicBezTo>
                  <a:cubicBezTo>
                    <a:pt x="28" y="8350"/>
                    <a:pt x="28" y="8359"/>
                    <a:pt x="28" y="8359"/>
                  </a:cubicBezTo>
                  <a:cubicBezTo>
                    <a:pt x="1" y="8458"/>
                    <a:pt x="73" y="8567"/>
                    <a:pt x="172" y="8585"/>
                  </a:cubicBezTo>
                  <a:cubicBezTo>
                    <a:pt x="189" y="8589"/>
                    <a:pt x="206" y="8591"/>
                    <a:pt x="222" y="8591"/>
                  </a:cubicBezTo>
                  <a:cubicBezTo>
                    <a:pt x="309" y="8591"/>
                    <a:pt x="384" y="8532"/>
                    <a:pt x="406" y="8440"/>
                  </a:cubicBezTo>
                  <a:cubicBezTo>
                    <a:pt x="704" y="7070"/>
                    <a:pt x="1010" y="5709"/>
                    <a:pt x="1317" y="4339"/>
                  </a:cubicBezTo>
                  <a:lnTo>
                    <a:pt x="1786" y="2293"/>
                  </a:lnTo>
                  <a:cubicBezTo>
                    <a:pt x="1939" y="1608"/>
                    <a:pt x="2083" y="923"/>
                    <a:pt x="2281" y="247"/>
                  </a:cubicBezTo>
                  <a:cubicBezTo>
                    <a:pt x="2290" y="247"/>
                    <a:pt x="2290" y="238"/>
                    <a:pt x="2290" y="229"/>
                  </a:cubicBezTo>
                  <a:cubicBezTo>
                    <a:pt x="2308" y="121"/>
                    <a:pt x="2236" y="21"/>
                    <a:pt x="2128" y="3"/>
                  </a:cubicBezTo>
                  <a:cubicBezTo>
                    <a:pt x="2117" y="2"/>
                    <a:pt x="2106" y="1"/>
                    <a:pt x="20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33"/>
            <p:cNvSpPr/>
            <p:nvPr/>
          </p:nvSpPr>
          <p:spPr>
            <a:xfrm rot="787510">
              <a:off x="5433551" y="4425988"/>
              <a:ext cx="32192" cy="86573"/>
            </a:xfrm>
            <a:custGeom>
              <a:avLst/>
              <a:gdLst/>
              <a:ahLst/>
              <a:cxnLst/>
              <a:rect l="l" t="t" r="r" b="b"/>
              <a:pathLst>
                <a:path w="840" h="2259" extrusionOk="0">
                  <a:moveTo>
                    <a:pt x="640" y="0"/>
                  </a:moveTo>
                  <a:cubicBezTo>
                    <a:pt x="562" y="0"/>
                    <a:pt x="487" y="50"/>
                    <a:pt x="451" y="129"/>
                  </a:cubicBezTo>
                  <a:cubicBezTo>
                    <a:pt x="334" y="435"/>
                    <a:pt x="262" y="751"/>
                    <a:pt x="190" y="1075"/>
                  </a:cubicBezTo>
                  <a:cubicBezTo>
                    <a:pt x="118" y="1391"/>
                    <a:pt x="55" y="1715"/>
                    <a:pt x="19" y="2040"/>
                  </a:cubicBezTo>
                  <a:cubicBezTo>
                    <a:pt x="1" y="2130"/>
                    <a:pt x="55" y="2220"/>
                    <a:pt x="145" y="2247"/>
                  </a:cubicBezTo>
                  <a:cubicBezTo>
                    <a:pt x="168" y="2254"/>
                    <a:pt x="190" y="2258"/>
                    <a:pt x="212" y="2258"/>
                  </a:cubicBezTo>
                  <a:cubicBezTo>
                    <a:pt x="295" y="2258"/>
                    <a:pt x="369" y="2206"/>
                    <a:pt x="397" y="2121"/>
                  </a:cubicBezTo>
                  <a:cubicBezTo>
                    <a:pt x="497" y="1814"/>
                    <a:pt x="587" y="1499"/>
                    <a:pt x="659" y="1183"/>
                  </a:cubicBezTo>
                  <a:cubicBezTo>
                    <a:pt x="740" y="859"/>
                    <a:pt x="803" y="543"/>
                    <a:pt x="830" y="210"/>
                  </a:cubicBezTo>
                  <a:cubicBezTo>
                    <a:pt x="839" y="129"/>
                    <a:pt x="794" y="48"/>
                    <a:pt x="704" y="12"/>
                  </a:cubicBezTo>
                  <a:cubicBezTo>
                    <a:pt x="683" y="4"/>
                    <a:pt x="662" y="0"/>
                    <a:pt x="6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33"/>
            <p:cNvSpPr/>
            <p:nvPr/>
          </p:nvSpPr>
          <p:spPr>
            <a:xfrm rot="787510">
              <a:off x="5891335" y="4294059"/>
              <a:ext cx="94353" cy="355835"/>
            </a:xfrm>
            <a:custGeom>
              <a:avLst/>
              <a:gdLst/>
              <a:ahLst/>
              <a:cxnLst/>
              <a:rect l="l" t="t" r="r" b="b"/>
              <a:pathLst>
                <a:path w="2462" h="9285" extrusionOk="0">
                  <a:moveTo>
                    <a:pt x="2244" y="0"/>
                  </a:moveTo>
                  <a:cubicBezTo>
                    <a:pt x="2159" y="0"/>
                    <a:pt x="2080" y="60"/>
                    <a:pt x="2065" y="151"/>
                  </a:cubicBezTo>
                  <a:lnTo>
                    <a:pt x="1046" y="4595"/>
                  </a:lnTo>
                  <a:lnTo>
                    <a:pt x="542" y="6821"/>
                  </a:lnTo>
                  <a:lnTo>
                    <a:pt x="289" y="7930"/>
                  </a:lnTo>
                  <a:cubicBezTo>
                    <a:pt x="199" y="8300"/>
                    <a:pt x="127" y="8669"/>
                    <a:pt x="19" y="9039"/>
                  </a:cubicBezTo>
                  <a:cubicBezTo>
                    <a:pt x="19" y="9048"/>
                    <a:pt x="19" y="9048"/>
                    <a:pt x="19" y="9057"/>
                  </a:cubicBezTo>
                  <a:cubicBezTo>
                    <a:pt x="1" y="9165"/>
                    <a:pt x="73" y="9264"/>
                    <a:pt x="172" y="9282"/>
                  </a:cubicBezTo>
                  <a:cubicBezTo>
                    <a:pt x="183" y="9284"/>
                    <a:pt x="194" y="9285"/>
                    <a:pt x="205" y="9285"/>
                  </a:cubicBezTo>
                  <a:cubicBezTo>
                    <a:pt x="300" y="9285"/>
                    <a:pt x="381" y="9217"/>
                    <a:pt x="397" y="9120"/>
                  </a:cubicBezTo>
                  <a:cubicBezTo>
                    <a:pt x="469" y="8750"/>
                    <a:pt x="560" y="8381"/>
                    <a:pt x="641" y="8011"/>
                  </a:cubicBezTo>
                  <a:lnTo>
                    <a:pt x="902" y="6902"/>
                  </a:lnTo>
                  <a:lnTo>
                    <a:pt x="1416" y="4676"/>
                  </a:lnTo>
                  <a:lnTo>
                    <a:pt x="2443" y="241"/>
                  </a:lnTo>
                  <a:lnTo>
                    <a:pt x="2443" y="232"/>
                  </a:lnTo>
                  <a:cubicBezTo>
                    <a:pt x="2461" y="133"/>
                    <a:pt x="2398" y="25"/>
                    <a:pt x="2290" y="7"/>
                  </a:cubicBezTo>
                  <a:cubicBezTo>
                    <a:pt x="2275" y="3"/>
                    <a:pt x="2259" y="0"/>
                    <a:pt x="224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33"/>
            <p:cNvSpPr/>
            <p:nvPr/>
          </p:nvSpPr>
          <p:spPr>
            <a:xfrm rot="787510">
              <a:off x="5743083" y="4284862"/>
              <a:ext cx="155517" cy="621380"/>
            </a:xfrm>
            <a:custGeom>
              <a:avLst/>
              <a:gdLst/>
              <a:ahLst/>
              <a:cxnLst/>
              <a:rect l="l" t="t" r="r" b="b"/>
              <a:pathLst>
                <a:path w="4058" h="16214" extrusionOk="0">
                  <a:moveTo>
                    <a:pt x="3853" y="1"/>
                  </a:moveTo>
                  <a:cubicBezTo>
                    <a:pt x="3758" y="1"/>
                    <a:pt x="3676" y="68"/>
                    <a:pt x="3652" y="157"/>
                  </a:cubicBezTo>
                  <a:cubicBezTo>
                    <a:pt x="3390" y="1482"/>
                    <a:pt x="3111" y="2807"/>
                    <a:pt x="2822" y="4132"/>
                  </a:cubicBezTo>
                  <a:cubicBezTo>
                    <a:pt x="2543" y="5448"/>
                    <a:pt x="2236" y="6764"/>
                    <a:pt x="1948" y="8089"/>
                  </a:cubicBezTo>
                  <a:cubicBezTo>
                    <a:pt x="1641" y="9405"/>
                    <a:pt x="1335" y="10721"/>
                    <a:pt x="1020" y="12037"/>
                  </a:cubicBezTo>
                  <a:lnTo>
                    <a:pt x="533" y="14002"/>
                  </a:lnTo>
                  <a:cubicBezTo>
                    <a:pt x="371" y="14660"/>
                    <a:pt x="199" y="15318"/>
                    <a:pt x="28" y="15967"/>
                  </a:cubicBezTo>
                  <a:cubicBezTo>
                    <a:pt x="28" y="15976"/>
                    <a:pt x="28" y="15976"/>
                    <a:pt x="28" y="15985"/>
                  </a:cubicBezTo>
                  <a:cubicBezTo>
                    <a:pt x="1" y="16084"/>
                    <a:pt x="73" y="16192"/>
                    <a:pt x="181" y="16210"/>
                  </a:cubicBezTo>
                  <a:cubicBezTo>
                    <a:pt x="192" y="16212"/>
                    <a:pt x="202" y="16213"/>
                    <a:pt x="212" y="16213"/>
                  </a:cubicBezTo>
                  <a:cubicBezTo>
                    <a:pt x="302" y="16213"/>
                    <a:pt x="390" y="16146"/>
                    <a:pt x="407" y="16057"/>
                  </a:cubicBezTo>
                  <a:cubicBezTo>
                    <a:pt x="533" y="15390"/>
                    <a:pt x="668" y="14732"/>
                    <a:pt x="803" y="14065"/>
                  </a:cubicBezTo>
                  <a:lnTo>
                    <a:pt x="1227" y="12082"/>
                  </a:lnTo>
                  <a:cubicBezTo>
                    <a:pt x="1524" y="10766"/>
                    <a:pt x="1813" y="9441"/>
                    <a:pt x="2119" y="8125"/>
                  </a:cubicBezTo>
                  <a:cubicBezTo>
                    <a:pt x="2426" y="6809"/>
                    <a:pt x="2723" y="5493"/>
                    <a:pt x="3048" y="4177"/>
                  </a:cubicBezTo>
                  <a:cubicBezTo>
                    <a:pt x="3372" y="2870"/>
                    <a:pt x="3688" y="1554"/>
                    <a:pt x="4030" y="247"/>
                  </a:cubicBezTo>
                  <a:cubicBezTo>
                    <a:pt x="4039" y="238"/>
                    <a:pt x="4039" y="238"/>
                    <a:pt x="4039" y="238"/>
                  </a:cubicBezTo>
                  <a:cubicBezTo>
                    <a:pt x="4057" y="129"/>
                    <a:pt x="3985" y="30"/>
                    <a:pt x="3886" y="3"/>
                  </a:cubicBezTo>
                  <a:cubicBezTo>
                    <a:pt x="3875" y="1"/>
                    <a:pt x="3864" y="1"/>
                    <a:pt x="38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33"/>
            <p:cNvSpPr/>
            <p:nvPr/>
          </p:nvSpPr>
          <p:spPr>
            <a:xfrm rot="787510">
              <a:off x="5468329" y="4339170"/>
              <a:ext cx="37327" cy="108648"/>
            </a:xfrm>
            <a:custGeom>
              <a:avLst/>
              <a:gdLst/>
              <a:ahLst/>
              <a:cxnLst/>
              <a:rect l="l" t="t" r="r" b="b"/>
              <a:pathLst>
                <a:path w="974" h="2835" extrusionOk="0">
                  <a:moveTo>
                    <a:pt x="763" y="1"/>
                  </a:moveTo>
                  <a:cubicBezTo>
                    <a:pt x="675" y="1"/>
                    <a:pt x="593" y="68"/>
                    <a:pt x="577" y="157"/>
                  </a:cubicBezTo>
                  <a:cubicBezTo>
                    <a:pt x="541" y="364"/>
                    <a:pt x="505" y="563"/>
                    <a:pt x="460" y="770"/>
                  </a:cubicBezTo>
                  <a:cubicBezTo>
                    <a:pt x="424" y="968"/>
                    <a:pt x="379" y="1167"/>
                    <a:pt x="334" y="1374"/>
                  </a:cubicBezTo>
                  <a:cubicBezTo>
                    <a:pt x="244" y="1770"/>
                    <a:pt x="181" y="2176"/>
                    <a:pt x="18" y="2564"/>
                  </a:cubicBezTo>
                  <a:cubicBezTo>
                    <a:pt x="9" y="2582"/>
                    <a:pt x="9" y="2600"/>
                    <a:pt x="9" y="2627"/>
                  </a:cubicBezTo>
                  <a:cubicBezTo>
                    <a:pt x="0" y="2735"/>
                    <a:pt x="82" y="2825"/>
                    <a:pt x="190" y="2834"/>
                  </a:cubicBezTo>
                  <a:cubicBezTo>
                    <a:pt x="195" y="2835"/>
                    <a:pt x="200" y="2835"/>
                    <a:pt x="205" y="2835"/>
                  </a:cubicBezTo>
                  <a:cubicBezTo>
                    <a:pt x="307" y="2835"/>
                    <a:pt x="397" y="2748"/>
                    <a:pt x="397" y="2645"/>
                  </a:cubicBezTo>
                  <a:cubicBezTo>
                    <a:pt x="424" y="2230"/>
                    <a:pt x="541" y="1843"/>
                    <a:pt x="631" y="1437"/>
                  </a:cubicBezTo>
                  <a:cubicBezTo>
                    <a:pt x="685" y="1239"/>
                    <a:pt x="740" y="1040"/>
                    <a:pt x="785" y="842"/>
                  </a:cubicBezTo>
                  <a:cubicBezTo>
                    <a:pt x="839" y="644"/>
                    <a:pt x="893" y="445"/>
                    <a:pt x="947" y="247"/>
                  </a:cubicBezTo>
                  <a:cubicBezTo>
                    <a:pt x="956" y="238"/>
                    <a:pt x="956" y="229"/>
                    <a:pt x="956" y="229"/>
                  </a:cubicBezTo>
                  <a:cubicBezTo>
                    <a:pt x="974" y="121"/>
                    <a:pt x="902" y="22"/>
                    <a:pt x="794" y="4"/>
                  </a:cubicBezTo>
                  <a:cubicBezTo>
                    <a:pt x="783" y="2"/>
                    <a:pt x="773" y="1"/>
                    <a:pt x="7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33"/>
            <p:cNvSpPr/>
            <p:nvPr/>
          </p:nvSpPr>
          <p:spPr>
            <a:xfrm rot="787510">
              <a:off x="5364359" y="4323181"/>
              <a:ext cx="43919" cy="135666"/>
            </a:xfrm>
            <a:custGeom>
              <a:avLst/>
              <a:gdLst/>
              <a:ahLst/>
              <a:cxnLst/>
              <a:rect l="l" t="t" r="r" b="b"/>
              <a:pathLst>
                <a:path w="1146" h="3540" extrusionOk="0">
                  <a:moveTo>
                    <a:pt x="932" y="0"/>
                  </a:moveTo>
                  <a:cubicBezTo>
                    <a:pt x="837" y="0"/>
                    <a:pt x="756" y="68"/>
                    <a:pt x="739" y="165"/>
                  </a:cubicBezTo>
                  <a:cubicBezTo>
                    <a:pt x="703" y="427"/>
                    <a:pt x="649" y="688"/>
                    <a:pt x="604" y="949"/>
                  </a:cubicBezTo>
                  <a:cubicBezTo>
                    <a:pt x="550" y="1211"/>
                    <a:pt x="487" y="1472"/>
                    <a:pt x="433" y="1734"/>
                  </a:cubicBezTo>
                  <a:cubicBezTo>
                    <a:pt x="370" y="1995"/>
                    <a:pt x="307" y="2256"/>
                    <a:pt x="244" y="2518"/>
                  </a:cubicBezTo>
                  <a:cubicBezTo>
                    <a:pt x="172" y="2770"/>
                    <a:pt x="108" y="3032"/>
                    <a:pt x="27" y="3284"/>
                  </a:cubicBezTo>
                  <a:cubicBezTo>
                    <a:pt x="18" y="3293"/>
                    <a:pt x="18" y="3302"/>
                    <a:pt x="18" y="3311"/>
                  </a:cubicBezTo>
                  <a:cubicBezTo>
                    <a:pt x="0" y="3419"/>
                    <a:pt x="72" y="3518"/>
                    <a:pt x="181" y="3536"/>
                  </a:cubicBezTo>
                  <a:cubicBezTo>
                    <a:pt x="192" y="3538"/>
                    <a:pt x="203" y="3539"/>
                    <a:pt x="214" y="3539"/>
                  </a:cubicBezTo>
                  <a:cubicBezTo>
                    <a:pt x="308" y="3539"/>
                    <a:pt x="390" y="3471"/>
                    <a:pt x="406" y="3374"/>
                  </a:cubicBezTo>
                  <a:cubicBezTo>
                    <a:pt x="442" y="3104"/>
                    <a:pt x="496" y="2842"/>
                    <a:pt x="541" y="2581"/>
                  </a:cubicBezTo>
                  <a:cubicBezTo>
                    <a:pt x="595" y="2320"/>
                    <a:pt x="658" y="2058"/>
                    <a:pt x="712" y="1797"/>
                  </a:cubicBezTo>
                  <a:cubicBezTo>
                    <a:pt x="775" y="1544"/>
                    <a:pt x="839" y="1283"/>
                    <a:pt x="902" y="1022"/>
                  </a:cubicBezTo>
                  <a:cubicBezTo>
                    <a:pt x="974" y="769"/>
                    <a:pt x="1037" y="508"/>
                    <a:pt x="1118" y="255"/>
                  </a:cubicBezTo>
                  <a:cubicBezTo>
                    <a:pt x="1118" y="246"/>
                    <a:pt x="1127" y="228"/>
                    <a:pt x="1127" y="219"/>
                  </a:cubicBezTo>
                  <a:cubicBezTo>
                    <a:pt x="1145" y="111"/>
                    <a:pt x="1073" y="12"/>
                    <a:pt x="965" y="3"/>
                  </a:cubicBezTo>
                  <a:cubicBezTo>
                    <a:pt x="954" y="1"/>
                    <a:pt x="943" y="0"/>
                    <a:pt x="9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5" name="Google Shape;975;p33"/>
          <p:cNvGrpSpPr/>
          <p:nvPr/>
        </p:nvGrpSpPr>
        <p:grpSpPr>
          <a:xfrm>
            <a:off x="6142694" y="4470547"/>
            <a:ext cx="2433812" cy="320922"/>
            <a:chOff x="1394800" y="3522000"/>
            <a:chExt cx="1048650" cy="138275"/>
          </a:xfrm>
        </p:grpSpPr>
        <p:sp>
          <p:nvSpPr>
            <p:cNvPr id="976" name="Google Shape;976;p33"/>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33"/>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33"/>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33"/>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33"/>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33"/>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33"/>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33"/>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33"/>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3FA50-1769-4B6F-B29E-242450ADE753}"/>
              </a:ext>
            </a:extLst>
          </p:cNvPr>
          <p:cNvSpPr>
            <a:spLocks noGrp="1"/>
          </p:cNvSpPr>
          <p:nvPr>
            <p:ph type="title"/>
          </p:nvPr>
        </p:nvSpPr>
        <p:spPr/>
        <p:txBody>
          <a:bodyPr/>
          <a:lstStyle/>
          <a:p>
            <a:r>
              <a:rPr lang="en-US" dirty="0" err="1"/>
              <a:t>Pengertian</a:t>
            </a:r>
            <a:r>
              <a:rPr lang="en-US" dirty="0"/>
              <a:t> </a:t>
            </a:r>
            <a:r>
              <a:rPr lang="en-US" dirty="0" err="1"/>
              <a:t>Umum</a:t>
            </a:r>
            <a:endParaRPr lang="en-ID" dirty="0"/>
          </a:p>
        </p:txBody>
      </p:sp>
      <p:sp>
        <p:nvSpPr>
          <p:cNvPr id="3" name="Text Placeholder 2">
            <a:extLst>
              <a:ext uri="{FF2B5EF4-FFF2-40B4-BE49-F238E27FC236}">
                <a16:creationId xmlns:a16="http://schemas.microsoft.com/office/drawing/2014/main" id="{644D90C3-E56E-48F3-A99F-929FFC0FAEAD}"/>
              </a:ext>
            </a:extLst>
          </p:cNvPr>
          <p:cNvSpPr>
            <a:spLocks noGrp="1"/>
          </p:cNvSpPr>
          <p:nvPr>
            <p:ph type="body" idx="1"/>
          </p:nvPr>
        </p:nvSpPr>
        <p:spPr/>
        <p:txBody>
          <a:bodyPr/>
          <a:lstStyle/>
          <a:p>
            <a:r>
              <a:rPr lang="en-US" dirty="0" err="1">
                <a:latin typeface="Itim" panose="020B0604020202020204" charset="-34"/>
                <a:cs typeface="Itim" panose="020B0604020202020204" charset="-34"/>
              </a:rPr>
              <a:t>Pajak</a:t>
            </a:r>
            <a:endParaRPr lang="en-US" dirty="0">
              <a:latin typeface="Itim" panose="020B0604020202020204" charset="-34"/>
              <a:cs typeface="Itim" panose="020B0604020202020204" charset="-34"/>
            </a:endParaRPr>
          </a:p>
          <a:p>
            <a:r>
              <a:rPr lang="en-US" dirty="0" err="1">
                <a:latin typeface="Itim" panose="020B0604020202020204" charset="-34"/>
                <a:cs typeface="Itim" panose="020B0604020202020204" charset="-34"/>
              </a:rPr>
              <a:t>Wajib</a:t>
            </a:r>
            <a:r>
              <a:rPr lang="en-US" dirty="0">
                <a:latin typeface="Itim" panose="020B0604020202020204" charset="-34"/>
                <a:cs typeface="Itim" panose="020B0604020202020204" charset="-34"/>
              </a:rPr>
              <a:t> </a:t>
            </a:r>
            <a:r>
              <a:rPr lang="en-US" dirty="0" err="1">
                <a:latin typeface="Itim" panose="020B0604020202020204" charset="-34"/>
                <a:cs typeface="Itim" panose="020B0604020202020204" charset="-34"/>
              </a:rPr>
              <a:t>pajak</a:t>
            </a:r>
            <a:endParaRPr lang="en-US" dirty="0">
              <a:latin typeface="Itim" panose="020B0604020202020204" charset="-34"/>
              <a:cs typeface="Itim" panose="020B0604020202020204" charset="-34"/>
            </a:endParaRPr>
          </a:p>
          <a:p>
            <a:r>
              <a:rPr lang="en-US" dirty="0" err="1">
                <a:latin typeface="Itim" panose="020B0604020202020204" charset="-34"/>
                <a:cs typeface="Itim" panose="020B0604020202020204" charset="-34"/>
              </a:rPr>
              <a:t>Pengusahan</a:t>
            </a:r>
            <a:r>
              <a:rPr lang="en-US" dirty="0">
                <a:latin typeface="Itim" panose="020B0604020202020204" charset="-34"/>
                <a:cs typeface="Itim" panose="020B0604020202020204" charset="-34"/>
              </a:rPr>
              <a:t> </a:t>
            </a:r>
            <a:r>
              <a:rPr lang="en-US" dirty="0" err="1">
                <a:latin typeface="Itim" panose="020B0604020202020204" charset="-34"/>
                <a:cs typeface="Itim" panose="020B0604020202020204" charset="-34"/>
              </a:rPr>
              <a:t>kena</a:t>
            </a:r>
            <a:r>
              <a:rPr lang="en-US" dirty="0">
                <a:latin typeface="Itim" panose="020B0604020202020204" charset="-34"/>
                <a:cs typeface="Itim" panose="020B0604020202020204" charset="-34"/>
              </a:rPr>
              <a:t> </a:t>
            </a:r>
            <a:r>
              <a:rPr lang="en-US" dirty="0" err="1">
                <a:latin typeface="Itim" panose="020B0604020202020204" charset="-34"/>
                <a:cs typeface="Itim" panose="020B0604020202020204" charset="-34"/>
              </a:rPr>
              <a:t>pajak</a:t>
            </a:r>
            <a:endParaRPr lang="en-US" dirty="0">
              <a:latin typeface="Itim" panose="020B0604020202020204" charset="-34"/>
              <a:cs typeface="Itim" panose="020B0604020202020204" charset="-34"/>
            </a:endParaRPr>
          </a:p>
          <a:p>
            <a:r>
              <a:rPr lang="en-US" dirty="0" err="1">
                <a:latin typeface="Itim" panose="020B0604020202020204" charset="-34"/>
                <a:cs typeface="Itim" panose="020B0604020202020204" charset="-34"/>
              </a:rPr>
              <a:t>Nomor</a:t>
            </a:r>
            <a:r>
              <a:rPr lang="en-US" dirty="0">
                <a:latin typeface="Itim" panose="020B0604020202020204" charset="-34"/>
                <a:cs typeface="Itim" panose="020B0604020202020204" charset="-34"/>
              </a:rPr>
              <a:t> </a:t>
            </a:r>
            <a:r>
              <a:rPr lang="en-US" dirty="0" err="1">
                <a:latin typeface="Itim" panose="020B0604020202020204" charset="-34"/>
                <a:cs typeface="Itim" panose="020B0604020202020204" charset="-34"/>
              </a:rPr>
              <a:t>pokok</a:t>
            </a:r>
            <a:r>
              <a:rPr lang="en-US" dirty="0">
                <a:latin typeface="Itim" panose="020B0604020202020204" charset="-34"/>
                <a:cs typeface="Itim" panose="020B0604020202020204" charset="-34"/>
              </a:rPr>
              <a:t> </a:t>
            </a:r>
            <a:r>
              <a:rPr lang="en-US" dirty="0" err="1">
                <a:latin typeface="Itim" panose="020B0604020202020204" charset="-34"/>
                <a:cs typeface="Itim" panose="020B0604020202020204" charset="-34"/>
              </a:rPr>
              <a:t>wajib</a:t>
            </a:r>
            <a:r>
              <a:rPr lang="en-US" dirty="0">
                <a:latin typeface="Itim" panose="020B0604020202020204" charset="-34"/>
                <a:cs typeface="Itim" panose="020B0604020202020204" charset="-34"/>
              </a:rPr>
              <a:t> </a:t>
            </a:r>
            <a:r>
              <a:rPr lang="en-US" dirty="0" err="1">
                <a:latin typeface="Itim" panose="020B0604020202020204" charset="-34"/>
                <a:cs typeface="Itim" panose="020B0604020202020204" charset="-34"/>
              </a:rPr>
              <a:t>pajak</a:t>
            </a:r>
            <a:r>
              <a:rPr lang="en-US" dirty="0">
                <a:latin typeface="Itim" panose="020B0604020202020204" charset="-34"/>
                <a:cs typeface="Itim" panose="020B0604020202020204" charset="-34"/>
              </a:rPr>
              <a:t> </a:t>
            </a:r>
          </a:p>
          <a:p>
            <a:r>
              <a:rPr lang="en-US" dirty="0">
                <a:latin typeface="Itim" panose="020B0604020202020204" charset="-34"/>
                <a:cs typeface="Itim" panose="020B0604020202020204" charset="-34"/>
              </a:rPr>
              <a:t>Masa </a:t>
            </a:r>
            <a:r>
              <a:rPr lang="en-US" dirty="0" err="1">
                <a:latin typeface="Itim" panose="020B0604020202020204" charset="-34"/>
                <a:cs typeface="Itim" panose="020B0604020202020204" charset="-34"/>
              </a:rPr>
              <a:t>pajak</a:t>
            </a:r>
            <a:r>
              <a:rPr lang="en-US" dirty="0">
                <a:latin typeface="Itim" panose="020B0604020202020204" charset="-34"/>
                <a:cs typeface="Itim" panose="020B0604020202020204" charset="-34"/>
              </a:rPr>
              <a:t> </a:t>
            </a:r>
          </a:p>
          <a:p>
            <a:r>
              <a:rPr lang="en-US" dirty="0" err="1">
                <a:latin typeface="Itim" panose="020B0604020202020204" charset="-34"/>
                <a:cs typeface="Itim" panose="020B0604020202020204" charset="-34"/>
              </a:rPr>
              <a:t>Tahun</a:t>
            </a:r>
            <a:r>
              <a:rPr lang="en-US" dirty="0">
                <a:latin typeface="Itim" panose="020B0604020202020204" charset="-34"/>
                <a:cs typeface="Itim" panose="020B0604020202020204" charset="-34"/>
              </a:rPr>
              <a:t> </a:t>
            </a:r>
            <a:r>
              <a:rPr lang="en-US" dirty="0" err="1">
                <a:latin typeface="Itim" panose="020B0604020202020204" charset="-34"/>
                <a:cs typeface="Itim" panose="020B0604020202020204" charset="-34"/>
              </a:rPr>
              <a:t>pajak</a:t>
            </a:r>
            <a:r>
              <a:rPr lang="en-US" dirty="0">
                <a:latin typeface="Itim" panose="020B0604020202020204" charset="-34"/>
                <a:cs typeface="Itim" panose="020B0604020202020204" charset="-34"/>
              </a:rPr>
              <a:t> </a:t>
            </a:r>
          </a:p>
          <a:p>
            <a:r>
              <a:rPr lang="en-US" dirty="0" err="1">
                <a:latin typeface="Itim" panose="020B0604020202020204" charset="-34"/>
                <a:cs typeface="Itim" panose="020B0604020202020204" charset="-34"/>
              </a:rPr>
              <a:t>Pajak</a:t>
            </a:r>
            <a:r>
              <a:rPr lang="en-US" dirty="0">
                <a:latin typeface="Itim" panose="020B0604020202020204" charset="-34"/>
                <a:cs typeface="Itim" panose="020B0604020202020204" charset="-34"/>
              </a:rPr>
              <a:t> yang </a:t>
            </a:r>
            <a:r>
              <a:rPr lang="en-US" dirty="0" err="1">
                <a:latin typeface="Itim" panose="020B0604020202020204" charset="-34"/>
                <a:cs typeface="Itim" panose="020B0604020202020204" charset="-34"/>
              </a:rPr>
              <a:t>terutang</a:t>
            </a:r>
            <a:endParaRPr lang="en-US" dirty="0">
              <a:latin typeface="Itim" panose="020B0604020202020204" charset="-34"/>
              <a:cs typeface="Itim" panose="020B0604020202020204" charset="-34"/>
            </a:endParaRPr>
          </a:p>
          <a:p>
            <a:r>
              <a:rPr lang="en-US" dirty="0">
                <a:latin typeface="Itim" panose="020B0604020202020204" charset="-34"/>
                <a:cs typeface="Itim" panose="020B0604020202020204" charset="-34"/>
              </a:rPr>
              <a:t>Surat </a:t>
            </a:r>
            <a:r>
              <a:rPr lang="en-US" dirty="0" err="1">
                <a:latin typeface="Itim" panose="020B0604020202020204" charset="-34"/>
                <a:cs typeface="Itim" panose="020B0604020202020204" charset="-34"/>
              </a:rPr>
              <a:t>pemberitahuan</a:t>
            </a:r>
            <a:endParaRPr lang="en-US" dirty="0">
              <a:latin typeface="Itim" panose="020B0604020202020204" charset="-34"/>
              <a:cs typeface="Itim" panose="020B0604020202020204" charset="-34"/>
            </a:endParaRPr>
          </a:p>
          <a:p>
            <a:r>
              <a:rPr lang="en-US" dirty="0">
                <a:latin typeface="Itim" panose="020B0604020202020204" charset="-34"/>
                <a:cs typeface="Itim" panose="020B0604020202020204" charset="-34"/>
              </a:rPr>
              <a:t>Surat </a:t>
            </a:r>
            <a:r>
              <a:rPr lang="en-US" dirty="0" err="1">
                <a:latin typeface="Itim" panose="020B0604020202020204" charset="-34"/>
                <a:cs typeface="Itim" panose="020B0604020202020204" charset="-34"/>
              </a:rPr>
              <a:t>setoran</a:t>
            </a:r>
            <a:r>
              <a:rPr lang="en-US" dirty="0">
                <a:latin typeface="Itim" panose="020B0604020202020204" charset="-34"/>
                <a:cs typeface="Itim" panose="020B0604020202020204" charset="-34"/>
              </a:rPr>
              <a:t> </a:t>
            </a:r>
            <a:r>
              <a:rPr lang="en-US" dirty="0" err="1">
                <a:latin typeface="Itim" panose="020B0604020202020204" charset="-34"/>
                <a:cs typeface="Itim" panose="020B0604020202020204" charset="-34"/>
              </a:rPr>
              <a:t>pajak</a:t>
            </a:r>
            <a:endParaRPr lang="en-US" dirty="0">
              <a:latin typeface="Itim" panose="020B0604020202020204" charset="-34"/>
              <a:cs typeface="Itim" panose="020B0604020202020204" charset="-34"/>
            </a:endParaRPr>
          </a:p>
          <a:p>
            <a:r>
              <a:rPr lang="en-US" dirty="0">
                <a:latin typeface="Itim" panose="020B0604020202020204" charset="-34"/>
                <a:cs typeface="Itim" panose="020B0604020202020204" charset="-34"/>
              </a:rPr>
              <a:t>Surat </a:t>
            </a:r>
            <a:r>
              <a:rPr lang="en-US" dirty="0" err="1">
                <a:latin typeface="Itim" panose="020B0604020202020204" charset="-34"/>
                <a:cs typeface="Itim" panose="020B0604020202020204" charset="-34"/>
              </a:rPr>
              <a:t>ketetapan</a:t>
            </a:r>
            <a:r>
              <a:rPr lang="en-US" dirty="0">
                <a:latin typeface="Itim" panose="020B0604020202020204" charset="-34"/>
                <a:cs typeface="Itim" panose="020B0604020202020204" charset="-34"/>
              </a:rPr>
              <a:t> </a:t>
            </a:r>
            <a:r>
              <a:rPr lang="en-US" dirty="0" err="1">
                <a:latin typeface="Itim" panose="020B0604020202020204" charset="-34"/>
                <a:cs typeface="Itim" panose="020B0604020202020204" charset="-34"/>
              </a:rPr>
              <a:t>pajak</a:t>
            </a:r>
            <a:r>
              <a:rPr lang="en-US" dirty="0">
                <a:latin typeface="Itim" panose="020B0604020202020204" charset="-34"/>
                <a:cs typeface="Itim" panose="020B0604020202020204" charset="-34"/>
              </a:rPr>
              <a:t> </a:t>
            </a:r>
          </a:p>
          <a:p>
            <a:r>
              <a:rPr lang="en-US" dirty="0">
                <a:latin typeface="Itim" panose="020B0604020202020204" charset="-34"/>
                <a:cs typeface="Itim" panose="020B0604020202020204" charset="-34"/>
              </a:rPr>
              <a:t>Surat </a:t>
            </a:r>
            <a:r>
              <a:rPr lang="en-US" dirty="0" err="1">
                <a:latin typeface="Itim" panose="020B0604020202020204" charset="-34"/>
                <a:cs typeface="Itim" panose="020B0604020202020204" charset="-34"/>
              </a:rPr>
              <a:t>tagihan</a:t>
            </a:r>
            <a:r>
              <a:rPr lang="en-US" dirty="0">
                <a:latin typeface="Itim" panose="020B0604020202020204" charset="-34"/>
                <a:cs typeface="Itim" panose="020B0604020202020204" charset="-34"/>
              </a:rPr>
              <a:t> </a:t>
            </a:r>
            <a:r>
              <a:rPr lang="en-US" dirty="0" err="1">
                <a:latin typeface="Itim" panose="020B0604020202020204" charset="-34"/>
                <a:cs typeface="Itim" panose="020B0604020202020204" charset="-34"/>
              </a:rPr>
              <a:t>pajak</a:t>
            </a:r>
            <a:r>
              <a:rPr lang="en-US" dirty="0">
                <a:latin typeface="Itim" panose="020B0604020202020204" charset="-34"/>
                <a:cs typeface="Itim" panose="020B0604020202020204" charset="-34"/>
              </a:rPr>
              <a:t> </a:t>
            </a:r>
          </a:p>
          <a:p>
            <a:r>
              <a:rPr lang="en-US" dirty="0">
                <a:latin typeface="Itim" panose="020B0604020202020204" charset="-34"/>
                <a:cs typeface="Itim" panose="020B0604020202020204" charset="-34"/>
              </a:rPr>
              <a:t>Surat </a:t>
            </a:r>
            <a:r>
              <a:rPr lang="en-US" dirty="0" err="1">
                <a:latin typeface="Itim" panose="020B0604020202020204" charset="-34"/>
                <a:cs typeface="Itim" panose="020B0604020202020204" charset="-34"/>
              </a:rPr>
              <a:t>paksa</a:t>
            </a:r>
            <a:endParaRPr lang="en-US" dirty="0">
              <a:latin typeface="Itim" panose="020B0604020202020204" charset="-34"/>
              <a:cs typeface="Itim" panose="020B0604020202020204" charset="-34"/>
            </a:endParaRPr>
          </a:p>
          <a:p>
            <a:r>
              <a:rPr lang="en-US" dirty="0" err="1">
                <a:latin typeface="Itim" panose="020B0604020202020204" charset="-34"/>
                <a:cs typeface="Itim" panose="020B0604020202020204" charset="-34"/>
              </a:rPr>
              <a:t>Pekerjaan</a:t>
            </a:r>
            <a:r>
              <a:rPr lang="en-US" dirty="0">
                <a:latin typeface="Itim" panose="020B0604020202020204" charset="-34"/>
                <a:cs typeface="Itim" panose="020B0604020202020204" charset="-34"/>
              </a:rPr>
              <a:t> </a:t>
            </a:r>
            <a:r>
              <a:rPr lang="en-US" dirty="0" err="1">
                <a:latin typeface="Itim" panose="020B0604020202020204" charset="-34"/>
                <a:cs typeface="Itim" panose="020B0604020202020204" charset="-34"/>
              </a:rPr>
              <a:t>bebas</a:t>
            </a:r>
            <a:endParaRPr lang="en-US" dirty="0">
              <a:latin typeface="Itim" panose="020B0604020202020204" charset="-34"/>
              <a:cs typeface="Itim" panose="020B0604020202020204" charset="-34"/>
            </a:endParaRPr>
          </a:p>
          <a:p>
            <a:r>
              <a:rPr lang="en-US" dirty="0" err="1">
                <a:latin typeface="Itim" panose="020B0604020202020204" charset="-34"/>
                <a:cs typeface="Itim" panose="020B0604020202020204" charset="-34"/>
              </a:rPr>
              <a:t>Pemeriksaan</a:t>
            </a:r>
            <a:endParaRPr lang="en-US" dirty="0">
              <a:latin typeface="Itim" panose="020B0604020202020204" charset="-34"/>
              <a:cs typeface="Itim" panose="020B0604020202020204" charset="-34"/>
            </a:endParaRPr>
          </a:p>
          <a:p>
            <a:r>
              <a:rPr lang="en-US" dirty="0" err="1">
                <a:latin typeface="Itim" panose="020B0604020202020204" charset="-34"/>
                <a:cs typeface="Itim" panose="020B0604020202020204" charset="-34"/>
              </a:rPr>
              <a:t>Pembukuan</a:t>
            </a:r>
            <a:r>
              <a:rPr lang="en-US" dirty="0">
                <a:latin typeface="Itim" panose="020B0604020202020204" charset="-34"/>
                <a:cs typeface="Itim" panose="020B0604020202020204" charset="-34"/>
              </a:rPr>
              <a:t> </a:t>
            </a:r>
          </a:p>
          <a:p>
            <a:r>
              <a:rPr lang="en-US" dirty="0" err="1">
                <a:latin typeface="Itim" panose="020B0604020202020204" charset="-34"/>
                <a:cs typeface="Itim" panose="020B0604020202020204" charset="-34"/>
              </a:rPr>
              <a:t>Penelitian</a:t>
            </a:r>
            <a:endParaRPr lang="en-US" dirty="0">
              <a:latin typeface="Itim" panose="020B0604020202020204" charset="-34"/>
              <a:cs typeface="Itim" panose="020B0604020202020204" charset="-34"/>
            </a:endParaRPr>
          </a:p>
          <a:p>
            <a:r>
              <a:rPr lang="en-US" dirty="0" err="1">
                <a:latin typeface="Itim" panose="020B0604020202020204" charset="-34"/>
                <a:cs typeface="Itim" panose="020B0604020202020204" charset="-34"/>
              </a:rPr>
              <a:t>Penyidikan</a:t>
            </a:r>
            <a:r>
              <a:rPr lang="en-US" dirty="0">
                <a:latin typeface="Itim" panose="020B0604020202020204" charset="-34"/>
                <a:cs typeface="Itim" panose="020B0604020202020204" charset="-34"/>
              </a:rPr>
              <a:t> </a:t>
            </a:r>
            <a:r>
              <a:rPr lang="en-US" dirty="0" err="1">
                <a:latin typeface="Itim" panose="020B0604020202020204" charset="-34"/>
                <a:cs typeface="Itim" panose="020B0604020202020204" charset="-34"/>
              </a:rPr>
              <a:t>tindak</a:t>
            </a:r>
            <a:r>
              <a:rPr lang="en-US" dirty="0">
                <a:latin typeface="Itim" panose="020B0604020202020204" charset="-34"/>
                <a:cs typeface="Itim" panose="020B0604020202020204" charset="-34"/>
              </a:rPr>
              <a:t> </a:t>
            </a:r>
            <a:r>
              <a:rPr lang="en-US" dirty="0" err="1">
                <a:latin typeface="Itim" panose="020B0604020202020204" charset="-34"/>
                <a:cs typeface="Itim" panose="020B0604020202020204" charset="-34"/>
              </a:rPr>
              <a:t>pidana</a:t>
            </a:r>
            <a:r>
              <a:rPr lang="en-US" dirty="0">
                <a:latin typeface="Itim" panose="020B0604020202020204" charset="-34"/>
                <a:cs typeface="Itim" panose="020B0604020202020204" charset="-34"/>
              </a:rPr>
              <a:t> di </a:t>
            </a:r>
            <a:r>
              <a:rPr lang="en-US" dirty="0" err="1">
                <a:latin typeface="Itim" panose="020B0604020202020204" charset="-34"/>
                <a:cs typeface="Itim" panose="020B0604020202020204" charset="-34"/>
              </a:rPr>
              <a:t>bidang</a:t>
            </a:r>
            <a:r>
              <a:rPr lang="en-US" dirty="0">
                <a:latin typeface="Itim" panose="020B0604020202020204" charset="-34"/>
                <a:cs typeface="Itim" panose="020B0604020202020204" charset="-34"/>
              </a:rPr>
              <a:t> </a:t>
            </a:r>
            <a:r>
              <a:rPr lang="en-US" dirty="0" err="1">
                <a:latin typeface="Itim" panose="020B0604020202020204" charset="-34"/>
                <a:cs typeface="Itim" panose="020B0604020202020204" charset="-34"/>
              </a:rPr>
              <a:t>perpajakan</a:t>
            </a:r>
            <a:endParaRPr lang="en-US" dirty="0">
              <a:latin typeface="Itim" panose="020B0604020202020204" charset="-34"/>
              <a:cs typeface="Itim" panose="020B0604020202020204" charset="-34"/>
            </a:endParaRPr>
          </a:p>
          <a:p>
            <a:r>
              <a:rPr lang="en-US" dirty="0" err="1">
                <a:latin typeface="Itim" panose="020B0604020202020204" charset="-34"/>
                <a:cs typeface="Itim" panose="020B0604020202020204" charset="-34"/>
              </a:rPr>
              <a:t>Penyidik</a:t>
            </a:r>
            <a:endParaRPr lang="en-US" dirty="0">
              <a:latin typeface="Itim" panose="020B0604020202020204" charset="-34"/>
              <a:cs typeface="Itim" panose="020B0604020202020204" charset="-34"/>
            </a:endParaRPr>
          </a:p>
          <a:p>
            <a:r>
              <a:rPr lang="en-US" dirty="0" err="1">
                <a:latin typeface="Itim" panose="020B0604020202020204" charset="-34"/>
                <a:cs typeface="Itim" panose="020B0604020202020204" charset="-34"/>
              </a:rPr>
              <a:t>Putusan</a:t>
            </a:r>
            <a:r>
              <a:rPr lang="en-US" dirty="0">
                <a:latin typeface="Itim" panose="020B0604020202020204" charset="-34"/>
                <a:cs typeface="Itim" panose="020B0604020202020204" charset="-34"/>
              </a:rPr>
              <a:t> banding</a:t>
            </a:r>
          </a:p>
          <a:p>
            <a:r>
              <a:rPr lang="en-US" dirty="0" err="1">
                <a:latin typeface="Itim" panose="020B0604020202020204" charset="-34"/>
                <a:cs typeface="Itim" panose="020B0604020202020204" charset="-34"/>
              </a:rPr>
              <a:t>Putusan</a:t>
            </a:r>
            <a:r>
              <a:rPr lang="en-US" dirty="0">
                <a:latin typeface="Itim" panose="020B0604020202020204" charset="-34"/>
                <a:cs typeface="Itim" panose="020B0604020202020204" charset="-34"/>
              </a:rPr>
              <a:t> </a:t>
            </a:r>
            <a:r>
              <a:rPr lang="en-US" dirty="0" err="1">
                <a:latin typeface="Itim" panose="020B0604020202020204" charset="-34"/>
                <a:cs typeface="Itim" panose="020B0604020202020204" charset="-34"/>
              </a:rPr>
              <a:t>gugatan</a:t>
            </a:r>
            <a:endParaRPr lang="en-US" dirty="0">
              <a:latin typeface="Itim" panose="020B0604020202020204" charset="-34"/>
              <a:cs typeface="Itim" panose="020B0604020202020204" charset="-34"/>
            </a:endParaRPr>
          </a:p>
          <a:p>
            <a:r>
              <a:rPr lang="en-US" dirty="0" err="1">
                <a:latin typeface="Itim" panose="020B0604020202020204" charset="-34"/>
                <a:cs typeface="Itim" panose="020B0604020202020204" charset="-34"/>
              </a:rPr>
              <a:t>Putusan</a:t>
            </a:r>
            <a:r>
              <a:rPr lang="en-US" dirty="0">
                <a:latin typeface="Itim" panose="020B0604020202020204" charset="-34"/>
                <a:cs typeface="Itim" panose="020B0604020202020204" charset="-34"/>
              </a:rPr>
              <a:t> </a:t>
            </a:r>
            <a:r>
              <a:rPr lang="en-US" dirty="0" err="1">
                <a:latin typeface="Itim" panose="020B0604020202020204" charset="-34"/>
                <a:cs typeface="Itim" panose="020B0604020202020204" charset="-34"/>
              </a:rPr>
              <a:t>peninjauan</a:t>
            </a:r>
            <a:r>
              <a:rPr lang="en-US" dirty="0">
                <a:latin typeface="Itim" panose="020B0604020202020204" charset="-34"/>
                <a:cs typeface="Itim" panose="020B0604020202020204" charset="-34"/>
              </a:rPr>
              <a:t> </a:t>
            </a:r>
            <a:r>
              <a:rPr lang="en-US" dirty="0" err="1">
                <a:latin typeface="Itim" panose="020B0604020202020204" charset="-34"/>
                <a:cs typeface="Itim" panose="020B0604020202020204" charset="-34"/>
              </a:rPr>
              <a:t>kembali</a:t>
            </a:r>
            <a:endParaRPr lang="en-US" dirty="0">
              <a:latin typeface="Itim" panose="020B0604020202020204" charset="-34"/>
              <a:cs typeface="Itim" panose="020B0604020202020204" charset="-34"/>
            </a:endParaRPr>
          </a:p>
        </p:txBody>
      </p:sp>
      <p:grpSp>
        <p:nvGrpSpPr>
          <p:cNvPr id="4" name="Google Shape;989;p34">
            <a:extLst>
              <a:ext uri="{FF2B5EF4-FFF2-40B4-BE49-F238E27FC236}">
                <a16:creationId xmlns:a16="http://schemas.microsoft.com/office/drawing/2014/main" id="{1944A557-9D7A-4739-BEF1-D30DB0130C86}"/>
              </a:ext>
            </a:extLst>
          </p:cNvPr>
          <p:cNvGrpSpPr/>
          <p:nvPr/>
        </p:nvGrpSpPr>
        <p:grpSpPr>
          <a:xfrm rot="20575834">
            <a:off x="4683035" y="1928582"/>
            <a:ext cx="3530268" cy="1286336"/>
            <a:chOff x="4319250" y="3137000"/>
            <a:chExt cx="885825" cy="524125"/>
          </a:xfrm>
        </p:grpSpPr>
        <p:sp>
          <p:nvSpPr>
            <p:cNvPr id="5" name="Google Shape;990;p34">
              <a:extLst>
                <a:ext uri="{FF2B5EF4-FFF2-40B4-BE49-F238E27FC236}">
                  <a16:creationId xmlns:a16="http://schemas.microsoft.com/office/drawing/2014/main" id="{A301A0AA-5E91-4B9A-9C97-07034E60C231}"/>
                </a:ext>
              </a:extLst>
            </p:cNvPr>
            <p:cNvSpPr/>
            <p:nvPr/>
          </p:nvSpPr>
          <p:spPr>
            <a:xfrm>
              <a:off x="4334525" y="3137000"/>
              <a:ext cx="816875" cy="145250"/>
            </a:xfrm>
            <a:custGeom>
              <a:avLst/>
              <a:gdLst/>
              <a:ahLst/>
              <a:cxnLst/>
              <a:rect l="l" t="t" r="r" b="b"/>
              <a:pathLst>
                <a:path w="32675" h="5810" extrusionOk="0">
                  <a:moveTo>
                    <a:pt x="30614" y="1"/>
                  </a:moveTo>
                  <a:cubicBezTo>
                    <a:pt x="30548" y="1"/>
                    <a:pt x="30480" y="4"/>
                    <a:pt x="30410" y="11"/>
                  </a:cubicBezTo>
                  <a:lnTo>
                    <a:pt x="30410" y="11"/>
                  </a:lnTo>
                  <a:lnTo>
                    <a:pt x="30410" y="11"/>
                  </a:lnTo>
                  <a:lnTo>
                    <a:pt x="28330" y="186"/>
                  </a:lnTo>
                  <a:cubicBezTo>
                    <a:pt x="28200" y="197"/>
                    <a:pt x="28078" y="220"/>
                    <a:pt x="27966" y="252"/>
                  </a:cubicBezTo>
                  <a:lnTo>
                    <a:pt x="27966" y="252"/>
                  </a:lnTo>
                  <a:lnTo>
                    <a:pt x="1989" y="2818"/>
                  </a:lnTo>
                  <a:cubicBezTo>
                    <a:pt x="1" y="3012"/>
                    <a:pt x="100" y="5810"/>
                    <a:pt x="2061" y="5810"/>
                  </a:cubicBezTo>
                  <a:cubicBezTo>
                    <a:pt x="2127" y="5810"/>
                    <a:pt x="2195" y="5807"/>
                    <a:pt x="2265" y="5800"/>
                  </a:cubicBezTo>
                  <a:cubicBezTo>
                    <a:pt x="11738" y="4848"/>
                    <a:pt x="21212" y="3920"/>
                    <a:pt x="30686" y="2993"/>
                  </a:cubicBezTo>
                  <a:cubicBezTo>
                    <a:pt x="32674" y="2799"/>
                    <a:pt x="32575" y="1"/>
                    <a:pt x="30614" y="1"/>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991;p34">
              <a:extLst>
                <a:ext uri="{FF2B5EF4-FFF2-40B4-BE49-F238E27FC236}">
                  <a16:creationId xmlns:a16="http://schemas.microsoft.com/office/drawing/2014/main" id="{E349D640-C1F4-4F35-822B-BF973F2FC888}"/>
                </a:ext>
              </a:extLst>
            </p:cNvPr>
            <p:cNvSpPr/>
            <p:nvPr/>
          </p:nvSpPr>
          <p:spPr>
            <a:xfrm>
              <a:off x="4356675" y="3182825"/>
              <a:ext cx="798275" cy="129275"/>
            </a:xfrm>
            <a:custGeom>
              <a:avLst/>
              <a:gdLst/>
              <a:ahLst/>
              <a:cxnLst/>
              <a:rect l="l" t="t" r="r" b="b"/>
              <a:pathLst>
                <a:path w="31931" h="5171" extrusionOk="0">
                  <a:moveTo>
                    <a:pt x="29692" y="0"/>
                  </a:moveTo>
                  <a:cubicBezTo>
                    <a:pt x="29262" y="0"/>
                    <a:pt x="28841" y="143"/>
                    <a:pt x="28521" y="458"/>
                  </a:cubicBezTo>
                  <a:lnTo>
                    <a:pt x="28521" y="458"/>
                  </a:lnTo>
                  <a:cubicBezTo>
                    <a:pt x="26855" y="717"/>
                    <a:pt x="25061" y="686"/>
                    <a:pt x="23409" y="834"/>
                  </a:cubicBezTo>
                  <a:cubicBezTo>
                    <a:pt x="20928" y="1035"/>
                    <a:pt x="18447" y="1235"/>
                    <a:pt x="15990" y="1461"/>
                  </a:cubicBezTo>
                  <a:cubicBezTo>
                    <a:pt x="11958" y="1784"/>
                    <a:pt x="7925" y="2108"/>
                    <a:pt x="3893" y="2415"/>
                  </a:cubicBezTo>
                  <a:lnTo>
                    <a:pt x="3893" y="2415"/>
                  </a:lnTo>
                  <a:cubicBezTo>
                    <a:pt x="3677" y="2329"/>
                    <a:pt x="3447" y="2279"/>
                    <a:pt x="3219" y="2279"/>
                  </a:cubicBezTo>
                  <a:cubicBezTo>
                    <a:pt x="3010" y="2279"/>
                    <a:pt x="2803" y="2320"/>
                    <a:pt x="2607" y="2413"/>
                  </a:cubicBezTo>
                  <a:cubicBezTo>
                    <a:pt x="2550" y="2451"/>
                    <a:pt x="2478" y="2489"/>
                    <a:pt x="2414" y="2527"/>
                  </a:cubicBezTo>
                  <a:lnTo>
                    <a:pt x="2414" y="2527"/>
                  </a:lnTo>
                  <a:cubicBezTo>
                    <a:pt x="2253" y="2539"/>
                    <a:pt x="2092" y="2551"/>
                    <a:pt x="1930" y="2564"/>
                  </a:cubicBezTo>
                  <a:cubicBezTo>
                    <a:pt x="0" y="2714"/>
                    <a:pt x="903" y="5170"/>
                    <a:pt x="2482" y="5170"/>
                  </a:cubicBezTo>
                  <a:cubicBezTo>
                    <a:pt x="2634" y="5170"/>
                    <a:pt x="2774" y="5169"/>
                    <a:pt x="2906" y="5164"/>
                  </a:cubicBezTo>
                  <a:lnTo>
                    <a:pt x="2906" y="5164"/>
                  </a:lnTo>
                  <a:cubicBezTo>
                    <a:pt x="2907" y="5166"/>
                    <a:pt x="2907" y="5168"/>
                    <a:pt x="2908" y="5170"/>
                  </a:cubicBezTo>
                  <a:cubicBezTo>
                    <a:pt x="8146" y="4769"/>
                    <a:pt x="13359" y="4343"/>
                    <a:pt x="18597" y="3917"/>
                  </a:cubicBezTo>
                  <a:cubicBezTo>
                    <a:pt x="21078" y="3716"/>
                    <a:pt x="23559" y="3491"/>
                    <a:pt x="26041" y="3290"/>
                  </a:cubicBezTo>
                  <a:cubicBezTo>
                    <a:pt x="27619" y="3165"/>
                    <a:pt x="30351" y="3541"/>
                    <a:pt x="31504" y="2213"/>
                  </a:cubicBezTo>
                  <a:cubicBezTo>
                    <a:pt x="31930" y="1711"/>
                    <a:pt x="31604" y="985"/>
                    <a:pt x="31178" y="609"/>
                  </a:cubicBezTo>
                  <a:cubicBezTo>
                    <a:pt x="31153" y="584"/>
                    <a:pt x="31103" y="533"/>
                    <a:pt x="31053" y="508"/>
                  </a:cubicBezTo>
                  <a:cubicBezTo>
                    <a:pt x="30676" y="184"/>
                    <a:pt x="30178" y="0"/>
                    <a:pt x="29692"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992;p34">
              <a:extLst>
                <a:ext uri="{FF2B5EF4-FFF2-40B4-BE49-F238E27FC236}">
                  <a16:creationId xmlns:a16="http://schemas.microsoft.com/office/drawing/2014/main" id="{9CAADEAB-5CCC-4FE3-A299-4F868CE8DA2A}"/>
                </a:ext>
              </a:extLst>
            </p:cNvPr>
            <p:cNvSpPr/>
            <p:nvPr/>
          </p:nvSpPr>
          <p:spPr>
            <a:xfrm>
              <a:off x="4345775" y="3233150"/>
              <a:ext cx="859300" cy="100300"/>
            </a:xfrm>
            <a:custGeom>
              <a:avLst/>
              <a:gdLst/>
              <a:ahLst/>
              <a:cxnLst/>
              <a:rect l="l" t="t" r="r" b="b"/>
              <a:pathLst>
                <a:path w="34372" h="4012" extrusionOk="0">
                  <a:moveTo>
                    <a:pt x="31734" y="0"/>
                  </a:moveTo>
                  <a:cubicBezTo>
                    <a:pt x="31607" y="0"/>
                    <a:pt x="31483" y="8"/>
                    <a:pt x="31364" y="24"/>
                  </a:cubicBezTo>
                  <a:cubicBezTo>
                    <a:pt x="31276" y="34"/>
                    <a:pt x="31188" y="44"/>
                    <a:pt x="31100" y="54"/>
                  </a:cubicBezTo>
                  <a:lnTo>
                    <a:pt x="31100" y="54"/>
                  </a:lnTo>
                  <a:cubicBezTo>
                    <a:pt x="31096" y="52"/>
                    <a:pt x="31092" y="51"/>
                    <a:pt x="31088" y="49"/>
                  </a:cubicBezTo>
                  <a:cubicBezTo>
                    <a:pt x="31067" y="54"/>
                    <a:pt x="31046" y="58"/>
                    <a:pt x="31025" y="63"/>
                  </a:cubicBezTo>
                  <a:lnTo>
                    <a:pt x="31025" y="63"/>
                  </a:lnTo>
                  <a:cubicBezTo>
                    <a:pt x="21187" y="1175"/>
                    <a:pt x="11326" y="2165"/>
                    <a:pt x="1464" y="3032"/>
                  </a:cubicBezTo>
                  <a:cubicBezTo>
                    <a:pt x="1" y="3154"/>
                    <a:pt x="2951" y="4011"/>
                    <a:pt x="3642" y="4011"/>
                  </a:cubicBezTo>
                  <a:cubicBezTo>
                    <a:pt x="3661" y="4011"/>
                    <a:pt x="3679" y="4011"/>
                    <a:pt x="3694" y="4009"/>
                  </a:cubicBezTo>
                  <a:cubicBezTo>
                    <a:pt x="13102" y="3182"/>
                    <a:pt x="22486" y="2243"/>
                    <a:pt x="31870" y="1193"/>
                  </a:cubicBezTo>
                  <a:lnTo>
                    <a:pt x="31870" y="1193"/>
                  </a:lnTo>
                  <a:cubicBezTo>
                    <a:pt x="31983" y="1203"/>
                    <a:pt x="32095" y="1208"/>
                    <a:pt x="32207" y="1208"/>
                  </a:cubicBezTo>
                  <a:cubicBezTo>
                    <a:pt x="32407" y="1208"/>
                    <a:pt x="32604" y="1191"/>
                    <a:pt x="32792" y="1152"/>
                  </a:cubicBezTo>
                  <a:cubicBezTo>
                    <a:pt x="33143" y="1102"/>
                    <a:pt x="33494" y="1027"/>
                    <a:pt x="33845" y="977"/>
                  </a:cubicBezTo>
                  <a:cubicBezTo>
                    <a:pt x="34371" y="876"/>
                    <a:pt x="33920" y="551"/>
                    <a:pt x="33670" y="450"/>
                  </a:cubicBezTo>
                  <a:cubicBezTo>
                    <a:pt x="33104" y="199"/>
                    <a:pt x="32381" y="0"/>
                    <a:pt x="31734"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993;p34">
              <a:extLst>
                <a:ext uri="{FF2B5EF4-FFF2-40B4-BE49-F238E27FC236}">
                  <a16:creationId xmlns:a16="http://schemas.microsoft.com/office/drawing/2014/main" id="{77E583CF-A4FF-44AD-95AC-E45D6902D831}"/>
                </a:ext>
              </a:extLst>
            </p:cNvPr>
            <p:cNvSpPr/>
            <p:nvPr/>
          </p:nvSpPr>
          <p:spPr>
            <a:xfrm>
              <a:off x="4359800" y="3270500"/>
              <a:ext cx="768200" cy="83975"/>
            </a:xfrm>
            <a:custGeom>
              <a:avLst/>
              <a:gdLst/>
              <a:ahLst/>
              <a:cxnLst/>
              <a:rect l="l" t="t" r="r" b="b"/>
              <a:pathLst>
                <a:path w="30728" h="3359" extrusionOk="0">
                  <a:moveTo>
                    <a:pt x="27647" y="0"/>
                  </a:moveTo>
                  <a:cubicBezTo>
                    <a:pt x="27595" y="0"/>
                    <a:pt x="27544" y="3"/>
                    <a:pt x="27494" y="9"/>
                  </a:cubicBezTo>
                  <a:cubicBezTo>
                    <a:pt x="18372" y="1212"/>
                    <a:pt x="9199" y="1839"/>
                    <a:pt x="1" y="1914"/>
                  </a:cubicBezTo>
                  <a:cubicBezTo>
                    <a:pt x="151" y="1914"/>
                    <a:pt x="1930" y="3016"/>
                    <a:pt x="2532" y="3142"/>
                  </a:cubicBezTo>
                  <a:cubicBezTo>
                    <a:pt x="2783" y="3192"/>
                    <a:pt x="3033" y="3242"/>
                    <a:pt x="3309" y="3317"/>
                  </a:cubicBezTo>
                  <a:cubicBezTo>
                    <a:pt x="3433" y="3345"/>
                    <a:pt x="3533" y="3358"/>
                    <a:pt x="3608" y="3358"/>
                  </a:cubicBezTo>
                  <a:cubicBezTo>
                    <a:pt x="3777" y="3358"/>
                    <a:pt x="3816" y="3292"/>
                    <a:pt x="3714" y="3186"/>
                  </a:cubicBezTo>
                  <a:lnTo>
                    <a:pt x="3714" y="3186"/>
                  </a:lnTo>
                  <a:cubicBezTo>
                    <a:pt x="12659" y="3106"/>
                    <a:pt x="21579" y="2457"/>
                    <a:pt x="30452" y="1287"/>
                  </a:cubicBezTo>
                  <a:cubicBezTo>
                    <a:pt x="30728" y="1262"/>
                    <a:pt x="29550" y="635"/>
                    <a:pt x="29474" y="585"/>
                  </a:cubicBezTo>
                  <a:cubicBezTo>
                    <a:pt x="28990" y="378"/>
                    <a:pt x="28251" y="0"/>
                    <a:pt x="27647"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94;p34">
              <a:extLst>
                <a:ext uri="{FF2B5EF4-FFF2-40B4-BE49-F238E27FC236}">
                  <a16:creationId xmlns:a16="http://schemas.microsoft.com/office/drawing/2014/main" id="{581DCFD2-342A-4DC4-BD74-2A6DE28F5E96}"/>
                </a:ext>
              </a:extLst>
            </p:cNvPr>
            <p:cNvSpPr/>
            <p:nvPr/>
          </p:nvSpPr>
          <p:spPr>
            <a:xfrm>
              <a:off x="4326650" y="3282500"/>
              <a:ext cx="830850" cy="180500"/>
            </a:xfrm>
            <a:custGeom>
              <a:avLst/>
              <a:gdLst/>
              <a:ahLst/>
              <a:cxnLst/>
              <a:rect l="l" t="t" r="r" b="b"/>
              <a:pathLst>
                <a:path w="33234" h="7220" extrusionOk="0">
                  <a:moveTo>
                    <a:pt x="31326" y="1"/>
                  </a:moveTo>
                  <a:cubicBezTo>
                    <a:pt x="31278" y="1"/>
                    <a:pt x="31228" y="2"/>
                    <a:pt x="31176" y="5"/>
                  </a:cubicBezTo>
                  <a:cubicBezTo>
                    <a:pt x="31034" y="14"/>
                    <a:pt x="30892" y="22"/>
                    <a:pt x="30750" y="30"/>
                  </a:cubicBezTo>
                  <a:lnTo>
                    <a:pt x="30750" y="30"/>
                  </a:lnTo>
                  <a:cubicBezTo>
                    <a:pt x="30750" y="30"/>
                    <a:pt x="30750" y="30"/>
                    <a:pt x="30750" y="30"/>
                  </a:cubicBezTo>
                  <a:lnTo>
                    <a:pt x="30750" y="30"/>
                  </a:lnTo>
                  <a:cubicBezTo>
                    <a:pt x="30750" y="30"/>
                    <a:pt x="30750" y="30"/>
                    <a:pt x="30750" y="30"/>
                  </a:cubicBezTo>
                  <a:lnTo>
                    <a:pt x="30750" y="30"/>
                  </a:lnTo>
                  <a:cubicBezTo>
                    <a:pt x="21994" y="549"/>
                    <a:pt x="13215" y="1092"/>
                    <a:pt x="4459" y="1634"/>
                  </a:cubicBezTo>
                  <a:cubicBezTo>
                    <a:pt x="3043" y="1714"/>
                    <a:pt x="2088" y="3524"/>
                    <a:pt x="2855" y="4184"/>
                  </a:cubicBezTo>
                  <a:lnTo>
                    <a:pt x="2855" y="4184"/>
                  </a:lnTo>
                  <a:cubicBezTo>
                    <a:pt x="2545" y="4258"/>
                    <a:pt x="2237" y="4335"/>
                    <a:pt x="1928" y="4416"/>
                  </a:cubicBezTo>
                  <a:cubicBezTo>
                    <a:pt x="215" y="4850"/>
                    <a:pt x="1" y="7219"/>
                    <a:pt x="1588" y="7219"/>
                  </a:cubicBezTo>
                  <a:cubicBezTo>
                    <a:pt x="1743" y="7219"/>
                    <a:pt x="1914" y="7197"/>
                    <a:pt x="2104" y="7148"/>
                  </a:cubicBezTo>
                  <a:cubicBezTo>
                    <a:pt x="11552" y="4667"/>
                    <a:pt x="21527" y="5544"/>
                    <a:pt x="30926" y="2762"/>
                  </a:cubicBezTo>
                  <a:cubicBezTo>
                    <a:pt x="32270" y="2371"/>
                    <a:pt x="33233" y="1"/>
                    <a:pt x="31326" y="1"/>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995;p34">
              <a:extLst>
                <a:ext uri="{FF2B5EF4-FFF2-40B4-BE49-F238E27FC236}">
                  <a16:creationId xmlns:a16="http://schemas.microsoft.com/office/drawing/2014/main" id="{B097EAA8-6E21-4F4A-B89F-49AA3B343C0E}"/>
                </a:ext>
              </a:extLst>
            </p:cNvPr>
            <p:cNvSpPr/>
            <p:nvPr/>
          </p:nvSpPr>
          <p:spPr>
            <a:xfrm>
              <a:off x="4319250" y="3360925"/>
              <a:ext cx="817050" cy="79000"/>
            </a:xfrm>
            <a:custGeom>
              <a:avLst/>
              <a:gdLst/>
              <a:ahLst/>
              <a:cxnLst/>
              <a:rect l="l" t="t" r="r" b="b"/>
              <a:pathLst>
                <a:path w="32682" h="3160" extrusionOk="0">
                  <a:moveTo>
                    <a:pt x="29390" y="0"/>
                  </a:moveTo>
                  <a:cubicBezTo>
                    <a:pt x="29382" y="0"/>
                    <a:pt x="29374" y="1"/>
                    <a:pt x="29367" y="1"/>
                  </a:cubicBezTo>
                  <a:cubicBezTo>
                    <a:pt x="20294" y="477"/>
                    <a:pt x="11222" y="953"/>
                    <a:pt x="2149" y="1404"/>
                  </a:cubicBezTo>
                  <a:cubicBezTo>
                    <a:pt x="1" y="1528"/>
                    <a:pt x="2232" y="3160"/>
                    <a:pt x="3425" y="3160"/>
                  </a:cubicBezTo>
                  <a:cubicBezTo>
                    <a:pt x="3442" y="3160"/>
                    <a:pt x="3460" y="3160"/>
                    <a:pt x="3477" y="3159"/>
                  </a:cubicBezTo>
                  <a:cubicBezTo>
                    <a:pt x="11910" y="2716"/>
                    <a:pt x="20343" y="2274"/>
                    <a:pt x="28776" y="1831"/>
                  </a:cubicBezTo>
                  <a:lnTo>
                    <a:pt x="28776" y="1831"/>
                  </a:lnTo>
                  <a:cubicBezTo>
                    <a:pt x="29195" y="1987"/>
                    <a:pt x="29661" y="2088"/>
                    <a:pt x="30045" y="2088"/>
                  </a:cubicBezTo>
                  <a:cubicBezTo>
                    <a:pt x="30263" y="2088"/>
                    <a:pt x="30455" y="2055"/>
                    <a:pt x="30595" y="1981"/>
                  </a:cubicBezTo>
                  <a:cubicBezTo>
                    <a:pt x="30846" y="1856"/>
                    <a:pt x="31096" y="1730"/>
                    <a:pt x="31347" y="1580"/>
                  </a:cubicBezTo>
                  <a:cubicBezTo>
                    <a:pt x="32682" y="863"/>
                    <a:pt x="29947" y="0"/>
                    <a:pt x="29390"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996;p34">
              <a:extLst>
                <a:ext uri="{FF2B5EF4-FFF2-40B4-BE49-F238E27FC236}">
                  <a16:creationId xmlns:a16="http://schemas.microsoft.com/office/drawing/2014/main" id="{FA2EFE1D-BA42-4BFC-9D4E-D9FDA6A25333}"/>
                </a:ext>
              </a:extLst>
            </p:cNvPr>
            <p:cNvSpPr/>
            <p:nvPr/>
          </p:nvSpPr>
          <p:spPr>
            <a:xfrm>
              <a:off x="4359800" y="3368900"/>
              <a:ext cx="757150" cy="121750"/>
            </a:xfrm>
            <a:custGeom>
              <a:avLst/>
              <a:gdLst/>
              <a:ahLst/>
              <a:cxnLst/>
              <a:rect l="l" t="t" r="r" b="b"/>
              <a:pathLst>
                <a:path w="30286" h="4870" extrusionOk="0">
                  <a:moveTo>
                    <a:pt x="28493" y="1"/>
                  </a:moveTo>
                  <a:cubicBezTo>
                    <a:pt x="28461" y="1"/>
                    <a:pt x="28429" y="3"/>
                    <a:pt x="28397" y="8"/>
                  </a:cubicBezTo>
                  <a:cubicBezTo>
                    <a:pt x="19399" y="1311"/>
                    <a:pt x="10377" y="1737"/>
                    <a:pt x="1279" y="1762"/>
                  </a:cubicBezTo>
                  <a:cubicBezTo>
                    <a:pt x="1" y="1762"/>
                    <a:pt x="1153" y="4870"/>
                    <a:pt x="2281" y="4870"/>
                  </a:cubicBezTo>
                  <a:cubicBezTo>
                    <a:pt x="10690" y="4847"/>
                    <a:pt x="19035" y="4481"/>
                    <a:pt x="27355" y="3377"/>
                  </a:cubicBezTo>
                  <a:lnTo>
                    <a:pt x="27355" y="3377"/>
                  </a:lnTo>
                  <a:cubicBezTo>
                    <a:pt x="27588" y="3629"/>
                    <a:pt x="27849" y="3792"/>
                    <a:pt x="28107" y="3792"/>
                  </a:cubicBezTo>
                  <a:cubicBezTo>
                    <a:pt x="28112" y="3792"/>
                    <a:pt x="28117" y="3792"/>
                    <a:pt x="28121" y="3792"/>
                  </a:cubicBezTo>
                  <a:cubicBezTo>
                    <a:pt x="28948" y="3767"/>
                    <a:pt x="29349" y="3567"/>
                    <a:pt x="29800" y="2890"/>
                  </a:cubicBezTo>
                  <a:cubicBezTo>
                    <a:pt x="30286" y="2186"/>
                    <a:pt x="29478" y="1"/>
                    <a:pt x="28493" y="1"/>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997;p34">
              <a:extLst>
                <a:ext uri="{FF2B5EF4-FFF2-40B4-BE49-F238E27FC236}">
                  <a16:creationId xmlns:a16="http://schemas.microsoft.com/office/drawing/2014/main" id="{D89B03E2-7B7C-4155-B4AD-86A4836B72EA}"/>
                </a:ext>
              </a:extLst>
            </p:cNvPr>
            <p:cNvSpPr/>
            <p:nvPr/>
          </p:nvSpPr>
          <p:spPr>
            <a:xfrm>
              <a:off x="4369825" y="3442375"/>
              <a:ext cx="758625" cy="151550"/>
            </a:xfrm>
            <a:custGeom>
              <a:avLst/>
              <a:gdLst/>
              <a:ahLst/>
              <a:cxnLst/>
              <a:rect l="l" t="t" r="r" b="b"/>
              <a:pathLst>
                <a:path w="30345" h="6062" extrusionOk="0">
                  <a:moveTo>
                    <a:pt x="27667" y="0"/>
                  </a:moveTo>
                  <a:cubicBezTo>
                    <a:pt x="27659" y="0"/>
                    <a:pt x="27652" y="1"/>
                    <a:pt x="27645" y="1"/>
                  </a:cubicBezTo>
                  <a:lnTo>
                    <a:pt x="3646" y="1123"/>
                  </a:lnTo>
                  <a:lnTo>
                    <a:pt x="3646" y="1123"/>
                  </a:lnTo>
                  <a:cubicBezTo>
                    <a:pt x="3428" y="965"/>
                    <a:pt x="3215" y="867"/>
                    <a:pt x="3033" y="867"/>
                  </a:cubicBezTo>
                  <a:cubicBezTo>
                    <a:pt x="2999" y="867"/>
                    <a:pt x="2965" y="871"/>
                    <a:pt x="2933" y="878"/>
                  </a:cubicBezTo>
                  <a:cubicBezTo>
                    <a:pt x="2407" y="979"/>
                    <a:pt x="1880" y="1104"/>
                    <a:pt x="1379" y="1229"/>
                  </a:cubicBezTo>
                  <a:cubicBezTo>
                    <a:pt x="778" y="1346"/>
                    <a:pt x="1456" y="2486"/>
                    <a:pt x="2212" y="3219"/>
                  </a:cubicBezTo>
                  <a:lnTo>
                    <a:pt x="2212" y="3219"/>
                  </a:lnTo>
                  <a:cubicBezTo>
                    <a:pt x="2182" y="3219"/>
                    <a:pt x="2151" y="3219"/>
                    <a:pt x="2119" y="3219"/>
                  </a:cubicBezTo>
                  <a:cubicBezTo>
                    <a:pt x="1796" y="3219"/>
                    <a:pt x="1444" y="3229"/>
                    <a:pt x="1311" y="3313"/>
                  </a:cubicBezTo>
                  <a:lnTo>
                    <a:pt x="1311" y="3313"/>
                  </a:lnTo>
                  <a:cubicBezTo>
                    <a:pt x="1155" y="3219"/>
                    <a:pt x="995" y="3149"/>
                    <a:pt x="860" y="3149"/>
                  </a:cubicBezTo>
                  <a:cubicBezTo>
                    <a:pt x="779" y="3149"/>
                    <a:pt x="708" y="3174"/>
                    <a:pt x="652" y="3234"/>
                  </a:cubicBezTo>
                  <a:cubicBezTo>
                    <a:pt x="627" y="3284"/>
                    <a:pt x="577" y="3309"/>
                    <a:pt x="527" y="3360"/>
                  </a:cubicBezTo>
                  <a:cubicBezTo>
                    <a:pt x="1" y="3936"/>
                    <a:pt x="1429" y="5289"/>
                    <a:pt x="1805" y="5590"/>
                  </a:cubicBezTo>
                  <a:cubicBezTo>
                    <a:pt x="2288" y="5941"/>
                    <a:pt x="2862" y="6062"/>
                    <a:pt x="3473" y="6062"/>
                  </a:cubicBezTo>
                  <a:cubicBezTo>
                    <a:pt x="4607" y="6062"/>
                    <a:pt x="5866" y="5645"/>
                    <a:pt x="6893" y="5515"/>
                  </a:cubicBezTo>
                  <a:cubicBezTo>
                    <a:pt x="9449" y="5189"/>
                    <a:pt x="12031" y="4989"/>
                    <a:pt x="14612" y="4863"/>
                  </a:cubicBezTo>
                  <a:cubicBezTo>
                    <a:pt x="19750" y="4613"/>
                    <a:pt x="24838" y="4462"/>
                    <a:pt x="29675" y="2558"/>
                  </a:cubicBezTo>
                  <a:cubicBezTo>
                    <a:pt x="30345" y="2310"/>
                    <a:pt x="28364" y="0"/>
                    <a:pt x="27667"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998;p34">
              <a:extLst>
                <a:ext uri="{FF2B5EF4-FFF2-40B4-BE49-F238E27FC236}">
                  <a16:creationId xmlns:a16="http://schemas.microsoft.com/office/drawing/2014/main" id="{73F4E5D2-940B-4F3F-BA23-D8FFE22515E3}"/>
                </a:ext>
              </a:extLst>
            </p:cNvPr>
            <p:cNvSpPr/>
            <p:nvPr/>
          </p:nvSpPr>
          <p:spPr>
            <a:xfrm rot="21426208">
              <a:off x="4409400" y="3507550"/>
              <a:ext cx="682250" cy="94025"/>
            </a:xfrm>
            <a:custGeom>
              <a:avLst/>
              <a:gdLst/>
              <a:ahLst/>
              <a:cxnLst/>
              <a:rect l="l" t="t" r="r" b="b"/>
              <a:pathLst>
                <a:path w="27290" h="3761" extrusionOk="0">
                  <a:moveTo>
                    <a:pt x="25285" y="1"/>
                  </a:moveTo>
                  <a:cubicBezTo>
                    <a:pt x="17165" y="251"/>
                    <a:pt x="9044" y="477"/>
                    <a:pt x="949" y="702"/>
                  </a:cubicBezTo>
                  <a:cubicBezTo>
                    <a:pt x="0" y="727"/>
                    <a:pt x="1165" y="3760"/>
                    <a:pt x="2016" y="3760"/>
                  </a:cubicBezTo>
                  <a:cubicBezTo>
                    <a:pt x="2020" y="3760"/>
                    <a:pt x="2023" y="3760"/>
                    <a:pt x="2027" y="3760"/>
                  </a:cubicBezTo>
                  <a:cubicBezTo>
                    <a:pt x="9646" y="3525"/>
                    <a:pt x="17265" y="3312"/>
                    <a:pt x="24863" y="3100"/>
                  </a:cubicBezTo>
                  <a:lnTo>
                    <a:pt x="24863" y="3100"/>
                  </a:lnTo>
                  <a:cubicBezTo>
                    <a:pt x="25030" y="3255"/>
                    <a:pt x="25204" y="3348"/>
                    <a:pt x="25373" y="3348"/>
                  </a:cubicBezTo>
                  <a:cubicBezTo>
                    <a:pt x="25411" y="3348"/>
                    <a:pt x="25448" y="3344"/>
                    <a:pt x="25485" y="3334"/>
                  </a:cubicBezTo>
                  <a:lnTo>
                    <a:pt x="26538" y="3033"/>
                  </a:lnTo>
                  <a:cubicBezTo>
                    <a:pt x="27290" y="2833"/>
                    <a:pt x="26037" y="1"/>
                    <a:pt x="25285" y="1"/>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 name="Google Shape;999;p34">
              <a:extLst>
                <a:ext uri="{FF2B5EF4-FFF2-40B4-BE49-F238E27FC236}">
                  <a16:creationId xmlns:a16="http://schemas.microsoft.com/office/drawing/2014/main" id="{8749869E-FD4F-4EA5-9CBE-3E1E836D2265}"/>
                </a:ext>
              </a:extLst>
            </p:cNvPr>
            <p:cNvSpPr/>
            <p:nvPr/>
          </p:nvSpPr>
          <p:spPr>
            <a:xfrm>
              <a:off x="4327875" y="3557000"/>
              <a:ext cx="818000" cy="104125"/>
            </a:xfrm>
            <a:custGeom>
              <a:avLst/>
              <a:gdLst/>
              <a:ahLst/>
              <a:cxnLst/>
              <a:rect l="l" t="t" r="r" b="b"/>
              <a:pathLst>
                <a:path w="32720" h="4165" extrusionOk="0">
                  <a:moveTo>
                    <a:pt x="29952" y="0"/>
                  </a:moveTo>
                  <a:cubicBezTo>
                    <a:pt x="29926" y="0"/>
                    <a:pt x="29900" y="1"/>
                    <a:pt x="29874" y="3"/>
                  </a:cubicBezTo>
                  <a:cubicBezTo>
                    <a:pt x="21416" y="652"/>
                    <a:pt x="12935" y="1193"/>
                    <a:pt x="4454" y="1648"/>
                  </a:cubicBezTo>
                  <a:lnTo>
                    <a:pt x="4454" y="1648"/>
                  </a:lnTo>
                  <a:cubicBezTo>
                    <a:pt x="4095" y="1453"/>
                    <a:pt x="3671" y="1328"/>
                    <a:pt x="3270" y="1328"/>
                  </a:cubicBezTo>
                  <a:cubicBezTo>
                    <a:pt x="3044" y="1328"/>
                    <a:pt x="2826" y="1368"/>
                    <a:pt x="2631" y="1456"/>
                  </a:cubicBezTo>
                  <a:cubicBezTo>
                    <a:pt x="2280" y="1607"/>
                    <a:pt x="1954" y="1757"/>
                    <a:pt x="1603" y="1907"/>
                  </a:cubicBezTo>
                  <a:cubicBezTo>
                    <a:pt x="0" y="2647"/>
                    <a:pt x="1698" y="4164"/>
                    <a:pt x="2804" y="4164"/>
                  </a:cubicBezTo>
                  <a:cubicBezTo>
                    <a:pt x="2822" y="4164"/>
                    <a:pt x="2839" y="4164"/>
                    <a:pt x="2857" y="4163"/>
                  </a:cubicBezTo>
                  <a:cubicBezTo>
                    <a:pt x="11239" y="3728"/>
                    <a:pt x="19621" y="3209"/>
                    <a:pt x="27984" y="2587"/>
                  </a:cubicBezTo>
                  <a:lnTo>
                    <a:pt x="27984" y="2587"/>
                  </a:lnTo>
                  <a:cubicBezTo>
                    <a:pt x="28355" y="2794"/>
                    <a:pt x="28798" y="2928"/>
                    <a:pt x="29213" y="2928"/>
                  </a:cubicBezTo>
                  <a:cubicBezTo>
                    <a:pt x="29429" y="2928"/>
                    <a:pt x="29637" y="2891"/>
                    <a:pt x="29824" y="2810"/>
                  </a:cubicBezTo>
                  <a:cubicBezTo>
                    <a:pt x="30250" y="2634"/>
                    <a:pt x="30701" y="2434"/>
                    <a:pt x="31127" y="2233"/>
                  </a:cubicBezTo>
                  <a:cubicBezTo>
                    <a:pt x="32719" y="1547"/>
                    <a:pt x="31080" y="0"/>
                    <a:pt x="29952"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 name="Google Shape;1000;p34">
              <a:extLst>
                <a:ext uri="{FF2B5EF4-FFF2-40B4-BE49-F238E27FC236}">
                  <a16:creationId xmlns:a16="http://schemas.microsoft.com/office/drawing/2014/main" id="{1EFE31EC-90C8-4118-B436-E1DB36FF06E2}"/>
                </a:ext>
              </a:extLst>
            </p:cNvPr>
            <p:cNvSpPr/>
            <p:nvPr/>
          </p:nvSpPr>
          <p:spPr>
            <a:xfrm>
              <a:off x="4492625" y="3568500"/>
              <a:ext cx="516700" cy="88850"/>
            </a:xfrm>
            <a:custGeom>
              <a:avLst/>
              <a:gdLst/>
              <a:ahLst/>
              <a:cxnLst/>
              <a:rect l="l" t="t" r="r" b="b"/>
              <a:pathLst>
                <a:path w="20668" h="3554" extrusionOk="0">
                  <a:moveTo>
                    <a:pt x="19918" y="0"/>
                  </a:moveTo>
                  <a:cubicBezTo>
                    <a:pt x="19858" y="0"/>
                    <a:pt x="19794" y="6"/>
                    <a:pt x="19725" y="19"/>
                  </a:cubicBezTo>
                  <a:cubicBezTo>
                    <a:pt x="14111" y="846"/>
                    <a:pt x="8447" y="1297"/>
                    <a:pt x="2758" y="1297"/>
                  </a:cubicBezTo>
                  <a:cubicBezTo>
                    <a:pt x="1956" y="1297"/>
                    <a:pt x="1204" y="1673"/>
                    <a:pt x="678" y="2300"/>
                  </a:cubicBezTo>
                  <a:cubicBezTo>
                    <a:pt x="402" y="2600"/>
                    <a:pt x="1" y="3553"/>
                    <a:pt x="803" y="3553"/>
                  </a:cubicBezTo>
                  <a:cubicBezTo>
                    <a:pt x="967" y="3553"/>
                    <a:pt x="1130" y="3554"/>
                    <a:pt x="1294" y="3554"/>
                  </a:cubicBezTo>
                  <a:cubicBezTo>
                    <a:pt x="7018" y="3554"/>
                    <a:pt x="12719" y="3127"/>
                    <a:pt x="18372" y="2274"/>
                  </a:cubicBezTo>
                  <a:cubicBezTo>
                    <a:pt x="19149" y="2174"/>
                    <a:pt x="19951" y="1673"/>
                    <a:pt x="20352" y="996"/>
                  </a:cubicBezTo>
                  <a:cubicBezTo>
                    <a:pt x="20667" y="478"/>
                    <a:pt x="20456" y="0"/>
                    <a:pt x="19918"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Google Shape;905;p32">
            <a:extLst>
              <a:ext uri="{FF2B5EF4-FFF2-40B4-BE49-F238E27FC236}">
                <a16:creationId xmlns:a16="http://schemas.microsoft.com/office/drawing/2014/main" id="{BA262FDB-F992-4AEF-8139-991F4F1F7017}"/>
              </a:ext>
            </a:extLst>
          </p:cNvPr>
          <p:cNvSpPr txBox="1">
            <a:spLocks/>
          </p:cNvSpPr>
          <p:nvPr/>
        </p:nvSpPr>
        <p:spPr>
          <a:xfrm>
            <a:off x="4812262" y="2158879"/>
            <a:ext cx="3149920" cy="1153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85000"/>
              </a:lnSpc>
              <a:spcBef>
                <a:spcPts val="0"/>
              </a:spcBef>
              <a:spcAft>
                <a:spcPts val="0"/>
              </a:spcAft>
              <a:buClr>
                <a:schemeClr val="dk1"/>
              </a:buClr>
              <a:buSzPts val="1200"/>
              <a:buFont typeface="Muli"/>
              <a:buChar char="●"/>
              <a:defRPr sz="1200" b="0" i="0" u="none" strike="noStrike" cap="none">
                <a:solidFill>
                  <a:schemeClr val="dk2"/>
                </a:solidFill>
                <a:latin typeface="Muli"/>
                <a:ea typeface="Muli"/>
                <a:cs typeface="Muli"/>
                <a:sym typeface="Muli"/>
              </a:defRPr>
            </a:lvl1pPr>
            <a:lvl2pPr marL="914400" marR="0" lvl="1" indent="-304800" algn="l" rtl="0">
              <a:lnSpc>
                <a:spcPct val="115000"/>
              </a:lnSpc>
              <a:spcBef>
                <a:spcPts val="500"/>
              </a:spcBef>
              <a:spcAft>
                <a:spcPts val="0"/>
              </a:spcAft>
              <a:buClr>
                <a:schemeClr val="dk2"/>
              </a:buClr>
              <a:buSzPts val="1200"/>
              <a:buFont typeface="Muli"/>
              <a:buChar char="○"/>
              <a:defRPr sz="1200" b="0" i="0" u="none" strike="noStrike" cap="none">
                <a:solidFill>
                  <a:schemeClr val="dk2"/>
                </a:solidFill>
                <a:latin typeface="Muli"/>
                <a:ea typeface="Muli"/>
                <a:cs typeface="Muli"/>
                <a:sym typeface="Muli"/>
              </a:defRPr>
            </a:lvl2pPr>
            <a:lvl3pPr marL="1371600" marR="0" lvl="2" indent="-304800" algn="l" rtl="0">
              <a:lnSpc>
                <a:spcPct val="115000"/>
              </a:lnSpc>
              <a:spcBef>
                <a:spcPts val="1600"/>
              </a:spcBef>
              <a:spcAft>
                <a:spcPts val="0"/>
              </a:spcAft>
              <a:buClr>
                <a:schemeClr val="dk2"/>
              </a:buClr>
              <a:buSzPts val="1200"/>
              <a:buFont typeface="Muli"/>
              <a:buChar char="■"/>
              <a:defRPr sz="1200" b="0" i="0" u="none" strike="noStrike" cap="none">
                <a:solidFill>
                  <a:schemeClr val="dk2"/>
                </a:solidFill>
                <a:latin typeface="Muli"/>
                <a:ea typeface="Muli"/>
                <a:cs typeface="Muli"/>
                <a:sym typeface="Muli"/>
              </a:defRPr>
            </a:lvl3pPr>
            <a:lvl4pPr marL="1828800" marR="0" lvl="3" indent="-304800" algn="l" rtl="0">
              <a:lnSpc>
                <a:spcPct val="115000"/>
              </a:lnSpc>
              <a:spcBef>
                <a:spcPts val="1600"/>
              </a:spcBef>
              <a:spcAft>
                <a:spcPts val="0"/>
              </a:spcAft>
              <a:buClr>
                <a:schemeClr val="dk2"/>
              </a:buClr>
              <a:buSzPts val="1200"/>
              <a:buFont typeface="Muli"/>
              <a:buChar char="●"/>
              <a:defRPr sz="1200" b="0" i="0" u="none" strike="noStrike" cap="none">
                <a:solidFill>
                  <a:schemeClr val="dk2"/>
                </a:solidFill>
                <a:latin typeface="Muli"/>
                <a:ea typeface="Muli"/>
                <a:cs typeface="Muli"/>
                <a:sym typeface="Muli"/>
              </a:defRPr>
            </a:lvl4pPr>
            <a:lvl5pPr marL="2286000" marR="0" lvl="4" indent="-304800" algn="l" rtl="0">
              <a:lnSpc>
                <a:spcPct val="115000"/>
              </a:lnSpc>
              <a:spcBef>
                <a:spcPts val="1600"/>
              </a:spcBef>
              <a:spcAft>
                <a:spcPts val="0"/>
              </a:spcAft>
              <a:buClr>
                <a:schemeClr val="dk2"/>
              </a:buClr>
              <a:buSzPts val="1200"/>
              <a:buFont typeface="Muli"/>
              <a:buChar char="○"/>
              <a:defRPr sz="1200" b="0" i="0" u="none" strike="noStrike" cap="none">
                <a:solidFill>
                  <a:schemeClr val="dk2"/>
                </a:solidFill>
                <a:latin typeface="Muli"/>
                <a:ea typeface="Muli"/>
                <a:cs typeface="Muli"/>
                <a:sym typeface="Muli"/>
              </a:defRPr>
            </a:lvl5pPr>
            <a:lvl6pPr marL="2743200" marR="0" lvl="5" indent="-304800" algn="l" rtl="0">
              <a:lnSpc>
                <a:spcPct val="115000"/>
              </a:lnSpc>
              <a:spcBef>
                <a:spcPts val="1600"/>
              </a:spcBef>
              <a:spcAft>
                <a:spcPts val="0"/>
              </a:spcAft>
              <a:buClr>
                <a:schemeClr val="dk2"/>
              </a:buClr>
              <a:buSzPts val="1200"/>
              <a:buFont typeface="Muli"/>
              <a:buChar char="■"/>
              <a:defRPr sz="1200" b="0" i="0" u="none" strike="noStrike" cap="none">
                <a:solidFill>
                  <a:schemeClr val="dk2"/>
                </a:solidFill>
                <a:latin typeface="Muli"/>
                <a:ea typeface="Muli"/>
                <a:cs typeface="Muli"/>
                <a:sym typeface="Muli"/>
              </a:defRPr>
            </a:lvl6pPr>
            <a:lvl7pPr marL="3200400" marR="0" lvl="6" indent="-304800" algn="l" rtl="0">
              <a:lnSpc>
                <a:spcPct val="115000"/>
              </a:lnSpc>
              <a:spcBef>
                <a:spcPts val="1600"/>
              </a:spcBef>
              <a:spcAft>
                <a:spcPts val="0"/>
              </a:spcAft>
              <a:buClr>
                <a:schemeClr val="dk2"/>
              </a:buClr>
              <a:buSzPts val="1200"/>
              <a:buFont typeface="Muli"/>
              <a:buChar char="●"/>
              <a:defRPr sz="1200" b="0" i="0" u="none" strike="noStrike" cap="none">
                <a:solidFill>
                  <a:schemeClr val="dk2"/>
                </a:solidFill>
                <a:latin typeface="Muli"/>
                <a:ea typeface="Muli"/>
                <a:cs typeface="Muli"/>
                <a:sym typeface="Muli"/>
              </a:defRPr>
            </a:lvl7pPr>
            <a:lvl8pPr marL="3657600" marR="0" lvl="7" indent="-304800" algn="l" rtl="0">
              <a:lnSpc>
                <a:spcPct val="115000"/>
              </a:lnSpc>
              <a:spcBef>
                <a:spcPts val="1600"/>
              </a:spcBef>
              <a:spcAft>
                <a:spcPts val="0"/>
              </a:spcAft>
              <a:buClr>
                <a:schemeClr val="dk2"/>
              </a:buClr>
              <a:buSzPts val="1200"/>
              <a:buFont typeface="Muli"/>
              <a:buChar char="○"/>
              <a:defRPr sz="1200" b="0" i="0" u="none" strike="noStrike" cap="none">
                <a:solidFill>
                  <a:schemeClr val="dk2"/>
                </a:solidFill>
                <a:latin typeface="Muli"/>
                <a:ea typeface="Muli"/>
                <a:cs typeface="Muli"/>
                <a:sym typeface="Muli"/>
              </a:defRPr>
            </a:lvl8pPr>
            <a:lvl9pPr marL="4114800" marR="0" lvl="8" indent="-304800" algn="l" rtl="0">
              <a:lnSpc>
                <a:spcPct val="115000"/>
              </a:lnSpc>
              <a:spcBef>
                <a:spcPts val="1600"/>
              </a:spcBef>
              <a:spcAft>
                <a:spcPts val="1600"/>
              </a:spcAft>
              <a:buClr>
                <a:schemeClr val="dk2"/>
              </a:buClr>
              <a:buSzPts val="1200"/>
              <a:buFont typeface="Muli"/>
              <a:buChar char="■"/>
              <a:defRPr sz="1200" b="0" i="0" u="none" strike="noStrike" cap="none">
                <a:solidFill>
                  <a:schemeClr val="dk2"/>
                </a:solidFill>
                <a:latin typeface="Muli"/>
                <a:ea typeface="Muli"/>
                <a:cs typeface="Muli"/>
                <a:sym typeface="Muli"/>
              </a:defRPr>
            </a:lvl9pPr>
          </a:lstStyle>
          <a:p>
            <a:pPr marL="0" indent="0" algn="ctr">
              <a:spcAft>
                <a:spcPts val="1600"/>
              </a:spcAft>
              <a:buFont typeface="Muli"/>
              <a:buNone/>
            </a:pPr>
            <a:r>
              <a:rPr lang="en-US" sz="1400" dirty="0">
                <a:latin typeface="MingLiU-ExtB" panose="02020500000000000000" pitchFamily="18" charset="-120"/>
                <a:ea typeface="MingLiU-ExtB" panose="02020500000000000000" pitchFamily="18" charset="-120"/>
              </a:rPr>
              <a:t>REFERENSI:</a:t>
            </a:r>
          </a:p>
          <a:p>
            <a:pPr marL="0" indent="0" algn="ctr">
              <a:spcAft>
                <a:spcPts val="1600"/>
              </a:spcAft>
              <a:buFont typeface="Muli"/>
              <a:buNone/>
            </a:pPr>
            <a:r>
              <a:rPr lang="en-US" sz="1400" dirty="0">
                <a:latin typeface="MingLiU-ExtB" panose="02020500000000000000" pitchFamily="18" charset="-120"/>
                <a:ea typeface="MingLiU-ExtB" panose="02020500000000000000" pitchFamily="18" charset="-120"/>
              </a:rPr>
              <a:t>BUKU, </a:t>
            </a:r>
            <a:r>
              <a:rPr lang="en-US" sz="1400" dirty="0">
                <a:latin typeface="MingLiU-ExtB" panose="02020500000000000000" pitchFamily="18" charset="-120"/>
                <a:ea typeface="MingLiU-ExtB" panose="02020500000000000000" pitchFamily="18" charset="-120"/>
                <a:hlinkClick r:id="rId2"/>
              </a:rPr>
              <a:t>www.pajak.go.id</a:t>
            </a:r>
            <a:r>
              <a:rPr lang="en-US" sz="1400" dirty="0">
                <a:latin typeface="MingLiU-ExtB" panose="02020500000000000000" pitchFamily="18" charset="-120"/>
                <a:ea typeface="MingLiU-ExtB" panose="02020500000000000000" pitchFamily="18" charset="-120"/>
              </a:rPr>
              <a:t>, UU KUP, dan </a:t>
            </a:r>
            <a:r>
              <a:rPr lang="en-US" sz="1400" dirty="0" err="1">
                <a:latin typeface="MingLiU-ExtB" panose="02020500000000000000" pitchFamily="18" charset="-120"/>
                <a:ea typeface="MingLiU-ExtB" panose="02020500000000000000" pitchFamily="18" charset="-120"/>
              </a:rPr>
              <a:t>berbagai</a:t>
            </a:r>
            <a:r>
              <a:rPr lang="en-US" sz="1400" dirty="0">
                <a:latin typeface="MingLiU-ExtB" panose="02020500000000000000" pitchFamily="18" charset="-120"/>
                <a:ea typeface="MingLiU-ExtB" panose="02020500000000000000" pitchFamily="18" charset="-120"/>
              </a:rPr>
              <a:t> </a:t>
            </a:r>
            <a:r>
              <a:rPr lang="en-US" sz="1400" dirty="0" err="1">
                <a:latin typeface="MingLiU-ExtB" panose="02020500000000000000" pitchFamily="18" charset="-120"/>
                <a:ea typeface="MingLiU-ExtB" panose="02020500000000000000" pitchFamily="18" charset="-120"/>
              </a:rPr>
              <a:t>sumber</a:t>
            </a:r>
            <a:r>
              <a:rPr lang="en-US" sz="1400" dirty="0">
                <a:latin typeface="MingLiU-ExtB" panose="02020500000000000000" pitchFamily="18" charset="-120"/>
                <a:ea typeface="MingLiU-ExtB" panose="02020500000000000000" pitchFamily="18" charset="-120"/>
              </a:rPr>
              <a:t> yang valid.</a:t>
            </a:r>
          </a:p>
        </p:txBody>
      </p:sp>
    </p:spTree>
    <p:extLst>
      <p:ext uri="{BB962C8B-B14F-4D97-AF65-F5344CB8AC3E}">
        <p14:creationId xmlns:p14="http://schemas.microsoft.com/office/powerpoint/2010/main" val="40370658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sp>
        <p:nvSpPr>
          <p:cNvPr id="849" name="Google Shape;849;p31"/>
          <p:cNvSpPr txBox="1">
            <a:spLocks noGrp="1"/>
          </p:cNvSpPr>
          <p:nvPr>
            <p:ph type="title"/>
          </p:nvPr>
        </p:nvSpPr>
        <p:spPr>
          <a:xfrm>
            <a:off x="127000" y="540000"/>
            <a:ext cx="3961700" cy="5727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sz="2200" dirty="0"/>
              <a:t>Kewajiban dan Hak Wajib Pajak </a:t>
            </a:r>
            <a:endParaRPr sz="2200" dirty="0"/>
          </a:p>
        </p:txBody>
      </p:sp>
      <p:sp>
        <p:nvSpPr>
          <p:cNvPr id="850" name="Google Shape;850;p31"/>
          <p:cNvSpPr txBox="1">
            <a:spLocks noGrp="1"/>
          </p:cNvSpPr>
          <p:nvPr>
            <p:ph type="subTitle" idx="5"/>
          </p:nvPr>
        </p:nvSpPr>
        <p:spPr>
          <a:xfrm>
            <a:off x="304800" y="2076621"/>
            <a:ext cx="3467100" cy="572700"/>
          </a:xfrm>
          <a:prstGeom prst="rect">
            <a:avLst/>
          </a:prstGeom>
        </p:spPr>
        <p:txBody>
          <a:bodyPr spcFirstLastPara="1" wrap="square" lIns="0" tIns="0" rIns="0" bIns="0" anchor="t" anchorCtr="0">
            <a:noAutofit/>
          </a:bodyPr>
          <a:lstStyle/>
          <a:p>
            <a:pPr marL="342900" lvl="0" indent="-342900" algn="l" rtl="0">
              <a:spcBef>
                <a:spcPts val="0"/>
              </a:spcBef>
              <a:spcAft>
                <a:spcPts val="0"/>
              </a:spcAft>
              <a:buFont typeface="+mj-lt"/>
              <a:buAutoNum type="arabicPeriod"/>
            </a:pPr>
            <a:r>
              <a:rPr lang="en-US" sz="1400" dirty="0" err="1">
                <a:latin typeface="Itim" panose="020B0604020202020204" charset="-34"/>
                <a:cs typeface="Itim" panose="020B0604020202020204" charset="-34"/>
              </a:rPr>
              <a:t>Mendaftarkan</a:t>
            </a:r>
            <a:r>
              <a:rPr lang="en-US" sz="1400" dirty="0">
                <a:latin typeface="Itim" panose="020B0604020202020204" charset="-34"/>
                <a:cs typeface="Itim" panose="020B0604020202020204" charset="-34"/>
              </a:rPr>
              <a:t> </a:t>
            </a:r>
            <a:r>
              <a:rPr lang="en-US" sz="1400" dirty="0" err="1">
                <a:latin typeface="Itim" panose="020B0604020202020204" charset="-34"/>
                <a:cs typeface="Itim" panose="020B0604020202020204" charset="-34"/>
              </a:rPr>
              <a:t>diri</a:t>
            </a:r>
            <a:r>
              <a:rPr lang="en-US" sz="1400" dirty="0">
                <a:latin typeface="Itim" panose="020B0604020202020204" charset="-34"/>
                <a:cs typeface="Itim" panose="020B0604020202020204" charset="-34"/>
              </a:rPr>
              <a:t> pada </a:t>
            </a:r>
            <a:r>
              <a:rPr lang="en-US" sz="1400" dirty="0" err="1">
                <a:latin typeface="Itim" panose="020B0604020202020204" charset="-34"/>
                <a:cs typeface="Itim" panose="020B0604020202020204" charset="-34"/>
              </a:rPr>
              <a:t>kantor</a:t>
            </a:r>
            <a:r>
              <a:rPr lang="en-US" sz="1400" dirty="0">
                <a:latin typeface="Itim" panose="020B0604020202020204" charset="-34"/>
                <a:cs typeface="Itim" panose="020B0604020202020204" charset="-34"/>
              </a:rPr>
              <a:t> </a:t>
            </a:r>
            <a:r>
              <a:rPr lang="en-US" sz="1400" dirty="0" err="1">
                <a:latin typeface="Itim" panose="020B0604020202020204" charset="-34"/>
                <a:cs typeface="Itim" panose="020B0604020202020204" charset="-34"/>
              </a:rPr>
              <a:t>pajak</a:t>
            </a:r>
            <a:r>
              <a:rPr lang="en-US" sz="1400" dirty="0">
                <a:latin typeface="Itim" panose="020B0604020202020204" charset="-34"/>
                <a:cs typeface="Itim" panose="020B0604020202020204" charset="-34"/>
              </a:rPr>
              <a:t> </a:t>
            </a:r>
            <a:r>
              <a:rPr lang="en-US" sz="1400" dirty="0" err="1">
                <a:latin typeface="Itim" panose="020B0604020202020204" charset="-34"/>
                <a:cs typeface="Itim" panose="020B0604020202020204" charset="-34"/>
              </a:rPr>
              <a:t>Direktorat</a:t>
            </a:r>
            <a:r>
              <a:rPr lang="en-US" sz="1400" dirty="0">
                <a:latin typeface="Itim" panose="020B0604020202020204" charset="-34"/>
                <a:cs typeface="Itim" panose="020B0604020202020204" charset="-34"/>
              </a:rPr>
              <a:t> </a:t>
            </a:r>
            <a:r>
              <a:rPr lang="en-US" sz="1400" dirty="0" err="1">
                <a:latin typeface="Itim" panose="020B0604020202020204" charset="-34"/>
                <a:cs typeface="Itim" panose="020B0604020202020204" charset="-34"/>
              </a:rPr>
              <a:t>Jenderal</a:t>
            </a:r>
            <a:r>
              <a:rPr lang="en-US" sz="1400" dirty="0">
                <a:latin typeface="Itim" panose="020B0604020202020204" charset="-34"/>
                <a:cs typeface="Itim" panose="020B0604020202020204" charset="-34"/>
              </a:rPr>
              <a:t> </a:t>
            </a:r>
            <a:r>
              <a:rPr lang="en-US" sz="1400" dirty="0" err="1">
                <a:latin typeface="Itim" panose="020B0604020202020204" charset="-34"/>
                <a:cs typeface="Itim" panose="020B0604020202020204" charset="-34"/>
              </a:rPr>
              <a:t>Pajak</a:t>
            </a:r>
            <a:r>
              <a:rPr lang="en-US" sz="1400" dirty="0">
                <a:latin typeface="Itim" panose="020B0604020202020204" charset="-34"/>
                <a:cs typeface="Itim" panose="020B0604020202020204" charset="-34"/>
              </a:rPr>
              <a:t> (</a:t>
            </a:r>
            <a:r>
              <a:rPr lang="en-US" sz="1400" dirty="0" err="1">
                <a:latin typeface="Itim" panose="020B0604020202020204" charset="-34"/>
                <a:cs typeface="Itim" panose="020B0604020202020204" charset="-34"/>
              </a:rPr>
              <a:t>Ditjen</a:t>
            </a:r>
            <a:r>
              <a:rPr lang="en-US" sz="1400" dirty="0">
                <a:latin typeface="Itim" panose="020B0604020202020204" charset="-34"/>
                <a:cs typeface="Itim" panose="020B0604020202020204" charset="-34"/>
              </a:rPr>
              <a:t> </a:t>
            </a:r>
            <a:r>
              <a:rPr lang="en-US" sz="1400" dirty="0" err="1">
                <a:latin typeface="Itim" panose="020B0604020202020204" charset="-34"/>
                <a:cs typeface="Itim" panose="020B0604020202020204" charset="-34"/>
              </a:rPr>
              <a:t>Pajak</a:t>
            </a:r>
            <a:r>
              <a:rPr lang="en-US" sz="1400" dirty="0">
                <a:latin typeface="Itim" panose="020B0604020202020204" charset="-34"/>
                <a:cs typeface="Itim" panose="020B0604020202020204" charset="-34"/>
              </a:rPr>
              <a:t>)</a:t>
            </a:r>
          </a:p>
          <a:p>
            <a:pPr marL="342900" lvl="0" indent="-342900" algn="l" rtl="0">
              <a:spcBef>
                <a:spcPts val="0"/>
              </a:spcBef>
              <a:spcAft>
                <a:spcPts val="0"/>
              </a:spcAft>
              <a:buFont typeface="+mj-lt"/>
              <a:buAutoNum type="arabicPeriod"/>
            </a:pPr>
            <a:r>
              <a:rPr lang="en-US" sz="1400" dirty="0" err="1">
                <a:latin typeface="Itim" panose="020B0604020202020204" charset="-34"/>
                <a:cs typeface="Itim" panose="020B0604020202020204" charset="-34"/>
              </a:rPr>
              <a:t>Melaporkan</a:t>
            </a:r>
            <a:r>
              <a:rPr lang="en-US" sz="1400" dirty="0">
                <a:latin typeface="Itim" panose="020B0604020202020204" charset="-34"/>
                <a:cs typeface="Itim" panose="020B0604020202020204" charset="-34"/>
              </a:rPr>
              <a:t> </a:t>
            </a:r>
            <a:r>
              <a:rPr lang="en-US" sz="1400" dirty="0" err="1">
                <a:latin typeface="Itim" panose="020B0604020202020204" charset="-34"/>
                <a:cs typeface="Itim" panose="020B0604020202020204" charset="-34"/>
              </a:rPr>
              <a:t>usahanya</a:t>
            </a:r>
            <a:r>
              <a:rPr lang="en-US" sz="1400" dirty="0">
                <a:latin typeface="Itim" panose="020B0604020202020204" charset="-34"/>
                <a:cs typeface="Itim" panose="020B0604020202020204" charset="-34"/>
              </a:rPr>
              <a:t> pada </a:t>
            </a:r>
            <a:r>
              <a:rPr lang="en-US" sz="1400" dirty="0" err="1">
                <a:latin typeface="Itim" panose="020B0604020202020204" charset="-34"/>
                <a:cs typeface="Itim" panose="020B0604020202020204" charset="-34"/>
              </a:rPr>
              <a:t>Ditjen</a:t>
            </a:r>
            <a:r>
              <a:rPr lang="en-US" sz="1400" dirty="0">
                <a:latin typeface="Itim" panose="020B0604020202020204" charset="-34"/>
                <a:cs typeface="Itim" panose="020B0604020202020204" charset="-34"/>
              </a:rPr>
              <a:t> </a:t>
            </a:r>
            <a:r>
              <a:rPr lang="en-US" sz="1400" dirty="0" err="1">
                <a:latin typeface="Itim" panose="020B0604020202020204" charset="-34"/>
                <a:cs typeface="Itim" panose="020B0604020202020204" charset="-34"/>
              </a:rPr>
              <a:t>Pajak</a:t>
            </a:r>
            <a:r>
              <a:rPr lang="en-US" sz="1400" dirty="0">
                <a:latin typeface="Itim" panose="020B0604020202020204" charset="-34"/>
                <a:cs typeface="Itim" panose="020B0604020202020204" charset="-34"/>
              </a:rPr>
              <a:t> </a:t>
            </a:r>
          </a:p>
          <a:p>
            <a:pPr marL="342900" lvl="0" indent="-342900" algn="l" rtl="0">
              <a:spcBef>
                <a:spcPts val="0"/>
              </a:spcBef>
              <a:spcAft>
                <a:spcPts val="0"/>
              </a:spcAft>
              <a:buFont typeface="+mj-lt"/>
              <a:buAutoNum type="arabicPeriod"/>
            </a:pPr>
            <a:r>
              <a:rPr lang="en-US" sz="1400" dirty="0" err="1">
                <a:latin typeface="Itim" panose="020B0604020202020204" charset="-34"/>
                <a:cs typeface="Itim" panose="020B0604020202020204" charset="-34"/>
              </a:rPr>
              <a:t>Mengisi</a:t>
            </a:r>
            <a:r>
              <a:rPr lang="en-US" sz="1400" dirty="0">
                <a:latin typeface="Itim" panose="020B0604020202020204" charset="-34"/>
                <a:cs typeface="Itim" panose="020B0604020202020204" charset="-34"/>
              </a:rPr>
              <a:t> Surat </a:t>
            </a:r>
            <a:r>
              <a:rPr lang="en-US" sz="1400" dirty="0" err="1">
                <a:latin typeface="Itim" panose="020B0604020202020204" charset="-34"/>
                <a:cs typeface="Itim" panose="020B0604020202020204" charset="-34"/>
              </a:rPr>
              <a:t>pemberitahuan</a:t>
            </a:r>
            <a:r>
              <a:rPr lang="en-US" sz="1400" dirty="0">
                <a:latin typeface="Itim" panose="020B0604020202020204" charset="-34"/>
                <a:cs typeface="Itim" panose="020B0604020202020204" charset="-34"/>
              </a:rPr>
              <a:t> </a:t>
            </a:r>
            <a:r>
              <a:rPr lang="en-US" sz="1400" dirty="0" err="1">
                <a:latin typeface="Itim" panose="020B0604020202020204" charset="-34"/>
                <a:cs typeface="Itim" panose="020B0604020202020204" charset="-34"/>
              </a:rPr>
              <a:t>dengan</a:t>
            </a:r>
            <a:r>
              <a:rPr lang="en-US" sz="1400" dirty="0">
                <a:latin typeface="Itim" panose="020B0604020202020204" charset="-34"/>
                <a:cs typeface="Itim" panose="020B0604020202020204" charset="-34"/>
              </a:rPr>
              <a:t> </a:t>
            </a:r>
            <a:r>
              <a:rPr lang="en-US" sz="1400" dirty="0" err="1">
                <a:latin typeface="Itim" panose="020B0604020202020204" charset="-34"/>
                <a:cs typeface="Itim" panose="020B0604020202020204" charset="-34"/>
              </a:rPr>
              <a:t>benar</a:t>
            </a:r>
            <a:r>
              <a:rPr lang="en-US" sz="1400" dirty="0">
                <a:latin typeface="Itim" panose="020B0604020202020204" charset="-34"/>
                <a:cs typeface="Itim" panose="020B0604020202020204" charset="-34"/>
              </a:rPr>
              <a:t>, </a:t>
            </a:r>
            <a:r>
              <a:rPr lang="en-US" sz="1400" dirty="0" err="1">
                <a:latin typeface="Itim" panose="020B0604020202020204" charset="-34"/>
                <a:cs typeface="Itim" panose="020B0604020202020204" charset="-34"/>
              </a:rPr>
              <a:t>lengkap</a:t>
            </a:r>
            <a:r>
              <a:rPr lang="en-US" sz="1400" dirty="0">
                <a:latin typeface="Itim" panose="020B0604020202020204" charset="-34"/>
                <a:cs typeface="Itim" panose="020B0604020202020204" charset="-34"/>
              </a:rPr>
              <a:t>, dan </a:t>
            </a:r>
            <a:r>
              <a:rPr lang="en-US" sz="1400" dirty="0" err="1">
                <a:latin typeface="Itim" panose="020B0604020202020204" charset="-34"/>
                <a:cs typeface="Itim" panose="020B0604020202020204" charset="-34"/>
              </a:rPr>
              <a:t>jelas</a:t>
            </a:r>
            <a:endParaRPr lang="en-US" sz="1400" dirty="0">
              <a:latin typeface="Itim" panose="020B0604020202020204" charset="-34"/>
              <a:cs typeface="Itim" panose="020B0604020202020204" charset="-34"/>
            </a:endParaRPr>
          </a:p>
          <a:p>
            <a:pPr marL="342900" lvl="0" indent="-342900" algn="l" rtl="0">
              <a:spcBef>
                <a:spcPts val="0"/>
              </a:spcBef>
              <a:spcAft>
                <a:spcPts val="0"/>
              </a:spcAft>
              <a:buFont typeface="+mj-lt"/>
              <a:buAutoNum type="arabicPeriod"/>
            </a:pPr>
            <a:r>
              <a:rPr lang="en-US" sz="1400" dirty="0" err="1">
                <a:latin typeface="Itim" panose="020B0604020202020204" charset="-34"/>
                <a:cs typeface="Itim" panose="020B0604020202020204" charset="-34"/>
              </a:rPr>
              <a:t>Menyampaikan</a:t>
            </a:r>
            <a:r>
              <a:rPr lang="en-US" sz="1400" dirty="0">
                <a:latin typeface="Itim" panose="020B0604020202020204" charset="-34"/>
                <a:cs typeface="Itim" panose="020B0604020202020204" charset="-34"/>
              </a:rPr>
              <a:t> </a:t>
            </a:r>
            <a:r>
              <a:rPr lang="en-US" sz="1400" dirty="0" err="1">
                <a:latin typeface="Itim" panose="020B0604020202020204" charset="-34"/>
                <a:cs typeface="Itim" panose="020B0604020202020204" charset="-34"/>
              </a:rPr>
              <a:t>surat</a:t>
            </a:r>
            <a:r>
              <a:rPr lang="en-US" sz="1400" dirty="0">
                <a:latin typeface="Itim" panose="020B0604020202020204" charset="-34"/>
                <a:cs typeface="Itim" panose="020B0604020202020204" charset="-34"/>
              </a:rPr>
              <a:t> </a:t>
            </a:r>
            <a:r>
              <a:rPr lang="en-US" sz="1400" dirty="0" err="1">
                <a:latin typeface="Itim" panose="020B0604020202020204" charset="-34"/>
                <a:cs typeface="Itim" panose="020B0604020202020204" charset="-34"/>
              </a:rPr>
              <a:t>pemberitahuan</a:t>
            </a:r>
            <a:r>
              <a:rPr lang="en-US" sz="1400" dirty="0">
                <a:latin typeface="Itim" panose="020B0604020202020204" charset="-34"/>
                <a:cs typeface="Itim" panose="020B0604020202020204" charset="-34"/>
              </a:rPr>
              <a:t> </a:t>
            </a:r>
          </a:p>
          <a:p>
            <a:pPr marL="342900" lvl="0" indent="-342900" algn="l" rtl="0">
              <a:spcBef>
                <a:spcPts val="0"/>
              </a:spcBef>
              <a:spcAft>
                <a:spcPts val="0"/>
              </a:spcAft>
              <a:buFont typeface="+mj-lt"/>
              <a:buAutoNum type="arabicPeriod"/>
            </a:pPr>
            <a:r>
              <a:rPr lang="en-US" sz="1400" dirty="0" err="1">
                <a:latin typeface="Itim" panose="020B0604020202020204" charset="-34"/>
                <a:cs typeface="Itim" panose="020B0604020202020204" charset="-34"/>
              </a:rPr>
              <a:t>Membayar</a:t>
            </a:r>
            <a:r>
              <a:rPr lang="en-US" sz="1400" dirty="0">
                <a:latin typeface="Itim" panose="020B0604020202020204" charset="-34"/>
                <a:cs typeface="Itim" panose="020B0604020202020204" charset="-34"/>
              </a:rPr>
              <a:t> </a:t>
            </a:r>
            <a:r>
              <a:rPr lang="en-US" sz="1400" dirty="0" err="1">
                <a:latin typeface="Itim" panose="020B0604020202020204" charset="-34"/>
                <a:cs typeface="Itim" panose="020B0604020202020204" charset="-34"/>
              </a:rPr>
              <a:t>atau</a:t>
            </a:r>
            <a:r>
              <a:rPr lang="en-US" sz="1400" dirty="0">
                <a:latin typeface="Itim" panose="020B0604020202020204" charset="-34"/>
                <a:cs typeface="Itim" panose="020B0604020202020204" charset="-34"/>
              </a:rPr>
              <a:t> </a:t>
            </a:r>
            <a:r>
              <a:rPr lang="en-US" sz="1400" dirty="0" err="1">
                <a:latin typeface="Itim" panose="020B0604020202020204" charset="-34"/>
                <a:cs typeface="Itim" panose="020B0604020202020204" charset="-34"/>
              </a:rPr>
              <a:t>menyetor</a:t>
            </a:r>
            <a:r>
              <a:rPr lang="en-US" sz="1400" dirty="0">
                <a:latin typeface="Itim" panose="020B0604020202020204" charset="-34"/>
                <a:cs typeface="Itim" panose="020B0604020202020204" charset="-34"/>
              </a:rPr>
              <a:t> </a:t>
            </a:r>
            <a:r>
              <a:rPr lang="en-US" sz="1400" dirty="0" err="1">
                <a:latin typeface="Itim" panose="020B0604020202020204" charset="-34"/>
                <a:cs typeface="Itim" panose="020B0604020202020204" charset="-34"/>
              </a:rPr>
              <a:t>pajak</a:t>
            </a:r>
            <a:r>
              <a:rPr lang="en-US" sz="1400" dirty="0">
                <a:latin typeface="Itim" panose="020B0604020202020204" charset="-34"/>
                <a:cs typeface="Itim" panose="020B0604020202020204" charset="-34"/>
              </a:rPr>
              <a:t> </a:t>
            </a:r>
          </a:p>
          <a:p>
            <a:pPr marL="342900" lvl="0" indent="-342900" algn="l" rtl="0">
              <a:spcBef>
                <a:spcPts val="0"/>
              </a:spcBef>
              <a:spcAft>
                <a:spcPts val="0"/>
              </a:spcAft>
              <a:buFont typeface="+mj-lt"/>
              <a:buAutoNum type="arabicPeriod"/>
            </a:pPr>
            <a:r>
              <a:rPr lang="en-US" sz="1400" dirty="0" err="1">
                <a:latin typeface="Itim" panose="020B0604020202020204" charset="-34"/>
                <a:cs typeface="Itim" panose="020B0604020202020204" charset="-34"/>
              </a:rPr>
              <a:t>Membayar</a:t>
            </a:r>
            <a:r>
              <a:rPr lang="en-US" sz="1400" dirty="0">
                <a:latin typeface="Itim" panose="020B0604020202020204" charset="-34"/>
                <a:cs typeface="Itim" panose="020B0604020202020204" charset="-34"/>
              </a:rPr>
              <a:t> </a:t>
            </a:r>
            <a:r>
              <a:rPr lang="en-US" sz="1400" dirty="0" err="1">
                <a:latin typeface="Itim" panose="020B0604020202020204" charset="-34"/>
                <a:cs typeface="Itim" panose="020B0604020202020204" charset="-34"/>
              </a:rPr>
              <a:t>pajak</a:t>
            </a:r>
            <a:r>
              <a:rPr lang="en-US" sz="1400" dirty="0">
                <a:latin typeface="Itim" panose="020B0604020202020204" charset="-34"/>
                <a:cs typeface="Itim" panose="020B0604020202020204" charset="-34"/>
              </a:rPr>
              <a:t> </a:t>
            </a:r>
          </a:p>
          <a:p>
            <a:pPr marL="342900" lvl="0" indent="-342900" algn="l" rtl="0">
              <a:spcBef>
                <a:spcPts val="0"/>
              </a:spcBef>
              <a:spcAft>
                <a:spcPts val="0"/>
              </a:spcAft>
              <a:buFont typeface="+mj-lt"/>
              <a:buAutoNum type="arabicPeriod"/>
            </a:pPr>
            <a:r>
              <a:rPr lang="en-US" sz="1400" dirty="0" err="1">
                <a:latin typeface="Itim" panose="020B0604020202020204" charset="-34"/>
                <a:cs typeface="Itim" panose="020B0604020202020204" charset="-34"/>
              </a:rPr>
              <a:t>Menyelenggarakan</a:t>
            </a:r>
            <a:r>
              <a:rPr lang="en-US" sz="1400" dirty="0">
                <a:latin typeface="Itim" panose="020B0604020202020204" charset="-34"/>
                <a:cs typeface="Itim" panose="020B0604020202020204" charset="-34"/>
              </a:rPr>
              <a:t> </a:t>
            </a:r>
            <a:r>
              <a:rPr lang="en-US" sz="1400" dirty="0" err="1">
                <a:latin typeface="Itim" panose="020B0604020202020204" charset="-34"/>
                <a:cs typeface="Itim" panose="020B0604020202020204" charset="-34"/>
              </a:rPr>
              <a:t>pembukuan</a:t>
            </a:r>
            <a:r>
              <a:rPr lang="en-US" sz="1400" dirty="0">
                <a:latin typeface="Itim" panose="020B0604020202020204" charset="-34"/>
                <a:cs typeface="Itim" panose="020B0604020202020204" charset="-34"/>
              </a:rPr>
              <a:t> </a:t>
            </a:r>
            <a:r>
              <a:rPr lang="en-US" sz="1400" dirty="0" err="1">
                <a:latin typeface="Itim" panose="020B0604020202020204" charset="-34"/>
                <a:cs typeface="Itim" panose="020B0604020202020204" charset="-34"/>
              </a:rPr>
              <a:t>bagi</a:t>
            </a:r>
            <a:r>
              <a:rPr lang="en-US" sz="1400" dirty="0">
                <a:latin typeface="Itim" panose="020B0604020202020204" charset="-34"/>
                <a:cs typeface="Itim" panose="020B0604020202020204" charset="-34"/>
              </a:rPr>
              <a:t> wp yang </a:t>
            </a:r>
            <a:r>
              <a:rPr lang="en-US" sz="1400" dirty="0" err="1">
                <a:latin typeface="Itim" panose="020B0604020202020204" charset="-34"/>
                <a:cs typeface="Itim" panose="020B0604020202020204" charset="-34"/>
              </a:rPr>
              <a:t>melakukan</a:t>
            </a:r>
            <a:r>
              <a:rPr lang="en-US" sz="1400" dirty="0">
                <a:latin typeface="Itim" panose="020B0604020202020204" charset="-34"/>
                <a:cs typeface="Itim" panose="020B0604020202020204" charset="-34"/>
              </a:rPr>
              <a:t> </a:t>
            </a:r>
            <a:r>
              <a:rPr lang="en-US" sz="1400" dirty="0" err="1">
                <a:latin typeface="Itim" panose="020B0604020202020204" charset="-34"/>
                <a:cs typeface="Itim" panose="020B0604020202020204" charset="-34"/>
              </a:rPr>
              <a:t>kegiatan</a:t>
            </a:r>
            <a:r>
              <a:rPr lang="en-US" sz="1400" dirty="0">
                <a:latin typeface="Itim" panose="020B0604020202020204" charset="-34"/>
                <a:cs typeface="Itim" panose="020B0604020202020204" charset="-34"/>
              </a:rPr>
              <a:t> </a:t>
            </a:r>
            <a:r>
              <a:rPr lang="en-US" sz="1400" dirty="0" err="1">
                <a:latin typeface="Itim" panose="020B0604020202020204" charset="-34"/>
                <a:cs typeface="Itim" panose="020B0604020202020204" charset="-34"/>
              </a:rPr>
              <a:t>usaha</a:t>
            </a:r>
            <a:endParaRPr lang="en-US" sz="1400" dirty="0">
              <a:latin typeface="Itim" panose="020B0604020202020204" charset="-34"/>
              <a:cs typeface="Itim" panose="020B0604020202020204" charset="-34"/>
            </a:endParaRPr>
          </a:p>
          <a:p>
            <a:pPr marL="342900" lvl="0" indent="-342900" algn="l" rtl="0">
              <a:spcBef>
                <a:spcPts val="0"/>
              </a:spcBef>
              <a:spcAft>
                <a:spcPts val="0"/>
              </a:spcAft>
              <a:buFont typeface="+mj-lt"/>
              <a:buAutoNum type="arabicPeriod"/>
            </a:pPr>
            <a:r>
              <a:rPr lang="en-US" sz="1000" dirty="0">
                <a:latin typeface="Itim" panose="020B0604020202020204" charset="-34"/>
                <a:cs typeface="Itim" panose="020B0604020202020204" charset="-34"/>
              </a:rPr>
              <a:t>a. </a:t>
            </a:r>
            <a:r>
              <a:rPr lang="en-US" sz="1000" dirty="0" err="1">
                <a:latin typeface="Itim" panose="020B0604020202020204" charset="-34"/>
                <a:cs typeface="Itim" panose="020B0604020202020204" charset="-34"/>
              </a:rPr>
              <a:t>meminjamkan</a:t>
            </a:r>
            <a:r>
              <a:rPr lang="en-US" sz="1000" dirty="0">
                <a:latin typeface="Itim" panose="020B0604020202020204" charset="-34"/>
                <a:cs typeface="Itim" panose="020B0604020202020204" charset="-34"/>
              </a:rPr>
              <a:t> </a:t>
            </a:r>
            <a:r>
              <a:rPr lang="en-US" sz="1000" dirty="0" err="1">
                <a:latin typeface="Itim" panose="020B0604020202020204" charset="-34"/>
                <a:cs typeface="Itim" panose="020B0604020202020204" charset="-34"/>
              </a:rPr>
              <a:t>buku</a:t>
            </a:r>
            <a:r>
              <a:rPr lang="en-US" sz="1000" dirty="0">
                <a:latin typeface="Itim" panose="020B0604020202020204" charset="-34"/>
                <a:cs typeface="Itim" panose="020B0604020202020204" charset="-34"/>
              </a:rPr>
              <a:t> </a:t>
            </a:r>
            <a:r>
              <a:rPr lang="en-US" sz="1000" dirty="0" err="1">
                <a:latin typeface="Itim" panose="020B0604020202020204" charset="-34"/>
                <a:cs typeface="Itim" panose="020B0604020202020204" charset="-34"/>
              </a:rPr>
              <a:t>catatan</a:t>
            </a:r>
            <a:r>
              <a:rPr lang="en-US" sz="1000" dirty="0">
                <a:latin typeface="Itim" panose="020B0604020202020204" charset="-34"/>
                <a:cs typeface="Itim" panose="020B0604020202020204" charset="-34"/>
              </a:rPr>
              <a:t> </a:t>
            </a:r>
            <a:r>
              <a:rPr lang="en-US" sz="1000" dirty="0" err="1">
                <a:latin typeface="Itim" panose="020B0604020202020204" charset="-34"/>
                <a:cs typeface="Itim" panose="020B0604020202020204" charset="-34"/>
              </a:rPr>
              <a:t>berhubungan</a:t>
            </a:r>
            <a:r>
              <a:rPr lang="en-US" sz="1000" dirty="0">
                <a:latin typeface="Itim" panose="020B0604020202020204" charset="-34"/>
                <a:cs typeface="Itim" panose="020B0604020202020204" charset="-34"/>
              </a:rPr>
              <a:t> </a:t>
            </a:r>
            <a:r>
              <a:rPr lang="en-US" sz="1000" dirty="0" err="1">
                <a:latin typeface="Itim" panose="020B0604020202020204" charset="-34"/>
                <a:cs typeface="Itim" panose="020B0604020202020204" charset="-34"/>
              </a:rPr>
              <a:t>kegiatan</a:t>
            </a:r>
            <a:r>
              <a:rPr lang="en-US" sz="1000" dirty="0">
                <a:latin typeface="Itim" panose="020B0604020202020204" charset="-34"/>
                <a:cs typeface="Itim" panose="020B0604020202020204" charset="-34"/>
              </a:rPr>
              <a:t> </a:t>
            </a:r>
            <a:r>
              <a:rPr lang="en-US" sz="1000" dirty="0" err="1">
                <a:latin typeface="Itim" panose="020B0604020202020204" charset="-34"/>
                <a:cs typeface="Itim" panose="020B0604020202020204" charset="-34"/>
              </a:rPr>
              <a:t>usaha</a:t>
            </a:r>
            <a:r>
              <a:rPr lang="en-US" sz="1000" dirty="0">
                <a:latin typeface="Itim" panose="020B0604020202020204" charset="-34"/>
                <a:cs typeface="Itim" panose="020B0604020202020204" charset="-34"/>
              </a:rPr>
              <a:t> </a:t>
            </a:r>
            <a:r>
              <a:rPr lang="en-US" sz="1000" dirty="0" err="1">
                <a:latin typeface="Itim" panose="020B0604020202020204" charset="-34"/>
                <a:cs typeface="Itim" panose="020B0604020202020204" charset="-34"/>
              </a:rPr>
              <a:t>atau</a:t>
            </a:r>
            <a:r>
              <a:rPr lang="en-US" sz="1000" dirty="0">
                <a:latin typeface="Itim" panose="020B0604020202020204" charset="-34"/>
                <a:cs typeface="Itim" panose="020B0604020202020204" charset="-34"/>
              </a:rPr>
              <a:t> </a:t>
            </a:r>
            <a:r>
              <a:rPr lang="en-US" sz="1000" dirty="0" err="1">
                <a:latin typeface="Itim" panose="020B0604020202020204" charset="-34"/>
                <a:cs typeface="Itim" panose="020B0604020202020204" charset="-34"/>
              </a:rPr>
              <a:t>objek</a:t>
            </a:r>
            <a:r>
              <a:rPr lang="en-US" sz="1000" dirty="0">
                <a:latin typeface="Itim" panose="020B0604020202020204" charset="-34"/>
                <a:cs typeface="Itim" panose="020B0604020202020204" charset="-34"/>
              </a:rPr>
              <a:t> yang </a:t>
            </a:r>
            <a:r>
              <a:rPr lang="en-US" sz="1000" dirty="0" err="1">
                <a:latin typeface="Itim" panose="020B0604020202020204" charset="-34"/>
                <a:cs typeface="Itim" panose="020B0604020202020204" charset="-34"/>
              </a:rPr>
              <a:t>terutang</a:t>
            </a:r>
            <a:r>
              <a:rPr lang="en-US" sz="1000" dirty="0">
                <a:latin typeface="Itim" panose="020B0604020202020204" charset="-34"/>
                <a:cs typeface="Itim" panose="020B0604020202020204" charset="-34"/>
              </a:rPr>
              <a:t> </a:t>
            </a:r>
            <a:r>
              <a:rPr lang="en-US" sz="1000" dirty="0" err="1">
                <a:latin typeface="Itim" panose="020B0604020202020204" charset="-34"/>
                <a:cs typeface="Itim" panose="020B0604020202020204" charset="-34"/>
              </a:rPr>
              <a:t>pajak</a:t>
            </a:r>
            <a:r>
              <a:rPr lang="en-US" sz="1000" dirty="0">
                <a:latin typeface="Itim" panose="020B0604020202020204" charset="-34"/>
                <a:cs typeface="Itim" panose="020B0604020202020204" charset="-34"/>
              </a:rPr>
              <a:t>.</a:t>
            </a:r>
          </a:p>
          <a:p>
            <a:pPr marL="0" lvl="0" indent="0" algn="l" rtl="0">
              <a:spcBef>
                <a:spcPts val="0"/>
              </a:spcBef>
              <a:spcAft>
                <a:spcPts val="0"/>
              </a:spcAft>
            </a:pPr>
            <a:r>
              <a:rPr lang="en-US" sz="1000" dirty="0">
                <a:latin typeface="Itim" panose="020B0604020202020204" charset="-34"/>
                <a:cs typeface="Itim" panose="020B0604020202020204" charset="-34"/>
              </a:rPr>
              <a:t>            b. </a:t>
            </a:r>
            <a:r>
              <a:rPr lang="en-US" sz="1000" dirty="0" err="1">
                <a:latin typeface="Itim" panose="020B0604020202020204" charset="-34"/>
                <a:cs typeface="Itim" panose="020B0604020202020204" charset="-34"/>
              </a:rPr>
              <a:t>memberikan</a:t>
            </a:r>
            <a:r>
              <a:rPr lang="en-US" sz="1000" dirty="0">
                <a:latin typeface="Itim" panose="020B0604020202020204" charset="-34"/>
                <a:cs typeface="Itim" panose="020B0604020202020204" charset="-34"/>
              </a:rPr>
              <a:t> </a:t>
            </a:r>
            <a:r>
              <a:rPr lang="en-US" sz="1000" dirty="0" err="1">
                <a:latin typeface="Itim" panose="020B0604020202020204" charset="-34"/>
                <a:cs typeface="Itim" panose="020B0604020202020204" charset="-34"/>
              </a:rPr>
              <a:t>kesempatan</a:t>
            </a:r>
            <a:r>
              <a:rPr lang="en-US" sz="1000" dirty="0">
                <a:latin typeface="Itim" panose="020B0604020202020204" charset="-34"/>
                <a:cs typeface="Itim" panose="020B0604020202020204" charset="-34"/>
              </a:rPr>
              <a:t> </a:t>
            </a:r>
            <a:r>
              <a:rPr lang="en-US" sz="1000" dirty="0" err="1">
                <a:latin typeface="Itim" panose="020B0604020202020204" charset="-34"/>
                <a:cs typeface="Itim" panose="020B0604020202020204" charset="-34"/>
              </a:rPr>
              <a:t>untuk</a:t>
            </a:r>
            <a:r>
              <a:rPr lang="en-US" sz="1000" dirty="0">
                <a:latin typeface="Itim" panose="020B0604020202020204" charset="-34"/>
                <a:cs typeface="Itim" panose="020B0604020202020204" charset="-34"/>
              </a:rPr>
              <a:t> </a:t>
            </a:r>
            <a:r>
              <a:rPr lang="en-US" sz="1000" dirty="0" err="1">
                <a:latin typeface="Itim" panose="020B0604020202020204" charset="-34"/>
                <a:cs typeface="Itim" panose="020B0604020202020204" charset="-34"/>
              </a:rPr>
              <a:t>melakukan</a:t>
            </a:r>
            <a:r>
              <a:rPr lang="en-US" sz="1000" dirty="0">
                <a:latin typeface="Itim" panose="020B0604020202020204" charset="-34"/>
                <a:cs typeface="Itim" panose="020B0604020202020204" charset="-34"/>
              </a:rPr>
              <a:t> </a:t>
            </a:r>
          </a:p>
          <a:p>
            <a:pPr marL="0" lvl="0" indent="0" algn="l" rtl="0">
              <a:spcBef>
                <a:spcPts val="0"/>
              </a:spcBef>
              <a:spcAft>
                <a:spcPts val="0"/>
              </a:spcAft>
            </a:pPr>
            <a:r>
              <a:rPr lang="en-US" sz="1000" dirty="0">
                <a:latin typeface="Itim" panose="020B0604020202020204" charset="-34"/>
                <a:cs typeface="Itim" panose="020B0604020202020204" charset="-34"/>
              </a:rPr>
              <a:t>            </a:t>
            </a:r>
            <a:r>
              <a:rPr lang="en-US" sz="1000" dirty="0" err="1">
                <a:latin typeface="Itim" panose="020B0604020202020204" charset="-34"/>
                <a:cs typeface="Itim" panose="020B0604020202020204" charset="-34"/>
              </a:rPr>
              <a:t>pemeriksaan</a:t>
            </a:r>
            <a:endParaRPr lang="en-US" sz="1000" dirty="0">
              <a:latin typeface="Itim" panose="020B0604020202020204" charset="-34"/>
              <a:cs typeface="Itim" panose="020B0604020202020204" charset="-34"/>
            </a:endParaRPr>
          </a:p>
          <a:p>
            <a:pPr marL="0" lvl="0" indent="0" algn="l" rtl="0">
              <a:spcBef>
                <a:spcPts val="0"/>
              </a:spcBef>
              <a:spcAft>
                <a:spcPts val="0"/>
              </a:spcAft>
            </a:pPr>
            <a:r>
              <a:rPr lang="en-US" sz="1000" dirty="0">
                <a:latin typeface="Itim" panose="020B0604020202020204" charset="-34"/>
                <a:cs typeface="Itim" panose="020B0604020202020204" charset="-34"/>
              </a:rPr>
              <a:t>            c. </a:t>
            </a:r>
            <a:r>
              <a:rPr lang="en-US" sz="1000" dirty="0" err="1">
                <a:latin typeface="Itim" panose="020B0604020202020204" charset="-34"/>
                <a:cs typeface="Itim" panose="020B0604020202020204" charset="-34"/>
              </a:rPr>
              <a:t>memberikan</a:t>
            </a:r>
            <a:r>
              <a:rPr lang="en-US" sz="1000" dirty="0">
                <a:latin typeface="Itim" panose="020B0604020202020204" charset="-34"/>
                <a:cs typeface="Itim" panose="020B0604020202020204" charset="-34"/>
              </a:rPr>
              <a:t> </a:t>
            </a:r>
            <a:r>
              <a:rPr lang="en-US" sz="1000" dirty="0" err="1">
                <a:latin typeface="Itim" panose="020B0604020202020204" charset="-34"/>
                <a:cs typeface="Itim" panose="020B0604020202020204" charset="-34"/>
              </a:rPr>
              <a:t>keterangan</a:t>
            </a:r>
            <a:r>
              <a:rPr lang="en-US" sz="1000" dirty="0">
                <a:latin typeface="Itim" panose="020B0604020202020204" charset="-34"/>
                <a:cs typeface="Itim" panose="020B0604020202020204" charset="-34"/>
              </a:rPr>
              <a:t> lain yang </a:t>
            </a:r>
            <a:r>
              <a:rPr lang="en-US" sz="1000" dirty="0" err="1">
                <a:latin typeface="Itim" panose="020B0604020202020204" charset="-34"/>
                <a:cs typeface="Itim" panose="020B0604020202020204" charset="-34"/>
              </a:rPr>
              <a:t>diperlukan</a:t>
            </a:r>
            <a:r>
              <a:rPr lang="en-US" sz="1000" dirty="0">
                <a:latin typeface="Itim" panose="020B0604020202020204" charset="-34"/>
                <a:cs typeface="Itim" panose="020B0604020202020204" charset="-34"/>
              </a:rPr>
              <a:t> </a:t>
            </a:r>
          </a:p>
          <a:p>
            <a:pPr marL="342900" lvl="0" indent="-342900" algn="l" rtl="0">
              <a:spcBef>
                <a:spcPts val="0"/>
              </a:spcBef>
              <a:spcAft>
                <a:spcPts val="0"/>
              </a:spcAft>
              <a:buFont typeface="+mj-lt"/>
              <a:buAutoNum type="arabicPeriod"/>
            </a:pPr>
            <a:endParaRPr sz="1400" dirty="0">
              <a:latin typeface="Itim" panose="020B0604020202020204" charset="-34"/>
              <a:cs typeface="Itim" panose="020B0604020202020204" charset="-34"/>
            </a:endParaRPr>
          </a:p>
        </p:txBody>
      </p:sp>
      <p:grpSp>
        <p:nvGrpSpPr>
          <p:cNvPr id="851" name="Google Shape;851;p31"/>
          <p:cNvGrpSpPr/>
          <p:nvPr/>
        </p:nvGrpSpPr>
        <p:grpSpPr>
          <a:xfrm>
            <a:off x="719990" y="925800"/>
            <a:ext cx="2960453" cy="176025"/>
            <a:chOff x="4345425" y="2175475"/>
            <a:chExt cx="800750" cy="176025"/>
          </a:xfrm>
        </p:grpSpPr>
        <p:sp>
          <p:nvSpPr>
            <p:cNvPr id="852" name="Google Shape;852;p31"/>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31"/>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54" name="Google Shape;854;p31"/>
          <p:cNvSpPr txBox="1">
            <a:spLocks noGrp="1"/>
          </p:cNvSpPr>
          <p:nvPr>
            <p:ph type="subTitle" idx="6"/>
          </p:nvPr>
        </p:nvSpPr>
        <p:spPr>
          <a:xfrm>
            <a:off x="5257800" y="2076621"/>
            <a:ext cx="3467100" cy="572700"/>
          </a:xfrm>
          <a:prstGeom prst="rect">
            <a:avLst/>
          </a:prstGeom>
        </p:spPr>
        <p:txBody>
          <a:bodyPr spcFirstLastPara="1" wrap="square" lIns="0" tIns="0" rIns="0" bIns="0" anchor="t" anchorCtr="0">
            <a:noAutofit/>
          </a:bodyPr>
          <a:lstStyle/>
          <a:p>
            <a:pPr marL="342900" lvl="0" indent="-342900" algn="l" rtl="0">
              <a:spcBef>
                <a:spcPts val="0"/>
              </a:spcBef>
              <a:spcAft>
                <a:spcPts val="0"/>
              </a:spcAft>
              <a:buClr>
                <a:schemeClr val="dk2"/>
              </a:buClr>
              <a:buSzPts val="1100"/>
              <a:buFont typeface="+mj-lt"/>
              <a:buAutoNum type="arabicPeriod"/>
            </a:pPr>
            <a:r>
              <a:rPr lang="en-US" sz="1300" dirty="0" err="1">
                <a:latin typeface="Itim" panose="020B0604020202020204" charset="-34"/>
                <a:cs typeface="Itim" panose="020B0604020202020204" charset="-34"/>
              </a:rPr>
              <a:t>Melaporkan</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beberapa</a:t>
            </a:r>
            <a:r>
              <a:rPr lang="en-US" sz="1300" dirty="0">
                <a:latin typeface="Itim" panose="020B0604020202020204" charset="-34"/>
                <a:cs typeface="Itim" panose="020B0604020202020204" charset="-34"/>
              </a:rPr>
              <a:t> masa </a:t>
            </a:r>
            <a:r>
              <a:rPr lang="en-US" sz="1300" dirty="0" err="1">
                <a:latin typeface="Itim" panose="020B0604020202020204" charset="-34"/>
                <a:cs typeface="Itim" panose="020B0604020202020204" charset="-34"/>
              </a:rPr>
              <a:t>pajak</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dalam</a:t>
            </a:r>
            <a:r>
              <a:rPr lang="en-US" sz="1300" dirty="0">
                <a:latin typeface="Itim" panose="020B0604020202020204" charset="-34"/>
                <a:cs typeface="Itim" panose="020B0604020202020204" charset="-34"/>
              </a:rPr>
              <a:t> 1 </a:t>
            </a:r>
            <a:r>
              <a:rPr lang="en-US" sz="1300" dirty="0" err="1">
                <a:latin typeface="Itim" panose="020B0604020202020204" charset="-34"/>
                <a:cs typeface="Itim" panose="020B0604020202020204" charset="-34"/>
              </a:rPr>
              <a:t>surat</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pemberitahuan</a:t>
            </a:r>
            <a:r>
              <a:rPr lang="en-US" sz="1300" dirty="0">
                <a:latin typeface="Itim" panose="020B0604020202020204" charset="-34"/>
                <a:cs typeface="Itim" panose="020B0604020202020204" charset="-34"/>
              </a:rPr>
              <a:t> masa.</a:t>
            </a:r>
          </a:p>
          <a:p>
            <a:pPr marL="342900" lvl="0" indent="-342900" algn="l" rtl="0">
              <a:spcBef>
                <a:spcPts val="0"/>
              </a:spcBef>
              <a:spcAft>
                <a:spcPts val="0"/>
              </a:spcAft>
              <a:buClr>
                <a:schemeClr val="dk2"/>
              </a:buClr>
              <a:buSzPts val="1100"/>
              <a:buFont typeface="+mj-lt"/>
              <a:buAutoNum type="arabicPeriod"/>
            </a:pPr>
            <a:r>
              <a:rPr lang="en-US" sz="1300" dirty="0" err="1">
                <a:latin typeface="Itim" panose="020B0604020202020204" charset="-34"/>
                <a:cs typeface="Itim" panose="020B0604020202020204" charset="-34"/>
              </a:rPr>
              <a:t>Mengajukan</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surat</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keberatan</a:t>
            </a:r>
            <a:r>
              <a:rPr lang="en-US" sz="1300" dirty="0">
                <a:latin typeface="Itim" panose="020B0604020202020204" charset="-34"/>
                <a:cs typeface="Itim" panose="020B0604020202020204" charset="-34"/>
              </a:rPr>
              <a:t> dan banding</a:t>
            </a:r>
          </a:p>
          <a:p>
            <a:pPr marL="342900" lvl="0" indent="-342900" algn="l" rtl="0">
              <a:spcBef>
                <a:spcPts val="0"/>
              </a:spcBef>
              <a:spcAft>
                <a:spcPts val="0"/>
              </a:spcAft>
              <a:buClr>
                <a:schemeClr val="dk2"/>
              </a:buClr>
              <a:buSzPts val="1100"/>
              <a:buFont typeface="+mj-lt"/>
              <a:buAutoNum type="arabicPeriod"/>
            </a:pPr>
            <a:r>
              <a:rPr lang="en-US" sz="1300" dirty="0" err="1">
                <a:latin typeface="Itim" panose="020B0604020202020204" charset="-34"/>
                <a:cs typeface="Itim" panose="020B0604020202020204" charset="-34"/>
              </a:rPr>
              <a:t>Memperpanjang</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jangka</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waktu</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penyampaian</a:t>
            </a:r>
            <a:r>
              <a:rPr lang="en-US" sz="1300" dirty="0">
                <a:latin typeface="Itim" panose="020B0604020202020204" charset="-34"/>
                <a:cs typeface="Itim" panose="020B0604020202020204" charset="-34"/>
              </a:rPr>
              <a:t> Surat </a:t>
            </a:r>
            <a:r>
              <a:rPr lang="en-US" sz="1300" dirty="0" err="1">
                <a:latin typeface="Itim" panose="020B0604020202020204" charset="-34"/>
                <a:cs typeface="Itim" panose="020B0604020202020204" charset="-34"/>
              </a:rPr>
              <a:t>Pemberitahuan</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Tahunan</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Pajak</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Penghasilan</a:t>
            </a:r>
            <a:endParaRPr lang="en-US" sz="1300" dirty="0">
              <a:latin typeface="Itim" panose="020B0604020202020204" charset="-34"/>
              <a:cs typeface="Itim" panose="020B0604020202020204" charset="-34"/>
            </a:endParaRPr>
          </a:p>
          <a:p>
            <a:pPr marL="342900" lvl="0" indent="-342900" algn="l" rtl="0">
              <a:spcBef>
                <a:spcPts val="0"/>
              </a:spcBef>
              <a:spcAft>
                <a:spcPts val="0"/>
              </a:spcAft>
              <a:buClr>
                <a:schemeClr val="dk2"/>
              </a:buClr>
              <a:buSzPts val="1100"/>
              <a:buFont typeface="+mj-lt"/>
              <a:buAutoNum type="arabicPeriod"/>
            </a:pPr>
            <a:r>
              <a:rPr lang="en-US" sz="1300" dirty="0" err="1">
                <a:latin typeface="Itim" panose="020B0604020202020204" charset="-34"/>
                <a:cs typeface="Itim" panose="020B0604020202020204" charset="-34"/>
              </a:rPr>
              <a:t>Membetulkan</a:t>
            </a:r>
            <a:r>
              <a:rPr lang="en-US" sz="1300" dirty="0">
                <a:latin typeface="Itim" panose="020B0604020202020204" charset="-34"/>
                <a:cs typeface="Itim" panose="020B0604020202020204" charset="-34"/>
              </a:rPr>
              <a:t> Surat </a:t>
            </a:r>
            <a:r>
              <a:rPr lang="en-US" sz="1300" dirty="0" err="1">
                <a:latin typeface="Itim" panose="020B0604020202020204" charset="-34"/>
                <a:cs typeface="Itim" panose="020B0604020202020204" charset="-34"/>
              </a:rPr>
              <a:t>Pemberitahuan</a:t>
            </a:r>
            <a:endParaRPr lang="en-US" sz="1300" dirty="0">
              <a:latin typeface="Itim" panose="020B0604020202020204" charset="-34"/>
              <a:cs typeface="Itim" panose="020B0604020202020204" charset="-34"/>
            </a:endParaRPr>
          </a:p>
          <a:p>
            <a:pPr marL="342900" lvl="0" indent="-342900" algn="l" rtl="0">
              <a:spcBef>
                <a:spcPts val="0"/>
              </a:spcBef>
              <a:spcAft>
                <a:spcPts val="0"/>
              </a:spcAft>
              <a:buClr>
                <a:schemeClr val="dk2"/>
              </a:buClr>
              <a:buSzPts val="1100"/>
              <a:buFont typeface="+mj-lt"/>
              <a:buAutoNum type="arabicPeriod"/>
            </a:pPr>
            <a:r>
              <a:rPr lang="en-US" sz="1300" dirty="0" err="1">
                <a:latin typeface="Itim" panose="020B0604020202020204" charset="-34"/>
                <a:cs typeface="Itim" panose="020B0604020202020204" charset="-34"/>
              </a:rPr>
              <a:t>Mengajukan</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permohonan</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pengembalian</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kelebihan</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pembayaran</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pajak</a:t>
            </a:r>
            <a:r>
              <a:rPr lang="en-US" sz="1300" dirty="0">
                <a:latin typeface="Itim" panose="020B0604020202020204" charset="-34"/>
                <a:cs typeface="Itim" panose="020B0604020202020204" charset="-34"/>
              </a:rPr>
              <a:t> </a:t>
            </a:r>
          </a:p>
          <a:p>
            <a:pPr marL="342900" indent="-342900" algn="l">
              <a:buSzPts val="1100"/>
              <a:buFont typeface="+mj-lt"/>
              <a:buAutoNum type="arabicPeriod"/>
            </a:pPr>
            <a:r>
              <a:rPr lang="en-US" sz="1300" dirty="0" err="1">
                <a:latin typeface="Itim" panose="020B0604020202020204" charset="-34"/>
                <a:cs typeface="Itim" panose="020B0604020202020204" charset="-34"/>
              </a:rPr>
              <a:t>Mengajukan</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keberatan</a:t>
            </a:r>
            <a:endParaRPr lang="en-US" sz="1300" dirty="0">
              <a:latin typeface="Itim" panose="020B0604020202020204" charset="-34"/>
              <a:cs typeface="Itim" panose="020B0604020202020204" charset="-34"/>
            </a:endParaRPr>
          </a:p>
          <a:p>
            <a:pPr marL="342900" lvl="0" indent="-342900" algn="l" rtl="0">
              <a:spcBef>
                <a:spcPts val="0"/>
              </a:spcBef>
              <a:spcAft>
                <a:spcPts val="0"/>
              </a:spcAft>
              <a:buClr>
                <a:schemeClr val="dk2"/>
              </a:buClr>
              <a:buSzPts val="1100"/>
              <a:buFont typeface="+mj-lt"/>
              <a:buAutoNum type="arabicPeriod"/>
            </a:pPr>
            <a:r>
              <a:rPr lang="en-US" sz="1300" dirty="0" err="1">
                <a:latin typeface="Itim" panose="020B0604020202020204" charset="-34"/>
                <a:cs typeface="Itim" panose="020B0604020202020204" charset="-34"/>
              </a:rPr>
              <a:t>Mengajukan</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permohonan</a:t>
            </a:r>
            <a:r>
              <a:rPr lang="en-US" sz="1300" dirty="0">
                <a:latin typeface="Itim" panose="020B0604020202020204" charset="-34"/>
                <a:cs typeface="Itim" panose="020B0604020202020204" charset="-34"/>
              </a:rPr>
              <a:t> banding</a:t>
            </a:r>
          </a:p>
          <a:p>
            <a:pPr marL="342900" lvl="0" indent="-342900" algn="l" rtl="0">
              <a:spcBef>
                <a:spcPts val="0"/>
              </a:spcBef>
              <a:spcAft>
                <a:spcPts val="0"/>
              </a:spcAft>
              <a:buClr>
                <a:schemeClr val="dk2"/>
              </a:buClr>
              <a:buSzPts val="1100"/>
              <a:buFont typeface="+mj-lt"/>
              <a:buAutoNum type="arabicPeriod"/>
            </a:pPr>
            <a:r>
              <a:rPr lang="en-US" sz="1300" dirty="0" err="1">
                <a:latin typeface="Itim" panose="020B0604020202020204" charset="-34"/>
                <a:cs typeface="Itim" panose="020B0604020202020204" charset="-34"/>
              </a:rPr>
              <a:t>Menunjuk</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seorang</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kuasa</a:t>
            </a:r>
            <a:endParaRPr lang="en-US" sz="1300" dirty="0">
              <a:latin typeface="Itim" panose="020B0604020202020204" charset="-34"/>
              <a:cs typeface="Itim" panose="020B0604020202020204" charset="-34"/>
            </a:endParaRPr>
          </a:p>
          <a:p>
            <a:pPr marL="342900" lvl="0" indent="-342900" algn="l" rtl="0">
              <a:spcBef>
                <a:spcPts val="0"/>
              </a:spcBef>
              <a:spcAft>
                <a:spcPts val="0"/>
              </a:spcAft>
              <a:buClr>
                <a:schemeClr val="dk2"/>
              </a:buClr>
              <a:buSzPts val="1100"/>
              <a:buFont typeface="+mj-lt"/>
              <a:buAutoNum type="arabicPeriod"/>
            </a:pPr>
            <a:r>
              <a:rPr lang="en-US" sz="1300" dirty="0" err="1">
                <a:latin typeface="Itim" panose="020B0604020202020204" charset="-34"/>
                <a:cs typeface="Itim" panose="020B0604020202020204" charset="-34"/>
              </a:rPr>
              <a:t>Memperoleh</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pengurangan</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atau</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penghapusan</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sanksi</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administrasi</a:t>
            </a:r>
            <a:r>
              <a:rPr lang="en-US" sz="1300" dirty="0">
                <a:latin typeface="Itim" panose="020B0604020202020204" charset="-34"/>
                <a:cs typeface="Itim" panose="020B0604020202020204" charset="-34"/>
              </a:rPr>
              <a:t> </a:t>
            </a:r>
            <a:r>
              <a:rPr lang="en-US" sz="1300" dirty="0" err="1">
                <a:latin typeface="Itim" panose="020B0604020202020204" charset="-34"/>
                <a:cs typeface="Itim" panose="020B0604020202020204" charset="-34"/>
              </a:rPr>
              <a:t>pajak</a:t>
            </a:r>
            <a:endParaRPr sz="1300" dirty="0">
              <a:latin typeface="Itim" panose="020B0604020202020204" charset="-34"/>
              <a:cs typeface="Itim" panose="020B0604020202020204" charset="-34"/>
            </a:endParaRPr>
          </a:p>
        </p:txBody>
      </p:sp>
      <p:grpSp>
        <p:nvGrpSpPr>
          <p:cNvPr id="859" name="Google Shape;859;p31"/>
          <p:cNvGrpSpPr/>
          <p:nvPr/>
        </p:nvGrpSpPr>
        <p:grpSpPr>
          <a:xfrm rot="474658">
            <a:off x="1381256" y="1507939"/>
            <a:ext cx="1557467" cy="585348"/>
            <a:chOff x="4345425" y="2175475"/>
            <a:chExt cx="800750" cy="176025"/>
          </a:xfrm>
        </p:grpSpPr>
        <p:sp>
          <p:nvSpPr>
            <p:cNvPr id="860" name="Google Shape;860;p31"/>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31"/>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5" name="Google Shape;865;p31"/>
          <p:cNvGrpSpPr/>
          <p:nvPr/>
        </p:nvGrpSpPr>
        <p:grpSpPr>
          <a:xfrm rot="474658">
            <a:off x="6175019" y="1507926"/>
            <a:ext cx="1557467" cy="585348"/>
            <a:chOff x="4345425" y="2175475"/>
            <a:chExt cx="800750" cy="176025"/>
          </a:xfrm>
        </p:grpSpPr>
        <p:sp>
          <p:nvSpPr>
            <p:cNvPr id="866" name="Google Shape;866;p31"/>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31"/>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2" name="Google Shape;872;p31"/>
          <p:cNvSpPr txBox="1">
            <a:spLocks noGrp="1"/>
          </p:cNvSpPr>
          <p:nvPr>
            <p:ph type="subTitle" idx="4"/>
          </p:nvPr>
        </p:nvSpPr>
        <p:spPr>
          <a:xfrm>
            <a:off x="5676900" y="1584571"/>
            <a:ext cx="2506200" cy="406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2"/>
              </a:buClr>
              <a:buSzPts val="1100"/>
              <a:buFont typeface="Arial"/>
              <a:buNone/>
            </a:pPr>
            <a:r>
              <a:rPr lang="en" dirty="0"/>
              <a:t>Hak </a:t>
            </a:r>
            <a:endParaRPr dirty="0"/>
          </a:p>
        </p:txBody>
      </p:sp>
      <p:sp>
        <p:nvSpPr>
          <p:cNvPr id="3" name="Subtitle 2">
            <a:extLst>
              <a:ext uri="{FF2B5EF4-FFF2-40B4-BE49-F238E27FC236}">
                <a16:creationId xmlns:a16="http://schemas.microsoft.com/office/drawing/2014/main" id="{CD56D6D6-D5E2-4AC3-A33D-E99540D8BCC1}"/>
              </a:ext>
            </a:extLst>
          </p:cNvPr>
          <p:cNvSpPr>
            <a:spLocks noGrp="1"/>
          </p:cNvSpPr>
          <p:nvPr>
            <p:ph type="subTitle" idx="3"/>
          </p:nvPr>
        </p:nvSpPr>
        <p:spPr/>
        <p:txBody>
          <a:bodyPr/>
          <a:lstStyle/>
          <a:p>
            <a:r>
              <a:rPr lang="en-US" dirty="0" err="1"/>
              <a:t>Kewajiban</a:t>
            </a:r>
            <a:r>
              <a:rPr lang="en-US" dirty="0"/>
              <a:t> </a:t>
            </a:r>
            <a:endParaRPr lang="en-ID"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6"/>
        <p:cNvGrpSpPr/>
        <p:nvPr/>
      </p:nvGrpSpPr>
      <p:grpSpPr>
        <a:xfrm>
          <a:off x="0" y="0"/>
          <a:ext cx="0" cy="0"/>
          <a:chOff x="0" y="0"/>
          <a:chExt cx="0" cy="0"/>
        </a:xfrm>
      </p:grpSpPr>
      <p:sp>
        <p:nvSpPr>
          <p:cNvPr id="904" name="Google Shape;904;p32"/>
          <p:cNvSpPr txBox="1">
            <a:spLocks noGrp="1"/>
          </p:cNvSpPr>
          <p:nvPr>
            <p:ph type="title"/>
          </p:nvPr>
        </p:nvSpPr>
        <p:spPr>
          <a:xfrm>
            <a:off x="1033295" y="1412836"/>
            <a:ext cx="2808000" cy="755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NPWP</a:t>
            </a:r>
            <a:br>
              <a:rPr lang="en" dirty="0"/>
            </a:br>
            <a:r>
              <a:rPr lang="en" sz="1200" dirty="0"/>
              <a:t>Nomor Pokok Wajib Pajak </a:t>
            </a:r>
            <a:endParaRPr dirty="0"/>
          </a:p>
        </p:txBody>
      </p:sp>
      <p:sp>
        <p:nvSpPr>
          <p:cNvPr id="905" name="Google Shape;905;p32"/>
          <p:cNvSpPr txBox="1">
            <a:spLocks noGrp="1"/>
          </p:cNvSpPr>
          <p:nvPr>
            <p:ph type="body" idx="1"/>
          </p:nvPr>
        </p:nvSpPr>
        <p:spPr>
          <a:xfrm>
            <a:off x="525628" y="2636960"/>
            <a:ext cx="4017135" cy="11535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ID" sz="1400" b="0" i="0" dirty="0" err="1">
                <a:solidFill>
                  <a:srgbClr val="4D5156"/>
                </a:solidFill>
                <a:effectLst/>
                <a:latin typeface="arial" panose="020B0604020202020204" pitchFamily="34" charset="0"/>
              </a:rPr>
              <a:t>Nomor</a:t>
            </a:r>
            <a:r>
              <a:rPr lang="en-ID" sz="1400" b="0" i="0" dirty="0">
                <a:solidFill>
                  <a:srgbClr val="4D5156"/>
                </a:solidFill>
                <a:effectLst/>
                <a:latin typeface="arial" panose="020B0604020202020204" pitchFamily="34" charset="0"/>
              </a:rPr>
              <a:t> yang </a:t>
            </a:r>
            <a:r>
              <a:rPr lang="en-ID" sz="1400" b="0" i="0" dirty="0" err="1">
                <a:solidFill>
                  <a:srgbClr val="4D5156"/>
                </a:solidFill>
                <a:effectLst/>
                <a:latin typeface="arial" panose="020B0604020202020204" pitchFamily="34" charset="0"/>
              </a:rPr>
              <a:t>diberikan</a:t>
            </a:r>
            <a:r>
              <a:rPr lang="en-ID" sz="1400" b="0" i="0" dirty="0">
                <a:solidFill>
                  <a:srgbClr val="4D5156"/>
                </a:solidFill>
                <a:effectLst/>
                <a:latin typeface="arial" panose="020B0604020202020204" pitchFamily="34" charset="0"/>
              </a:rPr>
              <a:t> </a:t>
            </a:r>
            <a:r>
              <a:rPr lang="en-ID" sz="1400" b="0" i="0" dirty="0" err="1">
                <a:solidFill>
                  <a:srgbClr val="4D5156"/>
                </a:solidFill>
                <a:effectLst/>
                <a:latin typeface="arial" panose="020B0604020202020204" pitchFamily="34" charset="0"/>
              </a:rPr>
              <a:t>kepada</a:t>
            </a:r>
            <a:r>
              <a:rPr lang="en-ID" sz="1400" b="0" i="0" dirty="0">
                <a:solidFill>
                  <a:srgbClr val="4D5156"/>
                </a:solidFill>
                <a:effectLst/>
                <a:latin typeface="arial" panose="020B0604020202020204" pitchFamily="34" charset="0"/>
              </a:rPr>
              <a:t> </a:t>
            </a:r>
            <a:r>
              <a:rPr lang="en-ID" sz="1400" b="0" i="0" dirty="0" err="1">
                <a:solidFill>
                  <a:srgbClr val="4D5156"/>
                </a:solidFill>
                <a:effectLst/>
                <a:latin typeface="arial" panose="020B0604020202020204" pitchFamily="34" charset="0"/>
              </a:rPr>
              <a:t>wajib</a:t>
            </a:r>
            <a:r>
              <a:rPr lang="en-ID" sz="1400" b="0" i="0" dirty="0">
                <a:solidFill>
                  <a:srgbClr val="4D5156"/>
                </a:solidFill>
                <a:effectLst/>
                <a:latin typeface="arial" panose="020B0604020202020204" pitchFamily="34" charset="0"/>
              </a:rPr>
              <a:t> </a:t>
            </a:r>
            <a:r>
              <a:rPr lang="en-ID" sz="1400" b="0" i="0" dirty="0" err="1">
                <a:solidFill>
                  <a:srgbClr val="4D5156"/>
                </a:solidFill>
                <a:effectLst/>
                <a:latin typeface="arial" panose="020B0604020202020204" pitchFamily="34" charset="0"/>
              </a:rPr>
              <a:t>pajak</a:t>
            </a:r>
            <a:r>
              <a:rPr lang="en-ID" sz="1400" b="0" i="0" dirty="0">
                <a:solidFill>
                  <a:srgbClr val="4D5156"/>
                </a:solidFill>
                <a:effectLst/>
                <a:latin typeface="arial" panose="020B0604020202020204" pitchFamily="34" charset="0"/>
              </a:rPr>
              <a:t> </a:t>
            </a:r>
            <a:r>
              <a:rPr lang="en-ID" sz="1400" b="0" i="0" dirty="0" err="1">
                <a:solidFill>
                  <a:srgbClr val="4D5156"/>
                </a:solidFill>
                <a:effectLst/>
                <a:latin typeface="arial" panose="020B0604020202020204" pitchFamily="34" charset="0"/>
              </a:rPr>
              <a:t>sebagai</a:t>
            </a:r>
            <a:r>
              <a:rPr lang="en-ID" sz="1400" b="0" i="0" dirty="0">
                <a:solidFill>
                  <a:srgbClr val="4D5156"/>
                </a:solidFill>
                <a:effectLst/>
                <a:latin typeface="arial" panose="020B0604020202020204" pitchFamily="34" charset="0"/>
              </a:rPr>
              <a:t> </a:t>
            </a:r>
            <a:r>
              <a:rPr lang="en-ID" sz="1400" b="0" i="0" dirty="0" err="1">
                <a:solidFill>
                  <a:srgbClr val="4D5156"/>
                </a:solidFill>
                <a:effectLst/>
                <a:latin typeface="arial" panose="020B0604020202020204" pitchFamily="34" charset="0"/>
              </a:rPr>
              <a:t>sarana</a:t>
            </a:r>
            <a:r>
              <a:rPr lang="en-ID" sz="1400" b="0" i="0" dirty="0">
                <a:solidFill>
                  <a:srgbClr val="4D5156"/>
                </a:solidFill>
                <a:effectLst/>
                <a:latin typeface="arial" panose="020B0604020202020204" pitchFamily="34" charset="0"/>
              </a:rPr>
              <a:t> </a:t>
            </a:r>
            <a:r>
              <a:rPr lang="en-ID" sz="1400" b="0" i="0" dirty="0" err="1">
                <a:solidFill>
                  <a:srgbClr val="4D5156"/>
                </a:solidFill>
                <a:effectLst/>
                <a:latin typeface="arial" panose="020B0604020202020204" pitchFamily="34" charset="0"/>
              </a:rPr>
              <a:t>dalam</a:t>
            </a:r>
            <a:r>
              <a:rPr lang="en-ID" sz="1400" b="0" i="0" dirty="0">
                <a:solidFill>
                  <a:srgbClr val="4D5156"/>
                </a:solidFill>
                <a:effectLst/>
                <a:latin typeface="arial" panose="020B0604020202020204" pitchFamily="34" charset="0"/>
              </a:rPr>
              <a:t> </a:t>
            </a:r>
            <a:r>
              <a:rPr lang="en-ID" sz="1400" b="0" i="0" dirty="0" err="1">
                <a:solidFill>
                  <a:srgbClr val="4D5156"/>
                </a:solidFill>
                <a:effectLst/>
                <a:latin typeface="arial" panose="020B0604020202020204" pitchFamily="34" charset="0"/>
              </a:rPr>
              <a:t>administrasi</a:t>
            </a:r>
            <a:r>
              <a:rPr lang="en-ID" sz="1400" b="0" i="0" dirty="0">
                <a:solidFill>
                  <a:srgbClr val="4D5156"/>
                </a:solidFill>
                <a:effectLst/>
                <a:latin typeface="arial" panose="020B0604020202020204" pitchFamily="34" charset="0"/>
              </a:rPr>
              <a:t> </a:t>
            </a:r>
            <a:r>
              <a:rPr lang="en-ID" sz="1400" b="0" i="0" dirty="0" err="1">
                <a:solidFill>
                  <a:srgbClr val="4D5156"/>
                </a:solidFill>
                <a:effectLst/>
                <a:latin typeface="arial" panose="020B0604020202020204" pitchFamily="34" charset="0"/>
              </a:rPr>
              <a:t>perpajakan</a:t>
            </a:r>
            <a:r>
              <a:rPr lang="en-ID" sz="1400" b="0" i="0" dirty="0">
                <a:solidFill>
                  <a:srgbClr val="4D5156"/>
                </a:solidFill>
                <a:effectLst/>
                <a:latin typeface="arial" panose="020B0604020202020204" pitchFamily="34" charset="0"/>
              </a:rPr>
              <a:t> yang </a:t>
            </a:r>
            <a:r>
              <a:rPr lang="en-ID" sz="1400" b="0" i="0" dirty="0" err="1">
                <a:solidFill>
                  <a:srgbClr val="4D5156"/>
                </a:solidFill>
                <a:effectLst/>
                <a:latin typeface="arial" panose="020B0604020202020204" pitchFamily="34" charset="0"/>
              </a:rPr>
              <a:t>dipergunakan</a:t>
            </a:r>
            <a:r>
              <a:rPr lang="en-ID" sz="1400" b="0" i="0" dirty="0">
                <a:solidFill>
                  <a:srgbClr val="4D5156"/>
                </a:solidFill>
                <a:effectLst/>
                <a:latin typeface="arial" panose="020B0604020202020204" pitchFamily="34" charset="0"/>
              </a:rPr>
              <a:t> </a:t>
            </a:r>
            <a:r>
              <a:rPr lang="en-ID" sz="1400" b="0" i="0" dirty="0" err="1">
                <a:solidFill>
                  <a:srgbClr val="4D5156"/>
                </a:solidFill>
                <a:effectLst/>
                <a:latin typeface="arial" panose="020B0604020202020204" pitchFamily="34" charset="0"/>
              </a:rPr>
              <a:t>sebagai</a:t>
            </a:r>
            <a:r>
              <a:rPr lang="en-ID" sz="1400" b="0" i="0" dirty="0">
                <a:solidFill>
                  <a:srgbClr val="4D5156"/>
                </a:solidFill>
                <a:effectLst/>
                <a:latin typeface="arial" panose="020B0604020202020204" pitchFamily="34" charset="0"/>
              </a:rPr>
              <a:t> </a:t>
            </a:r>
            <a:r>
              <a:rPr lang="en-ID" sz="1400" b="0" i="0" dirty="0" err="1">
                <a:solidFill>
                  <a:srgbClr val="4D5156"/>
                </a:solidFill>
                <a:effectLst/>
                <a:latin typeface="arial" panose="020B0604020202020204" pitchFamily="34" charset="0"/>
              </a:rPr>
              <a:t>tanda</a:t>
            </a:r>
            <a:r>
              <a:rPr lang="en-ID" sz="1400" b="0" i="0" dirty="0">
                <a:solidFill>
                  <a:srgbClr val="4D5156"/>
                </a:solidFill>
                <a:effectLst/>
                <a:latin typeface="arial" panose="020B0604020202020204" pitchFamily="34" charset="0"/>
              </a:rPr>
              <a:t> </a:t>
            </a:r>
            <a:r>
              <a:rPr lang="en-ID" sz="1400" b="0" i="0" dirty="0" err="1">
                <a:solidFill>
                  <a:srgbClr val="4D5156"/>
                </a:solidFill>
                <a:effectLst/>
                <a:latin typeface="arial" panose="020B0604020202020204" pitchFamily="34" charset="0"/>
              </a:rPr>
              <a:t>pengenal</a:t>
            </a:r>
            <a:r>
              <a:rPr lang="en-ID" sz="1400" b="0" i="0" dirty="0">
                <a:solidFill>
                  <a:srgbClr val="4D5156"/>
                </a:solidFill>
                <a:effectLst/>
                <a:latin typeface="arial" panose="020B0604020202020204" pitchFamily="34" charset="0"/>
              </a:rPr>
              <a:t> </a:t>
            </a:r>
            <a:r>
              <a:rPr lang="en-ID" sz="1400" b="0" i="0" dirty="0" err="1">
                <a:solidFill>
                  <a:srgbClr val="4D5156"/>
                </a:solidFill>
                <a:effectLst/>
                <a:latin typeface="arial" panose="020B0604020202020204" pitchFamily="34" charset="0"/>
              </a:rPr>
              <a:t>diri</a:t>
            </a:r>
            <a:r>
              <a:rPr lang="en-ID" sz="1400" b="0" i="0" dirty="0">
                <a:solidFill>
                  <a:srgbClr val="4D5156"/>
                </a:solidFill>
                <a:effectLst/>
                <a:latin typeface="arial" panose="020B0604020202020204" pitchFamily="34" charset="0"/>
              </a:rPr>
              <a:t> </a:t>
            </a:r>
            <a:r>
              <a:rPr lang="en-ID" sz="1400" b="0" i="0" dirty="0" err="1">
                <a:solidFill>
                  <a:srgbClr val="4D5156"/>
                </a:solidFill>
                <a:effectLst/>
                <a:latin typeface="arial" panose="020B0604020202020204" pitchFamily="34" charset="0"/>
              </a:rPr>
              <a:t>atau</a:t>
            </a:r>
            <a:r>
              <a:rPr lang="en-ID" sz="1400" b="0" i="0" dirty="0">
                <a:solidFill>
                  <a:srgbClr val="4D5156"/>
                </a:solidFill>
                <a:effectLst/>
                <a:latin typeface="arial" panose="020B0604020202020204" pitchFamily="34" charset="0"/>
              </a:rPr>
              <a:t> </a:t>
            </a:r>
            <a:r>
              <a:rPr lang="en-ID" sz="1400" b="0" i="0" dirty="0" err="1">
                <a:solidFill>
                  <a:srgbClr val="4D5156"/>
                </a:solidFill>
                <a:effectLst/>
                <a:latin typeface="arial" panose="020B0604020202020204" pitchFamily="34" charset="0"/>
              </a:rPr>
              <a:t>identitas</a:t>
            </a:r>
            <a:r>
              <a:rPr lang="en-ID" sz="1400" b="0" i="0" dirty="0">
                <a:solidFill>
                  <a:srgbClr val="4D5156"/>
                </a:solidFill>
                <a:effectLst/>
                <a:latin typeface="arial" panose="020B0604020202020204" pitchFamily="34" charset="0"/>
              </a:rPr>
              <a:t> </a:t>
            </a:r>
            <a:r>
              <a:rPr lang="en-ID" sz="1400" b="0" i="0" dirty="0" err="1">
                <a:solidFill>
                  <a:srgbClr val="4D5156"/>
                </a:solidFill>
                <a:effectLst/>
                <a:latin typeface="arial" panose="020B0604020202020204" pitchFamily="34" charset="0"/>
              </a:rPr>
              <a:t>wajib</a:t>
            </a:r>
            <a:r>
              <a:rPr lang="en-ID" sz="1400" b="0" i="0" dirty="0">
                <a:solidFill>
                  <a:srgbClr val="4D5156"/>
                </a:solidFill>
                <a:effectLst/>
                <a:latin typeface="arial" panose="020B0604020202020204" pitchFamily="34" charset="0"/>
              </a:rPr>
              <a:t> </a:t>
            </a:r>
            <a:r>
              <a:rPr lang="en-ID" sz="1400" b="0" i="0" dirty="0" err="1">
                <a:solidFill>
                  <a:srgbClr val="4D5156"/>
                </a:solidFill>
                <a:effectLst/>
                <a:latin typeface="arial" panose="020B0604020202020204" pitchFamily="34" charset="0"/>
              </a:rPr>
              <a:t>pajak</a:t>
            </a:r>
            <a:r>
              <a:rPr lang="en-ID" sz="1400" b="0" i="0" dirty="0">
                <a:solidFill>
                  <a:srgbClr val="4D5156"/>
                </a:solidFill>
                <a:effectLst/>
                <a:latin typeface="arial" panose="020B0604020202020204" pitchFamily="34" charset="0"/>
              </a:rPr>
              <a:t> </a:t>
            </a:r>
            <a:r>
              <a:rPr lang="en-ID" sz="1400" b="0" i="0" dirty="0" err="1">
                <a:solidFill>
                  <a:srgbClr val="4D5156"/>
                </a:solidFill>
                <a:effectLst/>
                <a:latin typeface="arial" panose="020B0604020202020204" pitchFamily="34" charset="0"/>
              </a:rPr>
              <a:t>dalam</a:t>
            </a:r>
            <a:r>
              <a:rPr lang="en-ID" sz="1400" b="0" i="0" dirty="0">
                <a:solidFill>
                  <a:srgbClr val="4D5156"/>
                </a:solidFill>
                <a:effectLst/>
                <a:latin typeface="arial" panose="020B0604020202020204" pitchFamily="34" charset="0"/>
              </a:rPr>
              <a:t> </a:t>
            </a:r>
            <a:r>
              <a:rPr lang="en-ID" sz="1400" b="0" i="0" dirty="0" err="1">
                <a:solidFill>
                  <a:srgbClr val="4D5156"/>
                </a:solidFill>
                <a:effectLst/>
                <a:latin typeface="arial" panose="020B0604020202020204" pitchFamily="34" charset="0"/>
              </a:rPr>
              <a:t>melaksanakan</a:t>
            </a:r>
            <a:r>
              <a:rPr lang="en-ID" sz="1400" b="0" i="0" dirty="0">
                <a:solidFill>
                  <a:srgbClr val="4D5156"/>
                </a:solidFill>
                <a:effectLst/>
                <a:latin typeface="arial" panose="020B0604020202020204" pitchFamily="34" charset="0"/>
              </a:rPr>
              <a:t> </a:t>
            </a:r>
            <a:r>
              <a:rPr lang="en-ID" sz="1400" b="0" i="0" dirty="0" err="1">
                <a:solidFill>
                  <a:srgbClr val="4D5156"/>
                </a:solidFill>
                <a:effectLst/>
                <a:latin typeface="arial" panose="020B0604020202020204" pitchFamily="34" charset="0"/>
              </a:rPr>
              <a:t>hak</a:t>
            </a:r>
            <a:r>
              <a:rPr lang="en-ID" sz="1400" b="0" i="0" dirty="0">
                <a:solidFill>
                  <a:srgbClr val="4D5156"/>
                </a:solidFill>
                <a:effectLst/>
                <a:latin typeface="arial" panose="020B0604020202020204" pitchFamily="34" charset="0"/>
              </a:rPr>
              <a:t> dan </a:t>
            </a:r>
            <a:r>
              <a:rPr lang="en-ID" sz="1400" b="0" i="0" dirty="0" err="1">
                <a:solidFill>
                  <a:srgbClr val="4D5156"/>
                </a:solidFill>
                <a:effectLst/>
                <a:latin typeface="arial" panose="020B0604020202020204" pitchFamily="34" charset="0"/>
              </a:rPr>
              <a:t>kewajiban</a:t>
            </a:r>
            <a:r>
              <a:rPr lang="en-ID" sz="1400" b="0" i="0" dirty="0">
                <a:solidFill>
                  <a:srgbClr val="4D5156"/>
                </a:solidFill>
                <a:effectLst/>
                <a:latin typeface="arial" panose="020B0604020202020204" pitchFamily="34" charset="0"/>
              </a:rPr>
              <a:t> </a:t>
            </a:r>
            <a:r>
              <a:rPr lang="en-ID" sz="1400" b="0" i="0" dirty="0" err="1">
                <a:solidFill>
                  <a:srgbClr val="4D5156"/>
                </a:solidFill>
                <a:effectLst/>
                <a:latin typeface="arial" panose="020B0604020202020204" pitchFamily="34" charset="0"/>
              </a:rPr>
              <a:t>perpajakannya</a:t>
            </a:r>
            <a:r>
              <a:rPr lang="en-ID" sz="1400" b="0" i="0" dirty="0">
                <a:solidFill>
                  <a:srgbClr val="4D5156"/>
                </a:solidFill>
                <a:effectLst/>
                <a:latin typeface="arial" panose="020B0604020202020204" pitchFamily="34" charset="0"/>
              </a:rPr>
              <a:t>.</a:t>
            </a:r>
          </a:p>
          <a:p>
            <a:pPr marL="0" lvl="0" indent="0" algn="l" rtl="0">
              <a:spcBef>
                <a:spcPts val="0"/>
              </a:spcBef>
              <a:spcAft>
                <a:spcPts val="1600"/>
              </a:spcAft>
              <a:buNone/>
            </a:pPr>
            <a:r>
              <a:rPr lang="en-ID" sz="900" i="1" dirty="0">
                <a:solidFill>
                  <a:srgbClr val="4D5156"/>
                </a:solidFill>
                <a:latin typeface="arial" panose="020B0604020202020204" pitchFamily="34" charset="0"/>
              </a:rPr>
              <a:t>Source: </a:t>
            </a:r>
            <a:r>
              <a:rPr lang="es-ES" sz="900" b="1" i="1" dirty="0">
                <a:solidFill>
                  <a:srgbClr val="202124"/>
                </a:solidFill>
                <a:effectLst/>
                <a:latin typeface="arial" panose="020B0604020202020204" pitchFamily="34" charset="0"/>
              </a:rPr>
              <a:t>UU </a:t>
            </a:r>
            <a:r>
              <a:rPr lang="es-ES" sz="900" b="1" i="1" dirty="0" err="1">
                <a:solidFill>
                  <a:srgbClr val="202124"/>
                </a:solidFill>
                <a:effectLst/>
                <a:latin typeface="arial" panose="020B0604020202020204" pitchFamily="34" charset="0"/>
              </a:rPr>
              <a:t>Nomor</a:t>
            </a:r>
            <a:r>
              <a:rPr lang="es-ES" sz="900" b="1" i="1" dirty="0">
                <a:solidFill>
                  <a:srgbClr val="202124"/>
                </a:solidFill>
                <a:effectLst/>
                <a:latin typeface="arial" panose="020B0604020202020204" pitchFamily="34" charset="0"/>
              </a:rPr>
              <a:t> 16 </a:t>
            </a:r>
            <a:r>
              <a:rPr lang="es-ES" sz="900" b="1" i="1" dirty="0" err="1">
                <a:solidFill>
                  <a:srgbClr val="202124"/>
                </a:solidFill>
                <a:effectLst/>
                <a:latin typeface="arial" panose="020B0604020202020204" pitchFamily="34" charset="0"/>
              </a:rPr>
              <a:t>Tahun</a:t>
            </a:r>
            <a:r>
              <a:rPr lang="es-ES" sz="900" b="1" i="1" dirty="0">
                <a:solidFill>
                  <a:srgbClr val="202124"/>
                </a:solidFill>
                <a:effectLst/>
                <a:latin typeface="arial" panose="020B0604020202020204" pitchFamily="34" charset="0"/>
              </a:rPr>
              <a:t> 2009</a:t>
            </a:r>
            <a:endParaRPr sz="900" i="1" dirty="0"/>
          </a:p>
        </p:txBody>
      </p:sp>
      <p:grpSp>
        <p:nvGrpSpPr>
          <p:cNvPr id="914" name="Google Shape;914;p32"/>
          <p:cNvGrpSpPr/>
          <p:nvPr/>
        </p:nvGrpSpPr>
        <p:grpSpPr>
          <a:xfrm flipH="1">
            <a:off x="1273862" y="2089950"/>
            <a:ext cx="2383432" cy="176025"/>
            <a:chOff x="4345425" y="2175475"/>
            <a:chExt cx="800750" cy="176025"/>
          </a:xfrm>
        </p:grpSpPr>
        <p:sp>
          <p:nvSpPr>
            <p:cNvPr id="915" name="Google Shape;915;p32"/>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32"/>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9" name="Google Shape;929;p32"/>
          <p:cNvGrpSpPr/>
          <p:nvPr/>
        </p:nvGrpSpPr>
        <p:grpSpPr>
          <a:xfrm rot="1386640">
            <a:off x="3606831" y="807890"/>
            <a:ext cx="806665" cy="421749"/>
            <a:chOff x="1822875" y="1377000"/>
            <a:chExt cx="548075" cy="286550"/>
          </a:xfrm>
        </p:grpSpPr>
        <p:sp>
          <p:nvSpPr>
            <p:cNvPr id="930" name="Google Shape;930;p32"/>
            <p:cNvSpPr/>
            <p:nvPr/>
          </p:nvSpPr>
          <p:spPr>
            <a:xfrm>
              <a:off x="1822875" y="1402500"/>
              <a:ext cx="163425" cy="251950"/>
            </a:xfrm>
            <a:custGeom>
              <a:avLst/>
              <a:gdLst/>
              <a:ahLst/>
              <a:cxnLst/>
              <a:rect l="l" t="t" r="r" b="b"/>
              <a:pathLst>
                <a:path w="6537" h="10078" extrusionOk="0">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32"/>
            <p:cNvSpPr/>
            <p:nvPr/>
          </p:nvSpPr>
          <p:spPr>
            <a:xfrm>
              <a:off x="1824750" y="1417750"/>
              <a:ext cx="188550" cy="112450"/>
            </a:xfrm>
            <a:custGeom>
              <a:avLst/>
              <a:gdLst/>
              <a:ahLst/>
              <a:cxnLst/>
              <a:rect l="l" t="t" r="r" b="b"/>
              <a:pathLst>
                <a:path w="7542" h="4498" extrusionOk="0">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32"/>
            <p:cNvSpPr/>
            <p:nvPr/>
          </p:nvSpPr>
          <p:spPr>
            <a:xfrm>
              <a:off x="1830350" y="1417125"/>
              <a:ext cx="166575" cy="224050"/>
            </a:xfrm>
            <a:custGeom>
              <a:avLst/>
              <a:gdLst/>
              <a:ahLst/>
              <a:cxnLst/>
              <a:rect l="l" t="t" r="r" b="b"/>
              <a:pathLst>
                <a:path w="6663" h="8962" extrusionOk="0">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32"/>
            <p:cNvSpPr/>
            <p:nvPr/>
          </p:nvSpPr>
          <p:spPr>
            <a:xfrm>
              <a:off x="1983600" y="1387975"/>
              <a:ext cx="118150" cy="230725"/>
            </a:xfrm>
            <a:custGeom>
              <a:avLst/>
              <a:gdLst/>
              <a:ahLst/>
              <a:cxnLst/>
              <a:rect l="l" t="t" r="r" b="b"/>
              <a:pathLst>
                <a:path w="4726" h="9229" extrusionOk="0">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32"/>
            <p:cNvSpPr/>
            <p:nvPr/>
          </p:nvSpPr>
          <p:spPr>
            <a:xfrm>
              <a:off x="1989850" y="1386450"/>
              <a:ext cx="169475" cy="277100"/>
            </a:xfrm>
            <a:custGeom>
              <a:avLst/>
              <a:gdLst/>
              <a:ahLst/>
              <a:cxnLst/>
              <a:rect l="l" t="t" r="r" b="b"/>
              <a:pathLst>
                <a:path w="6779" h="11084" extrusionOk="0">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32"/>
            <p:cNvSpPr/>
            <p:nvPr/>
          </p:nvSpPr>
          <p:spPr>
            <a:xfrm>
              <a:off x="1995825" y="1391550"/>
              <a:ext cx="137475" cy="242325"/>
            </a:xfrm>
            <a:custGeom>
              <a:avLst/>
              <a:gdLst/>
              <a:ahLst/>
              <a:cxnLst/>
              <a:rect l="l" t="t" r="r" b="b"/>
              <a:pathLst>
                <a:path w="5499" h="9693" extrusionOk="0">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32"/>
            <p:cNvSpPr/>
            <p:nvPr/>
          </p:nvSpPr>
          <p:spPr>
            <a:xfrm>
              <a:off x="2127325" y="1397150"/>
              <a:ext cx="167675" cy="219250"/>
            </a:xfrm>
            <a:custGeom>
              <a:avLst/>
              <a:gdLst/>
              <a:ahLst/>
              <a:cxnLst/>
              <a:rect l="l" t="t" r="r" b="b"/>
              <a:pathLst>
                <a:path w="6707" h="8770" extrusionOk="0">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32"/>
            <p:cNvSpPr/>
            <p:nvPr/>
          </p:nvSpPr>
          <p:spPr>
            <a:xfrm>
              <a:off x="2129450" y="1377000"/>
              <a:ext cx="241500" cy="205525"/>
            </a:xfrm>
            <a:custGeom>
              <a:avLst/>
              <a:gdLst/>
              <a:ahLst/>
              <a:cxnLst/>
              <a:rect l="l" t="t" r="r" b="b"/>
              <a:pathLst>
                <a:path w="9660" h="8221" extrusionOk="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32"/>
            <p:cNvSpPr/>
            <p:nvPr/>
          </p:nvSpPr>
          <p:spPr>
            <a:xfrm>
              <a:off x="2136675" y="1396700"/>
              <a:ext cx="218150" cy="197050"/>
            </a:xfrm>
            <a:custGeom>
              <a:avLst/>
              <a:gdLst/>
              <a:ahLst/>
              <a:cxnLst/>
              <a:rect l="l" t="t" r="r" b="b"/>
              <a:pathLst>
                <a:path w="8726" h="7882" extrusionOk="0">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 name="Picture 2">
            <a:extLst>
              <a:ext uri="{FF2B5EF4-FFF2-40B4-BE49-F238E27FC236}">
                <a16:creationId xmlns:a16="http://schemas.microsoft.com/office/drawing/2014/main" id="{34A7AACC-8362-47FE-8D9E-26CC92A0A430}"/>
              </a:ext>
            </a:extLst>
          </p:cNvPr>
          <p:cNvPicPr>
            <a:picLocks noChangeAspect="1"/>
          </p:cNvPicPr>
          <p:nvPr/>
        </p:nvPicPr>
        <p:blipFill rotWithShape="1">
          <a:blip r:embed="rId3"/>
          <a:srcRect l="22052" t="450" r="19914" b="13095"/>
          <a:stretch/>
        </p:blipFill>
        <p:spPr>
          <a:xfrm rot="606034">
            <a:off x="4880532" y="886448"/>
            <a:ext cx="2842087" cy="2536856"/>
          </a:xfrm>
          <a:prstGeom prst="rect">
            <a:avLst/>
          </a:prstGeom>
          <a:ln>
            <a:noFill/>
          </a:ln>
          <a:effectLst>
            <a:softEdge rad="112500"/>
          </a:effectLst>
        </p:spPr>
      </p:pic>
      <p:grpSp>
        <p:nvGrpSpPr>
          <p:cNvPr id="46" name="Google Shape;906;p32">
            <a:extLst>
              <a:ext uri="{FF2B5EF4-FFF2-40B4-BE49-F238E27FC236}">
                <a16:creationId xmlns:a16="http://schemas.microsoft.com/office/drawing/2014/main" id="{778006FE-A20E-4982-9C09-C21700EA426D}"/>
              </a:ext>
            </a:extLst>
          </p:cNvPr>
          <p:cNvGrpSpPr/>
          <p:nvPr/>
        </p:nvGrpSpPr>
        <p:grpSpPr>
          <a:xfrm rot="2038255">
            <a:off x="7297776" y="1210717"/>
            <a:ext cx="1144723" cy="1961055"/>
            <a:chOff x="2946668" y="3613769"/>
            <a:chExt cx="640047" cy="1096481"/>
          </a:xfrm>
        </p:grpSpPr>
        <p:sp>
          <p:nvSpPr>
            <p:cNvPr id="47" name="Google Shape;907;p32">
              <a:extLst>
                <a:ext uri="{FF2B5EF4-FFF2-40B4-BE49-F238E27FC236}">
                  <a16:creationId xmlns:a16="http://schemas.microsoft.com/office/drawing/2014/main" id="{C46D27F3-33DC-49EC-BA60-76CC319D6402}"/>
                </a:ext>
              </a:extLst>
            </p:cNvPr>
            <p:cNvSpPr/>
            <p:nvPr/>
          </p:nvSpPr>
          <p:spPr>
            <a:xfrm rot="1150281">
              <a:off x="3079389" y="3651109"/>
              <a:ext cx="374604" cy="871569"/>
            </a:xfrm>
            <a:custGeom>
              <a:avLst/>
              <a:gdLst/>
              <a:ahLst/>
              <a:cxnLst/>
              <a:rect l="l" t="t" r="r" b="b"/>
              <a:pathLst>
                <a:path w="11600" h="26989" extrusionOk="0">
                  <a:moveTo>
                    <a:pt x="7894" y="394"/>
                  </a:moveTo>
                  <a:cubicBezTo>
                    <a:pt x="7952" y="394"/>
                    <a:pt x="8012" y="398"/>
                    <a:pt x="8072" y="405"/>
                  </a:cubicBezTo>
                  <a:cubicBezTo>
                    <a:pt x="8887" y="468"/>
                    <a:pt x="9608" y="875"/>
                    <a:pt x="10423" y="985"/>
                  </a:cubicBezTo>
                  <a:lnTo>
                    <a:pt x="10439" y="985"/>
                  </a:lnTo>
                  <a:cubicBezTo>
                    <a:pt x="10894" y="1189"/>
                    <a:pt x="11333" y="1518"/>
                    <a:pt x="11254" y="2333"/>
                  </a:cubicBezTo>
                  <a:cubicBezTo>
                    <a:pt x="11160" y="3164"/>
                    <a:pt x="10627" y="4214"/>
                    <a:pt x="10267" y="5044"/>
                  </a:cubicBezTo>
                  <a:cubicBezTo>
                    <a:pt x="10016" y="4684"/>
                    <a:pt x="9655" y="4386"/>
                    <a:pt x="9436" y="4276"/>
                  </a:cubicBezTo>
                  <a:cubicBezTo>
                    <a:pt x="8558" y="3822"/>
                    <a:pt x="7571" y="3571"/>
                    <a:pt x="6630" y="3273"/>
                  </a:cubicBezTo>
                  <a:cubicBezTo>
                    <a:pt x="6416" y="3209"/>
                    <a:pt x="6231" y="3159"/>
                    <a:pt x="6041" y="3159"/>
                  </a:cubicBezTo>
                  <a:cubicBezTo>
                    <a:pt x="5952" y="3159"/>
                    <a:pt x="5863" y="3170"/>
                    <a:pt x="5768" y="3195"/>
                  </a:cubicBezTo>
                  <a:cubicBezTo>
                    <a:pt x="6003" y="2693"/>
                    <a:pt x="6176" y="2176"/>
                    <a:pt x="6395" y="1674"/>
                  </a:cubicBezTo>
                  <a:cubicBezTo>
                    <a:pt x="6781" y="774"/>
                    <a:pt x="7285" y="394"/>
                    <a:pt x="7894" y="394"/>
                  </a:cubicBezTo>
                  <a:close/>
                  <a:moveTo>
                    <a:pt x="5959" y="3426"/>
                  </a:moveTo>
                  <a:cubicBezTo>
                    <a:pt x="6707" y="3426"/>
                    <a:pt x="7540" y="3948"/>
                    <a:pt x="8057" y="4135"/>
                  </a:cubicBezTo>
                  <a:cubicBezTo>
                    <a:pt x="8370" y="4245"/>
                    <a:pt x="11050" y="5154"/>
                    <a:pt x="10016" y="6345"/>
                  </a:cubicBezTo>
                  <a:cubicBezTo>
                    <a:pt x="9702" y="5703"/>
                    <a:pt x="8715" y="5436"/>
                    <a:pt x="8260" y="5264"/>
                  </a:cubicBezTo>
                  <a:cubicBezTo>
                    <a:pt x="7864" y="5132"/>
                    <a:pt x="6564" y="4520"/>
                    <a:pt x="5630" y="4520"/>
                  </a:cubicBezTo>
                  <a:cubicBezTo>
                    <a:pt x="5457" y="4520"/>
                    <a:pt x="5297" y="4541"/>
                    <a:pt x="5157" y="4590"/>
                  </a:cubicBezTo>
                  <a:cubicBezTo>
                    <a:pt x="5063" y="4590"/>
                    <a:pt x="4969" y="4637"/>
                    <a:pt x="4875" y="4684"/>
                  </a:cubicBezTo>
                  <a:cubicBezTo>
                    <a:pt x="4796" y="4480"/>
                    <a:pt x="4796" y="4198"/>
                    <a:pt x="4937" y="3932"/>
                  </a:cubicBezTo>
                  <a:cubicBezTo>
                    <a:pt x="5016" y="3791"/>
                    <a:pt x="5110" y="3696"/>
                    <a:pt x="5204" y="3634"/>
                  </a:cubicBezTo>
                  <a:cubicBezTo>
                    <a:pt x="5213" y="3643"/>
                    <a:pt x="5222" y="3652"/>
                    <a:pt x="5231" y="3652"/>
                  </a:cubicBezTo>
                  <a:cubicBezTo>
                    <a:pt x="5238" y="3652"/>
                    <a:pt x="5244" y="3647"/>
                    <a:pt x="5251" y="3634"/>
                  </a:cubicBezTo>
                  <a:cubicBezTo>
                    <a:pt x="5467" y="3484"/>
                    <a:pt x="5708" y="3426"/>
                    <a:pt x="5959" y="3426"/>
                  </a:cubicBezTo>
                  <a:close/>
                  <a:moveTo>
                    <a:pt x="5331" y="4825"/>
                  </a:moveTo>
                  <a:cubicBezTo>
                    <a:pt x="6116" y="4825"/>
                    <a:pt x="7484" y="5382"/>
                    <a:pt x="7727" y="5468"/>
                  </a:cubicBezTo>
                  <a:cubicBezTo>
                    <a:pt x="8088" y="5577"/>
                    <a:pt x="10361" y="6095"/>
                    <a:pt x="9671" y="7443"/>
                  </a:cubicBezTo>
                  <a:cubicBezTo>
                    <a:pt x="9138" y="6628"/>
                    <a:pt x="7837" y="6361"/>
                    <a:pt x="7148" y="6173"/>
                  </a:cubicBezTo>
                  <a:cubicBezTo>
                    <a:pt x="6773" y="6066"/>
                    <a:pt x="6128" y="5813"/>
                    <a:pt x="5486" y="5813"/>
                  </a:cubicBezTo>
                  <a:cubicBezTo>
                    <a:pt x="5189" y="5813"/>
                    <a:pt x="4892" y="5867"/>
                    <a:pt x="4624" y="6016"/>
                  </a:cubicBezTo>
                  <a:cubicBezTo>
                    <a:pt x="4624" y="5828"/>
                    <a:pt x="4624" y="5656"/>
                    <a:pt x="4718" y="5483"/>
                  </a:cubicBezTo>
                  <a:cubicBezTo>
                    <a:pt x="4796" y="5295"/>
                    <a:pt x="4922" y="5186"/>
                    <a:pt x="5063" y="5076"/>
                  </a:cubicBezTo>
                  <a:cubicBezTo>
                    <a:pt x="5076" y="5063"/>
                    <a:pt x="5078" y="5040"/>
                    <a:pt x="5070" y="5040"/>
                  </a:cubicBezTo>
                  <a:cubicBezTo>
                    <a:pt x="5068" y="5040"/>
                    <a:pt x="5066" y="5041"/>
                    <a:pt x="5063" y="5044"/>
                  </a:cubicBezTo>
                  <a:cubicBezTo>
                    <a:pt x="4718" y="5107"/>
                    <a:pt x="4405" y="5671"/>
                    <a:pt x="4577" y="6032"/>
                  </a:cubicBezTo>
                  <a:cubicBezTo>
                    <a:pt x="4452" y="6110"/>
                    <a:pt x="4342" y="6204"/>
                    <a:pt x="4232" y="6314"/>
                  </a:cubicBezTo>
                  <a:cubicBezTo>
                    <a:pt x="4279" y="5640"/>
                    <a:pt x="4655" y="5154"/>
                    <a:pt x="5126" y="4841"/>
                  </a:cubicBezTo>
                  <a:cubicBezTo>
                    <a:pt x="5188" y="4830"/>
                    <a:pt x="5257" y="4825"/>
                    <a:pt x="5331" y="4825"/>
                  </a:cubicBezTo>
                  <a:close/>
                  <a:moveTo>
                    <a:pt x="4373" y="7160"/>
                  </a:moveTo>
                  <a:cubicBezTo>
                    <a:pt x="4373" y="7223"/>
                    <a:pt x="4373" y="7270"/>
                    <a:pt x="4405" y="7302"/>
                  </a:cubicBezTo>
                  <a:cubicBezTo>
                    <a:pt x="4326" y="7474"/>
                    <a:pt x="4263" y="7646"/>
                    <a:pt x="4201" y="7819"/>
                  </a:cubicBezTo>
                  <a:cubicBezTo>
                    <a:pt x="4201" y="7772"/>
                    <a:pt x="4201" y="7740"/>
                    <a:pt x="4185" y="7709"/>
                  </a:cubicBezTo>
                  <a:cubicBezTo>
                    <a:pt x="4248" y="7505"/>
                    <a:pt x="4310" y="7333"/>
                    <a:pt x="4373" y="7160"/>
                  </a:cubicBezTo>
                  <a:close/>
                  <a:moveTo>
                    <a:pt x="5232" y="6227"/>
                  </a:moveTo>
                  <a:cubicBezTo>
                    <a:pt x="5264" y="6227"/>
                    <a:pt x="5297" y="6230"/>
                    <a:pt x="5329" y="6236"/>
                  </a:cubicBezTo>
                  <a:cubicBezTo>
                    <a:pt x="5517" y="6236"/>
                    <a:pt x="5690" y="6251"/>
                    <a:pt x="5862" y="6283"/>
                  </a:cubicBezTo>
                  <a:cubicBezTo>
                    <a:pt x="6395" y="6361"/>
                    <a:pt x="6897" y="6471"/>
                    <a:pt x="7383" y="6643"/>
                  </a:cubicBezTo>
                  <a:cubicBezTo>
                    <a:pt x="7759" y="6769"/>
                    <a:pt x="8119" y="6925"/>
                    <a:pt x="8480" y="7113"/>
                  </a:cubicBezTo>
                  <a:cubicBezTo>
                    <a:pt x="8762" y="7270"/>
                    <a:pt x="10361" y="8195"/>
                    <a:pt x="9170" y="9277"/>
                  </a:cubicBezTo>
                  <a:cubicBezTo>
                    <a:pt x="9217" y="9151"/>
                    <a:pt x="9248" y="9026"/>
                    <a:pt x="9295" y="8900"/>
                  </a:cubicBezTo>
                  <a:cubicBezTo>
                    <a:pt x="9326" y="8806"/>
                    <a:pt x="9295" y="8775"/>
                    <a:pt x="9248" y="8775"/>
                  </a:cubicBezTo>
                  <a:lnTo>
                    <a:pt x="9217" y="8681"/>
                  </a:lnTo>
                  <a:cubicBezTo>
                    <a:pt x="9232" y="8634"/>
                    <a:pt x="9232" y="8603"/>
                    <a:pt x="9201" y="8571"/>
                  </a:cubicBezTo>
                  <a:cubicBezTo>
                    <a:pt x="7978" y="7443"/>
                    <a:pt x="6160" y="7113"/>
                    <a:pt x="4530" y="6988"/>
                  </a:cubicBezTo>
                  <a:cubicBezTo>
                    <a:pt x="4522" y="6985"/>
                    <a:pt x="4514" y="6984"/>
                    <a:pt x="4506" y="6984"/>
                  </a:cubicBezTo>
                  <a:cubicBezTo>
                    <a:pt x="4472" y="6984"/>
                    <a:pt x="4446" y="7012"/>
                    <a:pt x="4420" y="7051"/>
                  </a:cubicBezTo>
                  <a:cubicBezTo>
                    <a:pt x="4661" y="6498"/>
                    <a:pt x="4928" y="6227"/>
                    <a:pt x="5232" y="6227"/>
                  </a:cubicBezTo>
                  <a:close/>
                  <a:moveTo>
                    <a:pt x="6270" y="7740"/>
                  </a:moveTo>
                  <a:cubicBezTo>
                    <a:pt x="6771" y="7913"/>
                    <a:pt x="7257" y="8101"/>
                    <a:pt x="7759" y="8289"/>
                  </a:cubicBezTo>
                  <a:cubicBezTo>
                    <a:pt x="7759" y="8352"/>
                    <a:pt x="7759" y="8414"/>
                    <a:pt x="7759" y="8461"/>
                  </a:cubicBezTo>
                  <a:cubicBezTo>
                    <a:pt x="6176" y="12082"/>
                    <a:pt x="4812" y="16001"/>
                    <a:pt x="3715" y="19763"/>
                  </a:cubicBezTo>
                  <a:cubicBezTo>
                    <a:pt x="3684" y="19308"/>
                    <a:pt x="3495" y="18963"/>
                    <a:pt x="3182" y="18838"/>
                  </a:cubicBezTo>
                  <a:cubicBezTo>
                    <a:pt x="3121" y="18819"/>
                    <a:pt x="3058" y="18809"/>
                    <a:pt x="2994" y="18809"/>
                  </a:cubicBezTo>
                  <a:cubicBezTo>
                    <a:pt x="2639" y="18809"/>
                    <a:pt x="2233" y="19088"/>
                    <a:pt x="1928" y="19512"/>
                  </a:cubicBezTo>
                  <a:cubicBezTo>
                    <a:pt x="2618" y="17662"/>
                    <a:pt x="3260" y="15797"/>
                    <a:pt x="3903" y="13932"/>
                  </a:cubicBezTo>
                  <a:cubicBezTo>
                    <a:pt x="4248" y="12960"/>
                    <a:pt x="4593" y="11973"/>
                    <a:pt x="4937" y="11001"/>
                  </a:cubicBezTo>
                  <a:cubicBezTo>
                    <a:pt x="5094" y="10562"/>
                    <a:pt x="5235" y="10123"/>
                    <a:pt x="5392" y="9684"/>
                  </a:cubicBezTo>
                  <a:cubicBezTo>
                    <a:pt x="5423" y="9621"/>
                    <a:pt x="5800" y="8430"/>
                    <a:pt x="5956" y="7866"/>
                  </a:cubicBezTo>
                  <a:cubicBezTo>
                    <a:pt x="6066" y="7819"/>
                    <a:pt x="6160" y="7772"/>
                    <a:pt x="6270" y="7740"/>
                  </a:cubicBezTo>
                  <a:close/>
                  <a:moveTo>
                    <a:pt x="8010" y="8399"/>
                  </a:moveTo>
                  <a:cubicBezTo>
                    <a:pt x="8213" y="8477"/>
                    <a:pt x="8433" y="8571"/>
                    <a:pt x="8637" y="8650"/>
                  </a:cubicBezTo>
                  <a:cubicBezTo>
                    <a:pt x="8762" y="8728"/>
                    <a:pt x="8856" y="8853"/>
                    <a:pt x="8919" y="9010"/>
                  </a:cubicBezTo>
                  <a:cubicBezTo>
                    <a:pt x="8934" y="9073"/>
                    <a:pt x="8950" y="9135"/>
                    <a:pt x="8966" y="9198"/>
                  </a:cubicBezTo>
                  <a:cubicBezTo>
                    <a:pt x="8981" y="9230"/>
                    <a:pt x="8981" y="9245"/>
                    <a:pt x="8997" y="9245"/>
                  </a:cubicBezTo>
                  <a:cubicBezTo>
                    <a:pt x="8401" y="10860"/>
                    <a:pt x="7790" y="12490"/>
                    <a:pt x="7195" y="14120"/>
                  </a:cubicBezTo>
                  <a:cubicBezTo>
                    <a:pt x="7492" y="13242"/>
                    <a:pt x="7759" y="12364"/>
                    <a:pt x="8057" y="11502"/>
                  </a:cubicBezTo>
                  <a:cubicBezTo>
                    <a:pt x="8307" y="10687"/>
                    <a:pt x="8715" y="9825"/>
                    <a:pt x="8574" y="8979"/>
                  </a:cubicBezTo>
                  <a:cubicBezTo>
                    <a:pt x="8574" y="8972"/>
                    <a:pt x="8569" y="8968"/>
                    <a:pt x="8562" y="8968"/>
                  </a:cubicBezTo>
                  <a:cubicBezTo>
                    <a:pt x="8553" y="8968"/>
                    <a:pt x="8543" y="8976"/>
                    <a:pt x="8543" y="8994"/>
                  </a:cubicBezTo>
                  <a:cubicBezTo>
                    <a:pt x="8574" y="9982"/>
                    <a:pt x="8213" y="10922"/>
                    <a:pt x="7900" y="11863"/>
                  </a:cubicBezTo>
                  <a:cubicBezTo>
                    <a:pt x="7586" y="12819"/>
                    <a:pt x="7257" y="13791"/>
                    <a:pt x="6944" y="14747"/>
                  </a:cubicBezTo>
                  <a:cubicBezTo>
                    <a:pt x="6850" y="15013"/>
                    <a:pt x="6771" y="15280"/>
                    <a:pt x="6677" y="15546"/>
                  </a:cubicBezTo>
                  <a:cubicBezTo>
                    <a:pt x="6113" y="17161"/>
                    <a:pt x="5549" y="18759"/>
                    <a:pt x="5016" y="20374"/>
                  </a:cubicBezTo>
                  <a:cubicBezTo>
                    <a:pt x="4922" y="20050"/>
                    <a:pt x="4699" y="19875"/>
                    <a:pt x="4429" y="19875"/>
                  </a:cubicBezTo>
                  <a:cubicBezTo>
                    <a:pt x="4203" y="19875"/>
                    <a:pt x="3943" y="19999"/>
                    <a:pt x="3699" y="20264"/>
                  </a:cubicBezTo>
                  <a:cubicBezTo>
                    <a:pt x="5110" y="16314"/>
                    <a:pt x="6568" y="12380"/>
                    <a:pt x="8010" y="8430"/>
                  </a:cubicBezTo>
                  <a:cubicBezTo>
                    <a:pt x="8010" y="8414"/>
                    <a:pt x="8010" y="8414"/>
                    <a:pt x="8010" y="8399"/>
                  </a:cubicBezTo>
                  <a:close/>
                  <a:moveTo>
                    <a:pt x="1630" y="23195"/>
                  </a:moveTo>
                  <a:cubicBezTo>
                    <a:pt x="1724" y="23211"/>
                    <a:pt x="1834" y="23242"/>
                    <a:pt x="1912" y="23305"/>
                  </a:cubicBezTo>
                  <a:cubicBezTo>
                    <a:pt x="1944" y="23321"/>
                    <a:pt x="1959" y="23336"/>
                    <a:pt x="1991" y="23352"/>
                  </a:cubicBezTo>
                  <a:cubicBezTo>
                    <a:pt x="1991" y="23352"/>
                    <a:pt x="2006" y="23368"/>
                    <a:pt x="2006" y="23383"/>
                  </a:cubicBezTo>
                  <a:cubicBezTo>
                    <a:pt x="1897" y="23321"/>
                    <a:pt x="1787" y="23274"/>
                    <a:pt x="1662" y="23242"/>
                  </a:cubicBezTo>
                  <a:cubicBezTo>
                    <a:pt x="1646" y="23227"/>
                    <a:pt x="1646" y="23211"/>
                    <a:pt x="1630" y="23195"/>
                  </a:cubicBezTo>
                  <a:close/>
                  <a:moveTo>
                    <a:pt x="1019" y="23477"/>
                  </a:moveTo>
                  <a:cubicBezTo>
                    <a:pt x="1035" y="23509"/>
                    <a:pt x="1050" y="23556"/>
                    <a:pt x="1066" y="23603"/>
                  </a:cubicBezTo>
                  <a:cubicBezTo>
                    <a:pt x="1050" y="23650"/>
                    <a:pt x="1035" y="23697"/>
                    <a:pt x="1019" y="23744"/>
                  </a:cubicBezTo>
                  <a:cubicBezTo>
                    <a:pt x="1003" y="23760"/>
                    <a:pt x="988" y="23775"/>
                    <a:pt x="972" y="23807"/>
                  </a:cubicBezTo>
                  <a:cubicBezTo>
                    <a:pt x="972" y="23760"/>
                    <a:pt x="972" y="23713"/>
                    <a:pt x="972" y="23666"/>
                  </a:cubicBezTo>
                  <a:cubicBezTo>
                    <a:pt x="988" y="23619"/>
                    <a:pt x="1003" y="23556"/>
                    <a:pt x="1019" y="23493"/>
                  </a:cubicBezTo>
                  <a:cubicBezTo>
                    <a:pt x="1019" y="23493"/>
                    <a:pt x="1019" y="23477"/>
                    <a:pt x="1019" y="23477"/>
                  </a:cubicBezTo>
                  <a:close/>
                  <a:moveTo>
                    <a:pt x="1072" y="18956"/>
                  </a:moveTo>
                  <a:cubicBezTo>
                    <a:pt x="1135" y="18956"/>
                    <a:pt x="1196" y="18969"/>
                    <a:pt x="1254" y="18995"/>
                  </a:cubicBezTo>
                  <a:cubicBezTo>
                    <a:pt x="1630" y="19167"/>
                    <a:pt x="1614" y="19669"/>
                    <a:pt x="1583" y="20202"/>
                  </a:cubicBezTo>
                  <a:cubicBezTo>
                    <a:pt x="1583" y="20263"/>
                    <a:pt x="1623" y="20305"/>
                    <a:pt x="1668" y="20305"/>
                  </a:cubicBezTo>
                  <a:cubicBezTo>
                    <a:pt x="1704" y="20305"/>
                    <a:pt x="1744" y="20279"/>
                    <a:pt x="1771" y="20217"/>
                  </a:cubicBezTo>
                  <a:cubicBezTo>
                    <a:pt x="1803" y="20123"/>
                    <a:pt x="1834" y="20013"/>
                    <a:pt x="1850" y="19919"/>
                  </a:cubicBezTo>
                  <a:cubicBezTo>
                    <a:pt x="2149" y="19427"/>
                    <a:pt x="2521" y="19199"/>
                    <a:pt x="2832" y="19199"/>
                  </a:cubicBezTo>
                  <a:cubicBezTo>
                    <a:pt x="3302" y="19199"/>
                    <a:pt x="3634" y="19719"/>
                    <a:pt x="3370" y="20625"/>
                  </a:cubicBezTo>
                  <a:cubicBezTo>
                    <a:pt x="3337" y="20748"/>
                    <a:pt x="3386" y="20811"/>
                    <a:pt x="3450" y="20811"/>
                  </a:cubicBezTo>
                  <a:cubicBezTo>
                    <a:pt x="3507" y="20811"/>
                    <a:pt x="3575" y="20760"/>
                    <a:pt x="3605" y="20656"/>
                  </a:cubicBezTo>
                  <a:cubicBezTo>
                    <a:pt x="3605" y="20640"/>
                    <a:pt x="3605" y="20640"/>
                    <a:pt x="3621" y="20625"/>
                  </a:cubicBezTo>
                  <a:cubicBezTo>
                    <a:pt x="3621" y="20625"/>
                    <a:pt x="3636" y="20625"/>
                    <a:pt x="3636" y="20609"/>
                  </a:cubicBezTo>
                  <a:cubicBezTo>
                    <a:pt x="3860" y="20314"/>
                    <a:pt x="4092" y="20183"/>
                    <a:pt x="4289" y="20183"/>
                  </a:cubicBezTo>
                  <a:cubicBezTo>
                    <a:pt x="4604" y="20183"/>
                    <a:pt x="4829" y="20517"/>
                    <a:pt x="4781" y="21048"/>
                  </a:cubicBezTo>
                  <a:cubicBezTo>
                    <a:pt x="4781" y="21064"/>
                    <a:pt x="4781" y="21064"/>
                    <a:pt x="4781" y="21079"/>
                  </a:cubicBezTo>
                  <a:cubicBezTo>
                    <a:pt x="4765" y="21079"/>
                    <a:pt x="4765" y="21095"/>
                    <a:pt x="4765" y="21111"/>
                  </a:cubicBezTo>
                  <a:cubicBezTo>
                    <a:pt x="4075" y="22035"/>
                    <a:pt x="3401" y="22976"/>
                    <a:pt x="2712" y="23901"/>
                  </a:cubicBezTo>
                  <a:cubicBezTo>
                    <a:pt x="2696" y="23932"/>
                    <a:pt x="2665" y="23963"/>
                    <a:pt x="2618" y="24010"/>
                  </a:cubicBezTo>
                  <a:cubicBezTo>
                    <a:pt x="2649" y="23979"/>
                    <a:pt x="2649" y="23948"/>
                    <a:pt x="2649" y="23916"/>
                  </a:cubicBezTo>
                  <a:cubicBezTo>
                    <a:pt x="2557" y="23255"/>
                    <a:pt x="2083" y="22825"/>
                    <a:pt x="1552" y="22825"/>
                  </a:cubicBezTo>
                  <a:cubicBezTo>
                    <a:pt x="1177" y="22825"/>
                    <a:pt x="773" y="23040"/>
                    <a:pt x="455" y="23540"/>
                  </a:cubicBezTo>
                  <a:cubicBezTo>
                    <a:pt x="455" y="23462"/>
                    <a:pt x="439" y="23383"/>
                    <a:pt x="439" y="23305"/>
                  </a:cubicBezTo>
                  <a:cubicBezTo>
                    <a:pt x="345" y="22161"/>
                    <a:pt x="266" y="21001"/>
                    <a:pt x="172" y="19857"/>
                  </a:cubicBezTo>
                  <a:cubicBezTo>
                    <a:pt x="157" y="19810"/>
                    <a:pt x="141" y="19778"/>
                    <a:pt x="110" y="19778"/>
                  </a:cubicBezTo>
                  <a:cubicBezTo>
                    <a:pt x="141" y="19731"/>
                    <a:pt x="172" y="19684"/>
                    <a:pt x="204" y="19622"/>
                  </a:cubicBezTo>
                  <a:cubicBezTo>
                    <a:pt x="235" y="19575"/>
                    <a:pt x="235" y="19543"/>
                    <a:pt x="235" y="19512"/>
                  </a:cubicBezTo>
                  <a:cubicBezTo>
                    <a:pt x="478" y="19192"/>
                    <a:pt x="794" y="18956"/>
                    <a:pt x="1072" y="18956"/>
                  </a:cubicBezTo>
                  <a:close/>
                  <a:moveTo>
                    <a:pt x="1567" y="23697"/>
                  </a:moveTo>
                  <a:lnTo>
                    <a:pt x="1646" y="23713"/>
                  </a:lnTo>
                  <a:cubicBezTo>
                    <a:pt x="1583" y="23885"/>
                    <a:pt x="1505" y="24042"/>
                    <a:pt x="1442" y="24214"/>
                  </a:cubicBezTo>
                  <a:cubicBezTo>
                    <a:pt x="1489" y="24042"/>
                    <a:pt x="1536" y="23869"/>
                    <a:pt x="1567" y="23697"/>
                  </a:cubicBezTo>
                  <a:close/>
                  <a:moveTo>
                    <a:pt x="2116" y="23791"/>
                  </a:moveTo>
                  <a:cubicBezTo>
                    <a:pt x="2100" y="23869"/>
                    <a:pt x="2069" y="23932"/>
                    <a:pt x="2038" y="23995"/>
                  </a:cubicBezTo>
                  <a:cubicBezTo>
                    <a:pt x="1991" y="24089"/>
                    <a:pt x="1928" y="24198"/>
                    <a:pt x="1865" y="24293"/>
                  </a:cubicBezTo>
                  <a:cubicBezTo>
                    <a:pt x="1944" y="24120"/>
                    <a:pt x="2022" y="23963"/>
                    <a:pt x="2100" y="23791"/>
                  </a:cubicBezTo>
                  <a:close/>
                  <a:moveTo>
                    <a:pt x="2336" y="23838"/>
                  </a:moveTo>
                  <a:cubicBezTo>
                    <a:pt x="2367" y="23901"/>
                    <a:pt x="2414" y="23963"/>
                    <a:pt x="2461" y="24010"/>
                  </a:cubicBezTo>
                  <a:cubicBezTo>
                    <a:pt x="2449" y="24005"/>
                    <a:pt x="2436" y="24001"/>
                    <a:pt x="2422" y="24001"/>
                  </a:cubicBezTo>
                  <a:cubicBezTo>
                    <a:pt x="2397" y="24001"/>
                    <a:pt x="2371" y="24012"/>
                    <a:pt x="2351" y="24042"/>
                  </a:cubicBezTo>
                  <a:cubicBezTo>
                    <a:pt x="2257" y="24136"/>
                    <a:pt x="2163" y="24246"/>
                    <a:pt x="2085" y="24340"/>
                  </a:cubicBezTo>
                  <a:cubicBezTo>
                    <a:pt x="2116" y="24277"/>
                    <a:pt x="2147" y="24214"/>
                    <a:pt x="2179" y="24136"/>
                  </a:cubicBezTo>
                  <a:cubicBezTo>
                    <a:pt x="2226" y="24057"/>
                    <a:pt x="2257" y="23995"/>
                    <a:pt x="2288" y="23932"/>
                  </a:cubicBezTo>
                  <a:cubicBezTo>
                    <a:pt x="2304" y="23901"/>
                    <a:pt x="2320" y="23869"/>
                    <a:pt x="2336" y="23838"/>
                  </a:cubicBezTo>
                  <a:close/>
                  <a:moveTo>
                    <a:pt x="1865" y="23744"/>
                  </a:moveTo>
                  <a:cubicBezTo>
                    <a:pt x="1881" y="23744"/>
                    <a:pt x="1897" y="23744"/>
                    <a:pt x="1928" y="23760"/>
                  </a:cubicBezTo>
                  <a:cubicBezTo>
                    <a:pt x="1787" y="24057"/>
                    <a:pt x="1630" y="24355"/>
                    <a:pt x="1489" y="24653"/>
                  </a:cubicBezTo>
                  <a:cubicBezTo>
                    <a:pt x="1599" y="24355"/>
                    <a:pt x="1709" y="24042"/>
                    <a:pt x="1818" y="23744"/>
                  </a:cubicBezTo>
                  <a:close/>
                  <a:moveTo>
                    <a:pt x="2602" y="24042"/>
                  </a:moveTo>
                  <a:lnTo>
                    <a:pt x="2602" y="24042"/>
                  </a:lnTo>
                  <a:cubicBezTo>
                    <a:pt x="2351" y="24402"/>
                    <a:pt x="1834" y="25170"/>
                    <a:pt x="1379" y="25703"/>
                  </a:cubicBezTo>
                  <a:cubicBezTo>
                    <a:pt x="1677" y="25139"/>
                    <a:pt x="2038" y="24637"/>
                    <a:pt x="2477" y="24183"/>
                  </a:cubicBezTo>
                  <a:cubicBezTo>
                    <a:pt x="2508" y="24151"/>
                    <a:pt x="2524" y="24104"/>
                    <a:pt x="2508" y="24073"/>
                  </a:cubicBezTo>
                  <a:lnTo>
                    <a:pt x="2508" y="24073"/>
                  </a:lnTo>
                  <a:cubicBezTo>
                    <a:pt x="2512" y="24077"/>
                    <a:pt x="2519" y="24079"/>
                    <a:pt x="2526" y="24079"/>
                  </a:cubicBezTo>
                  <a:cubicBezTo>
                    <a:pt x="2548" y="24079"/>
                    <a:pt x="2579" y="24065"/>
                    <a:pt x="2602" y="24042"/>
                  </a:cubicBezTo>
                  <a:close/>
                  <a:moveTo>
                    <a:pt x="815" y="23383"/>
                  </a:moveTo>
                  <a:cubicBezTo>
                    <a:pt x="815" y="23430"/>
                    <a:pt x="815" y="23477"/>
                    <a:pt x="815" y="23524"/>
                  </a:cubicBezTo>
                  <a:cubicBezTo>
                    <a:pt x="799" y="23572"/>
                    <a:pt x="784" y="23619"/>
                    <a:pt x="784" y="23681"/>
                  </a:cubicBezTo>
                  <a:cubicBezTo>
                    <a:pt x="784" y="23713"/>
                    <a:pt x="799" y="23744"/>
                    <a:pt x="815" y="23760"/>
                  </a:cubicBezTo>
                  <a:cubicBezTo>
                    <a:pt x="815" y="24026"/>
                    <a:pt x="799" y="24293"/>
                    <a:pt x="784" y="24559"/>
                  </a:cubicBezTo>
                  <a:cubicBezTo>
                    <a:pt x="784" y="24230"/>
                    <a:pt x="784" y="23901"/>
                    <a:pt x="768" y="23572"/>
                  </a:cubicBezTo>
                  <a:cubicBezTo>
                    <a:pt x="768" y="23542"/>
                    <a:pt x="747" y="23526"/>
                    <a:pt x="723" y="23526"/>
                  </a:cubicBezTo>
                  <a:cubicBezTo>
                    <a:pt x="697" y="23526"/>
                    <a:pt x="667" y="23546"/>
                    <a:pt x="658" y="23587"/>
                  </a:cubicBezTo>
                  <a:cubicBezTo>
                    <a:pt x="643" y="24418"/>
                    <a:pt x="658" y="25233"/>
                    <a:pt x="658" y="26064"/>
                  </a:cubicBezTo>
                  <a:cubicBezTo>
                    <a:pt x="611" y="25703"/>
                    <a:pt x="580" y="24888"/>
                    <a:pt x="564" y="24778"/>
                  </a:cubicBezTo>
                  <a:cubicBezTo>
                    <a:pt x="533" y="24434"/>
                    <a:pt x="502" y="24104"/>
                    <a:pt x="470" y="23760"/>
                  </a:cubicBezTo>
                  <a:cubicBezTo>
                    <a:pt x="580" y="23603"/>
                    <a:pt x="690" y="23477"/>
                    <a:pt x="815" y="23383"/>
                  </a:cubicBezTo>
                  <a:close/>
                  <a:moveTo>
                    <a:pt x="1176" y="25876"/>
                  </a:moveTo>
                  <a:cubicBezTo>
                    <a:pt x="1176" y="25876"/>
                    <a:pt x="1191" y="25891"/>
                    <a:pt x="1223" y="25891"/>
                  </a:cubicBezTo>
                  <a:cubicBezTo>
                    <a:pt x="1160" y="25954"/>
                    <a:pt x="1113" y="26017"/>
                    <a:pt x="1066" y="26064"/>
                  </a:cubicBezTo>
                  <a:cubicBezTo>
                    <a:pt x="1097" y="26001"/>
                    <a:pt x="1129" y="25938"/>
                    <a:pt x="1176" y="25876"/>
                  </a:cubicBezTo>
                  <a:close/>
                  <a:moveTo>
                    <a:pt x="7911" y="1"/>
                  </a:moveTo>
                  <a:cubicBezTo>
                    <a:pt x="7753" y="1"/>
                    <a:pt x="7588" y="25"/>
                    <a:pt x="7414" y="91"/>
                  </a:cubicBezTo>
                  <a:cubicBezTo>
                    <a:pt x="6395" y="468"/>
                    <a:pt x="5988" y="1988"/>
                    <a:pt x="5674" y="3179"/>
                  </a:cubicBezTo>
                  <a:cubicBezTo>
                    <a:pt x="5658" y="3195"/>
                    <a:pt x="5658" y="3211"/>
                    <a:pt x="5674" y="3226"/>
                  </a:cubicBezTo>
                  <a:cubicBezTo>
                    <a:pt x="5627" y="3242"/>
                    <a:pt x="5596" y="3258"/>
                    <a:pt x="5549" y="3273"/>
                  </a:cubicBezTo>
                  <a:cubicBezTo>
                    <a:pt x="5520" y="3264"/>
                    <a:pt x="5490" y="3260"/>
                    <a:pt x="5460" y="3260"/>
                  </a:cubicBezTo>
                  <a:cubicBezTo>
                    <a:pt x="5222" y="3260"/>
                    <a:pt x="4934" y="3518"/>
                    <a:pt x="4781" y="3838"/>
                  </a:cubicBezTo>
                  <a:cubicBezTo>
                    <a:pt x="4608" y="4182"/>
                    <a:pt x="4608" y="4559"/>
                    <a:pt x="4734" y="4794"/>
                  </a:cubicBezTo>
                  <a:cubicBezTo>
                    <a:pt x="4326" y="5170"/>
                    <a:pt x="4028" y="5922"/>
                    <a:pt x="4091" y="6424"/>
                  </a:cubicBezTo>
                  <a:cubicBezTo>
                    <a:pt x="4091" y="6439"/>
                    <a:pt x="4107" y="6455"/>
                    <a:pt x="4107" y="6455"/>
                  </a:cubicBezTo>
                  <a:cubicBezTo>
                    <a:pt x="3668" y="7082"/>
                    <a:pt x="3699" y="7646"/>
                    <a:pt x="4060" y="7929"/>
                  </a:cubicBezTo>
                  <a:cubicBezTo>
                    <a:pt x="4068" y="7937"/>
                    <a:pt x="4078" y="7941"/>
                    <a:pt x="4089" y="7941"/>
                  </a:cubicBezTo>
                  <a:cubicBezTo>
                    <a:pt x="4116" y="7941"/>
                    <a:pt x="4147" y="7915"/>
                    <a:pt x="4169" y="7882"/>
                  </a:cubicBezTo>
                  <a:lnTo>
                    <a:pt x="4169" y="7882"/>
                  </a:lnTo>
                  <a:cubicBezTo>
                    <a:pt x="2665" y="11581"/>
                    <a:pt x="1301" y="15390"/>
                    <a:pt x="63" y="19167"/>
                  </a:cubicBezTo>
                  <a:cubicBezTo>
                    <a:pt x="63" y="19261"/>
                    <a:pt x="78" y="19371"/>
                    <a:pt x="78" y="19465"/>
                  </a:cubicBezTo>
                  <a:cubicBezTo>
                    <a:pt x="549" y="18775"/>
                    <a:pt x="784" y="17709"/>
                    <a:pt x="1082" y="16879"/>
                  </a:cubicBezTo>
                  <a:cubicBezTo>
                    <a:pt x="1458" y="15781"/>
                    <a:pt x="1850" y="14684"/>
                    <a:pt x="2241" y="13587"/>
                  </a:cubicBezTo>
                  <a:cubicBezTo>
                    <a:pt x="2947" y="11643"/>
                    <a:pt x="3684" y="9700"/>
                    <a:pt x="4405" y="7756"/>
                  </a:cubicBezTo>
                  <a:cubicBezTo>
                    <a:pt x="4420" y="7756"/>
                    <a:pt x="4420" y="7740"/>
                    <a:pt x="4436" y="7740"/>
                  </a:cubicBezTo>
                  <a:cubicBezTo>
                    <a:pt x="4577" y="7552"/>
                    <a:pt x="4749" y="7443"/>
                    <a:pt x="4922" y="7380"/>
                  </a:cubicBezTo>
                  <a:cubicBezTo>
                    <a:pt x="5141" y="7427"/>
                    <a:pt x="5361" y="7474"/>
                    <a:pt x="5580" y="7537"/>
                  </a:cubicBezTo>
                  <a:cubicBezTo>
                    <a:pt x="5658" y="7599"/>
                    <a:pt x="5737" y="7709"/>
                    <a:pt x="5800" y="7819"/>
                  </a:cubicBezTo>
                  <a:cubicBezTo>
                    <a:pt x="5674" y="8070"/>
                    <a:pt x="5611" y="8367"/>
                    <a:pt x="5486" y="8681"/>
                  </a:cubicBezTo>
                  <a:cubicBezTo>
                    <a:pt x="5079" y="9872"/>
                    <a:pt x="4655" y="11079"/>
                    <a:pt x="4248" y="12270"/>
                  </a:cubicBezTo>
                  <a:cubicBezTo>
                    <a:pt x="3433" y="14637"/>
                    <a:pt x="2602" y="16988"/>
                    <a:pt x="1834" y="19339"/>
                  </a:cubicBezTo>
                  <a:cubicBezTo>
                    <a:pt x="1756" y="18995"/>
                    <a:pt x="1552" y="18728"/>
                    <a:pt x="1317" y="18665"/>
                  </a:cubicBezTo>
                  <a:cubicBezTo>
                    <a:pt x="1267" y="18652"/>
                    <a:pt x="1217" y="18646"/>
                    <a:pt x="1165" y="18646"/>
                  </a:cubicBezTo>
                  <a:cubicBezTo>
                    <a:pt x="794" y="18646"/>
                    <a:pt x="385" y="18981"/>
                    <a:pt x="110" y="19449"/>
                  </a:cubicBezTo>
                  <a:cubicBezTo>
                    <a:pt x="94" y="19465"/>
                    <a:pt x="78" y="19465"/>
                    <a:pt x="78" y="19481"/>
                  </a:cubicBezTo>
                  <a:cubicBezTo>
                    <a:pt x="78" y="19778"/>
                    <a:pt x="47" y="20076"/>
                    <a:pt x="0" y="20358"/>
                  </a:cubicBezTo>
                  <a:cubicBezTo>
                    <a:pt x="63" y="22600"/>
                    <a:pt x="266" y="24747"/>
                    <a:pt x="502" y="26879"/>
                  </a:cubicBezTo>
                  <a:cubicBezTo>
                    <a:pt x="510" y="26954"/>
                    <a:pt x="545" y="26989"/>
                    <a:pt x="587" y="26989"/>
                  </a:cubicBezTo>
                  <a:cubicBezTo>
                    <a:pt x="625" y="26989"/>
                    <a:pt x="669" y="26962"/>
                    <a:pt x="705" y="26910"/>
                  </a:cubicBezTo>
                  <a:cubicBezTo>
                    <a:pt x="2163" y="25061"/>
                    <a:pt x="3605" y="23180"/>
                    <a:pt x="4969" y="21220"/>
                  </a:cubicBezTo>
                  <a:cubicBezTo>
                    <a:pt x="5031" y="21142"/>
                    <a:pt x="5031" y="21079"/>
                    <a:pt x="5016" y="21032"/>
                  </a:cubicBezTo>
                  <a:cubicBezTo>
                    <a:pt x="5031" y="20970"/>
                    <a:pt x="5031" y="20923"/>
                    <a:pt x="5047" y="20876"/>
                  </a:cubicBezTo>
                  <a:cubicBezTo>
                    <a:pt x="6474" y="17176"/>
                    <a:pt x="7759" y="13383"/>
                    <a:pt x="9044" y="9637"/>
                  </a:cubicBezTo>
                  <a:cubicBezTo>
                    <a:pt x="9049" y="9642"/>
                    <a:pt x="9055" y="9644"/>
                    <a:pt x="9060" y="9644"/>
                  </a:cubicBezTo>
                  <a:cubicBezTo>
                    <a:pt x="9070" y="9644"/>
                    <a:pt x="9081" y="9637"/>
                    <a:pt x="9091" y="9637"/>
                  </a:cubicBezTo>
                  <a:cubicBezTo>
                    <a:pt x="9655" y="9324"/>
                    <a:pt x="10016" y="8587"/>
                    <a:pt x="9875" y="7897"/>
                  </a:cubicBezTo>
                  <a:cubicBezTo>
                    <a:pt x="9859" y="7819"/>
                    <a:pt x="9828" y="7756"/>
                    <a:pt x="9796" y="7678"/>
                  </a:cubicBezTo>
                  <a:cubicBezTo>
                    <a:pt x="10063" y="7239"/>
                    <a:pt x="10141" y="6894"/>
                    <a:pt x="10094" y="6596"/>
                  </a:cubicBezTo>
                  <a:cubicBezTo>
                    <a:pt x="10565" y="6173"/>
                    <a:pt x="10580" y="5718"/>
                    <a:pt x="10423" y="5311"/>
                  </a:cubicBezTo>
                  <a:cubicBezTo>
                    <a:pt x="10815" y="4339"/>
                    <a:pt x="11599" y="2913"/>
                    <a:pt x="11536" y="1910"/>
                  </a:cubicBezTo>
                  <a:cubicBezTo>
                    <a:pt x="11489" y="1157"/>
                    <a:pt x="11035" y="812"/>
                    <a:pt x="10533" y="687"/>
                  </a:cubicBezTo>
                  <a:cubicBezTo>
                    <a:pt x="9922" y="436"/>
                    <a:pt x="9264" y="279"/>
                    <a:pt x="8637" y="123"/>
                  </a:cubicBezTo>
                  <a:cubicBezTo>
                    <a:pt x="8404" y="65"/>
                    <a:pt x="8166" y="1"/>
                    <a:pt x="79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 name="Google Shape;908;p32">
              <a:extLst>
                <a:ext uri="{FF2B5EF4-FFF2-40B4-BE49-F238E27FC236}">
                  <a16:creationId xmlns:a16="http://schemas.microsoft.com/office/drawing/2014/main" id="{64B39690-7925-41B2-A5E8-D4E43B0DC3A8}"/>
                </a:ext>
              </a:extLst>
            </p:cNvPr>
            <p:cNvSpPr/>
            <p:nvPr/>
          </p:nvSpPr>
          <p:spPr>
            <a:xfrm>
              <a:off x="3380325" y="3719775"/>
              <a:ext cx="23925" cy="52975"/>
            </a:xfrm>
            <a:custGeom>
              <a:avLst/>
              <a:gdLst/>
              <a:ahLst/>
              <a:cxnLst/>
              <a:rect l="l" t="t" r="r" b="b"/>
              <a:pathLst>
                <a:path w="957" h="2119" extrusionOk="0">
                  <a:moveTo>
                    <a:pt x="956" y="0"/>
                  </a:moveTo>
                  <a:lnTo>
                    <a:pt x="956" y="0"/>
                  </a:lnTo>
                  <a:cubicBezTo>
                    <a:pt x="470" y="471"/>
                    <a:pt x="63" y="1348"/>
                    <a:pt x="0" y="2101"/>
                  </a:cubicBezTo>
                  <a:cubicBezTo>
                    <a:pt x="0" y="2110"/>
                    <a:pt x="5" y="2119"/>
                    <a:pt x="13" y="2119"/>
                  </a:cubicBezTo>
                  <a:cubicBezTo>
                    <a:pt x="18" y="2119"/>
                    <a:pt x="25" y="2114"/>
                    <a:pt x="31" y="2101"/>
                  </a:cubicBezTo>
                  <a:cubicBezTo>
                    <a:pt x="220" y="1254"/>
                    <a:pt x="486" y="674"/>
                    <a:pt x="9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909;p32">
              <a:extLst>
                <a:ext uri="{FF2B5EF4-FFF2-40B4-BE49-F238E27FC236}">
                  <a16:creationId xmlns:a16="http://schemas.microsoft.com/office/drawing/2014/main" id="{992B7669-83C3-4AD4-AD37-9D01D7D7DBC8}"/>
                </a:ext>
              </a:extLst>
            </p:cNvPr>
            <p:cNvSpPr/>
            <p:nvPr/>
          </p:nvSpPr>
          <p:spPr>
            <a:xfrm>
              <a:off x="3385800" y="3742450"/>
              <a:ext cx="10225" cy="27275"/>
            </a:xfrm>
            <a:custGeom>
              <a:avLst/>
              <a:gdLst/>
              <a:ahLst/>
              <a:cxnLst/>
              <a:rect l="l" t="t" r="r" b="b"/>
              <a:pathLst>
                <a:path w="409" h="1091" extrusionOk="0">
                  <a:moveTo>
                    <a:pt x="395" y="0"/>
                  </a:moveTo>
                  <a:cubicBezTo>
                    <a:pt x="390" y="0"/>
                    <a:pt x="383" y="5"/>
                    <a:pt x="377" y="18"/>
                  </a:cubicBezTo>
                  <a:cubicBezTo>
                    <a:pt x="251" y="363"/>
                    <a:pt x="126" y="708"/>
                    <a:pt x="1" y="1053"/>
                  </a:cubicBezTo>
                  <a:cubicBezTo>
                    <a:pt x="1" y="1079"/>
                    <a:pt x="10" y="1090"/>
                    <a:pt x="21" y="1090"/>
                  </a:cubicBezTo>
                  <a:cubicBezTo>
                    <a:pt x="30" y="1090"/>
                    <a:pt x="41" y="1082"/>
                    <a:pt x="48" y="1068"/>
                  </a:cubicBezTo>
                  <a:cubicBezTo>
                    <a:pt x="173" y="723"/>
                    <a:pt x="283" y="363"/>
                    <a:pt x="408" y="18"/>
                  </a:cubicBezTo>
                  <a:cubicBezTo>
                    <a:pt x="408" y="9"/>
                    <a:pt x="403" y="0"/>
                    <a:pt x="3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910;p32">
              <a:extLst>
                <a:ext uri="{FF2B5EF4-FFF2-40B4-BE49-F238E27FC236}">
                  <a16:creationId xmlns:a16="http://schemas.microsoft.com/office/drawing/2014/main" id="{050C9A50-7177-4BFB-B3A6-2568ED26B395}"/>
                </a:ext>
              </a:extLst>
            </p:cNvPr>
            <p:cNvSpPr/>
            <p:nvPr/>
          </p:nvSpPr>
          <p:spPr>
            <a:xfrm>
              <a:off x="3397550" y="3877700"/>
              <a:ext cx="60275" cy="34650"/>
            </a:xfrm>
            <a:custGeom>
              <a:avLst/>
              <a:gdLst/>
              <a:ahLst/>
              <a:cxnLst/>
              <a:rect l="l" t="t" r="r" b="b"/>
              <a:pathLst>
                <a:path w="2411" h="1386" extrusionOk="0">
                  <a:moveTo>
                    <a:pt x="16" y="0"/>
                  </a:moveTo>
                  <a:cubicBezTo>
                    <a:pt x="1" y="0"/>
                    <a:pt x="1" y="16"/>
                    <a:pt x="16" y="16"/>
                  </a:cubicBezTo>
                  <a:cubicBezTo>
                    <a:pt x="487" y="125"/>
                    <a:pt x="1004" y="251"/>
                    <a:pt x="1443" y="470"/>
                  </a:cubicBezTo>
                  <a:cubicBezTo>
                    <a:pt x="1835" y="690"/>
                    <a:pt x="2085" y="1019"/>
                    <a:pt x="2368" y="1379"/>
                  </a:cubicBezTo>
                  <a:cubicBezTo>
                    <a:pt x="2372" y="1384"/>
                    <a:pt x="2378" y="1386"/>
                    <a:pt x="2384" y="1386"/>
                  </a:cubicBezTo>
                  <a:cubicBezTo>
                    <a:pt x="2398" y="1386"/>
                    <a:pt x="2410" y="1375"/>
                    <a:pt x="2399" y="1364"/>
                  </a:cubicBezTo>
                  <a:cubicBezTo>
                    <a:pt x="2132" y="314"/>
                    <a:pt x="832" y="141"/>
                    <a:pt x="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911;p32">
              <a:extLst>
                <a:ext uri="{FF2B5EF4-FFF2-40B4-BE49-F238E27FC236}">
                  <a16:creationId xmlns:a16="http://schemas.microsoft.com/office/drawing/2014/main" id="{A5B664B1-6F09-440D-89EC-BE1405F167B4}"/>
                </a:ext>
              </a:extLst>
            </p:cNvPr>
            <p:cNvSpPr/>
            <p:nvPr/>
          </p:nvSpPr>
          <p:spPr>
            <a:xfrm>
              <a:off x="3423800" y="3854950"/>
              <a:ext cx="38375" cy="26000"/>
            </a:xfrm>
            <a:custGeom>
              <a:avLst/>
              <a:gdLst/>
              <a:ahLst/>
              <a:cxnLst/>
              <a:rect l="l" t="t" r="r" b="b"/>
              <a:pathLst>
                <a:path w="1535" h="1040" extrusionOk="0">
                  <a:moveTo>
                    <a:pt x="46" y="1"/>
                  </a:moveTo>
                  <a:cubicBezTo>
                    <a:pt x="36" y="1"/>
                    <a:pt x="26" y="1"/>
                    <a:pt x="17" y="1"/>
                  </a:cubicBezTo>
                  <a:cubicBezTo>
                    <a:pt x="1" y="1"/>
                    <a:pt x="1" y="17"/>
                    <a:pt x="1" y="17"/>
                  </a:cubicBezTo>
                  <a:cubicBezTo>
                    <a:pt x="314" y="126"/>
                    <a:pt x="612" y="220"/>
                    <a:pt x="879" y="409"/>
                  </a:cubicBezTo>
                  <a:cubicBezTo>
                    <a:pt x="1114" y="581"/>
                    <a:pt x="1271" y="847"/>
                    <a:pt x="1490" y="1035"/>
                  </a:cubicBezTo>
                  <a:cubicBezTo>
                    <a:pt x="1493" y="1038"/>
                    <a:pt x="1497" y="1040"/>
                    <a:pt x="1500" y="1040"/>
                  </a:cubicBezTo>
                  <a:cubicBezTo>
                    <a:pt x="1516" y="1040"/>
                    <a:pt x="1534" y="1017"/>
                    <a:pt x="1521" y="1004"/>
                  </a:cubicBezTo>
                  <a:cubicBezTo>
                    <a:pt x="1321" y="419"/>
                    <a:pt x="592" y="1"/>
                    <a:pt x="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912;p32">
              <a:extLst>
                <a:ext uri="{FF2B5EF4-FFF2-40B4-BE49-F238E27FC236}">
                  <a16:creationId xmlns:a16="http://schemas.microsoft.com/office/drawing/2014/main" id="{78DDD877-86F0-438F-8A58-37298BA311FC}"/>
                </a:ext>
              </a:extLst>
            </p:cNvPr>
            <p:cNvSpPr/>
            <p:nvPr/>
          </p:nvSpPr>
          <p:spPr>
            <a:xfrm>
              <a:off x="3449275" y="3833800"/>
              <a:ext cx="18725" cy="17825"/>
            </a:xfrm>
            <a:custGeom>
              <a:avLst/>
              <a:gdLst/>
              <a:ahLst/>
              <a:cxnLst/>
              <a:rect l="l" t="t" r="r" b="b"/>
              <a:pathLst>
                <a:path w="749" h="713" extrusionOk="0">
                  <a:moveTo>
                    <a:pt x="16" y="1"/>
                  </a:moveTo>
                  <a:cubicBezTo>
                    <a:pt x="1" y="1"/>
                    <a:pt x="1" y="16"/>
                    <a:pt x="1" y="16"/>
                  </a:cubicBezTo>
                  <a:cubicBezTo>
                    <a:pt x="173" y="95"/>
                    <a:pt x="314" y="204"/>
                    <a:pt x="440" y="345"/>
                  </a:cubicBezTo>
                  <a:cubicBezTo>
                    <a:pt x="534" y="455"/>
                    <a:pt x="596" y="612"/>
                    <a:pt x="706" y="706"/>
                  </a:cubicBezTo>
                  <a:cubicBezTo>
                    <a:pt x="711" y="711"/>
                    <a:pt x="717" y="712"/>
                    <a:pt x="722" y="712"/>
                  </a:cubicBezTo>
                  <a:cubicBezTo>
                    <a:pt x="736" y="712"/>
                    <a:pt x="749" y="701"/>
                    <a:pt x="737" y="690"/>
                  </a:cubicBezTo>
                  <a:cubicBezTo>
                    <a:pt x="722" y="502"/>
                    <a:pt x="581" y="361"/>
                    <a:pt x="471" y="251"/>
                  </a:cubicBezTo>
                  <a:cubicBezTo>
                    <a:pt x="346" y="126"/>
                    <a:pt x="189" y="48"/>
                    <a:pt x="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913;p32">
              <a:extLst>
                <a:ext uri="{FF2B5EF4-FFF2-40B4-BE49-F238E27FC236}">
                  <a16:creationId xmlns:a16="http://schemas.microsoft.com/office/drawing/2014/main" id="{8223C51A-34CF-4E89-9CFF-044C547C2D99}"/>
                </a:ext>
              </a:extLst>
            </p:cNvPr>
            <p:cNvSpPr/>
            <p:nvPr/>
          </p:nvSpPr>
          <p:spPr>
            <a:xfrm>
              <a:off x="3108375" y="4434875"/>
              <a:ext cx="173600" cy="275375"/>
            </a:xfrm>
            <a:custGeom>
              <a:avLst/>
              <a:gdLst/>
              <a:ahLst/>
              <a:cxnLst/>
              <a:rect l="l" t="t" r="r" b="b"/>
              <a:pathLst>
                <a:path w="6944" h="11015" extrusionOk="0">
                  <a:moveTo>
                    <a:pt x="4426" y="1"/>
                  </a:moveTo>
                  <a:cubicBezTo>
                    <a:pt x="3056" y="1"/>
                    <a:pt x="1514" y="1379"/>
                    <a:pt x="894" y="2369"/>
                  </a:cubicBezTo>
                  <a:cubicBezTo>
                    <a:pt x="486" y="3011"/>
                    <a:pt x="0" y="3999"/>
                    <a:pt x="392" y="4751"/>
                  </a:cubicBezTo>
                  <a:cubicBezTo>
                    <a:pt x="684" y="5301"/>
                    <a:pt x="1230" y="5371"/>
                    <a:pt x="1781" y="5371"/>
                  </a:cubicBezTo>
                  <a:cubicBezTo>
                    <a:pt x="1968" y="5371"/>
                    <a:pt x="2156" y="5363"/>
                    <a:pt x="2336" y="5363"/>
                  </a:cubicBezTo>
                  <a:cubicBezTo>
                    <a:pt x="2755" y="5363"/>
                    <a:pt x="3292" y="5274"/>
                    <a:pt x="3770" y="5274"/>
                  </a:cubicBezTo>
                  <a:cubicBezTo>
                    <a:pt x="3989" y="5274"/>
                    <a:pt x="4196" y="5293"/>
                    <a:pt x="4373" y="5347"/>
                  </a:cubicBezTo>
                  <a:lnTo>
                    <a:pt x="4828" y="5347"/>
                  </a:lnTo>
                  <a:cubicBezTo>
                    <a:pt x="5235" y="6115"/>
                    <a:pt x="5141" y="6570"/>
                    <a:pt x="4546" y="6679"/>
                  </a:cubicBezTo>
                  <a:cubicBezTo>
                    <a:pt x="4232" y="6867"/>
                    <a:pt x="3778" y="6977"/>
                    <a:pt x="3433" y="7118"/>
                  </a:cubicBezTo>
                  <a:cubicBezTo>
                    <a:pt x="2586" y="7447"/>
                    <a:pt x="1301" y="7839"/>
                    <a:pt x="690" y="8576"/>
                  </a:cubicBezTo>
                  <a:cubicBezTo>
                    <a:pt x="282" y="9062"/>
                    <a:pt x="220" y="9704"/>
                    <a:pt x="705" y="10175"/>
                  </a:cubicBezTo>
                  <a:cubicBezTo>
                    <a:pt x="1017" y="10465"/>
                    <a:pt x="1373" y="10531"/>
                    <a:pt x="1743" y="10531"/>
                  </a:cubicBezTo>
                  <a:cubicBezTo>
                    <a:pt x="2054" y="10531"/>
                    <a:pt x="2375" y="10484"/>
                    <a:pt x="2686" y="10484"/>
                  </a:cubicBezTo>
                  <a:cubicBezTo>
                    <a:pt x="2822" y="10484"/>
                    <a:pt x="2957" y="10493"/>
                    <a:pt x="3088" y="10519"/>
                  </a:cubicBezTo>
                  <a:cubicBezTo>
                    <a:pt x="3072" y="10566"/>
                    <a:pt x="3072" y="10614"/>
                    <a:pt x="3057" y="10661"/>
                  </a:cubicBezTo>
                  <a:cubicBezTo>
                    <a:pt x="3001" y="10873"/>
                    <a:pt x="3161" y="11014"/>
                    <a:pt x="3331" y="11014"/>
                  </a:cubicBezTo>
                  <a:cubicBezTo>
                    <a:pt x="3399" y="11014"/>
                    <a:pt x="3469" y="10992"/>
                    <a:pt x="3527" y="10943"/>
                  </a:cubicBezTo>
                  <a:cubicBezTo>
                    <a:pt x="3684" y="10802"/>
                    <a:pt x="3840" y="10676"/>
                    <a:pt x="3997" y="10551"/>
                  </a:cubicBezTo>
                  <a:cubicBezTo>
                    <a:pt x="4248" y="10347"/>
                    <a:pt x="4122" y="9940"/>
                    <a:pt x="3903" y="9798"/>
                  </a:cubicBezTo>
                  <a:cubicBezTo>
                    <a:pt x="3621" y="9626"/>
                    <a:pt x="3417" y="9548"/>
                    <a:pt x="3088" y="9516"/>
                  </a:cubicBezTo>
                  <a:cubicBezTo>
                    <a:pt x="3074" y="9514"/>
                    <a:pt x="3057" y="9513"/>
                    <a:pt x="3038" y="9513"/>
                  </a:cubicBezTo>
                  <a:cubicBezTo>
                    <a:pt x="2815" y="9513"/>
                    <a:pt x="2268" y="9640"/>
                    <a:pt x="1980" y="9640"/>
                  </a:cubicBezTo>
                  <a:cubicBezTo>
                    <a:pt x="1905" y="9640"/>
                    <a:pt x="1848" y="9631"/>
                    <a:pt x="1818" y="9610"/>
                  </a:cubicBezTo>
                  <a:cubicBezTo>
                    <a:pt x="737" y="8889"/>
                    <a:pt x="4264" y="7651"/>
                    <a:pt x="4452" y="7588"/>
                  </a:cubicBezTo>
                  <a:cubicBezTo>
                    <a:pt x="5345" y="7228"/>
                    <a:pt x="6944" y="6413"/>
                    <a:pt x="6191" y="5143"/>
                  </a:cubicBezTo>
                  <a:cubicBezTo>
                    <a:pt x="5877" y="4622"/>
                    <a:pt x="5324" y="4477"/>
                    <a:pt x="4692" y="4477"/>
                  </a:cubicBezTo>
                  <a:cubicBezTo>
                    <a:pt x="3899" y="4477"/>
                    <a:pt x="2983" y="4706"/>
                    <a:pt x="2264" y="4706"/>
                  </a:cubicBezTo>
                  <a:cubicBezTo>
                    <a:pt x="2041" y="4706"/>
                    <a:pt x="1837" y="4684"/>
                    <a:pt x="1662" y="4626"/>
                  </a:cubicBezTo>
                  <a:cubicBezTo>
                    <a:pt x="173" y="4124"/>
                    <a:pt x="1740" y="2275"/>
                    <a:pt x="2398" y="1695"/>
                  </a:cubicBezTo>
                  <a:cubicBezTo>
                    <a:pt x="3245" y="974"/>
                    <a:pt x="4311" y="942"/>
                    <a:pt x="5173" y="362"/>
                  </a:cubicBezTo>
                  <a:cubicBezTo>
                    <a:pt x="5235" y="315"/>
                    <a:pt x="5251" y="190"/>
                    <a:pt x="5173" y="159"/>
                  </a:cubicBezTo>
                  <a:cubicBezTo>
                    <a:pt x="4935" y="50"/>
                    <a:pt x="4683" y="1"/>
                    <a:pt x="44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 name="Picture 4">
            <a:extLst>
              <a:ext uri="{FF2B5EF4-FFF2-40B4-BE49-F238E27FC236}">
                <a16:creationId xmlns:a16="http://schemas.microsoft.com/office/drawing/2014/main" id="{9057EFB2-BAE0-4B67-8869-9F3D8FAC0B98}"/>
              </a:ext>
            </a:extLst>
          </p:cNvPr>
          <p:cNvPicPr>
            <a:picLocks noChangeAspect="1"/>
          </p:cNvPicPr>
          <p:nvPr/>
        </p:nvPicPr>
        <p:blipFill>
          <a:blip r:embed="rId4"/>
          <a:stretch>
            <a:fillRect/>
          </a:stretch>
        </p:blipFill>
        <p:spPr>
          <a:xfrm>
            <a:off x="7032489" y="3539288"/>
            <a:ext cx="1639855" cy="1339215"/>
          </a:xfrm>
          <a:prstGeom prst="rect">
            <a:avLst/>
          </a:prstGeom>
        </p:spPr>
      </p:pic>
      <p:grpSp>
        <p:nvGrpSpPr>
          <p:cNvPr id="56" name="Google Shape;2175;p52">
            <a:extLst>
              <a:ext uri="{FF2B5EF4-FFF2-40B4-BE49-F238E27FC236}">
                <a16:creationId xmlns:a16="http://schemas.microsoft.com/office/drawing/2014/main" id="{24CF64FD-9337-408C-8D25-33053E2F06A1}"/>
              </a:ext>
            </a:extLst>
          </p:cNvPr>
          <p:cNvGrpSpPr/>
          <p:nvPr/>
        </p:nvGrpSpPr>
        <p:grpSpPr>
          <a:xfrm rot="9617086" flipH="1">
            <a:off x="6517400" y="3637323"/>
            <a:ext cx="592998" cy="268995"/>
            <a:chOff x="851420" y="3679860"/>
            <a:chExt cx="804350" cy="359731"/>
          </a:xfrm>
        </p:grpSpPr>
        <p:sp>
          <p:nvSpPr>
            <p:cNvPr id="57" name="Google Shape;2176;p52">
              <a:extLst>
                <a:ext uri="{FF2B5EF4-FFF2-40B4-BE49-F238E27FC236}">
                  <a16:creationId xmlns:a16="http://schemas.microsoft.com/office/drawing/2014/main" id="{24433462-03D2-4AF9-B958-97C8D2262BCB}"/>
                </a:ext>
              </a:extLst>
            </p:cNvPr>
            <p:cNvSpPr/>
            <p:nvPr/>
          </p:nvSpPr>
          <p:spPr>
            <a:xfrm>
              <a:off x="851420" y="3679860"/>
              <a:ext cx="759049" cy="359731"/>
            </a:xfrm>
            <a:custGeom>
              <a:avLst/>
              <a:gdLst/>
              <a:ahLst/>
              <a:cxnLst/>
              <a:rect l="l" t="t" r="r" b="b"/>
              <a:pathLst>
                <a:path w="26998" h="12795" extrusionOk="0">
                  <a:moveTo>
                    <a:pt x="26067" y="0"/>
                  </a:moveTo>
                  <a:cubicBezTo>
                    <a:pt x="25738" y="0"/>
                    <a:pt x="25382" y="107"/>
                    <a:pt x="25143" y="318"/>
                  </a:cubicBezTo>
                  <a:cubicBezTo>
                    <a:pt x="25336" y="243"/>
                    <a:pt x="25582" y="189"/>
                    <a:pt x="25810" y="189"/>
                  </a:cubicBezTo>
                  <a:cubicBezTo>
                    <a:pt x="26145" y="189"/>
                    <a:pt x="26441" y="300"/>
                    <a:pt x="26487" y="617"/>
                  </a:cubicBezTo>
                  <a:cubicBezTo>
                    <a:pt x="26530" y="928"/>
                    <a:pt x="26577" y="1231"/>
                    <a:pt x="26627" y="1537"/>
                  </a:cubicBezTo>
                  <a:cubicBezTo>
                    <a:pt x="26712" y="1280"/>
                    <a:pt x="26787" y="1020"/>
                    <a:pt x="26858" y="757"/>
                  </a:cubicBezTo>
                  <a:cubicBezTo>
                    <a:pt x="26997" y="247"/>
                    <a:pt x="26566" y="0"/>
                    <a:pt x="26067" y="0"/>
                  </a:cubicBezTo>
                  <a:close/>
                  <a:moveTo>
                    <a:pt x="24502" y="3145"/>
                  </a:moveTo>
                  <a:cubicBezTo>
                    <a:pt x="24369" y="3209"/>
                    <a:pt x="24230" y="3270"/>
                    <a:pt x="24095" y="3331"/>
                  </a:cubicBezTo>
                  <a:cubicBezTo>
                    <a:pt x="24013" y="3367"/>
                    <a:pt x="23931" y="3406"/>
                    <a:pt x="23849" y="3441"/>
                  </a:cubicBezTo>
                  <a:cubicBezTo>
                    <a:pt x="22526" y="6081"/>
                    <a:pt x="20419" y="8309"/>
                    <a:pt x="17809" y="9700"/>
                  </a:cubicBezTo>
                  <a:cubicBezTo>
                    <a:pt x="21085" y="8798"/>
                    <a:pt x="23684" y="6790"/>
                    <a:pt x="24502" y="3145"/>
                  </a:cubicBezTo>
                  <a:close/>
                  <a:moveTo>
                    <a:pt x="1427" y="7078"/>
                  </a:moveTo>
                  <a:cubicBezTo>
                    <a:pt x="749" y="7078"/>
                    <a:pt x="1" y="7582"/>
                    <a:pt x="390" y="8199"/>
                  </a:cubicBezTo>
                  <a:cubicBezTo>
                    <a:pt x="1837" y="10502"/>
                    <a:pt x="4829" y="11729"/>
                    <a:pt x="7368" y="12338"/>
                  </a:cubicBezTo>
                  <a:cubicBezTo>
                    <a:pt x="8641" y="12641"/>
                    <a:pt x="9946" y="12794"/>
                    <a:pt x="11254" y="12794"/>
                  </a:cubicBezTo>
                  <a:cubicBezTo>
                    <a:pt x="12863" y="12794"/>
                    <a:pt x="14474" y="12563"/>
                    <a:pt x="16015" y="12096"/>
                  </a:cubicBezTo>
                  <a:cubicBezTo>
                    <a:pt x="16514" y="11943"/>
                    <a:pt x="17002" y="11767"/>
                    <a:pt x="17476" y="11568"/>
                  </a:cubicBezTo>
                  <a:lnTo>
                    <a:pt x="17476" y="11568"/>
                  </a:lnTo>
                  <a:cubicBezTo>
                    <a:pt x="16343" y="11760"/>
                    <a:pt x="15159" y="11849"/>
                    <a:pt x="13954" y="11849"/>
                  </a:cubicBezTo>
                  <a:cubicBezTo>
                    <a:pt x="9404" y="11849"/>
                    <a:pt x="4600" y="10595"/>
                    <a:pt x="1449" y="8994"/>
                  </a:cubicBezTo>
                  <a:cubicBezTo>
                    <a:pt x="867" y="8701"/>
                    <a:pt x="357" y="7503"/>
                    <a:pt x="921" y="7503"/>
                  </a:cubicBezTo>
                  <a:cubicBezTo>
                    <a:pt x="1024" y="7503"/>
                    <a:pt x="1160" y="7542"/>
                    <a:pt x="1338" y="7631"/>
                  </a:cubicBezTo>
                  <a:cubicBezTo>
                    <a:pt x="1834" y="7885"/>
                    <a:pt x="2372" y="8127"/>
                    <a:pt x="2943" y="8355"/>
                  </a:cubicBezTo>
                  <a:cubicBezTo>
                    <a:pt x="2665" y="8077"/>
                    <a:pt x="2418" y="7778"/>
                    <a:pt x="2215" y="7450"/>
                  </a:cubicBezTo>
                  <a:cubicBezTo>
                    <a:pt x="2051" y="7189"/>
                    <a:pt x="1745" y="7078"/>
                    <a:pt x="1427" y="7078"/>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177;p52">
              <a:extLst>
                <a:ext uri="{FF2B5EF4-FFF2-40B4-BE49-F238E27FC236}">
                  <a16:creationId xmlns:a16="http://schemas.microsoft.com/office/drawing/2014/main" id="{6BFAB03E-4E3B-4315-B459-48163E3651D3}"/>
                </a:ext>
              </a:extLst>
            </p:cNvPr>
            <p:cNvSpPr/>
            <p:nvPr/>
          </p:nvSpPr>
          <p:spPr>
            <a:xfrm>
              <a:off x="934132" y="3810282"/>
              <a:ext cx="637451" cy="194809"/>
            </a:xfrm>
            <a:custGeom>
              <a:avLst/>
              <a:gdLst/>
              <a:ahLst/>
              <a:cxnLst/>
              <a:rect l="l" t="t" r="r" b="b"/>
              <a:pathLst>
                <a:path w="22673" h="6929" extrusionOk="0">
                  <a:moveTo>
                    <a:pt x="1" y="3716"/>
                  </a:moveTo>
                  <a:cubicBezTo>
                    <a:pt x="1495" y="5203"/>
                    <a:pt x="3913" y="5999"/>
                    <a:pt x="5848" y="6369"/>
                  </a:cubicBezTo>
                  <a:cubicBezTo>
                    <a:pt x="6725" y="6537"/>
                    <a:pt x="7624" y="6622"/>
                    <a:pt x="8523" y="6622"/>
                  </a:cubicBezTo>
                  <a:cubicBezTo>
                    <a:pt x="10099" y="6622"/>
                    <a:pt x="11671" y="6362"/>
                    <a:pt x="13147" y="5827"/>
                  </a:cubicBezTo>
                  <a:cubicBezTo>
                    <a:pt x="13743" y="5609"/>
                    <a:pt x="14317" y="5357"/>
                    <a:pt x="14867" y="5061"/>
                  </a:cubicBezTo>
                  <a:lnTo>
                    <a:pt x="14867" y="5061"/>
                  </a:lnTo>
                  <a:cubicBezTo>
                    <a:pt x="13369" y="5474"/>
                    <a:pt x="11728" y="5656"/>
                    <a:pt x="10053" y="5656"/>
                  </a:cubicBezTo>
                  <a:cubicBezTo>
                    <a:pt x="6526" y="5656"/>
                    <a:pt x="2846" y="4854"/>
                    <a:pt x="1" y="3716"/>
                  </a:cubicBezTo>
                  <a:close/>
                  <a:moveTo>
                    <a:pt x="22315" y="0"/>
                  </a:moveTo>
                  <a:cubicBezTo>
                    <a:pt x="20557" y="3074"/>
                    <a:pt x="17833" y="5553"/>
                    <a:pt x="14534" y="6929"/>
                  </a:cubicBezTo>
                  <a:cubicBezTo>
                    <a:pt x="18190" y="6308"/>
                    <a:pt x="21292" y="4600"/>
                    <a:pt x="22672" y="1231"/>
                  </a:cubicBezTo>
                  <a:cubicBezTo>
                    <a:pt x="22544" y="825"/>
                    <a:pt x="22426" y="410"/>
                    <a:pt x="22315"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178;p52">
              <a:extLst>
                <a:ext uri="{FF2B5EF4-FFF2-40B4-BE49-F238E27FC236}">
                  <a16:creationId xmlns:a16="http://schemas.microsoft.com/office/drawing/2014/main" id="{9E9A0119-31D5-4E6C-AA32-A65302A75F5B}"/>
                </a:ext>
              </a:extLst>
            </p:cNvPr>
            <p:cNvSpPr/>
            <p:nvPr/>
          </p:nvSpPr>
          <p:spPr>
            <a:xfrm>
              <a:off x="861457" y="3765158"/>
              <a:ext cx="700092" cy="247862"/>
            </a:xfrm>
            <a:custGeom>
              <a:avLst/>
              <a:gdLst/>
              <a:ahLst/>
              <a:cxnLst/>
              <a:rect l="l" t="t" r="r" b="b"/>
              <a:pathLst>
                <a:path w="24901" h="8816" extrusionOk="0">
                  <a:moveTo>
                    <a:pt x="24387" y="1"/>
                  </a:moveTo>
                  <a:cubicBezTo>
                    <a:pt x="24308" y="37"/>
                    <a:pt x="24226" y="76"/>
                    <a:pt x="24145" y="111"/>
                  </a:cubicBezTo>
                  <a:cubicBezTo>
                    <a:pt x="23327" y="3756"/>
                    <a:pt x="20728" y="5764"/>
                    <a:pt x="17452" y="6666"/>
                  </a:cubicBezTo>
                  <a:cubicBezTo>
                    <a:pt x="16902" y="6962"/>
                    <a:pt x="16328" y="7214"/>
                    <a:pt x="15732" y="7432"/>
                  </a:cubicBezTo>
                  <a:cubicBezTo>
                    <a:pt x="14256" y="7967"/>
                    <a:pt x="12684" y="8227"/>
                    <a:pt x="11108" y="8227"/>
                  </a:cubicBezTo>
                  <a:cubicBezTo>
                    <a:pt x="10209" y="8227"/>
                    <a:pt x="9310" y="8142"/>
                    <a:pt x="8433" y="7974"/>
                  </a:cubicBezTo>
                  <a:cubicBezTo>
                    <a:pt x="6498" y="7604"/>
                    <a:pt x="4080" y="6808"/>
                    <a:pt x="2586" y="5321"/>
                  </a:cubicBezTo>
                  <a:cubicBezTo>
                    <a:pt x="2015" y="5093"/>
                    <a:pt x="1477" y="4851"/>
                    <a:pt x="981" y="4597"/>
                  </a:cubicBezTo>
                  <a:cubicBezTo>
                    <a:pt x="803" y="4508"/>
                    <a:pt x="667" y="4469"/>
                    <a:pt x="564" y="4469"/>
                  </a:cubicBezTo>
                  <a:cubicBezTo>
                    <a:pt x="0" y="4469"/>
                    <a:pt x="510" y="5667"/>
                    <a:pt x="1092" y="5960"/>
                  </a:cubicBezTo>
                  <a:cubicBezTo>
                    <a:pt x="4243" y="7561"/>
                    <a:pt x="9047" y="8815"/>
                    <a:pt x="13597" y="8815"/>
                  </a:cubicBezTo>
                  <a:cubicBezTo>
                    <a:pt x="14802" y="8815"/>
                    <a:pt x="15986" y="8726"/>
                    <a:pt x="17119" y="8534"/>
                  </a:cubicBezTo>
                  <a:cubicBezTo>
                    <a:pt x="20418" y="7158"/>
                    <a:pt x="23142" y="4679"/>
                    <a:pt x="24900" y="1605"/>
                  </a:cubicBezTo>
                  <a:cubicBezTo>
                    <a:pt x="24815" y="1288"/>
                    <a:pt x="24736" y="971"/>
                    <a:pt x="24661" y="650"/>
                  </a:cubicBezTo>
                  <a:cubicBezTo>
                    <a:pt x="24576" y="432"/>
                    <a:pt x="24483" y="215"/>
                    <a:pt x="24387"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179;p52">
              <a:extLst>
                <a:ext uri="{FF2B5EF4-FFF2-40B4-BE49-F238E27FC236}">
                  <a16:creationId xmlns:a16="http://schemas.microsoft.com/office/drawing/2014/main" id="{832F9F60-A166-4B21-92C3-00B5E021A9C3}"/>
                </a:ext>
              </a:extLst>
            </p:cNvPr>
            <p:cNvSpPr/>
            <p:nvPr/>
          </p:nvSpPr>
          <p:spPr>
            <a:xfrm>
              <a:off x="1466053" y="3759845"/>
              <a:ext cx="63680" cy="41666"/>
            </a:xfrm>
            <a:custGeom>
              <a:avLst/>
              <a:gdLst/>
              <a:ahLst/>
              <a:cxnLst/>
              <a:rect l="l" t="t" r="r" b="b"/>
              <a:pathLst>
                <a:path w="2265" h="1482" extrusionOk="0">
                  <a:moveTo>
                    <a:pt x="2265" y="1"/>
                  </a:moveTo>
                  <a:cubicBezTo>
                    <a:pt x="1613" y="468"/>
                    <a:pt x="942" y="910"/>
                    <a:pt x="250" y="1327"/>
                  </a:cubicBezTo>
                  <a:cubicBezTo>
                    <a:pt x="168" y="1378"/>
                    <a:pt x="86" y="1427"/>
                    <a:pt x="0" y="1481"/>
                  </a:cubicBezTo>
                  <a:cubicBezTo>
                    <a:pt x="664" y="1185"/>
                    <a:pt x="1323" y="892"/>
                    <a:pt x="1987" y="596"/>
                  </a:cubicBezTo>
                  <a:cubicBezTo>
                    <a:pt x="2083" y="400"/>
                    <a:pt x="2176" y="201"/>
                    <a:pt x="2265"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180;p52">
              <a:extLst>
                <a:ext uri="{FF2B5EF4-FFF2-40B4-BE49-F238E27FC236}">
                  <a16:creationId xmlns:a16="http://schemas.microsoft.com/office/drawing/2014/main" id="{720F5304-1D1F-450C-9917-B22869056B27}"/>
                </a:ext>
              </a:extLst>
            </p:cNvPr>
            <p:cNvSpPr/>
            <p:nvPr/>
          </p:nvSpPr>
          <p:spPr>
            <a:xfrm>
              <a:off x="1586157" y="3774998"/>
              <a:ext cx="69613" cy="178080"/>
            </a:xfrm>
            <a:custGeom>
              <a:avLst/>
              <a:gdLst/>
              <a:ahLst/>
              <a:cxnLst/>
              <a:rect l="l" t="t" r="r" b="b"/>
              <a:pathLst>
                <a:path w="2476" h="6334" extrusionOk="0">
                  <a:moveTo>
                    <a:pt x="871" y="1"/>
                  </a:moveTo>
                  <a:lnTo>
                    <a:pt x="871" y="1"/>
                  </a:lnTo>
                  <a:cubicBezTo>
                    <a:pt x="1181" y="1313"/>
                    <a:pt x="1584" y="2600"/>
                    <a:pt x="2079" y="3866"/>
                  </a:cubicBezTo>
                  <a:cubicBezTo>
                    <a:pt x="1783" y="2543"/>
                    <a:pt x="1380" y="1259"/>
                    <a:pt x="871" y="1"/>
                  </a:cubicBezTo>
                  <a:close/>
                  <a:moveTo>
                    <a:pt x="150" y="4382"/>
                  </a:moveTo>
                  <a:lnTo>
                    <a:pt x="150" y="4382"/>
                  </a:lnTo>
                  <a:cubicBezTo>
                    <a:pt x="203" y="4636"/>
                    <a:pt x="254" y="4886"/>
                    <a:pt x="300" y="5139"/>
                  </a:cubicBezTo>
                  <a:cubicBezTo>
                    <a:pt x="104" y="5249"/>
                    <a:pt x="0" y="5378"/>
                    <a:pt x="79" y="5503"/>
                  </a:cubicBezTo>
                  <a:cubicBezTo>
                    <a:pt x="221" y="5730"/>
                    <a:pt x="364" y="5955"/>
                    <a:pt x="507" y="6184"/>
                  </a:cubicBezTo>
                  <a:cubicBezTo>
                    <a:pt x="571" y="6287"/>
                    <a:pt x="781" y="6334"/>
                    <a:pt x="1038" y="6334"/>
                  </a:cubicBezTo>
                  <a:cubicBezTo>
                    <a:pt x="1630" y="6334"/>
                    <a:pt x="2475" y="6098"/>
                    <a:pt x="2433" y="5781"/>
                  </a:cubicBezTo>
                  <a:cubicBezTo>
                    <a:pt x="2379" y="5424"/>
                    <a:pt x="2321" y="5071"/>
                    <a:pt x="2254" y="4718"/>
                  </a:cubicBezTo>
                  <a:cubicBezTo>
                    <a:pt x="2094" y="5035"/>
                    <a:pt x="1580" y="5256"/>
                    <a:pt x="1113" y="5256"/>
                  </a:cubicBezTo>
                  <a:cubicBezTo>
                    <a:pt x="771" y="5256"/>
                    <a:pt x="453" y="5136"/>
                    <a:pt x="332" y="4843"/>
                  </a:cubicBezTo>
                  <a:cubicBezTo>
                    <a:pt x="272" y="4690"/>
                    <a:pt x="211" y="4536"/>
                    <a:pt x="150" y="4382"/>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181;p52">
              <a:extLst>
                <a:ext uri="{FF2B5EF4-FFF2-40B4-BE49-F238E27FC236}">
                  <a16:creationId xmlns:a16="http://schemas.microsoft.com/office/drawing/2014/main" id="{CD2275ED-FAF0-41C4-8009-84836AD1BF76}"/>
                </a:ext>
              </a:extLst>
            </p:cNvPr>
            <p:cNvSpPr/>
            <p:nvPr/>
          </p:nvSpPr>
          <p:spPr>
            <a:xfrm>
              <a:off x="1346849" y="3688772"/>
              <a:ext cx="263803" cy="156038"/>
            </a:xfrm>
            <a:custGeom>
              <a:avLst/>
              <a:gdLst/>
              <a:ahLst/>
              <a:cxnLst/>
              <a:rect l="l" t="t" r="r" b="b"/>
              <a:pathLst>
                <a:path w="9383" h="5550" extrusionOk="0">
                  <a:moveTo>
                    <a:pt x="9005" y="1220"/>
                  </a:moveTo>
                  <a:cubicBezTo>
                    <a:pt x="8944" y="1409"/>
                    <a:pt x="8880" y="1595"/>
                    <a:pt x="8812" y="1780"/>
                  </a:cubicBezTo>
                  <a:cubicBezTo>
                    <a:pt x="9015" y="2204"/>
                    <a:pt x="9204" y="2636"/>
                    <a:pt x="9383" y="3068"/>
                  </a:cubicBezTo>
                  <a:cubicBezTo>
                    <a:pt x="9236" y="2458"/>
                    <a:pt x="9111" y="1841"/>
                    <a:pt x="9005" y="1220"/>
                  </a:cubicBezTo>
                  <a:close/>
                  <a:moveTo>
                    <a:pt x="7521" y="1"/>
                  </a:moveTo>
                  <a:lnTo>
                    <a:pt x="7521" y="1"/>
                  </a:lnTo>
                  <a:cubicBezTo>
                    <a:pt x="7414" y="43"/>
                    <a:pt x="7325" y="90"/>
                    <a:pt x="7265" y="140"/>
                  </a:cubicBezTo>
                  <a:cubicBezTo>
                    <a:pt x="6309" y="932"/>
                    <a:pt x="5318" y="1677"/>
                    <a:pt x="4280" y="2362"/>
                  </a:cubicBezTo>
                  <a:cubicBezTo>
                    <a:pt x="3723" y="2721"/>
                    <a:pt x="3160" y="3071"/>
                    <a:pt x="2583" y="3396"/>
                  </a:cubicBezTo>
                  <a:cubicBezTo>
                    <a:pt x="2311" y="3549"/>
                    <a:pt x="1773" y="3955"/>
                    <a:pt x="1388" y="4120"/>
                  </a:cubicBezTo>
                  <a:cubicBezTo>
                    <a:pt x="1324" y="4108"/>
                    <a:pt x="1256" y="4105"/>
                    <a:pt x="1189" y="4105"/>
                  </a:cubicBezTo>
                  <a:cubicBezTo>
                    <a:pt x="1024" y="4105"/>
                    <a:pt x="853" y="4138"/>
                    <a:pt x="682" y="4212"/>
                  </a:cubicBezTo>
                  <a:cubicBezTo>
                    <a:pt x="661" y="4223"/>
                    <a:pt x="639" y="4230"/>
                    <a:pt x="618" y="4240"/>
                  </a:cubicBezTo>
                  <a:cubicBezTo>
                    <a:pt x="315" y="4376"/>
                    <a:pt x="1" y="4676"/>
                    <a:pt x="68" y="5036"/>
                  </a:cubicBezTo>
                  <a:cubicBezTo>
                    <a:pt x="76" y="5064"/>
                    <a:pt x="80" y="5093"/>
                    <a:pt x="86" y="5122"/>
                  </a:cubicBezTo>
                  <a:cubicBezTo>
                    <a:pt x="144" y="5438"/>
                    <a:pt x="564" y="5550"/>
                    <a:pt x="857" y="5550"/>
                  </a:cubicBezTo>
                  <a:cubicBezTo>
                    <a:pt x="893" y="5550"/>
                    <a:pt x="924" y="5550"/>
                    <a:pt x="957" y="5545"/>
                  </a:cubicBezTo>
                  <a:cubicBezTo>
                    <a:pt x="2097" y="5435"/>
                    <a:pt x="3246" y="4630"/>
                    <a:pt x="4240" y="4009"/>
                  </a:cubicBezTo>
                  <a:lnTo>
                    <a:pt x="4240" y="4009"/>
                  </a:lnTo>
                  <a:cubicBezTo>
                    <a:pt x="3602" y="4294"/>
                    <a:pt x="2964" y="4576"/>
                    <a:pt x="2323" y="4861"/>
                  </a:cubicBezTo>
                  <a:cubicBezTo>
                    <a:pt x="2069" y="4975"/>
                    <a:pt x="1602" y="5147"/>
                    <a:pt x="1235" y="5147"/>
                  </a:cubicBezTo>
                  <a:cubicBezTo>
                    <a:pt x="1120" y="5147"/>
                    <a:pt x="1013" y="5129"/>
                    <a:pt x="928" y="5089"/>
                  </a:cubicBezTo>
                  <a:cubicBezTo>
                    <a:pt x="679" y="4968"/>
                    <a:pt x="432" y="4818"/>
                    <a:pt x="853" y="4630"/>
                  </a:cubicBezTo>
                  <a:cubicBezTo>
                    <a:pt x="1890" y="4166"/>
                    <a:pt x="2928" y="3705"/>
                    <a:pt x="3962" y="3242"/>
                  </a:cubicBezTo>
                  <a:cubicBezTo>
                    <a:pt x="4872" y="2839"/>
                    <a:pt x="6084" y="2529"/>
                    <a:pt x="6722" y="1720"/>
                  </a:cubicBezTo>
                  <a:cubicBezTo>
                    <a:pt x="6758" y="1673"/>
                    <a:pt x="6815" y="1627"/>
                    <a:pt x="6890" y="1580"/>
                  </a:cubicBezTo>
                  <a:cubicBezTo>
                    <a:pt x="7033" y="1192"/>
                    <a:pt x="7158" y="796"/>
                    <a:pt x="7268" y="394"/>
                  </a:cubicBezTo>
                  <a:cubicBezTo>
                    <a:pt x="7307" y="236"/>
                    <a:pt x="7400" y="108"/>
                    <a:pt x="7521"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182;p52">
              <a:extLst>
                <a:ext uri="{FF2B5EF4-FFF2-40B4-BE49-F238E27FC236}">
                  <a16:creationId xmlns:a16="http://schemas.microsoft.com/office/drawing/2014/main" id="{C38B1526-CE26-43BB-A0AD-6FCC7A0AE9F7}"/>
                </a:ext>
              </a:extLst>
            </p:cNvPr>
            <p:cNvSpPr/>
            <p:nvPr/>
          </p:nvSpPr>
          <p:spPr>
            <a:xfrm>
              <a:off x="1571537" y="3837665"/>
              <a:ext cx="18865" cy="60560"/>
            </a:xfrm>
            <a:custGeom>
              <a:avLst/>
              <a:gdLst/>
              <a:ahLst/>
              <a:cxnLst/>
              <a:rect l="l" t="t" r="r" b="b"/>
              <a:pathLst>
                <a:path w="671" h="2154" extrusionOk="0">
                  <a:moveTo>
                    <a:pt x="99" y="0"/>
                  </a:moveTo>
                  <a:cubicBezTo>
                    <a:pt x="68" y="86"/>
                    <a:pt x="35" y="171"/>
                    <a:pt x="0" y="257"/>
                  </a:cubicBezTo>
                  <a:cubicBezTo>
                    <a:pt x="200" y="895"/>
                    <a:pt x="424" y="1526"/>
                    <a:pt x="670" y="2153"/>
                  </a:cubicBezTo>
                  <a:cubicBezTo>
                    <a:pt x="514" y="1426"/>
                    <a:pt x="324" y="706"/>
                    <a:pt x="99"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183;p52">
              <a:extLst>
                <a:ext uri="{FF2B5EF4-FFF2-40B4-BE49-F238E27FC236}">
                  <a16:creationId xmlns:a16="http://schemas.microsoft.com/office/drawing/2014/main" id="{608B986A-EB93-4560-9934-8DC626BBBEF2}"/>
                </a:ext>
              </a:extLst>
            </p:cNvPr>
            <p:cNvSpPr/>
            <p:nvPr/>
          </p:nvSpPr>
          <p:spPr>
            <a:xfrm>
              <a:off x="1561501" y="3806289"/>
              <a:ext cx="12849" cy="38630"/>
            </a:xfrm>
            <a:custGeom>
              <a:avLst/>
              <a:gdLst/>
              <a:ahLst/>
              <a:cxnLst/>
              <a:rect l="l" t="t" r="r" b="b"/>
              <a:pathLst>
                <a:path w="457" h="1374" extrusionOk="0">
                  <a:moveTo>
                    <a:pt x="79" y="0"/>
                  </a:moveTo>
                  <a:cubicBezTo>
                    <a:pt x="53" y="47"/>
                    <a:pt x="25" y="93"/>
                    <a:pt x="0" y="142"/>
                  </a:cubicBezTo>
                  <a:cubicBezTo>
                    <a:pt x="111" y="552"/>
                    <a:pt x="229" y="967"/>
                    <a:pt x="357" y="1373"/>
                  </a:cubicBezTo>
                  <a:cubicBezTo>
                    <a:pt x="392" y="1287"/>
                    <a:pt x="425" y="1202"/>
                    <a:pt x="456" y="1116"/>
                  </a:cubicBezTo>
                  <a:cubicBezTo>
                    <a:pt x="339" y="741"/>
                    <a:pt x="214" y="371"/>
                    <a:pt x="79"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184;p52">
              <a:extLst>
                <a:ext uri="{FF2B5EF4-FFF2-40B4-BE49-F238E27FC236}">
                  <a16:creationId xmlns:a16="http://schemas.microsoft.com/office/drawing/2014/main" id="{1E2C31B9-B852-4590-9F6F-802E9DE095F3}"/>
                </a:ext>
              </a:extLst>
            </p:cNvPr>
            <p:cNvSpPr/>
            <p:nvPr/>
          </p:nvSpPr>
          <p:spPr>
            <a:xfrm>
              <a:off x="1554781" y="3783432"/>
              <a:ext cx="8941" cy="26878"/>
            </a:xfrm>
            <a:custGeom>
              <a:avLst/>
              <a:gdLst/>
              <a:ahLst/>
              <a:cxnLst/>
              <a:rect l="l" t="t" r="r" b="b"/>
              <a:pathLst>
                <a:path w="318" h="956" extrusionOk="0">
                  <a:moveTo>
                    <a:pt x="0" y="0"/>
                  </a:moveTo>
                  <a:lnTo>
                    <a:pt x="0" y="0"/>
                  </a:lnTo>
                  <a:cubicBezTo>
                    <a:pt x="75" y="321"/>
                    <a:pt x="154" y="638"/>
                    <a:pt x="239" y="955"/>
                  </a:cubicBezTo>
                  <a:cubicBezTo>
                    <a:pt x="264" y="906"/>
                    <a:pt x="292" y="860"/>
                    <a:pt x="318" y="813"/>
                  </a:cubicBezTo>
                  <a:cubicBezTo>
                    <a:pt x="218" y="542"/>
                    <a:pt x="111" y="271"/>
                    <a:pt x="0"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185;p52">
              <a:extLst>
                <a:ext uri="{FF2B5EF4-FFF2-40B4-BE49-F238E27FC236}">
                  <a16:creationId xmlns:a16="http://schemas.microsoft.com/office/drawing/2014/main" id="{1ED6E7FA-0654-48BD-ABC7-4E25280FDB1F}"/>
                </a:ext>
              </a:extLst>
            </p:cNvPr>
            <p:cNvSpPr/>
            <p:nvPr/>
          </p:nvSpPr>
          <p:spPr>
            <a:xfrm>
              <a:off x="1644606" y="3883660"/>
              <a:ext cx="6944" cy="23982"/>
            </a:xfrm>
            <a:custGeom>
              <a:avLst/>
              <a:gdLst/>
              <a:ahLst/>
              <a:cxnLst/>
              <a:rect l="l" t="t" r="r" b="b"/>
              <a:pathLst>
                <a:path w="247" h="853" extrusionOk="0">
                  <a:moveTo>
                    <a:pt x="0" y="1"/>
                  </a:moveTo>
                  <a:lnTo>
                    <a:pt x="0" y="1"/>
                  </a:lnTo>
                  <a:cubicBezTo>
                    <a:pt x="64" y="282"/>
                    <a:pt x="122" y="568"/>
                    <a:pt x="175" y="853"/>
                  </a:cubicBezTo>
                  <a:cubicBezTo>
                    <a:pt x="235" y="736"/>
                    <a:pt x="247" y="607"/>
                    <a:pt x="189" y="468"/>
                  </a:cubicBezTo>
                  <a:cubicBezTo>
                    <a:pt x="125" y="315"/>
                    <a:pt x="61" y="158"/>
                    <a:pt x="0"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186;p52">
              <a:extLst>
                <a:ext uri="{FF2B5EF4-FFF2-40B4-BE49-F238E27FC236}">
                  <a16:creationId xmlns:a16="http://schemas.microsoft.com/office/drawing/2014/main" id="{6E66C6D2-E844-415E-88A1-A2FA6DEC6039}"/>
                </a:ext>
              </a:extLst>
            </p:cNvPr>
            <p:cNvSpPr/>
            <p:nvPr/>
          </p:nvSpPr>
          <p:spPr>
            <a:xfrm>
              <a:off x="1358994" y="3733192"/>
              <a:ext cx="290540" cy="189608"/>
            </a:xfrm>
            <a:custGeom>
              <a:avLst/>
              <a:gdLst/>
              <a:ahLst/>
              <a:cxnLst/>
              <a:rect l="l" t="t" r="r" b="b"/>
              <a:pathLst>
                <a:path w="10334" h="6744" extrusionOk="0">
                  <a:moveTo>
                    <a:pt x="6458" y="0"/>
                  </a:moveTo>
                  <a:lnTo>
                    <a:pt x="6458" y="0"/>
                  </a:lnTo>
                  <a:cubicBezTo>
                    <a:pt x="6383" y="47"/>
                    <a:pt x="6326" y="93"/>
                    <a:pt x="6290" y="140"/>
                  </a:cubicBezTo>
                  <a:cubicBezTo>
                    <a:pt x="5652" y="949"/>
                    <a:pt x="4440" y="1259"/>
                    <a:pt x="3530" y="1662"/>
                  </a:cubicBezTo>
                  <a:cubicBezTo>
                    <a:pt x="2496" y="2125"/>
                    <a:pt x="1458" y="2586"/>
                    <a:pt x="421" y="3050"/>
                  </a:cubicBezTo>
                  <a:cubicBezTo>
                    <a:pt x="0" y="3238"/>
                    <a:pt x="247" y="3388"/>
                    <a:pt x="496" y="3509"/>
                  </a:cubicBezTo>
                  <a:cubicBezTo>
                    <a:pt x="581" y="3549"/>
                    <a:pt x="688" y="3567"/>
                    <a:pt x="803" y="3567"/>
                  </a:cubicBezTo>
                  <a:cubicBezTo>
                    <a:pt x="1170" y="3567"/>
                    <a:pt x="1637" y="3395"/>
                    <a:pt x="1891" y="3281"/>
                  </a:cubicBezTo>
                  <a:cubicBezTo>
                    <a:pt x="2532" y="2996"/>
                    <a:pt x="3170" y="2714"/>
                    <a:pt x="3808" y="2429"/>
                  </a:cubicBezTo>
                  <a:cubicBezTo>
                    <a:pt x="3894" y="2375"/>
                    <a:pt x="3976" y="2326"/>
                    <a:pt x="4058" y="2275"/>
                  </a:cubicBezTo>
                  <a:cubicBezTo>
                    <a:pt x="4750" y="1858"/>
                    <a:pt x="5421" y="1416"/>
                    <a:pt x="6073" y="949"/>
                  </a:cubicBezTo>
                  <a:cubicBezTo>
                    <a:pt x="6212" y="639"/>
                    <a:pt x="6341" y="321"/>
                    <a:pt x="6458" y="0"/>
                  </a:cubicBezTo>
                  <a:close/>
                  <a:moveTo>
                    <a:pt x="8380" y="200"/>
                  </a:moveTo>
                  <a:cubicBezTo>
                    <a:pt x="8326" y="350"/>
                    <a:pt x="8270" y="504"/>
                    <a:pt x="8209" y="653"/>
                  </a:cubicBezTo>
                  <a:cubicBezTo>
                    <a:pt x="8255" y="760"/>
                    <a:pt x="8276" y="863"/>
                    <a:pt x="8266" y="963"/>
                  </a:cubicBezTo>
                  <a:cubicBezTo>
                    <a:pt x="8173" y="1980"/>
                    <a:pt x="7967" y="2892"/>
                    <a:pt x="7659" y="3716"/>
                  </a:cubicBezTo>
                  <a:cubicBezTo>
                    <a:pt x="7884" y="4422"/>
                    <a:pt x="8074" y="5142"/>
                    <a:pt x="8230" y="5869"/>
                  </a:cubicBezTo>
                  <a:cubicBezTo>
                    <a:pt x="8291" y="6023"/>
                    <a:pt x="8352" y="6177"/>
                    <a:pt x="8412" y="6330"/>
                  </a:cubicBezTo>
                  <a:cubicBezTo>
                    <a:pt x="8533" y="6623"/>
                    <a:pt x="8851" y="6743"/>
                    <a:pt x="9193" y="6743"/>
                  </a:cubicBezTo>
                  <a:cubicBezTo>
                    <a:pt x="9660" y="6743"/>
                    <a:pt x="10174" y="6522"/>
                    <a:pt x="10334" y="6205"/>
                  </a:cubicBezTo>
                  <a:cubicBezTo>
                    <a:pt x="10281" y="5920"/>
                    <a:pt x="10223" y="5634"/>
                    <a:pt x="10159" y="5353"/>
                  </a:cubicBezTo>
                  <a:cubicBezTo>
                    <a:pt x="9664" y="4087"/>
                    <a:pt x="9261" y="2800"/>
                    <a:pt x="8951" y="1488"/>
                  </a:cubicBezTo>
                  <a:cubicBezTo>
                    <a:pt x="8772" y="1056"/>
                    <a:pt x="8583" y="624"/>
                    <a:pt x="8380" y="20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187;p52">
              <a:extLst>
                <a:ext uri="{FF2B5EF4-FFF2-40B4-BE49-F238E27FC236}">
                  <a16:creationId xmlns:a16="http://schemas.microsoft.com/office/drawing/2014/main" id="{A313528B-40E9-4FA3-BC96-3787957D2961}"/>
                </a:ext>
              </a:extLst>
            </p:cNvPr>
            <p:cNvSpPr/>
            <p:nvPr/>
          </p:nvSpPr>
          <p:spPr>
            <a:xfrm>
              <a:off x="1563694" y="3751551"/>
              <a:ext cx="28003" cy="86144"/>
            </a:xfrm>
            <a:custGeom>
              <a:avLst/>
              <a:gdLst/>
              <a:ahLst/>
              <a:cxnLst/>
              <a:rect l="l" t="t" r="r" b="b"/>
              <a:pathLst>
                <a:path w="996" h="3064" extrusionOk="0">
                  <a:moveTo>
                    <a:pt x="928" y="0"/>
                  </a:moveTo>
                  <a:cubicBezTo>
                    <a:pt x="660" y="671"/>
                    <a:pt x="350" y="1323"/>
                    <a:pt x="1" y="1947"/>
                  </a:cubicBezTo>
                  <a:cubicBezTo>
                    <a:pt x="136" y="2318"/>
                    <a:pt x="261" y="2688"/>
                    <a:pt x="378" y="3063"/>
                  </a:cubicBezTo>
                  <a:cubicBezTo>
                    <a:pt x="686" y="2239"/>
                    <a:pt x="892" y="1327"/>
                    <a:pt x="985" y="310"/>
                  </a:cubicBezTo>
                  <a:cubicBezTo>
                    <a:pt x="995" y="210"/>
                    <a:pt x="974" y="107"/>
                    <a:pt x="928"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188;p52">
              <a:extLst>
                <a:ext uri="{FF2B5EF4-FFF2-40B4-BE49-F238E27FC236}">
                  <a16:creationId xmlns:a16="http://schemas.microsoft.com/office/drawing/2014/main" id="{F53FD18B-5572-4468-9BEA-E47BB4854D57}"/>
                </a:ext>
              </a:extLst>
            </p:cNvPr>
            <p:cNvSpPr/>
            <p:nvPr/>
          </p:nvSpPr>
          <p:spPr>
            <a:xfrm>
              <a:off x="1543732" y="3725180"/>
              <a:ext cx="46052" cy="81140"/>
            </a:xfrm>
            <a:custGeom>
              <a:avLst/>
              <a:gdLst/>
              <a:ahLst/>
              <a:cxnLst/>
              <a:rect l="l" t="t" r="r" b="b"/>
              <a:pathLst>
                <a:path w="1638" h="2886" extrusionOk="0">
                  <a:moveTo>
                    <a:pt x="660" y="0"/>
                  </a:moveTo>
                  <a:cubicBezTo>
                    <a:pt x="458" y="40"/>
                    <a:pt x="257" y="104"/>
                    <a:pt x="91" y="179"/>
                  </a:cubicBezTo>
                  <a:cubicBezTo>
                    <a:pt x="65" y="417"/>
                    <a:pt x="37" y="649"/>
                    <a:pt x="1" y="874"/>
                  </a:cubicBezTo>
                  <a:lnTo>
                    <a:pt x="129" y="778"/>
                  </a:lnTo>
                  <a:cubicBezTo>
                    <a:pt x="208" y="1212"/>
                    <a:pt x="297" y="1644"/>
                    <a:pt x="393" y="2072"/>
                  </a:cubicBezTo>
                  <a:cubicBezTo>
                    <a:pt x="504" y="2343"/>
                    <a:pt x="611" y="2614"/>
                    <a:pt x="711" y="2885"/>
                  </a:cubicBezTo>
                  <a:cubicBezTo>
                    <a:pt x="1060" y="2261"/>
                    <a:pt x="1370" y="1609"/>
                    <a:pt x="1638" y="938"/>
                  </a:cubicBezTo>
                  <a:cubicBezTo>
                    <a:pt x="1477" y="567"/>
                    <a:pt x="1032" y="172"/>
                    <a:pt x="660"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 name="Google Shape;989;p34">
            <a:extLst>
              <a:ext uri="{FF2B5EF4-FFF2-40B4-BE49-F238E27FC236}">
                <a16:creationId xmlns:a16="http://schemas.microsoft.com/office/drawing/2014/main" id="{E2CEDBB1-7C86-4A98-93DC-F075700CF783}"/>
              </a:ext>
            </a:extLst>
          </p:cNvPr>
          <p:cNvGrpSpPr/>
          <p:nvPr/>
        </p:nvGrpSpPr>
        <p:grpSpPr>
          <a:xfrm>
            <a:off x="3236427" y="4208895"/>
            <a:ext cx="2009289" cy="547541"/>
            <a:chOff x="4319250" y="3137000"/>
            <a:chExt cx="885825" cy="524125"/>
          </a:xfrm>
        </p:grpSpPr>
        <p:sp>
          <p:nvSpPr>
            <p:cNvPr id="72" name="Google Shape;990;p34">
              <a:extLst>
                <a:ext uri="{FF2B5EF4-FFF2-40B4-BE49-F238E27FC236}">
                  <a16:creationId xmlns:a16="http://schemas.microsoft.com/office/drawing/2014/main" id="{FF8A6C91-9D83-4163-981D-EC285A92C2E8}"/>
                </a:ext>
              </a:extLst>
            </p:cNvPr>
            <p:cNvSpPr/>
            <p:nvPr/>
          </p:nvSpPr>
          <p:spPr>
            <a:xfrm>
              <a:off x="4334525" y="3137000"/>
              <a:ext cx="816875" cy="145250"/>
            </a:xfrm>
            <a:custGeom>
              <a:avLst/>
              <a:gdLst/>
              <a:ahLst/>
              <a:cxnLst/>
              <a:rect l="l" t="t" r="r" b="b"/>
              <a:pathLst>
                <a:path w="32675" h="5810" extrusionOk="0">
                  <a:moveTo>
                    <a:pt x="30614" y="1"/>
                  </a:moveTo>
                  <a:cubicBezTo>
                    <a:pt x="30548" y="1"/>
                    <a:pt x="30480" y="4"/>
                    <a:pt x="30410" y="11"/>
                  </a:cubicBezTo>
                  <a:lnTo>
                    <a:pt x="30410" y="11"/>
                  </a:lnTo>
                  <a:lnTo>
                    <a:pt x="30410" y="11"/>
                  </a:lnTo>
                  <a:lnTo>
                    <a:pt x="28330" y="186"/>
                  </a:lnTo>
                  <a:cubicBezTo>
                    <a:pt x="28200" y="197"/>
                    <a:pt x="28078" y="220"/>
                    <a:pt x="27966" y="252"/>
                  </a:cubicBezTo>
                  <a:lnTo>
                    <a:pt x="27966" y="252"/>
                  </a:lnTo>
                  <a:lnTo>
                    <a:pt x="1989" y="2818"/>
                  </a:lnTo>
                  <a:cubicBezTo>
                    <a:pt x="1" y="3012"/>
                    <a:pt x="100" y="5810"/>
                    <a:pt x="2061" y="5810"/>
                  </a:cubicBezTo>
                  <a:cubicBezTo>
                    <a:pt x="2127" y="5810"/>
                    <a:pt x="2195" y="5807"/>
                    <a:pt x="2265" y="5800"/>
                  </a:cubicBezTo>
                  <a:cubicBezTo>
                    <a:pt x="11738" y="4848"/>
                    <a:pt x="21212" y="3920"/>
                    <a:pt x="30686" y="2993"/>
                  </a:cubicBezTo>
                  <a:cubicBezTo>
                    <a:pt x="32674" y="2799"/>
                    <a:pt x="32575" y="1"/>
                    <a:pt x="30614" y="1"/>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991;p34">
              <a:extLst>
                <a:ext uri="{FF2B5EF4-FFF2-40B4-BE49-F238E27FC236}">
                  <a16:creationId xmlns:a16="http://schemas.microsoft.com/office/drawing/2014/main" id="{3E0E0BDF-BE9D-4AAF-95D8-393D0ABC2DA8}"/>
                </a:ext>
              </a:extLst>
            </p:cNvPr>
            <p:cNvSpPr/>
            <p:nvPr/>
          </p:nvSpPr>
          <p:spPr>
            <a:xfrm>
              <a:off x="4356675" y="3182825"/>
              <a:ext cx="798275" cy="129275"/>
            </a:xfrm>
            <a:custGeom>
              <a:avLst/>
              <a:gdLst/>
              <a:ahLst/>
              <a:cxnLst/>
              <a:rect l="l" t="t" r="r" b="b"/>
              <a:pathLst>
                <a:path w="31931" h="5171" extrusionOk="0">
                  <a:moveTo>
                    <a:pt x="29692" y="0"/>
                  </a:moveTo>
                  <a:cubicBezTo>
                    <a:pt x="29262" y="0"/>
                    <a:pt x="28841" y="143"/>
                    <a:pt x="28521" y="458"/>
                  </a:cubicBezTo>
                  <a:lnTo>
                    <a:pt x="28521" y="458"/>
                  </a:lnTo>
                  <a:cubicBezTo>
                    <a:pt x="26855" y="717"/>
                    <a:pt x="25061" y="686"/>
                    <a:pt x="23409" y="834"/>
                  </a:cubicBezTo>
                  <a:cubicBezTo>
                    <a:pt x="20928" y="1035"/>
                    <a:pt x="18447" y="1235"/>
                    <a:pt x="15990" y="1461"/>
                  </a:cubicBezTo>
                  <a:cubicBezTo>
                    <a:pt x="11958" y="1784"/>
                    <a:pt x="7925" y="2108"/>
                    <a:pt x="3893" y="2415"/>
                  </a:cubicBezTo>
                  <a:lnTo>
                    <a:pt x="3893" y="2415"/>
                  </a:lnTo>
                  <a:cubicBezTo>
                    <a:pt x="3677" y="2329"/>
                    <a:pt x="3447" y="2279"/>
                    <a:pt x="3219" y="2279"/>
                  </a:cubicBezTo>
                  <a:cubicBezTo>
                    <a:pt x="3010" y="2279"/>
                    <a:pt x="2803" y="2320"/>
                    <a:pt x="2607" y="2413"/>
                  </a:cubicBezTo>
                  <a:cubicBezTo>
                    <a:pt x="2550" y="2451"/>
                    <a:pt x="2478" y="2489"/>
                    <a:pt x="2414" y="2527"/>
                  </a:cubicBezTo>
                  <a:lnTo>
                    <a:pt x="2414" y="2527"/>
                  </a:lnTo>
                  <a:cubicBezTo>
                    <a:pt x="2253" y="2539"/>
                    <a:pt x="2092" y="2551"/>
                    <a:pt x="1930" y="2564"/>
                  </a:cubicBezTo>
                  <a:cubicBezTo>
                    <a:pt x="0" y="2714"/>
                    <a:pt x="903" y="5170"/>
                    <a:pt x="2482" y="5170"/>
                  </a:cubicBezTo>
                  <a:cubicBezTo>
                    <a:pt x="2634" y="5170"/>
                    <a:pt x="2774" y="5169"/>
                    <a:pt x="2906" y="5164"/>
                  </a:cubicBezTo>
                  <a:lnTo>
                    <a:pt x="2906" y="5164"/>
                  </a:lnTo>
                  <a:cubicBezTo>
                    <a:pt x="2907" y="5166"/>
                    <a:pt x="2907" y="5168"/>
                    <a:pt x="2908" y="5170"/>
                  </a:cubicBezTo>
                  <a:cubicBezTo>
                    <a:pt x="8146" y="4769"/>
                    <a:pt x="13359" y="4343"/>
                    <a:pt x="18597" y="3917"/>
                  </a:cubicBezTo>
                  <a:cubicBezTo>
                    <a:pt x="21078" y="3716"/>
                    <a:pt x="23559" y="3491"/>
                    <a:pt x="26041" y="3290"/>
                  </a:cubicBezTo>
                  <a:cubicBezTo>
                    <a:pt x="27619" y="3165"/>
                    <a:pt x="30351" y="3541"/>
                    <a:pt x="31504" y="2213"/>
                  </a:cubicBezTo>
                  <a:cubicBezTo>
                    <a:pt x="31930" y="1711"/>
                    <a:pt x="31604" y="985"/>
                    <a:pt x="31178" y="609"/>
                  </a:cubicBezTo>
                  <a:cubicBezTo>
                    <a:pt x="31153" y="584"/>
                    <a:pt x="31103" y="533"/>
                    <a:pt x="31053" y="508"/>
                  </a:cubicBezTo>
                  <a:cubicBezTo>
                    <a:pt x="30676" y="184"/>
                    <a:pt x="30178" y="0"/>
                    <a:pt x="29692"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992;p34">
              <a:extLst>
                <a:ext uri="{FF2B5EF4-FFF2-40B4-BE49-F238E27FC236}">
                  <a16:creationId xmlns:a16="http://schemas.microsoft.com/office/drawing/2014/main" id="{87EA3D07-C819-4E46-8E85-FFCBC1F75ED3}"/>
                </a:ext>
              </a:extLst>
            </p:cNvPr>
            <p:cNvSpPr/>
            <p:nvPr/>
          </p:nvSpPr>
          <p:spPr>
            <a:xfrm>
              <a:off x="4345775" y="3233150"/>
              <a:ext cx="859300" cy="100300"/>
            </a:xfrm>
            <a:custGeom>
              <a:avLst/>
              <a:gdLst/>
              <a:ahLst/>
              <a:cxnLst/>
              <a:rect l="l" t="t" r="r" b="b"/>
              <a:pathLst>
                <a:path w="34372" h="4012" extrusionOk="0">
                  <a:moveTo>
                    <a:pt x="31734" y="0"/>
                  </a:moveTo>
                  <a:cubicBezTo>
                    <a:pt x="31607" y="0"/>
                    <a:pt x="31483" y="8"/>
                    <a:pt x="31364" y="24"/>
                  </a:cubicBezTo>
                  <a:cubicBezTo>
                    <a:pt x="31276" y="34"/>
                    <a:pt x="31188" y="44"/>
                    <a:pt x="31100" y="54"/>
                  </a:cubicBezTo>
                  <a:lnTo>
                    <a:pt x="31100" y="54"/>
                  </a:lnTo>
                  <a:cubicBezTo>
                    <a:pt x="31096" y="52"/>
                    <a:pt x="31092" y="51"/>
                    <a:pt x="31088" y="49"/>
                  </a:cubicBezTo>
                  <a:cubicBezTo>
                    <a:pt x="31067" y="54"/>
                    <a:pt x="31046" y="58"/>
                    <a:pt x="31025" y="63"/>
                  </a:cubicBezTo>
                  <a:lnTo>
                    <a:pt x="31025" y="63"/>
                  </a:lnTo>
                  <a:cubicBezTo>
                    <a:pt x="21187" y="1175"/>
                    <a:pt x="11326" y="2165"/>
                    <a:pt x="1464" y="3032"/>
                  </a:cubicBezTo>
                  <a:cubicBezTo>
                    <a:pt x="1" y="3154"/>
                    <a:pt x="2951" y="4011"/>
                    <a:pt x="3642" y="4011"/>
                  </a:cubicBezTo>
                  <a:cubicBezTo>
                    <a:pt x="3661" y="4011"/>
                    <a:pt x="3679" y="4011"/>
                    <a:pt x="3694" y="4009"/>
                  </a:cubicBezTo>
                  <a:cubicBezTo>
                    <a:pt x="13102" y="3182"/>
                    <a:pt x="22486" y="2243"/>
                    <a:pt x="31870" y="1193"/>
                  </a:cubicBezTo>
                  <a:lnTo>
                    <a:pt x="31870" y="1193"/>
                  </a:lnTo>
                  <a:cubicBezTo>
                    <a:pt x="31983" y="1203"/>
                    <a:pt x="32095" y="1208"/>
                    <a:pt x="32207" y="1208"/>
                  </a:cubicBezTo>
                  <a:cubicBezTo>
                    <a:pt x="32407" y="1208"/>
                    <a:pt x="32604" y="1191"/>
                    <a:pt x="32792" y="1152"/>
                  </a:cubicBezTo>
                  <a:cubicBezTo>
                    <a:pt x="33143" y="1102"/>
                    <a:pt x="33494" y="1027"/>
                    <a:pt x="33845" y="977"/>
                  </a:cubicBezTo>
                  <a:cubicBezTo>
                    <a:pt x="34371" y="876"/>
                    <a:pt x="33920" y="551"/>
                    <a:pt x="33670" y="450"/>
                  </a:cubicBezTo>
                  <a:cubicBezTo>
                    <a:pt x="33104" y="199"/>
                    <a:pt x="32381" y="0"/>
                    <a:pt x="31734"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993;p34">
              <a:extLst>
                <a:ext uri="{FF2B5EF4-FFF2-40B4-BE49-F238E27FC236}">
                  <a16:creationId xmlns:a16="http://schemas.microsoft.com/office/drawing/2014/main" id="{70AB66A4-24CB-4A8C-B7A7-70AFE1D9D065}"/>
                </a:ext>
              </a:extLst>
            </p:cNvPr>
            <p:cNvSpPr/>
            <p:nvPr/>
          </p:nvSpPr>
          <p:spPr>
            <a:xfrm>
              <a:off x="4359800" y="3270500"/>
              <a:ext cx="768200" cy="83975"/>
            </a:xfrm>
            <a:custGeom>
              <a:avLst/>
              <a:gdLst/>
              <a:ahLst/>
              <a:cxnLst/>
              <a:rect l="l" t="t" r="r" b="b"/>
              <a:pathLst>
                <a:path w="30728" h="3359" extrusionOk="0">
                  <a:moveTo>
                    <a:pt x="27647" y="0"/>
                  </a:moveTo>
                  <a:cubicBezTo>
                    <a:pt x="27595" y="0"/>
                    <a:pt x="27544" y="3"/>
                    <a:pt x="27494" y="9"/>
                  </a:cubicBezTo>
                  <a:cubicBezTo>
                    <a:pt x="18372" y="1212"/>
                    <a:pt x="9199" y="1839"/>
                    <a:pt x="1" y="1914"/>
                  </a:cubicBezTo>
                  <a:cubicBezTo>
                    <a:pt x="151" y="1914"/>
                    <a:pt x="1930" y="3016"/>
                    <a:pt x="2532" y="3142"/>
                  </a:cubicBezTo>
                  <a:cubicBezTo>
                    <a:pt x="2783" y="3192"/>
                    <a:pt x="3033" y="3242"/>
                    <a:pt x="3309" y="3317"/>
                  </a:cubicBezTo>
                  <a:cubicBezTo>
                    <a:pt x="3433" y="3345"/>
                    <a:pt x="3533" y="3358"/>
                    <a:pt x="3608" y="3358"/>
                  </a:cubicBezTo>
                  <a:cubicBezTo>
                    <a:pt x="3777" y="3358"/>
                    <a:pt x="3816" y="3292"/>
                    <a:pt x="3714" y="3186"/>
                  </a:cubicBezTo>
                  <a:lnTo>
                    <a:pt x="3714" y="3186"/>
                  </a:lnTo>
                  <a:cubicBezTo>
                    <a:pt x="12659" y="3106"/>
                    <a:pt x="21579" y="2457"/>
                    <a:pt x="30452" y="1287"/>
                  </a:cubicBezTo>
                  <a:cubicBezTo>
                    <a:pt x="30728" y="1262"/>
                    <a:pt x="29550" y="635"/>
                    <a:pt x="29474" y="585"/>
                  </a:cubicBezTo>
                  <a:cubicBezTo>
                    <a:pt x="28990" y="378"/>
                    <a:pt x="28251" y="0"/>
                    <a:pt x="27647"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994;p34">
              <a:extLst>
                <a:ext uri="{FF2B5EF4-FFF2-40B4-BE49-F238E27FC236}">
                  <a16:creationId xmlns:a16="http://schemas.microsoft.com/office/drawing/2014/main" id="{BD5112AB-2790-46BD-BDC0-AF621FA6B14B}"/>
                </a:ext>
              </a:extLst>
            </p:cNvPr>
            <p:cNvSpPr/>
            <p:nvPr/>
          </p:nvSpPr>
          <p:spPr>
            <a:xfrm>
              <a:off x="4326650" y="3282500"/>
              <a:ext cx="830850" cy="180500"/>
            </a:xfrm>
            <a:custGeom>
              <a:avLst/>
              <a:gdLst/>
              <a:ahLst/>
              <a:cxnLst/>
              <a:rect l="l" t="t" r="r" b="b"/>
              <a:pathLst>
                <a:path w="33234" h="7220" extrusionOk="0">
                  <a:moveTo>
                    <a:pt x="31326" y="1"/>
                  </a:moveTo>
                  <a:cubicBezTo>
                    <a:pt x="31278" y="1"/>
                    <a:pt x="31228" y="2"/>
                    <a:pt x="31176" y="5"/>
                  </a:cubicBezTo>
                  <a:cubicBezTo>
                    <a:pt x="31034" y="14"/>
                    <a:pt x="30892" y="22"/>
                    <a:pt x="30750" y="30"/>
                  </a:cubicBezTo>
                  <a:lnTo>
                    <a:pt x="30750" y="30"/>
                  </a:lnTo>
                  <a:cubicBezTo>
                    <a:pt x="30750" y="30"/>
                    <a:pt x="30750" y="30"/>
                    <a:pt x="30750" y="30"/>
                  </a:cubicBezTo>
                  <a:lnTo>
                    <a:pt x="30750" y="30"/>
                  </a:lnTo>
                  <a:cubicBezTo>
                    <a:pt x="30750" y="30"/>
                    <a:pt x="30750" y="30"/>
                    <a:pt x="30750" y="30"/>
                  </a:cubicBezTo>
                  <a:lnTo>
                    <a:pt x="30750" y="30"/>
                  </a:lnTo>
                  <a:cubicBezTo>
                    <a:pt x="21994" y="549"/>
                    <a:pt x="13215" y="1092"/>
                    <a:pt x="4459" y="1634"/>
                  </a:cubicBezTo>
                  <a:cubicBezTo>
                    <a:pt x="3043" y="1714"/>
                    <a:pt x="2088" y="3524"/>
                    <a:pt x="2855" y="4184"/>
                  </a:cubicBezTo>
                  <a:lnTo>
                    <a:pt x="2855" y="4184"/>
                  </a:lnTo>
                  <a:cubicBezTo>
                    <a:pt x="2545" y="4258"/>
                    <a:pt x="2237" y="4335"/>
                    <a:pt x="1928" y="4416"/>
                  </a:cubicBezTo>
                  <a:cubicBezTo>
                    <a:pt x="215" y="4850"/>
                    <a:pt x="1" y="7219"/>
                    <a:pt x="1588" y="7219"/>
                  </a:cubicBezTo>
                  <a:cubicBezTo>
                    <a:pt x="1743" y="7219"/>
                    <a:pt x="1914" y="7197"/>
                    <a:pt x="2104" y="7148"/>
                  </a:cubicBezTo>
                  <a:cubicBezTo>
                    <a:pt x="11552" y="4667"/>
                    <a:pt x="21527" y="5544"/>
                    <a:pt x="30926" y="2762"/>
                  </a:cubicBezTo>
                  <a:cubicBezTo>
                    <a:pt x="32270" y="2371"/>
                    <a:pt x="33233" y="1"/>
                    <a:pt x="31326" y="1"/>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995;p34">
              <a:extLst>
                <a:ext uri="{FF2B5EF4-FFF2-40B4-BE49-F238E27FC236}">
                  <a16:creationId xmlns:a16="http://schemas.microsoft.com/office/drawing/2014/main" id="{C6C7B623-E406-470F-A17D-ACAEA01713E4}"/>
                </a:ext>
              </a:extLst>
            </p:cNvPr>
            <p:cNvSpPr/>
            <p:nvPr/>
          </p:nvSpPr>
          <p:spPr>
            <a:xfrm>
              <a:off x="4319250" y="3360925"/>
              <a:ext cx="817050" cy="79000"/>
            </a:xfrm>
            <a:custGeom>
              <a:avLst/>
              <a:gdLst/>
              <a:ahLst/>
              <a:cxnLst/>
              <a:rect l="l" t="t" r="r" b="b"/>
              <a:pathLst>
                <a:path w="32682" h="3160" extrusionOk="0">
                  <a:moveTo>
                    <a:pt x="29390" y="0"/>
                  </a:moveTo>
                  <a:cubicBezTo>
                    <a:pt x="29382" y="0"/>
                    <a:pt x="29374" y="1"/>
                    <a:pt x="29367" y="1"/>
                  </a:cubicBezTo>
                  <a:cubicBezTo>
                    <a:pt x="20294" y="477"/>
                    <a:pt x="11222" y="953"/>
                    <a:pt x="2149" y="1404"/>
                  </a:cubicBezTo>
                  <a:cubicBezTo>
                    <a:pt x="1" y="1528"/>
                    <a:pt x="2232" y="3160"/>
                    <a:pt x="3425" y="3160"/>
                  </a:cubicBezTo>
                  <a:cubicBezTo>
                    <a:pt x="3442" y="3160"/>
                    <a:pt x="3460" y="3160"/>
                    <a:pt x="3477" y="3159"/>
                  </a:cubicBezTo>
                  <a:cubicBezTo>
                    <a:pt x="11910" y="2716"/>
                    <a:pt x="20343" y="2274"/>
                    <a:pt x="28776" y="1831"/>
                  </a:cubicBezTo>
                  <a:lnTo>
                    <a:pt x="28776" y="1831"/>
                  </a:lnTo>
                  <a:cubicBezTo>
                    <a:pt x="29195" y="1987"/>
                    <a:pt x="29661" y="2088"/>
                    <a:pt x="30045" y="2088"/>
                  </a:cubicBezTo>
                  <a:cubicBezTo>
                    <a:pt x="30263" y="2088"/>
                    <a:pt x="30455" y="2055"/>
                    <a:pt x="30595" y="1981"/>
                  </a:cubicBezTo>
                  <a:cubicBezTo>
                    <a:pt x="30846" y="1856"/>
                    <a:pt x="31096" y="1730"/>
                    <a:pt x="31347" y="1580"/>
                  </a:cubicBezTo>
                  <a:cubicBezTo>
                    <a:pt x="32682" y="863"/>
                    <a:pt x="29947" y="0"/>
                    <a:pt x="29390"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996;p34">
              <a:extLst>
                <a:ext uri="{FF2B5EF4-FFF2-40B4-BE49-F238E27FC236}">
                  <a16:creationId xmlns:a16="http://schemas.microsoft.com/office/drawing/2014/main" id="{E6B52970-A703-4BDE-A3D4-7BB6F2E4879A}"/>
                </a:ext>
              </a:extLst>
            </p:cNvPr>
            <p:cNvSpPr/>
            <p:nvPr/>
          </p:nvSpPr>
          <p:spPr>
            <a:xfrm>
              <a:off x="4359800" y="3368900"/>
              <a:ext cx="757150" cy="121750"/>
            </a:xfrm>
            <a:custGeom>
              <a:avLst/>
              <a:gdLst/>
              <a:ahLst/>
              <a:cxnLst/>
              <a:rect l="l" t="t" r="r" b="b"/>
              <a:pathLst>
                <a:path w="30286" h="4870" extrusionOk="0">
                  <a:moveTo>
                    <a:pt x="28493" y="1"/>
                  </a:moveTo>
                  <a:cubicBezTo>
                    <a:pt x="28461" y="1"/>
                    <a:pt x="28429" y="3"/>
                    <a:pt x="28397" y="8"/>
                  </a:cubicBezTo>
                  <a:cubicBezTo>
                    <a:pt x="19399" y="1311"/>
                    <a:pt x="10377" y="1737"/>
                    <a:pt x="1279" y="1762"/>
                  </a:cubicBezTo>
                  <a:cubicBezTo>
                    <a:pt x="1" y="1762"/>
                    <a:pt x="1153" y="4870"/>
                    <a:pt x="2281" y="4870"/>
                  </a:cubicBezTo>
                  <a:cubicBezTo>
                    <a:pt x="10690" y="4847"/>
                    <a:pt x="19035" y="4481"/>
                    <a:pt x="27355" y="3377"/>
                  </a:cubicBezTo>
                  <a:lnTo>
                    <a:pt x="27355" y="3377"/>
                  </a:lnTo>
                  <a:cubicBezTo>
                    <a:pt x="27588" y="3629"/>
                    <a:pt x="27849" y="3792"/>
                    <a:pt x="28107" y="3792"/>
                  </a:cubicBezTo>
                  <a:cubicBezTo>
                    <a:pt x="28112" y="3792"/>
                    <a:pt x="28117" y="3792"/>
                    <a:pt x="28121" y="3792"/>
                  </a:cubicBezTo>
                  <a:cubicBezTo>
                    <a:pt x="28948" y="3767"/>
                    <a:pt x="29349" y="3567"/>
                    <a:pt x="29800" y="2890"/>
                  </a:cubicBezTo>
                  <a:cubicBezTo>
                    <a:pt x="30286" y="2186"/>
                    <a:pt x="29478" y="1"/>
                    <a:pt x="28493" y="1"/>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997;p34">
              <a:extLst>
                <a:ext uri="{FF2B5EF4-FFF2-40B4-BE49-F238E27FC236}">
                  <a16:creationId xmlns:a16="http://schemas.microsoft.com/office/drawing/2014/main" id="{FE3512FC-338F-4AB4-850F-1188876FEF75}"/>
                </a:ext>
              </a:extLst>
            </p:cNvPr>
            <p:cNvSpPr/>
            <p:nvPr/>
          </p:nvSpPr>
          <p:spPr>
            <a:xfrm>
              <a:off x="4369825" y="3442375"/>
              <a:ext cx="758625" cy="151550"/>
            </a:xfrm>
            <a:custGeom>
              <a:avLst/>
              <a:gdLst/>
              <a:ahLst/>
              <a:cxnLst/>
              <a:rect l="l" t="t" r="r" b="b"/>
              <a:pathLst>
                <a:path w="30345" h="6062" extrusionOk="0">
                  <a:moveTo>
                    <a:pt x="27667" y="0"/>
                  </a:moveTo>
                  <a:cubicBezTo>
                    <a:pt x="27659" y="0"/>
                    <a:pt x="27652" y="1"/>
                    <a:pt x="27645" y="1"/>
                  </a:cubicBezTo>
                  <a:lnTo>
                    <a:pt x="3646" y="1123"/>
                  </a:lnTo>
                  <a:lnTo>
                    <a:pt x="3646" y="1123"/>
                  </a:lnTo>
                  <a:cubicBezTo>
                    <a:pt x="3428" y="965"/>
                    <a:pt x="3215" y="867"/>
                    <a:pt x="3033" y="867"/>
                  </a:cubicBezTo>
                  <a:cubicBezTo>
                    <a:pt x="2999" y="867"/>
                    <a:pt x="2965" y="871"/>
                    <a:pt x="2933" y="878"/>
                  </a:cubicBezTo>
                  <a:cubicBezTo>
                    <a:pt x="2407" y="979"/>
                    <a:pt x="1880" y="1104"/>
                    <a:pt x="1379" y="1229"/>
                  </a:cubicBezTo>
                  <a:cubicBezTo>
                    <a:pt x="778" y="1346"/>
                    <a:pt x="1456" y="2486"/>
                    <a:pt x="2212" y="3219"/>
                  </a:cubicBezTo>
                  <a:lnTo>
                    <a:pt x="2212" y="3219"/>
                  </a:lnTo>
                  <a:cubicBezTo>
                    <a:pt x="2182" y="3219"/>
                    <a:pt x="2151" y="3219"/>
                    <a:pt x="2119" y="3219"/>
                  </a:cubicBezTo>
                  <a:cubicBezTo>
                    <a:pt x="1796" y="3219"/>
                    <a:pt x="1444" y="3229"/>
                    <a:pt x="1311" y="3313"/>
                  </a:cubicBezTo>
                  <a:lnTo>
                    <a:pt x="1311" y="3313"/>
                  </a:lnTo>
                  <a:cubicBezTo>
                    <a:pt x="1155" y="3219"/>
                    <a:pt x="995" y="3149"/>
                    <a:pt x="860" y="3149"/>
                  </a:cubicBezTo>
                  <a:cubicBezTo>
                    <a:pt x="779" y="3149"/>
                    <a:pt x="708" y="3174"/>
                    <a:pt x="652" y="3234"/>
                  </a:cubicBezTo>
                  <a:cubicBezTo>
                    <a:pt x="627" y="3284"/>
                    <a:pt x="577" y="3309"/>
                    <a:pt x="527" y="3360"/>
                  </a:cubicBezTo>
                  <a:cubicBezTo>
                    <a:pt x="1" y="3936"/>
                    <a:pt x="1429" y="5289"/>
                    <a:pt x="1805" y="5590"/>
                  </a:cubicBezTo>
                  <a:cubicBezTo>
                    <a:pt x="2288" y="5941"/>
                    <a:pt x="2862" y="6062"/>
                    <a:pt x="3473" y="6062"/>
                  </a:cubicBezTo>
                  <a:cubicBezTo>
                    <a:pt x="4607" y="6062"/>
                    <a:pt x="5866" y="5645"/>
                    <a:pt x="6893" y="5515"/>
                  </a:cubicBezTo>
                  <a:cubicBezTo>
                    <a:pt x="9449" y="5189"/>
                    <a:pt x="12031" y="4989"/>
                    <a:pt x="14612" y="4863"/>
                  </a:cubicBezTo>
                  <a:cubicBezTo>
                    <a:pt x="19750" y="4613"/>
                    <a:pt x="24838" y="4462"/>
                    <a:pt x="29675" y="2558"/>
                  </a:cubicBezTo>
                  <a:cubicBezTo>
                    <a:pt x="30345" y="2310"/>
                    <a:pt x="28364" y="0"/>
                    <a:pt x="27667"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998;p34">
              <a:extLst>
                <a:ext uri="{FF2B5EF4-FFF2-40B4-BE49-F238E27FC236}">
                  <a16:creationId xmlns:a16="http://schemas.microsoft.com/office/drawing/2014/main" id="{23B6EAB2-BC78-4F9A-B548-B1923CA0F20D}"/>
                </a:ext>
              </a:extLst>
            </p:cNvPr>
            <p:cNvSpPr/>
            <p:nvPr/>
          </p:nvSpPr>
          <p:spPr>
            <a:xfrm>
              <a:off x="4409400" y="3507550"/>
              <a:ext cx="682250" cy="94025"/>
            </a:xfrm>
            <a:custGeom>
              <a:avLst/>
              <a:gdLst/>
              <a:ahLst/>
              <a:cxnLst/>
              <a:rect l="l" t="t" r="r" b="b"/>
              <a:pathLst>
                <a:path w="27290" h="3761" extrusionOk="0">
                  <a:moveTo>
                    <a:pt x="25285" y="1"/>
                  </a:moveTo>
                  <a:cubicBezTo>
                    <a:pt x="17165" y="251"/>
                    <a:pt x="9044" y="477"/>
                    <a:pt x="949" y="702"/>
                  </a:cubicBezTo>
                  <a:cubicBezTo>
                    <a:pt x="0" y="727"/>
                    <a:pt x="1165" y="3760"/>
                    <a:pt x="2016" y="3760"/>
                  </a:cubicBezTo>
                  <a:cubicBezTo>
                    <a:pt x="2020" y="3760"/>
                    <a:pt x="2023" y="3760"/>
                    <a:pt x="2027" y="3760"/>
                  </a:cubicBezTo>
                  <a:cubicBezTo>
                    <a:pt x="9646" y="3525"/>
                    <a:pt x="17265" y="3312"/>
                    <a:pt x="24863" y="3100"/>
                  </a:cubicBezTo>
                  <a:lnTo>
                    <a:pt x="24863" y="3100"/>
                  </a:lnTo>
                  <a:cubicBezTo>
                    <a:pt x="25030" y="3255"/>
                    <a:pt x="25204" y="3348"/>
                    <a:pt x="25373" y="3348"/>
                  </a:cubicBezTo>
                  <a:cubicBezTo>
                    <a:pt x="25411" y="3348"/>
                    <a:pt x="25448" y="3344"/>
                    <a:pt x="25485" y="3334"/>
                  </a:cubicBezTo>
                  <a:lnTo>
                    <a:pt x="26538" y="3033"/>
                  </a:lnTo>
                  <a:cubicBezTo>
                    <a:pt x="27290" y="2833"/>
                    <a:pt x="26037" y="1"/>
                    <a:pt x="25285" y="1"/>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999;p34">
              <a:extLst>
                <a:ext uri="{FF2B5EF4-FFF2-40B4-BE49-F238E27FC236}">
                  <a16:creationId xmlns:a16="http://schemas.microsoft.com/office/drawing/2014/main" id="{C3666E3C-D65F-4BDE-B344-D035C31FA29E}"/>
                </a:ext>
              </a:extLst>
            </p:cNvPr>
            <p:cNvSpPr/>
            <p:nvPr/>
          </p:nvSpPr>
          <p:spPr>
            <a:xfrm>
              <a:off x="4327875" y="3557000"/>
              <a:ext cx="818000" cy="104125"/>
            </a:xfrm>
            <a:custGeom>
              <a:avLst/>
              <a:gdLst/>
              <a:ahLst/>
              <a:cxnLst/>
              <a:rect l="l" t="t" r="r" b="b"/>
              <a:pathLst>
                <a:path w="32720" h="4165" extrusionOk="0">
                  <a:moveTo>
                    <a:pt x="29952" y="0"/>
                  </a:moveTo>
                  <a:cubicBezTo>
                    <a:pt x="29926" y="0"/>
                    <a:pt x="29900" y="1"/>
                    <a:pt x="29874" y="3"/>
                  </a:cubicBezTo>
                  <a:cubicBezTo>
                    <a:pt x="21416" y="652"/>
                    <a:pt x="12935" y="1193"/>
                    <a:pt x="4454" y="1648"/>
                  </a:cubicBezTo>
                  <a:lnTo>
                    <a:pt x="4454" y="1648"/>
                  </a:lnTo>
                  <a:cubicBezTo>
                    <a:pt x="4095" y="1453"/>
                    <a:pt x="3671" y="1328"/>
                    <a:pt x="3270" y="1328"/>
                  </a:cubicBezTo>
                  <a:cubicBezTo>
                    <a:pt x="3044" y="1328"/>
                    <a:pt x="2826" y="1368"/>
                    <a:pt x="2631" y="1456"/>
                  </a:cubicBezTo>
                  <a:cubicBezTo>
                    <a:pt x="2280" y="1607"/>
                    <a:pt x="1954" y="1757"/>
                    <a:pt x="1603" y="1907"/>
                  </a:cubicBezTo>
                  <a:cubicBezTo>
                    <a:pt x="0" y="2647"/>
                    <a:pt x="1698" y="4164"/>
                    <a:pt x="2804" y="4164"/>
                  </a:cubicBezTo>
                  <a:cubicBezTo>
                    <a:pt x="2822" y="4164"/>
                    <a:pt x="2839" y="4164"/>
                    <a:pt x="2857" y="4163"/>
                  </a:cubicBezTo>
                  <a:cubicBezTo>
                    <a:pt x="11239" y="3728"/>
                    <a:pt x="19621" y="3209"/>
                    <a:pt x="27984" y="2587"/>
                  </a:cubicBezTo>
                  <a:lnTo>
                    <a:pt x="27984" y="2587"/>
                  </a:lnTo>
                  <a:cubicBezTo>
                    <a:pt x="28355" y="2794"/>
                    <a:pt x="28798" y="2928"/>
                    <a:pt x="29213" y="2928"/>
                  </a:cubicBezTo>
                  <a:cubicBezTo>
                    <a:pt x="29429" y="2928"/>
                    <a:pt x="29637" y="2891"/>
                    <a:pt x="29824" y="2810"/>
                  </a:cubicBezTo>
                  <a:cubicBezTo>
                    <a:pt x="30250" y="2634"/>
                    <a:pt x="30701" y="2434"/>
                    <a:pt x="31127" y="2233"/>
                  </a:cubicBezTo>
                  <a:cubicBezTo>
                    <a:pt x="32719" y="1547"/>
                    <a:pt x="31080" y="0"/>
                    <a:pt x="29952"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 name="Google Shape;1000;p34">
              <a:extLst>
                <a:ext uri="{FF2B5EF4-FFF2-40B4-BE49-F238E27FC236}">
                  <a16:creationId xmlns:a16="http://schemas.microsoft.com/office/drawing/2014/main" id="{EFD2BF08-3E7C-4A43-A265-3D5AFFAA1E03}"/>
                </a:ext>
              </a:extLst>
            </p:cNvPr>
            <p:cNvSpPr/>
            <p:nvPr/>
          </p:nvSpPr>
          <p:spPr>
            <a:xfrm>
              <a:off x="4492625" y="3568500"/>
              <a:ext cx="516700" cy="88850"/>
            </a:xfrm>
            <a:custGeom>
              <a:avLst/>
              <a:gdLst/>
              <a:ahLst/>
              <a:cxnLst/>
              <a:rect l="l" t="t" r="r" b="b"/>
              <a:pathLst>
                <a:path w="20668" h="3554" extrusionOk="0">
                  <a:moveTo>
                    <a:pt x="19918" y="0"/>
                  </a:moveTo>
                  <a:cubicBezTo>
                    <a:pt x="19858" y="0"/>
                    <a:pt x="19794" y="6"/>
                    <a:pt x="19725" y="19"/>
                  </a:cubicBezTo>
                  <a:cubicBezTo>
                    <a:pt x="14111" y="846"/>
                    <a:pt x="8447" y="1297"/>
                    <a:pt x="2758" y="1297"/>
                  </a:cubicBezTo>
                  <a:cubicBezTo>
                    <a:pt x="1956" y="1297"/>
                    <a:pt x="1204" y="1673"/>
                    <a:pt x="678" y="2300"/>
                  </a:cubicBezTo>
                  <a:cubicBezTo>
                    <a:pt x="402" y="2600"/>
                    <a:pt x="1" y="3553"/>
                    <a:pt x="803" y="3553"/>
                  </a:cubicBezTo>
                  <a:cubicBezTo>
                    <a:pt x="967" y="3553"/>
                    <a:pt x="1130" y="3554"/>
                    <a:pt x="1294" y="3554"/>
                  </a:cubicBezTo>
                  <a:cubicBezTo>
                    <a:pt x="7018" y="3554"/>
                    <a:pt x="12719" y="3127"/>
                    <a:pt x="18372" y="2274"/>
                  </a:cubicBezTo>
                  <a:cubicBezTo>
                    <a:pt x="19149" y="2174"/>
                    <a:pt x="19951" y="1673"/>
                    <a:pt x="20352" y="996"/>
                  </a:cubicBezTo>
                  <a:cubicBezTo>
                    <a:pt x="20667" y="478"/>
                    <a:pt x="20456" y="0"/>
                    <a:pt x="19918"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 name="Google Shape;1090;p36">
            <a:extLst>
              <a:ext uri="{FF2B5EF4-FFF2-40B4-BE49-F238E27FC236}">
                <a16:creationId xmlns:a16="http://schemas.microsoft.com/office/drawing/2014/main" id="{38C2D184-8A8E-4188-86F6-8E73BDE47EFE}"/>
              </a:ext>
            </a:extLst>
          </p:cNvPr>
          <p:cNvSpPr txBox="1">
            <a:spLocks/>
          </p:cNvSpPr>
          <p:nvPr/>
        </p:nvSpPr>
        <p:spPr>
          <a:xfrm>
            <a:off x="3076306" y="4084021"/>
            <a:ext cx="2191313" cy="26356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15000"/>
              </a:lnSpc>
              <a:spcBef>
                <a:spcPts val="0"/>
              </a:spcBef>
              <a:spcAft>
                <a:spcPts val="0"/>
              </a:spcAft>
              <a:buClr>
                <a:schemeClr val="dk2"/>
              </a:buClr>
              <a:buSzPts val="1200"/>
              <a:buFont typeface="Muli"/>
              <a:buChar char="●"/>
              <a:defRPr sz="1600" b="0" i="0" u="none" strike="noStrike" cap="none">
                <a:solidFill>
                  <a:schemeClr val="dk2"/>
                </a:solidFill>
                <a:latin typeface="Muli"/>
                <a:ea typeface="Muli"/>
                <a:cs typeface="Muli"/>
                <a:sym typeface="Muli"/>
              </a:defRPr>
            </a:lvl1pPr>
            <a:lvl2pPr marL="914400" marR="0" lvl="1" indent="-304800" algn="l" rtl="0">
              <a:lnSpc>
                <a:spcPct val="115000"/>
              </a:lnSpc>
              <a:spcBef>
                <a:spcPts val="1600"/>
              </a:spcBef>
              <a:spcAft>
                <a:spcPts val="0"/>
              </a:spcAft>
              <a:buClr>
                <a:schemeClr val="dk2"/>
              </a:buClr>
              <a:buSzPts val="1200"/>
              <a:buFont typeface="Muli"/>
              <a:buChar char="○"/>
              <a:defRPr sz="1200" b="0" i="0" u="none" strike="noStrike" cap="none">
                <a:solidFill>
                  <a:schemeClr val="dk2"/>
                </a:solidFill>
                <a:latin typeface="Muli"/>
                <a:ea typeface="Muli"/>
                <a:cs typeface="Muli"/>
                <a:sym typeface="Muli"/>
              </a:defRPr>
            </a:lvl2pPr>
            <a:lvl3pPr marL="1371600" marR="0" lvl="2" indent="-304800" algn="l" rtl="0">
              <a:lnSpc>
                <a:spcPct val="115000"/>
              </a:lnSpc>
              <a:spcBef>
                <a:spcPts val="1600"/>
              </a:spcBef>
              <a:spcAft>
                <a:spcPts val="0"/>
              </a:spcAft>
              <a:buClr>
                <a:schemeClr val="dk2"/>
              </a:buClr>
              <a:buSzPts val="1200"/>
              <a:buFont typeface="Muli"/>
              <a:buChar char="■"/>
              <a:defRPr sz="1200" b="0" i="0" u="none" strike="noStrike" cap="none">
                <a:solidFill>
                  <a:schemeClr val="dk2"/>
                </a:solidFill>
                <a:latin typeface="Muli"/>
                <a:ea typeface="Muli"/>
                <a:cs typeface="Muli"/>
                <a:sym typeface="Muli"/>
              </a:defRPr>
            </a:lvl3pPr>
            <a:lvl4pPr marL="1828800" marR="0" lvl="3" indent="-304800" algn="l" rtl="0">
              <a:lnSpc>
                <a:spcPct val="115000"/>
              </a:lnSpc>
              <a:spcBef>
                <a:spcPts val="1600"/>
              </a:spcBef>
              <a:spcAft>
                <a:spcPts val="0"/>
              </a:spcAft>
              <a:buClr>
                <a:schemeClr val="dk2"/>
              </a:buClr>
              <a:buSzPts val="1200"/>
              <a:buFont typeface="Muli"/>
              <a:buChar char="●"/>
              <a:defRPr sz="1200" b="0" i="0" u="none" strike="noStrike" cap="none">
                <a:solidFill>
                  <a:schemeClr val="dk2"/>
                </a:solidFill>
                <a:latin typeface="Muli"/>
                <a:ea typeface="Muli"/>
                <a:cs typeface="Muli"/>
                <a:sym typeface="Muli"/>
              </a:defRPr>
            </a:lvl4pPr>
            <a:lvl5pPr marL="2286000" marR="0" lvl="4" indent="-304800" algn="l" rtl="0">
              <a:lnSpc>
                <a:spcPct val="115000"/>
              </a:lnSpc>
              <a:spcBef>
                <a:spcPts val="1600"/>
              </a:spcBef>
              <a:spcAft>
                <a:spcPts val="0"/>
              </a:spcAft>
              <a:buClr>
                <a:schemeClr val="dk2"/>
              </a:buClr>
              <a:buSzPts val="1200"/>
              <a:buFont typeface="Muli"/>
              <a:buChar char="○"/>
              <a:defRPr sz="1200" b="0" i="0" u="none" strike="noStrike" cap="none">
                <a:solidFill>
                  <a:schemeClr val="dk2"/>
                </a:solidFill>
                <a:latin typeface="Muli"/>
                <a:ea typeface="Muli"/>
                <a:cs typeface="Muli"/>
                <a:sym typeface="Muli"/>
              </a:defRPr>
            </a:lvl5pPr>
            <a:lvl6pPr marL="2743200" marR="0" lvl="5" indent="-304800" algn="l" rtl="0">
              <a:lnSpc>
                <a:spcPct val="115000"/>
              </a:lnSpc>
              <a:spcBef>
                <a:spcPts val="1600"/>
              </a:spcBef>
              <a:spcAft>
                <a:spcPts val="0"/>
              </a:spcAft>
              <a:buClr>
                <a:schemeClr val="dk2"/>
              </a:buClr>
              <a:buSzPts val="1200"/>
              <a:buFont typeface="Muli"/>
              <a:buChar char="■"/>
              <a:defRPr sz="1200" b="0" i="0" u="none" strike="noStrike" cap="none">
                <a:solidFill>
                  <a:schemeClr val="dk2"/>
                </a:solidFill>
                <a:latin typeface="Muli"/>
                <a:ea typeface="Muli"/>
                <a:cs typeface="Muli"/>
                <a:sym typeface="Muli"/>
              </a:defRPr>
            </a:lvl6pPr>
            <a:lvl7pPr marL="3200400" marR="0" lvl="6" indent="-304800" algn="l" rtl="0">
              <a:lnSpc>
                <a:spcPct val="115000"/>
              </a:lnSpc>
              <a:spcBef>
                <a:spcPts val="1600"/>
              </a:spcBef>
              <a:spcAft>
                <a:spcPts val="0"/>
              </a:spcAft>
              <a:buClr>
                <a:schemeClr val="dk2"/>
              </a:buClr>
              <a:buSzPts val="1200"/>
              <a:buFont typeface="Muli"/>
              <a:buChar char="●"/>
              <a:defRPr sz="1200" b="0" i="0" u="none" strike="noStrike" cap="none">
                <a:solidFill>
                  <a:schemeClr val="dk2"/>
                </a:solidFill>
                <a:latin typeface="Muli"/>
                <a:ea typeface="Muli"/>
                <a:cs typeface="Muli"/>
                <a:sym typeface="Muli"/>
              </a:defRPr>
            </a:lvl7pPr>
            <a:lvl8pPr marL="3657600" marR="0" lvl="7" indent="-304800" algn="l" rtl="0">
              <a:lnSpc>
                <a:spcPct val="115000"/>
              </a:lnSpc>
              <a:spcBef>
                <a:spcPts val="1600"/>
              </a:spcBef>
              <a:spcAft>
                <a:spcPts val="0"/>
              </a:spcAft>
              <a:buClr>
                <a:schemeClr val="dk2"/>
              </a:buClr>
              <a:buSzPts val="1200"/>
              <a:buFont typeface="Muli"/>
              <a:buChar char="○"/>
              <a:defRPr sz="1200" b="0" i="0" u="none" strike="noStrike" cap="none">
                <a:solidFill>
                  <a:schemeClr val="dk2"/>
                </a:solidFill>
                <a:latin typeface="Muli"/>
                <a:ea typeface="Muli"/>
                <a:cs typeface="Muli"/>
                <a:sym typeface="Muli"/>
              </a:defRPr>
            </a:lvl8pPr>
            <a:lvl9pPr marL="4114800" marR="0" lvl="8" indent="-304800" algn="l" rtl="0">
              <a:lnSpc>
                <a:spcPct val="115000"/>
              </a:lnSpc>
              <a:spcBef>
                <a:spcPts val="1600"/>
              </a:spcBef>
              <a:spcAft>
                <a:spcPts val="1600"/>
              </a:spcAft>
              <a:buClr>
                <a:schemeClr val="dk2"/>
              </a:buClr>
              <a:buSzPts val="1200"/>
              <a:buFont typeface="Muli"/>
              <a:buChar char="■"/>
              <a:defRPr sz="1200" b="0" i="0" u="none" strike="noStrike" cap="none">
                <a:solidFill>
                  <a:schemeClr val="dk2"/>
                </a:solidFill>
                <a:latin typeface="Muli"/>
                <a:ea typeface="Muli"/>
                <a:cs typeface="Muli"/>
                <a:sym typeface="Muli"/>
              </a:defRPr>
            </a:lvl9pPr>
          </a:lstStyle>
          <a:p>
            <a:pPr marL="0" indent="0">
              <a:spcAft>
                <a:spcPts val="1600"/>
              </a:spcAft>
              <a:buFont typeface="Muli"/>
              <a:buNone/>
            </a:pPr>
            <a:r>
              <a:rPr lang="en-US" sz="1100" dirty="0" err="1">
                <a:solidFill>
                  <a:schemeClr val="accent2">
                    <a:lumMod val="75000"/>
                  </a:schemeClr>
                </a:solidFill>
                <a:latin typeface="+mj-lt"/>
              </a:rPr>
              <a:t>Tempat</a:t>
            </a:r>
            <a:r>
              <a:rPr lang="en-US" sz="1100" dirty="0">
                <a:solidFill>
                  <a:schemeClr val="accent2">
                    <a:lumMod val="75000"/>
                  </a:schemeClr>
                </a:solidFill>
                <a:latin typeface="+mj-lt"/>
              </a:rPr>
              <a:t> </a:t>
            </a:r>
            <a:r>
              <a:rPr lang="en-US" sz="1100" dirty="0" err="1">
                <a:solidFill>
                  <a:schemeClr val="accent2">
                    <a:lumMod val="75000"/>
                  </a:schemeClr>
                </a:solidFill>
                <a:latin typeface="+mj-lt"/>
              </a:rPr>
              <a:t>mendaftar</a:t>
            </a:r>
            <a:r>
              <a:rPr lang="en-US" sz="1100" dirty="0">
                <a:solidFill>
                  <a:schemeClr val="accent2">
                    <a:lumMod val="75000"/>
                  </a:schemeClr>
                </a:solidFill>
                <a:latin typeface="+mj-lt"/>
              </a:rPr>
              <a:t> di </a:t>
            </a:r>
            <a:r>
              <a:rPr lang="en-US" sz="1100" dirty="0" err="1">
                <a:solidFill>
                  <a:schemeClr val="accent2">
                    <a:lumMod val="75000"/>
                  </a:schemeClr>
                </a:solidFill>
                <a:latin typeface="+mj-lt"/>
              </a:rPr>
              <a:t>Ditjen</a:t>
            </a:r>
            <a:r>
              <a:rPr lang="en-US" sz="1100" dirty="0">
                <a:solidFill>
                  <a:schemeClr val="accent2">
                    <a:lumMod val="75000"/>
                  </a:schemeClr>
                </a:solidFill>
                <a:latin typeface="+mj-lt"/>
              </a:rPr>
              <a:t> </a:t>
            </a:r>
            <a:r>
              <a:rPr lang="en-US" sz="1100" dirty="0" err="1">
                <a:solidFill>
                  <a:schemeClr val="accent2">
                    <a:lumMod val="75000"/>
                  </a:schemeClr>
                </a:solidFill>
                <a:latin typeface="+mj-lt"/>
              </a:rPr>
              <a:t>Pajak</a:t>
            </a:r>
            <a:r>
              <a:rPr lang="en-US" sz="1100" dirty="0">
                <a:solidFill>
                  <a:schemeClr val="accent2">
                    <a:lumMod val="75000"/>
                  </a:schemeClr>
                </a:solidFill>
                <a:latin typeface="+mj-lt"/>
              </a:rPr>
              <a:t> </a:t>
            </a:r>
            <a:r>
              <a:rPr lang="en-US" sz="1100" dirty="0" err="1">
                <a:solidFill>
                  <a:schemeClr val="accent2">
                    <a:lumMod val="75000"/>
                  </a:schemeClr>
                </a:solidFill>
                <a:latin typeface="+mj-lt"/>
              </a:rPr>
              <a:t>kedudukan</a:t>
            </a:r>
            <a:r>
              <a:rPr lang="en-US" sz="1100" dirty="0">
                <a:solidFill>
                  <a:schemeClr val="accent2">
                    <a:lumMod val="75000"/>
                  </a:schemeClr>
                </a:solidFill>
                <a:latin typeface="+mj-lt"/>
              </a:rPr>
              <a:t> wp/ </a:t>
            </a:r>
            <a:r>
              <a:rPr lang="en-US" sz="1100" dirty="0" err="1">
                <a:solidFill>
                  <a:schemeClr val="accent2">
                    <a:lumMod val="75000"/>
                  </a:schemeClr>
                </a:solidFill>
                <a:latin typeface="+mj-lt"/>
              </a:rPr>
              <a:t>usaha</a:t>
            </a:r>
            <a:r>
              <a:rPr lang="en-US" sz="1100" dirty="0">
                <a:solidFill>
                  <a:schemeClr val="accent2">
                    <a:lumMod val="75000"/>
                  </a:schemeClr>
                </a:solidFill>
                <a:latin typeface="+mj-lt"/>
              </a:rPr>
              <a:t> </a:t>
            </a:r>
            <a:r>
              <a:rPr lang="en-US" sz="1100" dirty="0" err="1">
                <a:solidFill>
                  <a:schemeClr val="accent2">
                    <a:lumMod val="75000"/>
                  </a:schemeClr>
                </a:solidFill>
                <a:latin typeface="+mj-lt"/>
              </a:rPr>
              <a:t>didirikan</a:t>
            </a:r>
            <a:r>
              <a:rPr lang="en-US" sz="1100" dirty="0">
                <a:solidFill>
                  <a:schemeClr val="accent2">
                    <a:lumMod val="75000"/>
                  </a:schemeClr>
                </a:solidFill>
                <a:latin typeface="+mj-lt"/>
              </a:rPr>
              <a:t>.</a:t>
            </a:r>
          </a:p>
        </p:txBody>
      </p:sp>
      <p:grpSp>
        <p:nvGrpSpPr>
          <p:cNvPr id="23" name="Group 22">
            <a:extLst>
              <a:ext uri="{FF2B5EF4-FFF2-40B4-BE49-F238E27FC236}">
                <a16:creationId xmlns:a16="http://schemas.microsoft.com/office/drawing/2014/main" id="{BB1B9B1D-72C4-4EDA-9AA8-E52328D1EABC}"/>
              </a:ext>
            </a:extLst>
          </p:cNvPr>
          <p:cNvGrpSpPr/>
          <p:nvPr/>
        </p:nvGrpSpPr>
        <p:grpSpPr>
          <a:xfrm>
            <a:off x="3109140" y="3600300"/>
            <a:ext cx="3429720" cy="1338840"/>
            <a:chOff x="3109140" y="3600300"/>
            <a:chExt cx="3429720" cy="1338840"/>
          </a:xfrm>
        </p:grpSpPr>
        <mc:AlternateContent xmlns:mc="http://schemas.openxmlformats.org/markup-compatibility/2006" xmlns:p14="http://schemas.microsoft.com/office/powerpoint/2010/main">
          <mc:Choice Requires="p14">
            <p:contentPart p14:bwMode="auto" r:id="rId5">
              <p14:nvContentPartPr>
                <p14:cNvPr id="18" name="Ink 17">
                  <a:extLst>
                    <a:ext uri="{FF2B5EF4-FFF2-40B4-BE49-F238E27FC236}">
                      <a16:creationId xmlns:a16="http://schemas.microsoft.com/office/drawing/2014/main" id="{2B1E623B-3895-474C-86EE-25689298B34A}"/>
                    </a:ext>
                  </a:extLst>
                </p14:cNvPr>
                <p14:cNvContentPartPr/>
                <p14:nvPr/>
              </p14:nvContentPartPr>
              <p14:xfrm>
                <a:off x="3109140" y="4233540"/>
                <a:ext cx="62280" cy="705600"/>
              </p14:xfrm>
            </p:contentPart>
          </mc:Choice>
          <mc:Fallback xmlns="">
            <p:pic>
              <p:nvPicPr>
                <p:cNvPr id="18" name="Ink 17">
                  <a:extLst>
                    <a:ext uri="{FF2B5EF4-FFF2-40B4-BE49-F238E27FC236}">
                      <a16:creationId xmlns:a16="http://schemas.microsoft.com/office/drawing/2014/main" id="{2B1E623B-3895-474C-86EE-25689298B34A}"/>
                    </a:ext>
                  </a:extLst>
                </p:cNvPr>
                <p:cNvPicPr/>
                <p:nvPr/>
              </p:nvPicPr>
              <p:blipFill>
                <a:blip r:embed="rId7"/>
                <a:stretch>
                  <a:fillRect/>
                </a:stretch>
              </p:blipFill>
              <p:spPr>
                <a:xfrm>
                  <a:off x="3091500" y="4215900"/>
                  <a:ext cx="97920" cy="7412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2" name="Ink 21">
                  <a:extLst>
                    <a:ext uri="{FF2B5EF4-FFF2-40B4-BE49-F238E27FC236}">
                      <a16:creationId xmlns:a16="http://schemas.microsoft.com/office/drawing/2014/main" id="{40FAD7EE-9024-4A04-9C94-2A25AEDCA453}"/>
                    </a:ext>
                  </a:extLst>
                </p14:cNvPr>
                <p14:cNvContentPartPr/>
                <p14:nvPr/>
              </p14:nvContentPartPr>
              <p14:xfrm>
                <a:off x="5229900" y="3600300"/>
                <a:ext cx="1308960" cy="188640"/>
              </p14:xfrm>
            </p:contentPart>
          </mc:Choice>
          <mc:Fallback xmlns="">
            <p:pic>
              <p:nvPicPr>
                <p:cNvPr id="22" name="Ink 21">
                  <a:extLst>
                    <a:ext uri="{FF2B5EF4-FFF2-40B4-BE49-F238E27FC236}">
                      <a16:creationId xmlns:a16="http://schemas.microsoft.com/office/drawing/2014/main" id="{40FAD7EE-9024-4A04-9C94-2A25AEDCA453}"/>
                    </a:ext>
                  </a:extLst>
                </p:cNvPr>
                <p:cNvPicPr/>
                <p:nvPr/>
              </p:nvPicPr>
              <p:blipFill>
                <a:blip r:embed="rId9"/>
                <a:stretch>
                  <a:fillRect/>
                </a:stretch>
              </p:blipFill>
              <p:spPr>
                <a:xfrm>
                  <a:off x="5212260" y="3582300"/>
                  <a:ext cx="1344600" cy="224280"/>
                </a:xfrm>
                <a:prstGeom prst="rect">
                  <a:avLst/>
                </a:prstGeom>
              </p:spPr>
            </p:pic>
          </mc:Fallback>
        </mc:AlternateContent>
      </p:grpSp>
      <p:grpSp>
        <p:nvGrpSpPr>
          <p:cNvPr id="32" name="Group 31">
            <a:extLst>
              <a:ext uri="{FF2B5EF4-FFF2-40B4-BE49-F238E27FC236}">
                <a16:creationId xmlns:a16="http://schemas.microsoft.com/office/drawing/2014/main" id="{77684760-98F0-45B8-B353-8C3F177D98CB}"/>
              </a:ext>
            </a:extLst>
          </p:cNvPr>
          <p:cNvGrpSpPr/>
          <p:nvPr/>
        </p:nvGrpSpPr>
        <p:grpSpPr>
          <a:xfrm>
            <a:off x="7270020" y="3377460"/>
            <a:ext cx="1502280" cy="1452960"/>
            <a:chOff x="7270020" y="3377460"/>
            <a:chExt cx="1502280" cy="1452960"/>
          </a:xfrm>
        </p:grpSpPr>
        <mc:AlternateContent xmlns:mc="http://schemas.openxmlformats.org/markup-compatibility/2006" xmlns:p14="http://schemas.microsoft.com/office/powerpoint/2010/main">
          <mc:Choice Requires="p14">
            <p:contentPart p14:bwMode="auto" r:id="rId10">
              <p14:nvContentPartPr>
                <p14:cNvPr id="28" name="Ink 27">
                  <a:extLst>
                    <a:ext uri="{FF2B5EF4-FFF2-40B4-BE49-F238E27FC236}">
                      <a16:creationId xmlns:a16="http://schemas.microsoft.com/office/drawing/2014/main" id="{9315D76E-45CA-4FC9-A501-D1F91D6A5FF0}"/>
                    </a:ext>
                  </a:extLst>
                </p14:cNvPr>
                <p14:cNvContentPartPr/>
                <p14:nvPr/>
              </p14:nvContentPartPr>
              <p14:xfrm>
                <a:off x="7270020" y="3377460"/>
                <a:ext cx="546480" cy="309600"/>
              </p14:xfrm>
            </p:contentPart>
          </mc:Choice>
          <mc:Fallback xmlns="">
            <p:pic>
              <p:nvPicPr>
                <p:cNvPr id="28" name="Ink 27">
                  <a:extLst>
                    <a:ext uri="{FF2B5EF4-FFF2-40B4-BE49-F238E27FC236}">
                      <a16:creationId xmlns:a16="http://schemas.microsoft.com/office/drawing/2014/main" id="{9315D76E-45CA-4FC9-A501-D1F91D6A5FF0}"/>
                    </a:ext>
                  </a:extLst>
                </p:cNvPr>
                <p:cNvPicPr/>
                <p:nvPr/>
              </p:nvPicPr>
              <p:blipFill>
                <a:blip r:embed="rId11"/>
                <a:stretch>
                  <a:fillRect/>
                </a:stretch>
              </p:blipFill>
              <p:spPr>
                <a:xfrm>
                  <a:off x="7252020" y="3359820"/>
                  <a:ext cx="582120" cy="3452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1" name="Ink 30">
                  <a:extLst>
                    <a:ext uri="{FF2B5EF4-FFF2-40B4-BE49-F238E27FC236}">
                      <a16:creationId xmlns:a16="http://schemas.microsoft.com/office/drawing/2014/main" id="{A2C1F247-9D7A-4037-B5B7-871C3F6CCA16}"/>
                    </a:ext>
                  </a:extLst>
                </p14:cNvPr>
                <p14:cNvContentPartPr/>
                <p14:nvPr/>
              </p14:nvContentPartPr>
              <p14:xfrm>
                <a:off x="8714340" y="3866340"/>
                <a:ext cx="57960" cy="964080"/>
              </p14:xfrm>
            </p:contentPart>
          </mc:Choice>
          <mc:Fallback xmlns="">
            <p:pic>
              <p:nvPicPr>
                <p:cNvPr id="31" name="Ink 30">
                  <a:extLst>
                    <a:ext uri="{FF2B5EF4-FFF2-40B4-BE49-F238E27FC236}">
                      <a16:creationId xmlns:a16="http://schemas.microsoft.com/office/drawing/2014/main" id="{A2C1F247-9D7A-4037-B5B7-871C3F6CCA16}"/>
                    </a:ext>
                  </a:extLst>
                </p:cNvPr>
                <p:cNvPicPr/>
                <p:nvPr/>
              </p:nvPicPr>
              <p:blipFill>
                <a:blip r:embed="rId13"/>
                <a:stretch>
                  <a:fillRect/>
                </a:stretch>
              </p:blipFill>
              <p:spPr>
                <a:xfrm>
                  <a:off x="8696700" y="3848700"/>
                  <a:ext cx="93600" cy="999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
            <p14:nvContentPartPr>
              <p14:cNvPr id="34" name="Ink 33">
                <a:extLst>
                  <a:ext uri="{FF2B5EF4-FFF2-40B4-BE49-F238E27FC236}">
                    <a16:creationId xmlns:a16="http://schemas.microsoft.com/office/drawing/2014/main" id="{5EA3BCD5-C772-4941-8D34-A7BC50B05E60}"/>
                  </a:ext>
                </a:extLst>
              </p14:cNvPr>
              <p14:cNvContentPartPr/>
              <p14:nvPr/>
            </p14:nvContentPartPr>
            <p14:xfrm>
              <a:off x="7833780" y="3382860"/>
              <a:ext cx="794520" cy="386280"/>
            </p14:xfrm>
          </p:contentPart>
        </mc:Choice>
        <mc:Fallback xmlns="">
          <p:pic>
            <p:nvPicPr>
              <p:cNvPr id="34" name="Ink 33">
                <a:extLst>
                  <a:ext uri="{FF2B5EF4-FFF2-40B4-BE49-F238E27FC236}">
                    <a16:creationId xmlns:a16="http://schemas.microsoft.com/office/drawing/2014/main" id="{5EA3BCD5-C772-4941-8D34-A7BC50B05E60}"/>
                  </a:ext>
                </a:extLst>
              </p:cNvPr>
              <p:cNvPicPr/>
              <p:nvPr/>
            </p:nvPicPr>
            <p:blipFill>
              <a:blip r:embed="rId15"/>
              <a:stretch>
                <a:fillRect/>
              </a:stretch>
            </p:blipFill>
            <p:spPr>
              <a:xfrm>
                <a:off x="7815780" y="3364860"/>
                <a:ext cx="830160" cy="4219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5" name="Ink 34">
                <a:extLst>
                  <a:ext uri="{FF2B5EF4-FFF2-40B4-BE49-F238E27FC236}">
                    <a16:creationId xmlns:a16="http://schemas.microsoft.com/office/drawing/2014/main" id="{66921851-6104-4A18-8EEF-43168F0484D7}"/>
                  </a:ext>
                </a:extLst>
              </p14:cNvPr>
              <p14:cNvContentPartPr/>
              <p14:nvPr/>
            </p14:nvContentPartPr>
            <p14:xfrm>
              <a:off x="3124980" y="3920340"/>
              <a:ext cx="1909080" cy="300240"/>
            </p14:xfrm>
          </p:contentPart>
        </mc:Choice>
        <mc:Fallback xmlns="">
          <p:pic>
            <p:nvPicPr>
              <p:cNvPr id="35" name="Ink 34">
                <a:extLst>
                  <a:ext uri="{FF2B5EF4-FFF2-40B4-BE49-F238E27FC236}">
                    <a16:creationId xmlns:a16="http://schemas.microsoft.com/office/drawing/2014/main" id="{66921851-6104-4A18-8EEF-43168F0484D7}"/>
                  </a:ext>
                </a:extLst>
              </p:cNvPr>
              <p:cNvPicPr/>
              <p:nvPr/>
            </p:nvPicPr>
            <p:blipFill>
              <a:blip r:embed="rId17"/>
              <a:stretch>
                <a:fillRect/>
              </a:stretch>
            </p:blipFill>
            <p:spPr>
              <a:xfrm>
                <a:off x="3106980" y="3902700"/>
                <a:ext cx="1944720" cy="3358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6" name="Ink 35">
                <a:extLst>
                  <a:ext uri="{FF2B5EF4-FFF2-40B4-BE49-F238E27FC236}">
                    <a16:creationId xmlns:a16="http://schemas.microsoft.com/office/drawing/2014/main" id="{ECF11D51-7546-4AC8-A043-883A9FEA1F5F}"/>
                  </a:ext>
                </a:extLst>
              </p14:cNvPr>
              <p14:cNvContentPartPr/>
              <p14:nvPr/>
            </p14:nvContentPartPr>
            <p14:xfrm>
              <a:off x="3147300" y="4244340"/>
              <a:ext cx="92160" cy="739440"/>
            </p14:xfrm>
          </p:contentPart>
        </mc:Choice>
        <mc:Fallback xmlns="">
          <p:pic>
            <p:nvPicPr>
              <p:cNvPr id="36" name="Ink 35">
                <a:extLst>
                  <a:ext uri="{FF2B5EF4-FFF2-40B4-BE49-F238E27FC236}">
                    <a16:creationId xmlns:a16="http://schemas.microsoft.com/office/drawing/2014/main" id="{ECF11D51-7546-4AC8-A043-883A9FEA1F5F}"/>
                  </a:ext>
                </a:extLst>
              </p:cNvPr>
              <p:cNvPicPr/>
              <p:nvPr/>
            </p:nvPicPr>
            <p:blipFill>
              <a:blip r:embed="rId19"/>
              <a:stretch>
                <a:fillRect/>
              </a:stretch>
            </p:blipFill>
            <p:spPr>
              <a:xfrm>
                <a:off x="3129660" y="4226340"/>
                <a:ext cx="127800" cy="7750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7" name="Ink 36">
                <a:extLst>
                  <a:ext uri="{FF2B5EF4-FFF2-40B4-BE49-F238E27FC236}">
                    <a16:creationId xmlns:a16="http://schemas.microsoft.com/office/drawing/2014/main" id="{BC9A0BA6-0D9A-431D-B566-8C77247DA7B8}"/>
                  </a:ext>
                </a:extLst>
              </p14:cNvPr>
              <p14:cNvContentPartPr/>
              <p14:nvPr/>
            </p14:nvContentPartPr>
            <p14:xfrm>
              <a:off x="3141900" y="3900180"/>
              <a:ext cx="1751400" cy="288720"/>
            </p14:xfrm>
          </p:contentPart>
        </mc:Choice>
        <mc:Fallback xmlns="">
          <p:pic>
            <p:nvPicPr>
              <p:cNvPr id="37" name="Ink 36">
                <a:extLst>
                  <a:ext uri="{FF2B5EF4-FFF2-40B4-BE49-F238E27FC236}">
                    <a16:creationId xmlns:a16="http://schemas.microsoft.com/office/drawing/2014/main" id="{BC9A0BA6-0D9A-431D-B566-8C77247DA7B8}"/>
                  </a:ext>
                </a:extLst>
              </p:cNvPr>
              <p:cNvPicPr/>
              <p:nvPr/>
            </p:nvPicPr>
            <p:blipFill>
              <a:blip r:embed="rId21"/>
              <a:stretch>
                <a:fillRect/>
              </a:stretch>
            </p:blipFill>
            <p:spPr>
              <a:xfrm>
                <a:off x="3123900" y="3882180"/>
                <a:ext cx="1787040" cy="324360"/>
              </a:xfrm>
              <a:prstGeom prst="rect">
                <a:avLst/>
              </a:prstGeom>
            </p:spPr>
          </p:pic>
        </mc:Fallback>
      </mc:AlternateContent>
      <p:grpSp>
        <p:nvGrpSpPr>
          <p:cNvPr id="939" name="Group 938">
            <a:extLst>
              <a:ext uri="{FF2B5EF4-FFF2-40B4-BE49-F238E27FC236}">
                <a16:creationId xmlns:a16="http://schemas.microsoft.com/office/drawing/2014/main" id="{9A256557-D4A2-46DF-8428-1830F95476B7}"/>
              </a:ext>
            </a:extLst>
          </p:cNvPr>
          <p:cNvGrpSpPr/>
          <p:nvPr/>
        </p:nvGrpSpPr>
        <p:grpSpPr>
          <a:xfrm>
            <a:off x="5202540" y="3348660"/>
            <a:ext cx="3601080" cy="1090080"/>
            <a:chOff x="5202540" y="3348660"/>
            <a:chExt cx="3601080" cy="1090080"/>
          </a:xfrm>
        </p:grpSpPr>
        <mc:AlternateContent xmlns:mc="http://schemas.openxmlformats.org/markup-compatibility/2006" xmlns:p14="http://schemas.microsoft.com/office/powerpoint/2010/main">
          <mc:Choice Requires="p14">
            <p:contentPart p14:bwMode="auto" r:id="rId22">
              <p14:nvContentPartPr>
                <p14:cNvPr id="42" name="Ink 41">
                  <a:extLst>
                    <a:ext uri="{FF2B5EF4-FFF2-40B4-BE49-F238E27FC236}">
                      <a16:creationId xmlns:a16="http://schemas.microsoft.com/office/drawing/2014/main" id="{84C812CF-FBD7-4017-939F-E76D698E997C}"/>
                    </a:ext>
                  </a:extLst>
                </p14:cNvPr>
                <p14:cNvContentPartPr/>
                <p14:nvPr/>
              </p14:nvContentPartPr>
              <p14:xfrm>
                <a:off x="5202540" y="3700740"/>
                <a:ext cx="1484640" cy="203040"/>
              </p14:xfrm>
            </p:contentPart>
          </mc:Choice>
          <mc:Fallback xmlns="">
            <p:pic>
              <p:nvPicPr>
                <p:cNvPr id="42" name="Ink 41">
                  <a:extLst>
                    <a:ext uri="{FF2B5EF4-FFF2-40B4-BE49-F238E27FC236}">
                      <a16:creationId xmlns:a16="http://schemas.microsoft.com/office/drawing/2014/main" id="{84C812CF-FBD7-4017-939F-E76D698E997C}"/>
                    </a:ext>
                  </a:extLst>
                </p:cNvPr>
                <p:cNvPicPr/>
                <p:nvPr/>
              </p:nvPicPr>
              <p:blipFill>
                <a:blip r:embed="rId23"/>
                <a:stretch>
                  <a:fillRect/>
                </a:stretch>
              </p:blipFill>
              <p:spPr>
                <a:xfrm>
                  <a:off x="5184900" y="3682740"/>
                  <a:ext cx="1520280" cy="2386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3" name="Ink 42">
                  <a:extLst>
                    <a:ext uri="{FF2B5EF4-FFF2-40B4-BE49-F238E27FC236}">
                      <a16:creationId xmlns:a16="http://schemas.microsoft.com/office/drawing/2014/main" id="{698E3B29-2CCF-4AC5-91FB-EFCDD1E7CDEC}"/>
                    </a:ext>
                  </a:extLst>
                </p14:cNvPr>
                <p14:cNvContentPartPr/>
                <p14:nvPr/>
              </p14:nvContentPartPr>
              <p14:xfrm>
                <a:off x="7184700" y="3348660"/>
                <a:ext cx="700560" cy="342720"/>
              </p14:xfrm>
            </p:contentPart>
          </mc:Choice>
          <mc:Fallback xmlns="">
            <p:pic>
              <p:nvPicPr>
                <p:cNvPr id="43" name="Ink 42">
                  <a:extLst>
                    <a:ext uri="{FF2B5EF4-FFF2-40B4-BE49-F238E27FC236}">
                      <a16:creationId xmlns:a16="http://schemas.microsoft.com/office/drawing/2014/main" id="{698E3B29-2CCF-4AC5-91FB-EFCDD1E7CDEC}"/>
                    </a:ext>
                  </a:extLst>
                </p:cNvPr>
                <p:cNvPicPr/>
                <p:nvPr/>
              </p:nvPicPr>
              <p:blipFill>
                <a:blip r:embed="rId25"/>
                <a:stretch>
                  <a:fillRect/>
                </a:stretch>
              </p:blipFill>
              <p:spPr>
                <a:xfrm>
                  <a:off x="7166700" y="3331020"/>
                  <a:ext cx="736200" cy="3783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4" name="Ink 43">
                  <a:extLst>
                    <a:ext uri="{FF2B5EF4-FFF2-40B4-BE49-F238E27FC236}">
                      <a16:creationId xmlns:a16="http://schemas.microsoft.com/office/drawing/2014/main" id="{569D8D0E-A44C-4E7E-A7E3-09687CF1A119}"/>
                    </a:ext>
                  </a:extLst>
                </p14:cNvPr>
                <p14:cNvContentPartPr/>
                <p14:nvPr/>
              </p14:nvContentPartPr>
              <p14:xfrm>
                <a:off x="7925220" y="3375660"/>
                <a:ext cx="625320" cy="327960"/>
              </p14:xfrm>
            </p:contentPart>
          </mc:Choice>
          <mc:Fallback xmlns="">
            <p:pic>
              <p:nvPicPr>
                <p:cNvPr id="44" name="Ink 43">
                  <a:extLst>
                    <a:ext uri="{FF2B5EF4-FFF2-40B4-BE49-F238E27FC236}">
                      <a16:creationId xmlns:a16="http://schemas.microsoft.com/office/drawing/2014/main" id="{569D8D0E-A44C-4E7E-A7E3-09687CF1A119}"/>
                    </a:ext>
                  </a:extLst>
                </p:cNvPr>
                <p:cNvPicPr/>
                <p:nvPr/>
              </p:nvPicPr>
              <p:blipFill>
                <a:blip r:embed="rId27"/>
                <a:stretch>
                  <a:fillRect/>
                </a:stretch>
              </p:blipFill>
              <p:spPr>
                <a:xfrm>
                  <a:off x="7907580" y="3357660"/>
                  <a:ext cx="660960" cy="3636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54" name="Ink 53">
                  <a:extLst>
                    <a:ext uri="{FF2B5EF4-FFF2-40B4-BE49-F238E27FC236}">
                      <a16:creationId xmlns:a16="http://schemas.microsoft.com/office/drawing/2014/main" id="{88A58926-9A38-4D09-ADCB-5A7AA2080D55}"/>
                    </a:ext>
                  </a:extLst>
                </p14:cNvPr>
                <p14:cNvContentPartPr/>
                <p14:nvPr/>
              </p14:nvContentPartPr>
              <p14:xfrm>
                <a:off x="8764740" y="3916380"/>
                <a:ext cx="38880" cy="522360"/>
              </p14:xfrm>
            </p:contentPart>
          </mc:Choice>
          <mc:Fallback xmlns="">
            <p:pic>
              <p:nvPicPr>
                <p:cNvPr id="54" name="Ink 53">
                  <a:extLst>
                    <a:ext uri="{FF2B5EF4-FFF2-40B4-BE49-F238E27FC236}">
                      <a16:creationId xmlns:a16="http://schemas.microsoft.com/office/drawing/2014/main" id="{88A58926-9A38-4D09-ADCB-5A7AA2080D55}"/>
                    </a:ext>
                  </a:extLst>
                </p:cNvPr>
                <p:cNvPicPr/>
                <p:nvPr/>
              </p:nvPicPr>
              <p:blipFill>
                <a:blip r:embed="rId29"/>
                <a:stretch>
                  <a:fillRect/>
                </a:stretch>
              </p:blipFill>
              <p:spPr>
                <a:xfrm>
                  <a:off x="8746740" y="3898380"/>
                  <a:ext cx="74520" cy="55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0">
            <p14:nvContentPartPr>
              <p14:cNvPr id="942" name="Ink 941">
                <a:extLst>
                  <a:ext uri="{FF2B5EF4-FFF2-40B4-BE49-F238E27FC236}">
                    <a16:creationId xmlns:a16="http://schemas.microsoft.com/office/drawing/2014/main" id="{B92E80EF-2412-46BB-8785-7A8044411487}"/>
                  </a:ext>
                </a:extLst>
              </p14:cNvPr>
              <p14:cNvContentPartPr/>
              <p14:nvPr/>
            </p14:nvContentPartPr>
            <p14:xfrm>
              <a:off x="8818380" y="4809540"/>
              <a:ext cx="3240" cy="2160"/>
            </p14:xfrm>
          </p:contentPart>
        </mc:Choice>
        <mc:Fallback xmlns="">
          <p:pic>
            <p:nvPicPr>
              <p:cNvPr id="942" name="Ink 941">
                <a:extLst>
                  <a:ext uri="{FF2B5EF4-FFF2-40B4-BE49-F238E27FC236}">
                    <a16:creationId xmlns:a16="http://schemas.microsoft.com/office/drawing/2014/main" id="{B92E80EF-2412-46BB-8785-7A8044411487}"/>
                  </a:ext>
                </a:extLst>
              </p:cNvPr>
              <p:cNvPicPr/>
              <p:nvPr/>
            </p:nvPicPr>
            <p:blipFill>
              <a:blip r:embed="rId31"/>
              <a:stretch>
                <a:fillRect/>
              </a:stretch>
            </p:blipFill>
            <p:spPr>
              <a:xfrm>
                <a:off x="8800740" y="4791900"/>
                <a:ext cx="38880" cy="37800"/>
              </a:xfrm>
              <a:prstGeom prst="rect">
                <a:avLst/>
              </a:prstGeom>
            </p:spPr>
          </p:pic>
        </mc:Fallback>
      </mc:AlternateContent>
      <p:grpSp>
        <p:nvGrpSpPr>
          <p:cNvPr id="192" name="Google Shape;14027;p74">
            <a:extLst>
              <a:ext uri="{FF2B5EF4-FFF2-40B4-BE49-F238E27FC236}">
                <a16:creationId xmlns:a16="http://schemas.microsoft.com/office/drawing/2014/main" id="{45810064-82AB-4F82-A420-00DF25E1441B}"/>
              </a:ext>
            </a:extLst>
          </p:cNvPr>
          <p:cNvGrpSpPr/>
          <p:nvPr/>
        </p:nvGrpSpPr>
        <p:grpSpPr>
          <a:xfrm>
            <a:off x="5374480" y="3916380"/>
            <a:ext cx="273108" cy="364974"/>
            <a:chOff x="4911692" y="1513402"/>
            <a:chExt cx="273108" cy="364974"/>
          </a:xfrm>
        </p:grpSpPr>
        <p:sp>
          <p:nvSpPr>
            <p:cNvPr id="193" name="Google Shape;14028;p74">
              <a:extLst>
                <a:ext uri="{FF2B5EF4-FFF2-40B4-BE49-F238E27FC236}">
                  <a16:creationId xmlns:a16="http://schemas.microsoft.com/office/drawing/2014/main" id="{25447124-97D8-4CD7-AA37-7141EEF9A1C6}"/>
                </a:ext>
              </a:extLst>
            </p:cNvPr>
            <p:cNvSpPr/>
            <p:nvPr/>
          </p:nvSpPr>
          <p:spPr>
            <a:xfrm>
              <a:off x="4924224" y="1610014"/>
              <a:ext cx="112919" cy="102746"/>
            </a:xfrm>
            <a:custGeom>
              <a:avLst/>
              <a:gdLst/>
              <a:ahLst/>
              <a:cxnLst/>
              <a:rect l="l" t="t" r="r" b="b"/>
              <a:pathLst>
                <a:path w="4307" h="3919" extrusionOk="0">
                  <a:moveTo>
                    <a:pt x="1246" y="0"/>
                  </a:moveTo>
                  <a:cubicBezTo>
                    <a:pt x="1042" y="0"/>
                    <a:pt x="834" y="58"/>
                    <a:pt x="645" y="183"/>
                  </a:cubicBezTo>
                  <a:cubicBezTo>
                    <a:pt x="4" y="610"/>
                    <a:pt x="0" y="1556"/>
                    <a:pt x="638" y="1987"/>
                  </a:cubicBezTo>
                  <a:cubicBezTo>
                    <a:pt x="757" y="2074"/>
                    <a:pt x="823" y="2215"/>
                    <a:pt x="815" y="2363"/>
                  </a:cubicBezTo>
                  <a:cubicBezTo>
                    <a:pt x="812" y="2523"/>
                    <a:pt x="833" y="2678"/>
                    <a:pt x="877" y="2830"/>
                  </a:cubicBezTo>
                  <a:cubicBezTo>
                    <a:pt x="1086" y="3532"/>
                    <a:pt x="1710" y="3918"/>
                    <a:pt x="2343" y="3918"/>
                  </a:cubicBezTo>
                  <a:cubicBezTo>
                    <a:pt x="2794" y="3918"/>
                    <a:pt x="3249" y="3722"/>
                    <a:pt x="3561" y="3305"/>
                  </a:cubicBezTo>
                  <a:cubicBezTo>
                    <a:pt x="4307" y="2298"/>
                    <a:pt x="3590" y="871"/>
                    <a:pt x="2336" y="871"/>
                  </a:cubicBezTo>
                  <a:lnTo>
                    <a:pt x="2315" y="871"/>
                  </a:lnTo>
                  <a:cubicBezTo>
                    <a:pt x="2205" y="336"/>
                    <a:pt x="1738" y="0"/>
                    <a:pt x="1246"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4029;p74">
              <a:extLst>
                <a:ext uri="{FF2B5EF4-FFF2-40B4-BE49-F238E27FC236}">
                  <a16:creationId xmlns:a16="http://schemas.microsoft.com/office/drawing/2014/main" id="{B8DBA861-2630-48BD-95BF-625AF4702F76}"/>
                </a:ext>
              </a:extLst>
            </p:cNvPr>
            <p:cNvSpPr/>
            <p:nvPr/>
          </p:nvSpPr>
          <p:spPr>
            <a:xfrm>
              <a:off x="5059244" y="1610014"/>
              <a:ext cx="112919" cy="102720"/>
            </a:xfrm>
            <a:custGeom>
              <a:avLst/>
              <a:gdLst/>
              <a:ahLst/>
              <a:cxnLst/>
              <a:rect l="l" t="t" r="r" b="b"/>
              <a:pathLst>
                <a:path w="4307" h="3918" extrusionOk="0">
                  <a:moveTo>
                    <a:pt x="3063" y="0"/>
                  </a:moveTo>
                  <a:cubicBezTo>
                    <a:pt x="2571" y="0"/>
                    <a:pt x="2104" y="336"/>
                    <a:pt x="1996" y="871"/>
                  </a:cubicBezTo>
                  <a:lnTo>
                    <a:pt x="1971" y="871"/>
                  </a:lnTo>
                  <a:cubicBezTo>
                    <a:pt x="718" y="871"/>
                    <a:pt x="0" y="2298"/>
                    <a:pt x="750" y="3305"/>
                  </a:cubicBezTo>
                  <a:cubicBezTo>
                    <a:pt x="1060" y="3722"/>
                    <a:pt x="1514" y="3917"/>
                    <a:pt x="1963" y="3917"/>
                  </a:cubicBezTo>
                  <a:cubicBezTo>
                    <a:pt x="2596" y="3917"/>
                    <a:pt x="3221" y="3531"/>
                    <a:pt x="3430" y="2830"/>
                  </a:cubicBezTo>
                  <a:cubicBezTo>
                    <a:pt x="3477" y="2678"/>
                    <a:pt x="3495" y="2523"/>
                    <a:pt x="3495" y="2363"/>
                  </a:cubicBezTo>
                  <a:cubicBezTo>
                    <a:pt x="3485" y="2215"/>
                    <a:pt x="3550" y="2074"/>
                    <a:pt x="3669" y="1987"/>
                  </a:cubicBezTo>
                  <a:cubicBezTo>
                    <a:pt x="4307" y="1556"/>
                    <a:pt x="4303" y="610"/>
                    <a:pt x="3662" y="183"/>
                  </a:cubicBezTo>
                  <a:cubicBezTo>
                    <a:pt x="3474" y="58"/>
                    <a:pt x="3266" y="0"/>
                    <a:pt x="3063"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4030;p74">
              <a:extLst>
                <a:ext uri="{FF2B5EF4-FFF2-40B4-BE49-F238E27FC236}">
                  <a16:creationId xmlns:a16="http://schemas.microsoft.com/office/drawing/2014/main" id="{F2EC6286-0EAF-4E1C-B375-41E21448286C}"/>
                </a:ext>
              </a:extLst>
            </p:cNvPr>
            <p:cNvSpPr/>
            <p:nvPr/>
          </p:nvSpPr>
          <p:spPr>
            <a:xfrm>
              <a:off x="4962580" y="1518698"/>
              <a:ext cx="171226" cy="119866"/>
            </a:xfrm>
            <a:custGeom>
              <a:avLst/>
              <a:gdLst/>
              <a:ahLst/>
              <a:cxnLst/>
              <a:rect l="l" t="t" r="r" b="b"/>
              <a:pathLst>
                <a:path w="6531" h="4572" extrusionOk="0">
                  <a:moveTo>
                    <a:pt x="3267" y="1"/>
                  </a:moveTo>
                  <a:cubicBezTo>
                    <a:pt x="1464" y="1"/>
                    <a:pt x="1" y="1464"/>
                    <a:pt x="1" y="3268"/>
                  </a:cubicBezTo>
                  <a:lnTo>
                    <a:pt x="1" y="4571"/>
                  </a:lnTo>
                  <a:lnTo>
                    <a:pt x="6531" y="4571"/>
                  </a:lnTo>
                  <a:lnTo>
                    <a:pt x="6531" y="3268"/>
                  </a:lnTo>
                  <a:cubicBezTo>
                    <a:pt x="6531" y="1464"/>
                    <a:pt x="5067" y="1"/>
                    <a:pt x="3267"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4031;p74">
              <a:extLst>
                <a:ext uri="{FF2B5EF4-FFF2-40B4-BE49-F238E27FC236}">
                  <a16:creationId xmlns:a16="http://schemas.microsoft.com/office/drawing/2014/main" id="{1266C55D-DC46-424A-B57C-A94ECB60BD5D}"/>
                </a:ext>
              </a:extLst>
            </p:cNvPr>
            <p:cNvSpPr/>
            <p:nvPr/>
          </p:nvSpPr>
          <p:spPr>
            <a:xfrm>
              <a:off x="4916909" y="1695614"/>
              <a:ext cx="262463" cy="176916"/>
            </a:xfrm>
            <a:custGeom>
              <a:avLst/>
              <a:gdLst/>
              <a:ahLst/>
              <a:cxnLst/>
              <a:rect l="l" t="t" r="r" b="b"/>
              <a:pathLst>
                <a:path w="10011" h="6748" extrusionOk="0">
                  <a:moveTo>
                    <a:pt x="3702" y="0"/>
                  </a:moveTo>
                  <a:lnTo>
                    <a:pt x="3702" y="1344"/>
                  </a:lnTo>
                  <a:cubicBezTo>
                    <a:pt x="3698" y="1713"/>
                    <a:pt x="3467" y="2043"/>
                    <a:pt x="3119" y="2166"/>
                  </a:cubicBezTo>
                  <a:lnTo>
                    <a:pt x="873" y="2959"/>
                  </a:lnTo>
                  <a:cubicBezTo>
                    <a:pt x="348" y="3144"/>
                    <a:pt x="1" y="3636"/>
                    <a:pt x="1" y="4190"/>
                  </a:cubicBezTo>
                  <a:lnTo>
                    <a:pt x="1" y="6747"/>
                  </a:lnTo>
                  <a:lnTo>
                    <a:pt x="10011" y="6747"/>
                  </a:lnTo>
                  <a:lnTo>
                    <a:pt x="10011" y="4190"/>
                  </a:lnTo>
                  <a:cubicBezTo>
                    <a:pt x="10011" y="3636"/>
                    <a:pt x="9663" y="3144"/>
                    <a:pt x="9142" y="2959"/>
                  </a:cubicBezTo>
                  <a:lnTo>
                    <a:pt x="6896" y="2166"/>
                  </a:lnTo>
                  <a:cubicBezTo>
                    <a:pt x="6549" y="2043"/>
                    <a:pt x="6313" y="1713"/>
                    <a:pt x="6313" y="1344"/>
                  </a:cubicBezTo>
                  <a:lnTo>
                    <a:pt x="6313" y="0"/>
                  </a:lnTo>
                  <a:close/>
                </a:path>
              </a:pathLst>
            </a:custGeom>
            <a:solidFill>
              <a:srgbClr val="E7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4032;p74">
              <a:extLst>
                <a:ext uri="{FF2B5EF4-FFF2-40B4-BE49-F238E27FC236}">
                  <a16:creationId xmlns:a16="http://schemas.microsoft.com/office/drawing/2014/main" id="{0C5FB31A-25AA-445A-A131-162E81BBC008}"/>
                </a:ext>
              </a:extLst>
            </p:cNvPr>
            <p:cNvSpPr/>
            <p:nvPr/>
          </p:nvSpPr>
          <p:spPr>
            <a:xfrm>
              <a:off x="4917014" y="1745821"/>
              <a:ext cx="262463" cy="126788"/>
            </a:xfrm>
            <a:custGeom>
              <a:avLst/>
              <a:gdLst/>
              <a:ahLst/>
              <a:cxnLst/>
              <a:rect l="l" t="t" r="r" b="b"/>
              <a:pathLst>
                <a:path w="10011" h="4836" extrusionOk="0">
                  <a:moveTo>
                    <a:pt x="6530" y="1"/>
                  </a:moveTo>
                  <a:lnTo>
                    <a:pt x="6530" y="302"/>
                  </a:lnTo>
                  <a:cubicBezTo>
                    <a:pt x="6530" y="1196"/>
                    <a:pt x="5838" y="1978"/>
                    <a:pt x="4947" y="2004"/>
                  </a:cubicBezTo>
                  <a:cubicBezTo>
                    <a:pt x="4932" y="2004"/>
                    <a:pt x="4917" y="2004"/>
                    <a:pt x="4901" y="2004"/>
                  </a:cubicBezTo>
                  <a:cubicBezTo>
                    <a:pt x="4002" y="2004"/>
                    <a:pt x="3263" y="1278"/>
                    <a:pt x="3263" y="374"/>
                  </a:cubicBezTo>
                  <a:lnTo>
                    <a:pt x="3263" y="182"/>
                  </a:lnTo>
                  <a:cubicBezTo>
                    <a:pt x="3216" y="211"/>
                    <a:pt x="3169" y="233"/>
                    <a:pt x="3118" y="251"/>
                  </a:cubicBezTo>
                  <a:lnTo>
                    <a:pt x="869" y="1044"/>
                  </a:lnTo>
                  <a:cubicBezTo>
                    <a:pt x="348" y="1229"/>
                    <a:pt x="0" y="1721"/>
                    <a:pt x="0" y="2275"/>
                  </a:cubicBezTo>
                  <a:lnTo>
                    <a:pt x="0" y="4836"/>
                  </a:lnTo>
                  <a:lnTo>
                    <a:pt x="10011" y="4836"/>
                  </a:lnTo>
                  <a:lnTo>
                    <a:pt x="10011" y="2275"/>
                  </a:lnTo>
                  <a:cubicBezTo>
                    <a:pt x="10011" y="1721"/>
                    <a:pt x="9663" y="1229"/>
                    <a:pt x="9138" y="1044"/>
                  </a:cubicBezTo>
                  <a:lnTo>
                    <a:pt x="6892" y="251"/>
                  </a:lnTo>
                  <a:cubicBezTo>
                    <a:pt x="6751" y="200"/>
                    <a:pt x="6628" y="113"/>
                    <a:pt x="6530" y="1"/>
                  </a:cubicBezTo>
                  <a:close/>
                </a:path>
              </a:pathLst>
            </a:custGeom>
            <a:solidFill>
              <a:srgbClr val="ACBD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4033;p74">
              <a:extLst>
                <a:ext uri="{FF2B5EF4-FFF2-40B4-BE49-F238E27FC236}">
                  <a16:creationId xmlns:a16="http://schemas.microsoft.com/office/drawing/2014/main" id="{2DBF1E27-50B6-4513-A52B-79A7899556D3}"/>
                </a:ext>
              </a:extLst>
            </p:cNvPr>
            <p:cNvSpPr/>
            <p:nvPr/>
          </p:nvSpPr>
          <p:spPr>
            <a:xfrm>
              <a:off x="4967509" y="1745821"/>
              <a:ext cx="161447" cy="87330"/>
            </a:xfrm>
            <a:custGeom>
              <a:avLst/>
              <a:gdLst/>
              <a:ahLst/>
              <a:cxnLst/>
              <a:rect l="l" t="t" r="r" b="b"/>
              <a:pathLst>
                <a:path w="6158" h="3331" extrusionOk="0">
                  <a:moveTo>
                    <a:pt x="4604" y="1"/>
                  </a:moveTo>
                  <a:lnTo>
                    <a:pt x="4604" y="302"/>
                  </a:lnTo>
                  <a:cubicBezTo>
                    <a:pt x="4604" y="1196"/>
                    <a:pt x="3916" y="1978"/>
                    <a:pt x="3021" y="2004"/>
                  </a:cubicBezTo>
                  <a:cubicBezTo>
                    <a:pt x="3006" y="2004"/>
                    <a:pt x="2991" y="2004"/>
                    <a:pt x="2975" y="2004"/>
                  </a:cubicBezTo>
                  <a:cubicBezTo>
                    <a:pt x="2076" y="2004"/>
                    <a:pt x="1337" y="1278"/>
                    <a:pt x="1337" y="374"/>
                  </a:cubicBezTo>
                  <a:lnTo>
                    <a:pt x="1337" y="182"/>
                  </a:lnTo>
                  <a:cubicBezTo>
                    <a:pt x="1290" y="211"/>
                    <a:pt x="1243" y="233"/>
                    <a:pt x="1192" y="251"/>
                  </a:cubicBezTo>
                  <a:lnTo>
                    <a:pt x="1" y="671"/>
                  </a:lnTo>
                  <a:cubicBezTo>
                    <a:pt x="15" y="1261"/>
                    <a:pt x="139" y="1844"/>
                    <a:pt x="363" y="2391"/>
                  </a:cubicBezTo>
                  <a:cubicBezTo>
                    <a:pt x="601" y="2970"/>
                    <a:pt x="1166" y="3331"/>
                    <a:pt x="1770" y="3331"/>
                  </a:cubicBezTo>
                  <a:cubicBezTo>
                    <a:pt x="1892" y="3331"/>
                    <a:pt x="2015" y="3316"/>
                    <a:pt x="2138" y="3286"/>
                  </a:cubicBezTo>
                  <a:lnTo>
                    <a:pt x="3079" y="3050"/>
                  </a:lnTo>
                  <a:lnTo>
                    <a:pt x="4017" y="3286"/>
                  </a:lnTo>
                  <a:cubicBezTo>
                    <a:pt x="4140" y="3316"/>
                    <a:pt x="4263" y="3331"/>
                    <a:pt x="4385" y="3331"/>
                  </a:cubicBezTo>
                  <a:cubicBezTo>
                    <a:pt x="4989" y="3331"/>
                    <a:pt x="5554" y="2970"/>
                    <a:pt x="5796" y="2391"/>
                  </a:cubicBezTo>
                  <a:cubicBezTo>
                    <a:pt x="6020" y="1844"/>
                    <a:pt x="6143" y="1261"/>
                    <a:pt x="6158" y="671"/>
                  </a:cubicBezTo>
                  <a:lnTo>
                    <a:pt x="4966" y="251"/>
                  </a:lnTo>
                  <a:cubicBezTo>
                    <a:pt x="4825" y="200"/>
                    <a:pt x="4702" y="113"/>
                    <a:pt x="460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4034;p74">
              <a:extLst>
                <a:ext uri="{FF2B5EF4-FFF2-40B4-BE49-F238E27FC236}">
                  <a16:creationId xmlns:a16="http://schemas.microsoft.com/office/drawing/2014/main" id="{12DB0D3D-302B-4A53-93DD-7BFB58D52F63}"/>
                </a:ext>
              </a:extLst>
            </p:cNvPr>
            <p:cNvSpPr/>
            <p:nvPr/>
          </p:nvSpPr>
          <p:spPr>
            <a:xfrm>
              <a:off x="5013940" y="1706992"/>
              <a:ext cx="68506" cy="34345"/>
            </a:xfrm>
            <a:custGeom>
              <a:avLst/>
              <a:gdLst/>
              <a:ahLst/>
              <a:cxnLst/>
              <a:rect l="l" t="t" r="r" b="b"/>
              <a:pathLst>
                <a:path w="2613" h="1310" extrusionOk="0">
                  <a:moveTo>
                    <a:pt x="1" y="1"/>
                  </a:moveTo>
                  <a:lnTo>
                    <a:pt x="1" y="1040"/>
                  </a:lnTo>
                  <a:cubicBezTo>
                    <a:pt x="417" y="1219"/>
                    <a:pt x="861" y="1309"/>
                    <a:pt x="1305" y="1309"/>
                  </a:cubicBezTo>
                  <a:cubicBezTo>
                    <a:pt x="1749" y="1309"/>
                    <a:pt x="2194" y="1219"/>
                    <a:pt x="2612" y="1040"/>
                  </a:cubicBezTo>
                  <a:lnTo>
                    <a:pt x="2612" y="1"/>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14035;p74">
              <a:extLst>
                <a:ext uri="{FF2B5EF4-FFF2-40B4-BE49-F238E27FC236}">
                  <a16:creationId xmlns:a16="http://schemas.microsoft.com/office/drawing/2014/main" id="{9AD2E4D6-02B8-4A78-86AD-EE65AAB841AF}"/>
                </a:ext>
              </a:extLst>
            </p:cNvPr>
            <p:cNvSpPr/>
            <p:nvPr/>
          </p:nvSpPr>
          <p:spPr>
            <a:xfrm>
              <a:off x="4951280" y="1575485"/>
              <a:ext cx="193931" cy="148627"/>
            </a:xfrm>
            <a:custGeom>
              <a:avLst/>
              <a:gdLst/>
              <a:ahLst/>
              <a:cxnLst/>
              <a:rect l="l" t="t" r="r" b="b"/>
              <a:pathLst>
                <a:path w="7397" h="5669" extrusionOk="0">
                  <a:moveTo>
                    <a:pt x="3697" y="1"/>
                  </a:moveTo>
                  <a:cubicBezTo>
                    <a:pt x="3628" y="1"/>
                    <a:pt x="3559" y="33"/>
                    <a:pt x="3517" y="98"/>
                  </a:cubicBezTo>
                  <a:cubicBezTo>
                    <a:pt x="2706" y="1348"/>
                    <a:pt x="1634" y="1775"/>
                    <a:pt x="1141" y="1913"/>
                  </a:cubicBezTo>
                  <a:cubicBezTo>
                    <a:pt x="1051" y="1938"/>
                    <a:pt x="761" y="1971"/>
                    <a:pt x="761" y="1971"/>
                  </a:cubicBezTo>
                  <a:lnTo>
                    <a:pt x="544" y="1971"/>
                  </a:lnTo>
                  <a:cubicBezTo>
                    <a:pt x="243" y="1971"/>
                    <a:pt x="1" y="2213"/>
                    <a:pt x="1" y="2514"/>
                  </a:cubicBezTo>
                  <a:cubicBezTo>
                    <a:pt x="1" y="2815"/>
                    <a:pt x="243" y="3057"/>
                    <a:pt x="544" y="3057"/>
                  </a:cubicBezTo>
                  <a:lnTo>
                    <a:pt x="881" y="3057"/>
                  </a:lnTo>
                  <a:cubicBezTo>
                    <a:pt x="993" y="4531"/>
                    <a:pt x="2221" y="5669"/>
                    <a:pt x="3698" y="5669"/>
                  </a:cubicBezTo>
                  <a:cubicBezTo>
                    <a:pt x="5176" y="5669"/>
                    <a:pt x="6404" y="4531"/>
                    <a:pt x="6516" y="3057"/>
                  </a:cubicBezTo>
                  <a:lnTo>
                    <a:pt x="6853" y="3057"/>
                  </a:lnTo>
                  <a:cubicBezTo>
                    <a:pt x="7153" y="3057"/>
                    <a:pt x="7396" y="2815"/>
                    <a:pt x="7396" y="2514"/>
                  </a:cubicBezTo>
                  <a:cubicBezTo>
                    <a:pt x="7396" y="2213"/>
                    <a:pt x="7153" y="1971"/>
                    <a:pt x="6853" y="1971"/>
                  </a:cubicBezTo>
                  <a:lnTo>
                    <a:pt x="6636" y="1971"/>
                  </a:lnTo>
                  <a:cubicBezTo>
                    <a:pt x="6636" y="1971"/>
                    <a:pt x="6342" y="1935"/>
                    <a:pt x="6255" y="1913"/>
                  </a:cubicBezTo>
                  <a:cubicBezTo>
                    <a:pt x="5759" y="1775"/>
                    <a:pt x="4691" y="1348"/>
                    <a:pt x="3879" y="98"/>
                  </a:cubicBezTo>
                  <a:cubicBezTo>
                    <a:pt x="3836" y="33"/>
                    <a:pt x="3766" y="1"/>
                    <a:pt x="3697" y="1"/>
                  </a:cubicBezTo>
                  <a:close/>
                </a:path>
              </a:pathLst>
            </a:custGeom>
            <a:solidFill>
              <a:srgbClr val="ECF0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14036;p74">
              <a:extLst>
                <a:ext uri="{FF2B5EF4-FFF2-40B4-BE49-F238E27FC236}">
                  <a16:creationId xmlns:a16="http://schemas.microsoft.com/office/drawing/2014/main" id="{EBB26940-E60E-44FE-B9C8-7CE3A3332550}"/>
                </a:ext>
              </a:extLst>
            </p:cNvPr>
            <p:cNvSpPr/>
            <p:nvPr/>
          </p:nvSpPr>
          <p:spPr>
            <a:xfrm>
              <a:off x="4983659" y="1735570"/>
              <a:ext cx="129069" cy="80435"/>
            </a:xfrm>
            <a:custGeom>
              <a:avLst/>
              <a:gdLst/>
              <a:ahLst/>
              <a:cxnLst/>
              <a:rect l="l" t="t" r="r" b="b"/>
              <a:pathLst>
                <a:path w="4923" h="3068" extrusionOk="0">
                  <a:moveTo>
                    <a:pt x="1156" y="1"/>
                  </a:moveTo>
                  <a:lnTo>
                    <a:pt x="334" y="280"/>
                  </a:lnTo>
                  <a:cubicBezTo>
                    <a:pt x="167" y="338"/>
                    <a:pt x="51" y="493"/>
                    <a:pt x="40" y="667"/>
                  </a:cubicBezTo>
                  <a:cubicBezTo>
                    <a:pt x="1" y="1305"/>
                    <a:pt x="106" y="1942"/>
                    <a:pt x="348" y="2529"/>
                  </a:cubicBezTo>
                  <a:cubicBezTo>
                    <a:pt x="487" y="2861"/>
                    <a:pt x="811" y="3068"/>
                    <a:pt x="1158" y="3068"/>
                  </a:cubicBezTo>
                  <a:cubicBezTo>
                    <a:pt x="1227" y="3068"/>
                    <a:pt x="1297" y="3060"/>
                    <a:pt x="1366" y="3043"/>
                  </a:cubicBezTo>
                  <a:lnTo>
                    <a:pt x="2463" y="2768"/>
                  </a:lnTo>
                  <a:lnTo>
                    <a:pt x="3561" y="3043"/>
                  </a:lnTo>
                  <a:cubicBezTo>
                    <a:pt x="3629" y="3060"/>
                    <a:pt x="3699" y="3068"/>
                    <a:pt x="3767" y="3068"/>
                  </a:cubicBezTo>
                  <a:cubicBezTo>
                    <a:pt x="4113" y="3068"/>
                    <a:pt x="4439" y="2861"/>
                    <a:pt x="4575" y="2529"/>
                  </a:cubicBezTo>
                  <a:cubicBezTo>
                    <a:pt x="4817" y="1942"/>
                    <a:pt x="4923" y="1305"/>
                    <a:pt x="4883" y="667"/>
                  </a:cubicBezTo>
                  <a:cubicBezTo>
                    <a:pt x="4872" y="493"/>
                    <a:pt x="4756" y="338"/>
                    <a:pt x="4589" y="280"/>
                  </a:cubicBezTo>
                  <a:lnTo>
                    <a:pt x="3767" y="1"/>
                  </a:lnTo>
                  <a:lnTo>
                    <a:pt x="3767" y="645"/>
                  </a:lnTo>
                  <a:cubicBezTo>
                    <a:pt x="3756" y="1359"/>
                    <a:pt x="3173" y="1928"/>
                    <a:pt x="2463" y="1928"/>
                  </a:cubicBezTo>
                  <a:cubicBezTo>
                    <a:pt x="1750" y="1928"/>
                    <a:pt x="1170" y="1359"/>
                    <a:pt x="1156" y="645"/>
                  </a:cubicBezTo>
                  <a:lnTo>
                    <a:pt x="1156" y="1"/>
                  </a:lnTo>
                  <a:close/>
                </a:path>
              </a:pathLst>
            </a:custGeom>
            <a:solidFill>
              <a:srgbClr val="F4F7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14037;p74">
              <a:extLst>
                <a:ext uri="{FF2B5EF4-FFF2-40B4-BE49-F238E27FC236}">
                  <a16:creationId xmlns:a16="http://schemas.microsoft.com/office/drawing/2014/main" id="{9EBD95B5-FCDB-4FDB-9170-04040AE834E5}"/>
                </a:ext>
              </a:extLst>
            </p:cNvPr>
            <p:cNvSpPr/>
            <p:nvPr/>
          </p:nvSpPr>
          <p:spPr>
            <a:xfrm>
              <a:off x="5082420" y="1735386"/>
              <a:ext cx="26" cy="210"/>
            </a:xfrm>
            <a:custGeom>
              <a:avLst/>
              <a:gdLst/>
              <a:ahLst/>
              <a:cxnLst/>
              <a:rect l="l" t="t" r="r" b="b"/>
              <a:pathLst>
                <a:path w="1" h="8" extrusionOk="0">
                  <a:moveTo>
                    <a:pt x="0" y="8"/>
                  </a:moveTo>
                  <a:lnTo>
                    <a:pt x="0" y="8"/>
                  </a:lnTo>
                  <a:lnTo>
                    <a:pt x="0" y="1"/>
                  </a:lnTo>
                  <a:close/>
                </a:path>
              </a:pathLst>
            </a:custGeom>
            <a:solidFill>
              <a:srgbClr val="F1F4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14038;p74">
              <a:extLst>
                <a:ext uri="{FF2B5EF4-FFF2-40B4-BE49-F238E27FC236}">
                  <a16:creationId xmlns:a16="http://schemas.microsoft.com/office/drawing/2014/main" id="{FCCBDA0D-6A90-4C9F-A004-3C1F07C88CF5}"/>
                </a:ext>
              </a:extLst>
            </p:cNvPr>
            <p:cNvSpPr/>
            <p:nvPr/>
          </p:nvSpPr>
          <p:spPr>
            <a:xfrm>
              <a:off x="5013940" y="1735386"/>
              <a:ext cx="26" cy="210"/>
            </a:xfrm>
            <a:custGeom>
              <a:avLst/>
              <a:gdLst/>
              <a:ahLst/>
              <a:cxnLst/>
              <a:rect l="l" t="t" r="r" b="b"/>
              <a:pathLst>
                <a:path w="1" h="8" extrusionOk="0">
                  <a:moveTo>
                    <a:pt x="1" y="1"/>
                  </a:moveTo>
                  <a:lnTo>
                    <a:pt x="1" y="8"/>
                  </a:lnTo>
                  <a:lnTo>
                    <a:pt x="1" y="8"/>
                  </a:lnTo>
                  <a:close/>
                </a:path>
              </a:pathLst>
            </a:custGeom>
            <a:solidFill>
              <a:srgbClr val="F1F4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14039;p74">
              <a:extLst>
                <a:ext uri="{FF2B5EF4-FFF2-40B4-BE49-F238E27FC236}">
                  <a16:creationId xmlns:a16="http://schemas.microsoft.com/office/drawing/2014/main" id="{AA5A5CBD-6D61-4285-96B1-248B3BB03204}"/>
                </a:ext>
              </a:extLst>
            </p:cNvPr>
            <p:cNvSpPr/>
            <p:nvPr/>
          </p:nvSpPr>
          <p:spPr>
            <a:xfrm>
              <a:off x="4950441" y="1575485"/>
              <a:ext cx="166271" cy="148732"/>
            </a:xfrm>
            <a:custGeom>
              <a:avLst/>
              <a:gdLst/>
              <a:ahLst/>
              <a:cxnLst/>
              <a:rect l="l" t="t" r="r" b="b"/>
              <a:pathLst>
                <a:path w="6342" h="5673" extrusionOk="0">
                  <a:moveTo>
                    <a:pt x="3730" y="1"/>
                  </a:moveTo>
                  <a:cubicBezTo>
                    <a:pt x="3662" y="1"/>
                    <a:pt x="3593" y="33"/>
                    <a:pt x="3549" y="98"/>
                  </a:cubicBezTo>
                  <a:cubicBezTo>
                    <a:pt x="2977" y="978"/>
                    <a:pt x="2274" y="1449"/>
                    <a:pt x="1738" y="1699"/>
                  </a:cubicBezTo>
                  <a:cubicBezTo>
                    <a:pt x="1702" y="1717"/>
                    <a:pt x="1409" y="1837"/>
                    <a:pt x="1376" y="1848"/>
                  </a:cubicBezTo>
                  <a:cubicBezTo>
                    <a:pt x="1304" y="1873"/>
                    <a:pt x="1235" y="1891"/>
                    <a:pt x="1173" y="1909"/>
                  </a:cubicBezTo>
                  <a:cubicBezTo>
                    <a:pt x="1083" y="1935"/>
                    <a:pt x="793" y="1971"/>
                    <a:pt x="793" y="1971"/>
                  </a:cubicBezTo>
                  <a:lnTo>
                    <a:pt x="608" y="1971"/>
                  </a:lnTo>
                  <a:cubicBezTo>
                    <a:pt x="322" y="1971"/>
                    <a:pt x="65" y="2174"/>
                    <a:pt x="36" y="2460"/>
                  </a:cubicBezTo>
                  <a:cubicBezTo>
                    <a:pt x="0" y="2780"/>
                    <a:pt x="250" y="3057"/>
                    <a:pt x="573" y="3057"/>
                  </a:cubicBezTo>
                  <a:cubicBezTo>
                    <a:pt x="575" y="3057"/>
                    <a:pt x="577" y="3057"/>
                    <a:pt x="579" y="3057"/>
                  </a:cubicBezTo>
                  <a:lnTo>
                    <a:pt x="916" y="3057"/>
                  </a:lnTo>
                  <a:cubicBezTo>
                    <a:pt x="1018" y="4554"/>
                    <a:pt x="2268" y="5673"/>
                    <a:pt x="3714" y="5673"/>
                  </a:cubicBezTo>
                  <a:cubicBezTo>
                    <a:pt x="3864" y="5673"/>
                    <a:pt x="4016" y="5661"/>
                    <a:pt x="4169" y="5636"/>
                  </a:cubicBezTo>
                  <a:cubicBezTo>
                    <a:pt x="2923" y="5440"/>
                    <a:pt x="1952" y="4444"/>
                    <a:pt x="1796" y="3191"/>
                  </a:cubicBezTo>
                  <a:cubicBezTo>
                    <a:pt x="1793" y="3155"/>
                    <a:pt x="1789" y="3101"/>
                    <a:pt x="1782" y="3039"/>
                  </a:cubicBezTo>
                  <a:cubicBezTo>
                    <a:pt x="1760" y="2699"/>
                    <a:pt x="1938" y="2376"/>
                    <a:pt x="2242" y="2213"/>
                  </a:cubicBezTo>
                  <a:cubicBezTo>
                    <a:pt x="2868" y="1888"/>
                    <a:pt x="3379" y="1428"/>
                    <a:pt x="3730" y="1047"/>
                  </a:cubicBezTo>
                  <a:cubicBezTo>
                    <a:pt x="4158" y="1511"/>
                    <a:pt x="4820" y="2098"/>
                    <a:pt x="5639" y="2405"/>
                  </a:cubicBezTo>
                  <a:cubicBezTo>
                    <a:pt x="5701" y="2429"/>
                    <a:pt x="5765" y="2440"/>
                    <a:pt x="5826" y="2440"/>
                  </a:cubicBezTo>
                  <a:cubicBezTo>
                    <a:pt x="6100" y="2440"/>
                    <a:pt x="6342" y="2220"/>
                    <a:pt x="6342" y="1924"/>
                  </a:cubicBezTo>
                  <a:cubicBezTo>
                    <a:pt x="6320" y="1920"/>
                    <a:pt x="6298" y="1913"/>
                    <a:pt x="6287" y="1909"/>
                  </a:cubicBezTo>
                  <a:cubicBezTo>
                    <a:pt x="5791" y="1775"/>
                    <a:pt x="4723" y="1348"/>
                    <a:pt x="3911" y="98"/>
                  </a:cubicBezTo>
                  <a:cubicBezTo>
                    <a:pt x="3868" y="33"/>
                    <a:pt x="3799" y="1"/>
                    <a:pt x="3730" y="1"/>
                  </a:cubicBezTo>
                  <a:close/>
                </a:path>
              </a:pathLst>
            </a:custGeom>
            <a:solidFill>
              <a:srgbClr val="E7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14040;p74">
              <a:extLst>
                <a:ext uri="{FF2B5EF4-FFF2-40B4-BE49-F238E27FC236}">
                  <a16:creationId xmlns:a16="http://schemas.microsoft.com/office/drawing/2014/main" id="{C65A2A33-8644-462E-B4DC-C556F8C7118D}"/>
                </a:ext>
              </a:extLst>
            </p:cNvPr>
            <p:cNvSpPr/>
            <p:nvPr/>
          </p:nvSpPr>
          <p:spPr>
            <a:xfrm>
              <a:off x="5059611" y="1519852"/>
              <a:ext cx="74196" cy="90214"/>
            </a:xfrm>
            <a:custGeom>
              <a:avLst/>
              <a:gdLst/>
              <a:ahLst/>
              <a:cxnLst/>
              <a:rect l="l" t="t" r="r" b="b"/>
              <a:pathLst>
                <a:path w="2830" h="3441" extrusionOk="0">
                  <a:moveTo>
                    <a:pt x="70" y="0"/>
                  </a:moveTo>
                  <a:cubicBezTo>
                    <a:pt x="26" y="199"/>
                    <a:pt x="1" y="406"/>
                    <a:pt x="1" y="612"/>
                  </a:cubicBezTo>
                  <a:cubicBezTo>
                    <a:pt x="1" y="2173"/>
                    <a:pt x="1269" y="3441"/>
                    <a:pt x="2830" y="3441"/>
                  </a:cubicBezTo>
                  <a:lnTo>
                    <a:pt x="2830" y="3224"/>
                  </a:lnTo>
                  <a:cubicBezTo>
                    <a:pt x="2830" y="1695"/>
                    <a:pt x="1772" y="373"/>
                    <a:pt x="283" y="40"/>
                  </a:cubicBezTo>
                  <a:cubicBezTo>
                    <a:pt x="233" y="29"/>
                    <a:pt x="178" y="18"/>
                    <a:pt x="128" y="11"/>
                  </a:cubicBezTo>
                  <a:lnTo>
                    <a:pt x="70" y="0"/>
                  </a:lnTo>
                  <a:close/>
                </a:path>
              </a:pathLst>
            </a:custGeom>
            <a:solidFill>
              <a:srgbClr val="D4DD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14041;p74">
              <a:extLst>
                <a:ext uri="{FF2B5EF4-FFF2-40B4-BE49-F238E27FC236}">
                  <a16:creationId xmlns:a16="http://schemas.microsoft.com/office/drawing/2014/main" id="{2F7EDECE-C69B-4A54-B05F-DF49A2D069E1}"/>
                </a:ext>
              </a:extLst>
            </p:cNvPr>
            <p:cNvSpPr/>
            <p:nvPr/>
          </p:nvSpPr>
          <p:spPr>
            <a:xfrm>
              <a:off x="5008539" y="1627999"/>
              <a:ext cx="10749" cy="16412"/>
            </a:xfrm>
            <a:custGeom>
              <a:avLst/>
              <a:gdLst/>
              <a:ahLst/>
              <a:cxnLst/>
              <a:rect l="l" t="t" r="r" b="b"/>
              <a:pathLst>
                <a:path w="410" h="626" extrusionOk="0">
                  <a:moveTo>
                    <a:pt x="207" y="0"/>
                  </a:moveTo>
                  <a:cubicBezTo>
                    <a:pt x="91" y="0"/>
                    <a:pt x="0" y="91"/>
                    <a:pt x="0" y="203"/>
                  </a:cubicBezTo>
                  <a:lnTo>
                    <a:pt x="0" y="424"/>
                  </a:lnTo>
                  <a:cubicBezTo>
                    <a:pt x="0" y="558"/>
                    <a:pt x="103" y="625"/>
                    <a:pt x="205" y="625"/>
                  </a:cubicBezTo>
                  <a:cubicBezTo>
                    <a:pt x="307" y="625"/>
                    <a:pt x="410" y="558"/>
                    <a:pt x="410" y="424"/>
                  </a:cubicBezTo>
                  <a:lnTo>
                    <a:pt x="410" y="203"/>
                  </a:lnTo>
                  <a:cubicBezTo>
                    <a:pt x="410" y="91"/>
                    <a:pt x="319" y="0"/>
                    <a:pt x="207"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14042;p74">
              <a:extLst>
                <a:ext uri="{FF2B5EF4-FFF2-40B4-BE49-F238E27FC236}">
                  <a16:creationId xmlns:a16="http://schemas.microsoft.com/office/drawing/2014/main" id="{8C962FFA-CFFF-432B-98F1-C4AE30B35F2F}"/>
                </a:ext>
              </a:extLst>
            </p:cNvPr>
            <p:cNvSpPr/>
            <p:nvPr/>
          </p:nvSpPr>
          <p:spPr>
            <a:xfrm>
              <a:off x="5077098" y="1627999"/>
              <a:ext cx="10749" cy="16412"/>
            </a:xfrm>
            <a:custGeom>
              <a:avLst/>
              <a:gdLst/>
              <a:ahLst/>
              <a:cxnLst/>
              <a:rect l="l" t="t" r="r" b="b"/>
              <a:pathLst>
                <a:path w="410" h="626" extrusionOk="0">
                  <a:moveTo>
                    <a:pt x="203" y="0"/>
                  </a:moveTo>
                  <a:cubicBezTo>
                    <a:pt x="91" y="0"/>
                    <a:pt x="0" y="91"/>
                    <a:pt x="0" y="203"/>
                  </a:cubicBezTo>
                  <a:lnTo>
                    <a:pt x="0" y="424"/>
                  </a:lnTo>
                  <a:cubicBezTo>
                    <a:pt x="0" y="558"/>
                    <a:pt x="103" y="625"/>
                    <a:pt x="205" y="625"/>
                  </a:cubicBezTo>
                  <a:cubicBezTo>
                    <a:pt x="307" y="625"/>
                    <a:pt x="410" y="558"/>
                    <a:pt x="410" y="424"/>
                  </a:cubicBezTo>
                  <a:lnTo>
                    <a:pt x="410" y="203"/>
                  </a:lnTo>
                  <a:cubicBezTo>
                    <a:pt x="410" y="91"/>
                    <a:pt x="315" y="0"/>
                    <a:pt x="203"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14043;p74">
              <a:extLst>
                <a:ext uri="{FF2B5EF4-FFF2-40B4-BE49-F238E27FC236}">
                  <a16:creationId xmlns:a16="http://schemas.microsoft.com/office/drawing/2014/main" id="{EDAFB91B-AD65-47A3-BF5C-0AADDDC162BF}"/>
                </a:ext>
              </a:extLst>
            </p:cNvPr>
            <p:cNvSpPr/>
            <p:nvPr/>
          </p:nvSpPr>
          <p:spPr>
            <a:xfrm>
              <a:off x="5023404" y="1667850"/>
              <a:ext cx="49604" cy="16569"/>
            </a:xfrm>
            <a:custGeom>
              <a:avLst/>
              <a:gdLst/>
              <a:ahLst/>
              <a:cxnLst/>
              <a:rect l="l" t="t" r="r" b="b"/>
              <a:pathLst>
                <a:path w="1892" h="632" extrusionOk="0">
                  <a:moveTo>
                    <a:pt x="293" y="0"/>
                  </a:moveTo>
                  <a:cubicBezTo>
                    <a:pt x="134" y="0"/>
                    <a:pt x="0" y="205"/>
                    <a:pt x="151" y="353"/>
                  </a:cubicBezTo>
                  <a:cubicBezTo>
                    <a:pt x="324" y="527"/>
                    <a:pt x="621" y="632"/>
                    <a:pt x="947" y="632"/>
                  </a:cubicBezTo>
                  <a:cubicBezTo>
                    <a:pt x="1270" y="632"/>
                    <a:pt x="1567" y="527"/>
                    <a:pt x="1744" y="353"/>
                  </a:cubicBezTo>
                  <a:cubicBezTo>
                    <a:pt x="1892" y="205"/>
                    <a:pt x="1757" y="0"/>
                    <a:pt x="1598" y="0"/>
                  </a:cubicBezTo>
                  <a:cubicBezTo>
                    <a:pt x="1550" y="0"/>
                    <a:pt x="1500" y="19"/>
                    <a:pt x="1454" y="63"/>
                  </a:cubicBezTo>
                  <a:cubicBezTo>
                    <a:pt x="1382" y="136"/>
                    <a:pt x="1205" y="222"/>
                    <a:pt x="947" y="222"/>
                  </a:cubicBezTo>
                  <a:cubicBezTo>
                    <a:pt x="690" y="222"/>
                    <a:pt x="509" y="136"/>
                    <a:pt x="437" y="63"/>
                  </a:cubicBezTo>
                  <a:cubicBezTo>
                    <a:pt x="391" y="19"/>
                    <a:pt x="341" y="0"/>
                    <a:pt x="293"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14044;p74">
              <a:extLst>
                <a:ext uri="{FF2B5EF4-FFF2-40B4-BE49-F238E27FC236}">
                  <a16:creationId xmlns:a16="http://schemas.microsoft.com/office/drawing/2014/main" id="{DE2272D4-E7CA-439F-B9FF-C43CDFFB6BE4}"/>
                </a:ext>
              </a:extLst>
            </p:cNvPr>
            <p:cNvSpPr/>
            <p:nvPr/>
          </p:nvSpPr>
          <p:spPr>
            <a:xfrm>
              <a:off x="4911692" y="1513402"/>
              <a:ext cx="273108" cy="364974"/>
            </a:xfrm>
            <a:custGeom>
              <a:avLst/>
              <a:gdLst/>
              <a:ahLst/>
              <a:cxnLst/>
              <a:rect l="l" t="t" r="r" b="b"/>
              <a:pathLst>
                <a:path w="10417" h="13921" extrusionOk="0">
                  <a:moveTo>
                    <a:pt x="1739" y="3890"/>
                  </a:moveTo>
                  <a:lnTo>
                    <a:pt x="1739" y="4205"/>
                  </a:lnTo>
                  <a:cubicBezTo>
                    <a:pt x="1420" y="4350"/>
                    <a:pt x="1246" y="4701"/>
                    <a:pt x="1319" y="5045"/>
                  </a:cubicBezTo>
                  <a:cubicBezTo>
                    <a:pt x="1395" y="5385"/>
                    <a:pt x="1699" y="5632"/>
                    <a:pt x="2050" y="5632"/>
                  </a:cubicBezTo>
                  <a:lnTo>
                    <a:pt x="2202" y="5632"/>
                  </a:lnTo>
                  <a:cubicBezTo>
                    <a:pt x="2293" y="6280"/>
                    <a:pt x="2593" y="6885"/>
                    <a:pt x="3057" y="7348"/>
                  </a:cubicBezTo>
                  <a:cubicBezTo>
                    <a:pt x="2939" y="7382"/>
                    <a:pt x="2817" y="7399"/>
                    <a:pt x="2696" y="7399"/>
                  </a:cubicBezTo>
                  <a:cubicBezTo>
                    <a:pt x="2623" y="7399"/>
                    <a:pt x="2550" y="7393"/>
                    <a:pt x="2478" y="7381"/>
                  </a:cubicBezTo>
                  <a:cubicBezTo>
                    <a:pt x="1866" y="7262"/>
                    <a:pt x="1442" y="6700"/>
                    <a:pt x="1500" y="6081"/>
                  </a:cubicBezTo>
                  <a:cubicBezTo>
                    <a:pt x="1521" y="5853"/>
                    <a:pt x="1416" y="5632"/>
                    <a:pt x="1228" y="5501"/>
                  </a:cubicBezTo>
                  <a:cubicBezTo>
                    <a:pt x="931" y="5302"/>
                    <a:pt x="783" y="4940"/>
                    <a:pt x="859" y="4592"/>
                  </a:cubicBezTo>
                  <a:cubicBezTo>
                    <a:pt x="935" y="4241"/>
                    <a:pt x="1214" y="3969"/>
                    <a:pt x="1565" y="3904"/>
                  </a:cubicBezTo>
                  <a:cubicBezTo>
                    <a:pt x="1623" y="3893"/>
                    <a:pt x="1681" y="3890"/>
                    <a:pt x="1739" y="3890"/>
                  </a:cubicBezTo>
                  <a:close/>
                  <a:moveTo>
                    <a:pt x="8720" y="3892"/>
                  </a:moveTo>
                  <a:cubicBezTo>
                    <a:pt x="8766" y="3892"/>
                    <a:pt x="8812" y="3896"/>
                    <a:pt x="8855" y="3904"/>
                  </a:cubicBezTo>
                  <a:cubicBezTo>
                    <a:pt x="9207" y="3969"/>
                    <a:pt x="9486" y="4241"/>
                    <a:pt x="9562" y="4592"/>
                  </a:cubicBezTo>
                  <a:cubicBezTo>
                    <a:pt x="9634" y="4944"/>
                    <a:pt x="9489" y="5302"/>
                    <a:pt x="9192" y="5501"/>
                  </a:cubicBezTo>
                  <a:cubicBezTo>
                    <a:pt x="9004" y="5632"/>
                    <a:pt x="8899" y="5853"/>
                    <a:pt x="8921" y="6081"/>
                  </a:cubicBezTo>
                  <a:cubicBezTo>
                    <a:pt x="8979" y="6700"/>
                    <a:pt x="8555" y="7262"/>
                    <a:pt x="7943" y="7381"/>
                  </a:cubicBezTo>
                  <a:cubicBezTo>
                    <a:pt x="7868" y="7395"/>
                    <a:pt x="7792" y="7402"/>
                    <a:pt x="7716" y="7402"/>
                  </a:cubicBezTo>
                  <a:cubicBezTo>
                    <a:pt x="7595" y="7402"/>
                    <a:pt x="7474" y="7384"/>
                    <a:pt x="7356" y="7348"/>
                  </a:cubicBezTo>
                  <a:cubicBezTo>
                    <a:pt x="7820" y="6881"/>
                    <a:pt x="8120" y="6280"/>
                    <a:pt x="8211" y="5632"/>
                  </a:cubicBezTo>
                  <a:lnTo>
                    <a:pt x="8363" y="5632"/>
                  </a:lnTo>
                  <a:cubicBezTo>
                    <a:pt x="8714" y="5632"/>
                    <a:pt x="9018" y="5389"/>
                    <a:pt x="9094" y="5045"/>
                  </a:cubicBezTo>
                  <a:cubicBezTo>
                    <a:pt x="9171" y="4701"/>
                    <a:pt x="8997" y="4350"/>
                    <a:pt x="8674" y="4205"/>
                  </a:cubicBezTo>
                  <a:lnTo>
                    <a:pt x="8674" y="3893"/>
                  </a:lnTo>
                  <a:cubicBezTo>
                    <a:pt x="8690" y="3892"/>
                    <a:pt x="8705" y="3892"/>
                    <a:pt x="8720" y="3892"/>
                  </a:cubicBezTo>
                  <a:close/>
                  <a:moveTo>
                    <a:pt x="5208" y="409"/>
                  </a:moveTo>
                  <a:cubicBezTo>
                    <a:pt x="6896" y="409"/>
                    <a:pt x="8265" y="1778"/>
                    <a:pt x="8269" y="3470"/>
                  </a:cubicBezTo>
                  <a:lnTo>
                    <a:pt x="8269" y="4136"/>
                  </a:lnTo>
                  <a:lnTo>
                    <a:pt x="8254" y="4136"/>
                  </a:lnTo>
                  <a:cubicBezTo>
                    <a:pt x="8051" y="4136"/>
                    <a:pt x="7849" y="4107"/>
                    <a:pt x="7653" y="4053"/>
                  </a:cubicBezTo>
                  <a:cubicBezTo>
                    <a:pt x="7631" y="4047"/>
                    <a:pt x="7611" y="4044"/>
                    <a:pt x="7591" y="4044"/>
                  </a:cubicBezTo>
                  <a:cubicBezTo>
                    <a:pt x="7377" y="4044"/>
                    <a:pt x="7306" y="4381"/>
                    <a:pt x="7548" y="4447"/>
                  </a:cubicBezTo>
                  <a:cubicBezTo>
                    <a:pt x="7776" y="4509"/>
                    <a:pt x="8015" y="4542"/>
                    <a:pt x="8254" y="4542"/>
                  </a:cubicBezTo>
                  <a:lnTo>
                    <a:pt x="8363" y="4542"/>
                  </a:lnTo>
                  <a:cubicBezTo>
                    <a:pt x="8367" y="4541"/>
                    <a:pt x="8372" y="4541"/>
                    <a:pt x="8376" y="4541"/>
                  </a:cubicBezTo>
                  <a:cubicBezTo>
                    <a:pt x="8566" y="4541"/>
                    <a:pt x="8721" y="4691"/>
                    <a:pt x="8721" y="4882"/>
                  </a:cubicBezTo>
                  <a:cubicBezTo>
                    <a:pt x="8721" y="5071"/>
                    <a:pt x="8569" y="5223"/>
                    <a:pt x="8382" y="5223"/>
                  </a:cubicBezTo>
                  <a:cubicBezTo>
                    <a:pt x="8376" y="5223"/>
                    <a:pt x="8369" y="5223"/>
                    <a:pt x="8363" y="5223"/>
                  </a:cubicBezTo>
                  <a:lnTo>
                    <a:pt x="8240" y="5223"/>
                  </a:lnTo>
                  <a:lnTo>
                    <a:pt x="8240" y="5208"/>
                  </a:lnTo>
                  <a:cubicBezTo>
                    <a:pt x="8240" y="5072"/>
                    <a:pt x="8138" y="5004"/>
                    <a:pt x="8037" y="5004"/>
                  </a:cubicBezTo>
                  <a:cubicBezTo>
                    <a:pt x="7936" y="5004"/>
                    <a:pt x="7834" y="5072"/>
                    <a:pt x="7834" y="5208"/>
                  </a:cubicBezTo>
                  <a:cubicBezTo>
                    <a:pt x="7834" y="6660"/>
                    <a:pt x="6657" y="7834"/>
                    <a:pt x="5208" y="7834"/>
                  </a:cubicBezTo>
                  <a:cubicBezTo>
                    <a:pt x="3756" y="7834"/>
                    <a:pt x="2583" y="6660"/>
                    <a:pt x="2583" y="5208"/>
                  </a:cubicBezTo>
                  <a:cubicBezTo>
                    <a:pt x="2583" y="5072"/>
                    <a:pt x="2480" y="5004"/>
                    <a:pt x="2378" y="5004"/>
                  </a:cubicBezTo>
                  <a:cubicBezTo>
                    <a:pt x="2276" y="5004"/>
                    <a:pt x="2173" y="5072"/>
                    <a:pt x="2173" y="5208"/>
                  </a:cubicBezTo>
                  <a:lnTo>
                    <a:pt x="2173" y="5223"/>
                  </a:lnTo>
                  <a:lnTo>
                    <a:pt x="2050" y="5223"/>
                  </a:lnTo>
                  <a:cubicBezTo>
                    <a:pt x="2044" y="5223"/>
                    <a:pt x="2038" y="5223"/>
                    <a:pt x="2031" y="5223"/>
                  </a:cubicBezTo>
                  <a:cubicBezTo>
                    <a:pt x="1848" y="5223"/>
                    <a:pt x="1695" y="5071"/>
                    <a:pt x="1695" y="4882"/>
                  </a:cubicBezTo>
                  <a:cubicBezTo>
                    <a:pt x="1695" y="4691"/>
                    <a:pt x="1851" y="4541"/>
                    <a:pt x="2037" y="4541"/>
                  </a:cubicBezTo>
                  <a:cubicBezTo>
                    <a:pt x="2041" y="4541"/>
                    <a:pt x="2046" y="4541"/>
                    <a:pt x="2050" y="4542"/>
                  </a:cubicBezTo>
                  <a:lnTo>
                    <a:pt x="2159" y="4542"/>
                  </a:lnTo>
                  <a:cubicBezTo>
                    <a:pt x="3615" y="4542"/>
                    <a:pt x="4770" y="3281"/>
                    <a:pt x="5197" y="2738"/>
                  </a:cubicBezTo>
                  <a:cubicBezTo>
                    <a:pt x="5199" y="2734"/>
                    <a:pt x="5203" y="2733"/>
                    <a:pt x="5207" y="2733"/>
                  </a:cubicBezTo>
                  <a:cubicBezTo>
                    <a:pt x="5211" y="2733"/>
                    <a:pt x="5216" y="2734"/>
                    <a:pt x="5219" y="2738"/>
                  </a:cubicBezTo>
                  <a:cubicBezTo>
                    <a:pt x="5480" y="3068"/>
                    <a:pt x="6023" y="3687"/>
                    <a:pt x="6744" y="4103"/>
                  </a:cubicBezTo>
                  <a:cubicBezTo>
                    <a:pt x="6781" y="4125"/>
                    <a:pt x="6818" y="4135"/>
                    <a:pt x="6852" y="4135"/>
                  </a:cubicBezTo>
                  <a:cubicBezTo>
                    <a:pt x="7034" y="4135"/>
                    <a:pt x="7149" y="3865"/>
                    <a:pt x="6950" y="3752"/>
                  </a:cubicBezTo>
                  <a:cubicBezTo>
                    <a:pt x="6288" y="3368"/>
                    <a:pt x="5781" y="2792"/>
                    <a:pt x="5538" y="2484"/>
                  </a:cubicBezTo>
                  <a:cubicBezTo>
                    <a:pt x="5458" y="2383"/>
                    <a:pt x="5335" y="2325"/>
                    <a:pt x="5208" y="2325"/>
                  </a:cubicBezTo>
                  <a:cubicBezTo>
                    <a:pt x="5078" y="2325"/>
                    <a:pt x="4955" y="2383"/>
                    <a:pt x="4875" y="2484"/>
                  </a:cubicBezTo>
                  <a:cubicBezTo>
                    <a:pt x="3702" y="3973"/>
                    <a:pt x="2586" y="4136"/>
                    <a:pt x="2159" y="4136"/>
                  </a:cubicBezTo>
                  <a:lnTo>
                    <a:pt x="2144" y="4136"/>
                  </a:lnTo>
                  <a:lnTo>
                    <a:pt x="2144" y="3470"/>
                  </a:lnTo>
                  <a:cubicBezTo>
                    <a:pt x="2148" y="1778"/>
                    <a:pt x="3517" y="409"/>
                    <a:pt x="5208" y="409"/>
                  </a:cubicBezTo>
                  <a:close/>
                  <a:moveTo>
                    <a:pt x="6309" y="8037"/>
                  </a:moveTo>
                  <a:lnTo>
                    <a:pt x="6309" y="9123"/>
                  </a:lnTo>
                  <a:cubicBezTo>
                    <a:pt x="6309" y="9732"/>
                    <a:pt x="5817" y="10224"/>
                    <a:pt x="5208" y="10224"/>
                  </a:cubicBezTo>
                  <a:cubicBezTo>
                    <a:pt x="4600" y="10224"/>
                    <a:pt x="4104" y="9732"/>
                    <a:pt x="4104" y="9123"/>
                  </a:cubicBezTo>
                  <a:lnTo>
                    <a:pt x="4104" y="8037"/>
                  </a:lnTo>
                  <a:cubicBezTo>
                    <a:pt x="4455" y="8174"/>
                    <a:pt x="4832" y="8243"/>
                    <a:pt x="5208" y="8243"/>
                  </a:cubicBezTo>
                  <a:cubicBezTo>
                    <a:pt x="5585" y="8243"/>
                    <a:pt x="5958" y="8174"/>
                    <a:pt x="6309" y="8037"/>
                  </a:cubicBezTo>
                  <a:close/>
                  <a:moveTo>
                    <a:pt x="6719" y="8761"/>
                  </a:moveTo>
                  <a:lnTo>
                    <a:pt x="7269" y="8949"/>
                  </a:lnTo>
                  <a:cubicBezTo>
                    <a:pt x="7360" y="8978"/>
                    <a:pt x="7421" y="9062"/>
                    <a:pt x="7425" y="9156"/>
                  </a:cubicBezTo>
                  <a:cubicBezTo>
                    <a:pt x="7461" y="9761"/>
                    <a:pt x="7363" y="10365"/>
                    <a:pt x="7131" y="10927"/>
                  </a:cubicBezTo>
                  <a:cubicBezTo>
                    <a:pt x="7029" y="11180"/>
                    <a:pt x="6781" y="11338"/>
                    <a:pt x="6515" y="11338"/>
                  </a:cubicBezTo>
                  <a:cubicBezTo>
                    <a:pt x="6461" y="11338"/>
                    <a:pt x="6407" y="11331"/>
                    <a:pt x="6353" y="11318"/>
                  </a:cubicBezTo>
                  <a:lnTo>
                    <a:pt x="5259" y="11043"/>
                  </a:lnTo>
                  <a:cubicBezTo>
                    <a:pt x="5243" y="11039"/>
                    <a:pt x="5226" y="11037"/>
                    <a:pt x="5208" y="11037"/>
                  </a:cubicBezTo>
                  <a:cubicBezTo>
                    <a:pt x="5191" y="11037"/>
                    <a:pt x="5174" y="11039"/>
                    <a:pt x="5158" y="11043"/>
                  </a:cubicBezTo>
                  <a:lnTo>
                    <a:pt x="4060" y="11318"/>
                  </a:lnTo>
                  <a:cubicBezTo>
                    <a:pt x="4006" y="11331"/>
                    <a:pt x="3952" y="11338"/>
                    <a:pt x="3898" y="11338"/>
                  </a:cubicBezTo>
                  <a:cubicBezTo>
                    <a:pt x="3633" y="11338"/>
                    <a:pt x="3387" y="11180"/>
                    <a:pt x="3282" y="10927"/>
                  </a:cubicBezTo>
                  <a:cubicBezTo>
                    <a:pt x="3050" y="10365"/>
                    <a:pt x="2952" y="9761"/>
                    <a:pt x="2988" y="9156"/>
                  </a:cubicBezTo>
                  <a:cubicBezTo>
                    <a:pt x="2995" y="9062"/>
                    <a:pt x="3053" y="8978"/>
                    <a:pt x="3144" y="8949"/>
                  </a:cubicBezTo>
                  <a:lnTo>
                    <a:pt x="3698" y="8761"/>
                  </a:lnTo>
                  <a:lnTo>
                    <a:pt x="3698" y="9123"/>
                  </a:lnTo>
                  <a:cubicBezTo>
                    <a:pt x="3698" y="9956"/>
                    <a:pt x="4372" y="10630"/>
                    <a:pt x="5208" y="10630"/>
                  </a:cubicBezTo>
                  <a:cubicBezTo>
                    <a:pt x="6041" y="10630"/>
                    <a:pt x="6715" y="9956"/>
                    <a:pt x="6719" y="9123"/>
                  </a:cubicBezTo>
                  <a:lnTo>
                    <a:pt x="6719" y="8761"/>
                  </a:lnTo>
                  <a:close/>
                  <a:moveTo>
                    <a:pt x="5208" y="0"/>
                  </a:moveTo>
                  <a:cubicBezTo>
                    <a:pt x="3292" y="0"/>
                    <a:pt x="1739" y="1554"/>
                    <a:pt x="1739" y="3470"/>
                  </a:cubicBezTo>
                  <a:lnTo>
                    <a:pt x="1739" y="3484"/>
                  </a:lnTo>
                  <a:cubicBezTo>
                    <a:pt x="1655" y="3484"/>
                    <a:pt x="1576" y="3491"/>
                    <a:pt x="1496" y="3502"/>
                  </a:cubicBezTo>
                  <a:cubicBezTo>
                    <a:pt x="978" y="3596"/>
                    <a:pt x="569" y="3991"/>
                    <a:pt x="460" y="4505"/>
                  </a:cubicBezTo>
                  <a:cubicBezTo>
                    <a:pt x="352" y="5016"/>
                    <a:pt x="562" y="5545"/>
                    <a:pt x="996" y="5842"/>
                  </a:cubicBezTo>
                  <a:cubicBezTo>
                    <a:pt x="1061" y="5885"/>
                    <a:pt x="1098" y="5965"/>
                    <a:pt x="1090" y="6045"/>
                  </a:cubicBezTo>
                  <a:cubicBezTo>
                    <a:pt x="1018" y="6874"/>
                    <a:pt x="1583" y="7627"/>
                    <a:pt x="2405" y="7783"/>
                  </a:cubicBezTo>
                  <a:cubicBezTo>
                    <a:pt x="2503" y="7801"/>
                    <a:pt x="2604" y="7808"/>
                    <a:pt x="2706" y="7808"/>
                  </a:cubicBezTo>
                  <a:cubicBezTo>
                    <a:pt x="2948" y="7808"/>
                    <a:pt x="3187" y="7754"/>
                    <a:pt x="3405" y="7649"/>
                  </a:cubicBezTo>
                  <a:cubicBezTo>
                    <a:pt x="3499" y="7718"/>
                    <a:pt x="3597" y="7783"/>
                    <a:pt x="3698" y="7841"/>
                  </a:cubicBezTo>
                  <a:lnTo>
                    <a:pt x="3698" y="8330"/>
                  </a:lnTo>
                  <a:lnTo>
                    <a:pt x="3014" y="8565"/>
                  </a:lnTo>
                  <a:cubicBezTo>
                    <a:pt x="2767" y="8649"/>
                    <a:pt x="2597" y="8873"/>
                    <a:pt x="2583" y="9134"/>
                  </a:cubicBezTo>
                  <a:lnTo>
                    <a:pt x="2583" y="9174"/>
                  </a:lnTo>
                  <a:lnTo>
                    <a:pt x="1007" y="9728"/>
                  </a:lnTo>
                  <a:cubicBezTo>
                    <a:pt x="402" y="9942"/>
                    <a:pt x="0" y="10514"/>
                    <a:pt x="0" y="11155"/>
                  </a:cubicBezTo>
                  <a:lnTo>
                    <a:pt x="0" y="13719"/>
                  </a:lnTo>
                  <a:cubicBezTo>
                    <a:pt x="0" y="13853"/>
                    <a:pt x="102" y="13920"/>
                    <a:pt x="203" y="13920"/>
                  </a:cubicBezTo>
                  <a:cubicBezTo>
                    <a:pt x="305" y="13920"/>
                    <a:pt x="406" y="13853"/>
                    <a:pt x="406" y="13719"/>
                  </a:cubicBezTo>
                  <a:lnTo>
                    <a:pt x="406" y="11151"/>
                  </a:lnTo>
                  <a:cubicBezTo>
                    <a:pt x="406" y="11017"/>
                    <a:pt x="431" y="10887"/>
                    <a:pt x="478" y="10764"/>
                  </a:cubicBezTo>
                  <a:lnTo>
                    <a:pt x="1507" y="11647"/>
                  </a:lnTo>
                  <a:cubicBezTo>
                    <a:pt x="1655" y="11771"/>
                    <a:pt x="1742" y="11959"/>
                    <a:pt x="1742" y="12151"/>
                  </a:cubicBezTo>
                  <a:lnTo>
                    <a:pt x="1742" y="13719"/>
                  </a:lnTo>
                  <a:cubicBezTo>
                    <a:pt x="1742" y="13853"/>
                    <a:pt x="1844" y="13920"/>
                    <a:pt x="1945" y="13920"/>
                  </a:cubicBezTo>
                  <a:cubicBezTo>
                    <a:pt x="2047" y="13920"/>
                    <a:pt x="2148" y="13853"/>
                    <a:pt x="2148" y="13719"/>
                  </a:cubicBezTo>
                  <a:lnTo>
                    <a:pt x="2148" y="12151"/>
                  </a:lnTo>
                  <a:cubicBezTo>
                    <a:pt x="2148" y="11839"/>
                    <a:pt x="2010" y="11542"/>
                    <a:pt x="1771" y="11336"/>
                  </a:cubicBezTo>
                  <a:lnTo>
                    <a:pt x="692" y="10412"/>
                  </a:lnTo>
                  <a:cubicBezTo>
                    <a:pt x="815" y="10278"/>
                    <a:pt x="967" y="10173"/>
                    <a:pt x="1141" y="10115"/>
                  </a:cubicBezTo>
                  <a:lnTo>
                    <a:pt x="2579" y="9605"/>
                  </a:lnTo>
                  <a:cubicBezTo>
                    <a:pt x="2601" y="10115"/>
                    <a:pt x="2713" y="10615"/>
                    <a:pt x="2905" y="11082"/>
                  </a:cubicBezTo>
                  <a:cubicBezTo>
                    <a:pt x="3074" y="11492"/>
                    <a:pt x="3473" y="11749"/>
                    <a:pt x="3898" y="11749"/>
                  </a:cubicBezTo>
                  <a:cubicBezTo>
                    <a:pt x="3984" y="11749"/>
                    <a:pt x="4071" y="11738"/>
                    <a:pt x="4158" y="11716"/>
                  </a:cubicBezTo>
                  <a:lnTo>
                    <a:pt x="5002" y="11503"/>
                  </a:lnTo>
                  <a:lnTo>
                    <a:pt x="5002" y="12176"/>
                  </a:lnTo>
                  <a:cubicBezTo>
                    <a:pt x="5002" y="12312"/>
                    <a:pt x="5104" y="12380"/>
                    <a:pt x="5207" y="12380"/>
                  </a:cubicBezTo>
                  <a:cubicBezTo>
                    <a:pt x="5309" y="12380"/>
                    <a:pt x="5411" y="12312"/>
                    <a:pt x="5411" y="12176"/>
                  </a:cubicBezTo>
                  <a:lnTo>
                    <a:pt x="5411" y="11503"/>
                  </a:lnTo>
                  <a:lnTo>
                    <a:pt x="6255" y="11713"/>
                  </a:lnTo>
                  <a:cubicBezTo>
                    <a:pt x="6342" y="11734"/>
                    <a:pt x="6429" y="11745"/>
                    <a:pt x="6519" y="11745"/>
                  </a:cubicBezTo>
                  <a:cubicBezTo>
                    <a:pt x="6954" y="11745"/>
                    <a:pt x="7345" y="11484"/>
                    <a:pt x="7508" y="11082"/>
                  </a:cubicBezTo>
                  <a:cubicBezTo>
                    <a:pt x="7704" y="10612"/>
                    <a:pt x="7812" y="10112"/>
                    <a:pt x="7834" y="9605"/>
                  </a:cubicBezTo>
                  <a:lnTo>
                    <a:pt x="9276" y="10112"/>
                  </a:lnTo>
                  <a:cubicBezTo>
                    <a:pt x="9446" y="10173"/>
                    <a:pt x="9602" y="10275"/>
                    <a:pt x="9721" y="10412"/>
                  </a:cubicBezTo>
                  <a:lnTo>
                    <a:pt x="8642" y="11336"/>
                  </a:lnTo>
                  <a:cubicBezTo>
                    <a:pt x="8406" y="11539"/>
                    <a:pt x="8269" y="11836"/>
                    <a:pt x="8269" y="12151"/>
                  </a:cubicBezTo>
                  <a:lnTo>
                    <a:pt x="8269" y="13719"/>
                  </a:lnTo>
                  <a:cubicBezTo>
                    <a:pt x="8269" y="13853"/>
                    <a:pt x="8370" y="13920"/>
                    <a:pt x="8472" y="13920"/>
                  </a:cubicBezTo>
                  <a:cubicBezTo>
                    <a:pt x="8573" y="13920"/>
                    <a:pt x="8674" y="13853"/>
                    <a:pt x="8674" y="13719"/>
                  </a:cubicBezTo>
                  <a:lnTo>
                    <a:pt x="8674" y="12151"/>
                  </a:lnTo>
                  <a:cubicBezTo>
                    <a:pt x="8674" y="11959"/>
                    <a:pt x="8761" y="11771"/>
                    <a:pt x="8910" y="11647"/>
                  </a:cubicBezTo>
                  <a:lnTo>
                    <a:pt x="9938" y="10764"/>
                  </a:lnTo>
                  <a:cubicBezTo>
                    <a:pt x="9985" y="10887"/>
                    <a:pt x="10007" y="11017"/>
                    <a:pt x="10007" y="11151"/>
                  </a:cubicBezTo>
                  <a:lnTo>
                    <a:pt x="10007" y="13719"/>
                  </a:lnTo>
                  <a:cubicBezTo>
                    <a:pt x="10007" y="13853"/>
                    <a:pt x="10109" y="13920"/>
                    <a:pt x="10212" y="13920"/>
                  </a:cubicBezTo>
                  <a:cubicBezTo>
                    <a:pt x="10314" y="13920"/>
                    <a:pt x="10416" y="13853"/>
                    <a:pt x="10416" y="13719"/>
                  </a:cubicBezTo>
                  <a:lnTo>
                    <a:pt x="10416" y="11151"/>
                  </a:lnTo>
                  <a:cubicBezTo>
                    <a:pt x="10416" y="10510"/>
                    <a:pt x="10014" y="9942"/>
                    <a:pt x="9410" y="9728"/>
                  </a:cubicBezTo>
                  <a:lnTo>
                    <a:pt x="7834" y="9170"/>
                  </a:lnTo>
                  <a:lnTo>
                    <a:pt x="7834" y="9130"/>
                  </a:lnTo>
                  <a:cubicBezTo>
                    <a:pt x="7820" y="8870"/>
                    <a:pt x="7649" y="8645"/>
                    <a:pt x="7403" y="8562"/>
                  </a:cubicBezTo>
                  <a:lnTo>
                    <a:pt x="6715" y="8330"/>
                  </a:lnTo>
                  <a:lnTo>
                    <a:pt x="6715" y="7841"/>
                  </a:lnTo>
                  <a:cubicBezTo>
                    <a:pt x="6820" y="7783"/>
                    <a:pt x="6918" y="7718"/>
                    <a:pt x="7012" y="7645"/>
                  </a:cubicBezTo>
                  <a:cubicBezTo>
                    <a:pt x="7229" y="7754"/>
                    <a:pt x="7468" y="7808"/>
                    <a:pt x="7715" y="7808"/>
                  </a:cubicBezTo>
                  <a:cubicBezTo>
                    <a:pt x="7816" y="7808"/>
                    <a:pt x="7917" y="7798"/>
                    <a:pt x="8015" y="7779"/>
                  </a:cubicBezTo>
                  <a:cubicBezTo>
                    <a:pt x="8837" y="7624"/>
                    <a:pt x="9402" y="6874"/>
                    <a:pt x="9330" y="6041"/>
                  </a:cubicBezTo>
                  <a:cubicBezTo>
                    <a:pt x="9323" y="5961"/>
                    <a:pt x="9355" y="5885"/>
                    <a:pt x="9424" y="5842"/>
                  </a:cubicBezTo>
                  <a:cubicBezTo>
                    <a:pt x="9855" y="5545"/>
                    <a:pt x="10069" y="5016"/>
                    <a:pt x="9960" y="4505"/>
                  </a:cubicBezTo>
                  <a:cubicBezTo>
                    <a:pt x="9848" y="3991"/>
                    <a:pt x="9442" y="3596"/>
                    <a:pt x="8924" y="3502"/>
                  </a:cubicBezTo>
                  <a:cubicBezTo>
                    <a:pt x="8841" y="3488"/>
                    <a:pt x="8758" y="3484"/>
                    <a:pt x="8674" y="3484"/>
                  </a:cubicBezTo>
                  <a:lnTo>
                    <a:pt x="8674" y="3470"/>
                  </a:lnTo>
                  <a:cubicBezTo>
                    <a:pt x="8674" y="1554"/>
                    <a:pt x="7121" y="0"/>
                    <a:pt x="5208"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14045;p74">
              <a:extLst>
                <a:ext uri="{FF2B5EF4-FFF2-40B4-BE49-F238E27FC236}">
                  <a16:creationId xmlns:a16="http://schemas.microsoft.com/office/drawing/2014/main" id="{18658224-E76A-4929-920E-31795412DBF1}"/>
                </a:ext>
              </a:extLst>
            </p:cNvPr>
            <p:cNvSpPr/>
            <p:nvPr/>
          </p:nvSpPr>
          <p:spPr>
            <a:xfrm>
              <a:off x="5042805" y="1850088"/>
              <a:ext cx="10775" cy="16412"/>
            </a:xfrm>
            <a:custGeom>
              <a:avLst/>
              <a:gdLst/>
              <a:ahLst/>
              <a:cxnLst/>
              <a:rect l="l" t="t" r="r" b="b"/>
              <a:pathLst>
                <a:path w="411" h="626" extrusionOk="0">
                  <a:moveTo>
                    <a:pt x="207" y="1"/>
                  </a:moveTo>
                  <a:cubicBezTo>
                    <a:pt x="95" y="1"/>
                    <a:pt x="1" y="91"/>
                    <a:pt x="1" y="203"/>
                  </a:cubicBezTo>
                  <a:lnTo>
                    <a:pt x="1" y="424"/>
                  </a:lnTo>
                  <a:cubicBezTo>
                    <a:pt x="1" y="558"/>
                    <a:pt x="103" y="625"/>
                    <a:pt x="206" y="625"/>
                  </a:cubicBezTo>
                  <a:cubicBezTo>
                    <a:pt x="308" y="625"/>
                    <a:pt x="410" y="558"/>
                    <a:pt x="410" y="424"/>
                  </a:cubicBezTo>
                  <a:lnTo>
                    <a:pt x="410" y="203"/>
                  </a:lnTo>
                  <a:cubicBezTo>
                    <a:pt x="410" y="91"/>
                    <a:pt x="320" y="1"/>
                    <a:pt x="207"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1" name="Google Shape;13572;p74">
            <a:extLst>
              <a:ext uri="{FF2B5EF4-FFF2-40B4-BE49-F238E27FC236}">
                <a16:creationId xmlns:a16="http://schemas.microsoft.com/office/drawing/2014/main" id="{65189D2D-2270-4929-8483-E2D7338DA2F1}"/>
              </a:ext>
            </a:extLst>
          </p:cNvPr>
          <p:cNvGrpSpPr/>
          <p:nvPr/>
        </p:nvGrpSpPr>
        <p:grpSpPr>
          <a:xfrm>
            <a:off x="5752705" y="4028193"/>
            <a:ext cx="342243" cy="364974"/>
            <a:chOff x="5327187" y="1513402"/>
            <a:chExt cx="342243" cy="364974"/>
          </a:xfrm>
        </p:grpSpPr>
        <p:sp>
          <p:nvSpPr>
            <p:cNvPr id="212" name="Google Shape;13573;p74">
              <a:extLst>
                <a:ext uri="{FF2B5EF4-FFF2-40B4-BE49-F238E27FC236}">
                  <a16:creationId xmlns:a16="http://schemas.microsoft.com/office/drawing/2014/main" id="{9479B3D5-259F-4554-B7F1-7E491AC27241}"/>
                </a:ext>
              </a:extLst>
            </p:cNvPr>
            <p:cNvSpPr/>
            <p:nvPr/>
          </p:nvSpPr>
          <p:spPr>
            <a:xfrm>
              <a:off x="5328707" y="1518698"/>
              <a:ext cx="339123" cy="342899"/>
            </a:xfrm>
            <a:custGeom>
              <a:avLst/>
              <a:gdLst/>
              <a:ahLst/>
              <a:cxnLst/>
              <a:rect l="l" t="t" r="r" b="b"/>
              <a:pathLst>
                <a:path w="12935" h="13079" extrusionOk="0">
                  <a:moveTo>
                    <a:pt x="5633" y="1"/>
                  </a:moveTo>
                  <a:cubicBezTo>
                    <a:pt x="4651" y="1"/>
                    <a:pt x="2674" y="946"/>
                    <a:pt x="2453" y="2782"/>
                  </a:cubicBezTo>
                  <a:cubicBezTo>
                    <a:pt x="2326" y="3865"/>
                    <a:pt x="1906" y="3992"/>
                    <a:pt x="1674" y="4756"/>
                  </a:cubicBezTo>
                  <a:cubicBezTo>
                    <a:pt x="1424" y="5575"/>
                    <a:pt x="1638" y="6082"/>
                    <a:pt x="1428" y="6821"/>
                  </a:cubicBezTo>
                  <a:cubicBezTo>
                    <a:pt x="1218" y="7563"/>
                    <a:pt x="801" y="7777"/>
                    <a:pt x="819" y="9030"/>
                  </a:cubicBezTo>
                  <a:cubicBezTo>
                    <a:pt x="841" y="10482"/>
                    <a:pt x="1" y="10808"/>
                    <a:pt x="330" y="11771"/>
                  </a:cubicBezTo>
                  <a:cubicBezTo>
                    <a:pt x="573" y="12488"/>
                    <a:pt x="1891" y="13079"/>
                    <a:pt x="1891" y="13079"/>
                  </a:cubicBezTo>
                  <a:lnTo>
                    <a:pt x="11044" y="13079"/>
                  </a:lnTo>
                  <a:cubicBezTo>
                    <a:pt x="11044" y="13079"/>
                    <a:pt x="12362" y="12492"/>
                    <a:pt x="12608" y="11771"/>
                  </a:cubicBezTo>
                  <a:cubicBezTo>
                    <a:pt x="12934" y="10808"/>
                    <a:pt x="12097" y="10482"/>
                    <a:pt x="12116" y="9030"/>
                  </a:cubicBezTo>
                  <a:cubicBezTo>
                    <a:pt x="12134" y="7777"/>
                    <a:pt x="11717" y="7559"/>
                    <a:pt x="11507" y="6821"/>
                  </a:cubicBezTo>
                  <a:cubicBezTo>
                    <a:pt x="11301" y="6085"/>
                    <a:pt x="11511" y="5575"/>
                    <a:pt x="11264" y="4756"/>
                  </a:cubicBezTo>
                  <a:cubicBezTo>
                    <a:pt x="11033" y="3992"/>
                    <a:pt x="10613" y="3865"/>
                    <a:pt x="10482" y="2782"/>
                  </a:cubicBezTo>
                  <a:cubicBezTo>
                    <a:pt x="10265" y="946"/>
                    <a:pt x="8284" y="1"/>
                    <a:pt x="7302" y="1"/>
                  </a:cubicBezTo>
                  <a:cubicBezTo>
                    <a:pt x="7027" y="1"/>
                    <a:pt x="6839" y="73"/>
                    <a:pt x="6708" y="157"/>
                  </a:cubicBezTo>
                  <a:cubicBezTo>
                    <a:pt x="6636" y="205"/>
                    <a:pt x="6552" y="230"/>
                    <a:pt x="6467" y="230"/>
                  </a:cubicBezTo>
                  <a:cubicBezTo>
                    <a:pt x="6383" y="230"/>
                    <a:pt x="6299" y="205"/>
                    <a:pt x="6227" y="157"/>
                  </a:cubicBezTo>
                  <a:cubicBezTo>
                    <a:pt x="6100" y="73"/>
                    <a:pt x="5912" y="1"/>
                    <a:pt x="5633" y="1"/>
                  </a:cubicBezTo>
                  <a:close/>
                </a:path>
              </a:pathLst>
            </a:custGeom>
            <a:solidFill>
              <a:srgbClr val="576D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13574;p74">
              <a:extLst>
                <a:ext uri="{FF2B5EF4-FFF2-40B4-BE49-F238E27FC236}">
                  <a16:creationId xmlns:a16="http://schemas.microsoft.com/office/drawing/2014/main" id="{A51F4DC7-C591-44B5-A1F9-3E27DF629605}"/>
                </a:ext>
              </a:extLst>
            </p:cNvPr>
            <p:cNvSpPr/>
            <p:nvPr/>
          </p:nvSpPr>
          <p:spPr>
            <a:xfrm>
              <a:off x="5328812" y="1518698"/>
              <a:ext cx="169522" cy="342899"/>
            </a:xfrm>
            <a:custGeom>
              <a:avLst/>
              <a:gdLst/>
              <a:ahLst/>
              <a:cxnLst/>
              <a:rect l="l" t="t" r="r" b="b"/>
              <a:pathLst>
                <a:path w="6466" h="13079" extrusionOk="0">
                  <a:moveTo>
                    <a:pt x="5629" y="1"/>
                  </a:moveTo>
                  <a:cubicBezTo>
                    <a:pt x="4647" y="1"/>
                    <a:pt x="2670" y="946"/>
                    <a:pt x="2452" y="2782"/>
                  </a:cubicBezTo>
                  <a:cubicBezTo>
                    <a:pt x="2322" y="3865"/>
                    <a:pt x="1902" y="3992"/>
                    <a:pt x="1670" y="4756"/>
                  </a:cubicBezTo>
                  <a:cubicBezTo>
                    <a:pt x="1420" y="5575"/>
                    <a:pt x="1634" y="6082"/>
                    <a:pt x="1424" y="6824"/>
                  </a:cubicBezTo>
                  <a:cubicBezTo>
                    <a:pt x="1214" y="7563"/>
                    <a:pt x="797" y="7777"/>
                    <a:pt x="815" y="9030"/>
                  </a:cubicBezTo>
                  <a:cubicBezTo>
                    <a:pt x="837" y="10482"/>
                    <a:pt x="1" y="10808"/>
                    <a:pt x="326" y="11771"/>
                  </a:cubicBezTo>
                  <a:cubicBezTo>
                    <a:pt x="569" y="12492"/>
                    <a:pt x="1887" y="13079"/>
                    <a:pt x="1887" y="13079"/>
                  </a:cubicBezTo>
                  <a:lnTo>
                    <a:pt x="6465" y="13079"/>
                  </a:lnTo>
                  <a:lnTo>
                    <a:pt x="6465" y="229"/>
                  </a:lnTo>
                  <a:cubicBezTo>
                    <a:pt x="6378" y="229"/>
                    <a:pt x="6295" y="204"/>
                    <a:pt x="6223" y="157"/>
                  </a:cubicBezTo>
                  <a:cubicBezTo>
                    <a:pt x="6096" y="73"/>
                    <a:pt x="5908" y="1"/>
                    <a:pt x="5629"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13575;p74">
              <a:extLst>
                <a:ext uri="{FF2B5EF4-FFF2-40B4-BE49-F238E27FC236}">
                  <a16:creationId xmlns:a16="http://schemas.microsoft.com/office/drawing/2014/main" id="{D3AD7F46-AB3C-4EF7-8424-EAEF0737D201}"/>
                </a:ext>
              </a:extLst>
            </p:cNvPr>
            <p:cNvSpPr/>
            <p:nvPr/>
          </p:nvSpPr>
          <p:spPr>
            <a:xfrm>
              <a:off x="5366880" y="1724480"/>
              <a:ext cx="262857" cy="148627"/>
            </a:xfrm>
            <a:custGeom>
              <a:avLst/>
              <a:gdLst/>
              <a:ahLst/>
              <a:cxnLst/>
              <a:rect l="l" t="t" r="r" b="b"/>
              <a:pathLst>
                <a:path w="10026" h="5669" extrusionOk="0">
                  <a:moveTo>
                    <a:pt x="3706" y="0"/>
                  </a:moveTo>
                  <a:lnTo>
                    <a:pt x="3706" y="1126"/>
                  </a:lnTo>
                  <a:cubicBezTo>
                    <a:pt x="3706" y="1496"/>
                    <a:pt x="3470" y="1825"/>
                    <a:pt x="3123" y="1949"/>
                  </a:cubicBezTo>
                  <a:lnTo>
                    <a:pt x="874" y="2742"/>
                  </a:lnTo>
                  <a:cubicBezTo>
                    <a:pt x="349" y="2926"/>
                    <a:pt x="1" y="3423"/>
                    <a:pt x="1" y="3977"/>
                  </a:cubicBezTo>
                  <a:lnTo>
                    <a:pt x="1" y="5668"/>
                  </a:lnTo>
                  <a:lnTo>
                    <a:pt x="10026" y="5668"/>
                  </a:lnTo>
                  <a:lnTo>
                    <a:pt x="10026" y="3977"/>
                  </a:lnTo>
                  <a:cubicBezTo>
                    <a:pt x="10026" y="3423"/>
                    <a:pt x="9674" y="2926"/>
                    <a:pt x="9153" y="2742"/>
                  </a:cubicBezTo>
                  <a:lnTo>
                    <a:pt x="6904" y="1949"/>
                  </a:lnTo>
                  <a:cubicBezTo>
                    <a:pt x="6553" y="1825"/>
                    <a:pt x="6321" y="1496"/>
                    <a:pt x="6321" y="1126"/>
                  </a:cubicBezTo>
                  <a:lnTo>
                    <a:pt x="6321" y="0"/>
                  </a:lnTo>
                  <a:close/>
                </a:path>
              </a:pathLst>
            </a:custGeom>
            <a:solidFill>
              <a:srgbClr val="DA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13576;p74">
              <a:extLst>
                <a:ext uri="{FF2B5EF4-FFF2-40B4-BE49-F238E27FC236}">
                  <a16:creationId xmlns:a16="http://schemas.microsoft.com/office/drawing/2014/main" id="{59648D0A-4FF5-4B99-AF13-83244C2F9F6C}"/>
                </a:ext>
              </a:extLst>
            </p:cNvPr>
            <p:cNvSpPr/>
            <p:nvPr/>
          </p:nvSpPr>
          <p:spPr>
            <a:xfrm>
              <a:off x="5366880" y="1782473"/>
              <a:ext cx="262857" cy="90634"/>
            </a:xfrm>
            <a:custGeom>
              <a:avLst/>
              <a:gdLst/>
              <a:ahLst/>
              <a:cxnLst/>
              <a:rect l="l" t="t" r="r" b="b"/>
              <a:pathLst>
                <a:path w="10026" h="3457" extrusionOk="0">
                  <a:moveTo>
                    <a:pt x="2373" y="1"/>
                  </a:moveTo>
                  <a:lnTo>
                    <a:pt x="874" y="530"/>
                  </a:lnTo>
                  <a:cubicBezTo>
                    <a:pt x="349" y="714"/>
                    <a:pt x="1" y="1211"/>
                    <a:pt x="1" y="1765"/>
                  </a:cubicBezTo>
                  <a:lnTo>
                    <a:pt x="1" y="3456"/>
                  </a:lnTo>
                  <a:lnTo>
                    <a:pt x="10026" y="3456"/>
                  </a:lnTo>
                  <a:lnTo>
                    <a:pt x="10026" y="1765"/>
                  </a:lnTo>
                  <a:cubicBezTo>
                    <a:pt x="10026" y="1211"/>
                    <a:pt x="9674" y="714"/>
                    <a:pt x="9153" y="530"/>
                  </a:cubicBezTo>
                  <a:lnTo>
                    <a:pt x="7650" y="1"/>
                  </a:lnTo>
                  <a:cubicBezTo>
                    <a:pt x="7060" y="816"/>
                    <a:pt x="6256" y="1721"/>
                    <a:pt x="5318" y="2217"/>
                  </a:cubicBezTo>
                  <a:cubicBezTo>
                    <a:pt x="5222" y="2268"/>
                    <a:pt x="5117" y="2293"/>
                    <a:pt x="5011" y="2293"/>
                  </a:cubicBezTo>
                  <a:cubicBezTo>
                    <a:pt x="4906" y="2293"/>
                    <a:pt x="4801" y="2268"/>
                    <a:pt x="4705" y="2217"/>
                  </a:cubicBezTo>
                  <a:cubicBezTo>
                    <a:pt x="3771" y="1721"/>
                    <a:pt x="2967" y="819"/>
                    <a:pt x="2373" y="1"/>
                  </a:cubicBezTo>
                  <a:close/>
                </a:path>
              </a:pathLst>
            </a:custGeom>
            <a:solidFill>
              <a:srgbClr val="A2B5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13577;p74">
              <a:extLst>
                <a:ext uri="{FF2B5EF4-FFF2-40B4-BE49-F238E27FC236}">
                  <a16:creationId xmlns:a16="http://schemas.microsoft.com/office/drawing/2014/main" id="{A538299C-981C-4F9B-AB3A-95937DC57156}"/>
                </a:ext>
              </a:extLst>
            </p:cNvPr>
            <p:cNvSpPr/>
            <p:nvPr/>
          </p:nvSpPr>
          <p:spPr>
            <a:xfrm>
              <a:off x="5464016" y="1724480"/>
              <a:ext cx="68585" cy="28551"/>
            </a:xfrm>
            <a:custGeom>
              <a:avLst/>
              <a:gdLst/>
              <a:ahLst/>
              <a:cxnLst/>
              <a:rect l="l" t="t" r="r" b="b"/>
              <a:pathLst>
                <a:path w="2616" h="1089" extrusionOk="0">
                  <a:moveTo>
                    <a:pt x="1" y="0"/>
                  </a:moveTo>
                  <a:lnTo>
                    <a:pt x="1" y="811"/>
                  </a:lnTo>
                  <a:cubicBezTo>
                    <a:pt x="416" y="996"/>
                    <a:pt x="861" y="1088"/>
                    <a:pt x="1307" y="1088"/>
                  </a:cubicBezTo>
                  <a:cubicBezTo>
                    <a:pt x="1753" y="1088"/>
                    <a:pt x="2199" y="996"/>
                    <a:pt x="2616" y="811"/>
                  </a:cubicBezTo>
                  <a:lnTo>
                    <a:pt x="2616" y="0"/>
                  </a:lnTo>
                  <a:close/>
                </a:path>
              </a:pathLst>
            </a:custGeom>
            <a:solidFill>
              <a:srgbClr val="D4DD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13578;p74">
              <a:extLst>
                <a:ext uri="{FF2B5EF4-FFF2-40B4-BE49-F238E27FC236}">
                  <a16:creationId xmlns:a16="http://schemas.microsoft.com/office/drawing/2014/main" id="{AE323070-A71B-41D8-854D-B9159E9BF3AD}"/>
                </a:ext>
              </a:extLst>
            </p:cNvPr>
            <p:cNvSpPr/>
            <p:nvPr/>
          </p:nvSpPr>
          <p:spPr>
            <a:xfrm>
              <a:off x="5423955" y="1564474"/>
              <a:ext cx="148627" cy="171410"/>
            </a:xfrm>
            <a:custGeom>
              <a:avLst/>
              <a:gdLst/>
              <a:ahLst/>
              <a:cxnLst/>
              <a:rect l="l" t="t" r="r" b="b"/>
              <a:pathLst>
                <a:path w="5669" h="6538" extrusionOk="0">
                  <a:moveTo>
                    <a:pt x="1" y="0"/>
                  </a:moveTo>
                  <a:lnTo>
                    <a:pt x="1" y="3705"/>
                  </a:lnTo>
                  <a:cubicBezTo>
                    <a:pt x="1" y="5270"/>
                    <a:pt x="1272" y="6538"/>
                    <a:pt x="2836" y="6538"/>
                  </a:cubicBezTo>
                  <a:cubicBezTo>
                    <a:pt x="4401" y="6538"/>
                    <a:pt x="5668" y="5270"/>
                    <a:pt x="5668" y="3705"/>
                  </a:cubicBezTo>
                  <a:lnTo>
                    <a:pt x="5668" y="0"/>
                  </a:lnTo>
                  <a:close/>
                </a:path>
              </a:pathLst>
            </a:custGeom>
            <a:solidFill>
              <a:srgbClr val="E0E7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13579;p74">
              <a:extLst>
                <a:ext uri="{FF2B5EF4-FFF2-40B4-BE49-F238E27FC236}">
                  <a16:creationId xmlns:a16="http://schemas.microsoft.com/office/drawing/2014/main" id="{8A2F7926-4671-4276-A175-F20ECD83868B}"/>
                </a:ext>
              </a:extLst>
            </p:cNvPr>
            <p:cNvSpPr/>
            <p:nvPr/>
          </p:nvSpPr>
          <p:spPr>
            <a:xfrm>
              <a:off x="5423693" y="1564474"/>
              <a:ext cx="148889" cy="171436"/>
            </a:xfrm>
            <a:custGeom>
              <a:avLst/>
              <a:gdLst/>
              <a:ahLst/>
              <a:cxnLst/>
              <a:rect l="l" t="t" r="r" b="b"/>
              <a:pathLst>
                <a:path w="5679" h="6539" extrusionOk="0">
                  <a:moveTo>
                    <a:pt x="11" y="0"/>
                  </a:moveTo>
                  <a:lnTo>
                    <a:pt x="11" y="3705"/>
                  </a:lnTo>
                  <a:cubicBezTo>
                    <a:pt x="1" y="5292"/>
                    <a:pt x="1294" y="6538"/>
                    <a:pt x="2824" y="6538"/>
                  </a:cubicBezTo>
                  <a:cubicBezTo>
                    <a:pt x="2974" y="6538"/>
                    <a:pt x="3127" y="6526"/>
                    <a:pt x="3281" y="6501"/>
                  </a:cubicBezTo>
                  <a:cubicBezTo>
                    <a:pt x="1901" y="6288"/>
                    <a:pt x="883" y="5100"/>
                    <a:pt x="883" y="3705"/>
                  </a:cubicBezTo>
                  <a:lnTo>
                    <a:pt x="883" y="3293"/>
                  </a:lnTo>
                  <a:cubicBezTo>
                    <a:pt x="887" y="2898"/>
                    <a:pt x="1003" y="2514"/>
                    <a:pt x="1217" y="2184"/>
                  </a:cubicBezTo>
                  <a:lnTo>
                    <a:pt x="1220" y="2177"/>
                  </a:lnTo>
                  <a:cubicBezTo>
                    <a:pt x="1532" y="1681"/>
                    <a:pt x="1785" y="1616"/>
                    <a:pt x="2169" y="1518"/>
                  </a:cubicBezTo>
                  <a:cubicBezTo>
                    <a:pt x="2404" y="1467"/>
                    <a:pt x="2633" y="1388"/>
                    <a:pt x="2846" y="1275"/>
                  </a:cubicBezTo>
                  <a:cubicBezTo>
                    <a:pt x="3056" y="1388"/>
                    <a:pt x="3285" y="1467"/>
                    <a:pt x="3520" y="1518"/>
                  </a:cubicBezTo>
                  <a:cubicBezTo>
                    <a:pt x="3904" y="1616"/>
                    <a:pt x="4157" y="1681"/>
                    <a:pt x="4472" y="2181"/>
                  </a:cubicBezTo>
                  <a:cubicBezTo>
                    <a:pt x="4867" y="2818"/>
                    <a:pt x="5331" y="3144"/>
                    <a:pt x="5668" y="3383"/>
                  </a:cubicBezTo>
                  <a:lnTo>
                    <a:pt x="5678" y="3390"/>
                  </a:lnTo>
                  <a:lnTo>
                    <a:pt x="5678" y="0"/>
                  </a:lnTo>
                  <a:close/>
                </a:path>
              </a:pathLst>
            </a:custGeom>
            <a:solidFill>
              <a:srgbClr val="DA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13580;p74">
              <a:extLst>
                <a:ext uri="{FF2B5EF4-FFF2-40B4-BE49-F238E27FC236}">
                  <a16:creationId xmlns:a16="http://schemas.microsoft.com/office/drawing/2014/main" id="{0D0E759E-6772-4A82-82C6-BFF3F55D7169}"/>
                </a:ext>
              </a:extLst>
            </p:cNvPr>
            <p:cNvSpPr/>
            <p:nvPr/>
          </p:nvSpPr>
          <p:spPr>
            <a:xfrm>
              <a:off x="5498308" y="1518698"/>
              <a:ext cx="149938" cy="256014"/>
            </a:xfrm>
            <a:custGeom>
              <a:avLst/>
              <a:gdLst/>
              <a:ahLst/>
              <a:cxnLst/>
              <a:rect l="l" t="t" r="r" b="b"/>
              <a:pathLst>
                <a:path w="5719" h="9765" extrusionOk="0">
                  <a:moveTo>
                    <a:pt x="833" y="1"/>
                  </a:moveTo>
                  <a:cubicBezTo>
                    <a:pt x="558" y="1"/>
                    <a:pt x="370" y="73"/>
                    <a:pt x="239" y="157"/>
                  </a:cubicBezTo>
                  <a:cubicBezTo>
                    <a:pt x="171" y="204"/>
                    <a:pt x="84" y="229"/>
                    <a:pt x="0" y="229"/>
                  </a:cubicBezTo>
                  <a:lnTo>
                    <a:pt x="0" y="2181"/>
                  </a:lnTo>
                  <a:cubicBezTo>
                    <a:pt x="562" y="2891"/>
                    <a:pt x="1398" y="2326"/>
                    <a:pt x="2181" y="3579"/>
                  </a:cubicBezTo>
                  <a:cubicBezTo>
                    <a:pt x="2843" y="4644"/>
                    <a:pt x="3676" y="4618"/>
                    <a:pt x="3970" y="5459"/>
                  </a:cubicBezTo>
                  <a:cubicBezTo>
                    <a:pt x="4053" y="5698"/>
                    <a:pt x="4010" y="5955"/>
                    <a:pt x="4028" y="6208"/>
                  </a:cubicBezTo>
                  <a:cubicBezTo>
                    <a:pt x="4140" y="7632"/>
                    <a:pt x="5230" y="8284"/>
                    <a:pt x="5719" y="9765"/>
                  </a:cubicBezTo>
                  <a:cubicBezTo>
                    <a:pt x="5668" y="9526"/>
                    <a:pt x="5643" y="9276"/>
                    <a:pt x="5647" y="9030"/>
                  </a:cubicBezTo>
                  <a:cubicBezTo>
                    <a:pt x="5665" y="7777"/>
                    <a:pt x="5248" y="7559"/>
                    <a:pt x="5038" y="6821"/>
                  </a:cubicBezTo>
                  <a:cubicBezTo>
                    <a:pt x="4828" y="6082"/>
                    <a:pt x="5042" y="5575"/>
                    <a:pt x="4795" y="4756"/>
                  </a:cubicBezTo>
                  <a:cubicBezTo>
                    <a:pt x="4564" y="3992"/>
                    <a:pt x="4144" y="3865"/>
                    <a:pt x="4013" y="2782"/>
                  </a:cubicBezTo>
                  <a:cubicBezTo>
                    <a:pt x="3796" y="946"/>
                    <a:pt x="1815" y="1"/>
                    <a:pt x="833" y="1"/>
                  </a:cubicBezTo>
                  <a:close/>
                </a:path>
              </a:pathLst>
            </a:custGeom>
            <a:solidFill>
              <a:srgbClr val="3951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13581;p74">
              <a:extLst>
                <a:ext uri="{FF2B5EF4-FFF2-40B4-BE49-F238E27FC236}">
                  <a16:creationId xmlns:a16="http://schemas.microsoft.com/office/drawing/2014/main" id="{174839DA-A8CB-484F-8F1A-920BE1F07B25}"/>
                </a:ext>
              </a:extLst>
            </p:cNvPr>
            <p:cNvSpPr/>
            <p:nvPr/>
          </p:nvSpPr>
          <p:spPr>
            <a:xfrm>
              <a:off x="5348265" y="1518698"/>
              <a:ext cx="150069" cy="256014"/>
            </a:xfrm>
            <a:custGeom>
              <a:avLst/>
              <a:gdLst/>
              <a:ahLst/>
              <a:cxnLst/>
              <a:rect l="l" t="t" r="r" b="b"/>
              <a:pathLst>
                <a:path w="5724" h="9765" extrusionOk="0">
                  <a:moveTo>
                    <a:pt x="4887" y="1"/>
                  </a:moveTo>
                  <a:cubicBezTo>
                    <a:pt x="3909" y="1"/>
                    <a:pt x="1928" y="946"/>
                    <a:pt x="1710" y="2782"/>
                  </a:cubicBezTo>
                  <a:cubicBezTo>
                    <a:pt x="1580" y="3865"/>
                    <a:pt x="1160" y="3992"/>
                    <a:pt x="928" y="4756"/>
                  </a:cubicBezTo>
                  <a:cubicBezTo>
                    <a:pt x="678" y="5575"/>
                    <a:pt x="892" y="6082"/>
                    <a:pt x="682" y="6821"/>
                  </a:cubicBezTo>
                  <a:cubicBezTo>
                    <a:pt x="472" y="7559"/>
                    <a:pt x="55" y="7777"/>
                    <a:pt x="73" y="9030"/>
                  </a:cubicBezTo>
                  <a:cubicBezTo>
                    <a:pt x="77" y="9276"/>
                    <a:pt x="55" y="9526"/>
                    <a:pt x="1" y="9765"/>
                  </a:cubicBezTo>
                  <a:cubicBezTo>
                    <a:pt x="490" y="8284"/>
                    <a:pt x="1580" y="7632"/>
                    <a:pt x="1692" y="6208"/>
                  </a:cubicBezTo>
                  <a:cubicBezTo>
                    <a:pt x="1714" y="5955"/>
                    <a:pt x="1667" y="5698"/>
                    <a:pt x="1750" y="5459"/>
                  </a:cubicBezTo>
                  <a:cubicBezTo>
                    <a:pt x="2044" y="4618"/>
                    <a:pt x="2880" y="4644"/>
                    <a:pt x="3543" y="3579"/>
                  </a:cubicBezTo>
                  <a:cubicBezTo>
                    <a:pt x="4325" y="2326"/>
                    <a:pt x="5158" y="2891"/>
                    <a:pt x="5723" y="2181"/>
                  </a:cubicBezTo>
                  <a:lnTo>
                    <a:pt x="5723" y="229"/>
                  </a:lnTo>
                  <a:cubicBezTo>
                    <a:pt x="5636" y="229"/>
                    <a:pt x="5553" y="204"/>
                    <a:pt x="5481" y="157"/>
                  </a:cubicBezTo>
                  <a:cubicBezTo>
                    <a:pt x="5354" y="73"/>
                    <a:pt x="5166" y="1"/>
                    <a:pt x="4887" y="1"/>
                  </a:cubicBezTo>
                  <a:close/>
                </a:path>
              </a:pathLst>
            </a:custGeom>
            <a:solidFill>
              <a:srgbClr val="576D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13582;p74">
              <a:extLst>
                <a:ext uri="{FF2B5EF4-FFF2-40B4-BE49-F238E27FC236}">
                  <a16:creationId xmlns:a16="http://schemas.microsoft.com/office/drawing/2014/main" id="{E9BFCB34-77A6-407F-825C-EE29BBED58C2}"/>
                </a:ext>
              </a:extLst>
            </p:cNvPr>
            <p:cNvSpPr/>
            <p:nvPr/>
          </p:nvSpPr>
          <p:spPr>
            <a:xfrm>
              <a:off x="5473480" y="1684734"/>
              <a:ext cx="49604" cy="16491"/>
            </a:xfrm>
            <a:custGeom>
              <a:avLst/>
              <a:gdLst/>
              <a:ahLst/>
              <a:cxnLst/>
              <a:rect l="l" t="t" r="r" b="b"/>
              <a:pathLst>
                <a:path w="1892" h="629" extrusionOk="0">
                  <a:moveTo>
                    <a:pt x="293" y="1"/>
                  </a:moveTo>
                  <a:cubicBezTo>
                    <a:pt x="134" y="1"/>
                    <a:pt x="0" y="206"/>
                    <a:pt x="151" y="353"/>
                  </a:cubicBezTo>
                  <a:cubicBezTo>
                    <a:pt x="324" y="527"/>
                    <a:pt x="625" y="629"/>
                    <a:pt x="947" y="629"/>
                  </a:cubicBezTo>
                  <a:cubicBezTo>
                    <a:pt x="1270" y="629"/>
                    <a:pt x="1567" y="527"/>
                    <a:pt x="1744" y="353"/>
                  </a:cubicBezTo>
                  <a:cubicBezTo>
                    <a:pt x="1892" y="206"/>
                    <a:pt x="1757" y="1"/>
                    <a:pt x="1599" y="1"/>
                  </a:cubicBezTo>
                  <a:cubicBezTo>
                    <a:pt x="1552" y="1"/>
                    <a:pt x="1502" y="19"/>
                    <a:pt x="1458" y="64"/>
                  </a:cubicBezTo>
                  <a:cubicBezTo>
                    <a:pt x="1382" y="136"/>
                    <a:pt x="1204" y="223"/>
                    <a:pt x="947" y="223"/>
                  </a:cubicBezTo>
                  <a:cubicBezTo>
                    <a:pt x="687" y="223"/>
                    <a:pt x="509" y="136"/>
                    <a:pt x="437" y="64"/>
                  </a:cubicBezTo>
                  <a:cubicBezTo>
                    <a:pt x="391" y="19"/>
                    <a:pt x="341" y="1"/>
                    <a:pt x="293"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13583;p74">
              <a:extLst>
                <a:ext uri="{FF2B5EF4-FFF2-40B4-BE49-F238E27FC236}">
                  <a16:creationId xmlns:a16="http://schemas.microsoft.com/office/drawing/2014/main" id="{2013C9B0-218A-4754-A8EC-FF4F4A614022}"/>
                </a:ext>
              </a:extLst>
            </p:cNvPr>
            <p:cNvSpPr/>
            <p:nvPr/>
          </p:nvSpPr>
          <p:spPr>
            <a:xfrm>
              <a:off x="5458615" y="1644805"/>
              <a:ext cx="10749" cy="16386"/>
            </a:xfrm>
            <a:custGeom>
              <a:avLst/>
              <a:gdLst/>
              <a:ahLst/>
              <a:cxnLst/>
              <a:rect l="l" t="t" r="r" b="b"/>
              <a:pathLst>
                <a:path w="410" h="625" extrusionOk="0">
                  <a:moveTo>
                    <a:pt x="207" y="0"/>
                  </a:moveTo>
                  <a:cubicBezTo>
                    <a:pt x="95" y="0"/>
                    <a:pt x="0" y="91"/>
                    <a:pt x="0" y="203"/>
                  </a:cubicBezTo>
                  <a:lnTo>
                    <a:pt x="0" y="421"/>
                  </a:lnTo>
                  <a:cubicBezTo>
                    <a:pt x="0" y="556"/>
                    <a:pt x="103" y="624"/>
                    <a:pt x="205" y="624"/>
                  </a:cubicBezTo>
                  <a:cubicBezTo>
                    <a:pt x="307" y="624"/>
                    <a:pt x="410" y="556"/>
                    <a:pt x="410" y="421"/>
                  </a:cubicBezTo>
                  <a:lnTo>
                    <a:pt x="410" y="203"/>
                  </a:lnTo>
                  <a:cubicBezTo>
                    <a:pt x="410" y="91"/>
                    <a:pt x="316" y="0"/>
                    <a:pt x="207"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13584;p74">
              <a:extLst>
                <a:ext uri="{FF2B5EF4-FFF2-40B4-BE49-F238E27FC236}">
                  <a16:creationId xmlns:a16="http://schemas.microsoft.com/office/drawing/2014/main" id="{6A28AFC9-0144-4799-8182-642B3EF49F17}"/>
                </a:ext>
              </a:extLst>
            </p:cNvPr>
            <p:cNvSpPr/>
            <p:nvPr/>
          </p:nvSpPr>
          <p:spPr>
            <a:xfrm>
              <a:off x="5527252" y="1644805"/>
              <a:ext cx="10671" cy="16386"/>
            </a:xfrm>
            <a:custGeom>
              <a:avLst/>
              <a:gdLst/>
              <a:ahLst/>
              <a:cxnLst/>
              <a:rect l="l" t="t" r="r" b="b"/>
              <a:pathLst>
                <a:path w="407" h="625" extrusionOk="0">
                  <a:moveTo>
                    <a:pt x="204" y="0"/>
                  </a:moveTo>
                  <a:cubicBezTo>
                    <a:pt x="91" y="0"/>
                    <a:pt x="1" y="91"/>
                    <a:pt x="1" y="203"/>
                  </a:cubicBezTo>
                  <a:lnTo>
                    <a:pt x="1" y="421"/>
                  </a:lnTo>
                  <a:cubicBezTo>
                    <a:pt x="1" y="556"/>
                    <a:pt x="102" y="624"/>
                    <a:pt x="204" y="624"/>
                  </a:cubicBezTo>
                  <a:cubicBezTo>
                    <a:pt x="305" y="624"/>
                    <a:pt x="407" y="556"/>
                    <a:pt x="407" y="421"/>
                  </a:cubicBezTo>
                  <a:lnTo>
                    <a:pt x="407" y="203"/>
                  </a:lnTo>
                  <a:cubicBezTo>
                    <a:pt x="407" y="91"/>
                    <a:pt x="316" y="0"/>
                    <a:pt x="204"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13585;p74">
              <a:extLst>
                <a:ext uri="{FF2B5EF4-FFF2-40B4-BE49-F238E27FC236}">
                  <a16:creationId xmlns:a16="http://schemas.microsoft.com/office/drawing/2014/main" id="{7395A41B-76BD-42AB-9CC7-BA87E2D32704}"/>
                </a:ext>
              </a:extLst>
            </p:cNvPr>
            <p:cNvSpPr/>
            <p:nvPr/>
          </p:nvSpPr>
          <p:spPr>
            <a:xfrm>
              <a:off x="5451117" y="1627711"/>
              <a:ext cx="25667" cy="10671"/>
            </a:xfrm>
            <a:custGeom>
              <a:avLst/>
              <a:gdLst/>
              <a:ahLst/>
              <a:cxnLst/>
              <a:rect l="l" t="t" r="r" b="b"/>
              <a:pathLst>
                <a:path w="979" h="407" extrusionOk="0">
                  <a:moveTo>
                    <a:pt x="272" y="1"/>
                  </a:moveTo>
                  <a:cubicBezTo>
                    <a:pt x="0" y="1"/>
                    <a:pt x="0" y="406"/>
                    <a:pt x="272" y="406"/>
                  </a:cubicBezTo>
                  <a:lnTo>
                    <a:pt x="710" y="406"/>
                  </a:lnTo>
                  <a:cubicBezTo>
                    <a:pt x="978" y="406"/>
                    <a:pt x="978" y="1"/>
                    <a:pt x="710"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13586;p74">
              <a:extLst>
                <a:ext uri="{FF2B5EF4-FFF2-40B4-BE49-F238E27FC236}">
                  <a16:creationId xmlns:a16="http://schemas.microsoft.com/office/drawing/2014/main" id="{BF11C6BD-9FA2-47CF-909D-D321365AC363}"/>
                </a:ext>
              </a:extLst>
            </p:cNvPr>
            <p:cNvSpPr/>
            <p:nvPr/>
          </p:nvSpPr>
          <p:spPr>
            <a:xfrm>
              <a:off x="5519754" y="1627711"/>
              <a:ext cx="25667" cy="10671"/>
            </a:xfrm>
            <a:custGeom>
              <a:avLst/>
              <a:gdLst/>
              <a:ahLst/>
              <a:cxnLst/>
              <a:rect l="l" t="t" r="r" b="b"/>
              <a:pathLst>
                <a:path w="979" h="407" extrusionOk="0">
                  <a:moveTo>
                    <a:pt x="272" y="1"/>
                  </a:moveTo>
                  <a:cubicBezTo>
                    <a:pt x="1" y="1"/>
                    <a:pt x="1" y="406"/>
                    <a:pt x="272" y="406"/>
                  </a:cubicBezTo>
                  <a:lnTo>
                    <a:pt x="707" y="406"/>
                  </a:lnTo>
                  <a:cubicBezTo>
                    <a:pt x="979" y="406"/>
                    <a:pt x="979" y="1"/>
                    <a:pt x="707"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13587;p74">
              <a:extLst>
                <a:ext uri="{FF2B5EF4-FFF2-40B4-BE49-F238E27FC236}">
                  <a16:creationId xmlns:a16="http://schemas.microsoft.com/office/drawing/2014/main" id="{93AA68C6-6FA1-4F65-999E-547613C1B5E7}"/>
                </a:ext>
              </a:extLst>
            </p:cNvPr>
            <p:cNvSpPr/>
            <p:nvPr/>
          </p:nvSpPr>
          <p:spPr>
            <a:xfrm>
              <a:off x="5327187" y="1513402"/>
              <a:ext cx="342243" cy="364974"/>
            </a:xfrm>
            <a:custGeom>
              <a:avLst/>
              <a:gdLst/>
              <a:ahLst/>
              <a:cxnLst/>
              <a:rect l="l" t="t" r="r" b="b"/>
              <a:pathLst>
                <a:path w="13054" h="13921" extrusionOk="0">
                  <a:moveTo>
                    <a:pt x="7368" y="406"/>
                  </a:moveTo>
                  <a:cubicBezTo>
                    <a:pt x="7943" y="406"/>
                    <a:pt x="8664" y="739"/>
                    <a:pt x="9120" y="1068"/>
                  </a:cubicBezTo>
                  <a:cubicBezTo>
                    <a:pt x="9617" y="1427"/>
                    <a:pt x="10229" y="2050"/>
                    <a:pt x="10345" y="3006"/>
                  </a:cubicBezTo>
                  <a:cubicBezTo>
                    <a:pt x="10428" y="3701"/>
                    <a:pt x="10627" y="4035"/>
                    <a:pt x="10819" y="4353"/>
                  </a:cubicBezTo>
                  <a:cubicBezTo>
                    <a:pt x="10935" y="4549"/>
                    <a:pt x="11047" y="4737"/>
                    <a:pt x="11134" y="5016"/>
                  </a:cubicBezTo>
                  <a:cubicBezTo>
                    <a:pt x="11257" y="5414"/>
                    <a:pt x="11261" y="5730"/>
                    <a:pt x="11265" y="6063"/>
                  </a:cubicBezTo>
                  <a:cubicBezTo>
                    <a:pt x="11268" y="6374"/>
                    <a:pt x="11272" y="6697"/>
                    <a:pt x="11380" y="7077"/>
                  </a:cubicBezTo>
                  <a:cubicBezTo>
                    <a:pt x="11446" y="7301"/>
                    <a:pt x="11536" y="7519"/>
                    <a:pt x="11645" y="7725"/>
                  </a:cubicBezTo>
                  <a:cubicBezTo>
                    <a:pt x="11826" y="8087"/>
                    <a:pt x="11992" y="8435"/>
                    <a:pt x="11982" y="9228"/>
                  </a:cubicBezTo>
                  <a:cubicBezTo>
                    <a:pt x="11971" y="9974"/>
                    <a:pt x="12174" y="10449"/>
                    <a:pt x="12344" y="10829"/>
                  </a:cubicBezTo>
                  <a:cubicBezTo>
                    <a:pt x="12503" y="11224"/>
                    <a:pt x="12615" y="11484"/>
                    <a:pt x="12474" y="11908"/>
                  </a:cubicBezTo>
                  <a:cubicBezTo>
                    <a:pt x="12344" y="12285"/>
                    <a:pt x="11996" y="12564"/>
                    <a:pt x="11743" y="12723"/>
                  </a:cubicBezTo>
                  <a:lnTo>
                    <a:pt x="11743" y="12028"/>
                  </a:lnTo>
                  <a:cubicBezTo>
                    <a:pt x="11743" y="11387"/>
                    <a:pt x="11341" y="10814"/>
                    <a:pt x="10736" y="10601"/>
                  </a:cubicBezTo>
                  <a:lnTo>
                    <a:pt x="8483" y="9808"/>
                  </a:lnTo>
                  <a:cubicBezTo>
                    <a:pt x="8219" y="9713"/>
                    <a:pt x="8038" y="9460"/>
                    <a:pt x="8038" y="9177"/>
                  </a:cubicBezTo>
                  <a:lnTo>
                    <a:pt x="8038" y="8286"/>
                  </a:lnTo>
                  <a:cubicBezTo>
                    <a:pt x="8983" y="7743"/>
                    <a:pt x="9562" y="6740"/>
                    <a:pt x="9566" y="5650"/>
                  </a:cubicBezTo>
                  <a:lnTo>
                    <a:pt x="9566" y="4926"/>
                  </a:lnTo>
                  <a:lnTo>
                    <a:pt x="9609" y="4958"/>
                  </a:lnTo>
                  <a:cubicBezTo>
                    <a:pt x="10048" y="5266"/>
                    <a:pt x="10337" y="5472"/>
                    <a:pt x="10392" y="6171"/>
                  </a:cubicBezTo>
                  <a:cubicBezTo>
                    <a:pt x="10403" y="6280"/>
                    <a:pt x="10489" y="6360"/>
                    <a:pt x="10594" y="6360"/>
                  </a:cubicBezTo>
                  <a:lnTo>
                    <a:pt x="10613" y="6360"/>
                  </a:lnTo>
                  <a:cubicBezTo>
                    <a:pt x="10725" y="6352"/>
                    <a:pt x="10808" y="6255"/>
                    <a:pt x="10801" y="6142"/>
                  </a:cubicBezTo>
                  <a:cubicBezTo>
                    <a:pt x="10729" y="5248"/>
                    <a:pt x="10301" y="4947"/>
                    <a:pt x="9845" y="4625"/>
                  </a:cubicBezTo>
                  <a:cubicBezTo>
                    <a:pt x="9522" y="4400"/>
                    <a:pt x="9186" y="4161"/>
                    <a:pt x="8881" y="3669"/>
                  </a:cubicBezTo>
                  <a:cubicBezTo>
                    <a:pt x="8385" y="2876"/>
                    <a:pt x="7846" y="2742"/>
                    <a:pt x="7415" y="2633"/>
                  </a:cubicBezTo>
                  <a:cubicBezTo>
                    <a:pt x="7205" y="2579"/>
                    <a:pt x="7023" y="2535"/>
                    <a:pt x="6871" y="2423"/>
                  </a:cubicBezTo>
                  <a:cubicBezTo>
                    <a:pt x="6784" y="2365"/>
                    <a:pt x="6734" y="2264"/>
                    <a:pt x="6734" y="2159"/>
                  </a:cubicBezTo>
                  <a:lnTo>
                    <a:pt x="6734" y="1738"/>
                  </a:lnTo>
                  <a:cubicBezTo>
                    <a:pt x="6737" y="1626"/>
                    <a:pt x="6647" y="1532"/>
                    <a:pt x="6538" y="1525"/>
                  </a:cubicBezTo>
                  <a:cubicBezTo>
                    <a:pt x="6536" y="1525"/>
                    <a:pt x="6534" y="1525"/>
                    <a:pt x="6532" y="1525"/>
                  </a:cubicBezTo>
                  <a:cubicBezTo>
                    <a:pt x="6419" y="1525"/>
                    <a:pt x="6325" y="1617"/>
                    <a:pt x="6328" y="1731"/>
                  </a:cubicBezTo>
                  <a:lnTo>
                    <a:pt x="6328" y="2162"/>
                  </a:lnTo>
                  <a:cubicBezTo>
                    <a:pt x="6328" y="2267"/>
                    <a:pt x="6277" y="2369"/>
                    <a:pt x="6190" y="2430"/>
                  </a:cubicBezTo>
                  <a:cubicBezTo>
                    <a:pt x="6035" y="2539"/>
                    <a:pt x="5857" y="2582"/>
                    <a:pt x="5647" y="2637"/>
                  </a:cubicBezTo>
                  <a:cubicBezTo>
                    <a:pt x="5213" y="2745"/>
                    <a:pt x="4673" y="2879"/>
                    <a:pt x="4180" y="3672"/>
                  </a:cubicBezTo>
                  <a:cubicBezTo>
                    <a:pt x="3876" y="4165"/>
                    <a:pt x="3539" y="4397"/>
                    <a:pt x="3217" y="4629"/>
                  </a:cubicBezTo>
                  <a:cubicBezTo>
                    <a:pt x="2764" y="4951"/>
                    <a:pt x="2330" y="5251"/>
                    <a:pt x="2261" y="6146"/>
                  </a:cubicBezTo>
                  <a:cubicBezTo>
                    <a:pt x="2249" y="6290"/>
                    <a:pt x="2359" y="6367"/>
                    <a:pt x="2467" y="6367"/>
                  </a:cubicBezTo>
                  <a:cubicBezTo>
                    <a:pt x="2563" y="6367"/>
                    <a:pt x="2658" y="6306"/>
                    <a:pt x="2667" y="6179"/>
                  </a:cubicBezTo>
                  <a:cubicBezTo>
                    <a:pt x="2725" y="5476"/>
                    <a:pt x="3014" y="5273"/>
                    <a:pt x="3452" y="4962"/>
                  </a:cubicBezTo>
                  <a:cubicBezTo>
                    <a:pt x="3775" y="4737"/>
                    <a:pt x="4177" y="4451"/>
                    <a:pt x="4528" y="3890"/>
                  </a:cubicBezTo>
                  <a:cubicBezTo>
                    <a:pt x="4934" y="3238"/>
                    <a:pt x="5329" y="3136"/>
                    <a:pt x="5749" y="3031"/>
                  </a:cubicBezTo>
                  <a:cubicBezTo>
                    <a:pt x="6017" y="2963"/>
                    <a:pt x="6288" y="2894"/>
                    <a:pt x="6535" y="2676"/>
                  </a:cubicBezTo>
                  <a:cubicBezTo>
                    <a:pt x="6781" y="2894"/>
                    <a:pt x="7052" y="2963"/>
                    <a:pt x="7320" y="3031"/>
                  </a:cubicBezTo>
                  <a:cubicBezTo>
                    <a:pt x="7737" y="3136"/>
                    <a:pt x="8135" y="3234"/>
                    <a:pt x="8541" y="3890"/>
                  </a:cubicBezTo>
                  <a:cubicBezTo>
                    <a:pt x="8708" y="4161"/>
                    <a:pt x="8914" y="4408"/>
                    <a:pt x="9157" y="4618"/>
                  </a:cubicBezTo>
                  <a:lnTo>
                    <a:pt x="9157" y="5621"/>
                  </a:lnTo>
                  <a:cubicBezTo>
                    <a:pt x="9157" y="7070"/>
                    <a:pt x="8001" y="8268"/>
                    <a:pt x="6553" y="8283"/>
                  </a:cubicBezTo>
                  <a:cubicBezTo>
                    <a:pt x="6546" y="8283"/>
                    <a:pt x="6539" y="8283"/>
                    <a:pt x="6533" y="8283"/>
                  </a:cubicBezTo>
                  <a:cubicBezTo>
                    <a:pt x="5079" y="8283"/>
                    <a:pt x="3898" y="7106"/>
                    <a:pt x="3898" y="5653"/>
                  </a:cubicBezTo>
                  <a:lnTo>
                    <a:pt x="3898" y="5581"/>
                  </a:lnTo>
                  <a:cubicBezTo>
                    <a:pt x="3898" y="5465"/>
                    <a:pt x="3811" y="5375"/>
                    <a:pt x="3699" y="5367"/>
                  </a:cubicBezTo>
                  <a:cubicBezTo>
                    <a:pt x="3697" y="5367"/>
                    <a:pt x="3694" y="5367"/>
                    <a:pt x="3692" y="5367"/>
                  </a:cubicBezTo>
                  <a:cubicBezTo>
                    <a:pt x="3579" y="5367"/>
                    <a:pt x="3489" y="5457"/>
                    <a:pt x="3489" y="5570"/>
                  </a:cubicBezTo>
                  <a:lnTo>
                    <a:pt x="3489" y="5653"/>
                  </a:lnTo>
                  <a:cubicBezTo>
                    <a:pt x="3489" y="6740"/>
                    <a:pt x="4072" y="7743"/>
                    <a:pt x="5013" y="8286"/>
                  </a:cubicBezTo>
                  <a:lnTo>
                    <a:pt x="5013" y="9177"/>
                  </a:lnTo>
                  <a:cubicBezTo>
                    <a:pt x="5013" y="9460"/>
                    <a:pt x="4836" y="9713"/>
                    <a:pt x="4568" y="9808"/>
                  </a:cubicBezTo>
                  <a:lnTo>
                    <a:pt x="2319" y="10601"/>
                  </a:lnTo>
                  <a:cubicBezTo>
                    <a:pt x="1714" y="10814"/>
                    <a:pt x="1308" y="11387"/>
                    <a:pt x="1308" y="12028"/>
                  </a:cubicBezTo>
                  <a:lnTo>
                    <a:pt x="1308" y="12723"/>
                  </a:lnTo>
                  <a:cubicBezTo>
                    <a:pt x="1059" y="12564"/>
                    <a:pt x="711" y="12288"/>
                    <a:pt x="580" y="11908"/>
                  </a:cubicBezTo>
                  <a:cubicBezTo>
                    <a:pt x="436" y="11484"/>
                    <a:pt x="551" y="11224"/>
                    <a:pt x="722" y="10829"/>
                  </a:cubicBezTo>
                  <a:cubicBezTo>
                    <a:pt x="888" y="10445"/>
                    <a:pt x="1091" y="9974"/>
                    <a:pt x="1084" y="9228"/>
                  </a:cubicBezTo>
                  <a:cubicBezTo>
                    <a:pt x="1073" y="8435"/>
                    <a:pt x="1240" y="8091"/>
                    <a:pt x="1421" y="7725"/>
                  </a:cubicBezTo>
                  <a:cubicBezTo>
                    <a:pt x="1529" y="7519"/>
                    <a:pt x="1616" y="7301"/>
                    <a:pt x="1685" y="7077"/>
                  </a:cubicBezTo>
                  <a:cubicBezTo>
                    <a:pt x="1794" y="6697"/>
                    <a:pt x="1797" y="6374"/>
                    <a:pt x="1801" y="6063"/>
                  </a:cubicBezTo>
                  <a:cubicBezTo>
                    <a:pt x="1805" y="5730"/>
                    <a:pt x="1808" y="5414"/>
                    <a:pt x="1928" y="5016"/>
                  </a:cubicBezTo>
                  <a:cubicBezTo>
                    <a:pt x="2015" y="4737"/>
                    <a:pt x="2123" y="4549"/>
                    <a:pt x="2246" y="4353"/>
                  </a:cubicBezTo>
                  <a:cubicBezTo>
                    <a:pt x="2438" y="4031"/>
                    <a:pt x="2638" y="3701"/>
                    <a:pt x="2717" y="3006"/>
                  </a:cubicBezTo>
                  <a:cubicBezTo>
                    <a:pt x="2833" y="2050"/>
                    <a:pt x="3442" y="1427"/>
                    <a:pt x="3938" y="1068"/>
                  </a:cubicBezTo>
                  <a:cubicBezTo>
                    <a:pt x="4572" y="612"/>
                    <a:pt x="5278" y="406"/>
                    <a:pt x="5694" y="406"/>
                  </a:cubicBezTo>
                  <a:cubicBezTo>
                    <a:pt x="5894" y="406"/>
                    <a:pt x="6056" y="445"/>
                    <a:pt x="6176" y="525"/>
                  </a:cubicBezTo>
                  <a:cubicBezTo>
                    <a:pt x="6283" y="598"/>
                    <a:pt x="6406" y="634"/>
                    <a:pt x="6530" y="634"/>
                  </a:cubicBezTo>
                  <a:cubicBezTo>
                    <a:pt x="6653" y="634"/>
                    <a:pt x="6777" y="598"/>
                    <a:pt x="6886" y="525"/>
                  </a:cubicBezTo>
                  <a:cubicBezTo>
                    <a:pt x="7005" y="445"/>
                    <a:pt x="7168" y="406"/>
                    <a:pt x="7368" y="406"/>
                  </a:cubicBezTo>
                  <a:close/>
                  <a:moveTo>
                    <a:pt x="5691" y="0"/>
                  </a:moveTo>
                  <a:cubicBezTo>
                    <a:pt x="5104" y="0"/>
                    <a:pt x="4318" y="290"/>
                    <a:pt x="3695" y="739"/>
                  </a:cubicBezTo>
                  <a:cubicBezTo>
                    <a:pt x="3137" y="1144"/>
                    <a:pt x="2442" y="1858"/>
                    <a:pt x="2312" y="2959"/>
                  </a:cubicBezTo>
                  <a:cubicBezTo>
                    <a:pt x="2239" y="3567"/>
                    <a:pt x="2069" y="3850"/>
                    <a:pt x="1892" y="4143"/>
                  </a:cubicBezTo>
                  <a:cubicBezTo>
                    <a:pt x="1739" y="4379"/>
                    <a:pt x="1620" y="4632"/>
                    <a:pt x="1537" y="4897"/>
                  </a:cubicBezTo>
                  <a:cubicBezTo>
                    <a:pt x="1399" y="5353"/>
                    <a:pt x="1395" y="5711"/>
                    <a:pt x="1392" y="6059"/>
                  </a:cubicBezTo>
                  <a:cubicBezTo>
                    <a:pt x="1388" y="6356"/>
                    <a:pt x="1384" y="6639"/>
                    <a:pt x="1290" y="6968"/>
                  </a:cubicBezTo>
                  <a:cubicBezTo>
                    <a:pt x="1229" y="7167"/>
                    <a:pt x="1149" y="7363"/>
                    <a:pt x="1051" y="7548"/>
                  </a:cubicBezTo>
                  <a:cubicBezTo>
                    <a:pt x="859" y="7939"/>
                    <a:pt x="660" y="8344"/>
                    <a:pt x="675" y="9232"/>
                  </a:cubicBezTo>
                  <a:cubicBezTo>
                    <a:pt x="682" y="9891"/>
                    <a:pt x="504" y="10304"/>
                    <a:pt x="349" y="10666"/>
                  </a:cubicBezTo>
                  <a:cubicBezTo>
                    <a:pt x="168" y="11079"/>
                    <a:pt x="1" y="11466"/>
                    <a:pt x="193" y="12039"/>
                  </a:cubicBezTo>
                  <a:cubicBezTo>
                    <a:pt x="407" y="12672"/>
                    <a:pt x="1037" y="13053"/>
                    <a:pt x="1308" y="13190"/>
                  </a:cubicBezTo>
                  <a:lnTo>
                    <a:pt x="1308" y="13719"/>
                  </a:lnTo>
                  <a:cubicBezTo>
                    <a:pt x="1308" y="13853"/>
                    <a:pt x="1411" y="13920"/>
                    <a:pt x="1513" y="13920"/>
                  </a:cubicBezTo>
                  <a:cubicBezTo>
                    <a:pt x="1615" y="13920"/>
                    <a:pt x="1718" y="13853"/>
                    <a:pt x="1718" y="13719"/>
                  </a:cubicBezTo>
                  <a:lnTo>
                    <a:pt x="1718" y="12028"/>
                  </a:lnTo>
                  <a:cubicBezTo>
                    <a:pt x="1718" y="11832"/>
                    <a:pt x="1768" y="11640"/>
                    <a:pt x="1866" y="11474"/>
                  </a:cubicBezTo>
                  <a:lnTo>
                    <a:pt x="2830" y="12299"/>
                  </a:lnTo>
                  <a:cubicBezTo>
                    <a:pt x="2978" y="12426"/>
                    <a:pt x="3061" y="12611"/>
                    <a:pt x="3061" y="12806"/>
                  </a:cubicBezTo>
                  <a:lnTo>
                    <a:pt x="3061" y="13719"/>
                  </a:lnTo>
                  <a:cubicBezTo>
                    <a:pt x="3061" y="13853"/>
                    <a:pt x="3164" y="13920"/>
                    <a:pt x="3266" y="13920"/>
                  </a:cubicBezTo>
                  <a:cubicBezTo>
                    <a:pt x="3368" y="13920"/>
                    <a:pt x="3471" y="13853"/>
                    <a:pt x="3471" y="13719"/>
                  </a:cubicBezTo>
                  <a:lnTo>
                    <a:pt x="3471" y="12806"/>
                  </a:lnTo>
                  <a:cubicBezTo>
                    <a:pt x="3471" y="12495"/>
                    <a:pt x="3333" y="12198"/>
                    <a:pt x="3094" y="11991"/>
                  </a:cubicBezTo>
                  <a:lnTo>
                    <a:pt x="2131" y="11166"/>
                  </a:lnTo>
                  <a:cubicBezTo>
                    <a:pt x="2228" y="11086"/>
                    <a:pt x="2337" y="11024"/>
                    <a:pt x="2453" y="10985"/>
                  </a:cubicBezTo>
                  <a:lnTo>
                    <a:pt x="3749" y="10525"/>
                  </a:lnTo>
                  <a:cubicBezTo>
                    <a:pt x="4626" y="11676"/>
                    <a:pt x="5535" y="12444"/>
                    <a:pt x="6448" y="12814"/>
                  </a:cubicBezTo>
                  <a:cubicBezTo>
                    <a:pt x="6473" y="12824"/>
                    <a:pt x="6499" y="12830"/>
                    <a:pt x="6525" y="12830"/>
                  </a:cubicBezTo>
                  <a:cubicBezTo>
                    <a:pt x="6551" y="12830"/>
                    <a:pt x="6576" y="12824"/>
                    <a:pt x="6600" y="12814"/>
                  </a:cubicBezTo>
                  <a:cubicBezTo>
                    <a:pt x="7157" y="12589"/>
                    <a:pt x="7719" y="12209"/>
                    <a:pt x="8273" y="11684"/>
                  </a:cubicBezTo>
                  <a:cubicBezTo>
                    <a:pt x="8425" y="11538"/>
                    <a:pt x="8291" y="11326"/>
                    <a:pt x="8131" y="11326"/>
                  </a:cubicBezTo>
                  <a:cubicBezTo>
                    <a:pt x="8084" y="11326"/>
                    <a:pt x="8035" y="11344"/>
                    <a:pt x="7990" y="11387"/>
                  </a:cubicBezTo>
                  <a:cubicBezTo>
                    <a:pt x="7502" y="11854"/>
                    <a:pt x="7009" y="12194"/>
                    <a:pt x="6524" y="12404"/>
                  </a:cubicBezTo>
                  <a:cubicBezTo>
                    <a:pt x="5560" y="11988"/>
                    <a:pt x="4724" y="11111"/>
                    <a:pt x="4155" y="10383"/>
                  </a:cubicBezTo>
                  <a:lnTo>
                    <a:pt x="4702" y="10188"/>
                  </a:lnTo>
                  <a:cubicBezTo>
                    <a:pt x="5133" y="10036"/>
                    <a:pt x="5419" y="9630"/>
                    <a:pt x="5419" y="9174"/>
                  </a:cubicBezTo>
                  <a:lnTo>
                    <a:pt x="5419" y="8482"/>
                  </a:lnTo>
                  <a:cubicBezTo>
                    <a:pt x="5774" y="8621"/>
                    <a:pt x="6149" y="8691"/>
                    <a:pt x="6524" y="8691"/>
                  </a:cubicBezTo>
                  <a:cubicBezTo>
                    <a:pt x="6899" y="8691"/>
                    <a:pt x="7273" y="8621"/>
                    <a:pt x="7628" y="8482"/>
                  </a:cubicBezTo>
                  <a:lnTo>
                    <a:pt x="7628" y="9177"/>
                  </a:lnTo>
                  <a:cubicBezTo>
                    <a:pt x="7628" y="9634"/>
                    <a:pt x="7914" y="10039"/>
                    <a:pt x="8345" y="10191"/>
                  </a:cubicBezTo>
                  <a:lnTo>
                    <a:pt x="8892" y="10387"/>
                  </a:lnTo>
                  <a:cubicBezTo>
                    <a:pt x="8780" y="10532"/>
                    <a:pt x="8664" y="10673"/>
                    <a:pt x="8548" y="10804"/>
                  </a:cubicBezTo>
                  <a:cubicBezTo>
                    <a:pt x="8416" y="10958"/>
                    <a:pt x="8554" y="11146"/>
                    <a:pt x="8706" y="11146"/>
                  </a:cubicBezTo>
                  <a:cubicBezTo>
                    <a:pt x="8758" y="11146"/>
                    <a:pt x="8811" y="11124"/>
                    <a:pt x="8856" y="11072"/>
                  </a:cubicBezTo>
                  <a:cubicBezTo>
                    <a:pt x="9005" y="10901"/>
                    <a:pt x="9153" y="10720"/>
                    <a:pt x="9298" y="10528"/>
                  </a:cubicBezTo>
                  <a:lnTo>
                    <a:pt x="10594" y="10988"/>
                  </a:lnTo>
                  <a:cubicBezTo>
                    <a:pt x="10718" y="11028"/>
                    <a:pt x="10830" y="11093"/>
                    <a:pt x="10928" y="11173"/>
                  </a:cubicBezTo>
                  <a:lnTo>
                    <a:pt x="9975" y="11991"/>
                  </a:lnTo>
                  <a:cubicBezTo>
                    <a:pt x="9736" y="12194"/>
                    <a:pt x="9599" y="12491"/>
                    <a:pt x="9599" y="12806"/>
                  </a:cubicBezTo>
                  <a:lnTo>
                    <a:pt x="9599" y="13719"/>
                  </a:lnTo>
                  <a:cubicBezTo>
                    <a:pt x="9599" y="13853"/>
                    <a:pt x="9701" y="13920"/>
                    <a:pt x="9803" y="13920"/>
                  </a:cubicBezTo>
                  <a:cubicBezTo>
                    <a:pt x="9905" y="13920"/>
                    <a:pt x="10008" y="13853"/>
                    <a:pt x="10008" y="13719"/>
                  </a:cubicBezTo>
                  <a:lnTo>
                    <a:pt x="10008" y="12806"/>
                  </a:lnTo>
                  <a:cubicBezTo>
                    <a:pt x="10008" y="12611"/>
                    <a:pt x="10091" y="12426"/>
                    <a:pt x="10240" y="12299"/>
                  </a:cubicBezTo>
                  <a:lnTo>
                    <a:pt x="11188" y="11484"/>
                  </a:lnTo>
                  <a:cubicBezTo>
                    <a:pt x="11283" y="11651"/>
                    <a:pt x="11333" y="11839"/>
                    <a:pt x="11333" y="12028"/>
                  </a:cubicBezTo>
                  <a:lnTo>
                    <a:pt x="11333" y="13719"/>
                  </a:lnTo>
                  <a:cubicBezTo>
                    <a:pt x="11333" y="13853"/>
                    <a:pt x="11435" y="13920"/>
                    <a:pt x="11536" y="13920"/>
                  </a:cubicBezTo>
                  <a:cubicBezTo>
                    <a:pt x="11638" y="13920"/>
                    <a:pt x="11739" y="13853"/>
                    <a:pt x="11739" y="13719"/>
                  </a:cubicBezTo>
                  <a:lnTo>
                    <a:pt x="11739" y="13190"/>
                  </a:lnTo>
                  <a:cubicBezTo>
                    <a:pt x="12011" y="13053"/>
                    <a:pt x="12641" y="12672"/>
                    <a:pt x="12854" y="12039"/>
                  </a:cubicBezTo>
                  <a:cubicBezTo>
                    <a:pt x="13054" y="11466"/>
                    <a:pt x="12883" y="11079"/>
                    <a:pt x="12706" y="10666"/>
                  </a:cubicBezTo>
                  <a:cubicBezTo>
                    <a:pt x="12547" y="10304"/>
                    <a:pt x="12369" y="9891"/>
                    <a:pt x="12380" y="9235"/>
                  </a:cubicBezTo>
                  <a:cubicBezTo>
                    <a:pt x="12391" y="8344"/>
                    <a:pt x="12192" y="7939"/>
                    <a:pt x="12000" y="7548"/>
                  </a:cubicBezTo>
                  <a:cubicBezTo>
                    <a:pt x="11902" y="7363"/>
                    <a:pt x="11822" y="7167"/>
                    <a:pt x="11764" y="6968"/>
                  </a:cubicBezTo>
                  <a:cubicBezTo>
                    <a:pt x="11670" y="6639"/>
                    <a:pt x="11667" y="6360"/>
                    <a:pt x="11663" y="6059"/>
                  </a:cubicBezTo>
                  <a:cubicBezTo>
                    <a:pt x="11659" y="5711"/>
                    <a:pt x="11656" y="5353"/>
                    <a:pt x="11518" y="4900"/>
                  </a:cubicBezTo>
                  <a:cubicBezTo>
                    <a:pt x="11431" y="4632"/>
                    <a:pt x="11312" y="4379"/>
                    <a:pt x="11159" y="4147"/>
                  </a:cubicBezTo>
                  <a:cubicBezTo>
                    <a:pt x="10982" y="3850"/>
                    <a:pt x="10815" y="3567"/>
                    <a:pt x="10743" y="2959"/>
                  </a:cubicBezTo>
                  <a:cubicBezTo>
                    <a:pt x="10613" y="1858"/>
                    <a:pt x="9917" y="1144"/>
                    <a:pt x="9356" y="742"/>
                  </a:cubicBezTo>
                  <a:cubicBezTo>
                    <a:pt x="8733" y="290"/>
                    <a:pt x="7951" y="0"/>
                    <a:pt x="7360" y="0"/>
                  </a:cubicBezTo>
                  <a:cubicBezTo>
                    <a:pt x="7081" y="0"/>
                    <a:pt x="6846" y="65"/>
                    <a:pt x="6654" y="188"/>
                  </a:cubicBezTo>
                  <a:cubicBezTo>
                    <a:pt x="6616" y="215"/>
                    <a:pt x="6572" y="229"/>
                    <a:pt x="6527" y="229"/>
                  </a:cubicBezTo>
                  <a:cubicBezTo>
                    <a:pt x="6482" y="229"/>
                    <a:pt x="6437" y="215"/>
                    <a:pt x="6397" y="188"/>
                  </a:cubicBezTo>
                  <a:cubicBezTo>
                    <a:pt x="6209" y="65"/>
                    <a:pt x="5970" y="0"/>
                    <a:pt x="5691"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7" name="Google Shape;13870;p74">
            <a:extLst>
              <a:ext uri="{FF2B5EF4-FFF2-40B4-BE49-F238E27FC236}">
                <a16:creationId xmlns:a16="http://schemas.microsoft.com/office/drawing/2014/main" id="{080CFEA1-C430-4D7A-AA88-9E6A41D6ADAC}"/>
              </a:ext>
            </a:extLst>
          </p:cNvPr>
          <p:cNvGrpSpPr/>
          <p:nvPr/>
        </p:nvGrpSpPr>
        <p:grpSpPr>
          <a:xfrm>
            <a:off x="6157768" y="3904609"/>
            <a:ext cx="284984" cy="364869"/>
            <a:chOff x="8056219" y="1983508"/>
            <a:chExt cx="284984" cy="364869"/>
          </a:xfrm>
        </p:grpSpPr>
        <p:sp>
          <p:nvSpPr>
            <p:cNvPr id="228" name="Google Shape;13871;p74">
              <a:extLst>
                <a:ext uri="{FF2B5EF4-FFF2-40B4-BE49-F238E27FC236}">
                  <a16:creationId xmlns:a16="http://schemas.microsoft.com/office/drawing/2014/main" id="{FB4E308E-36C4-4014-B7F3-8C8ED9A9EB89}"/>
                </a:ext>
              </a:extLst>
            </p:cNvPr>
            <p:cNvSpPr/>
            <p:nvPr/>
          </p:nvSpPr>
          <p:spPr>
            <a:xfrm>
              <a:off x="8061646" y="2230005"/>
              <a:ext cx="274340" cy="112447"/>
            </a:xfrm>
            <a:custGeom>
              <a:avLst/>
              <a:gdLst/>
              <a:ahLst/>
              <a:cxnLst/>
              <a:rect l="l" t="t" r="r" b="b"/>
              <a:pathLst>
                <a:path w="10464" h="4289" extrusionOk="0">
                  <a:moveTo>
                    <a:pt x="2506" y="0"/>
                  </a:moveTo>
                  <a:lnTo>
                    <a:pt x="938" y="460"/>
                  </a:lnTo>
                  <a:cubicBezTo>
                    <a:pt x="384" y="623"/>
                    <a:pt x="0" y="1134"/>
                    <a:pt x="0" y="1717"/>
                  </a:cubicBezTo>
                  <a:lnTo>
                    <a:pt x="0" y="4288"/>
                  </a:lnTo>
                  <a:lnTo>
                    <a:pt x="10463" y="4288"/>
                  </a:lnTo>
                  <a:lnTo>
                    <a:pt x="10463" y="1717"/>
                  </a:lnTo>
                  <a:cubicBezTo>
                    <a:pt x="10463" y="1137"/>
                    <a:pt x="10079" y="623"/>
                    <a:pt x="9525" y="460"/>
                  </a:cubicBezTo>
                  <a:lnTo>
                    <a:pt x="7957" y="0"/>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13872;p74">
              <a:extLst>
                <a:ext uri="{FF2B5EF4-FFF2-40B4-BE49-F238E27FC236}">
                  <a16:creationId xmlns:a16="http://schemas.microsoft.com/office/drawing/2014/main" id="{B2F4776E-2ECB-4B15-84BC-CC73C8DDD384}"/>
                </a:ext>
              </a:extLst>
            </p:cNvPr>
            <p:cNvSpPr/>
            <p:nvPr/>
          </p:nvSpPr>
          <p:spPr>
            <a:xfrm>
              <a:off x="8090511" y="2165327"/>
              <a:ext cx="216609" cy="130013"/>
            </a:xfrm>
            <a:custGeom>
              <a:avLst/>
              <a:gdLst/>
              <a:ahLst/>
              <a:cxnLst/>
              <a:rect l="l" t="t" r="r" b="b"/>
              <a:pathLst>
                <a:path w="8262" h="4959" extrusionOk="0">
                  <a:moveTo>
                    <a:pt x="2604" y="1"/>
                  </a:moveTo>
                  <a:lnTo>
                    <a:pt x="2604" y="1627"/>
                  </a:lnTo>
                  <a:cubicBezTo>
                    <a:pt x="2604" y="1913"/>
                    <a:pt x="2412" y="2170"/>
                    <a:pt x="2137" y="2253"/>
                  </a:cubicBezTo>
                  <a:lnTo>
                    <a:pt x="0" y="2880"/>
                  </a:lnTo>
                  <a:cubicBezTo>
                    <a:pt x="489" y="4133"/>
                    <a:pt x="1695" y="4955"/>
                    <a:pt x="3039" y="4959"/>
                  </a:cubicBezTo>
                  <a:lnTo>
                    <a:pt x="5219" y="4959"/>
                  </a:lnTo>
                  <a:cubicBezTo>
                    <a:pt x="6563" y="4955"/>
                    <a:pt x="7769" y="4133"/>
                    <a:pt x="8261" y="2880"/>
                  </a:cubicBezTo>
                  <a:lnTo>
                    <a:pt x="6125" y="2253"/>
                  </a:lnTo>
                  <a:cubicBezTo>
                    <a:pt x="5846" y="2170"/>
                    <a:pt x="5654" y="1917"/>
                    <a:pt x="5654" y="1627"/>
                  </a:cubicBezTo>
                  <a:lnTo>
                    <a:pt x="5654" y="1"/>
                  </a:lnTo>
                  <a:close/>
                </a:path>
              </a:pathLst>
            </a:custGeom>
            <a:solidFill>
              <a:srgbClr val="BDCA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13873;p74">
              <a:extLst>
                <a:ext uri="{FF2B5EF4-FFF2-40B4-BE49-F238E27FC236}">
                  <a16:creationId xmlns:a16="http://schemas.microsoft.com/office/drawing/2014/main" id="{E254F579-2347-4711-B2F0-1902BA072010}"/>
                </a:ext>
              </a:extLst>
            </p:cNvPr>
            <p:cNvSpPr/>
            <p:nvPr/>
          </p:nvSpPr>
          <p:spPr>
            <a:xfrm>
              <a:off x="8101601" y="2175289"/>
              <a:ext cx="194298" cy="102877"/>
            </a:xfrm>
            <a:custGeom>
              <a:avLst/>
              <a:gdLst/>
              <a:ahLst/>
              <a:cxnLst/>
              <a:rect l="l" t="t" r="r" b="b"/>
              <a:pathLst>
                <a:path w="7411" h="3924" extrusionOk="0">
                  <a:moveTo>
                    <a:pt x="1308" y="1"/>
                  </a:moveTo>
                  <a:cubicBezTo>
                    <a:pt x="588" y="1"/>
                    <a:pt x="1" y="588"/>
                    <a:pt x="1" y="1308"/>
                  </a:cubicBezTo>
                  <a:cubicBezTo>
                    <a:pt x="1" y="2753"/>
                    <a:pt x="1174" y="3923"/>
                    <a:pt x="2616" y="3923"/>
                  </a:cubicBezTo>
                  <a:lnTo>
                    <a:pt x="4796" y="3923"/>
                  </a:lnTo>
                  <a:cubicBezTo>
                    <a:pt x="6241" y="3923"/>
                    <a:pt x="7411" y="2753"/>
                    <a:pt x="7411" y="1308"/>
                  </a:cubicBezTo>
                  <a:cubicBezTo>
                    <a:pt x="7411" y="588"/>
                    <a:pt x="6828" y="1"/>
                    <a:pt x="6104" y="1"/>
                  </a:cubicBezTo>
                  <a:close/>
                </a:path>
              </a:pathLst>
            </a:custGeom>
            <a:solidFill>
              <a:srgbClr val="A5B7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13874;p74">
              <a:extLst>
                <a:ext uri="{FF2B5EF4-FFF2-40B4-BE49-F238E27FC236}">
                  <a16:creationId xmlns:a16="http://schemas.microsoft.com/office/drawing/2014/main" id="{43E05C50-5022-4747-A833-9F533405B097}"/>
                </a:ext>
              </a:extLst>
            </p:cNvPr>
            <p:cNvSpPr/>
            <p:nvPr/>
          </p:nvSpPr>
          <p:spPr>
            <a:xfrm>
              <a:off x="8120137" y="2192488"/>
              <a:ext cx="157253" cy="65072"/>
            </a:xfrm>
            <a:custGeom>
              <a:avLst/>
              <a:gdLst/>
              <a:ahLst/>
              <a:cxnLst/>
              <a:rect l="l" t="t" r="r" b="b"/>
              <a:pathLst>
                <a:path w="5998" h="2482" extrusionOk="0">
                  <a:moveTo>
                    <a:pt x="659" y="0"/>
                  </a:moveTo>
                  <a:cubicBezTo>
                    <a:pt x="185" y="0"/>
                    <a:pt x="0" y="613"/>
                    <a:pt x="395" y="877"/>
                  </a:cubicBezTo>
                  <a:lnTo>
                    <a:pt x="2637" y="2373"/>
                  </a:lnTo>
                  <a:cubicBezTo>
                    <a:pt x="2747" y="2445"/>
                    <a:pt x="2874" y="2481"/>
                    <a:pt x="3000" y="2481"/>
                  </a:cubicBezTo>
                  <a:cubicBezTo>
                    <a:pt x="3127" y="2481"/>
                    <a:pt x="3253" y="2445"/>
                    <a:pt x="3361" y="2373"/>
                  </a:cubicBezTo>
                  <a:lnTo>
                    <a:pt x="5603" y="877"/>
                  </a:lnTo>
                  <a:cubicBezTo>
                    <a:pt x="5998" y="613"/>
                    <a:pt x="5813" y="0"/>
                    <a:pt x="5339" y="0"/>
                  </a:cubicBezTo>
                  <a:close/>
                </a:path>
              </a:pathLst>
            </a:custGeom>
            <a:solidFill>
              <a:srgbClr val="8292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13875;p74">
              <a:extLst>
                <a:ext uri="{FF2B5EF4-FFF2-40B4-BE49-F238E27FC236}">
                  <a16:creationId xmlns:a16="http://schemas.microsoft.com/office/drawing/2014/main" id="{5671AF24-A291-4C61-B146-777C4676E0ED}"/>
                </a:ext>
              </a:extLst>
            </p:cNvPr>
            <p:cNvSpPr/>
            <p:nvPr/>
          </p:nvSpPr>
          <p:spPr>
            <a:xfrm>
              <a:off x="8144807" y="2171016"/>
              <a:ext cx="107911" cy="86544"/>
            </a:xfrm>
            <a:custGeom>
              <a:avLst/>
              <a:gdLst/>
              <a:ahLst/>
              <a:cxnLst/>
              <a:rect l="l" t="t" r="r" b="b"/>
              <a:pathLst>
                <a:path w="4116" h="3301" extrusionOk="0">
                  <a:moveTo>
                    <a:pt x="533" y="1"/>
                  </a:moveTo>
                  <a:lnTo>
                    <a:pt x="533" y="1417"/>
                  </a:lnTo>
                  <a:cubicBezTo>
                    <a:pt x="533" y="1707"/>
                    <a:pt x="341" y="1964"/>
                    <a:pt x="62" y="2047"/>
                  </a:cubicBezTo>
                  <a:lnTo>
                    <a:pt x="1" y="2062"/>
                  </a:lnTo>
                  <a:lnTo>
                    <a:pt x="8" y="2062"/>
                  </a:lnTo>
                  <a:lnTo>
                    <a:pt x="1699" y="3192"/>
                  </a:lnTo>
                  <a:cubicBezTo>
                    <a:pt x="1808" y="3264"/>
                    <a:pt x="1934" y="3300"/>
                    <a:pt x="2060" y="3300"/>
                  </a:cubicBezTo>
                  <a:cubicBezTo>
                    <a:pt x="2187" y="3300"/>
                    <a:pt x="2313" y="3264"/>
                    <a:pt x="2424" y="3192"/>
                  </a:cubicBezTo>
                  <a:lnTo>
                    <a:pt x="4115" y="2062"/>
                  </a:lnTo>
                  <a:lnTo>
                    <a:pt x="4057" y="2047"/>
                  </a:lnTo>
                  <a:cubicBezTo>
                    <a:pt x="3775" y="1964"/>
                    <a:pt x="3583" y="1710"/>
                    <a:pt x="3583" y="1417"/>
                  </a:cubicBezTo>
                  <a:lnTo>
                    <a:pt x="3583" y="1"/>
                  </a:lnTo>
                  <a:close/>
                </a:path>
              </a:pathLst>
            </a:custGeom>
            <a:solidFill>
              <a:srgbClr val="DA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13876;p74">
              <a:extLst>
                <a:ext uri="{FF2B5EF4-FFF2-40B4-BE49-F238E27FC236}">
                  <a16:creationId xmlns:a16="http://schemas.microsoft.com/office/drawing/2014/main" id="{140FC416-8E65-4DFC-B36D-7DD75E36BEAF}"/>
                </a:ext>
              </a:extLst>
            </p:cNvPr>
            <p:cNvSpPr/>
            <p:nvPr/>
          </p:nvSpPr>
          <p:spPr>
            <a:xfrm>
              <a:off x="8158781" y="2171016"/>
              <a:ext cx="80068" cy="34292"/>
            </a:xfrm>
            <a:custGeom>
              <a:avLst/>
              <a:gdLst/>
              <a:ahLst/>
              <a:cxnLst/>
              <a:rect l="l" t="t" r="r" b="b"/>
              <a:pathLst>
                <a:path w="3054" h="1308" extrusionOk="0">
                  <a:moveTo>
                    <a:pt x="0" y="1"/>
                  </a:moveTo>
                  <a:lnTo>
                    <a:pt x="0" y="925"/>
                  </a:lnTo>
                  <a:cubicBezTo>
                    <a:pt x="477" y="1180"/>
                    <a:pt x="1002" y="1308"/>
                    <a:pt x="1527" y="1308"/>
                  </a:cubicBezTo>
                  <a:cubicBezTo>
                    <a:pt x="2052" y="1308"/>
                    <a:pt x="2577" y="1180"/>
                    <a:pt x="3053" y="925"/>
                  </a:cubicBezTo>
                  <a:lnTo>
                    <a:pt x="3053" y="1"/>
                  </a:lnTo>
                  <a:close/>
                </a:path>
              </a:pathLst>
            </a:custGeom>
            <a:solidFill>
              <a:srgbClr val="D4DD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13877;p74">
              <a:extLst>
                <a:ext uri="{FF2B5EF4-FFF2-40B4-BE49-F238E27FC236}">
                  <a16:creationId xmlns:a16="http://schemas.microsoft.com/office/drawing/2014/main" id="{27272980-F839-447A-B7C4-C434234E2733}"/>
                </a:ext>
              </a:extLst>
            </p:cNvPr>
            <p:cNvSpPr/>
            <p:nvPr/>
          </p:nvSpPr>
          <p:spPr>
            <a:xfrm>
              <a:off x="8100474" y="1989434"/>
              <a:ext cx="196684" cy="200144"/>
            </a:xfrm>
            <a:custGeom>
              <a:avLst/>
              <a:gdLst/>
              <a:ahLst/>
              <a:cxnLst/>
              <a:rect l="l" t="t" r="r" b="b"/>
              <a:pathLst>
                <a:path w="7502" h="7634" extrusionOk="0">
                  <a:moveTo>
                    <a:pt x="3751" y="0"/>
                  </a:moveTo>
                  <a:cubicBezTo>
                    <a:pt x="3647" y="0"/>
                    <a:pt x="3543" y="6"/>
                    <a:pt x="3438" y="17"/>
                  </a:cubicBezTo>
                  <a:cubicBezTo>
                    <a:pt x="1761" y="180"/>
                    <a:pt x="482" y="1585"/>
                    <a:pt x="482" y="3273"/>
                  </a:cubicBezTo>
                  <a:lnTo>
                    <a:pt x="482" y="3935"/>
                  </a:lnTo>
                  <a:cubicBezTo>
                    <a:pt x="200" y="3983"/>
                    <a:pt x="1" y="4240"/>
                    <a:pt x="29" y="4526"/>
                  </a:cubicBezTo>
                  <a:cubicBezTo>
                    <a:pt x="58" y="4805"/>
                    <a:pt x="293" y="5015"/>
                    <a:pt x="570" y="5015"/>
                  </a:cubicBezTo>
                  <a:cubicBezTo>
                    <a:pt x="577" y="5015"/>
                    <a:pt x="584" y="5015"/>
                    <a:pt x="591" y="5015"/>
                  </a:cubicBezTo>
                  <a:lnTo>
                    <a:pt x="928" y="5015"/>
                  </a:lnTo>
                  <a:cubicBezTo>
                    <a:pt x="1040" y="6492"/>
                    <a:pt x="2268" y="7633"/>
                    <a:pt x="3749" y="7633"/>
                  </a:cubicBezTo>
                  <a:cubicBezTo>
                    <a:pt x="5230" y="7633"/>
                    <a:pt x="6462" y="6492"/>
                    <a:pt x="6574" y="5015"/>
                  </a:cubicBezTo>
                  <a:lnTo>
                    <a:pt x="6911" y="5015"/>
                  </a:lnTo>
                  <a:cubicBezTo>
                    <a:pt x="6918" y="5015"/>
                    <a:pt x="6925" y="5015"/>
                    <a:pt x="6932" y="5015"/>
                  </a:cubicBezTo>
                  <a:cubicBezTo>
                    <a:pt x="7209" y="5015"/>
                    <a:pt x="7444" y="4805"/>
                    <a:pt x="7472" y="4526"/>
                  </a:cubicBezTo>
                  <a:cubicBezTo>
                    <a:pt x="7501" y="4240"/>
                    <a:pt x="7302" y="3983"/>
                    <a:pt x="7019" y="3935"/>
                  </a:cubicBezTo>
                  <a:lnTo>
                    <a:pt x="7019" y="3273"/>
                  </a:lnTo>
                  <a:cubicBezTo>
                    <a:pt x="7019" y="1585"/>
                    <a:pt x="5737" y="180"/>
                    <a:pt x="4064" y="17"/>
                  </a:cubicBezTo>
                  <a:cubicBezTo>
                    <a:pt x="3959" y="6"/>
                    <a:pt x="3855" y="0"/>
                    <a:pt x="3751" y="0"/>
                  </a:cubicBezTo>
                  <a:close/>
                </a:path>
              </a:pathLst>
            </a:custGeom>
            <a:solidFill>
              <a:srgbClr val="E0E7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13878;p74">
              <a:extLst>
                <a:ext uri="{FF2B5EF4-FFF2-40B4-BE49-F238E27FC236}">
                  <a16:creationId xmlns:a16="http://schemas.microsoft.com/office/drawing/2014/main" id="{D69A2FCD-CDF2-4F91-96FD-0CBF11EEED52}"/>
                </a:ext>
              </a:extLst>
            </p:cNvPr>
            <p:cNvSpPr/>
            <p:nvPr/>
          </p:nvSpPr>
          <p:spPr>
            <a:xfrm>
              <a:off x="8100474" y="2023621"/>
              <a:ext cx="112735" cy="165852"/>
            </a:xfrm>
            <a:custGeom>
              <a:avLst/>
              <a:gdLst/>
              <a:ahLst/>
              <a:cxnLst/>
              <a:rect l="l" t="t" r="r" b="b"/>
              <a:pathLst>
                <a:path w="4300" h="6326" extrusionOk="0">
                  <a:moveTo>
                    <a:pt x="1434" y="1"/>
                  </a:moveTo>
                  <a:cubicBezTo>
                    <a:pt x="1252" y="1"/>
                    <a:pt x="1069" y="85"/>
                    <a:pt x="953" y="274"/>
                  </a:cubicBezTo>
                  <a:cubicBezTo>
                    <a:pt x="645" y="784"/>
                    <a:pt x="479" y="1371"/>
                    <a:pt x="482" y="1969"/>
                  </a:cubicBezTo>
                  <a:lnTo>
                    <a:pt x="482" y="2631"/>
                  </a:lnTo>
                  <a:cubicBezTo>
                    <a:pt x="189" y="2689"/>
                    <a:pt x="1" y="2972"/>
                    <a:pt x="55" y="3262"/>
                  </a:cubicBezTo>
                  <a:cubicBezTo>
                    <a:pt x="98" y="3526"/>
                    <a:pt x="345" y="3711"/>
                    <a:pt x="613" y="3711"/>
                  </a:cubicBezTo>
                  <a:lnTo>
                    <a:pt x="928" y="3711"/>
                  </a:lnTo>
                  <a:cubicBezTo>
                    <a:pt x="1043" y="5212"/>
                    <a:pt x="2299" y="6326"/>
                    <a:pt x="3745" y="6326"/>
                  </a:cubicBezTo>
                  <a:cubicBezTo>
                    <a:pt x="3927" y="6326"/>
                    <a:pt x="4113" y="6308"/>
                    <a:pt x="4300" y="6271"/>
                  </a:cubicBezTo>
                  <a:cubicBezTo>
                    <a:pt x="2967" y="6014"/>
                    <a:pt x="2007" y="4848"/>
                    <a:pt x="2007" y="3493"/>
                  </a:cubicBezTo>
                  <a:lnTo>
                    <a:pt x="2007" y="567"/>
                  </a:lnTo>
                  <a:cubicBezTo>
                    <a:pt x="2007" y="215"/>
                    <a:pt x="1723" y="1"/>
                    <a:pt x="1434" y="1"/>
                  </a:cubicBezTo>
                  <a:close/>
                </a:path>
              </a:pathLst>
            </a:custGeom>
            <a:solidFill>
              <a:srgbClr val="DA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13879;p74">
              <a:extLst>
                <a:ext uri="{FF2B5EF4-FFF2-40B4-BE49-F238E27FC236}">
                  <a16:creationId xmlns:a16="http://schemas.microsoft.com/office/drawing/2014/main" id="{0D3C48B9-C5E5-4501-AB39-2834B53171CB}"/>
                </a:ext>
              </a:extLst>
            </p:cNvPr>
            <p:cNvSpPr/>
            <p:nvPr/>
          </p:nvSpPr>
          <p:spPr>
            <a:xfrm>
              <a:off x="8165047" y="2132293"/>
              <a:ext cx="67536" cy="66619"/>
            </a:xfrm>
            <a:custGeom>
              <a:avLst/>
              <a:gdLst/>
              <a:ahLst/>
              <a:cxnLst/>
              <a:rect l="l" t="t" r="r" b="b"/>
              <a:pathLst>
                <a:path w="2576" h="2541" extrusionOk="0">
                  <a:moveTo>
                    <a:pt x="783" y="0"/>
                  </a:moveTo>
                  <a:cubicBezTo>
                    <a:pt x="449" y="0"/>
                    <a:pt x="171" y="254"/>
                    <a:pt x="134" y="583"/>
                  </a:cubicBezTo>
                  <a:lnTo>
                    <a:pt x="29" y="1511"/>
                  </a:lnTo>
                  <a:cubicBezTo>
                    <a:pt x="0" y="1782"/>
                    <a:pt x="142" y="2043"/>
                    <a:pt x="388" y="2166"/>
                  </a:cubicBezTo>
                  <a:lnTo>
                    <a:pt x="996" y="2470"/>
                  </a:lnTo>
                  <a:cubicBezTo>
                    <a:pt x="1089" y="2517"/>
                    <a:pt x="1188" y="2541"/>
                    <a:pt x="1288" y="2541"/>
                  </a:cubicBezTo>
                  <a:cubicBezTo>
                    <a:pt x="1387" y="2541"/>
                    <a:pt x="1487" y="2517"/>
                    <a:pt x="1579" y="2470"/>
                  </a:cubicBezTo>
                  <a:lnTo>
                    <a:pt x="2188" y="2166"/>
                  </a:lnTo>
                  <a:cubicBezTo>
                    <a:pt x="2434" y="2043"/>
                    <a:pt x="2575" y="1782"/>
                    <a:pt x="2546" y="1511"/>
                  </a:cubicBezTo>
                  <a:lnTo>
                    <a:pt x="2441" y="583"/>
                  </a:lnTo>
                  <a:cubicBezTo>
                    <a:pt x="2405" y="250"/>
                    <a:pt x="2126" y="0"/>
                    <a:pt x="1793" y="0"/>
                  </a:cubicBezTo>
                  <a:close/>
                </a:path>
              </a:pathLst>
            </a:custGeom>
            <a:solidFill>
              <a:srgbClr val="ECF0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13880;p74">
              <a:extLst>
                <a:ext uri="{FF2B5EF4-FFF2-40B4-BE49-F238E27FC236}">
                  <a16:creationId xmlns:a16="http://schemas.microsoft.com/office/drawing/2014/main" id="{4FAE1A7D-8A34-4A00-9DC4-D5085F34F2A8}"/>
                </a:ext>
              </a:extLst>
            </p:cNvPr>
            <p:cNvSpPr/>
            <p:nvPr/>
          </p:nvSpPr>
          <p:spPr>
            <a:xfrm>
              <a:off x="8165047" y="2132293"/>
              <a:ext cx="41712" cy="66566"/>
            </a:xfrm>
            <a:custGeom>
              <a:avLst/>
              <a:gdLst/>
              <a:ahLst/>
              <a:cxnLst/>
              <a:rect l="l" t="t" r="r" b="b"/>
              <a:pathLst>
                <a:path w="1591" h="2539" extrusionOk="0">
                  <a:moveTo>
                    <a:pt x="783" y="0"/>
                  </a:moveTo>
                  <a:cubicBezTo>
                    <a:pt x="449" y="0"/>
                    <a:pt x="171" y="250"/>
                    <a:pt x="134" y="583"/>
                  </a:cubicBezTo>
                  <a:lnTo>
                    <a:pt x="29" y="1511"/>
                  </a:lnTo>
                  <a:cubicBezTo>
                    <a:pt x="0" y="1782"/>
                    <a:pt x="142" y="2043"/>
                    <a:pt x="388" y="2166"/>
                  </a:cubicBezTo>
                  <a:lnTo>
                    <a:pt x="996" y="2470"/>
                  </a:lnTo>
                  <a:cubicBezTo>
                    <a:pt x="1087" y="2516"/>
                    <a:pt x="1186" y="2538"/>
                    <a:pt x="1286" y="2538"/>
                  </a:cubicBezTo>
                  <a:cubicBezTo>
                    <a:pt x="1387" y="2538"/>
                    <a:pt x="1487" y="2516"/>
                    <a:pt x="1579" y="2470"/>
                  </a:cubicBezTo>
                  <a:lnTo>
                    <a:pt x="1590" y="2467"/>
                  </a:lnTo>
                  <a:lnTo>
                    <a:pt x="1214" y="2235"/>
                  </a:lnTo>
                  <a:cubicBezTo>
                    <a:pt x="967" y="2083"/>
                    <a:pt x="826" y="1760"/>
                    <a:pt x="855" y="1424"/>
                  </a:cubicBezTo>
                  <a:lnTo>
                    <a:pt x="956" y="283"/>
                  </a:lnTo>
                  <a:cubicBezTo>
                    <a:pt x="967" y="185"/>
                    <a:pt x="989" y="91"/>
                    <a:pt x="1029"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13881;p74">
              <a:extLst>
                <a:ext uri="{FF2B5EF4-FFF2-40B4-BE49-F238E27FC236}">
                  <a16:creationId xmlns:a16="http://schemas.microsoft.com/office/drawing/2014/main" id="{800BF53E-9D01-475C-AA88-E6D51F16D689}"/>
                </a:ext>
              </a:extLst>
            </p:cNvPr>
            <p:cNvSpPr/>
            <p:nvPr/>
          </p:nvSpPr>
          <p:spPr>
            <a:xfrm>
              <a:off x="8180463" y="2143173"/>
              <a:ext cx="37308" cy="16674"/>
            </a:xfrm>
            <a:custGeom>
              <a:avLst/>
              <a:gdLst/>
              <a:ahLst/>
              <a:cxnLst/>
              <a:rect l="l" t="t" r="r" b="b"/>
              <a:pathLst>
                <a:path w="1423" h="636" extrusionOk="0">
                  <a:moveTo>
                    <a:pt x="1134" y="0"/>
                  </a:moveTo>
                  <a:cubicBezTo>
                    <a:pt x="1073" y="0"/>
                    <a:pt x="1010" y="30"/>
                    <a:pt x="966" y="103"/>
                  </a:cubicBezTo>
                  <a:cubicBezTo>
                    <a:pt x="897" y="188"/>
                    <a:pt x="798" y="231"/>
                    <a:pt x="698" y="231"/>
                  </a:cubicBezTo>
                  <a:cubicBezTo>
                    <a:pt x="599" y="231"/>
                    <a:pt x="501" y="188"/>
                    <a:pt x="434" y="103"/>
                  </a:cubicBezTo>
                  <a:cubicBezTo>
                    <a:pt x="389" y="44"/>
                    <a:pt x="331" y="19"/>
                    <a:pt x="274" y="19"/>
                  </a:cubicBezTo>
                  <a:cubicBezTo>
                    <a:pt x="133" y="19"/>
                    <a:pt x="0" y="171"/>
                    <a:pt x="93" y="331"/>
                  </a:cubicBezTo>
                  <a:cubicBezTo>
                    <a:pt x="227" y="521"/>
                    <a:pt x="446" y="636"/>
                    <a:pt x="677" y="636"/>
                  </a:cubicBezTo>
                  <a:cubicBezTo>
                    <a:pt x="684" y="636"/>
                    <a:pt x="691" y="636"/>
                    <a:pt x="698" y="636"/>
                  </a:cubicBezTo>
                  <a:cubicBezTo>
                    <a:pt x="705" y="636"/>
                    <a:pt x="712" y="636"/>
                    <a:pt x="719" y="636"/>
                  </a:cubicBezTo>
                  <a:cubicBezTo>
                    <a:pt x="954" y="636"/>
                    <a:pt x="1169" y="521"/>
                    <a:pt x="1303" y="331"/>
                  </a:cubicBezTo>
                  <a:cubicBezTo>
                    <a:pt x="1423" y="168"/>
                    <a:pt x="1281" y="0"/>
                    <a:pt x="1134"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13882;p74">
              <a:extLst>
                <a:ext uri="{FF2B5EF4-FFF2-40B4-BE49-F238E27FC236}">
                  <a16:creationId xmlns:a16="http://schemas.microsoft.com/office/drawing/2014/main" id="{80556F1D-66C0-4BBB-9E17-36325511B94B}"/>
                </a:ext>
              </a:extLst>
            </p:cNvPr>
            <p:cNvSpPr/>
            <p:nvPr/>
          </p:nvSpPr>
          <p:spPr>
            <a:xfrm>
              <a:off x="8151650" y="2063446"/>
              <a:ext cx="31461" cy="10749"/>
            </a:xfrm>
            <a:custGeom>
              <a:avLst/>
              <a:gdLst/>
              <a:ahLst/>
              <a:cxnLst/>
              <a:rect l="l" t="t" r="r" b="b"/>
              <a:pathLst>
                <a:path w="1200" h="410" extrusionOk="0">
                  <a:moveTo>
                    <a:pt x="272" y="1"/>
                  </a:moveTo>
                  <a:cubicBezTo>
                    <a:pt x="1" y="1"/>
                    <a:pt x="1" y="410"/>
                    <a:pt x="272" y="410"/>
                  </a:cubicBezTo>
                  <a:lnTo>
                    <a:pt x="928" y="410"/>
                  </a:lnTo>
                  <a:cubicBezTo>
                    <a:pt x="1199" y="410"/>
                    <a:pt x="1199" y="1"/>
                    <a:pt x="928"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13883;p74">
              <a:extLst>
                <a:ext uri="{FF2B5EF4-FFF2-40B4-BE49-F238E27FC236}">
                  <a16:creationId xmlns:a16="http://schemas.microsoft.com/office/drawing/2014/main" id="{A6E6C671-FEB7-4C02-A922-4FBA732E6842}"/>
                </a:ext>
              </a:extLst>
            </p:cNvPr>
            <p:cNvSpPr/>
            <p:nvPr/>
          </p:nvSpPr>
          <p:spPr>
            <a:xfrm>
              <a:off x="8214520" y="2063446"/>
              <a:ext cx="31356" cy="10749"/>
            </a:xfrm>
            <a:custGeom>
              <a:avLst/>
              <a:gdLst/>
              <a:ahLst/>
              <a:cxnLst/>
              <a:rect l="l" t="t" r="r" b="b"/>
              <a:pathLst>
                <a:path w="1196" h="410" extrusionOk="0">
                  <a:moveTo>
                    <a:pt x="272" y="1"/>
                  </a:moveTo>
                  <a:cubicBezTo>
                    <a:pt x="0" y="1"/>
                    <a:pt x="0" y="410"/>
                    <a:pt x="272" y="410"/>
                  </a:cubicBezTo>
                  <a:lnTo>
                    <a:pt x="924" y="410"/>
                  </a:lnTo>
                  <a:cubicBezTo>
                    <a:pt x="1195" y="410"/>
                    <a:pt x="1195" y="1"/>
                    <a:pt x="924"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13884;p74">
              <a:extLst>
                <a:ext uri="{FF2B5EF4-FFF2-40B4-BE49-F238E27FC236}">
                  <a16:creationId xmlns:a16="http://schemas.microsoft.com/office/drawing/2014/main" id="{96863049-3AF8-4BDC-B453-4F432BDA332B}"/>
                </a:ext>
              </a:extLst>
            </p:cNvPr>
            <p:cNvSpPr/>
            <p:nvPr/>
          </p:nvSpPr>
          <p:spPr>
            <a:xfrm>
              <a:off x="8056219" y="1983508"/>
              <a:ext cx="284984" cy="364869"/>
            </a:xfrm>
            <a:custGeom>
              <a:avLst/>
              <a:gdLst/>
              <a:ahLst/>
              <a:cxnLst/>
              <a:rect l="l" t="t" r="r" b="b"/>
              <a:pathLst>
                <a:path w="10870" h="13917" extrusionOk="0">
                  <a:moveTo>
                    <a:pt x="5437" y="406"/>
                  </a:moveTo>
                  <a:cubicBezTo>
                    <a:pt x="7132" y="406"/>
                    <a:pt x="8505" y="1778"/>
                    <a:pt x="8505" y="3473"/>
                  </a:cubicBezTo>
                  <a:lnTo>
                    <a:pt x="8505" y="3926"/>
                  </a:lnTo>
                  <a:lnTo>
                    <a:pt x="7603" y="3926"/>
                  </a:lnTo>
                  <a:lnTo>
                    <a:pt x="7603" y="3912"/>
                  </a:lnTo>
                  <a:cubicBezTo>
                    <a:pt x="7603" y="3799"/>
                    <a:pt x="7512" y="3709"/>
                    <a:pt x="7400" y="3709"/>
                  </a:cubicBezTo>
                  <a:lnTo>
                    <a:pt x="5875" y="3709"/>
                  </a:lnTo>
                  <a:cubicBezTo>
                    <a:pt x="5763" y="3709"/>
                    <a:pt x="5672" y="3799"/>
                    <a:pt x="5672" y="3912"/>
                  </a:cubicBezTo>
                  <a:lnTo>
                    <a:pt x="5672" y="3969"/>
                  </a:lnTo>
                  <a:cubicBezTo>
                    <a:pt x="5598" y="3941"/>
                    <a:pt x="5519" y="3926"/>
                    <a:pt x="5441" y="3926"/>
                  </a:cubicBezTo>
                  <a:cubicBezTo>
                    <a:pt x="5362" y="3926"/>
                    <a:pt x="5283" y="3941"/>
                    <a:pt x="5209" y="3969"/>
                  </a:cubicBezTo>
                  <a:lnTo>
                    <a:pt x="5209" y="3908"/>
                  </a:lnTo>
                  <a:cubicBezTo>
                    <a:pt x="5209" y="3796"/>
                    <a:pt x="5115" y="3705"/>
                    <a:pt x="5002" y="3705"/>
                  </a:cubicBezTo>
                  <a:lnTo>
                    <a:pt x="3478" y="3705"/>
                  </a:lnTo>
                  <a:cubicBezTo>
                    <a:pt x="3362" y="3705"/>
                    <a:pt x="3271" y="3796"/>
                    <a:pt x="3271" y="3908"/>
                  </a:cubicBezTo>
                  <a:lnTo>
                    <a:pt x="3271" y="3922"/>
                  </a:lnTo>
                  <a:lnTo>
                    <a:pt x="2373" y="3922"/>
                  </a:lnTo>
                  <a:lnTo>
                    <a:pt x="2373" y="3473"/>
                  </a:lnTo>
                  <a:cubicBezTo>
                    <a:pt x="2373" y="1778"/>
                    <a:pt x="3746" y="406"/>
                    <a:pt x="5437" y="406"/>
                  </a:cubicBezTo>
                  <a:close/>
                  <a:moveTo>
                    <a:pt x="4796" y="4111"/>
                  </a:moveTo>
                  <a:lnTo>
                    <a:pt x="4796" y="4563"/>
                  </a:lnTo>
                  <a:cubicBezTo>
                    <a:pt x="4796" y="4690"/>
                    <a:pt x="4691" y="4795"/>
                    <a:pt x="4564" y="4795"/>
                  </a:cubicBezTo>
                  <a:lnTo>
                    <a:pt x="3912" y="4795"/>
                  </a:lnTo>
                  <a:cubicBezTo>
                    <a:pt x="3782" y="4795"/>
                    <a:pt x="3680" y="4690"/>
                    <a:pt x="3680" y="4563"/>
                  </a:cubicBezTo>
                  <a:lnTo>
                    <a:pt x="3680" y="4111"/>
                  </a:lnTo>
                  <a:lnTo>
                    <a:pt x="4035" y="4111"/>
                  </a:lnTo>
                  <a:lnTo>
                    <a:pt x="4035" y="4343"/>
                  </a:lnTo>
                  <a:cubicBezTo>
                    <a:pt x="4032" y="4455"/>
                    <a:pt x="4126" y="4549"/>
                    <a:pt x="4238" y="4549"/>
                  </a:cubicBezTo>
                  <a:cubicBezTo>
                    <a:pt x="4350" y="4549"/>
                    <a:pt x="4441" y="4455"/>
                    <a:pt x="4441" y="4343"/>
                  </a:cubicBezTo>
                  <a:lnTo>
                    <a:pt x="4441" y="4111"/>
                  </a:lnTo>
                  <a:close/>
                  <a:moveTo>
                    <a:pt x="7197" y="4111"/>
                  </a:moveTo>
                  <a:lnTo>
                    <a:pt x="7197" y="4563"/>
                  </a:lnTo>
                  <a:cubicBezTo>
                    <a:pt x="7197" y="4690"/>
                    <a:pt x="7092" y="4795"/>
                    <a:pt x="6962" y="4795"/>
                  </a:cubicBezTo>
                  <a:lnTo>
                    <a:pt x="6310" y="4795"/>
                  </a:lnTo>
                  <a:cubicBezTo>
                    <a:pt x="6183" y="4795"/>
                    <a:pt x="6078" y="4690"/>
                    <a:pt x="6078" y="4563"/>
                  </a:cubicBezTo>
                  <a:lnTo>
                    <a:pt x="6078" y="4114"/>
                  </a:lnTo>
                  <a:lnTo>
                    <a:pt x="6433" y="4114"/>
                  </a:lnTo>
                  <a:lnTo>
                    <a:pt x="6433" y="4343"/>
                  </a:lnTo>
                  <a:cubicBezTo>
                    <a:pt x="6433" y="4455"/>
                    <a:pt x="6524" y="4549"/>
                    <a:pt x="6636" y="4549"/>
                  </a:cubicBezTo>
                  <a:cubicBezTo>
                    <a:pt x="6748" y="4549"/>
                    <a:pt x="6842" y="4455"/>
                    <a:pt x="6842" y="4343"/>
                  </a:cubicBezTo>
                  <a:lnTo>
                    <a:pt x="6842" y="4111"/>
                  </a:lnTo>
                  <a:close/>
                  <a:moveTo>
                    <a:pt x="3271" y="4328"/>
                  </a:moveTo>
                  <a:lnTo>
                    <a:pt x="3271" y="4560"/>
                  </a:lnTo>
                  <a:cubicBezTo>
                    <a:pt x="3271" y="4915"/>
                    <a:pt x="3557" y="5204"/>
                    <a:pt x="3912" y="5204"/>
                  </a:cubicBezTo>
                  <a:lnTo>
                    <a:pt x="4568" y="5204"/>
                  </a:lnTo>
                  <a:cubicBezTo>
                    <a:pt x="4919" y="5201"/>
                    <a:pt x="5205" y="4915"/>
                    <a:pt x="5205" y="4563"/>
                  </a:cubicBezTo>
                  <a:cubicBezTo>
                    <a:pt x="5205" y="4408"/>
                    <a:pt x="5321" y="4330"/>
                    <a:pt x="5437" y="4330"/>
                  </a:cubicBezTo>
                  <a:cubicBezTo>
                    <a:pt x="5553" y="4330"/>
                    <a:pt x="5669" y="4408"/>
                    <a:pt x="5669" y="4563"/>
                  </a:cubicBezTo>
                  <a:cubicBezTo>
                    <a:pt x="5672" y="4915"/>
                    <a:pt x="5959" y="5201"/>
                    <a:pt x="6310" y="5204"/>
                  </a:cubicBezTo>
                  <a:lnTo>
                    <a:pt x="6962" y="5204"/>
                  </a:lnTo>
                  <a:cubicBezTo>
                    <a:pt x="7313" y="5201"/>
                    <a:pt x="7599" y="4915"/>
                    <a:pt x="7603" y="4563"/>
                  </a:cubicBezTo>
                  <a:lnTo>
                    <a:pt x="7603" y="4332"/>
                  </a:lnTo>
                  <a:lnTo>
                    <a:pt x="8599" y="4332"/>
                  </a:lnTo>
                  <a:cubicBezTo>
                    <a:pt x="8802" y="4332"/>
                    <a:pt x="8957" y="4506"/>
                    <a:pt x="8936" y="4708"/>
                  </a:cubicBezTo>
                  <a:cubicBezTo>
                    <a:pt x="8921" y="4879"/>
                    <a:pt x="8754" y="5013"/>
                    <a:pt x="8566" y="5013"/>
                  </a:cubicBezTo>
                  <a:lnTo>
                    <a:pt x="8476" y="5013"/>
                  </a:lnTo>
                  <a:lnTo>
                    <a:pt x="8476" y="5002"/>
                  </a:lnTo>
                  <a:cubicBezTo>
                    <a:pt x="8476" y="4889"/>
                    <a:pt x="8385" y="4799"/>
                    <a:pt x="8273" y="4799"/>
                  </a:cubicBezTo>
                  <a:cubicBezTo>
                    <a:pt x="8161" y="4799"/>
                    <a:pt x="8070" y="4889"/>
                    <a:pt x="8070" y="5002"/>
                  </a:cubicBezTo>
                  <a:cubicBezTo>
                    <a:pt x="8066" y="5878"/>
                    <a:pt x="7628" y="6697"/>
                    <a:pt x="6900" y="7186"/>
                  </a:cubicBezTo>
                  <a:cubicBezTo>
                    <a:pt x="6900" y="7167"/>
                    <a:pt x="6900" y="7153"/>
                    <a:pt x="6900" y="7138"/>
                  </a:cubicBezTo>
                  <a:lnTo>
                    <a:pt x="6795" y="6211"/>
                  </a:lnTo>
                  <a:cubicBezTo>
                    <a:pt x="6748" y="5777"/>
                    <a:pt x="6382" y="5447"/>
                    <a:pt x="5944" y="5447"/>
                  </a:cubicBezTo>
                  <a:lnTo>
                    <a:pt x="4934" y="5447"/>
                  </a:lnTo>
                  <a:cubicBezTo>
                    <a:pt x="4495" y="5447"/>
                    <a:pt x="4130" y="5777"/>
                    <a:pt x="4082" y="6211"/>
                  </a:cubicBezTo>
                  <a:lnTo>
                    <a:pt x="3977" y="7138"/>
                  </a:lnTo>
                  <a:cubicBezTo>
                    <a:pt x="3977" y="7153"/>
                    <a:pt x="3977" y="7167"/>
                    <a:pt x="3974" y="7186"/>
                  </a:cubicBezTo>
                  <a:cubicBezTo>
                    <a:pt x="3673" y="6983"/>
                    <a:pt x="3420" y="6722"/>
                    <a:pt x="3224" y="6418"/>
                  </a:cubicBezTo>
                  <a:cubicBezTo>
                    <a:pt x="2953" y="5994"/>
                    <a:pt x="2808" y="5501"/>
                    <a:pt x="2808" y="4998"/>
                  </a:cubicBezTo>
                  <a:cubicBezTo>
                    <a:pt x="2808" y="4862"/>
                    <a:pt x="2705" y="4794"/>
                    <a:pt x="2603" y="4794"/>
                  </a:cubicBezTo>
                  <a:cubicBezTo>
                    <a:pt x="2501" y="4794"/>
                    <a:pt x="2398" y="4862"/>
                    <a:pt x="2398" y="4998"/>
                  </a:cubicBezTo>
                  <a:lnTo>
                    <a:pt x="2398" y="5013"/>
                  </a:lnTo>
                  <a:lnTo>
                    <a:pt x="2275" y="5013"/>
                  </a:lnTo>
                  <a:cubicBezTo>
                    <a:pt x="2072" y="5013"/>
                    <a:pt x="1917" y="4835"/>
                    <a:pt x="1938" y="4636"/>
                  </a:cubicBezTo>
                  <a:cubicBezTo>
                    <a:pt x="1957" y="4462"/>
                    <a:pt x="2120" y="4328"/>
                    <a:pt x="2308" y="4328"/>
                  </a:cubicBezTo>
                  <a:close/>
                  <a:moveTo>
                    <a:pt x="5940" y="5856"/>
                  </a:moveTo>
                  <a:cubicBezTo>
                    <a:pt x="6172" y="5856"/>
                    <a:pt x="6364" y="6027"/>
                    <a:pt x="6390" y="6255"/>
                  </a:cubicBezTo>
                  <a:lnTo>
                    <a:pt x="6491" y="7182"/>
                  </a:lnTo>
                  <a:cubicBezTo>
                    <a:pt x="6513" y="7370"/>
                    <a:pt x="6415" y="7548"/>
                    <a:pt x="6248" y="7635"/>
                  </a:cubicBezTo>
                  <a:lnTo>
                    <a:pt x="6245" y="7635"/>
                  </a:lnTo>
                  <a:lnTo>
                    <a:pt x="5636" y="7939"/>
                  </a:lnTo>
                  <a:cubicBezTo>
                    <a:pt x="5573" y="7970"/>
                    <a:pt x="5504" y="7985"/>
                    <a:pt x="5435" y="7985"/>
                  </a:cubicBezTo>
                  <a:cubicBezTo>
                    <a:pt x="5366" y="7985"/>
                    <a:pt x="5298" y="7970"/>
                    <a:pt x="5234" y="7939"/>
                  </a:cubicBezTo>
                  <a:lnTo>
                    <a:pt x="4629" y="7635"/>
                  </a:lnTo>
                  <a:cubicBezTo>
                    <a:pt x="4459" y="7551"/>
                    <a:pt x="4361" y="7370"/>
                    <a:pt x="4383" y="7182"/>
                  </a:cubicBezTo>
                  <a:lnTo>
                    <a:pt x="4484" y="6255"/>
                  </a:lnTo>
                  <a:cubicBezTo>
                    <a:pt x="4510" y="6027"/>
                    <a:pt x="4702" y="5856"/>
                    <a:pt x="4934" y="5856"/>
                  </a:cubicBezTo>
                  <a:close/>
                  <a:moveTo>
                    <a:pt x="3709" y="8182"/>
                  </a:moveTo>
                  <a:lnTo>
                    <a:pt x="3709" y="8576"/>
                  </a:lnTo>
                  <a:cubicBezTo>
                    <a:pt x="3709" y="8765"/>
                    <a:pt x="3590" y="8931"/>
                    <a:pt x="3416" y="9000"/>
                  </a:cubicBezTo>
                  <a:lnTo>
                    <a:pt x="2945" y="8685"/>
                  </a:lnTo>
                  <a:cubicBezTo>
                    <a:pt x="2721" y="8533"/>
                    <a:pt x="2826" y="8182"/>
                    <a:pt x="3097" y="8182"/>
                  </a:cubicBezTo>
                  <a:close/>
                  <a:moveTo>
                    <a:pt x="7777" y="8182"/>
                  </a:moveTo>
                  <a:cubicBezTo>
                    <a:pt x="8048" y="8182"/>
                    <a:pt x="8157" y="8533"/>
                    <a:pt x="7929" y="8685"/>
                  </a:cubicBezTo>
                  <a:lnTo>
                    <a:pt x="7462" y="9000"/>
                  </a:lnTo>
                  <a:cubicBezTo>
                    <a:pt x="7284" y="8931"/>
                    <a:pt x="7168" y="8765"/>
                    <a:pt x="7168" y="8576"/>
                  </a:cubicBezTo>
                  <a:lnTo>
                    <a:pt x="7168" y="8182"/>
                  </a:lnTo>
                  <a:close/>
                  <a:moveTo>
                    <a:pt x="7838" y="7526"/>
                  </a:moveTo>
                  <a:cubicBezTo>
                    <a:pt x="8447" y="7526"/>
                    <a:pt x="8943" y="8022"/>
                    <a:pt x="8943" y="8631"/>
                  </a:cubicBezTo>
                  <a:cubicBezTo>
                    <a:pt x="8939" y="9630"/>
                    <a:pt x="8320" y="10528"/>
                    <a:pt x="7385" y="10883"/>
                  </a:cubicBezTo>
                  <a:lnTo>
                    <a:pt x="7385" y="10811"/>
                  </a:lnTo>
                  <a:cubicBezTo>
                    <a:pt x="7385" y="10675"/>
                    <a:pt x="7284" y="10607"/>
                    <a:pt x="7183" y="10607"/>
                  </a:cubicBezTo>
                  <a:cubicBezTo>
                    <a:pt x="7081" y="10607"/>
                    <a:pt x="6980" y="10675"/>
                    <a:pt x="6980" y="10811"/>
                  </a:cubicBezTo>
                  <a:lnTo>
                    <a:pt x="6980" y="10999"/>
                  </a:lnTo>
                  <a:cubicBezTo>
                    <a:pt x="6831" y="11025"/>
                    <a:pt x="6679" y="11039"/>
                    <a:pt x="6527" y="11039"/>
                  </a:cubicBezTo>
                  <a:lnTo>
                    <a:pt x="5643" y="11039"/>
                  </a:lnTo>
                  <a:lnTo>
                    <a:pt x="5643" y="10699"/>
                  </a:lnTo>
                  <a:lnTo>
                    <a:pt x="6422" y="10184"/>
                  </a:lnTo>
                  <a:cubicBezTo>
                    <a:pt x="6610" y="10059"/>
                    <a:pt x="6488" y="9806"/>
                    <a:pt x="6314" y="9806"/>
                  </a:cubicBezTo>
                  <a:cubicBezTo>
                    <a:pt x="6277" y="9806"/>
                    <a:pt x="6237" y="9817"/>
                    <a:pt x="6198" y="9844"/>
                  </a:cubicBezTo>
                  <a:lnTo>
                    <a:pt x="5437" y="10347"/>
                  </a:lnTo>
                  <a:lnTo>
                    <a:pt x="3793" y="9250"/>
                  </a:lnTo>
                  <a:cubicBezTo>
                    <a:pt x="3999" y="9087"/>
                    <a:pt x="4119" y="8837"/>
                    <a:pt x="4119" y="8576"/>
                  </a:cubicBezTo>
                  <a:lnTo>
                    <a:pt x="4119" y="7732"/>
                  </a:lnTo>
                  <a:lnTo>
                    <a:pt x="4151" y="7751"/>
                  </a:lnTo>
                  <a:cubicBezTo>
                    <a:pt x="4227" y="7856"/>
                    <a:pt x="4332" y="7939"/>
                    <a:pt x="4448" y="8000"/>
                  </a:cubicBezTo>
                  <a:lnTo>
                    <a:pt x="5057" y="8305"/>
                  </a:lnTo>
                  <a:cubicBezTo>
                    <a:pt x="5178" y="8364"/>
                    <a:pt x="5309" y="8394"/>
                    <a:pt x="5441" y="8394"/>
                  </a:cubicBezTo>
                  <a:cubicBezTo>
                    <a:pt x="5572" y="8394"/>
                    <a:pt x="5703" y="8364"/>
                    <a:pt x="5825" y="8305"/>
                  </a:cubicBezTo>
                  <a:lnTo>
                    <a:pt x="6433" y="8000"/>
                  </a:lnTo>
                  <a:cubicBezTo>
                    <a:pt x="6552" y="7939"/>
                    <a:pt x="6654" y="7852"/>
                    <a:pt x="6734" y="7747"/>
                  </a:cubicBezTo>
                  <a:lnTo>
                    <a:pt x="6763" y="7732"/>
                  </a:lnTo>
                  <a:lnTo>
                    <a:pt x="6763" y="8576"/>
                  </a:lnTo>
                  <a:cubicBezTo>
                    <a:pt x="6763" y="8841"/>
                    <a:pt x="6882" y="9087"/>
                    <a:pt x="7089" y="9250"/>
                  </a:cubicBezTo>
                  <a:lnTo>
                    <a:pt x="6962" y="9333"/>
                  </a:lnTo>
                  <a:cubicBezTo>
                    <a:pt x="6776" y="9459"/>
                    <a:pt x="6897" y="9711"/>
                    <a:pt x="7074" y="9711"/>
                  </a:cubicBezTo>
                  <a:cubicBezTo>
                    <a:pt x="7111" y="9711"/>
                    <a:pt x="7150" y="9700"/>
                    <a:pt x="7190" y="9674"/>
                  </a:cubicBezTo>
                  <a:lnTo>
                    <a:pt x="8161" y="9025"/>
                  </a:lnTo>
                  <a:cubicBezTo>
                    <a:pt x="8722" y="8649"/>
                    <a:pt x="8458" y="7772"/>
                    <a:pt x="7780" y="7772"/>
                  </a:cubicBezTo>
                  <a:lnTo>
                    <a:pt x="7172" y="7772"/>
                  </a:lnTo>
                  <a:lnTo>
                    <a:pt x="7172" y="7526"/>
                  </a:lnTo>
                  <a:close/>
                  <a:moveTo>
                    <a:pt x="3709" y="7526"/>
                  </a:moveTo>
                  <a:lnTo>
                    <a:pt x="3709" y="7772"/>
                  </a:lnTo>
                  <a:lnTo>
                    <a:pt x="3097" y="7772"/>
                  </a:lnTo>
                  <a:cubicBezTo>
                    <a:pt x="2424" y="7772"/>
                    <a:pt x="2156" y="8649"/>
                    <a:pt x="2721" y="9025"/>
                  </a:cubicBezTo>
                  <a:lnTo>
                    <a:pt x="5234" y="10699"/>
                  </a:lnTo>
                  <a:lnTo>
                    <a:pt x="5234" y="11043"/>
                  </a:lnTo>
                  <a:lnTo>
                    <a:pt x="4347" y="11043"/>
                  </a:lnTo>
                  <a:cubicBezTo>
                    <a:pt x="4198" y="11043"/>
                    <a:pt x="4046" y="11028"/>
                    <a:pt x="3898" y="10999"/>
                  </a:cubicBezTo>
                  <a:lnTo>
                    <a:pt x="3898" y="10811"/>
                  </a:lnTo>
                  <a:cubicBezTo>
                    <a:pt x="3898" y="10675"/>
                    <a:pt x="3796" y="10607"/>
                    <a:pt x="3695" y="10607"/>
                  </a:cubicBezTo>
                  <a:cubicBezTo>
                    <a:pt x="3594" y="10607"/>
                    <a:pt x="3492" y="10675"/>
                    <a:pt x="3492" y="10811"/>
                  </a:cubicBezTo>
                  <a:lnTo>
                    <a:pt x="3492" y="10887"/>
                  </a:lnTo>
                  <a:cubicBezTo>
                    <a:pt x="2554" y="10528"/>
                    <a:pt x="1938" y="9630"/>
                    <a:pt x="1938" y="8631"/>
                  </a:cubicBezTo>
                  <a:cubicBezTo>
                    <a:pt x="1938" y="8022"/>
                    <a:pt x="2431" y="7526"/>
                    <a:pt x="3039" y="7526"/>
                  </a:cubicBezTo>
                  <a:close/>
                  <a:moveTo>
                    <a:pt x="5437" y="0"/>
                  </a:moveTo>
                  <a:cubicBezTo>
                    <a:pt x="3517" y="0"/>
                    <a:pt x="1964" y="1554"/>
                    <a:pt x="1964" y="3473"/>
                  </a:cubicBezTo>
                  <a:lnTo>
                    <a:pt x="1964" y="3998"/>
                  </a:lnTo>
                  <a:cubicBezTo>
                    <a:pt x="1645" y="4147"/>
                    <a:pt x="1471" y="4495"/>
                    <a:pt x="1547" y="4835"/>
                  </a:cubicBezTo>
                  <a:cubicBezTo>
                    <a:pt x="1623" y="5177"/>
                    <a:pt x="1923" y="5418"/>
                    <a:pt x="2268" y="5418"/>
                  </a:cubicBezTo>
                  <a:cubicBezTo>
                    <a:pt x="2270" y="5418"/>
                    <a:pt x="2273" y="5418"/>
                    <a:pt x="2275" y="5418"/>
                  </a:cubicBezTo>
                  <a:lnTo>
                    <a:pt x="2427" y="5418"/>
                  </a:lnTo>
                  <a:cubicBezTo>
                    <a:pt x="2489" y="5853"/>
                    <a:pt x="2645" y="6269"/>
                    <a:pt x="2880" y="6639"/>
                  </a:cubicBezTo>
                  <a:cubicBezTo>
                    <a:pt x="2992" y="6809"/>
                    <a:pt x="3119" y="6972"/>
                    <a:pt x="3264" y="7117"/>
                  </a:cubicBezTo>
                  <a:lnTo>
                    <a:pt x="3039" y="7117"/>
                  </a:lnTo>
                  <a:cubicBezTo>
                    <a:pt x="2206" y="7120"/>
                    <a:pt x="1529" y="7798"/>
                    <a:pt x="1529" y="8631"/>
                  </a:cubicBezTo>
                  <a:cubicBezTo>
                    <a:pt x="1529" y="8931"/>
                    <a:pt x="1576" y="9228"/>
                    <a:pt x="1670" y="9514"/>
                  </a:cubicBezTo>
                  <a:lnTo>
                    <a:pt x="1087" y="9685"/>
                  </a:lnTo>
                  <a:cubicBezTo>
                    <a:pt x="446" y="9877"/>
                    <a:pt x="4" y="10463"/>
                    <a:pt x="1" y="11133"/>
                  </a:cubicBezTo>
                  <a:lnTo>
                    <a:pt x="1" y="13716"/>
                  </a:lnTo>
                  <a:cubicBezTo>
                    <a:pt x="1" y="13850"/>
                    <a:pt x="103" y="13917"/>
                    <a:pt x="205" y="13917"/>
                  </a:cubicBezTo>
                  <a:cubicBezTo>
                    <a:pt x="308" y="13917"/>
                    <a:pt x="410" y="13850"/>
                    <a:pt x="410" y="13716"/>
                  </a:cubicBezTo>
                  <a:lnTo>
                    <a:pt x="410" y="11133"/>
                  </a:lnTo>
                  <a:cubicBezTo>
                    <a:pt x="410" y="10644"/>
                    <a:pt x="732" y="10213"/>
                    <a:pt x="1203" y="10076"/>
                  </a:cubicBezTo>
                  <a:lnTo>
                    <a:pt x="1826" y="9891"/>
                  </a:lnTo>
                  <a:cubicBezTo>
                    <a:pt x="2167" y="10568"/>
                    <a:pt x="2768" y="11083"/>
                    <a:pt x="3492" y="11314"/>
                  </a:cubicBezTo>
                  <a:lnTo>
                    <a:pt x="3492" y="13716"/>
                  </a:lnTo>
                  <a:cubicBezTo>
                    <a:pt x="3492" y="13850"/>
                    <a:pt x="3594" y="13917"/>
                    <a:pt x="3695" y="13917"/>
                  </a:cubicBezTo>
                  <a:cubicBezTo>
                    <a:pt x="3796" y="13917"/>
                    <a:pt x="3898" y="13850"/>
                    <a:pt x="3898" y="13716"/>
                  </a:cubicBezTo>
                  <a:lnTo>
                    <a:pt x="3898" y="11412"/>
                  </a:lnTo>
                  <a:cubicBezTo>
                    <a:pt x="4046" y="11437"/>
                    <a:pt x="4198" y="11448"/>
                    <a:pt x="4347" y="11448"/>
                  </a:cubicBezTo>
                  <a:lnTo>
                    <a:pt x="5234" y="11448"/>
                  </a:lnTo>
                  <a:lnTo>
                    <a:pt x="5234" y="13716"/>
                  </a:lnTo>
                  <a:cubicBezTo>
                    <a:pt x="5234" y="13850"/>
                    <a:pt x="5336" y="13917"/>
                    <a:pt x="5437" y="13917"/>
                  </a:cubicBezTo>
                  <a:cubicBezTo>
                    <a:pt x="5538" y="13917"/>
                    <a:pt x="5640" y="13850"/>
                    <a:pt x="5640" y="13716"/>
                  </a:cubicBezTo>
                  <a:lnTo>
                    <a:pt x="5640" y="11452"/>
                  </a:lnTo>
                  <a:lnTo>
                    <a:pt x="6527" y="11452"/>
                  </a:lnTo>
                  <a:cubicBezTo>
                    <a:pt x="6679" y="11448"/>
                    <a:pt x="6828" y="11437"/>
                    <a:pt x="6976" y="11416"/>
                  </a:cubicBezTo>
                  <a:lnTo>
                    <a:pt x="6976" y="13716"/>
                  </a:lnTo>
                  <a:cubicBezTo>
                    <a:pt x="6976" y="13850"/>
                    <a:pt x="7079" y="13917"/>
                    <a:pt x="7181" y="13917"/>
                  </a:cubicBezTo>
                  <a:cubicBezTo>
                    <a:pt x="7283" y="13917"/>
                    <a:pt x="7385" y="13850"/>
                    <a:pt x="7385" y="13716"/>
                  </a:cubicBezTo>
                  <a:lnTo>
                    <a:pt x="7385" y="11314"/>
                  </a:lnTo>
                  <a:cubicBezTo>
                    <a:pt x="8106" y="11083"/>
                    <a:pt x="8707" y="10568"/>
                    <a:pt x="9048" y="9891"/>
                  </a:cubicBezTo>
                  <a:lnTo>
                    <a:pt x="9671" y="10072"/>
                  </a:lnTo>
                  <a:cubicBezTo>
                    <a:pt x="10142" y="10213"/>
                    <a:pt x="10460" y="10644"/>
                    <a:pt x="10464" y="11133"/>
                  </a:cubicBezTo>
                  <a:lnTo>
                    <a:pt x="10464" y="13712"/>
                  </a:lnTo>
                  <a:cubicBezTo>
                    <a:pt x="10464" y="13848"/>
                    <a:pt x="10565" y="13916"/>
                    <a:pt x="10667" y="13916"/>
                  </a:cubicBezTo>
                  <a:cubicBezTo>
                    <a:pt x="10768" y="13916"/>
                    <a:pt x="10870" y="13848"/>
                    <a:pt x="10870" y="13712"/>
                  </a:cubicBezTo>
                  <a:lnTo>
                    <a:pt x="10870" y="11133"/>
                  </a:lnTo>
                  <a:cubicBezTo>
                    <a:pt x="10870" y="10463"/>
                    <a:pt x="10428" y="9877"/>
                    <a:pt x="9787" y="9685"/>
                  </a:cubicBezTo>
                  <a:lnTo>
                    <a:pt x="9207" y="9514"/>
                  </a:lnTo>
                  <a:cubicBezTo>
                    <a:pt x="9301" y="9228"/>
                    <a:pt x="9348" y="8931"/>
                    <a:pt x="9348" y="8631"/>
                  </a:cubicBezTo>
                  <a:cubicBezTo>
                    <a:pt x="9345" y="7798"/>
                    <a:pt x="8671" y="7120"/>
                    <a:pt x="7835" y="7120"/>
                  </a:cubicBezTo>
                  <a:lnTo>
                    <a:pt x="7610" y="7120"/>
                  </a:lnTo>
                  <a:cubicBezTo>
                    <a:pt x="8063" y="6657"/>
                    <a:pt x="8352" y="6059"/>
                    <a:pt x="8447" y="5422"/>
                  </a:cubicBezTo>
                  <a:lnTo>
                    <a:pt x="8566" y="5422"/>
                  </a:lnTo>
                  <a:cubicBezTo>
                    <a:pt x="8965" y="5422"/>
                    <a:pt x="9305" y="5125"/>
                    <a:pt x="9341" y="4748"/>
                  </a:cubicBezTo>
                  <a:cubicBezTo>
                    <a:pt x="9374" y="4429"/>
                    <a:pt x="9200" y="4125"/>
                    <a:pt x="8910" y="3991"/>
                  </a:cubicBezTo>
                  <a:lnTo>
                    <a:pt x="8910" y="3473"/>
                  </a:lnTo>
                  <a:cubicBezTo>
                    <a:pt x="8910" y="1554"/>
                    <a:pt x="7357" y="0"/>
                    <a:pt x="5437"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2" name="Google Shape;14343;p74">
            <a:extLst>
              <a:ext uri="{FF2B5EF4-FFF2-40B4-BE49-F238E27FC236}">
                <a16:creationId xmlns:a16="http://schemas.microsoft.com/office/drawing/2014/main" id="{9E4BC315-9763-4148-8CC6-7DC500E9B100}"/>
              </a:ext>
            </a:extLst>
          </p:cNvPr>
          <p:cNvGrpSpPr/>
          <p:nvPr/>
        </p:nvGrpSpPr>
        <p:grpSpPr>
          <a:xfrm>
            <a:off x="5422680" y="4368187"/>
            <a:ext cx="280606" cy="365052"/>
            <a:chOff x="8058499" y="4286087"/>
            <a:chExt cx="280606" cy="365052"/>
          </a:xfrm>
        </p:grpSpPr>
        <p:sp>
          <p:nvSpPr>
            <p:cNvPr id="243" name="Google Shape;14344;p74">
              <a:extLst>
                <a:ext uri="{FF2B5EF4-FFF2-40B4-BE49-F238E27FC236}">
                  <a16:creationId xmlns:a16="http://schemas.microsoft.com/office/drawing/2014/main" id="{7615904D-C8DD-458E-B874-6A5E3C0AE37E}"/>
                </a:ext>
              </a:extLst>
            </p:cNvPr>
            <p:cNvSpPr/>
            <p:nvPr/>
          </p:nvSpPr>
          <p:spPr>
            <a:xfrm>
              <a:off x="8075016" y="4291409"/>
              <a:ext cx="247493" cy="196867"/>
            </a:xfrm>
            <a:custGeom>
              <a:avLst/>
              <a:gdLst/>
              <a:ahLst/>
              <a:cxnLst/>
              <a:rect l="l" t="t" r="r" b="b"/>
              <a:pathLst>
                <a:path w="9440" h="7509" extrusionOk="0">
                  <a:moveTo>
                    <a:pt x="3757" y="0"/>
                  </a:moveTo>
                  <a:cubicBezTo>
                    <a:pt x="1681" y="0"/>
                    <a:pt x="1" y="1681"/>
                    <a:pt x="1" y="3756"/>
                  </a:cubicBezTo>
                  <a:cubicBezTo>
                    <a:pt x="1" y="5828"/>
                    <a:pt x="1681" y="7508"/>
                    <a:pt x="3757" y="7508"/>
                  </a:cubicBezTo>
                  <a:lnTo>
                    <a:pt x="5687" y="7508"/>
                  </a:lnTo>
                  <a:cubicBezTo>
                    <a:pt x="7759" y="7508"/>
                    <a:pt x="9439" y="5828"/>
                    <a:pt x="9439" y="3756"/>
                  </a:cubicBezTo>
                  <a:cubicBezTo>
                    <a:pt x="9439" y="1681"/>
                    <a:pt x="7759" y="0"/>
                    <a:pt x="5687"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14345;p74">
              <a:extLst>
                <a:ext uri="{FF2B5EF4-FFF2-40B4-BE49-F238E27FC236}">
                  <a16:creationId xmlns:a16="http://schemas.microsoft.com/office/drawing/2014/main" id="{A42605F6-7C5A-4264-87C3-35857F1C97D7}"/>
                </a:ext>
              </a:extLst>
            </p:cNvPr>
            <p:cNvSpPr/>
            <p:nvPr/>
          </p:nvSpPr>
          <p:spPr>
            <a:xfrm>
              <a:off x="8063822" y="4493834"/>
              <a:ext cx="269988" cy="151878"/>
            </a:xfrm>
            <a:custGeom>
              <a:avLst/>
              <a:gdLst/>
              <a:ahLst/>
              <a:cxnLst/>
              <a:rect l="l" t="t" r="r" b="b"/>
              <a:pathLst>
                <a:path w="10298" h="5793" extrusionOk="0">
                  <a:moveTo>
                    <a:pt x="3648" y="1"/>
                  </a:moveTo>
                  <a:lnTo>
                    <a:pt x="3648" y="1022"/>
                  </a:lnTo>
                  <a:cubicBezTo>
                    <a:pt x="3648" y="1308"/>
                    <a:pt x="3459" y="1558"/>
                    <a:pt x="3184" y="1638"/>
                  </a:cubicBezTo>
                  <a:lnTo>
                    <a:pt x="1080" y="2261"/>
                  </a:lnTo>
                  <a:cubicBezTo>
                    <a:pt x="439" y="2446"/>
                    <a:pt x="1" y="3032"/>
                    <a:pt x="1" y="3699"/>
                  </a:cubicBezTo>
                  <a:lnTo>
                    <a:pt x="1" y="5792"/>
                  </a:lnTo>
                  <a:lnTo>
                    <a:pt x="10297" y="5792"/>
                  </a:lnTo>
                  <a:lnTo>
                    <a:pt x="10297" y="3699"/>
                  </a:lnTo>
                  <a:cubicBezTo>
                    <a:pt x="10297" y="3032"/>
                    <a:pt x="9855" y="2446"/>
                    <a:pt x="9218" y="2261"/>
                  </a:cubicBezTo>
                  <a:lnTo>
                    <a:pt x="7114" y="1638"/>
                  </a:lnTo>
                  <a:cubicBezTo>
                    <a:pt x="6838" y="1558"/>
                    <a:pt x="6650" y="1308"/>
                    <a:pt x="6650" y="1022"/>
                  </a:cubicBezTo>
                  <a:lnTo>
                    <a:pt x="6650" y="1"/>
                  </a:lnTo>
                  <a:close/>
                </a:path>
              </a:pathLst>
            </a:custGeom>
            <a:solidFill>
              <a:srgbClr val="DA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14346;p74">
              <a:extLst>
                <a:ext uri="{FF2B5EF4-FFF2-40B4-BE49-F238E27FC236}">
                  <a16:creationId xmlns:a16="http://schemas.microsoft.com/office/drawing/2014/main" id="{D045C4BB-369B-43FB-A3F3-422D6D75A141}"/>
                </a:ext>
              </a:extLst>
            </p:cNvPr>
            <p:cNvSpPr/>
            <p:nvPr/>
          </p:nvSpPr>
          <p:spPr>
            <a:xfrm>
              <a:off x="8159437" y="4493834"/>
              <a:ext cx="78731" cy="28158"/>
            </a:xfrm>
            <a:custGeom>
              <a:avLst/>
              <a:gdLst/>
              <a:ahLst/>
              <a:cxnLst/>
              <a:rect l="l" t="t" r="r" b="b"/>
              <a:pathLst>
                <a:path w="3003" h="1074" extrusionOk="0">
                  <a:moveTo>
                    <a:pt x="1" y="1"/>
                  </a:moveTo>
                  <a:lnTo>
                    <a:pt x="1" y="696"/>
                  </a:lnTo>
                  <a:cubicBezTo>
                    <a:pt x="468" y="948"/>
                    <a:pt x="984" y="1074"/>
                    <a:pt x="1500" y="1074"/>
                  </a:cubicBezTo>
                  <a:cubicBezTo>
                    <a:pt x="2017" y="1074"/>
                    <a:pt x="2534" y="948"/>
                    <a:pt x="3003" y="696"/>
                  </a:cubicBezTo>
                  <a:lnTo>
                    <a:pt x="3003" y="1"/>
                  </a:lnTo>
                  <a:close/>
                </a:path>
              </a:pathLst>
            </a:custGeom>
            <a:solidFill>
              <a:srgbClr val="D4DD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14347;p74">
              <a:extLst>
                <a:ext uri="{FF2B5EF4-FFF2-40B4-BE49-F238E27FC236}">
                  <a16:creationId xmlns:a16="http://schemas.microsoft.com/office/drawing/2014/main" id="{49313335-3F49-4849-9D6F-51279F7112A3}"/>
                </a:ext>
              </a:extLst>
            </p:cNvPr>
            <p:cNvSpPr/>
            <p:nvPr/>
          </p:nvSpPr>
          <p:spPr>
            <a:xfrm>
              <a:off x="8103122" y="4358919"/>
              <a:ext cx="191283" cy="146241"/>
            </a:xfrm>
            <a:custGeom>
              <a:avLst/>
              <a:gdLst/>
              <a:ahLst/>
              <a:cxnLst/>
              <a:rect l="l" t="t" r="r" b="b"/>
              <a:pathLst>
                <a:path w="7296" h="5578" extrusionOk="0">
                  <a:moveTo>
                    <a:pt x="1718" y="0"/>
                  </a:moveTo>
                  <a:cubicBezTo>
                    <a:pt x="1479" y="0"/>
                    <a:pt x="1287" y="192"/>
                    <a:pt x="1287" y="428"/>
                  </a:cubicBezTo>
                  <a:lnTo>
                    <a:pt x="1287" y="1500"/>
                  </a:lnTo>
                  <a:cubicBezTo>
                    <a:pt x="1287" y="1739"/>
                    <a:pt x="1095" y="1931"/>
                    <a:pt x="859" y="1931"/>
                  </a:cubicBezTo>
                  <a:lnTo>
                    <a:pt x="537" y="1931"/>
                  </a:lnTo>
                  <a:cubicBezTo>
                    <a:pt x="240" y="1931"/>
                    <a:pt x="1" y="2170"/>
                    <a:pt x="1" y="2467"/>
                  </a:cubicBezTo>
                  <a:cubicBezTo>
                    <a:pt x="1" y="2764"/>
                    <a:pt x="240" y="3003"/>
                    <a:pt x="537" y="3003"/>
                  </a:cubicBezTo>
                  <a:lnTo>
                    <a:pt x="874" y="3003"/>
                  </a:lnTo>
                  <a:cubicBezTo>
                    <a:pt x="982" y="4455"/>
                    <a:pt x="2192" y="5578"/>
                    <a:pt x="3648" y="5578"/>
                  </a:cubicBezTo>
                  <a:cubicBezTo>
                    <a:pt x="5108" y="5578"/>
                    <a:pt x="6317" y="4455"/>
                    <a:pt x="6426" y="3003"/>
                  </a:cubicBezTo>
                  <a:lnTo>
                    <a:pt x="6759" y="3003"/>
                  </a:lnTo>
                  <a:cubicBezTo>
                    <a:pt x="7052" y="3003"/>
                    <a:pt x="7295" y="2764"/>
                    <a:pt x="7295" y="2467"/>
                  </a:cubicBezTo>
                  <a:cubicBezTo>
                    <a:pt x="7295" y="2170"/>
                    <a:pt x="7052" y="1931"/>
                    <a:pt x="6759" y="1931"/>
                  </a:cubicBezTo>
                  <a:lnTo>
                    <a:pt x="6437" y="1931"/>
                  </a:lnTo>
                  <a:cubicBezTo>
                    <a:pt x="6198" y="1931"/>
                    <a:pt x="6006" y="1739"/>
                    <a:pt x="6006" y="1500"/>
                  </a:cubicBezTo>
                  <a:lnTo>
                    <a:pt x="6006" y="428"/>
                  </a:lnTo>
                  <a:cubicBezTo>
                    <a:pt x="6006" y="192"/>
                    <a:pt x="5814" y="0"/>
                    <a:pt x="5578" y="0"/>
                  </a:cubicBezTo>
                  <a:close/>
                </a:path>
              </a:pathLst>
            </a:custGeom>
            <a:solidFill>
              <a:srgbClr val="E0E7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14348;p74">
              <a:extLst>
                <a:ext uri="{FF2B5EF4-FFF2-40B4-BE49-F238E27FC236}">
                  <a16:creationId xmlns:a16="http://schemas.microsoft.com/office/drawing/2014/main" id="{B6A73C10-75A3-4701-8BD5-8570E76F4255}"/>
                </a:ext>
              </a:extLst>
            </p:cNvPr>
            <p:cNvSpPr/>
            <p:nvPr/>
          </p:nvSpPr>
          <p:spPr>
            <a:xfrm>
              <a:off x="8103122" y="4358814"/>
              <a:ext cx="146346" cy="146346"/>
            </a:xfrm>
            <a:custGeom>
              <a:avLst/>
              <a:gdLst/>
              <a:ahLst/>
              <a:cxnLst/>
              <a:rect l="l" t="t" r="r" b="b"/>
              <a:pathLst>
                <a:path w="5582" h="5582" extrusionOk="0">
                  <a:moveTo>
                    <a:pt x="5582" y="1"/>
                  </a:moveTo>
                  <a:lnTo>
                    <a:pt x="1718" y="4"/>
                  </a:lnTo>
                  <a:cubicBezTo>
                    <a:pt x="1482" y="4"/>
                    <a:pt x="1290" y="196"/>
                    <a:pt x="1290" y="432"/>
                  </a:cubicBezTo>
                  <a:lnTo>
                    <a:pt x="1290" y="1504"/>
                  </a:lnTo>
                  <a:cubicBezTo>
                    <a:pt x="1290" y="1743"/>
                    <a:pt x="1098" y="1935"/>
                    <a:pt x="859" y="1935"/>
                  </a:cubicBezTo>
                  <a:lnTo>
                    <a:pt x="541" y="1935"/>
                  </a:lnTo>
                  <a:cubicBezTo>
                    <a:pt x="244" y="1935"/>
                    <a:pt x="1" y="2174"/>
                    <a:pt x="1" y="2471"/>
                  </a:cubicBezTo>
                  <a:cubicBezTo>
                    <a:pt x="1" y="2768"/>
                    <a:pt x="244" y="3007"/>
                    <a:pt x="541" y="3007"/>
                  </a:cubicBezTo>
                  <a:lnTo>
                    <a:pt x="874" y="3007"/>
                  </a:lnTo>
                  <a:cubicBezTo>
                    <a:pt x="975" y="4480"/>
                    <a:pt x="2204" y="5582"/>
                    <a:pt x="3630" y="5582"/>
                  </a:cubicBezTo>
                  <a:cubicBezTo>
                    <a:pt x="3778" y="5582"/>
                    <a:pt x="3928" y="5570"/>
                    <a:pt x="4079" y="5546"/>
                  </a:cubicBezTo>
                  <a:cubicBezTo>
                    <a:pt x="2721" y="5336"/>
                    <a:pt x="1721" y="4166"/>
                    <a:pt x="1718" y="2793"/>
                  </a:cubicBezTo>
                  <a:lnTo>
                    <a:pt x="1718" y="1507"/>
                  </a:lnTo>
                  <a:cubicBezTo>
                    <a:pt x="1718" y="1029"/>
                    <a:pt x="2105" y="646"/>
                    <a:pt x="2580" y="646"/>
                  </a:cubicBezTo>
                  <a:lnTo>
                    <a:pt x="5155" y="646"/>
                  </a:lnTo>
                  <a:cubicBezTo>
                    <a:pt x="5390" y="646"/>
                    <a:pt x="5582" y="454"/>
                    <a:pt x="5582" y="218"/>
                  </a:cubicBezTo>
                  <a:lnTo>
                    <a:pt x="5582" y="1"/>
                  </a:lnTo>
                  <a:close/>
                </a:path>
              </a:pathLst>
            </a:custGeom>
            <a:solidFill>
              <a:srgbClr val="DA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14349;p74">
              <a:extLst>
                <a:ext uri="{FF2B5EF4-FFF2-40B4-BE49-F238E27FC236}">
                  <a16:creationId xmlns:a16="http://schemas.microsoft.com/office/drawing/2014/main" id="{7B107515-80EA-4E6A-AC52-92A0B6FEC3E1}"/>
                </a:ext>
              </a:extLst>
            </p:cNvPr>
            <p:cNvSpPr/>
            <p:nvPr/>
          </p:nvSpPr>
          <p:spPr>
            <a:xfrm>
              <a:off x="8238168" y="4521939"/>
              <a:ext cx="95641" cy="123773"/>
            </a:xfrm>
            <a:custGeom>
              <a:avLst/>
              <a:gdLst/>
              <a:ahLst/>
              <a:cxnLst/>
              <a:rect l="l" t="t" r="r" b="b"/>
              <a:pathLst>
                <a:path w="3648" h="4721" extrusionOk="0">
                  <a:moveTo>
                    <a:pt x="0" y="1"/>
                  </a:moveTo>
                  <a:lnTo>
                    <a:pt x="0" y="4720"/>
                  </a:lnTo>
                  <a:lnTo>
                    <a:pt x="3647" y="4720"/>
                  </a:lnTo>
                  <a:lnTo>
                    <a:pt x="3647" y="2627"/>
                  </a:lnTo>
                  <a:cubicBezTo>
                    <a:pt x="3647" y="1960"/>
                    <a:pt x="3209" y="1374"/>
                    <a:pt x="2568" y="1185"/>
                  </a:cubicBezTo>
                  <a:lnTo>
                    <a:pt x="464" y="566"/>
                  </a:lnTo>
                  <a:cubicBezTo>
                    <a:pt x="206" y="490"/>
                    <a:pt x="25" y="265"/>
                    <a:pt x="4" y="1"/>
                  </a:cubicBezTo>
                  <a:close/>
                </a:path>
              </a:pathLst>
            </a:custGeom>
            <a:solidFill>
              <a:srgbClr val="3951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14350;p74">
              <a:extLst>
                <a:ext uri="{FF2B5EF4-FFF2-40B4-BE49-F238E27FC236}">
                  <a16:creationId xmlns:a16="http://schemas.microsoft.com/office/drawing/2014/main" id="{4DE1E23B-C22C-459A-B00D-B95BF07CC96B}"/>
                </a:ext>
              </a:extLst>
            </p:cNvPr>
            <p:cNvSpPr/>
            <p:nvPr/>
          </p:nvSpPr>
          <p:spPr>
            <a:xfrm>
              <a:off x="8238168" y="4520628"/>
              <a:ext cx="44360" cy="125084"/>
            </a:xfrm>
            <a:custGeom>
              <a:avLst/>
              <a:gdLst/>
              <a:ahLst/>
              <a:cxnLst/>
              <a:rect l="l" t="t" r="r" b="b"/>
              <a:pathLst>
                <a:path w="1692" h="4771" extrusionOk="0">
                  <a:moveTo>
                    <a:pt x="0" y="0"/>
                  </a:moveTo>
                  <a:lnTo>
                    <a:pt x="0" y="4770"/>
                  </a:lnTo>
                  <a:lnTo>
                    <a:pt x="1286" y="4770"/>
                  </a:lnTo>
                  <a:lnTo>
                    <a:pt x="1655" y="3111"/>
                  </a:lnTo>
                  <a:cubicBezTo>
                    <a:pt x="1691" y="2945"/>
                    <a:pt x="1630" y="2774"/>
                    <a:pt x="1496" y="2673"/>
                  </a:cubicBezTo>
                  <a:lnTo>
                    <a:pt x="1061" y="2351"/>
                  </a:lnTo>
                  <a:cubicBezTo>
                    <a:pt x="934" y="2257"/>
                    <a:pt x="873" y="2101"/>
                    <a:pt x="895" y="1945"/>
                  </a:cubicBezTo>
                  <a:lnTo>
                    <a:pt x="1047" y="877"/>
                  </a:lnTo>
                  <a:cubicBezTo>
                    <a:pt x="1065" y="754"/>
                    <a:pt x="1029" y="630"/>
                    <a:pt x="945" y="536"/>
                  </a:cubicBezTo>
                  <a:cubicBezTo>
                    <a:pt x="771" y="341"/>
                    <a:pt x="435" y="36"/>
                    <a:pt x="0"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14351;p74">
              <a:extLst>
                <a:ext uri="{FF2B5EF4-FFF2-40B4-BE49-F238E27FC236}">
                  <a16:creationId xmlns:a16="http://schemas.microsoft.com/office/drawing/2014/main" id="{3EDB75F4-526D-4252-BFCB-CFAFA6ED7A7E}"/>
                </a:ext>
              </a:extLst>
            </p:cNvPr>
            <p:cNvSpPr/>
            <p:nvPr/>
          </p:nvSpPr>
          <p:spPr>
            <a:xfrm>
              <a:off x="8063822" y="4521939"/>
              <a:ext cx="95641" cy="123773"/>
            </a:xfrm>
            <a:custGeom>
              <a:avLst/>
              <a:gdLst/>
              <a:ahLst/>
              <a:cxnLst/>
              <a:rect l="l" t="t" r="r" b="b"/>
              <a:pathLst>
                <a:path w="3648" h="4721" extrusionOk="0">
                  <a:moveTo>
                    <a:pt x="3644" y="1"/>
                  </a:moveTo>
                  <a:cubicBezTo>
                    <a:pt x="3622" y="265"/>
                    <a:pt x="3438" y="490"/>
                    <a:pt x="3184" y="566"/>
                  </a:cubicBezTo>
                  <a:lnTo>
                    <a:pt x="1080" y="1185"/>
                  </a:lnTo>
                  <a:cubicBezTo>
                    <a:pt x="439" y="1374"/>
                    <a:pt x="1" y="1960"/>
                    <a:pt x="1" y="2627"/>
                  </a:cubicBezTo>
                  <a:lnTo>
                    <a:pt x="1" y="4720"/>
                  </a:lnTo>
                  <a:lnTo>
                    <a:pt x="3648" y="4720"/>
                  </a:lnTo>
                  <a:lnTo>
                    <a:pt x="3648" y="1"/>
                  </a:lnTo>
                  <a:close/>
                </a:path>
              </a:pathLst>
            </a:custGeom>
            <a:solidFill>
              <a:srgbClr val="3951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14352;p74">
              <a:extLst>
                <a:ext uri="{FF2B5EF4-FFF2-40B4-BE49-F238E27FC236}">
                  <a16:creationId xmlns:a16="http://schemas.microsoft.com/office/drawing/2014/main" id="{FBD609BF-D9F6-4D04-B698-813334D4C0E5}"/>
                </a:ext>
              </a:extLst>
            </p:cNvPr>
            <p:cNvSpPr/>
            <p:nvPr/>
          </p:nvSpPr>
          <p:spPr>
            <a:xfrm>
              <a:off x="8114998" y="4520628"/>
              <a:ext cx="44465" cy="125084"/>
            </a:xfrm>
            <a:custGeom>
              <a:avLst/>
              <a:gdLst/>
              <a:ahLst/>
              <a:cxnLst/>
              <a:rect l="l" t="t" r="r" b="b"/>
              <a:pathLst>
                <a:path w="1696" h="4771" extrusionOk="0">
                  <a:moveTo>
                    <a:pt x="1696" y="0"/>
                  </a:moveTo>
                  <a:cubicBezTo>
                    <a:pt x="1257" y="36"/>
                    <a:pt x="921" y="341"/>
                    <a:pt x="750" y="536"/>
                  </a:cubicBezTo>
                  <a:cubicBezTo>
                    <a:pt x="667" y="630"/>
                    <a:pt x="631" y="754"/>
                    <a:pt x="649" y="877"/>
                  </a:cubicBezTo>
                  <a:lnTo>
                    <a:pt x="801" y="1945"/>
                  </a:lnTo>
                  <a:cubicBezTo>
                    <a:pt x="823" y="2101"/>
                    <a:pt x="758" y="2257"/>
                    <a:pt x="634" y="2351"/>
                  </a:cubicBezTo>
                  <a:lnTo>
                    <a:pt x="200" y="2673"/>
                  </a:lnTo>
                  <a:cubicBezTo>
                    <a:pt x="66" y="2774"/>
                    <a:pt x="1" y="2945"/>
                    <a:pt x="40" y="3111"/>
                  </a:cubicBezTo>
                  <a:lnTo>
                    <a:pt x="406" y="4770"/>
                  </a:lnTo>
                  <a:lnTo>
                    <a:pt x="1696" y="4770"/>
                  </a:lnTo>
                  <a:lnTo>
                    <a:pt x="1696" y="0"/>
                  </a:ln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14353;p74">
              <a:extLst>
                <a:ext uri="{FF2B5EF4-FFF2-40B4-BE49-F238E27FC236}">
                  <a16:creationId xmlns:a16="http://schemas.microsoft.com/office/drawing/2014/main" id="{B941CB85-335F-4B09-A2CC-2ABE130C7305}"/>
                </a:ext>
              </a:extLst>
            </p:cNvPr>
            <p:cNvSpPr/>
            <p:nvPr/>
          </p:nvSpPr>
          <p:spPr>
            <a:xfrm>
              <a:off x="8159437" y="4564097"/>
              <a:ext cx="78731" cy="81615"/>
            </a:xfrm>
            <a:custGeom>
              <a:avLst/>
              <a:gdLst/>
              <a:ahLst/>
              <a:cxnLst/>
              <a:rect l="l" t="t" r="r" b="b"/>
              <a:pathLst>
                <a:path w="3003" h="3113" extrusionOk="0">
                  <a:moveTo>
                    <a:pt x="1" y="1"/>
                  </a:moveTo>
                  <a:lnTo>
                    <a:pt x="1" y="3112"/>
                  </a:lnTo>
                  <a:lnTo>
                    <a:pt x="3003" y="3112"/>
                  </a:lnTo>
                  <a:lnTo>
                    <a:pt x="3003" y="1"/>
                  </a:lnTo>
                  <a:cubicBezTo>
                    <a:pt x="2583" y="345"/>
                    <a:pt x="2060" y="537"/>
                    <a:pt x="1515" y="537"/>
                  </a:cubicBezTo>
                  <a:cubicBezTo>
                    <a:pt x="1510" y="537"/>
                    <a:pt x="1505" y="537"/>
                    <a:pt x="1500" y="537"/>
                  </a:cubicBezTo>
                  <a:cubicBezTo>
                    <a:pt x="1495" y="537"/>
                    <a:pt x="1490" y="537"/>
                    <a:pt x="1485" y="537"/>
                  </a:cubicBezTo>
                  <a:cubicBezTo>
                    <a:pt x="943" y="537"/>
                    <a:pt x="417" y="345"/>
                    <a:pt x="1" y="1"/>
                  </a:cubicBezTo>
                  <a:close/>
                </a:path>
              </a:pathLst>
            </a:custGeom>
            <a:solidFill>
              <a:srgbClr val="5266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14354;p74">
              <a:extLst>
                <a:ext uri="{FF2B5EF4-FFF2-40B4-BE49-F238E27FC236}">
                  <a16:creationId xmlns:a16="http://schemas.microsoft.com/office/drawing/2014/main" id="{EE8B378F-B20B-478C-AD0F-2E71732DE409}"/>
                </a:ext>
              </a:extLst>
            </p:cNvPr>
            <p:cNvSpPr/>
            <p:nvPr/>
          </p:nvSpPr>
          <p:spPr>
            <a:xfrm>
              <a:off x="8159437" y="4548052"/>
              <a:ext cx="78731" cy="41450"/>
            </a:xfrm>
            <a:custGeom>
              <a:avLst/>
              <a:gdLst/>
              <a:ahLst/>
              <a:cxnLst/>
              <a:rect l="l" t="t" r="r" b="b"/>
              <a:pathLst>
                <a:path w="3003" h="1581" extrusionOk="0">
                  <a:moveTo>
                    <a:pt x="1" y="1"/>
                  </a:moveTo>
                  <a:lnTo>
                    <a:pt x="1" y="1138"/>
                  </a:lnTo>
                  <a:cubicBezTo>
                    <a:pt x="457" y="1433"/>
                    <a:pt x="979" y="1581"/>
                    <a:pt x="1502" y="1581"/>
                  </a:cubicBezTo>
                  <a:cubicBezTo>
                    <a:pt x="2024" y="1581"/>
                    <a:pt x="2547" y="1433"/>
                    <a:pt x="3003" y="1138"/>
                  </a:cubicBezTo>
                  <a:lnTo>
                    <a:pt x="3003" y="1"/>
                  </a:lnTo>
                  <a:cubicBezTo>
                    <a:pt x="2617" y="481"/>
                    <a:pt x="2060" y="721"/>
                    <a:pt x="1502" y="721"/>
                  </a:cubicBezTo>
                  <a:cubicBezTo>
                    <a:pt x="944" y="721"/>
                    <a:pt x="386" y="481"/>
                    <a:pt x="1" y="1"/>
                  </a:cubicBezTo>
                  <a:close/>
                </a:path>
              </a:pathLst>
            </a:custGeom>
            <a:solidFill>
              <a:srgbClr val="909D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14355;p74">
              <a:extLst>
                <a:ext uri="{FF2B5EF4-FFF2-40B4-BE49-F238E27FC236}">
                  <a16:creationId xmlns:a16="http://schemas.microsoft.com/office/drawing/2014/main" id="{93BF666B-0A5D-49B7-B56A-300D03002B15}"/>
                </a:ext>
              </a:extLst>
            </p:cNvPr>
            <p:cNvSpPr/>
            <p:nvPr/>
          </p:nvSpPr>
          <p:spPr>
            <a:xfrm>
              <a:off x="8142527" y="4409519"/>
              <a:ext cx="45042" cy="32248"/>
            </a:xfrm>
            <a:custGeom>
              <a:avLst/>
              <a:gdLst/>
              <a:ahLst/>
              <a:cxnLst/>
              <a:rect l="l" t="t" r="r" b="b"/>
              <a:pathLst>
                <a:path w="1718" h="1230" extrusionOk="0">
                  <a:moveTo>
                    <a:pt x="617" y="1"/>
                  </a:moveTo>
                  <a:cubicBezTo>
                    <a:pt x="276" y="1"/>
                    <a:pt x="1" y="276"/>
                    <a:pt x="1" y="617"/>
                  </a:cubicBezTo>
                  <a:cubicBezTo>
                    <a:pt x="1" y="967"/>
                    <a:pt x="290" y="1229"/>
                    <a:pt x="614" y="1229"/>
                  </a:cubicBezTo>
                  <a:cubicBezTo>
                    <a:pt x="685" y="1229"/>
                    <a:pt x="758" y="1216"/>
                    <a:pt x="830" y="1189"/>
                  </a:cubicBezTo>
                  <a:lnTo>
                    <a:pt x="1319" y="1008"/>
                  </a:lnTo>
                  <a:cubicBezTo>
                    <a:pt x="1558" y="917"/>
                    <a:pt x="1718" y="689"/>
                    <a:pt x="1718" y="432"/>
                  </a:cubicBezTo>
                  <a:lnTo>
                    <a:pt x="1718" y="1"/>
                  </a:lnTo>
                  <a:close/>
                </a:path>
              </a:pathLst>
            </a:custGeom>
            <a:solidFill>
              <a:srgbClr val="6F80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14356;p74">
              <a:extLst>
                <a:ext uri="{FF2B5EF4-FFF2-40B4-BE49-F238E27FC236}">
                  <a16:creationId xmlns:a16="http://schemas.microsoft.com/office/drawing/2014/main" id="{B8C6B2E7-1340-4FEB-BF66-355E3D0EC2A5}"/>
                </a:ext>
              </a:extLst>
            </p:cNvPr>
            <p:cNvSpPr/>
            <p:nvPr/>
          </p:nvSpPr>
          <p:spPr>
            <a:xfrm>
              <a:off x="8210037" y="4409519"/>
              <a:ext cx="45042" cy="32248"/>
            </a:xfrm>
            <a:custGeom>
              <a:avLst/>
              <a:gdLst/>
              <a:ahLst/>
              <a:cxnLst/>
              <a:rect l="l" t="t" r="r" b="b"/>
              <a:pathLst>
                <a:path w="1718" h="1230" extrusionOk="0">
                  <a:moveTo>
                    <a:pt x="1" y="1"/>
                  </a:moveTo>
                  <a:lnTo>
                    <a:pt x="1" y="432"/>
                  </a:lnTo>
                  <a:cubicBezTo>
                    <a:pt x="1" y="689"/>
                    <a:pt x="160" y="917"/>
                    <a:pt x="399" y="1008"/>
                  </a:cubicBezTo>
                  <a:lnTo>
                    <a:pt x="885" y="1189"/>
                  </a:lnTo>
                  <a:cubicBezTo>
                    <a:pt x="957" y="1216"/>
                    <a:pt x="1031" y="1229"/>
                    <a:pt x="1103" y="1229"/>
                  </a:cubicBezTo>
                  <a:cubicBezTo>
                    <a:pt x="1428" y="1229"/>
                    <a:pt x="1715" y="967"/>
                    <a:pt x="1718" y="617"/>
                  </a:cubicBezTo>
                  <a:cubicBezTo>
                    <a:pt x="1718" y="276"/>
                    <a:pt x="1442" y="1"/>
                    <a:pt x="1102" y="1"/>
                  </a:cubicBezTo>
                  <a:close/>
                </a:path>
              </a:pathLst>
            </a:custGeom>
            <a:solidFill>
              <a:srgbClr val="6F80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14357;p74">
              <a:extLst>
                <a:ext uri="{FF2B5EF4-FFF2-40B4-BE49-F238E27FC236}">
                  <a16:creationId xmlns:a16="http://schemas.microsoft.com/office/drawing/2014/main" id="{7155746F-5F9B-4507-A7E8-7B8917AB82FD}"/>
                </a:ext>
              </a:extLst>
            </p:cNvPr>
            <p:cNvSpPr/>
            <p:nvPr/>
          </p:nvSpPr>
          <p:spPr>
            <a:xfrm>
              <a:off x="8174276" y="4454691"/>
              <a:ext cx="49079" cy="16386"/>
            </a:xfrm>
            <a:custGeom>
              <a:avLst/>
              <a:gdLst/>
              <a:ahLst/>
              <a:cxnLst/>
              <a:rect l="l" t="t" r="r" b="b"/>
              <a:pathLst>
                <a:path w="1872" h="625" extrusionOk="0">
                  <a:moveTo>
                    <a:pt x="293" y="0"/>
                  </a:moveTo>
                  <a:cubicBezTo>
                    <a:pt x="135" y="0"/>
                    <a:pt x="1" y="206"/>
                    <a:pt x="148" y="353"/>
                  </a:cubicBezTo>
                  <a:cubicBezTo>
                    <a:pt x="322" y="523"/>
                    <a:pt x="615" y="625"/>
                    <a:pt x="934" y="625"/>
                  </a:cubicBezTo>
                  <a:cubicBezTo>
                    <a:pt x="1256" y="625"/>
                    <a:pt x="1550" y="520"/>
                    <a:pt x="1724" y="353"/>
                  </a:cubicBezTo>
                  <a:cubicBezTo>
                    <a:pt x="1871" y="206"/>
                    <a:pt x="1736" y="0"/>
                    <a:pt x="1579" y="0"/>
                  </a:cubicBezTo>
                  <a:cubicBezTo>
                    <a:pt x="1531" y="0"/>
                    <a:pt x="1482" y="19"/>
                    <a:pt x="1437" y="63"/>
                  </a:cubicBezTo>
                  <a:cubicBezTo>
                    <a:pt x="1361" y="136"/>
                    <a:pt x="1188" y="219"/>
                    <a:pt x="934" y="219"/>
                  </a:cubicBezTo>
                  <a:cubicBezTo>
                    <a:pt x="684" y="219"/>
                    <a:pt x="507" y="136"/>
                    <a:pt x="434" y="63"/>
                  </a:cubicBezTo>
                  <a:cubicBezTo>
                    <a:pt x="390" y="19"/>
                    <a:pt x="340" y="0"/>
                    <a:pt x="293"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14358;p74">
              <a:extLst>
                <a:ext uri="{FF2B5EF4-FFF2-40B4-BE49-F238E27FC236}">
                  <a16:creationId xmlns:a16="http://schemas.microsoft.com/office/drawing/2014/main" id="{5CB7927F-834A-477E-BE05-5BB2E794EB1B}"/>
                </a:ext>
              </a:extLst>
            </p:cNvPr>
            <p:cNvSpPr/>
            <p:nvPr/>
          </p:nvSpPr>
          <p:spPr>
            <a:xfrm>
              <a:off x="8154115" y="4606648"/>
              <a:ext cx="10671" cy="44386"/>
            </a:xfrm>
            <a:custGeom>
              <a:avLst/>
              <a:gdLst/>
              <a:ahLst/>
              <a:cxnLst/>
              <a:rect l="l" t="t" r="r" b="b"/>
              <a:pathLst>
                <a:path w="407" h="1693" extrusionOk="0">
                  <a:moveTo>
                    <a:pt x="204" y="1"/>
                  </a:moveTo>
                  <a:cubicBezTo>
                    <a:pt x="91" y="1"/>
                    <a:pt x="1" y="91"/>
                    <a:pt x="1" y="203"/>
                  </a:cubicBezTo>
                  <a:lnTo>
                    <a:pt x="1" y="1489"/>
                  </a:lnTo>
                  <a:cubicBezTo>
                    <a:pt x="1" y="1625"/>
                    <a:pt x="102" y="1693"/>
                    <a:pt x="204" y="1693"/>
                  </a:cubicBezTo>
                  <a:cubicBezTo>
                    <a:pt x="305" y="1693"/>
                    <a:pt x="406" y="1625"/>
                    <a:pt x="406" y="1489"/>
                  </a:cubicBezTo>
                  <a:lnTo>
                    <a:pt x="406" y="203"/>
                  </a:lnTo>
                  <a:cubicBezTo>
                    <a:pt x="406" y="91"/>
                    <a:pt x="316" y="1"/>
                    <a:pt x="204"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14359;p74">
              <a:extLst>
                <a:ext uri="{FF2B5EF4-FFF2-40B4-BE49-F238E27FC236}">
                  <a16:creationId xmlns:a16="http://schemas.microsoft.com/office/drawing/2014/main" id="{0E737EF6-EA05-438C-B9E0-0E52CEBB8496}"/>
                </a:ext>
              </a:extLst>
            </p:cNvPr>
            <p:cNvSpPr/>
            <p:nvPr/>
          </p:nvSpPr>
          <p:spPr>
            <a:xfrm>
              <a:off x="8135133" y="4404118"/>
              <a:ext cx="127365" cy="43023"/>
            </a:xfrm>
            <a:custGeom>
              <a:avLst/>
              <a:gdLst/>
              <a:ahLst/>
              <a:cxnLst/>
              <a:rect l="l" t="t" r="r" b="b"/>
              <a:pathLst>
                <a:path w="4858" h="1641" extrusionOk="0">
                  <a:moveTo>
                    <a:pt x="1793" y="406"/>
                  </a:moveTo>
                  <a:lnTo>
                    <a:pt x="1793" y="634"/>
                  </a:lnTo>
                  <a:lnTo>
                    <a:pt x="1797" y="634"/>
                  </a:lnTo>
                  <a:cubicBezTo>
                    <a:pt x="1793" y="808"/>
                    <a:pt x="1688" y="960"/>
                    <a:pt x="1529" y="1022"/>
                  </a:cubicBezTo>
                  <a:lnTo>
                    <a:pt x="1044" y="1203"/>
                  </a:lnTo>
                  <a:cubicBezTo>
                    <a:pt x="995" y="1220"/>
                    <a:pt x="947" y="1228"/>
                    <a:pt x="899" y="1228"/>
                  </a:cubicBezTo>
                  <a:cubicBezTo>
                    <a:pt x="679" y="1228"/>
                    <a:pt x="486" y="1054"/>
                    <a:pt x="486" y="815"/>
                  </a:cubicBezTo>
                  <a:cubicBezTo>
                    <a:pt x="486" y="591"/>
                    <a:pt x="670" y="406"/>
                    <a:pt x="899" y="406"/>
                  </a:cubicBezTo>
                  <a:lnTo>
                    <a:pt x="938" y="406"/>
                  </a:lnTo>
                  <a:lnTo>
                    <a:pt x="938" y="609"/>
                  </a:lnTo>
                  <a:cubicBezTo>
                    <a:pt x="938" y="745"/>
                    <a:pt x="1040" y="813"/>
                    <a:pt x="1141" y="813"/>
                  </a:cubicBezTo>
                  <a:cubicBezTo>
                    <a:pt x="1243" y="813"/>
                    <a:pt x="1344" y="745"/>
                    <a:pt x="1344" y="609"/>
                  </a:cubicBezTo>
                  <a:lnTo>
                    <a:pt x="1344" y="406"/>
                  </a:lnTo>
                  <a:close/>
                  <a:moveTo>
                    <a:pt x="3959" y="410"/>
                  </a:moveTo>
                  <a:cubicBezTo>
                    <a:pt x="4187" y="410"/>
                    <a:pt x="4372" y="594"/>
                    <a:pt x="4372" y="819"/>
                  </a:cubicBezTo>
                  <a:cubicBezTo>
                    <a:pt x="4372" y="957"/>
                    <a:pt x="4303" y="1083"/>
                    <a:pt x="4194" y="1159"/>
                  </a:cubicBezTo>
                  <a:lnTo>
                    <a:pt x="4194" y="1156"/>
                  </a:lnTo>
                  <a:cubicBezTo>
                    <a:pt x="4126" y="1204"/>
                    <a:pt x="4043" y="1229"/>
                    <a:pt x="3960" y="1229"/>
                  </a:cubicBezTo>
                  <a:cubicBezTo>
                    <a:pt x="3911" y="1229"/>
                    <a:pt x="3863" y="1220"/>
                    <a:pt x="3818" y="1203"/>
                  </a:cubicBezTo>
                  <a:lnTo>
                    <a:pt x="3329" y="1022"/>
                  </a:lnTo>
                  <a:cubicBezTo>
                    <a:pt x="3169" y="960"/>
                    <a:pt x="3064" y="808"/>
                    <a:pt x="3064" y="634"/>
                  </a:cubicBezTo>
                  <a:lnTo>
                    <a:pt x="3064" y="410"/>
                  </a:lnTo>
                  <a:lnTo>
                    <a:pt x="3514" y="410"/>
                  </a:lnTo>
                  <a:lnTo>
                    <a:pt x="3514" y="612"/>
                  </a:lnTo>
                  <a:cubicBezTo>
                    <a:pt x="3514" y="748"/>
                    <a:pt x="3615" y="816"/>
                    <a:pt x="3716" y="816"/>
                  </a:cubicBezTo>
                  <a:cubicBezTo>
                    <a:pt x="3818" y="816"/>
                    <a:pt x="3919" y="748"/>
                    <a:pt x="3919" y="612"/>
                  </a:cubicBezTo>
                  <a:lnTo>
                    <a:pt x="3919" y="410"/>
                  </a:lnTo>
                  <a:close/>
                  <a:moveTo>
                    <a:pt x="899" y="0"/>
                  </a:moveTo>
                  <a:cubicBezTo>
                    <a:pt x="388" y="0"/>
                    <a:pt x="0" y="464"/>
                    <a:pt x="91" y="967"/>
                  </a:cubicBezTo>
                  <a:cubicBezTo>
                    <a:pt x="163" y="1370"/>
                    <a:pt x="513" y="1640"/>
                    <a:pt x="895" y="1640"/>
                  </a:cubicBezTo>
                  <a:cubicBezTo>
                    <a:pt x="991" y="1640"/>
                    <a:pt x="1089" y="1623"/>
                    <a:pt x="1185" y="1587"/>
                  </a:cubicBezTo>
                  <a:lnTo>
                    <a:pt x="1674" y="1406"/>
                  </a:lnTo>
                  <a:cubicBezTo>
                    <a:pt x="1992" y="1286"/>
                    <a:pt x="2202" y="978"/>
                    <a:pt x="2202" y="638"/>
                  </a:cubicBezTo>
                  <a:lnTo>
                    <a:pt x="2202" y="413"/>
                  </a:lnTo>
                  <a:lnTo>
                    <a:pt x="2652" y="413"/>
                  </a:lnTo>
                  <a:lnTo>
                    <a:pt x="2652" y="638"/>
                  </a:lnTo>
                  <a:cubicBezTo>
                    <a:pt x="2655" y="978"/>
                    <a:pt x="2865" y="1286"/>
                    <a:pt x="3184" y="1406"/>
                  </a:cubicBezTo>
                  <a:lnTo>
                    <a:pt x="3669" y="1587"/>
                  </a:lnTo>
                  <a:cubicBezTo>
                    <a:pt x="3765" y="1623"/>
                    <a:pt x="3863" y="1640"/>
                    <a:pt x="3959" y="1640"/>
                  </a:cubicBezTo>
                  <a:cubicBezTo>
                    <a:pt x="4341" y="1640"/>
                    <a:pt x="4691" y="1370"/>
                    <a:pt x="4763" y="967"/>
                  </a:cubicBezTo>
                  <a:cubicBezTo>
                    <a:pt x="4857" y="464"/>
                    <a:pt x="4470" y="0"/>
                    <a:pt x="3959"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14360;p74">
              <a:extLst>
                <a:ext uri="{FF2B5EF4-FFF2-40B4-BE49-F238E27FC236}">
                  <a16:creationId xmlns:a16="http://schemas.microsoft.com/office/drawing/2014/main" id="{DDFA6D21-952B-4B86-AAE9-B864D738C46F}"/>
                </a:ext>
              </a:extLst>
            </p:cNvPr>
            <p:cNvSpPr/>
            <p:nvPr/>
          </p:nvSpPr>
          <p:spPr>
            <a:xfrm>
              <a:off x="8058499" y="4286087"/>
              <a:ext cx="280606" cy="365052"/>
            </a:xfrm>
            <a:custGeom>
              <a:avLst/>
              <a:gdLst/>
              <a:ahLst/>
              <a:cxnLst/>
              <a:rect l="l" t="t" r="r" b="b"/>
              <a:pathLst>
                <a:path w="10703" h="13924" extrusionOk="0">
                  <a:moveTo>
                    <a:pt x="6317" y="406"/>
                  </a:moveTo>
                  <a:cubicBezTo>
                    <a:pt x="7965" y="406"/>
                    <a:pt x="9395" y="1543"/>
                    <a:pt x="9772" y="3144"/>
                  </a:cubicBezTo>
                  <a:cubicBezTo>
                    <a:pt x="10149" y="4749"/>
                    <a:pt x="9374" y="6404"/>
                    <a:pt x="7896" y="7135"/>
                  </a:cubicBezTo>
                  <a:cubicBezTo>
                    <a:pt x="8113" y="6784"/>
                    <a:pt x="8255" y="6393"/>
                    <a:pt x="8313" y="5984"/>
                  </a:cubicBezTo>
                  <a:lnTo>
                    <a:pt x="8432" y="5984"/>
                  </a:lnTo>
                  <a:cubicBezTo>
                    <a:pt x="8823" y="5984"/>
                    <a:pt x="9160" y="5694"/>
                    <a:pt x="9196" y="5321"/>
                  </a:cubicBezTo>
                  <a:cubicBezTo>
                    <a:pt x="9240" y="4883"/>
                    <a:pt x="8899" y="4506"/>
                    <a:pt x="8461" y="4506"/>
                  </a:cubicBezTo>
                  <a:lnTo>
                    <a:pt x="8139" y="4506"/>
                  </a:lnTo>
                  <a:cubicBezTo>
                    <a:pt x="8012" y="4506"/>
                    <a:pt x="7914" y="4405"/>
                    <a:pt x="7914" y="4278"/>
                  </a:cubicBezTo>
                  <a:lnTo>
                    <a:pt x="7914" y="3206"/>
                  </a:lnTo>
                  <a:cubicBezTo>
                    <a:pt x="7914" y="2855"/>
                    <a:pt x="7628" y="2572"/>
                    <a:pt x="7280" y="2572"/>
                  </a:cubicBezTo>
                  <a:lnTo>
                    <a:pt x="7063" y="2572"/>
                  </a:lnTo>
                  <a:cubicBezTo>
                    <a:pt x="6791" y="2572"/>
                    <a:pt x="6791" y="2981"/>
                    <a:pt x="7063" y="2981"/>
                  </a:cubicBezTo>
                  <a:lnTo>
                    <a:pt x="7284" y="2981"/>
                  </a:lnTo>
                  <a:cubicBezTo>
                    <a:pt x="7407" y="2981"/>
                    <a:pt x="7509" y="3079"/>
                    <a:pt x="7509" y="3206"/>
                  </a:cubicBezTo>
                  <a:lnTo>
                    <a:pt x="7509" y="4278"/>
                  </a:lnTo>
                  <a:cubicBezTo>
                    <a:pt x="7509" y="4629"/>
                    <a:pt x="7791" y="4912"/>
                    <a:pt x="8142" y="4912"/>
                  </a:cubicBezTo>
                  <a:lnTo>
                    <a:pt x="8461" y="4912"/>
                  </a:lnTo>
                  <a:cubicBezTo>
                    <a:pt x="8657" y="4912"/>
                    <a:pt x="8809" y="5082"/>
                    <a:pt x="8791" y="5281"/>
                  </a:cubicBezTo>
                  <a:cubicBezTo>
                    <a:pt x="8773" y="5448"/>
                    <a:pt x="8613" y="5578"/>
                    <a:pt x="8428" y="5578"/>
                  </a:cubicBezTo>
                  <a:lnTo>
                    <a:pt x="8342" y="5578"/>
                  </a:lnTo>
                  <a:lnTo>
                    <a:pt x="8342" y="5567"/>
                  </a:lnTo>
                  <a:cubicBezTo>
                    <a:pt x="8342" y="5455"/>
                    <a:pt x="8247" y="5364"/>
                    <a:pt x="8135" y="5364"/>
                  </a:cubicBezTo>
                  <a:cubicBezTo>
                    <a:pt x="8023" y="5364"/>
                    <a:pt x="7932" y="5455"/>
                    <a:pt x="7932" y="5567"/>
                  </a:cubicBezTo>
                  <a:cubicBezTo>
                    <a:pt x="7932" y="6994"/>
                    <a:pt x="6777" y="8153"/>
                    <a:pt x="5350" y="8153"/>
                  </a:cubicBezTo>
                  <a:cubicBezTo>
                    <a:pt x="3919" y="8153"/>
                    <a:pt x="2764" y="6994"/>
                    <a:pt x="2764" y="5567"/>
                  </a:cubicBezTo>
                  <a:cubicBezTo>
                    <a:pt x="2764" y="5431"/>
                    <a:pt x="2662" y="5363"/>
                    <a:pt x="2559" y="5363"/>
                  </a:cubicBezTo>
                  <a:cubicBezTo>
                    <a:pt x="2457" y="5363"/>
                    <a:pt x="2355" y="5431"/>
                    <a:pt x="2355" y="5567"/>
                  </a:cubicBezTo>
                  <a:lnTo>
                    <a:pt x="2355" y="5578"/>
                  </a:lnTo>
                  <a:lnTo>
                    <a:pt x="2239" y="5578"/>
                  </a:lnTo>
                  <a:cubicBezTo>
                    <a:pt x="2040" y="5578"/>
                    <a:pt x="1888" y="5408"/>
                    <a:pt x="1909" y="5212"/>
                  </a:cubicBezTo>
                  <a:cubicBezTo>
                    <a:pt x="1924" y="5046"/>
                    <a:pt x="2083" y="4915"/>
                    <a:pt x="2272" y="4915"/>
                  </a:cubicBezTo>
                  <a:lnTo>
                    <a:pt x="2561" y="4915"/>
                  </a:lnTo>
                  <a:cubicBezTo>
                    <a:pt x="2913" y="4915"/>
                    <a:pt x="3195" y="4629"/>
                    <a:pt x="3195" y="4281"/>
                  </a:cubicBezTo>
                  <a:lnTo>
                    <a:pt x="3195" y="3209"/>
                  </a:lnTo>
                  <a:cubicBezTo>
                    <a:pt x="3195" y="3083"/>
                    <a:pt x="3296" y="2981"/>
                    <a:pt x="3420" y="2981"/>
                  </a:cubicBezTo>
                  <a:lnTo>
                    <a:pt x="6208" y="2981"/>
                  </a:lnTo>
                  <a:cubicBezTo>
                    <a:pt x="6480" y="2981"/>
                    <a:pt x="6480" y="2576"/>
                    <a:pt x="6208" y="2576"/>
                  </a:cubicBezTo>
                  <a:lnTo>
                    <a:pt x="3420" y="2576"/>
                  </a:lnTo>
                  <a:cubicBezTo>
                    <a:pt x="3072" y="2576"/>
                    <a:pt x="2786" y="2858"/>
                    <a:pt x="2786" y="3209"/>
                  </a:cubicBezTo>
                  <a:lnTo>
                    <a:pt x="2786" y="4281"/>
                  </a:lnTo>
                  <a:cubicBezTo>
                    <a:pt x="2786" y="4405"/>
                    <a:pt x="2688" y="4506"/>
                    <a:pt x="2561" y="4506"/>
                  </a:cubicBezTo>
                  <a:lnTo>
                    <a:pt x="2272" y="4506"/>
                  </a:lnTo>
                  <a:cubicBezTo>
                    <a:pt x="1877" y="4506"/>
                    <a:pt x="1540" y="4799"/>
                    <a:pt x="1504" y="5172"/>
                  </a:cubicBezTo>
                  <a:cubicBezTo>
                    <a:pt x="1460" y="5607"/>
                    <a:pt x="1801" y="5987"/>
                    <a:pt x="2239" y="5987"/>
                  </a:cubicBezTo>
                  <a:lnTo>
                    <a:pt x="2387" y="5987"/>
                  </a:lnTo>
                  <a:cubicBezTo>
                    <a:pt x="2445" y="6397"/>
                    <a:pt x="2587" y="6788"/>
                    <a:pt x="2804" y="7139"/>
                  </a:cubicBezTo>
                  <a:cubicBezTo>
                    <a:pt x="1598" y="6534"/>
                    <a:pt x="838" y="5304"/>
                    <a:pt x="837" y="3957"/>
                  </a:cubicBezTo>
                  <a:lnTo>
                    <a:pt x="837" y="3957"/>
                  </a:lnTo>
                  <a:cubicBezTo>
                    <a:pt x="838" y="1995"/>
                    <a:pt x="2428" y="410"/>
                    <a:pt x="4387" y="406"/>
                  </a:cubicBezTo>
                  <a:close/>
                  <a:moveTo>
                    <a:pt x="6650" y="8262"/>
                  </a:moveTo>
                  <a:lnTo>
                    <a:pt x="6650" y="9920"/>
                  </a:lnTo>
                  <a:cubicBezTo>
                    <a:pt x="6306" y="10313"/>
                    <a:pt x="5828" y="10510"/>
                    <a:pt x="5350" y="10510"/>
                  </a:cubicBezTo>
                  <a:cubicBezTo>
                    <a:pt x="4873" y="10510"/>
                    <a:pt x="4396" y="10313"/>
                    <a:pt x="4053" y="9920"/>
                  </a:cubicBezTo>
                  <a:lnTo>
                    <a:pt x="4053" y="8262"/>
                  </a:lnTo>
                  <a:cubicBezTo>
                    <a:pt x="4459" y="8457"/>
                    <a:pt x="4901" y="8559"/>
                    <a:pt x="5350" y="8559"/>
                  </a:cubicBezTo>
                  <a:cubicBezTo>
                    <a:pt x="5799" y="8559"/>
                    <a:pt x="6245" y="8457"/>
                    <a:pt x="6650" y="8262"/>
                  </a:cubicBezTo>
                  <a:close/>
                  <a:moveTo>
                    <a:pt x="6650" y="10478"/>
                  </a:moveTo>
                  <a:lnTo>
                    <a:pt x="6650" y="11014"/>
                  </a:lnTo>
                  <a:cubicBezTo>
                    <a:pt x="6255" y="11246"/>
                    <a:pt x="5806" y="11369"/>
                    <a:pt x="5350" y="11369"/>
                  </a:cubicBezTo>
                  <a:cubicBezTo>
                    <a:pt x="4894" y="11369"/>
                    <a:pt x="4448" y="11246"/>
                    <a:pt x="4053" y="11018"/>
                  </a:cubicBezTo>
                  <a:lnTo>
                    <a:pt x="4053" y="10478"/>
                  </a:lnTo>
                  <a:cubicBezTo>
                    <a:pt x="4436" y="10772"/>
                    <a:pt x="4893" y="10918"/>
                    <a:pt x="5350" y="10918"/>
                  </a:cubicBezTo>
                  <a:cubicBezTo>
                    <a:pt x="5808" y="10918"/>
                    <a:pt x="6266" y="10772"/>
                    <a:pt x="6650" y="10478"/>
                  </a:cubicBezTo>
                  <a:close/>
                  <a:moveTo>
                    <a:pt x="4387" y="1"/>
                  </a:moveTo>
                  <a:cubicBezTo>
                    <a:pt x="2406" y="1"/>
                    <a:pt x="729" y="1464"/>
                    <a:pt x="464" y="3427"/>
                  </a:cubicBezTo>
                  <a:cubicBezTo>
                    <a:pt x="196" y="5390"/>
                    <a:pt x="1424" y="7244"/>
                    <a:pt x="3333" y="7773"/>
                  </a:cubicBezTo>
                  <a:cubicBezTo>
                    <a:pt x="3430" y="7863"/>
                    <a:pt x="3536" y="7947"/>
                    <a:pt x="3644" y="8023"/>
                  </a:cubicBezTo>
                  <a:lnTo>
                    <a:pt x="3644" y="8772"/>
                  </a:lnTo>
                  <a:cubicBezTo>
                    <a:pt x="3228" y="8870"/>
                    <a:pt x="2913" y="9164"/>
                    <a:pt x="2750" y="9345"/>
                  </a:cubicBezTo>
                  <a:cubicBezTo>
                    <a:pt x="2692" y="9413"/>
                    <a:pt x="2648" y="9489"/>
                    <a:pt x="2623" y="9576"/>
                  </a:cubicBezTo>
                  <a:lnTo>
                    <a:pt x="1221" y="9986"/>
                  </a:lnTo>
                  <a:cubicBezTo>
                    <a:pt x="501" y="10203"/>
                    <a:pt x="4" y="10866"/>
                    <a:pt x="1" y="11623"/>
                  </a:cubicBezTo>
                  <a:lnTo>
                    <a:pt x="1" y="13716"/>
                  </a:lnTo>
                  <a:cubicBezTo>
                    <a:pt x="1" y="13852"/>
                    <a:pt x="102" y="13920"/>
                    <a:pt x="204" y="13920"/>
                  </a:cubicBezTo>
                  <a:cubicBezTo>
                    <a:pt x="305" y="13920"/>
                    <a:pt x="406" y="13852"/>
                    <a:pt x="406" y="13716"/>
                  </a:cubicBezTo>
                  <a:lnTo>
                    <a:pt x="406" y="11623"/>
                  </a:lnTo>
                  <a:cubicBezTo>
                    <a:pt x="410" y="11047"/>
                    <a:pt x="787" y="10543"/>
                    <a:pt x="1337" y="10377"/>
                  </a:cubicBezTo>
                  <a:lnTo>
                    <a:pt x="2623" y="10000"/>
                  </a:lnTo>
                  <a:lnTo>
                    <a:pt x="2753" y="10920"/>
                  </a:lnTo>
                  <a:cubicBezTo>
                    <a:pt x="2764" y="11003"/>
                    <a:pt x="2732" y="11083"/>
                    <a:pt x="2666" y="11134"/>
                  </a:cubicBezTo>
                  <a:lnTo>
                    <a:pt x="2232" y="11460"/>
                  </a:lnTo>
                  <a:cubicBezTo>
                    <a:pt x="2033" y="11608"/>
                    <a:pt x="1938" y="11858"/>
                    <a:pt x="1993" y="12101"/>
                  </a:cubicBezTo>
                  <a:lnTo>
                    <a:pt x="2362" y="13763"/>
                  </a:lnTo>
                  <a:cubicBezTo>
                    <a:pt x="2388" y="13873"/>
                    <a:pt x="2472" y="13922"/>
                    <a:pt x="2557" y="13922"/>
                  </a:cubicBezTo>
                  <a:cubicBezTo>
                    <a:pt x="2676" y="13922"/>
                    <a:pt x="2796" y="13827"/>
                    <a:pt x="2760" y="13673"/>
                  </a:cubicBezTo>
                  <a:lnTo>
                    <a:pt x="2395" y="12014"/>
                  </a:lnTo>
                  <a:cubicBezTo>
                    <a:pt x="2373" y="11927"/>
                    <a:pt x="2406" y="11836"/>
                    <a:pt x="2478" y="11782"/>
                  </a:cubicBezTo>
                  <a:lnTo>
                    <a:pt x="2913" y="11460"/>
                  </a:lnTo>
                  <a:cubicBezTo>
                    <a:pt x="3094" y="11318"/>
                    <a:pt x="3191" y="11090"/>
                    <a:pt x="3159" y="10862"/>
                  </a:cubicBezTo>
                  <a:lnTo>
                    <a:pt x="3007" y="9794"/>
                  </a:lnTo>
                  <a:cubicBezTo>
                    <a:pt x="2996" y="9732"/>
                    <a:pt x="3014" y="9667"/>
                    <a:pt x="3057" y="9616"/>
                  </a:cubicBezTo>
                  <a:cubicBezTo>
                    <a:pt x="3170" y="9489"/>
                    <a:pt x="3380" y="9290"/>
                    <a:pt x="3644" y="9196"/>
                  </a:cubicBezTo>
                  <a:lnTo>
                    <a:pt x="3644" y="11572"/>
                  </a:lnTo>
                  <a:cubicBezTo>
                    <a:pt x="3644" y="11708"/>
                    <a:pt x="3746" y="11776"/>
                    <a:pt x="3849" y="11776"/>
                  </a:cubicBezTo>
                  <a:cubicBezTo>
                    <a:pt x="3951" y="11776"/>
                    <a:pt x="4053" y="11708"/>
                    <a:pt x="4053" y="11572"/>
                  </a:cubicBezTo>
                  <a:lnTo>
                    <a:pt x="4053" y="11478"/>
                  </a:lnTo>
                  <a:cubicBezTo>
                    <a:pt x="4463" y="11677"/>
                    <a:pt x="4906" y="11777"/>
                    <a:pt x="5350" y="11777"/>
                  </a:cubicBezTo>
                  <a:cubicBezTo>
                    <a:pt x="5794" y="11777"/>
                    <a:pt x="6237" y="11677"/>
                    <a:pt x="6647" y="11478"/>
                  </a:cubicBezTo>
                  <a:lnTo>
                    <a:pt x="6647" y="13716"/>
                  </a:lnTo>
                  <a:cubicBezTo>
                    <a:pt x="6647" y="13852"/>
                    <a:pt x="6749" y="13920"/>
                    <a:pt x="6851" y="13920"/>
                  </a:cubicBezTo>
                  <a:cubicBezTo>
                    <a:pt x="6954" y="13920"/>
                    <a:pt x="7056" y="13852"/>
                    <a:pt x="7056" y="13716"/>
                  </a:cubicBezTo>
                  <a:lnTo>
                    <a:pt x="7056" y="9196"/>
                  </a:lnTo>
                  <a:cubicBezTo>
                    <a:pt x="7320" y="9287"/>
                    <a:pt x="7530" y="9489"/>
                    <a:pt x="7643" y="9616"/>
                  </a:cubicBezTo>
                  <a:cubicBezTo>
                    <a:pt x="7686" y="9667"/>
                    <a:pt x="7704" y="9732"/>
                    <a:pt x="7697" y="9794"/>
                  </a:cubicBezTo>
                  <a:lnTo>
                    <a:pt x="7545" y="10862"/>
                  </a:lnTo>
                  <a:cubicBezTo>
                    <a:pt x="7512" y="11090"/>
                    <a:pt x="7606" y="11318"/>
                    <a:pt x="7791" y="11460"/>
                  </a:cubicBezTo>
                  <a:lnTo>
                    <a:pt x="8226" y="11782"/>
                  </a:lnTo>
                  <a:cubicBezTo>
                    <a:pt x="8294" y="11836"/>
                    <a:pt x="8327" y="11927"/>
                    <a:pt x="8309" y="12010"/>
                  </a:cubicBezTo>
                  <a:lnTo>
                    <a:pt x="7940" y="13673"/>
                  </a:lnTo>
                  <a:cubicBezTo>
                    <a:pt x="7906" y="13827"/>
                    <a:pt x="8026" y="13922"/>
                    <a:pt x="8144" y="13922"/>
                  </a:cubicBezTo>
                  <a:cubicBezTo>
                    <a:pt x="8229" y="13922"/>
                    <a:pt x="8312" y="13873"/>
                    <a:pt x="8338" y="13763"/>
                  </a:cubicBezTo>
                  <a:lnTo>
                    <a:pt x="8707" y="12101"/>
                  </a:lnTo>
                  <a:cubicBezTo>
                    <a:pt x="8762" y="11858"/>
                    <a:pt x="8667" y="11608"/>
                    <a:pt x="8468" y="11460"/>
                  </a:cubicBezTo>
                  <a:lnTo>
                    <a:pt x="8037" y="11134"/>
                  </a:lnTo>
                  <a:cubicBezTo>
                    <a:pt x="7972" y="11083"/>
                    <a:pt x="7936" y="11003"/>
                    <a:pt x="7947" y="10924"/>
                  </a:cubicBezTo>
                  <a:lnTo>
                    <a:pt x="8081" y="10004"/>
                  </a:lnTo>
                  <a:lnTo>
                    <a:pt x="9363" y="10380"/>
                  </a:lnTo>
                  <a:cubicBezTo>
                    <a:pt x="9913" y="10543"/>
                    <a:pt x="10294" y="11050"/>
                    <a:pt x="10294" y="11626"/>
                  </a:cubicBezTo>
                  <a:lnTo>
                    <a:pt x="10294" y="13720"/>
                  </a:lnTo>
                  <a:cubicBezTo>
                    <a:pt x="10294" y="13855"/>
                    <a:pt x="10396" y="13923"/>
                    <a:pt x="10498" y="13923"/>
                  </a:cubicBezTo>
                  <a:cubicBezTo>
                    <a:pt x="10601" y="13923"/>
                    <a:pt x="10703" y="13855"/>
                    <a:pt x="10703" y="13720"/>
                  </a:cubicBezTo>
                  <a:lnTo>
                    <a:pt x="10703" y="11623"/>
                  </a:lnTo>
                  <a:cubicBezTo>
                    <a:pt x="10699" y="10866"/>
                    <a:pt x="10203" y="10203"/>
                    <a:pt x="9479" y="9986"/>
                  </a:cubicBezTo>
                  <a:lnTo>
                    <a:pt x="8081" y="9576"/>
                  </a:lnTo>
                  <a:cubicBezTo>
                    <a:pt x="8052" y="9489"/>
                    <a:pt x="8008" y="9413"/>
                    <a:pt x="7950" y="9345"/>
                  </a:cubicBezTo>
                  <a:cubicBezTo>
                    <a:pt x="7791" y="9164"/>
                    <a:pt x="7476" y="8870"/>
                    <a:pt x="7056" y="8772"/>
                  </a:cubicBezTo>
                  <a:lnTo>
                    <a:pt x="7056" y="8023"/>
                  </a:lnTo>
                  <a:cubicBezTo>
                    <a:pt x="7164" y="7947"/>
                    <a:pt x="7270" y="7863"/>
                    <a:pt x="7371" y="7773"/>
                  </a:cubicBezTo>
                  <a:cubicBezTo>
                    <a:pt x="9276" y="7244"/>
                    <a:pt x="10504" y="5390"/>
                    <a:pt x="10236" y="3427"/>
                  </a:cubicBezTo>
                  <a:cubicBezTo>
                    <a:pt x="9971" y="1464"/>
                    <a:pt x="8294" y="1"/>
                    <a:pt x="6317"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0" name="Google Shape;14126;p74">
            <a:extLst>
              <a:ext uri="{FF2B5EF4-FFF2-40B4-BE49-F238E27FC236}">
                <a16:creationId xmlns:a16="http://schemas.microsoft.com/office/drawing/2014/main" id="{D319C70B-ADB9-415B-BA5E-4C0FD9DFC42D}"/>
              </a:ext>
            </a:extLst>
          </p:cNvPr>
          <p:cNvGrpSpPr/>
          <p:nvPr/>
        </p:nvGrpSpPr>
        <p:grpSpPr>
          <a:xfrm>
            <a:off x="6142022" y="4332154"/>
            <a:ext cx="284984" cy="364895"/>
            <a:chOff x="6706096" y="1983482"/>
            <a:chExt cx="284984" cy="364895"/>
          </a:xfrm>
        </p:grpSpPr>
        <p:sp>
          <p:nvSpPr>
            <p:cNvPr id="261" name="Google Shape;14127;p74">
              <a:extLst>
                <a:ext uri="{FF2B5EF4-FFF2-40B4-BE49-F238E27FC236}">
                  <a16:creationId xmlns:a16="http://schemas.microsoft.com/office/drawing/2014/main" id="{598E9B2E-0F36-4A08-AC2A-0DED57248E76}"/>
                </a:ext>
              </a:extLst>
            </p:cNvPr>
            <p:cNvSpPr/>
            <p:nvPr/>
          </p:nvSpPr>
          <p:spPr>
            <a:xfrm>
              <a:off x="6768572" y="1988804"/>
              <a:ext cx="160032" cy="57207"/>
            </a:xfrm>
            <a:custGeom>
              <a:avLst/>
              <a:gdLst/>
              <a:ahLst/>
              <a:cxnLst/>
              <a:rect l="l" t="t" r="r" b="b"/>
              <a:pathLst>
                <a:path w="6104" h="2182" extrusionOk="0">
                  <a:moveTo>
                    <a:pt x="3050" y="1"/>
                  </a:moveTo>
                  <a:cubicBezTo>
                    <a:pt x="1565" y="1"/>
                    <a:pt x="327" y="932"/>
                    <a:pt x="1" y="2181"/>
                  </a:cubicBezTo>
                  <a:lnTo>
                    <a:pt x="6103" y="2181"/>
                  </a:lnTo>
                  <a:cubicBezTo>
                    <a:pt x="5774" y="932"/>
                    <a:pt x="4535" y="1"/>
                    <a:pt x="3050" y="1"/>
                  </a:cubicBezTo>
                  <a:close/>
                </a:path>
              </a:pathLst>
            </a:custGeom>
            <a:solidFill>
              <a:srgbClr val="5266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14128;p74">
              <a:extLst>
                <a:ext uri="{FF2B5EF4-FFF2-40B4-BE49-F238E27FC236}">
                  <a16:creationId xmlns:a16="http://schemas.microsoft.com/office/drawing/2014/main" id="{B534C1C0-D920-415D-887D-14045C8BFE16}"/>
                </a:ext>
              </a:extLst>
            </p:cNvPr>
            <p:cNvSpPr/>
            <p:nvPr/>
          </p:nvSpPr>
          <p:spPr>
            <a:xfrm>
              <a:off x="6732313" y="2131611"/>
              <a:ext cx="232471" cy="112263"/>
            </a:xfrm>
            <a:custGeom>
              <a:avLst/>
              <a:gdLst/>
              <a:ahLst/>
              <a:cxnLst/>
              <a:rect l="l" t="t" r="r" b="b"/>
              <a:pathLst>
                <a:path w="8867" h="4282" extrusionOk="0">
                  <a:moveTo>
                    <a:pt x="1329" y="1"/>
                  </a:moveTo>
                  <a:cubicBezTo>
                    <a:pt x="1203" y="700"/>
                    <a:pt x="786" y="743"/>
                    <a:pt x="761" y="1736"/>
                  </a:cubicBezTo>
                  <a:cubicBezTo>
                    <a:pt x="746" y="2257"/>
                    <a:pt x="772" y="2551"/>
                    <a:pt x="464" y="3018"/>
                  </a:cubicBezTo>
                  <a:cubicBezTo>
                    <a:pt x="0" y="3720"/>
                    <a:pt x="337" y="4282"/>
                    <a:pt x="337" y="4282"/>
                  </a:cubicBezTo>
                  <a:lnTo>
                    <a:pt x="8529" y="4282"/>
                  </a:lnTo>
                  <a:cubicBezTo>
                    <a:pt x="8529" y="4282"/>
                    <a:pt x="8866" y="3720"/>
                    <a:pt x="8403" y="3018"/>
                  </a:cubicBezTo>
                  <a:cubicBezTo>
                    <a:pt x="8095" y="2551"/>
                    <a:pt x="8120" y="2257"/>
                    <a:pt x="8109" y="1736"/>
                  </a:cubicBezTo>
                  <a:cubicBezTo>
                    <a:pt x="8084" y="747"/>
                    <a:pt x="7664" y="700"/>
                    <a:pt x="7541"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14129;p74">
              <a:extLst>
                <a:ext uri="{FF2B5EF4-FFF2-40B4-BE49-F238E27FC236}">
                  <a16:creationId xmlns:a16="http://schemas.microsoft.com/office/drawing/2014/main" id="{166724C2-C3D5-45A3-8D15-BC8DA644F90F}"/>
                </a:ext>
              </a:extLst>
            </p:cNvPr>
            <p:cNvSpPr/>
            <p:nvPr/>
          </p:nvSpPr>
          <p:spPr>
            <a:xfrm>
              <a:off x="6711418" y="2217369"/>
              <a:ext cx="274340" cy="125739"/>
            </a:xfrm>
            <a:custGeom>
              <a:avLst/>
              <a:gdLst/>
              <a:ahLst/>
              <a:cxnLst/>
              <a:rect l="l" t="t" r="r" b="b"/>
              <a:pathLst>
                <a:path w="10464" h="4796" extrusionOk="0">
                  <a:moveTo>
                    <a:pt x="4361" y="0"/>
                  </a:moveTo>
                  <a:lnTo>
                    <a:pt x="938" y="1033"/>
                  </a:lnTo>
                  <a:cubicBezTo>
                    <a:pt x="384" y="1196"/>
                    <a:pt x="0" y="1706"/>
                    <a:pt x="0" y="2286"/>
                  </a:cubicBezTo>
                  <a:lnTo>
                    <a:pt x="0" y="4796"/>
                  </a:lnTo>
                  <a:lnTo>
                    <a:pt x="10464" y="4796"/>
                  </a:lnTo>
                  <a:lnTo>
                    <a:pt x="10464" y="2286"/>
                  </a:lnTo>
                  <a:cubicBezTo>
                    <a:pt x="10464" y="1706"/>
                    <a:pt x="10080" y="1196"/>
                    <a:pt x="9522" y="1033"/>
                  </a:cubicBezTo>
                  <a:lnTo>
                    <a:pt x="6103" y="0"/>
                  </a:lnTo>
                  <a:close/>
                </a:path>
              </a:pathLst>
            </a:custGeom>
            <a:solidFill>
              <a:srgbClr val="ACB9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14130;p74">
              <a:extLst>
                <a:ext uri="{FF2B5EF4-FFF2-40B4-BE49-F238E27FC236}">
                  <a16:creationId xmlns:a16="http://schemas.microsoft.com/office/drawing/2014/main" id="{AC0E4695-3F1C-40E8-BABA-2C305DFE87E3}"/>
                </a:ext>
              </a:extLst>
            </p:cNvPr>
            <p:cNvSpPr/>
            <p:nvPr/>
          </p:nvSpPr>
          <p:spPr>
            <a:xfrm>
              <a:off x="6771718" y="2217369"/>
              <a:ext cx="153739" cy="74379"/>
            </a:xfrm>
            <a:custGeom>
              <a:avLst/>
              <a:gdLst/>
              <a:ahLst/>
              <a:cxnLst/>
              <a:rect l="l" t="t" r="r" b="b"/>
              <a:pathLst>
                <a:path w="5864" h="2837" extrusionOk="0">
                  <a:moveTo>
                    <a:pt x="2061" y="0"/>
                  </a:moveTo>
                  <a:lnTo>
                    <a:pt x="0" y="623"/>
                  </a:lnTo>
                  <a:cubicBezTo>
                    <a:pt x="373" y="1931"/>
                    <a:pt x="1568" y="2836"/>
                    <a:pt x="2930" y="2836"/>
                  </a:cubicBezTo>
                  <a:cubicBezTo>
                    <a:pt x="4292" y="2836"/>
                    <a:pt x="5491" y="1931"/>
                    <a:pt x="5864" y="623"/>
                  </a:cubicBezTo>
                  <a:lnTo>
                    <a:pt x="5860" y="623"/>
                  </a:lnTo>
                  <a:lnTo>
                    <a:pt x="3803" y="0"/>
                  </a:lnTo>
                  <a:close/>
                </a:path>
              </a:pathLst>
            </a:custGeom>
            <a:solidFill>
              <a:srgbClr val="899C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14131;p74">
              <a:extLst>
                <a:ext uri="{FF2B5EF4-FFF2-40B4-BE49-F238E27FC236}">
                  <a16:creationId xmlns:a16="http://schemas.microsoft.com/office/drawing/2014/main" id="{41219BED-4678-4C77-ACE9-8A2542CCAC22}"/>
                </a:ext>
              </a:extLst>
            </p:cNvPr>
            <p:cNvSpPr/>
            <p:nvPr/>
          </p:nvSpPr>
          <p:spPr>
            <a:xfrm>
              <a:off x="6762778" y="2227724"/>
              <a:ext cx="28603" cy="115383"/>
            </a:xfrm>
            <a:custGeom>
              <a:avLst/>
              <a:gdLst/>
              <a:ahLst/>
              <a:cxnLst/>
              <a:rect l="l" t="t" r="r" b="b"/>
              <a:pathLst>
                <a:path w="1091" h="4401" extrusionOk="0">
                  <a:moveTo>
                    <a:pt x="1091" y="0"/>
                  </a:moveTo>
                  <a:lnTo>
                    <a:pt x="1" y="330"/>
                  </a:lnTo>
                  <a:lnTo>
                    <a:pt x="1" y="4401"/>
                  </a:lnTo>
                  <a:lnTo>
                    <a:pt x="1091" y="4401"/>
                  </a:lnTo>
                  <a:lnTo>
                    <a:pt x="1091" y="0"/>
                  </a:lnTo>
                  <a:close/>
                </a:path>
              </a:pathLst>
            </a:custGeom>
            <a:solidFill>
              <a:srgbClr val="6F80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14132;p74">
              <a:extLst>
                <a:ext uri="{FF2B5EF4-FFF2-40B4-BE49-F238E27FC236}">
                  <a16:creationId xmlns:a16="http://schemas.microsoft.com/office/drawing/2014/main" id="{BB79CEEE-8029-4D40-B67F-C181843ED074}"/>
                </a:ext>
              </a:extLst>
            </p:cNvPr>
            <p:cNvSpPr/>
            <p:nvPr/>
          </p:nvSpPr>
          <p:spPr>
            <a:xfrm>
              <a:off x="6905690" y="2227724"/>
              <a:ext cx="28603" cy="115383"/>
            </a:xfrm>
            <a:custGeom>
              <a:avLst/>
              <a:gdLst/>
              <a:ahLst/>
              <a:cxnLst/>
              <a:rect l="l" t="t" r="r" b="b"/>
              <a:pathLst>
                <a:path w="1091" h="4401" extrusionOk="0">
                  <a:moveTo>
                    <a:pt x="0" y="0"/>
                  </a:moveTo>
                  <a:lnTo>
                    <a:pt x="0" y="4401"/>
                  </a:lnTo>
                  <a:lnTo>
                    <a:pt x="1091" y="4401"/>
                  </a:lnTo>
                  <a:lnTo>
                    <a:pt x="1091" y="330"/>
                  </a:lnTo>
                  <a:lnTo>
                    <a:pt x="0" y="0"/>
                  </a:lnTo>
                  <a:close/>
                </a:path>
              </a:pathLst>
            </a:custGeom>
            <a:solidFill>
              <a:srgbClr val="6F80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14133;p74">
              <a:extLst>
                <a:ext uri="{FF2B5EF4-FFF2-40B4-BE49-F238E27FC236}">
                  <a16:creationId xmlns:a16="http://schemas.microsoft.com/office/drawing/2014/main" id="{2C6E6573-5EB8-43A8-B318-029463D18A37}"/>
                </a:ext>
              </a:extLst>
            </p:cNvPr>
            <p:cNvSpPr/>
            <p:nvPr/>
          </p:nvSpPr>
          <p:spPr>
            <a:xfrm>
              <a:off x="6751400" y="2068873"/>
              <a:ext cx="194298" cy="137222"/>
            </a:xfrm>
            <a:custGeom>
              <a:avLst/>
              <a:gdLst/>
              <a:ahLst/>
              <a:cxnLst/>
              <a:rect l="l" t="t" r="r" b="b"/>
              <a:pathLst>
                <a:path w="7411" h="5234" extrusionOk="0">
                  <a:moveTo>
                    <a:pt x="873" y="0"/>
                  </a:moveTo>
                  <a:lnTo>
                    <a:pt x="873" y="1525"/>
                  </a:lnTo>
                  <a:lnTo>
                    <a:pt x="547" y="1525"/>
                  </a:lnTo>
                  <a:cubicBezTo>
                    <a:pt x="243" y="1525"/>
                    <a:pt x="0" y="1771"/>
                    <a:pt x="0" y="2072"/>
                  </a:cubicBezTo>
                  <a:cubicBezTo>
                    <a:pt x="0" y="2372"/>
                    <a:pt x="243" y="2615"/>
                    <a:pt x="547" y="2615"/>
                  </a:cubicBezTo>
                  <a:lnTo>
                    <a:pt x="884" y="2615"/>
                  </a:lnTo>
                  <a:cubicBezTo>
                    <a:pt x="992" y="4093"/>
                    <a:pt x="2224" y="5233"/>
                    <a:pt x="3705" y="5233"/>
                  </a:cubicBezTo>
                  <a:cubicBezTo>
                    <a:pt x="5186" y="5233"/>
                    <a:pt x="6418" y="4093"/>
                    <a:pt x="6526" y="2615"/>
                  </a:cubicBezTo>
                  <a:lnTo>
                    <a:pt x="6867" y="2615"/>
                  </a:lnTo>
                  <a:cubicBezTo>
                    <a:pt x="7168" y="2615"/>
                    <a:pt x="7410" y="2372"/>
                    <a:pt x="7410" y="2072"/>
                  </a:cubicBezTo>
                  <a:cubicBezTo>
                    <a:pt x="7410" y="1771"/>
                    <a:pt x="7168" y="1525"/>
                    <a:pt x="6867" y="1525"/>
                  </a:cubicBezTo>
                  <a:lnTo>
                    <a:pt x="6537" y="1525"/>
                  </a:lnTo>
                  <a:lnTo>
                    <a:pt x="6537" y="0"/>
                  </a:lnTo>
                  <a:close/>
                </a:path>
              </a:pathLst>
            </a:custGeom>
            <a:solidFill>
              <a:srgbClr val="ECF0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14134;p74">
              <a:extLst>
                <a:ext uri="{FF2B5EF4-FFF2-40B4-BE49-F238E27FC236}">
                  <a16:creationId xmlns:a16="http://schemas.microsoft.com/office/drawing/2014/main" id="{93675893-4D17-4E61-9B5A-7141B231E718}"/>
                </a:ext>
              </a:extLst>
            </p:cNvPr>
            <p:cNvSpPr/>
            <p:nvPr/>
          </p:nvSpPr>
          <p:spPr>
            <a:xfrm>
              <a:off x="6751400" y="2068873"/>
              <a:ext cx="171410" cy="116327"/>
            </a:xfrm>
            <a:custGeom>
              <a:avLst/>
              <a:gdLst/>
              <a:ahLst/>
              <a:cxnLst/>
              <a:rect l="l" t="t" r="r" b="b"/>
              <a:pathLst>
                <a:path w="6538" h="4437" extrusionOk="0">
                  <a:moveTo>
                    <a:pt x="873" y="0"/>
                  </a:moveTo>
                  <a:lnTo>
                    <a:pt x="873" y="1525"/>
                  </a:lnTo>
                  <a:lnTo>
                    <a:pt x="547" y="1525"/>
                  </a:lnTo>
                  <a:cubicBezTo>
                    <a:pt x="243" y="1525"/>
                    <a:pt x="0" y="1771"/>
                    <a:pt x="0" y="2072"/>
                  </a:cubicBezTo>
                  <a:cubicBezTo>
                    <a:pt x="0" y="2372"/>
                    <a:pt x="243" y="2615"/>
                    <a:pt x="547" y="2615"/>
                  </a:cubicBezTo>
                  <a:lnTo>
                    <a:pt x="884" y="2615"/>
                  </a:lnTo>
                  <a:cubicBezTo>
                    <a:pt x="935" y="3307"/>
                    <a:pt x="1242" y="3959"/>
                    <a:pt x="1742" y="4437"/>
                  </a:cubicBezTo>
                  <a:lnTo>
                    <a:pt x="1742" y="2177"/>
                  </a:lnTo>
                  <a:cubicBezTo>
                    <a:pt x="1742" y="1575"/>
                    <a:pt x="2231" y="1087"/>
                    <a:pt x="2832" y="1087"/>
                  </a:cubicBezTo>
                  <a:lnTo>
                    <a:pt x="6537" y="1087"/>
                  </a:lnTo>
                  <a:lnTo>
                    <a:pt x="6537" y="0"/>
                  </a:lnTo>
                  <a:close/>
                </a:path>
              </a:pathLst>
            </a:custGeom>
            <a:solidFill>
              <a:srgbClr val="E7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14135;p74">
              <a:extLst>
                <a:ext uri="{FF2B5EF4-FFF2-40B4-BE49-F238E27FC236}">
                  <a16:creationId xmlns:a16="http://schemas.microsoft.com/office/drawing/2014/main" id="{5F33C087-1ACA-4517-8F37-8626C656ACF0}"/>
                </a:ext>
              </a:extLst>
            </p:cNvPr>
            <p:cNvSpPr/>
            <p:nvPr/>
          </p:nvSpPr>
          <p:spPr>
            <a:xfrm>
              <a:off x="6762778" y="2080251"/>
              <a:ext cx="22914" cy="31356"/>
            </a:xfrm>
            <a:custGeom>
              <a:avLst/>
              <a:gdLst/>
              <a:ahLst/>
              <a:cxnLst/>
              <a:rect l="l" t="t" r="r" b="b"/>
              <a:pathLst>
                <a:path w="874" h="1196" extrusionOk="0">
                  <a:moveTo>
                    <a:pt x="1" y="1"/>
                  </a:moveTo>
                  <a:lnTo>
                    <a:pt x="1" y="1196"/>
                  </a:lnTo>
                  <a:lnTo>
                    <a:pt x="493" y="1138"/>
                  </a:lnTo>
                  <a:cubicBezTo>
                    <a:pt x="711" y="1109"/>
                    <a:pt x="874" y="924"/>
                    <a:pt x="874" y="703"/>
                  </a:cubicBezTo>
                  <a:lnTo>
                    <a:pt x="874" y="1"/>
                  </a:lnTo>
                  <a:close/>
                </a:path>
              </a:pathLst>
            </a:custGeom>
            <a:solidFill>
              <a:srgbClr val="D4DD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14136;p74">
              <a:extLst>
                <a:ext uri="{FF2B5EF4-FFF2-40B4-BE49-F238E27FC236}">
                  <a16:creationId xmlns:a16="http://schemas.microsoft.com/office/drawing/2014/main" id="{8EB26BFA-C721-4AA5-958C-835EDB070EEF}"/>
                </a:ext>
              </a:extLst>
            </p:cNvPr>
            <p:cNvSpPr/>
            <p:nvPr/>
          </p:nvSpPr>
          <p:spPr>
            <a:xfrm>
              <a:off x="6911379" y="2080251"/>
              <a:ext cx="22914" cy="31461"/>
            </a:xfrm>
            <a:custGeom>
              <a:avLst/>
              <a:gdLst/>
              <a:ahLst/>
              <a:cxnLst/>
              <a:rect l="l" t="t" r="r" b="b"/>
              <a:pathLst>
                <a:path w="874" h="1200" extrusionOk="0">
                  <a:moveTo>
                    <a:pt x="1" y="1"/>
                  </a:moveTo>
                  <a:lnTo>
                    <a:pt x="1" y="703"/>
                  </a:lnTo>
                  <a:cubicBezTo>
                    <a:pt x="1" y="924"/>
                    <a:pt x="164" y="1109"/>
                    <a:pt x="385" y="1138"/>
                  </a:cubicBezTo>
                  <a:lnTo>
                    <a:pt x="874" y="1199"/>
                  </a:lnTo>
                  <a:lnTo>
                    <a:pt x="874" y="1"/>
                  </a:lnTo>
                  <a:close/>
                </a:path>
              </a:pathLst>
            </a:custGeom>
            <a:solidFill>
              <a:srgbClr val="D4DD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14137;p74">
              <a:extLst>
                <a:ext uri="{FF2B5EF4-FFF2-40B4-BE49-F238E27FC236}">
                  <a16:creationId xmlns:a16="http://schemas.microsoft.com/office/drawing/2014/main" id="{4793744A-B0C2-49D8-A558-65EBFF6DF5B7}"/>
                </a:ext>
              </a:extLst>
            </p:cNvPr>
            <p:cNvSpPr/>
            <p:nvPr/>
          </p:nvSpPr>
          <p:spPr>
            <a:xfrm>
              <a:off x="6757089" y="2045985"/>
              <a:ext cx="182893" cy="34292"/>
            </a:xfrm>
            <a:custGeom>
              <a:avLst/>
              <a:gdLst/>
              <a:ahLst/>
              <a:cxnLst/>
              <a:rect l="l" t="t" r="r" b="b"/>
              <a:pathLst>
                <a:path w="6976" h="1308" extrusionOk="0">
                  <a:moveTo>
                    <a:pt x="218" y="0"/>
                  </a:moveTo>
                  <a:cubicBezTo>
                    <a:pt x="98" y="0"/>
                    <a:pt x="0" y="98"/>
                    <a:pt x="0" y="217"/>
                  </a:cubicBezTo>
                  <a:lnTo>
                    <a:pt x="0" y="1090"/>
                  </a:lnTo>
                  <a:cubicBezTo>
                    <a:pt x="0" y="1210"/>
                    <a:pt x="98" y="1308"/>
                    <a:pt x="218" y="1308"/>
                  </a:cubicBezTo>
                  <a:lnTo>
                    <a:pt x="6759" y="1308"/>
                  </a:lnTo>
                  <a:cubicBezTo>
                    <a:pt x="6878" y="1308"/>
                    <a:pt x="6976" y="1210"/>
                    <a:pt x="6976" y="1090"/>
                  </a:cubicBezTo>
                  <a:lnTo>
                    <a:pt x="6976" y="217"/>
                  </a:lnTo>
                  <a:cubicBezTo>
                    <a:pt x="6976" y="98"/>
                    <a:pt x="6878" y="0"/>
                    <a:pt x="6759" y="0"/>
                  </a:cubicBezTo>
                  <a:close/>
                </a:path>
              </a:pathLst>
            </a:custGeom>
            <a:solidFill>
              <a:srgbClr val="6F80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14138;p74">
              <a:extLst>
                <a:ext uri="{FF2B5EF4-FFF2-40B4-BE49-F238E27FC236}">
                  <a16:creationId xmlns:a16="http://schemas.microsoft.com/office/drawing/2014/main" id="{AF751618-9299-4F2B-B8E2-7F27410DBFA0}"/>
                </a:ext>
              </a:extLst>
            </p:cNvPr>
            <p:cNvSpPr/>
            <p:nvPr/>
          </p:nvSpPr>
          <p:spPr>
            <a:xfrm>
              <a:off x="6818150" y="1988857"/>
              <a:ext cx="106260" cy="45750"/>
            </a:xfrm>
            <a:custGeom>
              <a:avLst/>
              <a:gdLst/>
              <a:ahLst/>
              <a:cxnLst/>
              <a:rect l="l" t="t" r="r" b="b"/>
              <a:pathLst>
                <a:path w="4053" h="1745" extrusionOk="0">
                  <a:moveTo>
                    <a:pt x="1163" y="0"/>
                  </a:moveTo>
                  <a:cubicBezTo>
                    <a:pt x="1122" y="0"/>
                    <a:pt x="1081" y="1"/>
                    <a:pt x="1040" y="3"/>
                  </a:cubicBezTo>
                  <a:lnTo>
                    <a:pt x="1032" y="3"/>
                  </a:lnTo>
                  <a:cubicBezTo>
                    <a:pt x="754" y="191"/>
                    <a:pt x="511" y="426"/>
                    <a:pt x="315" y="702"/>
                  </a:cubicBezTo>
                  <a:cubicBezTo>
                    <a:pt x="0" y="1133"/>
                    <a:pt x="308" y="1741"/>
                    <a:pt x="844" y="1745"/>
                  </a:cubicBezTo>
                  <a:lnTo>
                    <a:pt x="4053" y="1745"/>
                  </a:lnTo>
                  <a:cubicBezTo>
                    <a:pt x="3582" y="719"/>
                    <a:pt x="2465" y="0"/>
                    <a:pt x="1163" y="0"/>
                  </a:cubicBezTo>
                  <a:close/>
                </a:path>
              </a:pathLst>
            </a:custGeom>
            <a:solidFill>
              <a:srgbClr val="6F80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14139;p74">
              <a:extLst>
                <a:ext uri="{FF2B5EF4-FFF2-40B4-BE49-F238E27FC236}">
                  <a16:creationId xmlns:a16="http://schemas.microsoft.com/office/drawing/2014/main" id="{5AEC2320-656D-48B5-973C-F35821E673CA}"/>
                </a:ext>
              </a:extLst>
            </p:cNvPr>
            <p:cNvSpPr/>
            <p:nvPr/>
          </p:nvSpPr>
          <p:spPr>
            <a:xfrm>
              <a:off x="6745684" y="2291721"/>
              <a:ext cx="17120" cy="51386"/>
            </a:xfrm>
            <a:custGeom>
              <a:avLst/>
              <a:gdLst/>
              <a:ahLst/>
              <a:cxnLst/>
              <a:rect l="l" t="t" r="r" b="b"/>
              <a:pathLst>
                <a:path w="653" h="1960" extrusionOk="0">
                  <a:moveTo>
                    <a:pt x="653" y="0"/>
                  </a:moveTo>
                  <a:cubicBezTo>
                    <a:pt x="294" y="0"/>
                    <a:pt x="1" y="290"/>
                    <a:pt x="1" y="652"/>
                  </a:cubicBezTo>
                  <a:lnTo>
                    <a:pt x="1" y="1960"/>
                  </a:lnTo>
                  <a:lnTo>
                    <a:pt x="653" y="1960"/>
                  </a:lnTo>
                  <a:lnTo>
                    <a:pt x="653" y="0"/>
                  </a:lnTo>
                  <a:close/>
                </a:path>
              </a:pathLst>
            </a:custGeom>
            <a:solidFill>
              <a:srgbClr val="899C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14140;p74">
              <a:extLst>
                <a:ext uri="{FF2B5EF4-FFF2-40B4-BE49-F238E27FC236}">
                  <a16:creationId xmlns:a16="http://schemas.microsoft.com/office/drawing/2014/main" id="{914FC61F-81CA-4EA6-9165-C9640B909143}"/>
                </a:ext>
              </a:extLst>
            </p:cNvPr>
            <p:cNvSpPr/>
            <p:nvPr/>
          </p:nvSpPr>
          <p:spPr>
            <a:xfrm>
              <a:off x="6934267" y="2291721"/>
              <a:ext cx="17120" cy="51386"/>
            </a:xfrm>
            <a:custGeom>
              <a:avLst/>
              <a:gdLst/>
              <a:ahLst/>
              <a:cxnLst/>
              <a:rect l="l" t="t" r="r" b="b"/>
              <a:pathLst>
                <a:path w="653" h="1960" extrusionOk="0">
                  <a:moveTo>
                    <a:pt x="1" y="0"/>
                  </a:moveTo>
                  <a:lnTo>
                    <a:pt x="1" y="1960"/>
                  </a:lnTo>
                  <a:lnTo>
                    <a:pt x="652" y="1960"/>
                  </a:lnTo>
                  <a:lnTo>
                    <a:pt x="652" y="652"/>
                  </a:lnTo>
                  <a:cubicBezTo>
                    <a:pt x="652" y="290"/>
                    <a:pt x="359" y="0"/>
                    <a:pt x="1" y="0"/>
                  </a:cubicBezTo>
                  <a:close/>
                </a:path>
              </a:pathLst>
            </a:custGeom>
            <a:solidFill>
              <a:srgbClr val="899C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14141;p74">
              <a:extLst>
                <a:ext uri="{FF2B5EF4-FFF2-40B4-BE49-F238E27FC236}">
                  <a16:creationId xmlns:a16="http://schemas.microsoft.com/office/drawing/2014/main" id="{0B6F342C-7A2E-4A77-996F-7653137C3804}"/>
                </a:ext>
              </a:extLst>
            </p:cNvPr>
            <p:cNvSpPr/>
            <p:nvPr/>
          </p:nvSpPr>
          <p:spPr>
            <a:xfrm>
              <a:off x="6771718" y="2227724"/>
              <a:ext cx="19768" cy="39720"/>
            </a:xfrm>
            <a:custGeom>
              <a:avLst/>
              <a:gdLst/>
              <a:ahLst/>
              <a:cxnLst/>
              <a:rect l="l" t="t" r="r" b="b"/>
              <a:pathLst>
                <a:path w="754" h="1515" extrusionOk="0">
                  <a:moveTo>
                    <a:pt x="750" y="0"/>
                  </a:moveTo>
                  <a:lnTo>
                    <a:pt x="562" y="58"/>
                  </a:lnTo>
                  <a:lnTo>
                    <a:pt x="0" y="228"/>
                  </a:lnTo>
                  <a:cubicBezTo>
                    <a:pt x="141" y="714"/>
                    <a:pt x="399" y="1155"/>
                    <a:pt x="753" y="1514"/>
                  </a:cubicBezTo>
                  <a:lnTo>
                    <a:pt x="750" y="0"/>
                  </a:lnTo>
                  <a:close/>
                </a:path>
              </a:pathLst>
            </a:custGeom>
            <a:solidFill>
              <a:srgbClr val="5266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14142;p74">
              <a:extLst>
                <a:ext uri="{FF2B5EF4-FFF2-40B4-BE49-F238E27FC236}">
                  <a16:creationId xmlns:a16="http://schemas.microsoft.com/office/drawing/2014/main" id="{DBC471C2-AA5A-4FB6-935D-DB42A0BCAC77}"/>
                </a:ext>
              </a:extLst>
            </p:cNvPr>
            <p:cNvSpPr/>
            <p:nvPr/>
          </p:nvSpPr>
          <p:spPr>
            <a:xfrm>
              <a:off x="6905690" y="2227724"/>
              <a:ext cx="19689" cy="39720"/>
            </a:xfrm>
            <a:custGeom>
              <a:avLst/>
              <a:gdLst/>
              <a:ahLst/>
              <a:cxnLst/>
              <a:rect l="l" t="t" r="r" b="b"/>
              <a:pathLst>
                <a:path w="751" h="1515" extrusionOk="0">
                  <a:moveTo>
                    <a:pt x="0" y="0"/>
                  </a:moveTo>
                  <a:lnTo>
                    <a:pt x="0" y="1514"/>
                  </a:lnTo>
                  <a:cubicBezTo>
                    <a:pt x="355" y="1155"/>
                    <a:pt x="612" y="714"/>
                    <a:pt x="750" y="228"/>
                  </a:cubicBezTo>
                  <a:lnTo>
                    <a:pt x="189" y="58"/>
                  </a:lnTo>
                  <a:lnTo>
                    <a:pt x="0" y="0"/>
                  </a:lnTo>
                  <a:close/>
                </a:path>
              </a:pathLst>
            </a:custGeom>
            <a:solidFill>
              <a:srgbClr val="5266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14143;p74">
              <a:extLst>
                <a:ext uri="{FF2B5EF4-FFF2-40B4-BE49-F238E27FC236}">
                  <a16:creationId xmlns:a16="http://schemas.microsoft.com/office/drawing/2014/main" id="{43B6F8F4-DF08-44E5-BC3A-81700B8C2781}"/>
                </a:ext>
              </a:extLst>
            </p:cNvPr>
            <p:cNvSpPr/>
            <p:nvPr/>
          </p:nvSpPr>
          <p:spPr>
            <a:xfrm>
              <a:off x="6785666" y="2143121"/>
              <a:ext cx="125844" cy="131533"/>
            </a:xfrm>
            <a:custGeom>
              <a:avLst/>
              <a:gdLst/>
              <a:ahLst/>
              <a:cxnLst/>
              <a:rect l="l" t="t" r="r" b="b"/>
              <a:pathLst>
                <a:path w="4800" h="5017" extrusionOk="0">
                  <a:moveTo>
                    <a:pt x="4150" y="0"/>
                  </a:moveTo>
                  <a:cubicBezTo>
                    <a:pt x="4148" y="0"/>
                    <a:pt x="4146" y="0"/>
                    <a:pt x="4144" y="0"/>
                  </a:cubicBezTo>
                  <a:lnTo>
                    <a:pt x="656" y="0"/>
                  </a:lnTo>
                  <a:cubicBezTo>
                    <a:pt x="654" y="0"/>
                    <a:pt x="652" y="0"/>
                    <a:pt x="650" y="0"/>
                  </a:cubicBezTo>
                  <a:cubicBezTo>
                    <a:pt x="290" y="0"/>
                    <a:pt x="1" y="296"/>
                    <a:pt x="1" y="656"/>
                  </a:cubicBezTo>
                  <a:lnTo>
                    <a:pt x="1" y="2615"/>
                  </a:lnTo>
                  <a:cubicBezTo>
                    <a:pt x="1" y="3941"/>
                    <a:pt x="1076" y="5016"/>
                    <a:pt x="2402" y="5016"/>
                  </a:cubicBezTo>
                  <a:cubicBezTo>
                    <a:pt x="3724" y="5016"/>
                    <a:pt x="4799" y="3941"/>
                    <a:pt x="4799" y="2615"/>
                  </a:cubicBezTo>
                  <a:lnTo>
                    <a:pt x="4799" y="656"/>
                  </a:lnTo>
                  <a:cubicBezTo>
                    <a:pt x="4799" y="292"/>
                    <a:pt x="4510" y="0"/>
                    <a:pt x="4150" y="0"/>
                  </a:cubicBezTo>
                  <a:close/>
                </a:path>
              </a:pathLst>
            </a:custGeom>
            <a:solidFill>
              <a:srgbClr val="D4DD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14144;p74">
              <a:extLst>
                <a:ext uri="{FF2B5EF4-FFF2-40B4-BE49-F238E27FC236}">
                  <a16:creationId xmlns:a16="http://schemas.microsoft.com/office/drawing/2014/main" id="{AFF3D4AD-FA3F-43ED-AC38-D9D2559C205B}"/>
                </a:ext>
              </a:extLst>
            </p:cNvPr>
            <p:cNvSpPr/>
            <p:nvPr/>
          </p:nvSpPr>
          <p:spPr>
            <a:xfrm>
              <a:off x="6785666" y="2143121"/>
              <a:ext cx="99731" cy="131428"/>
            </a:xfrm>
            <a:custGeom>
              <a:avLst/>
              <a:gdLst/>
              <a:ahLst/>
              <a:cxnLst/>
              <a:rect l="l" t="t" r="r" b="b"/>
              <a:pathLst>
                <a:path w="3804" h="5013" extrusionOk="0">
                  <a:moveTo>
                    <a:pt x="652" y="0"/>
                  </a:moveTo>
                  <a:cubicBezTo>
                    <a:pt x="290" y="0"/>
                    <a:pt x="1" y="294"/>
                    <a:pt x="1" y="656"/>
                  </a:cubicBezTo>
                  <a:lnTo>
                    <a:pt x="1" y="2615"/>
                  </a:lnTo>
                  <a:cubicBezTo>
                    <a:pt x="1" y="3517"/>
                    <a:pt x="504" y="4343"/>
                    <a:pt x="1308" y="4752"/>
                  </a:cubicBezTo>
                  <a:cubicBezTo>
                    <a:pt x="1651" y="4927"/>
                    <a:pt x="2024" y="5013"/>
                    <a:pt x="2395" y="5013"/>
                  </a:cubicBezTo>
                  <a:cubicBezTo>
                    <a:pt x="2892" y="5013"/>
                    <a:pt x="3386" y="4858"/>
                    <a:pt x="3803" y="4553"/>
                  </a:cubicBezTo>
                  <a:lnTo>
                    <a:pt x="3803" y="4553"/>
                  </a:lnTo>
                  <a:cubicBezTo>
                    <a:pt x="3698" y="4567"/>
                    <a:pt x="3593" y="4574"/>
                    <a:pt x="3488" y="4578"/>
                  </a:cubicBezTo>
                  <a:cubicBezTo>
                    <a:pt x="2163" y="4578"/>
                    <a:pt x="1087" y="3502"/>
                    <a:pt x="1087" y="2177"/>
                  </a:cubicBezTo>
                  <a:lnTo>
                    <a:pt x="1087" y="0"/>
                  </a:ln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14145;p74">
              <a:extLst>
                <a:ext uri="{FF2B5EF4-FFF2-40B4-BE49-F238E27FC236}">
                  <a16:creationId xmlns:a16="http://schemas.microsoft.com/office/drawing/2014/main" id="{1EAAA7AC-D37C-4A7A-97B6-816CC498290C}"/>
                </a:ext>
              </a:extLst>
            </p:cNvPr>
            <p:cNvSpPr/>
            <p:nvPr/>
          </p:nvSpPr>
          <p:spPr>
            <a:xfrm>
              <a:off x="6808921" y="2109221"/>
              <a:ext cx="10671" cy="16386"/>
            </a:xfrm>
            <a:custGeom>
              <a:avLst/>
              <a:gdLst/>
              <a:ahLst/>
              <a:cxnLst/>
              <a:rect l="l" t="t" r="r" b="b"/>
              <a:pathLst>
                <a:path w="407" h="625" extrusionOk="0">
                  <a:moveTo>
                    <a:pt x="204" y="0"/>
                  </a:moveTo>
                  <a:cubicBezTo>
                    <a:pt x="91" y="0"/>
                    <a:pt x="1" y="91"/>
                    <a:pt x="1" y="203"/>
                  </a:cubicBezTo>
                  <a:lnTo>
                    <a:pt x="1" y="420"/>
                  </a:lnTo>
                  <a:cubicBezTo>
                    <a:pt x="1" y="556"/>
                    <a:pt x="102" y="624"/>
                    <a:pt x="204" y="624"/>
                  </a:cubicBezTo>
                  <a:cubicBezTo>
                    <a:pt x="305" y="624"/>
                    <a:pt x="407" y="556"/>
                    <a:pt x="407" y="420"/>
                  </a:cubicBezTo>
                  <a:lnTo>
                    <a:pt x="407" y="203"/>
                  </a:lnTo>
                  <a:cubicBezTo>
                    <a:pt x="407" y="91"/>
                    <a:pt x="316" y="0"/>
                    <a:pt x="204"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14146;p74">
              <a:extLst>
                <a:ext uri="{FF2B5EF4-FFF2-40B4-BE49-F238E27FC236}">
                  <a16:creationId xmlns:a16="http://schemas.microsoft.com/office/drawing/2014/main" id="{97DCBB03-440B-46BA-A9D8-B65C74980A4F}"/>
                </a:ext>
              </a:extLst>
            </p:cNvPr>
            <p:cNvSpPr/>
            <p:nvPr/>
          </p:nvSpPr>
          <p:spPr>
            <a:xfrm>
              <a:off x="6877480" y="2109221"/>
              <a:ext cx="10671" cy="16386"/>
            </a:xfrm>
            <a:custGeom>
              <a:avLst/>
              <a:gdLst/>
              <a:ahLst/>
              <a:cxnLst/>
              <a:rect l="l" t="t" r="r" b="b"/>
              <a:pathLst>
                <a:path w="407" h="625" extrusionOk="0">
                  <a:moveTo>
                    <a:pt x="204" y="0"/>
                  </a:moveTo>
                  <a:cubicBezTo>
                    <a:pt x="91" y="0"/>
                    <a:pt x="1" y="91"/>
                    <a:pt x="1" y="203"/>
                  </a:cubicBezTo>
                  <a:lnTo>
                    <a:pt x="1" y="420"/>
                  </a:lnTo>
                  <a:cubicBezTo>
                    <a:pt x="1" y="556"/>
                    <a:pt x="102" y="624"/>
                    <a:pt x="204" y="624"/>
                  </a:cubicBezTo>
                  <a:cubicBezTo>
                    <a:pt x="305" y="624"/>
                    <a:pt x="406" y="556"/>
                    <a:pt x="406" y="420"/>
                  </a:cubicBezTo>
                  <a:lnTo>
                    <a:pt x="406" y="203"/>
                  </a:lnTo>
                  <a:cubicBezTo>
                    <a:pt x="406" y="91"/>
                    <a:pt x="316" y="0"/>
                    <a:pt x="204"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14147;p74">
              <a:extLst>
                <a:ext uri="{FF2B5EF4-FFF2-40B4-BE49-F238E27FC236}">
                  <a16:creationId xmlns:a16="http://schemas.microsoft.com/office/drawing/2014/main" id="{4D857EEA-1211-4231-9F62-B9FF335D5609}"/>
                </a:ext>
              </a:extLst>
            </p:cNvPr>
            <p:cNvSpPr/>
            <p:nvPr/>
          </p:nvSpPr>
          <p:spPr>
            <a:xfrm>
              <a:off x="6823708" y="2160555"/>
              <a:ext cx="49682" cy="16491"/>
            </a:xfrm>
            <a:custGeom>
              <a:avLst/>
              <a:gdLst/>
              <a:ahLst/>
              <a:cxnLst/>
              <a:rect l="l" t="t" r="r" b="b"/>
              <a:pathLst>
                <a:path w="1895" h="629" extrusionOk="0">
                  <a:moveTo>
                    <a:pt x="295" y="0"/>
                  </a:moveTo>
                  <a:cubicBezTo>
                    <a:pt x="136" y="0"/>
                    <a:pt x="0" y="205"/>
                    <a:pt x="150" y="353"/>
                  </a:cubicBezTo>
                  <a:cubicBezTo>
                    <a:pt x="324" y="527"/>
                    <a:pt x="625" y="628"/>
                    <a:pt x="947" y="628"/>
                  </a:cubicBezTo>
                  <a:cubicBezTo>
                    <a:pt x="1269" y="628"/>
                    <a:pt x="1570" y="523"/>
                    <a:pt x="1744" y="353"/>
                  </a:cubicBezTo>
                  <a:cubicBezTo>
                    <a:pt x="1894" y="205"/>
                    <a:pt x="1758" y="0"/>
                    <a:pt x="1600" y="0"/>
                  </a:cubicBezTo>
                  <a:cubicBezTo>
                    <a:pt x="1552" y="0"/>
                    <a:pt x="1502" y="19"/>
                    <a:pt x="1458" y="63"/>
                  </a:cubicBezTo>
                  <a:cubicBezTo>
                    <a:pt x="1382" y="136"/>
                    <a:pt x="1204" y="223"/>
                    <a:pt x="947" y="223"/>
                  </a:cubicBezTo>
                  <a:cubicBezTo>
                    <a:pt x="690" y="223"/>
                    <a:pt x="513" y="136"/>
                    <a:pt x="436" y="63"/>
                  </a:cubicBezTo>
                  <a:cubicBezTo>
                    <a:pt x="392" y="19"/>
                    <a:pt x="342" y="0"/>
                    <a:pt x="295"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14148;p74">
              <a:extLst>
                <a:ext uri="{FF2B5EF4-FFF2-40B4-BE49-F238E27FC236}">
                  <a16:creationId xmlns:a16="http://schemas.microsoft.com/office/drawing/2014/main" id="{301D7852-B8DD-49C1-8CD2-B1DC9F622D08}"/>
                </a:ext>
              </a:extLst>
            </p:cNvPr>
            <p:cNvSpPr/>
            <p:nvPr/>
          </p:nvSpPr>
          <p:spPr>
            <a:xfrm>
              <a:off x="6706096" y="1983482"/>
              <a:ext cx="284984" cy="364895"/>
            </a:xfrm>
            <a:custGeom>
              <a:avLst/>
              <a:gdLst/>
              <a:ahLst/>
              <a:cxnLst/>
              <a:rect l="l" t="t" r="r" b="b"/>
              <a:pathLst>
                <a:path w="10870" h="13918" extrusionOk="0">
                  <a:moveTo>
                    <a:pt x="5435" y="409"/>
                  </a:moveTo>
                  <a:cubicBezTo>
                    <a:pt x="6079" y="409"/>
                    <a:pt x="6722" y="602"/>
                    <a:pt x="7273" y="990"/>
                  </a:cubicBezTo>
                  <a:cubicBezTo>
                    <a:pt x="7693" y="1290"/>
                    <a:pt x="8015" y="1703"/>
                    <a:pt x="8204" y="2181"/>
                  </a:cubicBezTo>
                  <a:lnTo>
                    <a:pt x="7831" y="2181"/>
                  </a:lnTo>
                  <a:cubicBezTo>
                    <a:pt x="7559" y="2181"/>
                    <a:pt x="7559" y="2587"/>
                    <a:pt x="7831" y="2587"/>
                  </a:cubicBezTo>
                  <a:lnTo>
                    <a:pt x="8704" y="2587"/>
                  </a:lnTo>
                  <a:cubicBezTo>
                    <a:pt x="8711" y="2587"/>
                    <a:pt x="8718" y="2594"/>
                    <a:pt x="8718" y="2601"/>
                  </a:cubicBezTo>
                  <a:lnTo>
                    <a:pt x="8718" y="3474"/>
                  </a:lnTo>
                  <a:cubicBezTo>
                    <a:pt x="8718" y="3482"/>
                    <a:pt x="8711" y="3489"/>
                    <a:pt x="8704" y="3489"/>
                  </a:cubicBezTo>
                  <a:lnTo>
                    <a:pt x="2163" y="3489"/>
                  </a:lnTo>
                  <a:cubicBezTo>
                    <a:pt x="2155" y="3489"/>
                    <a:pt x="2152" y="3482"/>
                    <a:pt x="2152" y="3474"/>
                  </a:cubicBezTo>
                  <a:lnTo>
                    <a:pt x="2152" y="2601"/>
                  </a:lnTo>
                  <a:cubicBezTo>
                    <a:pt x="2152" y="2594"/>
                    <a:pt x="2155" y="2587"/>
                    <a:pt x="2166" y="2587"/>
                  </a:cubicBezTo>
                  <a:lnTo>
                    <a:pt x="6962" y="2587"/>
                  </a:lnTo>
                  <a:cubicBezTo>
                    <a:pt x="7230" y="2587"/>
                    <a:pt x="7230" y="2181"/>
                    <a:pt x="6962" y="2181"/>
                  </a:cubicBezTo>
                  <a:lnTo>
                    <a:pt x="2663" y="2181"/>
                  </a:lnTo>
                  <a:cubicBezTo>
                    <a:pt x="2854" y="1703"/>
                    <a:pt x="3177" y="1290"/>
                    <a:pt x="3593" y="990"/>
                  </a:cubicBezTo>
                  <a:cubicBezTo>
                    <a:pt x="4146" y="602"/>
                    <a:pt x="4790" y="409"/>
                    <a:pt x="5435" y="409"/>
                  </a:cubicBezTo>
                  <a:close/>
                  <a:moveTo>
                    <a:pt x="2833" y="3894"/>
                  </a:moveTo>
                  <a:lnTo>
                    <a:pt x="2833" y="4344"/>
                  </a:lnTo>
                  <a:cubicBezTo>
                    <a:pt x="2833" y="4470"/>
                    <a:pt x="2728" y="4575"/>
                    <a:pt x="2601" y="4575"/>
                  </a:cubicBezTo>
                  <a:lnTo>
                    <a:pt x="2369" y="4575"/>
                  </a:lnTo>
                  <a:lnTo>
                    <a:pt x="2369" y="3894"/>
                  </a:lnTo>
                  <a:close/>
                  <a:moveTo>
                    <a:pt x="8501" y="3894"/>
                  </a:moveTo>
                  <a:lnTo>
                    <a:pt x="8501" y="4575"/>
                  </a:lnTo>
                  <a:lnTo>
                    <a:pt x="8269" y="4575"/>
                  </a:lnTo>
                  <a:cubicBezTo>
                    <a:pt x="8139" y="4575"/>
                    <a:pt x="8037" y="4474"/>
                    <a:pt x="8037" y="4344"/>
                  </a:cubicBezTo>
                  <a:lnTo>
                    <a:pt x="8037" y="3894"/>
                  </a:lnTo>
                  <a:close/>
                  <a:moveTo>
                    <a:pt x="7628" y="3894"/>
                  </a:moveTo>
                  <a:lnTo>
                    <a:pt x="7628" y="4344"/>
                  </a:lnTo>
                  <a:cubicBezTo>
                    <a:pt x="7628" y="4695"/>
                    <a:pt x="7914" y="4981"/>
                    <a:pt x="8265" y="4985"/>
                  </a:cubicBezTo>
                  <a:lnTo>
                    <a:pt x="8595" y="4985"/>
                  </a:lnTo>
                  <a:cubicBezTo>
                    <a:pt x="8798" y="4985"/>
                    <a:pt x="8953" y="5158"/>
                    <a:pt x="8932" y="5361"/>
                  </a:cubicBezTo>
                  <a:cubicBezTo>
                    <a:pt x="8917" y="5531"/>
                    <a:pt x="8751" y="5665"/>
                    <a:pt x="8562" y="5665"/>
                  </a:cubicBezTo>
                  <a:lnTo>
                    <a:pt x="8472" y="5665"/>
                  </a:lnTo>
                  <a:lnTo>
                    <a:pt x="8472" y="5658"/>
                  </a:lnTo>
                  <a:cubicBezTo>
                    <a:pt x="8472" y="5542"/>
                    <a:pt x="8381" y="5452"/>
                    <a:pt x="8269" y="5452"/>
                  </a:cubicBezTo>
                  <a:cubicBezTo>
                    <a:pt x="8157" y="5452"/>
                    <a:pt x="8066" y="5542"/>
                    <a:pt x="8066" y="5658"/>
                  </a:cubicBezTo>
                  <a:cubicBezTo>
                    <a:pt x="8063" y="5904"/>
                    <a:pt x="8030" y="6151"/>
                    <a:pt x="7961" y="6390"/>
                  </a:cubicBezTo>
                  <a:cubicBezTo>
                    <a:pt x="7820" y="6082"/>
                    <a:pt x="7516" y="5883"/>
                    <a:pt x="7179" y="5883"/>
                  </a:cubicBezTo>
                  <a:lnTo>
                    <a:pt x="3691" y="5883"/>
                  </a:lnTo>
                  <a:cubicBezTo>
                    <a:pt x="3354" y="5883"/>
                    <a:pt x="3050" y="6082"/>
                    <a:pt x="2912" y="6390"/>
                  </a:cubicBezTo>
                  <a:cubicBezTo>
                    <a:pt x="2840" y="6151"/>
                    <a:pt x="2807" y="5901"/>
                    <a:pt x="2807" y="5651"/>
                  </a:cubicBezTo>
                  <a:cubicBezTo>
                    <a:pt x="2807" y="5517"/>
                    <a:pt x="2705" y="5450"/>
                    <a:pt x="2603" y="5450"/>
                  </a:cubicBezTo>
                  <a:cubicBezTo>
                    <a:pt x="2500" y="5450"/>
                    <a:pt x="2398" y="5517"/>
                    <a:pt x="2398" y="5651"/>
                  </a:cubicBezTo>
                  <a:lnTo>
                    <a:pt x="2398" y="5665"/>
                  </a:lnTo>
                  <a:lnTo>
                    <a:pt x="2275" y="5665"/>
                  </a:lnTo>
                  <a:cubicBezTo>
                    <a:pt x="2072" y="5665"/>
                    <a:pt x="1916" y="5492"/>
                    <a:pt x="1935" y="5289"/>
                  </a:cubicBezTo>
                  <a:cubicBezTo>
                    <a:pt x="1953" y="5119"/>
                    <a:pt x="2116" y="4985"/>
                    <a:pt x="2304" y="4985"/>
                  </a:cubicBezTo>
                  <a:lnTo>
                    <a:pt x="2601" y="4985"/>
                  </a:lnTo>
                  <a:cubicBezTo>
                    <a:pt x="2952" y="4985"/>
                    <a:pt x="3238" y="4698"/>
                    <a:pt x="3238" y="4344"/>
                  </a:cubicBezTo>
                  <a:lnTo>
                    <a:pt x="3238" y="3894"/>
                  </a:lnTo>
                  <a:close/>
                  <a:moveTo>
                    <a:pt x="2456" y="6249"/>
                  </a:moveTo>
                  <a:cubicBezTo>
                    <a:pt x="2525" y="6593"/>
                    <a:pt x="2652" y="6922"/>
                    <a:pt x="2833" y="7219"/>
                  </a:cubicBezTo>
                  <a:lnTo>
                    <a:pt x="2833" y="8704"/>
                  </a:lnTo>
                  <a:cubicBezTo>
                    <a:pt x="2833" y="8878"/>
                    <a:pt x="2851" y="9055"/>
                    <a:pt x="2887" y="9229"/>
                  </a:cubicBezTo>
                  <a:lnTo>
                    <a:pt x="1467" y="9646"/>
                  </a:lnTo>
                  <a:cubicBezTo>
                    <a:pt x="1413" y="9501"/>
                    <a:pt x="1359" y="9193"/>
                    <a:pt x="1630" y="8816"/>
                  </a:cubicBezTo>
                  <a:cubicBezTo>
                    <a:pt x="1945" y="8378"/>
                    <a:pt x="1953" y="8074"/>
                    <a:pt x="1960" y="7654"/>
                  </a:cubicBezTo>
                  <a:cubicBezTo>
                    <a:pt x="1960" y="7618"/>
                    <a:pt x="1960" y="7578"/>
                    <a:pt x="1964" y="7534"/>
                  </a:cubicBezTo>
                  <a:cubicBezTo>
                    <a:pt x="1974" y="7067"/>
                    <a:pt x="2101" y="6875"/>
                    <a:pt x="2239" y="6651"/>
                  </a:cubicBezTo>
                  <a:cubicBezTo>
                    <a:pt x="2326" y="6524"/>
                    <a:pt x="2398" y="6390"/>
                    <a:pt x="2456" y="6249"/>
                  </a:cubicBezTo>
                  <a:close/>
                  <a:moveTo>
                    <a:pt x="8414" y="6249"/>
                  </a:moveTo>
                  <a:cubicBezTo>
                    <a:pt x="8468" y="6390"/>
                    <a:pt x="8541" y="6527"/>
                    <a:pt x="8628" y="6651"/>
                  </a:cubicBezTo>
                  <a:cubicBezTo>
                    <a:pt x="8769" y="6875"/>
                    <a:pt x="8892" y="7067"/>
                    <a:pt x="8903" y="7534"/>
                  </a:cubicBezTo>
                  <a:cubicBezTo>
                    <a:pt x="8903" y="7578"/>
                    <a:pt x="8903" y="7618"/>
                    <a:pt x="8906" y="7654"/>
                  </a:cubicBezTo>
                  <a:cubicBezTo>
                    <a:pt x="8914" y="8074"/>
                    <a:pt x="8921" y="8378"/>
                    <a:pt x="9240" y="8816"/>
                  </a:cubicBezTo>
                  <a:cubicBezTo>
                    <a:pt x="9508" y="9189"/>
                    <a:pt x="9453" y="9497"/>
                    <a:pt x="9399" y="9646"/>
                  </a:cubicBezTo>
                  <a:lnTo>
                    <a:pt x="7983" y="9229"/>
                  </a:lnTo>
                  <a:cubicBezTo>
                    <a:pt x="8015" y="9055"/>
                    <a:pt x="8034" y="8882"/>
                    <a:pt x="8034" y="8704"/>
                  </a:cubicBezTo>
                  <a:lnTo>
                    <a:pt x="8034" y="7219"/>
                  </a:lnTo>
                  <a:cubicBezTo>
                    <a:pt x="8215" y="6922"/>
                    <a:pt x="8345" y="6593"/>
                    <a:pt x="8414" y="6249"/>
                  </a:cubicBezTo>
                  <a:close/>
                  <a:moveTo>
                    <a:pt x="7175" y="6292"/>
                  </a:moveTo>
                  <a:cubicBezTo>
                    <a:pt x="7425" y="6296"/>
                    <a:pt x="7624" y="6495"/>
                    <a:pt x="7628" y="6745"/>
                  </a:cubicBezTo>
                  <a:lnTo>
                    <a:pt x="7628" y="8704"/>
                  </a:lnTo>
                  <a:cubicBezTo>
                    <a:pt x="7624" y="9914"/>
                    <a:pt x="6643" y="10895"/>
                    <a:pt x="5433" y="10899"/>
                  </a:cubicBezTo>
                  <a:cubicBezTo>
                    <a:pt x="4223" y="10895"/>
                    <a:pt x="3242" y="9914"/>
                    <a:pt x="3242" y="8704"/>
                  </a:cubicBezTo>
                  <a:lnTo>
                    <a:pt x="3242" y="6745"/>
                  </a:lnTo>
                  <a:cubicBezTo>
                    <a:pt x="3242" y="6495"/>
                    <a:pt x="3441" y="6296"/>
                    <a:pt x="3691" y="6292"/>
                  </a:cubicBezTo>
                  <a:close/>
                  <a:moveTo>
                    <a:pt x="5433" y="0"/>
                  </a:moveTo>
                  <a:cubicBezTo>
                    <a:pt x="4705" y="0"/>
                    <a:pt x="3977" y="220"/>
                    <a:pt x="3354" y="660"/>
                  </a:cubicBezTo>
                  <a:cubicBezTo>
                    <a:pt x="2829" y="1037"/>
                    <a:pt x="2438" y="1566"/>
                    <a:pt x="2232" y="2181"/>
                  </a:cubicBezTo>
                  <a:lnTo>
                    <a:pt x="2166" y="2181"/>
                  </a:lnTo>
                  <a:cubicBezTo>
                    <a:pt x="1931" y="2181"/>
                    <a:pt x="1743" y="2370"/>
                    <a:pt x="1743" y="2601"/>
                  </a:cubicBezTo>
                  <a:lnTo>
                    <a:pt x="1743" y="3474"/>
                  </a:lnTo>
                  <a:cubicBezTo>
                    <a:pt x="1743" y="3626"/>
                    <a:pt x="1826" y="3768"/>
                    <a:pt x="1960" y="3844"/>
                  </a:cubicBezTo>
                  <a:lnTo>
                    <a:pt x="1960" y="4659"/>
                  </a:lnTo>
                  <a:cubicBezTo>
                    <a:pt x="1323" y="4948"/>
                    <a:pt x="1409" y="5886"/>
                    <a:pt x="2094" y="6053"/>
                  </a:cubicBezTo>
                  <a:cubicBezTo>
                    <a:pt x="2047" y="6191"/>
                    <a:pt x="1978" y="6317"/>
                    <a:pt x="1898" y="6433"/>
                  </a:cubicBezTo>
                  <a:cubicBezTo>
                    <a:pt x="1746" y="6672"/>
                    <a:pt x="1572" y="6944"/>
                    <a:pt x="1558" y="7527"/>
                  </a:cubicBezTo>
                  <a:cubicBezTo>
                    <a:pt x="1558" y="7570"/>
                    <a:pt x="1558" y="7610"/>
                    <a:pt x="1554" y="7650"/>
                  </a:cubicBezTo>
                  <a:cubicBezTo>
                    <a:pt x="1547" y="8045"/>
                    <a:pt x="1543" y="8244"/>
                    <a:pt x="1301" y="8581"/>
                  </a:cubicBezTo>
                  <a:cubicBezTo>
                    <a:pt x="939" y="9077"/>
                    <a:pt x="997" y="9519"/>
                    <a:pt x="1076" y="9762"/>
                  </a:cubicBezTo>
                  <a:cubicBezTo>
                    <a:pt x="439" y="9957"/>
                    <a:pt x="4" y="10544"/>
                    <a:pt x="1" y="11210"/>
                  </a:cubicBezTo>
                  <a:lnTo>
                    <a:pt x="1" y="13717"/>
                  </a:lnTo>
                  <a:cubicBezTo>
                    <a:pt x="1" y="13851"/>
                    <a:pt x="102" y="13918"/>
                    <a:pt x="203" y="13918"/>
                  </a:cubicBezTo>
                  <a:cubicBezTo>
                    <a:pt x="305" y="13918"/>
                    <a:pt x="406" y="13851"/>
                    <a:pt x="406" y="13717"/>
                  </a:cubicBezTo>
                  <a:lnTo>
                    <a:pt x="406" y="11207"/>
                  </a:lnTo>
                  <a:cubicBezTo>
                    <a:pt x="410" y="10718"/>
                    <a:pt x="732" y="10290"/>
                    <a:pt x="1199" y="10149"/>
                  </a:cubicBezTo>
                  <a:lnTo>
                    <a:pt x="1960" y="9925"/>
                  </a:lnTo>
                  <a:lnTo>
                    <a:pt x="1960" y="13717"/>
                  </a:lnTo>
                  <a:cubicBezTo>
                    <a:pt x="1960" y="13851"/>
                    <a:pt x="2062" y="13918"/>
                    <a:pt x="2165" y="13918"/>
                  </a:cubicBezTo>
                  <a:cubicBezTo>
                    <a:pt x="2267" y="13918"/>
                    <a:pt x="2369" y="13851"/>
                    <a:pt x="2369" y="13717"/>
                  </a:cubicBezTo>
                  <a:lnTo>
                    <a:pt x="2369" y="9805"/>
                  </a:lnTo>
                  <a:lnTo>
                    <a:pt x="2999" y="9617"/>
                  </a:lnTo>
                  <a:cubicBezTo>
                    <a:pt x="3014" y="9660"/>
                    <a:pt x="3032" y="9704"/>
                    <a:pt x="3050" y="9744"/>
                  </a:cubicBezTo>
                  <a:lnTo>
                    <a:pt x="3050" y="13717"/>
                  </a:lnTo>
                  <a:cubicBezTo>
                    <a:pt x="3050" y="13851"/>
                    <a:pt x="3152" y="13918"/>
                    <a:pt x="3255" y="13918"/>
                  </a:cubicBezTo>
                  <a:cubicBezTo>
                    <a:pt x="3357" y="13918"/>
                    <a:pt x="3459" y="13851"/>
                    <a:pt x="3459" y="13717"/>
                  </a:cubicBezTo>
                  <a:lnTo>
                    <a:pt x="3459" y="10395"/>
                  </a:lnTo>
                  <a:cubicBezTo>
                    <a:pt x="3957" y="10978"/>
                    <a:pt x="4680" y="11304"/>
                    <a:pt x="5433" y="11304"/>
                  </a:cubicBezTo>
                  <a:cubicBezTo>
                    <a:pt x="5583" y="11304"/>
                    <a:pt x="5735" y="11291"/>
                    <a:pt x="5886" y="11265"/>
                  </a:cubicBezTo>
                  <a:cubicBezTo>
                    <a:pt x="6791" y="11105"/>
                    <a:pt x="7545" y="10482"/>
                    <a:pt x="7867" y="9620"/>
                  </a:cubicBezTo>
                  <a:lnTo>
                    <a:pt x="8501" y="9805"/>
                  </a:lnTo>
                  <a:lnTo>
                    <a:pt x="8501" y="13717"/>
                  </a:lnTo>
                  <a:cubicBezTo>
                    <a:pt x="8501" y="13851"/>
                    <a:pt x="8602" y="13918"/>
                    <a:pt x="8704" y="13918"/>
                  </a:cubicBezTo>
                  <a:cubicBezTo>
                    <a:pt x="8805" y="13918"/>
                    <a:pt x="8906" y="13851"/>
                    <a:pt x="8906" y="13717"/>
                  </a:cubicBezTo>
                  <a:lnTo>
                    <a:pt x="8906" y="9925"/>
                  </a:lnTo>
                  <a:lnTo>
                    <a:pt x="9667" y="10149"/>
                  </a:lnTo>
                  <a:cubicBezTo>
                    <a:pt x="10138" y="10290"/>
                    <a:pt x="10456" y="10718"/>
                    <a:pt x="10460" y="11207"/>
                  </a:cubicBezTo>
                  <a:lnTo>
                    <a:pt x="10460" y="13717"/>
                  </a:lnTo>
                  <a:cubicBezTo>
                    <a:pt x="10460" y="13851"/>
                    <a:pt x="10562" y="13918"/>
                    <a:pt x="10665" y="13918"/>
                  </a:cubicBezTo>
                  <a:cubicBezTo>
                    <a:pt x="10767" y="13918"/>
                    <a:pt x="10869" y="13851"/>
                    <a:pt x="10869" y="13717"/>
                  </a:cubicBezTo>
                  <a:lnTo>
                    <a:pt x="10869" y="11207"/>
                  </a:lnTo>
                  <a:cubicBezTo>
                    <a:pt x="10866" y="10540"/>
                    <a:pt x="10428" y="9954"/>
                    <a:pt x="9794" y="9762"/>
                  </a:cubicBezTo>
                  <a:cubicBezTo>
                    <a:pt x="9873" y="9519"/>
                    <a:pt x="9931" y="9077"/>
                    <a:pt x="9569" y="8577"/>
                  </a:cubicBezTo>
                  <a:cubicBezTo>
                    <a:pt x="9327" y="8244"/>
                    <a:pt x="9323" y="8041"/>
                    <a:pt x="9316" y="7647"/>
                  </a:cubicBezTo>
                  <a:cubicBezTo>
                    <a:pt x="9316" y="7607"/>
                    <a:pt x="9312" y="7567"/>
                    <a:pt x="9312" y="7527"/>
                  </a:cubicBezTo>
                  <a:cubicBezTo>
                    <a:pt x="9298" y="6944"/>
                    <a:pt x="9124" y="6672"/>
                    <a:pt x="8972" y="6433"/>
                  </a:cubicBezTo>
                  <a:cubicBezTo>
                    <a:pt x="8888" y="6314"/>
                    <a:pt x="8823" y="6183"/>
                    <a:pt x="8772" y="6046"/>
                  </a:cubicBezTo>
                  <a:cubicBezTo>
                    <a:pt x="9077" y="5966"/>
                    <a:pt x="9301" y="5713"/>
                    <a:pt x="9341" y="5401"/>
                  </a:cubicBezTo>
                  <a:cubicBezTo>
                    <a:pt x="9374" y="5082"/>
                    <a:pt x="9200" y="4778"/>
                    <a:pt x="8906" y="4644"/>
                  </a:cubicBezTo>
                  <a:lnTo>
                    <a:pt x="8906" y="3844"/>
                  </a:lnTo>
                  <a:cubicBezTo>
                    <a:pt x="9040" y="3768"/>
                    <a:pt x="9124" y="3626"/>
                    <a:pt x="9124" y="3474"/>
                  </a:cubicBezTo>
                  <a:lnTo>
                    <a:pt x="9124" y="2601"/>
                  </a:lnTo>
                  <a:cubicBezTo>
                    <a:pt x="9124" y="2370"/>
                    <a:pt x="8935" y="2178"/>
                    <a:pt x="8704" y="2178"/>
                  </a:cubicBezTo>
                  <a:lnTo>
                    <a:pt x="8638" y="2178"/>
                  </a:lnTo>
                  <a:cubicBezTo>
                    <a:pt x="8432" y="1566"/>
                    <a:pt x="8037" y="1033"/>
                    <a:pt x="7512" y="660"/>
                  </a:cubicBezTo>
                  <a:cubicBezTo>
                    <a:pt x="6889" y="220"/>
                    <a:pt x="6161" y="0"/>
                    <a:pt x="5433"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14149;p74">
              <a:extLst>
                <a:ext uri="{FF2B5EF4-FFF2-40B4-BE49-F238E27FC236}">
                  <a16:creationId xmlns:a16="http://schemas.microsoft.com/office/drawing/2014/main" id="{18D15A9A-FC7B-4435-959F-3C83A35E48E3}"/>
                </a:ext>
              </a:extLst>
            </p:cNvPr>
            <p:cNvSpPr/>
            <p:nvPr/>
          </p:nvSpPr>
          <p:spPr>
            <a:xfrm>
              <a:off x="6900368" y="2269201"/>
              <a:ext cx="10671" cy="79177"/>
            </a:xfrm>
            <a:custGeom>
              <a:avLst/>
              <a:gdLst/>
              <a:ahLst/>
              <a:cxnLst/>
              <a:rect l="l" t="t" r="r" b="b"/>
              <a:pathLst>
                <a:path w="407" h="3020" extrusionOk="0">
                  <a:moveTo>
                    <a:pt x="203" y="1"/>
                  </a:moveTo>
                  <a:cubicBezTo>
                    <a:pt x="91" y="1"/>
                    <a:pt x="1" y="91"/>
                    <a:pt x="1" y="204"/>
                  </a:cubicBezTo>
                  <a:lnTo>
                    <a:pt x="1" y="2819"/>
                  </a:lnTo>
                  <a:cubicBezTo>
                    <a:pt x="1" y="2953"/>
                    <a:pt x="102" y="3020"/>
                    <a:pt x="203" y="3020"/>
                  </a:cubicBezTo>
                  <a:cubicBezTo>
                    <a:pt x="305" y="3020"/>
                    <a:pt x="406" y="2953"/>
                    <a:pt x="406" y="2819"/>
                  </a:cubicBezTo>
                  <a:lnTo>
                    <a:pt x="406" y="204"/>
                  </a:lnTo>
                  <a:cubicBezTo>
                    <a:pt x="406" y="91"/>
                    <a:pt x="316" y="1"/>
                    <a:pt x="203"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14150;p74">
              <a:extLst>
                <a:ext uri="{FF2B5EF4-FFF2-40B4-BE49-F238E27FC236}">
                  <a16:creationId xmlns:a16="http://schemas.microsoft.com/office/drawing/2014/main" id="{80621A80-60FD-49E0-A37F-A849D7FDE412}"/>
                </a:ext>
              </a:extLst>
            </p:cNvPr>
            <p:cNvSpPr/>
            <p:nvPr/>
          </p:nvSpPr>
          <p:spPr>
            <a:xfrm>
              <a:off x="6801134" y="2091996"/>
              <a:ext cx="26532" cy="13817"/>
            </a:xfrm>
            <a:custGeom>
              <a:avLst/>
              <a:gdLst/>
              <a:ahLst/>
              <a:cxnLst/>
              <a:rect l="l" t="t" r="r" b="b"/>
              <a:pathLst>
                <a:path w="1012" h="527" extrusionOk="0">
                  <a:moveTo>
                    <a:pt x="726" y="0"/>
                  </a:moveTo>
                  <a:cubicBezTo>
                    <a:pt x="707" y="0"/>
                    <a:pt x="686" y="3"/>
                    <a:pt x="664" y="9"/>
                  </a:cubicBezTo>
                  <a:lnTo>
                    <a:pt x="229" y="128"/>
                  </a:lnTo>
                  <a:cubicBezTo>
                    <a:pt x="1" y="190"/>
                    <a:pt x="44" y="523"/>
                    <a:pt x="280" y="527"/>
                  </a:cubicBezTo>
                  <a:lnTo>
                    <a:pt x="283" y="527"/>
                  </a:lnTo>
                  <a:cubicBezTo>
                    <a:pt x="298" y="527"/>
                    <a:pt x="316" y="527"/>
                    <a:pt x="334" y="520"/>
                  </a:cubicBezTo>
                  <a:lnTo>
                    <a:pt x="772" y="404"/>
                  </a:lnTo>
                  <a:cubicBezTo>
                    <a:pt x="1011" y="337"/>
                    <a:pt x="943" y="0"/>
                    <a:pt x="726"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14151;p74">
              <a:extLst>
                <a:ext uri="{FF2B5EF4-FFF2-40B4-BE49-F238E27FC236}">
                  <a16:creationId xmlns:a16="http://schemas.microsoft.com/office/drawing/2014/main" id="{C3EB0ACF-18F2-4B42-A15E-7C791861C94F}"/>
                </a:ext>
              </a:extLst>
            </p:cNvPr>
            <p:cNvSpPr/>
            <p:nvPr/>
          </p:nvSpPr>
          <p:spPr>
            <a:xfrm>
              <a:off x="6869405" y="2091996"/>
              <a:ext cx="26899" cy="13869"/>
            </a:xfrm>
            <a:custGeom>
              <a:avLst/>
              <a:gdLst/>
              <a:ahLst/>
              <a:cxnLst/>
              <a:rect l="l" t="t" r="r" b="b"/>
              <a:pathLst>
                <a:path w="1026" h="529" extrusionOk="0">
                  <a:moveTo>
                    <a:pt x="286" y="0"/>
                  </a:moveTo>
                  <a:cubicBezTo>
                    <a:pt x="69" y="0"/>
                    <a:pt x="1" y="337"/>
                    <a:pt x="240" y="404"/>
                  </a:cubicBezTo>
                  <a:lnTo>
                    <a:pt x="678" y="520"/>
                  </a:lnTo>
                  <a:cubicBezTo>
                    <a:pt x="700" y="526"/>
                    <a:pt x="721" y="528"/>
                    <a:pt x="740" y="528"/>
                  </a:cubicBezTo>
                  <a:cubicBezTo>
                    <a:pt x="954" y="528"/>
                    <a:pt x="1026" y="192"/>
                    <a:pt x="783" y="128"/>
                  </a:cubicBezTo>
                  <a:lnTo>
                    <a:pt x="349" y="9"/>
                  </a:lnTo>
                  <a:cubicBezTo>
                    <a:pt x="327" y="3"/>
                    <a:pt x="306" y="0"/>
                    <a:pt x="286"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6" name="Google Shape;14014;p74">
            <a:extLst>
              <a:ext uri="{FF2B5EF4-FFF2-40B4-BE49-F238E27FC236}">
                <a16:creationId xmlns:a16="http://schemas.microsoft.com/office/drawing/2014/main" id="{BD27E8D4-4105-4B69-BD02-7EC2643C76D5}"/>
              </a:ext>
            </a:extLst>
          </p:cNvPr>
          <p:cNvGrpSpPr/>
          <p:nvPr/>
        </p:nvGrpSpPr>
        <p:grpSpPr>
          <a:xfrm>
            <a:off x="5766884" y="4487767"/>
            <a:ext cx="273868" cy="365131"/>
            <a:chOff x="7161573" y="2894750"/>
            <a:chExt cx="273868" cy="365131"/>
          </a:xfrm>
        </p:grpSpPr>
        <p:sp>
          <p:nvSpPr>
            <p:cNvPr id="287" name="Google Shape;14015;p74">
              <a:extLst>
                <a:ext uri="{FF2B5EF4-FFF2-40B4-BE49-F238E27FC236}">
                  <a16:creationId xmlns:a16="http://schemas.microsoft.com/office/drawing/2014/main" id="{A3D02089-827A-47E1-875A-F24733133822}"/>
                </a:ext>
              </a:extLst>
            </p:cNvPr>
            <p:cNvSpPr/>
            <p:nvPr/>
          </p:nvSpPr>
          <p:spPr>
            <a:xfrm>
              <a:off x="7167104" y="3145520"/>
              <a:ext cx="262830" cy="109039"/>
            </a:xfrm>
            <a:custGeom>
              <a:avLst/>
              <a:gdLst/>
              <a:ahLst/>
              <a:cxnLst/>
              <a:rect l="l" t="t" r="r" b="b"/>
              <a:pathLst>
                <a:path w="10025" h="4159" extrusionOk="0">
                  <a:moveTo>
                    <a:pt x="3122" y="1"/>
                  </a:moveTo>
                  <a:lnTo>
                    <a:pt x="873" y="797"/>
                  </a:lnTo>
                  <a:cubicBezTo>
                    <a:pt x="348" y="978"/>
                    <a:pt x="0" y="1475"/>
                    <a:pt x="0" y="2029"/>
                  </a:cubicBezTo>
                  <a:lnTo>
                    <a:pt x="0" y="4158"/>
                  </a:lnTo>
                  <a:lnTo>
                    <a:pt x="10025" y="4158"/>
                  </a:lnTo>
                  <a:lnTo>
                    <a:pt x="10025" y="2029"/>
                  </a:lnTo>
                  <a:cubicBezTo>
                    <a:pt x="10025" y="1475"/>
                    <a:pt x="9674" y="978"/>
                    <a:pt x="9152" y="797"/>
                  </a:cubicBezTo>
                  <a:lnTo>
                    <a:pt x="6903" y="1"/>
                  </a:ln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14016;p74">
              <a:extLst>
                <a:ext uri="{FF2B5EF4-FFF2-40B4-BE49-F238E27FC236}">
                  <a16:creationId xmlns:a16="http://schemas.microsoft.com/office/drawing/2014/main" id="{5B781A26-72BC-4729-9132-69380DFBC17A}"/>
                </a:ext>
              </a:extLst>
            </p:cNvPr>
            <p:cNvSpPr/>
            <p:nvPr/>
          </p:nvSpPr>
          <p:spPr>
            <a:xfrm>
              <a:off x="7201371" y="2940237"/>
              <a:ext cx="194298" cy="291434"/>
            </a:xfrm>
            <a:custGeom>
              <a:avLst/>
              <a:gdLst/>
              <a:ahLst/>
              <a:cxnLst/>
              <a:rect l="l" t="t" r="r" b="b"/>
              <a:pathLst>
                <a:path w="7411" h="11116" extrusionOk="0">
                  <a:moveTo>
                    <a:pt x="3705" y="0"/>
                  </a:moveTo>
                  <a:cubicBezTo>
                    <a:pt x="2398" y="0"/>
                    <a:pt x="1091" y="3054"/>
                    <a:pt x="1091" y="5451"/>
                  </a:cubicBezTo>
                  <a:lnTo>
                    <a:pt x="1091" y="6309"/>
                  </a:lnTo>
                  <a:cubicBezTo>
                    <a:pt x="1087" y="6722"/>
                    <a:pt x="891" y="7110"/>
                    <a:pt x="562" y="7356"/>
                  </a:cubicBezTo>
                  <a:cubicBezTo>
                    <a:pt x="207" y="7624"/>
                    <a:pt x="0" y="7943"/>
                    <a:pt x="0" y="8280"/>
                  </a:cubicBezTo>
                  <a:cubicBezTo>
                    <a:pt x="0" y="9243"/>
                    <a:pt x="935" y="11115"/>
                    <a:pt x="3705" y="11115"/>
                  </a:cubicBezTo>
                  <a:cubicBezTo>
                    <a:pt x="6472" y="11115"/>
                    <a:pt x="7410" y="9243"/>
                    <a:pt x="7410" y="8280"/>
                  </a:cubicBezTo>
                  <a:cubicBezTo>
                    <a:pt x="7410" y="7943"/>
                    <a:pt x="7204" y="7624"/>
                    <a:pt x="6849" y="7356"/>
                  </a:cubicBezTo>
                  <a:cubicBezTo>
                    <a:pt x="6516" y="7110"/>
                    <a:pt x="6320" y="6722"/>
                    <a:pt x="6320" y="6309"/>
                  </a:cubicBezTo>
                  <a:lnTo>
                    <a:pt x="6320" y="5451"/>
                  </a:lnTo>
                  <a:cubicBezTo>
                    <a:pt x="6320" y="3050"/>
                    <a:pt x="5013" y="0"/>
                    <a:pt x="3705" y="0"/>
                  </a:cubicBezTo>
                  <a:close/>
                </a:path>
              </a:pathLst>
            </a:custGeom>
            <a:solidFill>
              <a:srgbClr val="3951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14017;p74">
              <a:extLst>
                <a:ext uri="{FF2B5EF4-FFF2-40B4-BE49-F238E27FC236}">
                  <a16:creationId xmlns:a16="http://schemas.microsoft.com/office/drawing/2014/main" id="{56951C22-19FC-4B35-8F88-B2197FFE27B1}"/>
                </a:ext>
              </a:extLst>
            </p:cNvPr>
            <p:cNvSpPr/>
            <p:nvPr/>
          </p:nvSpPr>
          <p:spPr>
            <a:xfrm>
              <a:off x="7224154" y="3020096"/>
              <a:ext cx="148627" cy="125844"/>
            </a:xfrm>
            <a:custGeom>
              <a:avLst/>
              <a:gdLst/>
              <a:ahLst/>
              <a:cxnLst/>
              <a:rect l="l" t="t" r="r" b="b"/>
              <a:pathLst>
                <a:path w="5669" h="4800" extrusionOk="0">
                  <a:moveTo>
                    <a:pt x="2836" y="0"/>
                  </a:moveTo>
                  <a:cubicBezTo>
                    <a:pt x="1272" y="0"/>
                    <a:pt x="1" y="1076"/>
                    <a:pt x="1" y="2402"/>
                  </a:cubicBezTo>
                  <a:cubicBezTo>
                    <a:pt x="1" y="3723"/>
                    <a:pt x="1272" y="4799"/>
                    <a:pt x="2836" y="4799"/>
                  </a:cubicBezTo>
                  <a:cubicBezTo>
                    <a:pt x="4397" y="4799"/>
                    <a:pt x="5669" y="3723"/>
                    <a:pt x="5669" y="2402"/>
                  </a:cubicBezTo>
                  <a:cubicBezTo>
                    <a:pt x="5669" y="1076"/>
                    <a:pt x="4397" y="0"/>
                    <a:pt x="2836"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14018;p74">
              <a:extLst>
                <a:ext uri="{FF2B5EF4-FFF2-40B4-BE49-F238E27FC236}">
                  <a16:creationId xmlns:a16="http://schemas.microsoft.com/office/drawing/2014/main" id="{DDCD0B53-14A0-45D0-BCEF-79B4CC8FDB54}"/>
                </a:ext>
              </a:extLst>
            </p:cNvPr>
            <p:cNvSpPr/>
            <p:nvPr/>
          </p:nvSpPr>
          <p:spPr>
            <a:xfrm>
              <a:off x="7224154" y="2974504"/>
              <a:ext cx="148627" cy="142833"/>
            </a:xfrm>
            <a:custGeom>
              <a:avLst/>
              <a:gdLst/>
              <a:ahLst/>
              <a:cxnLst/>
              <a:rect l="l" t="t" r="r" b="b"/>
              <a:pathLst>
                <a:path w="5669" h="5448" extrusionOk="0">
                  <a:moveTo>
                    <a:pt x="1" y="1"/>
                  </a:moveTo>
                  <a:lnTo>
                    <a:pt x="1" y="2616"/>
                  </a:lnTo>
                  <a:cubicBezTo>
                    <a:pt x="1" y="4180"/>
                    <a:pt x="1272" y="5448"/>
                    <a:pt x="2836" y="5448"/>
                  </a:cubicBezTo>
                  <a:cubicBezTo>
                    <a:pt x="4401" y="5448"/>
                    <a:pt x="5669" y="4180"/>
                    <a:pt x="5669" y="2616"/>
                  </a:cubicBezTo>
                  <a:lnTo>
                    <a:pt x="5669" y="1"/>
                  </a:lnTo>
                  <a:close/>
                </a:path>
              </a:pathLst>
            </a:custGeom>
            <a:solidFill>
              <a:srgbClr val="ECF0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14019;p74">
              <a:extLst>
                <a:ext uri="{FF2B5EF4-FFF2-40B4-BE49-F238E27FC236}">
                  <a16:creationId xmlns:a16="http://schemas.microsoft.com/office/drawing/2014/main" id="{7B29BFEA-9401-461F-9DFE-F5B00138B3B7}"/>
                </a:ext>
              </a:extLst>
            </p:cNvPr>
            <p:cNvSpPr/>
            <p:nvPr/>
          </p:nvSpPr>
          <p:spPr>
            <a:xfrm>
              <a:off x="7223918" y="2974504"/>
              <a:ext cx="148863" cy="142885"/>
            </a:xfrm>
            <a:custGeom>
              <a:avLst/>
              <a:gdLst/>
              <a:ahLst/>
              <a:cxnLst/>
              <a:rect l="l" t="t" r="r" b="b"/>
              <a:pathLst>
                <a:path w="5678" h="5450" extrusionOk="0">
                  <a:moveTo>
                    <a:pt x="13" y="1"/>
                  </a:moveTo>
                  <a:lnTo>
                    <a:pt x="13" y="2616"/>
                  </a:lnTo>
                  <a:cubicBezTo>
                    <a:pt x="0" y="4201"/>
                    <a:pt x="1291" y="5450"/>
                    <a:pt x="2819" y="5450"/>
                  </a:cubicBezTo>
                  <a:cubicBezTo>
                    <a:pt x="2971" y="5450"/>
                    <a:pt x="3125" y="5437"/>
                    <a:pt x="3280" y="5412"/>
                  </a:cubicBezTo>
                  <a:cubicBezTo>
                    <a:pt x="1900" y="5198"/>
                    <a:pt x="883" y="4010"/>
                    <a:pt x="883" y="2616"/>
                  </a:cubicBezTo>
                  <a:lnTo>
                    <a:pt x="883" y="2398"/>
                  </a:lnTo>
                  <a:cubicBezTo>
                    <a:pt x="883" y="1435"/>
                    <a:pt x="1665" y="656"/>
                    <a:pt x="2628" y="656"/>
                  </a:cubicBezTo>
                  <a:lnTo>
                    <a:pt x="5678" y="656"/>
                  </a:lnTo>
                  <a:lnTo>
                    <a:pt x="5678" y="1"/>
                  </a:lnTo>
                  <a:close/>
                </a:path>
              </a:pathLst>
            </a:custGeom>
            <a:solidFill>
              <a:srgbClr val="E7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14020;p74">
              <a:extLst>
                <a:ext uri="{FF2B5EF4-FFF2-40B4-BE49-F238E27FC236}">
                  <a16:creationId xmlns:a16="http://schemas.microsoft.com/office/drawing/2014/main" id="{221FE9F2-EF87-4C6F-A5FB-791359FF50B1}"/>
                </a:ext>
              </a:extLst>
            </p:cNvPr>
            <p:cNvSpPr/>
            <p:nvPr/>
          </p:nvSpPr>
          <p:spPr>
            <a:xfrm>
              <a:off x="7193112" y="2900177"/>
              <a:ext cx="208927" cy="285351"/>
            </a:xfrm>
            <a:custGeom>
              <a:avLst/>
              <a:gdLst/>
              <a:ahLst/>
              <a:cxnLst/>
              <a:rect l="l" t="t" r="r" b="b"/>
              <a:pathLst>
                <a:path w="7969" h="10884" extrusionOk="0">
                  <a:moveTo>
                    <a:pt x="4018" y="1"/>
                  </a:moveTo>
                  <a:cubicBezTo>
                    <a:pt x="2074" y="1"/>
                    <a:pt x="441" y="1515"/>
                    <a:pt x="323" y="3481"/>
                  </a:cubicBezTo>
                  <a:lnTo>
                    <a:pt x="127" y="6765"/>
                  </a:lnTo>
                  <a:cubicBezTo>
                    <a:pt x="0" y="8899"/>
                    <a:pt x="1616" y="10735"/>
                    <a:pt x="3749" y="10883"/>
                  </a:cubicBezTo>
                  <a:cubicBezTo>
                    <a:pt x="2416" y="10746"/>
                    <a:pt x="1406" y="9623"/>
                    <a:pt x="1406" y="8283"/>
                  </a:cubicBezTo>
                  <a:lnTo>
                    <a:pt x="1406" y="6976"/>
                  </a:lnTo>
                  <a:cubicBezTo>
                    <a:pt x="1406" y="4574"/>
                    <a:pt x="2713" y="1525"/>
                    <a:pt x="4020" y="1525"/>
                  </a:cubicBezTo>
                  <a:cubicBezTo>
                    <a:pt x="5328" y="1525"/>
                    <a:pt x="6635" y="4578"/>
                    <a:pt x="6635" y="6976"/>
                  </a:cubicBezTo>
                  <a:lnTo>
                    <a:pt x="6635" y="9087"/>
                  </a:lnTo>
                  <a:cubicBezTo>
                    <a:pt x="6635" y="9275"/>
                    <a:pt x="6791" y="9394"/>
                    <a:pt x="6948" y="9394"/>
                  </a:cubicBezTo>
                  <a:cubicBezTo>
                    <a:pt x="7036" y="9394"/>
                    <a:pt x="7125" y="9356"/>
                    <a:pt x="7186" y="9272"/>
                  </a:cubicBezTo>
                  <a:cubicBezTo>
                    <a:pt x="7711" y="8544"/>
                    <a:pt x="7968" y="7660"/>
                    <a:pt x="7914" y="6765"/>
                  </a:cubicBezTo>
                  <a:lnTo>
                    <a:pt x="7722" y="3582"/>
                  </a:lnTo>
                  <a:cubicBezTo>
                    <a:pt x="7610" y="1691"/>
                    <a:pt x="6128" y="116"/>
                    <a:pt x="4238" y="7"/>
                  </a:cubicBezTo>
                  <a:cubicBezTo>
                    <a:pt x="4164" y="3"/>
                    <a:pt x="4091" y="1"/>
                    <a:pt x="4018" y="1"/>
                  </a:cubicBezTo>
                  <a:close/>
                </a:path>
              </a:pathLst>
            </a:custGeom>
            <a:solidFill>
              <a:srgbClr val="788A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14021;p74">
              <a:extLst>
                <a:ext uri="{FF2B5EF4-FFF2-40B4-BE49-F238E27FC236}">
                  <a16:creationId xmlns:a16="http://schemas.microsoft.com/office/drawing/2014/main" id="{F587D378-AE13-4FA9-87F0-A1646DF5629B}"/>
                </a:ext>
              </a:extLst>
            </p:cNvPr>
            <p:cNvSpPr/>
            <p:nvPr/>
          </p:nvSpPr>
          <p:spPr>
            <a:xfrm>
              <a:off x="7161573" y="2894750"/>
              <a:ext cx="273868" cy="365131"/>
            </a:xfrm>
            <a:custGeom>
              <a:avLst/>
              <a:gdLst/>
              <a:ahLst/>
              <a:cxnLst/>
              <a:rect l="l" t="t" r="r" b="b"/>
              <a:pathLst>
                <a:path w="10446" h="13927" extrusionOk="0">
                  <a:moveTo>
                    <a:pt x="5223" y="1935"/>
                  </a:moveTo>
                  <a:cubicBezTo>
                    <a:pt x="5607" y="1935"/>
                    <a:pt x="6020" y="2282"/>
                    <a:pt x="6390" y="2836"/>
                  </a:cubicBezTo>
                  <a:lnTo>
                    <a:pt x="4057" y="2836"/>
                  </a:lnTo>
                  <a:cubicBezTo>
                    <a:pt x="4427" y="2286"/>
                    <a:pt x="4836" y="1938"/>
                    <a:pt x="5223" y="1938"/>
                  </a:cubicBezTo>
                  <a:lnTo>
                    <a:pt x="5223" y="1935"/>
                  </a:lnTo>
                  <a:close/>
                  <a:moveTo>
                    <a:pt x="6636" y="3246"/>
                  </a:moveTo>
                  <a:cubicBezTo>
                    <a:pt x="7147" y="4184"/>
                    <a:pt x="7545" y="5502"/>
                    <a:pt x="7621" y="6755"/>
                  </a:cubicBezTo>
                  <a:cubicBezTo>
                    <a:pt x="7191" y="7692"/>
                    <a:pt x="6258" y="8287"/>
                    <a:pt x="5237" y="8287"/>
                  </a:cubicBezTo>
                  <a:cubicBezTo>
                    <a:pt x="5193" y="8287"/>
                    <a:pt x="5149" y="8286"/>
                    <a:pt x="5104" y="8284"/>
                  </a:cubicBezTo>
                  <a:cubicBezTo>
                    <a:pt x="4604" y="8258"/>
                    <a:pt x="4122" y="8088"/>
                    <a:pt x="3720" y="7791"/>
                  </a:cubicBezTo>
                  <a:cubicBezTo>
                    <a:pt x="3329" y="7505"/>
                    <a:pt x="3021" y="7117"/>
                    <a:pt x="2830" y="6672"/>
                  </a:cubicBezTo>
                  <a:cubicBezTo>
                    <a:pt x="2920" y="5444"/>
                    <a:pt x="3308" y="4166"/>
                    <a:pt x="3811" y="3246"/>
                  </a:cubicBezTo>
                  <a:close/>
                  <a:moveTo>
                    <a:pt x="2811" y="7454"/>
                  </a:moveTo>
                  <a:cubicBezTo>
                    <a:pt x="3000" y="7711"/>
                    <a:pt x="3224" y="7936"/>
                    <a:pt x="3478" y="8121"/>
                  </a:cubicBezTo>
                  <a:cubicBezTo>
                    <a:pt x="3945" y="8465"/>
                    <a:pt x="4506" y="8664"/>
                    <a:pt x="5086" y="8689"/>
                  </a:cubicBezTo>
                  <a:cubicBezTo>
                    <a:pt x="5133" y="8693"/>
                    <a:pt x="5184" y="8693"/>
                    <a:pt x="5231" y="8693"/>
                  </a:cubicBezTo>
                  <a:cubicBezTo>
                    <a:pt x="5235" y="8693"/>
                    <a:pt x="5238" y="8693"/>
                    <a:pt x="5242" y="8693"/>
                  </a:cubicBezTo>
                  <a:cubicBezTo>
                    <a:pt x="6176" y="8693"/>
                    <a:pt x="7058" y="8259"/>
                    <a:pt x="7632" y="7523"/>
                  </a:cubicBezTo>
                  <a:lnTo>
                    <a:pt x="7632" y="7523"/>
                  </a:lnTo>
                  <a:cubicBezTo>
                    <a:pt x="7596" y="7990"/>
                    <a:pt x="7360" y="8428"/>
                    <a:pt x="6958" y="8772"/>
                  </a:cubicBezTo>
                  <a:cubicBezTo>
                    <a:pt x="6795" y="8910"/>
                    <a:pt x="6926" y="9133"/>
                    <a:pt x="7090" y="9133"/>
                  </a:cubicBezTo>
                  <a:cubicBezTo>
                    <a:pt x="7134" y="9133"/>
                    <a:pt x="7179" y="9117"/>
                    <a:pt x="7223" y="9080"/>
                  </a:cubicBezTo>
                  <a:cubicBezTo>
                    <a:pt x="7375" y="8954"/>
                    <a:pt x="7512" y="8805"/>
                    <a:pt x="7632" y="8646"/>
                  </a:cubicBezTo>
                  <a:lnTo>
                    <a:pt x="7632" y="8646"/>
                  </a:lnTo>
                  <a:cubicBezTo>
                    <a:pt x="7552" y="9917"/>
                    <a:pt x="6498" y="10906"/>
                    <a:pt x="5223" y="10906"/>
                  </a:cubicBezTo>
                  <a:cubicBezTo>
                    <a:pt x="3950" y="10906"/>
                    <a:pt x="2898" y="9916"/>
                    <a:pt x="2819" y="8644"/>
                  </a:cubicBezTo>
                  <a:lnTo>
                    <a:pt x="2819" y="8644"/>
                  </a:lnTo>
                  <a:cubicBezTo>
                    <a:pt x="3316" y="9329"/>
                    <a:pt x="4205" y="9783"/>
                    <a:pt x="5220" y="9783"/>
                  </a:cubicBezTo>
                  <a:cubicBezTo>
                    <a:pt x="5229" y="9783"/>
                    <a:pt x="5239" y="9783"/>
                    <a:pt x="5248" y="9783"/>
                  </a:cubicBezTo>
                  <a:cubicBezTo>
                    <a:pt x="5637" y="9783"/>
                    <a:pt x="6022" y="9711"/>
                    <a:pt x="6382" y="9573"/>
                  </a:cubicBezTo>
                  <a:cubicBezTo>
                    <a:pt x="6607" y="9486"/>
                    <a:pt x="6519" y="9177"/>
                    <a:pt x="6318" y="9177"/>
                  </a:cubicBezTo>
                  <a:cubicBezTo>
                    <a:pt x="6293" y="9177"/>
                    <a:pt x="6266" y="9182"/>
                    <a:pt x="6238" y="9193"/>
                  </a:cubicBezTo>
                  <a:cubicBezTo>
                    <a:pt x="5912" y="9316"/>
                    <a:pt x="5568" y="9377"/>
                    <a:pt x="5220" y="9377"/>
                  </a:cubicBezTo>
                  <a:cubicBezTo>
                    <a:pt x="3916" y="9377"/>
                    <a:pt x="2848" y="8519"/>
                    <a:pt x="2811" y="7454"/>
                  </a:cubicBezTo>
                  <a:close/>
                  <a:moveTo>
                    <a:pt x="8679" y="9761"/>
                  </a:moveTo>
                  <a:cubicBezTo>
                    <a:pt x="8711" y="9848"/>
                    <a:pt x="8726" y="9935"/>
                    <a:pt x="8726" y="10026"/>
                  </a:cubicBezTo>
                  <a:cubicBezTo>
                    <a:pt x="8726" y="11471"/>
                    <a:pt x="7154" y="12644"/>
                    <a:pt x="5223" y="12644"/>
                  </a:cubicBezTo>
                  <a:lnTo>
                    <a:pt x="5220" y="12644"/>
                  </a:lnTo>
                  <a:cubicBezTo>
                    <a:pt x="4926" y="12644"/>
                    <a:pt x="4630" y="12615"/>
                    <a:pt x="4340" y="12561"/>
                  </a:cubicBezTo>
                  <a:cubicBezTo>
                    <a:pt x="5647" y="12477"/>
                    <a:pt x="6795" y="12007"/>
                    <a:pt x="7654" y="11192"/>
                  </a:cubicBezTo>
                  <a:cubicBezTo>
                    <a:pt x="8081" y="10782"/>
                    <a:pt x="8429" y="10297"/>
                    <a:pt x="8679" y="9761"/>
                  </a:cubicBezTo>
                  <a:close/>
                  <a:moveTo>
                    <a:pt x="5230" y="1"/>
                  </a:moveTo>
                  <a:cubicBezTo>
                    <a:pt x="5228" y="1"/>
                    <a:pt x="5226" y="1"/>
                    <a:pt x="5223" y="1"/>
                  </a:cubicBezTo>
                  <a:cubicBezTo>
                    <a:pt x="3152" y="4"/>
                    <a:pt x="1442" y="1620"/>
                    <a:pt x="1323" y="3688"/>
                  </a:cubicBezTo>
                  <a:lnTo>
                    <a:pt x="1127" y="6962"/>
                  </a:lnTo>
                  <a:cubicBezTo>
                    <a:pt x="1077" y="7748"/>
                    <a:pt x="1254" y="8533"/>
                    <a:pt x="1645" y="9222"/>
                  </a:cubicBezTo>
                  <a:cubicBezTo>
                    <a:pt x="1432" y="9435"/>
                    <a:pt x="1312" y="9725"/>
                    <a:pt x="1312" y="10029"/>
                  </a:cubicBezTo>
                  <a:lnTo>
                    <a:pt x="1312" y="10069"/>
                  </a:lnTo>
                  <a:lnTo>
                    <a:pt x="1011" y="10178"/>
                  </a:lnTo>
                  <a:cubicBezTo>
                    <a:pt x="407" y="10391"/>
                    <a:pt x="5" y="10960"/>
                    <a:pt x="5" y="11601"/>
                  </a:cubicBezTo>
                  <a:lnTo>
                    <a:pt x="5" y="13712"/>
                  </a:lnTo>
                  <a:cubicBezTo>
                    <a:pt x="1" y="13825"/>
                    <a:pt x="92" y="13919"/>
                    <a:pt x="204" y="13926"/>
                  </a:cubicBezTo>
                  <a:cubicBezTo>
                    <a:pt x="206" y="13926"/>
                    <a:pt x="208" y="13926"/>
                    <a:pt x="210" y="13926"/>
                  </a:cubicBezTo>
                  <a:cubicBezTo>
                    <a:pt x="320" y="13926"/>
                    <a:pt x="414" y="13834"/>
                    <a:pt x="414" y="13723"/>
                  </a:cubicBezTo>
                  <a:lnTo>
                    <a:pt x="414" y="11601"/>
                  </a:lnTo>
                  <a:cubicBezTo>
                    <a:pt x="410" y="11134"/>
                    <a:pt x="707" y="10717"/>
                    <a:pt x="1149" y="10562"/>
                  </a:cubicBezTo>
                  <a:lnTo>
                    <a:pt x="1355" y="10489"/>
                  </a:lnTo>
                  <a:cubicBezTo>
                    <a:pt x="1406" y="10739"/>
                    <a:pt x="1493" y="10978"/>
                    <a:pt x="1616" y="11203"/>
                  </a:cubicBezTo>
                  <a:cubicBezTo>
                    <a:pt x="1655" y="11273"/>
                    <a:pt x="1724" y="11310"/>
                    <a:pt x="1795" y="11310"/>
                  </a:cubicBezTo>
                  <a:cubicBezTo>
                    <a:pt x="1838" y="11310"/>
                    <a:pt x="1882" y="11296"/>
                    <a:pt x="1920" y="11268"/>
                  </a:cubicBezTo>
                  <a:cubicBezTo>
                    <a:pt x="2000" y="11206"/>
                    <a:pt x="2022" y="11094"/>
                    <a:pt x="1971" y="11003"/>
                  </a:cubicBezTo>
                  <a:cubicBezTo>
                    <a:pt x="1808" y="10706"/>
                    <a:pt x="1721" y="10370"/>
                    <a:pt x="1721" y="10029"/>
                  </a:cubicBezTo>
                  <a:cubicBezTo>
                    <a:pt x="1718" y="9866"/>
                    <a:pt x="1772" y="9707"/>
                    <a:pt x="1873" y="9580"/>
                  </a:cubicBezTo>
                  <a:cubicBezTo>
                    <a:pt x="1982" y="9736"/>
                    <a:pt x="2105" y="9881"/>
                    <a:pt x="2236" y="10022"/>
                  </a:cubicBezTo>
                  <a:cubicBezTo>
                    <a:pt x="3003" y="10842"/>
                    <a:pt x="4079" y="11312"/>
                    <a:pt x="5205" y="11312"/>
                  </a:cubicBezTo>
                  <a:cubicBezTo>
                    <a:pt x="5222" y="11312"/>
                    <a:pt x="5239" y="11311"/>
                    <a:pt x="5256" y="11311"/>
                  </a:cubicBezTo>
                  <a:cubicBezTo>
                    <a:pt x="6803" y="11293"/>
                    <a:pt x="8045" y="10036"/>
                    <a:pt x="8041" y="8490"/>
                  </a:cubicBezTo>
                  <a:lnTo>
                    <a:pt x="8041" y="7183"/>
                  </a:lnTo>
                  <a:cubicBezTo>
                    <a:pt x="8041" y="5995"/>
                    <a:pt x="7730" y="4607"/>
                    <a:pt x="7205" y="3474"/>
                  </a:cubicBezTo>
                  <a:cubicBezTo>
                    <a:pt x="6944" y="2909"/>
                    <a:pt x="6643" y="2438"/>
                    <a:pt x="6332" y="2108"/>
                  </a:cubicBezTo>
                  <a:cubicBezTo>
                    <a:pt x="5970" y="1725"/>
                    <a:pt x="5593" y="1529"/>
                    <a:pt x="5223" y="1529"/>
                  </a:cubicBezTo>
                  <a:cubicBezTo>
                    <a:pt x="4850" y="1529"/>
                    <a:pt x="4477" y="1725"/>
                    <a:pt x="4115" y="2108"/>
                  </a:cubicBezTo>
                  <a:cubicBezTo>
                    <a:pt x="3800" y="2438"/>
                    <a:pt x="3500" y="2909"/>
                    <a:pt x="3239" y="3474"/>
                  </a:cubicBezTo>
                  <a:cubicBezTo>
                    <a:pt x="2714" y="4607"/>
                    <a:pt x="2402" y="5995"/>
                    <a:pt x="2402" y="7183"/>
                  </a:cubicBezTo>
                  <a:lnTo>
                    <a:pt x="2402" y="8490"/>
                  </a:lnTo>
                  <a:cubicBezTo>
                    <a:pt x="2402" y="9055"/>
                    <a:pt x="2572" y="9609"/>
                    <a:pt x="2891" y="10076"/>
                  </a:cubicBezTo>
                  <a:cubicBezTo>
                    <a:pt x="2764" y="9971"/>
                    <a:pt x="2641" y="9859"/>
                    <a:pt x="2529" y="9739"/>
                  </a:cubicBezTo>
                  <a:cubicBezTo>
                    <a:pt x="1826" y="9001"/>
                    <a:pt x="1464" y="8001"/>
                    <a:pt x="1529" y="6983"/>
                  </a:cubicBezTo>
                  <a:lnTo>
                    <a:pt x="1729" y="3709"/>
                  </a:lnTo>
                  <a:cubicBezTo>
                    <a:pt x="1837" y="1862"/>
                    <a:pt x="3369" y="417"/>
                    <a:pt x="5220" y="417"/>
                  </a:cubicBezTo>
                  <a:cubicBezTo>
                    <a:pt x="5222" y="417"/>
                    <a:pt x="5225" y="417"/>
                    <a:pt x="5227" y="417"/>
                  </a:cubicBezTo>
                  <a:cubicBezTo>
                    <a:pt x="7074" y="417"/>
                    <a:pt x="8606" y="1854"/>
                    <a:pt x="8722" y="3702"/>
                  </a:cubicBezTo>
                  <a:lnTo>
                    <a:pt x="8860" y="6107"/>
                  </a:lnTo>
                  <a:cubicBezTo>
                    <a:pt x="9001" y="8178"/>
                    <a:pt x="8483" y="9834"/>
                    <a:pt x="7371" y="10895"/>
                  </a:cubicBezTo>
                  <a:cubicBezTo>
                    <a:pt x="6500" y="11728"/>
                    <a:pt x="5285" y="12168"/>
                    <a:pt x="3901" y="12168"/>
                  </a:cubicBezTo>
                  <a:cubicBezTo>
                    <a:pt x="3703" y="12168"/>
                    <a:pt x="3501" y="12159"/>
                    <a:pt x="3297" y="12141"/>
                  </a:cubicBezTo>
                  <a:cubicBezTo>
                    <a:pt x="3174" y="12130"/>
                    <a:pt x="3058" y="12090"/>
                    <a:pt x="2956" y="12025"/>
                  </a:cubicBezTo>
                  <a:cubicBezTo>
                    <a:pt x="2782" y="11912"/>
                    <a:pt x="2619" y="11786"/>
                    <a:pt x="2471" y="11644"/>
                  </a:cubicBezTo>
                  <a:cubicBezTo>
                    <a:pt x="2428" y="11606"/>
                    <a:pt x="2374" y="11586"/>
                    <a:pt x="2321" y="11586"/>
                  </a:cubicBezTo>
                  <a:cubicBezTo>
                    <a:pt x="2270" y="11586"/>
                    <a:pt x="2220" y="11604"/>
                    <a:pt x="2181" y="11641"/>
                  </a:cubicBezTo>
                  <a:cubicBezTo>
                    <a:pt x="2098" y="11721"/>
                    <a:pt x="2098" y="11855"/>
                    <a:pt x="2181" y="11934"/>
                  </a:cubicBezTo>
                  <a:cubicBezTo>
                    <a:pt x="2927" y="12644"/>
                    <a:pt x="4032" y="13053"/>
                    <a:pt x="5216" y="13053"/>
                  </a:cubicBezTo>
                  <a:cubicBezTo>
                    <a:pt x="6252" y="13053"/>
                    <a:pt x="7226" y="12745"/>
                    <a:pt x="7961" y="12184"/>
                  </a:cubicBezTo>
                  <a:cubicBezTo>
                    <a:pt x="8570" y="11721"/>
                    <a:pt x="8957" y="11127"/>
                    <a:pt x="9084" y="10482"/>
                  </a:cubicBezTo>
                  <a:lnTo>
                    <a:pt x="9298" y="10562"/>
                  </a:lnTo>
                  <a:cubicBezTo>
                    <a:pt x="9740" y="10717"/>
                    <a:pt x="10037" y="11134"/>
                    <a:pt x="10037" y="11601"/>
                  </a:cubicBezTo>
                  <a:lnTo>
                    <a:pt x="10037" y="13712"/>
                  </a:lnTo>
                  <a:cubicBezTo>
                    <a:pt x="10033" y="13825"/>
                    <a:pt x="10120" y="13919"/>
                    <a:pt x="10232" y="13926"/>
                  </a:cubicBezTo>
                  <a:cubicBezTo>
                    <a:pt x="10234" y="13926"/>
                    <a:pt x="10237" y="13926"/>
                    <a:pt x="10239" y="13926"/>
                  </a:cubicBezTo>
                  <a:cubicBezTo>
                    <a:pt x="10352" y="13926"/>
                    <a:pt x="10442" y="13833"/>
                    <a:pt x="10442" y="13720"/>
                  </a:cubicBezTo>
                  <a:lnTo>
                    <a:pt x="10442" y="11601"/>
                  </a:lnTo>
                  <a:cubicBezTo>
                    <a:pt x="10446" y="10960"/>
                    <a:pt x="10044" y="10391"/>
                    <a:pt x="9443" y="10178"/>
                  </a:cubicBezTo>
                  <a:lnTo>
                    <a:pt x="9131" y="10065"/>
                  </a:lnTo>
                  <a:lnTo>
                    <a:pt x="9131" y="10029"/>
                  </a:lnTo>
                  <a:cubicBezTo>
                    <a:pt x="9139" y="9761"/>
                    <a:pt x="9044" y="9504"/>
                    <a:pt x="8874" y="9305"/>
                  </a:cubicBezTo>
                  <a:cubicBezTo>
                    <a:pt x="9215" y="8381"/>
                    <a:pt x="9349" y="7298"/>
                    <a:pt x="9269" y="6082"/>
                  </a:cubicBezTo>
                  <a:lnTo>
                    <a:pt x="9131" y="3677"/>
                  </a:lnTo>
                  <a:cubicBezTo>
                    <a:pt x="9008" y="1615"/>
                    <a:pt x="7295" y="1"/>
                    <a:pt x="5230"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14022;p74">
              <a:extLst>
                <a:ext uri="{FF2B5EF4-FFF2-40B4-BE49-F238E27FC236}">
                  <a16:creationId xmlns:a16="http://schemas.microsoft.com/office/drawing/2014/main" id="{BD609B3A-A90C-4EA0-9625-4778B992ACA7}"/>
                </a:ext>
              </a:extLst>
            </p:cNvPr>
            <p:cNvSpPr/>
            <p:nvPr/>
          </p:nvSpPr>
          <p:spPr>
            <a:xfrm>
              <a:off x="7273862" y="3066186"/>
              <a:ext cx="49682" cy="16517"/>
            </a:xfrm>
            <a:custGeom>
              <a:avLst/>
              <a:gdLst/>
              <a:ahLst/>
              <a:cxnLst/>
              <a:rect l="l" t="t" r="r" b="b"/>
              <a:pathLst>
                <a:path w="1895" h="630" extrusionOk="0">
                  <a:moveTo>
                    <a:pt x="295" y="1"/>
                  </a:moveTo>
                  <a:cubicBezTo>
                    <a:pt x="137" y="1"/>
                    <a:pt x="1" y="206"/>
                    <a:pt x="151" y="354"/>
                  </a:cubicBezTo>
                  <a:cubicBezTo>
                    <a:pt x="328" y="528"/>
                    <a:pt x="625" y="629"/>
                    <a:pt x="948" y="629"/>
                  </a:cubicBezTo>
                  <a:cubicBezTo>
                    <a:pt x="1270" y="629"/>
                    <a:pt x="1571" y="528"/>
                    <a:pt x="1744" y="354"/>
                  </a:cubicBezTo>
                  <a:cubicBezTo>
                    <a:pt x="1895" y="206"/>
                    <a:pt x="1758" y="1"/>
                    <a:pt x="1600" y="1"/>
                  </a:cubicBezTo>
                  <a:cubicBezTo>
                    <a:pt x="1552" y="1"/>
                    <a:pt x="1503" y="20"/>
                    <a:pt x="1458" y="64"/>
                  </a:cubicBezTo>
                  <a:cubicBezTo>
                    <a:pt x="1386" y="136"/>
                    <a:pt x="1205" y="223"/>
                    <a:pt x="948" y="223"/>
                  </a:cubicBezTo>
                  <a:cubicBezTo>
                    <a:pt x="691" y="223"/>
                    <a:pt x="513" y="136"/>
                    <a:pt x="437" y="64"/>
                  </a:cubicBezTo>
                  <a:cubicBezTo>
                    <a:pt x="393" y="20"/>
                    <a:pt x="343" y="1"/>
                    <a:pt x="295"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14023;p74">
              <a:extLst>
                <a:ext uri="{FF2B5EF4-FFF2-40B4-BE49-F238E27FC236}">
                  <a16:creationId xmlns:a16="http://schemas.microsoft.com/office/drawing/2014/main" id="{89E0169B-CC60-42EA-B2AD-A47AB40574F2}"/>
                </a:ext>
              </a:extLst>
            </p:cNvPr>
            <p:cNvSpPr/>
            <p:nvPr/>
          </p:nvSpPr>
          <p:spPr>
            <a:xfrm>
              <a:off x="7259102" y="3026178"/>
              <a:ext cx="10749" cy="16360"/>
            </a:xfrm>
            <a:custGeom>
              <a:avLst/>
              <a:gdLst/>
              <a:ahLst/>
              <a:cxnLst/>
              <a:rect l="l" t="t" r="r" b="b"/>
              <a:pathLst>
                <a:path w="410" h="624" extrusionOk="0">
                  <a:moveTo>
                    <a:pt x="203" y="0"/>
                  </a:moveTo>
                  <a:cubicBezTo>
                    <a:pt x="91" y="0"/>
                    <a:pt x="0" y="91"/>
                    <a:pt x="0" y="203"/>
                  </a:cubicBezTo>
                  <a:lnTo>
                    <a:pt x="0" y="420"/>
                  </a:lnTo>
                  <a:cubicBezTo>
                    <a:pt x="0" y="556"/>
                    <a:pt x="103" y="624"/>
                    <a:pt x="205" y="624"/>
                  </a:cubicBezTo>
                  <a:cubicBezTo>
                    <a:pt x="307" y="624"/>
                    <a:pt x="410" y="556"/>
                    <a:pt x="410" y="420"/>
                  </a:cubicBezTo>
                  <a:lnTo>
                    <a:pt x="410" y="203"/>
                  </a:lnTo>
                  <a:cubicBezTo>
                    <a:pt x="410" y="91"/>
                    <a:pt x="316" y="0"/>
                    <a:pt x="203"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14024;p74">
              <a:extLst>
                <a:ext uri="{FF2B5EF4-FFF2-40B4-BE49-F238E27FC236}">
                  <a16:creationId xmlns:a16="http://schemas.microsoft.com/office/drawing/2014/main" id="{BECFD623-32CF-4A08-A5E0-E1809AEEAFBB}"/>
                </a:ext>
              </a:extLst>
            </p:cNvPr>
            <p:cNvSpPr/>
            <p:nvPr/>
          </p:nvSpPr>
          <p:spPr>
            <a:xfrm>
              <a:off x="7327660" y="3026178"/>
              <a:ext cx="10749" cy="16360"/>
            </a:xfrm>
            <a:custGeom>
              <a:avLst/>
              <a:gdLst/>
              <a:ahLst/>
              <a:cxnLst/>
              <a:rect l="l" t="t" r="r" b="b"/>
              <a:pathLst>
                <a:path w="410" h="624" extrusionOk="0">
                  <a:moveTo>
                    <a:pt x="207" y="0"/>
                  </a:moveTo>
                  <a:cubicBezTo>
                    <a:pt x="91" y="0"/>
                    <a:pt x="0" y="91"/>
                    <a:pt x="0" y="203"/>
                  </a:cubicBezTo>
                  <a:lnTo>
                    <a:pt x="0" y="420"/>
                  </a:lnTo>
                  <a:cubicBezTo>
                    <a:pt x="0" y="556"/>
                    <a:pt x="103" y="624"/>
                    <a:pt x="205" y="624"/>
                  </a:cubicBezTo>
                  <a:cubicBezTo>
                    <a:pt x="307" y="624"/>
                    <a:pt x="410" y="556"/>
                    <a:pt x="410" y="420"/>
                  </a:cubicBezTo>
                  <a:lnTo>
                    <a:pt x="410" y="203"/>
                  </a:lnTo>
                  <a:cubicBezTo>
                    <a:pt x="410" y="91"/>
                    <a:pt x="319" y="0"/>
                    <a:pt x="207"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14025;p74">
              <a:extLst>
                <a:ext uri="{FF2B5EF4-FFF2-40B4-BE49-F238E27FC236}">
                  <a16:creationId xmlns:a16="http://schemas.microsoft.com/office/drawing/2014/main" id="{1F25B1BD-FD21-4F89-89A3-A24F5ACE2906}"/>
                </a:ext>
              </a:extLst>
            </p:cNvPr>
            <p:cNvSpPr/>
            <p:nvPr/>
          </p:nvSpPr>
          <p:spPr>
            <a:xfrm>
              <a:off x="7251682" y="3009085"/>
              <a:ext cx="25667" cy="10644"/>
            </a:xfrm>
            <a:custGeom>
              <a:avLst/>
              <a:gdLst/>
              <a:ahLst/>
              <a:cxnLst/>
              <a:rect l="l" t="t" r="r" b="b"/>
              <a:pathLst>
                <a:path w="979" h="406" extrusionOk="0">
                  <a:moveTo>
                    <a:pt x="273" y="0"/>
                  </a:moveTo>
                  <a:cubicBezTo>
                    <a:pt x="1" y="0"/>
                    <a:pt x="1" y="406"/>
                    <a:pt x="273" y="406"/>
                  </a:cubicBezTo>
                  <a:lnTo>
                    <a:pt x="707" y="406"/>
                  </a:lnTo>
                  <a:cubicBezTo>
                    <a:pt x="979" y="406"/>
                    <a:pt x="979" y="0"/>
                    <a:pt x="707"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14026;p74">
              <a:extLst>
                <a:ext uri="{FF2B5EF4-FFF2-40B4-BE49-F238E27FC236}">
                  <a16:creationId xmlns:a16="http://schemas.microsoft.com/office/drawing/2014/main" id="{A946A31F-C252-4054-BE25-05B8BDD70200}"/>
                </a:ext>
              </a:extLst>
            </p:cNvPr>
            <p:cNvSpPr/>
            <p:nvPr/>
          </p:nvSpPr>
          <p:spPr>
            <a:xfrm>
              <a:off x="7320162" y="3009085"/>
              <a:ext cx="25746" cy="10644"/>
            </a:xfrm>
            <a:custGeom>
              <a:avLst/>
              <a:gdLst/>
              <a:ahLst/>
              <a:cxnLst/>
              <a:rect l="l" t="t" r="r" b="b"/>
              <a:pathLst>
                <a:path w="982" h="406" extrusionOk="0">
                  <a:moveTo>
                    <a:pt x="272" y="0"/>
                  </a:moveTo>
                  <a:cubicBezTo>
                    <a:pt x="0" y="0"/>
                    <a:pt x="0" y="406"/>
                    <a:pt x="272" y="406"/>
                  </a:cubicBezTo>
                  <a:lnTo>
                    <a:pt x="710" y="406"/>
                  </a:lnTo>
                  <a:cubicBezTo>
                    <a:pt x="982" y="406"/>
                    <a:pt x="982" y="0"/>
                    <a:pt x="710"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9" name="Google Shape;5499;p66">
            <a:extLst>
              <a:ext uri="{FF2B5EF4-FFF2-40B4-BE49-F238E27FC236}">
                <a16:creationId xmlns:a16="http://schemas.microsoft.com/office/drawing/2014/main" id="{3549E7AE-795F-437D-9971-EBBB18738E1D}"/>
              </a:ext>
            </a:extLst>
          </p:cNvPr>
          <p:cNvGrpSpPr/>
          <p:nvPr/>
        </p:nvGrpSpPr>
        <p:grpSpPr>
          <a:xfrm>
            <a:off x="7634897" y="2408334"/>
            <a:ext cx="497156" cy="909555"/>
            <a:chOff x="8370831" y="3202002"/>
            <a:chExt cx="218129" cy="382376"/>
          </a:xfrm>
        </p:grpSpPr>
        <p:sp>
          <p:nvSpPr>
            <p:cNvPr id="300" name="Google Shape;5500;p66">
              <a:extLst>
                <a:ext uri="{FF2B5EF4-FFF2-40B4-BE49-F238E27FC236}">
                  <a16:creationId xmlns:a16="http://schemas.microsoft.com/office/drawing/2014/main" id="{99C9B62C-E7E3-4225-B45A-CB241EE3B9D7}"/>
                </a:ext>
              </a:extLst>
            </p:cNvPr>
            <p:cNvSpPr/>
            <p:nvPr/>
          </p:nvSpPr>
          <p:spPr>
            <a:xfrm>
              <a:off x="8370831" y="3202002"/>
              <a:ext cx="218129" cy="382376"/>
            </a:xfrm>
            <a:custGeom>
              <a:avLst/>
              <a:gdLst/>
              <a:ahLst/>
              <a:cxnLst/>
              <a:rect l="l" t="t" r="r" b="b"/>
              <a:pathLst>
                <a:path w="23990" h="42054" extrusionOk="0">
                  <a:moveTo>
                    <a:pt x="11991" y="0"/>
                  </a:moveTo>
                  <a:cubicBezTo>
                    <a:pt x="11992" y="0"/>
                    <a:pt x="11992" y="0"/>
                    <a:pt x="11993" y="0"/>
                  </a:cubicBezTo>
                  <a:lnTo>
                    <a:pt x="11993" y="0"/>
                  </a:lnTo>
                  <a:cubicBezTo>
                    <a:pt x="11994" y="0"/>
                    <a:pt x="11995" y="0"/>
                    <a:pt x="11995" y="0"/>
                  </a:cubicBezTo>
                  <a:close/>
                  <a:moveTo>
                    <a:pt x="11993" y="0"/>
                  </a:moveTo>
                  <a:cubicBezTo>
                    <a:pt x="5373" y="1"/>
                    <a:pt x="1" y="4974"/>
                    <a:pt x="1" y="11110"/>
                  </a:cubicBezTo>
                  <a:cubicBezTo>
                    <a:pt x="1" y="14754"/>
                    <a:pt x="1894" y="17985"/>
                    <a:pt x="4823" y="20011"/>
                  </a:cubicBezTo>
                  <a:lnTo>
                    <a:pt x="12062" y="42054"/>
                  </a:lnTo>
                  <a:lnTo>
                    <a:pt x="18950" y="20154"/>
                  </a:lnTo>
                  <a:cubicBezTo>
                    <a:pt x="21999" y="18136"/>
                    <a:pt x="23990" y="14843"/>
                    <a:pt x="23990" y="11110"/>
                  </a:cubicBezTo>
                  <a:cubicBezTo>
                    <a:pt x="23990" y="4978"/>
                    <a:pt x="18618" y="1"/>
                    <a:pt x="11993" y="0"/>
                  </a:cubicBezTo>
                  <a:close/>
                </a:path>
              </a:pathLst>
            </a:custGeom>
            <a:solidFill>
              <a:srgbClr val="92A9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5501;p66">
              <a:extLst>
                <a:ext uri="{FF2B5EF4-FFF2-40B4-BE49-F238E27FC236}">
                  <a16:creationId xmlns:a16="http://schemas.microsoft.com/office/drawing/2014/main" id="{5CFEFE54-6147-4E94-9BA9-A73215EB6AFB}"/>
                </a:ext>
              </a:extLst>
            </p:cNvPr>
            <p:cNvSpPr/>
            <p:nvPr/>
          </p:nvSpPr>
          <p:spPr>
            <a:xfrm>
              <a:off x="8397745" y="3226607"/>
              <a:ext cx="164347" cy="152181"/>
            </a:xfrm>
            <a:custGeom>
              <a:avLst/>
              <a:gdLst/>
              <a:ahLst/>
              <a:cxnLst/>
              <a:rect l="l" t="t" r="r" b="b"/>
              <a:pathLst>
                <a:path w="18075" h="16737" extrusionOk="0">
                  <a:moveTo>
                    <a:pt x="9035" y="0"/>
                  </a:moveTo>
                  <a:cubicBezTo>
                    <a:pt x="4045" y="0"/>
                    <a:pt x="1" y="3747"/>
                    <a:pt x="1" y="8368"/>
                  </a:cubicBezTo>
                  <a:cubicBezTo>
                    <a:pt x="1" y="12990"/>
                    <a:pt x="4045" y="16736"/>
                    <a:pt x="9035" y="16736"/>
                  </a:cubicBezTo>
                  <a:cubicBezTo>
                    <a:pt x="14026" y="16736"/>
                    <a:pt x="18075" y="12990"/>
                    <a:pt x="18075" y="8368"/>
                  </a:cubicBezTo>
                  <a:cubicBezTo>
                    <a:pt x="18075" y="3747"/>
                    <a:pt x="14030" y="0"/>
                    <a:pt x="90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grpSp>
        <p:nvGrpSpPr>
          <p:cNvPr id="989" name="Google Shape;989;p34"/>
          <p:cNvGrpSpPr/>
          <p:nvPr/>
        </p:nvGrpSpPr>
        <p:grpSpPr>
          <a:xfrm>
            <a:off x="1562505" y="3296245"/>
            <a:ext cx="5247039" cy="1566782"/>
            <a:chOff x="4319250" y="3137000"/>
            <a:chExt cx="885825" cy="524125"/>
          </a:xfrm>
        </p:grpSpPr>
        <p:sp>
          <p:nvSpPr>
            <p:cNvPr id="990" name="Google Shape;990;p34"/>
            <p:cNvSpPr/>
            <p:nvPr/>
          </p:nvSpPr>
          <p:spPr>
            <a:xfrm>
              <a:off x="4334525" y="3137000"/>
              <a:ext cx="816875" cy="145250"/>
            </a:xfrm>
            <a:custGeom>
              <a:avLst/>
              <a:gdLst/>
              <a:ahLst/>
              <a:cxnLst/>
              <a:rect l="l" t="t" r="r" b="b"/>
              <a:pathLst>
                <a:path w="32675" h="5810" extrusionOk="0">
                  <a:moveTo>
                    <a:pt x="30614" y="1"/>
                  </a:moveTo>
                  <a:cubicBezTo>
                    <a:pt x="30548" y="1"/>
                    <a:pt x="30480" y="4"/>
                    <a:pt x="30410" y="11"/>
                  </a:cubicBezTo>
                  <a:lnTo>
                    <a:pt x="30410" y="11"/>
                  </a:lnTo>
                  <a:lnTo>
                    <a:pt x="30410" y="11"/>
                  </a:lnTo>
                  <a:lnTo>
                    <a:pt x="28330" y="186"/>
                  </a:lnTo>
                  <a:cubicBezTo>
                    <a:pt x="28200" y="197"/>
                    <a:pt x="28078" y="220"/>
                    <a:pt x="27966" y="252"/>
                  </a:cubicBezTo>
                  <a:lnTo>
                    <a:pt x="27966" y="252"/>
                  </a:lnTo>
                  <a:lnTo>
                    <a:pt x="1989" y="2818"/>
                  </a:lnTo>
                  <a:cubicBezTo>
                    <a:pt x="1" y="3012"/>
                    <a:pt x="100" y="5810"/>
                    <a:pt x="2061" y="5810"/>
                  </a:cubicBezTo>
                  <a:cubicBezTo>
                    <a:pt x="2127" y="5810"/>
                    <a:pt x="2195" y="5807"/>
                    <a:pt x="2265" y="5800"/>
                  </a:cubicBezTo>
                  <a:cubicBezTo>
                    <a:pt x="11738" y="4848"/>
                    <a:pt x="21212" y="3920"/>
                    <a:pt x="30686" y="2993"/>
                  </a:cubicBezTo>
                  <a:cubicBezTo>
                    <a:pt x="32674" y="2799"/>
                    <a:pt x="32575" y="1"/>
                    <a:pt x="30614" y="1"/>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34"/>
            <p:cNvSpPr/>
            <p:nvPr/>
          </p:nvSpPr>
          <p:spPr>
            <a:xfrm>
              <a:off x="4356675" y="3182825"/>
              <a:ext cx="798275" cy="129275"/>
            </a:xfrm>
            <a:custGeom>
              <a:avLst/>
              <a:gdLst/>
              <a:ahLst/>
              <a:cxnLst/>
              <a:rect l="l" t="t" r="r" b="b"/>
              <a:pathLst>
                <a:path w="31931" h="5171" extrusionOk="0">
                  <a:moveTo>
                    <a:pt x="29692" y="0"/>
                  </a:moveTo>
                  <a:cubicBezTo>
                    <a:pt x="29262" y="0"/>
                    <a:pt x="28841" y="143"/>
                    <a:pt x="28521" y="458"/>
                  </a:cubicBezTo>
                  <a:lnTo>
                    <a:pt x="28521" y="458"/>
                  </a:lnTo>
                  <a:cubicBezTo>
                    <a:pt x="26855" y="717"/>
                    <a:pt x="25061" y="686"/>
                    <a:pt x="23409" y="834"/>
                  </a:cubicBezTo>
                  <a:cubicBezTo>
                    <a:pt x="20928" y="1035"/>
                    <a:pt x="18447" y="1235"/>
                    <a:pt x="15990" y="1461"/>
                  </a:cubicBezTo>
                  <a:cubicBezTo>
                    <a:pt x="11958" y="1784"/>
                    <a:pt x="7925" y="2108"/>
                    <a:pt x="3893" y="2415"/>
                  </a:cubicBezTo>
                  <a:lnTo>
                    <a:pt x="3893" y="2415"/>
                  </a:lnTo>
                  <a:cubicBezTo>
                    <a:pt x="3677" y="2329"/>
                    <a:pt x="3447" y="2279"/>
                    <a:pt x="3219" y="2279"/>
                  </a:cubicBezTo>
                  <a:cubicBezTo>
                    <a:pt x="3010" y="2279"/>
                    <a:pt x="2803" y="2320"/>
                    <a:pt x="2607" y="2413"/>
                  </a:cubicBezTo>
                  <a:cubicBezTo>
                    <a:pt x="2550" y="2451"/>
                    <a:pt x="2478" y="2489"/>
                    <a:pt x="2414" y="2527"/>
                  </a:cubicBezTo>
                  <a:lnTo>
                    <a:pt x="2414" y="2527"/>
                  </a:lnTo>
                  <a:cubicBezTo>
                    <a:pt x="2253" y="2539"/>
                    <a:pt x="2092" y="2551"/>
                    <a:pt x="1930" y="2564"/>
                  </a:cubicBezTo>
                  <a:cubicBezTo>
                    <a:pt x="0" y="2714"/>
                    <a:pt x="903" y="5170"/>
                    <a:pt x="2482" y="5170"/>
                  </a:cubicBezTo>
                  <a:cubicBezTo>
                    <a:pt x="2634" y="5170"/>
                    <a:pt x="2774" y="5169"/>
                    <a:pt x="2906" y="5164"/>
                  </a:cubicBezTo>
                  <a:lnTo>
                    <a:pt x="2906" y="5164"/>
                  </a:lnTo>
                  <a:cubicBezTo>
                    <a:pt x="2907" y="5166"/>
                    <a:pt x="2907" y="5168"/>
                    <a:pt x="2908" y="5170"/>
                  </a:cubicBezTo>
                  <a:cubicBezTo>
                    <a:pt x="8146" y="4769"/>
                    <a:pt x="13359" y="4343"/>
                    <a:pt x="18597" y="3917"/>
                  </a:cubicBezTo>
                  <a:cubicBezTo>
                    <a:pt x="21078" y="3716"/>
                    <a:pt x="23559" y="3491"/>
                    <a:pt x="26041" y="3290"/>
                  </a:cubicBezTo>
                  <a:cubicBezTo>
                    <a:pt x="27619" y="3165"/>
                    <a:pt x="30351" y="3541"/>
                    <a:pt x="31504" y="2213"/>
                  </a:cubicBezTo>
                  <a:cubicBezTo>
                    <a:pt x="31930" y="1711"/>
                    <a:pt x="31604" y="985"/>
                    <a:pt x="31178" y="609"/>
                  </a:cubicBezTo>
                  <a:cubicBezTo>
                    <a:pt x="31153" y="584"/>
                    <a:pt x="31103" y="533"/>
                    <a:pt x="31053" y="508"/>
                  </a:cubicBezTo>
                  <a:cubicBezTo>
                    <a:pt x="30676" y="184"/>
                    <a:pt x="30178" y="0"/>
                    <a:pt x="29692"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34"/>
            <p:cNvSpPr/>
            <p:nvPr/>
          </p:nvSpPr>
          <p:spPr>
            <a:xfrm>
              <a:off x="4345775" y="3233150"/>
              <a:ext cx="859300" cy="100300"/>
            </a:xfrm>
            <a:custGeom>
              <a:avLst/>
              <a:gdLst/>
              <a:ahLst/>
              <a:cxnLst/>
              <a:rect l="l" t="t" r="r" b="b"/>
              <a:pathLst>
                <a:path w="34372" h="4012" extrusionOk="0">
                  <a:moveTo>
                    <a:pt x="31734" y="0"/>
                  </a:moveTo>
                  <a:cubicBezTo>
                    <a:pt x="31607" y="0"/>
                    <a:pt x="31483" y="8"/>
                    <a:pt x="31364" y="24"/>
                  </a:cubicBezTo>
                  <a:cubicBezTo>
                    <a:pt x="31276" y="34"/>
                    <a:pt x="31188" y="44"/>
                    <a:pt x="31100" y="54"/>
                  </a:cubicBezTo>
                  <a:lnTo>
                    <a:pt x="31100" y="54"/>
                  </a:lnTo>
                  <a:cubicBezTo>
                    <a:pt x="31096" y="52"/>
                    <a:pt x="31092" y="51"/>
                    <a:pt x="31088" y="49"/>
                  </a:cubicBezTo>
                  <a:cubicBezTo>
                    <a:pt x="31067" y="54"/>
                    <a:pt x="31046" y="58"/>
                    <a:pt x="31025" y="63"/>
                  </a:cubicBezTo>
                  <a:lnTo>
                    <a:pt x="31025" y="63"/>
                  </a:lnTo>
                  <a:cubicBezTo>
                    <a:pt x="21187" y="1175"/>
                    <a:pt x="11326" y="2165"/>
                    <a:pt x="1464" y="3032"/>
                  </a:cubicBezTo>
                  <a:cubicBezTo>
                    <a:pt x="1" y="3154"/>
                    <a:pt x="2951" y="4011"/>
                    <a:pt x="3642" y="4011"/>
                  </a:cubicBezTo>
                  <a:cubicBezTo>
                    <a:pt x="3661" y="4011"/>
                    <a:pt x="3679" y="4011"/>
                    <a:pt x="3694" y="4009"/>
                  </a:cubicBezTo>
                  <a:cubicBezTo>
                    <a:pt x="13102" y="3182"/>
                    <a:pt x="22486" y="2243"/>
                    <a:pt x="31870" y="1193"/>
                  </a:cubicBezTo>
                  <a:lnTo>
                    <a:pt x="31870" y="1193"/>
                  </a:lnTo>
                  <a:cubicBezTo>
                    <a:pt x="31983" y="1203"/>
                    <a:pt x="32095" y="1208"/>
                    <a:pt x="32207" y="1208"/>
                  </a:cubicBezTo>
                  <a:cubicBezTo>
                    <a:pt x="32407" y="1208"/>
                    <a:pt x="32604" y="1191"/>
                    <a:pt x="32792" y="1152"/>
                  </a:cubicBezTo>
                  <a:cubicBezTo>
                    <a:pt x="33143" y="1102"/>
                    <a:pt x="33494" y="1027"/>
                    <a:pt x="33845" y="977"/>
                  </a:cubicBezTo>
                  <a:cubicBezTo>
                    <a:pt x="34371" y="876"/>
                    <a:pt x="33920" y="551"/>
                    <a:pt x="33670" y="450"/>
                  </a:cubicBezTo>
                  <a:cubicBezTo>
                    <a:pt x="33104" y="199"/>
                    <a:pt x="32381" y="0"/>
                    <a:pt x="31734"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34"/>
            <p:cNvSpPr/>
            <p:nvPr/>
          </p:nvSpPr>
          <p:spPr>
            <a:xfrm>
              <a:off x="4359800" y="3270500"/>
              <a:ext cx="768200" cy="83975"/>
            </a:xfrm>
            <a:custGeom>
              <a:avLst/>
              <a:gdLst/>
              <a:ahLst/>
              <a:cxnLst/>
              <a:rect l="l" t="t" r="r" b="b"/>
              <a:pathLst>
                <a:path w="30728" h="3359" extrusionOk="0">
                  <a:moveTo>
                    <a:pt x="27647" y="0"/>
                  </a:moveTo>
                  <a:cubicBezTo>
                    <a:pt x="27595" y="0"/>
                    <a:pt x="27544" y="3"/>
                    <a:pt x="27494" y="9"/>
                  </a:cubicBezTo>
                  <a:cubicBezTo>
                    <a:pt x="18372" y="1212"/>
                    <a:pt x="9199" y="1839"/>
                    <a:pt x="1" y="1914"/>
                  </a:cubicBezTo>
                  <a:cubicBezTo>
                    <a:pt x="151" y="1914"/>
                    <a:pt x="1930" y="3016"/>
                    <a:pt x="2532" y="3142"/>
                  </a:cubicBezTo>
                  <a:cubicBezTo>
                    <a:pt x="2783" y="3192"/>
                    <a:pt x="3033" y="3242"/>
                    <a:pt x="3309" y="3317"/>
                  </a:cubicBezTo>
                  <a:cubicBezTo>
                    <a:pt x="3433" y="3345"/>
                    <a:pt x="3533" y="3358"/>
                    <a:pt x="3608" y="3358"/>
                  </a:cubicBezTo>
                  <a:cubicBezTo>
                    <a:pt x="3777" y="3358"/>
                    <a:pt x="3816" y="3292"/>
                    <a:pt x="3714" y="3186"/>
                  </a:cubicBezTo>
                  <a:lnTo>
                    <a:pt x="3714" y="3186"/>
                  </a:lnTo>
                  <a:cubicBezTo>
                    <a:pt x="12659" y="3106"/>
                    <a:pt x="21579" y="2457"/>
                    <a:pt x="30452" y="1287"/>
                  </a:cubicBezTo>
                  <a:cubicBezTo>
                    <a:pt x="30728" y="1262"/>
                    <a:pt x="29550" y="635"/>
                    <a:pt x="29474" y="585"/>
                  </a:cubicBezTo>
                  <a:cubicBezTo>
                    <a:pt x="28990" y="378"/>
                    <a:pt x="28251" y="0"/>
                    <a:pt x="27647"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34"/>
            <p:cNvSpPr/>
            <p:nvPr/>
          </p:nvSpPr>
          <p:spPr>
            <a:xfrm>
              <a:off x="4326650" y="3282500"/>
              <a:ext cx="830850" cy="180500"/>
            </a:xfrm>
            <a:custGeom>
              <a:avLst/>
              <a:gdLst/>
              <a:ahLst/>
              <a:cxnLst/>
              <a:rect l="l" t="t" r="r" b="b"/>
              <a:pathLst>
                <a:path w="33234" h="7220" extrusionOk="0">
                  <a:moveTo>
                    <a:pt x="31326" y="1"/>
                  </a:moveTo>
                  <a:cubicBezTo>
                    <a:pt x="31278" y="1"/>
                    <a:pt x="31228" y="2"/>
                    <a:pt x="31176" y="5"/>
                  </a:cubicBezTo>
                  <a:cubicBezTo>
                    <a:pt x="31034" y="14"/>
                    <a:pt x="30892" y="22"/>
                    <a:pt x="30750" y="30"/>
                  </a:cubicBezTo>
                  <a:lnTo>
                    <a:pt x="30750" y="30"/>
                  </a:lnTo>
                  <a:cubicBezTo>
                    <a:pt x="30750" y="30"/>
                    <a:pt x="30750" y="30"/>
                    <a:pt x="30750" y="30"/>
                  </a:cubicBezTo>
                  <a:lnTo>
                    <a:pt x="30750" y="30"/>
                  </a:lnTo>
                  <a:cubicBezTo>
                    <a:pt x="30750" y="30"/>
                    <a:pt x="30750" y="30"/>
                    <a:pt x="30750" y="30"/>
                  </a:cubicBezTo>
                  <a:lnTo>
                    <a:pt x="30750" y="30"/>
                  </a:lnTo>
                  <a:cubicBezTo>
                    <a:pt x="21994" y="549"/>
                    <a:pt x="13215" y="1092"/>
                    <a:pt x="4459" y="1634"/>
                  </a:cubicBezTo>
                  <a:cubicBezTo>
                    <a:pt x="3043" y="1714"/>
                    <a:pt x="2088" y="3524"/>
                    <a:pt x="2855" y="4184"/>
                  </a:cubicBezTo>
                  <a:lnTo>
                    <a:pt x="2855" y="4184"/>
                  </a:lnTo>
                  <a:cubicBezTo>
                    <a:pt x="2545" y="4258"/>
                    <a:pt x="2237" y="4335"/>
                    <a:pt x="1928" y="4416"/>
                  </a:cubicBezTo>
                  <a:cubicBezTo>
                    <a:pt x="215" y="4850"/>
                    <a:pt x="1" y="7219"/>
                    <a:pt x="1588" y="7219"/>
                  </a:cubicBezTo>
                  <a:cubicBezTo>
                    <a:pt x="1743" y="7219"/>
                    <a:pt x="1914" y="7197"/>
                    <a:pt x="2104" y="7148"/>
                  </a:cubicBezTo>
                  <a:cubicBezTo>
                    <a:pt x="11552" y="4667"/>
                    <a:pt x="21527" y="5544"/>
                    <a:pt x="30926" y="2762"/>
                  </a:cubicBezTo>
                  <a:cubicBezTo>
                    <a:pt x="32270" y="2371"/>
                    <a:pt x="33233" y="1"/>
                    <a:pt x="31326" y="1"/>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34"/>
            <p:cNvSpPr/>
            <p:nvPr/>
          </p:nvSpPr>
          <p:spPr>
            <a:xfrm>
              <a:off x="4319250" y="3360925"/>
              <a:ext cx="817050" cy="79000"/>
            </a:xfrm>
            <a:custGeom>
              <a:avLst/>
              <a:gdLst/>
              <a:ahLst/>
              <a:cxnLst/>
              <a:rect l="l" t="t" r="r" b="b"/>
              <a:pathLst>
                <a:path w="32682" h="3160" extrusionOk="0">
                  <a:moveTo>
                    <a:pt x="29390" y="0"/>
                  </a:moveTo>
                  <a:cubicBezTo>
                    <a:pt x="29382" y="0"/>
                    <a:pt x="29374" y="1"/>
                    <a:pt x="29367" y="1"/>
                  </a:cubicBezTo>
                  <a:cubicBezTo>
                    <a:pt x="20294" y="477"/>
                    <a:pt x="11222" y="953"/>
                    <a:pt x="2149" y="1404"/>
                  </a:cubicBezTo>
                  <a:cubicBezTo>
                    <a:pt x="1" y="1528"/>
                    <a:pt x="2232" y="3160"/>
                    <a:pt x="3425" y="3160"/>
                  </a:cubicBezTo>
                  <a:cubicBezTo>
                    <a:pt x="3442" y="3160"/>
                    <a:pt x="3460" y="3160"/>
                    <a:pt x="3477" y="3159"/>
                  </a:cubicBezTo>
                  <a:cubicBezTo>
                    <a:pt x="11910" y="2716"/>
                    <a:pt x="20343" y="2274"/>
                    <a:pt x="28776" y="1831"/>
                  </a:cubicBezTo>
                  <a:lnTo>
                    <a:pt x="28776" y="1831"/>
                  </a:lnTo>
                  <a:cubicBezTo>
                    <a:pt x="29195" y="1987"/>
                    <a:pt x="29661" y="2088"/>
                    <a:pt x="30045" y="2088"/>
                  </a:cubicBezTo>
                  <a:cubicBezTo>
                    <a:pt x="30263" y="2088"/>
                    <a:pt x="30455" y="2055"/>
                    <a:pt x="30595" y="1981"/>
                  </a:cubicBezTo>
                  <a:cubicBezTo>
                    <a:pt x="30846" y="1856"/>
                    <a:pt x="31096" y="1730"/>
                    <a:pt x="31347" y="1580"/>
                  </a:cubicBezTo>
                  <a:cubicBezTo>
                    <a:pt x="32682" y="863"/>
                    <a:pt x="29947" y="0"/>
                    <a:pt x="29390"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34"/>
            <p:cNvSpPr/>
            <p:nvPr/>
          </p:nvSpPr>
          <p:spPr>
            <a:xfrm>
              <a:off x="4359800" y="3368900"/>
              <a:ext cx="757150" cy="121750"/>
            </a:xfrm>
            <a:custGeom>
              <a:avLst/>
              <a:gdLst/>
              <a:ahLst/>
              <a:cxnLst/>
              <a:rect l="l" t="t" r="r" b="b"/>
              <a:pathLst>
                <a:path w="30286" h="4870" extrusionOk="0">
                  <a:moveTo>
                    <a:pt x="28493" y="1"/>
                  </a:moveTo>
                  <a:cubicBezTo>
                    <a:pt x="28461" y="1"/>
                    <a:pt x="28429" y="3"/>
                    <a:pt x="28397" y="8"/>
                  </a:cubicBezTo>
                  <a:cubicBezTo>
                    <a:pt x="19399" y="1311"/>
                    <a:pt x="10377" y="1737"/>
                    <a:pt x="1279" y="1762"/>
                  </a:cubicBezTo>
                  <a:cubicBezTo>
                    <a:pt x="1" y="1762"/>
                    <a:pt x="1153" y="4870"/>
                    <a:pt x="2281" y="4870"/>
                  </a:cubicBezTo>
                  <a:cubicBezTo>
                    <a:pt x="10690" y="4847"/>
                    <a:pt x="19035" y="4481"/>
                    <a:pt x="27355" y="3377"/>
                  </a:cubicBezTo>
                  <a:lnTo>
                    <a:pt x="27355" y="3377"/>
                  </a:lnTo>
                  <a:cubicBezTo>
                    <a:pt x="27588" y="3629"/>
                    <a:pt x="27849" y="3792"/>
                    <a:pt x="28107" y="3792"/>
                  </a:cubicBezTo>
                  <a:cubicBezTo>
                    <a:pt x="28112" y="3792"/>
                    <a:pt x="28117" y="3792"/>
                    <a:pt x="28121" y="3792"/>
                  </a:cubicBezTo>
                  <a:cubicBezTo>
                    <a:pt x="28948" y="3767"/>
                    <a:pt x="29349" y="3567"/>
                    <a:pt x="29800" y="2890"/>
                  </a:cubicBezTo>
                  <a:cubicBezTo>
                    <a:pt x="30286" y="2186"/>
                    <a:pt x="29478" y="1"/>
                    <a:pt x="28493" y="1"/>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34"/>
            <p:cNvSpPr/>
            <p:nvPr/>
          </p:nvSpPr>
          <p:spPr>
            <a:xfrm>
              <a:off x="4369825" y="3442375"/>
              <a:ext cx="758625" cy="151550"/>
            </a:xfrm>
            <a:custGeom>
              <a:avLst/>
              <a:gdLst/>
              <a:ahLst/>
              <a:cxnLst/>
              <a:rect l="l" t="t" r="r" b="b"/>
              <a:pathLst>
                <a:path w="30345" h="6062" extrusionOk="0">
                  <a:moveTo>
                    <a:pt x="27667" y="0"/>
                  </a:moveTo>
                  <a:cubicBezTo>
                    <a:pt x="27659" y="0"/>
                    <a:pt x="27652" y="1"/>
                    <a:pt x="27645" y="1"/>
                  </a:cubicBezTo>
                  <a:lnTo>
                    <a:pt x="3646" y="1123"/>
                  </a:lnTo>
                  <a:lnTo>
                    <a:pt x="3646" y="1123"/>
                  </a:lnTo>
                  <a:cubicBezTo>
                    <a:pt x="3428" y="965"/>
                    <a:pt x="3215" y="867"/>
                    <a:pt x="3033" y="867"/>
                  </a:cubicBezTo>
                  <a:cubicBezTo>
                    <a:pt x="2999" y="867"/>
                    <a:pt x="2965" y="871"/>
                    <a:pt x="2933" y="878"/>
                  </a:cubicBezTo>
                  <a:cubicBezTo>
                    <a:pt x="2407" y="979"/>
                    <a:pt x="1880" y="1104"/>
                    <a:pt x="1379" y="1229"/>
                  </a:cubicBezTo>
                  <a:cubicBezTo>
                    <a:pt x="778" y="1346"/>
                    <a:pt x="1456" y="2486"/>
                    <a:pt x="2212" y="3219"/>
                  </a:cubicBezTo>
                  <a:lnTo>
                    <a:pt x="2212" y="3219"/>
                  </a:lnTo>
                  <a:cubicBezTo>
                    <a:pt x="2182" y="3219"/>
                    <a:pt x="2151" y="3219"/>
                    <a:pt x="2119" y="3219"/>
                  </a:cubicBezTo>
                  <a:cubicBezTo>
                    <a:pt x="1796" y="3219"/>
                    <a:pt x="1444" y="3229"/>
                    <a:pt x="1311" y="3313"/>
                  </a:cubicBezTo>
                  <a:lnTo>
                    <a:pt x="1311" y="3313"/>
                  </a:lnTo>
                  <a:cubicBezTo>
                    <a:pt x="1155" y="3219"/>
                    <a:pt x="995" y="3149"/>
                    <a:pt x="860" y="3149"/>
                  </a:cubicBezTo>
                  <a:cubicBezTo>
                    <a:pt x="779" y="3149"/>
                    <a:pt x="708" y="3174"/>
                    <a:pt x="652" y="3234"/>
                  </a:cubicBezTo>
                  <a:cubicBezTo>
                    <a:pt x="627" y="3284"/>
                    <a:pt x="577" y="3309"/>
                    <a:pt x="527" y="3360"/>
                  </a:cubicBezTo>
                  <a:cubicBezTo>
                    <a:pt x="1" y="3936"/>
                    <a:pt x="1429" y="5289"/>
                    <a:pt x="1805" y="5590"/>
                  </a:cubicBezTo>
                  <a:cubicBezTo>
                    <a:pt x="2288" y="5941"/>
                    <a:pt x="2862" y="6062"/>
                    <a:pt x="3473" y="6062"/>
                  </a:cubicBezTo>
                  <a:cubicBezTo>
                    <a:pt x="4607" y="6062"/>
                    <a:pt x="5866" y="5645"/>
                    <a:pt x="6893" y="5515"/>
                  </a:cubicBezTo>
                  <a:cubicBezTo>
                    <a:pt x="9449" y="5189"/>
                    <a:pt x="12031" y="4989"/>
                    <a:pt x="14612" y="4863"/>
                  </a:cubicBezTo>
                  <a:cubicBezTo>
                    <a:pt x="19750" y="4613"/>
                    <a:pt x="24838" y="4462"/>
                    <a:pt x="29675" y="2558"/>
                  </a:cubicBezTo>
                  <a:cubicBezTo>
                    <a:pt x="30345" y="2310"/>
                    <a:pt x="28364" y="0"/>
                    <a:pt x="27667"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34"/>
            <p:cNvSpPr/>
            <p:nvPr/>
          </p:nvSpPr>
          <p:spPr>
            <a:xfrm>
              <a:off x="4409400" y="3507550"/>
              <a:ext cx="682250" cy="94025"/>
            </a:xfrm>
            <a:custGeom>
              <a:avLst/>
              <a:gdLst/>
              <a:ahLst/>
              <a:cxnLst/>
              <a:rect l="l" t="t" r="r" b="b"/>
              <a:pathLst>
                <a:path w="27290" h="3761" extrusionOk="0">
                  <a:moveTo>
                    <a:pt x="25285" y="1"/>
                  </a:moveTo>
                  <a:cubicBezTo>
                    <a:pt x="17165" y="251"/>
                    <a:pt x="9044" y="477"/>
                    <a:pt x="949" y="702"/>
                  </a:cubicBezTo>
                  <a:cubicBezTo>
                    <a:pt x="0" y="727"/>
                    <a:pt x="1165" y="3760"/>
                    <a:pt x="2016" y="3760"/>
                  </a:cubicBezTo>
                  <a:cubicBezTo>
                    <a:pt x="2020" y="3760"/>
                    <a:pt x="2023" y="3760"/>
                    <a:pt x="2027" y="3760"/>
                  </a:cubicBezTo>
                  <a:cubicBezTo>
                    <a:pt x="9646" y="3525"/>
                    <a:pt x="17265" y="3312"/>
                    <a:pt x="24863" y="3100"/>
                  </a:cubicBezTo>
                  <a:lnTo>
                    <a:pt x="24863" y="3100"/>
                  </a:lnTo>
                  <a:cubicBezTo>
                    <a:pt x="25030" y="3255"/>
                    <a:pt x="25204" y="3348"/>
                    <a:pt x="25373" y="3348"/>
                  </a:cubicBezTo>
                  <a:cubicBezTo>
                    <a:pt x="25411" y="3348"/>
                    <a:pt x="25448" y="3344"/>
                    <a:pt x="25485" y="3334"/>
                  </a:cubicBezTo>
                  <a:lnTo>
                    <a:pt x="26538" y="3033"/>
                  </a:lnTo>
                  <a:cubicBezTo>
                    <a:pt x="27290" y="2833"/>
                    <a:pt x="26037" y="1"/>
                    <a:pt x="25285" y="1"/>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34"/>
            <p:cNvSpPr/>
            <p:nvPr/>
          </p:nvSpPr>
          <p:spPr>
            <a:xfrm>
              <a:off x="4327875" y="3557000"/>
              <a:ext cx="818000" cy="104125"/>
            </a:xfrm>
            <a:custGeom>
              <a:avLst/>
              <a:gdLst/>
              <a:ahLst/>
              <a:cxnLst/>
              <a:rect l="l" t="t" r="r" b="b"/>
              <a:pathLst>
                <a:path w="32720" h="4165" extrusionOk="0">
                  <a:moveTo>
                    <a:pt x="29952" y="0"/>
                  </a:moveTo>
                  <a:cubicBezTo>
                    <a:pt x="29926" y="0"/>
                    <a:pt x="29900" y="1"/>
                    <a:pt x="29874" y="3"/>
                  </a:cubicBezTo>
                  <a:cubicBezTo>
                    <a:pt x="21416" y="652"/>
                    <a:pt x="12935" y="1193"/>
                    <a:pt x="4454" y="1648"/>
                  </a:cubicBezTo>
                  <a:lnTo>
                    <a:pt x="4454" y="1648"/>
                  </a:lnTo>
                  <a:cubicBezTo>
                    <a:pt x="4095" y="1453"/>
                    <a:pt x="3671" y="1328"/>
                    <a:pt x="3270" y="1328"/>
                  </a:cubicBezTo>
                  <a:cubicBezTo>
                    <a:pt x="3044" y="1328"/>
                    <a:pt x="2826" y="1368"/>
                    <a:pt x="2631" y="1456"/>
                  </a:cubicBezTo>
                  <a:cubicBezTo>
                    <a:pt x="2280" y="1607"/>
                    <a:pt x="1954" y="1757"/>
                    <a:pt x="1603" y="1907"/>
                  </a:cubicBezTo>
                  <a:cubicBezTo>
                    <a:pt x="0" y="2647"/>
                    <a:pt x="1698" y="4164"/>
                    <a:pt x="2804" y="4164"/>
                  </a:cubicBezTo>
                  <a:cubicBezTo>
                    <a:pt x="2822" y="4164"/>
                    <a:pt x="2839" y="4164"/>
                    <a:pt x="2857" y="4163"/>
                  </a:cubicBezTo>
                  <a:cubicBezTo>
                    <a:pt x="11239" y="3728"/>
                    <a:pt x="19621" y="3209"/>
                    <a:pt x="27984" y="2587"/>
                  </a:cubicBezTo>
                  <a:lnTo>
                    <a:pt x="27984" y="2587"/>
                  </a:lnTo>
                  <a:cubicBezTo>
                    <a:pt x="28355" y="2794"/>
                    <a:pt x="28798" y="2928"/>
                    <a:pt x="29213" y="2928"/>
                  </a:cubicBezTo>
                  <a:cubicBezTo>
                    <a:pt x="29429" y="2928"/>
                    <a:pt x="29637" y="2891"/>
                    <a:pt x="29824" y="2810"/>
                  </a:cubicBezTo>
                  <a:cubicBezTo>
                    <a:pt x="30250" y="2634"/>
                    <a:pt x="30701" y="2434"/>
                    <a:pt x="31127" y="2233"/>
                  </a:cubicBezTo>
                  <a:cubicBezTo>
                    <a:pt x="32719" y="1547"/>
                    <a:pt x="31080" y="0"/>
                    <a:pt x="29952"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00" name="Google Shape;1000;p34"/>
            <p:cNvSpPr/>
            <p:nvPr/>
          </p:nvSpPr>
          <p:spPr>
            <a:xfrm>
              <a:off x="4492625" y="3568500"/>
              <a:ext cx="516700" cy="88850"/>
            </a:xfrm>
            <a:custGeom>
              <a:avLst/>
              <a:gdLst/>
              <a:ahLst/>
              <a:cxnLst/>
              <a:rect l="l" t="t" r="r" b="b"/>
              <a:pathLst>
                <a:path w="20668" h="3554" extrusionOk="0">
                  <a:moveTo>
                    <a:pt x="19918" y="0"/>
                  </a:moveTo>
                  <a:cubicBezTo>
                    <a:pt x="19858" y="0"/>
                    <a:pt x="19794" y="6"/>
                    <a:pt x="19725" y="19"/>
                  </a:cubicBezTo>
                  <a:cubicBezTo>
                    <a:pt x="14111" y="846"/>
                    <a:pt x="8447" y="1297"/>
                    <a:pt x="2758" y="1297"/>
                  </a:cubicBezTo>
                  <a:cubicBezTo>
                    <a:pt x="1956" y="1297"/>
                    <a:pt x="1204" y="1673"/>
                    <a:pt x="678" y="2300"/>
                  </a:cubicBezTo>
                  <a:cubicBezTo>
                    <a:pt x="402" y="2600"/>
                    <a:pt x="1" y="3553"/>
                    <a:pt x="803" y="3553"/>
                  </a:cubicBezTo>
                  <a:cubicBezTo>
                    <a:pt x="967" y="3553"/>
                    <a:pt x="1130" y="3554"/>
                    <a:pt x="1294" y="3554"/>
                  </a:cubicBezTo>
                  <a:cubicBezTo>
                    <a:pt x="7018" y="3554"/>
                    <a:pt x="12719" y="3127"/>
                    <a:pt x="18372" y="2274"/>
                  </a:cubicBezTo>
                  <a:cubicBezTo>
                    <a:pt x="19149" y="2174"/>
                    <a:pt x="19951" y="1673"/>
                    <a:pt x="20352" y="996"/>
                  </a:cubicBezTo>
                  <a:cubicBezTo>
                    <a:pt x="20667" y="478"/>
                    <a:pt x="20456" y="0"/>
                    <a:pt x="19918"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1" name="Google Shape;1001;p34"/>
          <p:cNvSpPr txBox="1">
            <a:spLocks noGrp="1"/>
          </p:cNvSpPr>
          <p:nvPr>
            <p:ph type="title"/>
          </p:nvPr>
        </p:nvSpPr>
        <p:spPr>
          <a:xfrm>
            <a:off x="2645978" y="351770"/>
            <a:ext cx="5163421" cy="1482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ID" sz="1600" b="0" i="0" dirty="0" err="1">
                <a:solidFill>
                  <a:srgbClr val="7030A0"/>
                </a:solidFill>
                <a:effectLst/>
                <a:latin typeface="Humanst521 BT" panose="020B0602020204020204" pitchFamily="34" charset="0"/>
              </a:rPr>
              <a:t>Pengusaha</a:t>
            </a:r>
            <a:r>
              <a:rPr lang="en-ID" sz="1600" b="0" i="0" dirty="0">
                <a:solidFill>
                  <a:srgbClr val="7030A0"/>
                </a:solidFill>
                <a:effectLst/>
                <a:latin typeface="Humanst521 BT" panose="020B0602020204020204" pitchFamily="34" charset="0"/>
              </a:rPr>
              <a:t> </a:t>
            </a:r>
            <a:r>
              <a:rPr lang="en-ID" sz="1600" b="0" i="0" dirty="0" err="1">
                <a:solidFill>
                  <a:srgbClr val="7030A0"/>
                </a:solidFill>
                <a:effectLst/>
                <a:latin typeface="Humanst521 BT" panose="020B0602020204020204" pitchFamily="34" charset="0"/>
              </a:rPr>
              <a:t>Kena</a:t>
            </a:r>
            <a:r>
              <a:rPr lang="en-ID" sz="1600" b="0" i="0" dirty="0">
                <a:solidFill>
                  <a:srgbClr val="7030A0"/>
                </a:solidFill>
                <a:effectLst/>
                <a:latin typeface="Humanst521 BT" panose="020B0602020204020204" pitchFamily="34" charset="0"/>
              </a:rPr>
              <a:t> </a:t>
            </a:r>
            <a:r>
              <a:rPr lang="en-ID" sz="1600" b="0" i="0" dirty="0" err="1">
                <a:solidFill>
                  <a:srgbClr val="7030A0"/>
                </a:solidFill>
                <a:effectLst/>
                <a:latin typeface="Humanst521 BT" panose="020B0602020204020204" pitchFamily="34" charset="0"/>
              </a:rPr>
              <a:t>Pajak</a:t>
            </a:r>
            <a:r>
              <a:rPr lang="en-ID" sz="1600" b="0" i="0" dirty="0">
                <a:solidFill>
                  <a:srgbClr val="7030A0"/>
                </a:solidFill>
                <a:effectLst/>
                <a:latin typeface="Humanst521 BT" panose="020B0602020204020204" pitchFamily="34" charset="0"/>
              </a:rPr>
              <a:t> yang </a:t>
            </a:r>
            <a:r>
              <a:rPr lang="en-ID" sz="1600" b="0" i="0" dirty="0" err="1">
                <a:solidFill>
                  <a:srgbClr val="7030A0"/>
                </a:solidFill>
                <a:effectLst/>
                <a:latin typeface="Humanst521 BT" panose="020B0602020204020204" pitchFamily="34" charset="0"/>
              </a:rPr>
              <a:t>selanjutnya</a:t>
            </a:r>
            <a:r>
              <a:rPr lang="en-ID" sz="1600" b="0" i="0" dirty="0">
                <a:solidFill>
                  <a:srgbClr val="7030A0"/>
                </a:solidFill>
                <a:effectLst/>
                <a:latin typeface="Humanst521 BT" panose="020B0602020204020204" pitchFamily="34" charset="0"/>
              </a:rPr>
              <a:t> </a:t>
            </a:r>
            <a:r>
              <a:rPr lang="en-ID" sz="1600" b="0" i="0" dirty="0" err="1">
                <a:solidFill>
                  <a:srgbClr val="7030A0"/>
                </a:solidFill>
                <a:effectLst/>
                <a:latin typeface="Humanst521 BT" panose="020B0602020204020204" pitchFamily="34" charset="0"/>
              </a:rPr>
              <a:t>disebut</a:t>
            </a:r>
            <a:r>
              <a:rPr lang="en-ID" sz="1600" b="0" i="0" dirty="0">
                <a:solidFill>
                  <a:srgbClr val="7030A0"/>
                </a:solidFill>
                <a:effectLst/>
                <a:latin typeface="Humanst521 BT" panose="020B0602020204020204" pitchFamily="34" charset="0"/>
              </a:rPr>
              <a:t> </a:t>
            </a:r>
            <a:r>
              <a:rPr lang="en-ID" sz="1600" b="0" i="0" dirty="0" err="1">
                <a:solidFill>
                  <a:srgbClr val="7030A0"/>
                </a:solidFill>
                <a:effectLst/>
                <a:latin typeface="Humanst521 BT" panose="020B0602020204020204" pitchFamily="34" charset="0"/>
              </a:rPr>
              <a:t>dengan</a:t>
            </a:r>
            <a:r>
              <a:rPr lang="en-ID" sz="1600" b="0" i="0" dirty="0">
                <a:solidFill>
                  <a:srgbClr val="7030A0"/>
                </a:solidFill>
                <a:effectLst/>
                <a:latin typeface="Humanst521 BT" panose="020B0602020204020204" pitchFamily="34" charset="0"/>
              </a:rPr>
              <a:t> PKP, </a:t>
            </a:r>
            <a:r>
              <a:rPr lang="en-ID" sz="1600" b="0" i="0" dirty="0" err="1">
                <a:solidFill>
                  <a:srgbClr val="7030A0"/>
                </a:solidFill>
                <a:effectLst/>
                <a:latin typeface="Humanst521 BT" panose="020B0602020204020204" pitchFamily="34" charset="0"/>
              </a:rPr>
              <a:t>merupakan</a:t>
            </a:r>
            <a:r>
              <a:rPr lang="en-ID" sz="1600" b="0" i="0" dirty="0">
                <a:solidFill>
                  <a:srgbClr val="7030A0"/>
                </a:solidFill>
                <a:effectLst/>
                <a:latin typeface="Humanst521 BT" panose="020B0602020204020204" pitchFamily="34" charset="0"/>
              </a:rPr>
              <a:t> </a:t>
            </a:r>
            <a:r>
              <a:rPr lang="en-ID" sz="1600" b="0" i="0" dirty="0" err="1">
                <a:solidFill>
                  <a:srgbClr val="7030A0"/>
                </a:solidFill>
                <a:effectLst/>
                <a:latin typeface="Humanst521 BT" panose="020B0602020204020204" pitchFamily="34" charset="0"/>
              </a:rPr>
              <a:t>pengusaha</a:t>
            </a:r>
            <a:r>
              <a:rPr lang="en-ID" sz="1600" b="0" i="0" dirty="0">
                <a:solidFill>
                  <a:srgbClr val="7030A0"/>
                </a:solidFill>
                <a:effectLst/>
                <a:latin typeface="Humanst521 BT" panose="020B0602020204020204" pitchFamily="34" charset="0"/>
              </a:rPr>
              <a:t> </a:t>
            </a:r>
            <a:r>
              <a:rPr lang="en-ID" sz="1600" b="0" i="0" dirty="0" err="1">
                <a:solidFill>
                  <a:srgbClr val="7030A0"/>
                </a:solidFill>
                <a:effectLst/>
                <a:latin typeface="Humanst521 BT" panose="020B0602020204020204" pitchFamily="34" charset="0"/>
              </a:rPr>
              <a:t>baik</a:t>
            </a:r>
            <a:r>
              <a:rPr lang="en-ID" sz="1600" b="0" i="0" dirty="0">
                <a:solidFill>
                  <a:srgbClr val="7030A0"/>
                </a:solidFill>
                <a:effectLst/>
                <a:latin typeface="Humanst521 BT" panose="020B0602020204020204" pitchFamily="34" charset="0"/>
              </a:rPr>
              <a:t> </a:t>
            </a:r>
            <a:r>
              <a:rPr lang="en-ID" sz="1600" b="0" i="0" dirty="0" err="1">
                <a:solidFill>
                  <a:srgbClr val="7030A0"/>
                </a:solidFill>
                <a:effectLst/>
                <a:latin typeface="Humanst521 BT" panose="020B0602020204020204" pitchFamily="34" charset="0"/>
              </a:rPr>
              <a:t>berupa</a:t>
            </a:r>
            <a:r>
              <a:rPr lang="en-ID" sz="1600" b="0" i="0" dirty="0">
                <a:solidFill>
                  <a:srgbClr val="7030A0"/>
                </a:solidFill>
                <a:effectLst/>
                <a:latin typeface="Humanst521 BT" panose="020B0602020204020204" pitchFamily="34" charset="0"/>
              </a:rPr>
              <a:t> orang </a:t>
            </a:r>
            <a:r>
              <a:rPr lang="en-ID" sz="1600" b="0" i="0" dirty="0" err="1">
                <a:solidFill>
                  <a:srgbClr val="7030A0"/>
                </a:solidFill>
                <a:effectLst/>
                <a:latin typeface="Humanst521 BT" panose="020B0602020204020204" pitchFamily="34" charset="0"/>
              </a:rPr>
              <a:t>pribadi</a:t>
            </a:r>
            <a:r>
              <a:rPr lang="en-ID" sz="1600" b="0" i="0" dirty="0">
                <a:solidFill>
                  <a:srgbClr val="7030A0"/>
                </a:solidFill>
                <a:effectLst/>
                <a:latin typeface="Humanst521 BT" panose="020B0602020204020204" pitchFamily="34" charset="0"/>
              </a:rPr>
              <a:t> </a:t>
            </a:r>
            <a:r>
              <a:rPr lang="en-ID" sz="1600" b="0" i="0" dirty="0" err="1">
                <a:solidFill>
                  <a:srgbClr val="7030A0"/>
                </a:solidFill>
                <a:effectLst/>
                <a:latin typeface="Humanst521 BT" panose="020B0602020204020204" pitchFamily="34" charset="0"/>
              </a:rPr>
              <a:t>maupun</a:t>
            </a:r>
            <a:r>
              <a:rPr lang="en-ID" sz="1600" b="0" i="0" dirty="0">
                <a:solidFill>
                  <a:srgbClr val="7030A0"/>
                </a:solidFill>
                <a:effectLst/>
                <a:latin typeface="Humanst521 BT" panose="020B0602020204020204" pitchFamily="34" charset="0"/>
              </a:rPr>
              <a:t> badan. Dimana </a:t>
            </a:r>
            <a:r>
              <a:rPr lang="en-ID" sz="1600" b="0" i="0" dirty="0" err="1">
                <a:solidFill>
                  <a:srgbClr val="7030A0"/>
                </a:solidFill>
                <a:effectLst/>
                <a:latin typeface="Humanst521 BT" panose="020B0602020204020204" pitchFamily="34" charset="0"/>
              </a:rPr>
              <a:t>pengusaha</a:t>
            </a:r>
            <a:r>
              <a:rPr lang="en-ID" sz="1600" b="0" i="0" dirty="0">
                <a:solidFill>
                  <a:srgbClr val="7030A0"/>
                </a:solidFill>
                <a:effectLst/>
                <a:latin typeface="Humanst521 BT" panose="020B0602020204020204" pitchFamily="34" charset="0"/>
              </a:rPr>
              <a:t> </a:t>
            </a:r>
            <a:r>
              <a:rPr lang="en-ID" sz="1600" b="0" i="0" dirty="0" err="1">
                <a:solidFill>
                  <a:srgbClr val="7030A0"/>
                </a:solidFill>
                <a:effectLst/>
                <a:latin typeface="Humanst521 BT" panose="020B0602020204020204" pitchFamily="34" charset="0"/>
              </a:rPr>
              <a:t>tersebut</a:t>
            </a:r>
            <a:r>
              <a:rPr lang="en-ID" sz="1600" b="0" i="0" dirty="0">
                <a:solidFill>
                  <a:srgbClr val="7030A0"/>
                </a:solidFill>
                <a:effectLst/>
                <a:latin typeface="Humanst521 BT" panose="020B0602020204020204" pitchFamily="34" charset="0"/>
              </a:rPr>
              <a:t> </a:t>
            </a:r>
            <a:r>
              <a:rPr lang="en-ID" sz="1600" b="0" i="0" dirty="0" err="1">
                <a:solidFill>
                  <a:srgbClr val="7030A0"/>
                </a:solidFill>
                <a:effectLst/>
                <a:latin typeface="Humanst521 BT" panose="020B0602020204020204" pitchFamily="34" charset="0"/>
              </a:rPr>
              <a:t>melakukan</a:t>
            </a:r>
            <a:r>
              <a:rPr lang="en-ID" sz="1600" b="0" i="0" dirty="0">
                <a:solidFill>
                  <a:srgbClr val="7030A0"/>
                </a:solidFill>
                <a:effectLst/>
                <a:latin typeface="Humanst521 BT" panose="020B0602020204020204" pitchFamily="34" charset="0"/>
              </a:rPr>
              <a:t> </a:t>
            </a:r>
            <a:r>
              <a:rPr lang="en-ID" sz="1600" b="0" i="0" dirty="0" err="1">
                <a:solidFill>
                  <a:srgbClr val="7030A0"/>
                </a:solidFill>
                <a:effectLst/>
                <a:latin typeface="Humanst521 BT" panose="020B0602020204020204" pitchFamily="34" charset="0"/>
              </a:rPr>
              <a:t>suatu</a:t>
            </a:r>
            <a:r>
              <a:rPr lang="en-ID" sz="1600" b="0" i="0" dirty="0">
                <a:solidFill>
                  <a:srgbClr val="7030A0"/>
                </a:solidFill>
                <a:effectLst/>
                <a:latin typeface="Humanst521 BT" panose="020B0602020204020204" pitchFamily="34" charset="0"/>
              </a:rPr>
              <a:t> </a:t>
            </a:r>
            <a:r>
              <a:rPr lang="en-ID" sz="1600" b="0" i="0" dirty="0" err="1">
                <a:solidFill>
                  <a:srgbClr val="7030A0"/>
                </a:solidFill>
                <a:effectLst/>
                <a:latin typeface="Humanst521 BT" panose="020B0602020204020204" pitchFamily="34" charset="0"/>
              </a:rPr>
              <a:t>kegiatan</a:t>
            </a:r>
            <a:r>
              <a:rPr lang="en-ID" sz="1600" b="0" i="0" dirty="0">
                <a:solidFill>
                  <a:srgbClr val="7030A0"/>
                </a:solidFill>
                <a:effectLst/>
                <a:latin typeface="Humanst521 BT" panose="020B0602020204020204" pitchFamily="34" charset="0"/>
              </a:rPr>
              <a:t> </a:t>
            </a:r>
            <a:r>
              <a:rPr lang="en-ID" sz="1600" b="0" i="0" dirty="0" err="1">
                <a:solidFill>
                  <a:srgbClr val="7030A0"/>
                </a:solidFill>
                <a:effectLst/>
                <a:latin typeface="Humanst521 BT" panose="020B0602020204020204" pitchFamily="34" charset="0"/>
              </a:rPr>
              <a:t>usaha</a:t>
            </a:r>
            <a:r>
              <a:rPr lang="en-ID" sz="1600" b="0" i="0" dirty="0">
                <a:solidFill>
                  <a:srgbClr val="7030A0"/>
                </a:solidFill>
                <a:effectLst/>
                <a:latin typeface="Humanst521 BT" panose="020B0602020204020204" pitchFamily="34" charset="0"/>
              </a:rPr>
              <a:t> </a:t>
            </a:r>
            <a:r>
              <a:rPr lang="en-ID" sz="1600" b="0" i="0" dirty="0" err="1">
                <a:solidFill>
                  <a:srgbClr val="7030A0"/>
                </a:solidFill>
                <a:effectLst/>
                <a:latin typeface="Humanst521 BT" panose="020B0602020204020204" pitchFamily="34" charset="0"/>
              </a:rPr>
              <a:t>dengan</a:t>
            </a:r>
            <a:r>
              <a:rPr lang="en-ID" sz="1600" b="0" i="0" dirty="0">
                <a:solidFill>
                  <a:srgbClr val="7030A0"/>
                </a:solidFill>
                <a:effectLst/>
                <a:latin typeface="Humanst521 BT" panose="020B0602020204020204" pitchFamily="34" charset="0"/>
              </a:rPr>
              <a:t> </a:t>
            </a:r>
            <a:r>
              <a:rPr lang="en-ID" sz="1600" b="0" i="0" dirty="0" err="1">
                <a:solidFill>
                  <a:srgbClr val="7030A0"/>
                </a:solidFill>
                <a:effectLst/>
                <a:latin typeface="Humanst521 BT" panose="020B0602020204020204" pitchFamily="34" charset="0"/>
              </a:rPr>
              <a:t>penyerahan</a:t>
            </a:r>
            <a:r>
              <a:rPr lang="en-ID" sz="1600" b="0" i="0" dirty="0">
                <a:solidFill>
                  <a:srgbClr val="7030A0"/>
                </a:solidFill>
                <a:effectLst/>
                <a:latin typeface="Humanst521 BT" panose="020B0602020204020204" pitchFamily="34" charset="0"/>
              </a:rPr>
              <a:t> </a:t>
            </a:r>
            <a:r>
              <a:rPr lang="en-ID" sz="1600" b="0" i="0" dirty="0" err="1">
                <a:solidFill>
                  <a:srgbClr val="7030A0"/>
                </a:solidFill>
                <a:effectLst/>
                <a:latin typeface="Humanst521 BT" panose="020B0602020204020204" pitchFamily="34" charset="0"/>
              </a:rPr>
              <a:t>Barang</a:t>
            </a:r>
            <a:r>
              <a:rPr lang="en-ID" sz="1600" b="0" i="0" dirty="0">
                <a:solidFill>
                  <a:srgbClr val="7030A0"/>
                </a:solidFill>
                <a:effectLst/>
                <a:latin typeface="Humanst521 BT" panose="020B0602020204020204" pitchFamily="34" charset="0"/>
              </a:rPr>
              <a:t> </a:t>
            </a:r>
            <a:r>
              <a:rPr lang="en-ID" sz="1600" b="0" i="0" dirty="0" err="1">
                <a:solidFill>
                  <a:srgbClr val="7030A0"/>
                </a:solidFill>
                <a:effectLst/>
                <a:latin typeface="Humanst521 BT" panose="020B0602020204020204" pitchFamily="34" charset="0"/>
              </a:rPr>
              <a:t>Kena</a:t>
            </a:r>
            <a:r>
              <a:rPr lang="en-ID" sz="1600" b="0" i="0" dirty="0">
                <a:solidFill>
                  <a:srgbClr val="7030A0"/>
                </a:solidFill>
                <a:effectLst/>
                <a:latin typeface="Humanst521 BT" panose="020B0602020204020204" pitchFamily="34" charset="0"/>
              </a:rPr>
              <a:t> </a:t>
            </a:r>
            <a:r>
              <a:rPr lang="en-ID" sz="1600" b="0" i="0" dirty="0" err="1">
                <a:solidFill>
                  <a:srgbClr val="7030A0"/>
                </a:solidFill>
                <a:effectLst/>
                <a:latin typeface="Humanst521 BT" panose="020B0602020204020204" pitchFamily="34" charset="0"/>
              </a:rPr>
              <a:t>Pajak</a:t>
            </a:r>
            <a:r>
              <a:rPr lang="en-ID" sz="1600" b="0" i="0" dirty="0">
                <a:solidFill>
                  <a:srgbClr val="7030A0"/>
                </a:solidFill>
                <a:effectLst/>
                <a:latin typeface="Humanst521 BT" panose="020B0602020204020204" pitchFamily="34" charset="0"/>
              </a:rPr>
              <a:t> (BKP) dan Jasa </a:t>
            </a:r>
            <a:r>
              <a:rPr lang="en-ID" sz="1600" b="0" i="0" dirty="0" err="1">
                <a:solidFill>
                  <a:srgbClr val="7030A0"/>
                </a:solidFill>
                <a:effectLst/>
                <a:latin typeface="Humanst521 BT" panose="020B0602020204020204" pitchFamily="34" charset="0"/>
              </a:rPr>
              <a:t>Kena</a:t>
            </a:r>
            <a:r>
              <a:rPr lang="en-ID" sz="1600" b="0" i="0" dirty="0">
                <a:solidFill>
                  <a:srgbClr val="7030A0"/>
                </a:solidFill>
                <a:effectLst/>
                <a:latin typeface="Humanst521 BT" panose="020B0602020204020204" pitchFamily="34" charset="0"/>
              </a:rPr>
              <a:t> </a:t>
            </a:r>
            <a:r>
              <a:rPr lang="en-ID" sz="1600" b="0" i="0" dirty="0" err="1">
                <a:solidFill>
                  <a:srgbClr val="7030A0"/>
                </a:solidFill>
                <a:effectLst/>
                <a:latin typeface="Humanst521 BT" panose="020B0602020204020204" pitchFamily="34" charset="0"/>
              </a:rPr>
              <a:t>Pajak</a:t>
            </a:r>
            <a:r>
              <a:rPr lang="en-ID" sz="1600" b="0" i="0" dirty="0">
                <a:solidFill>
                  <a:srgbClr val="7030A0"/>
                </a:solidFill>
                <a:effectLst/>
                <a:latin typeface="Humanst521 BT" panose="020B0602020204020204" pitchFamily="34" charset="0"/>
              </a:rPr>
              <a:t> (JKP).</a:t>
            </a:r>
            <a:endParaRPr sz="1600" dirty="0">
              <a:solidFill>
                <a:srgbClr val="7030A0"/>
              </a:solidFill>
              <a:latin typeface="Humanst521 BT" panose="020B0602020204020204" pitchFamily="34" charset="0"/>
            </a:endParaRPr>
          </a:p>
        </p:txBody>
      </p:sp>
      <p:sp>
        <p:nvSpPr>
          <p:cNvPr id="1002" name="Google Shape;1002;p34"/>
          <p:cNvSpPr txBox="1">
            <a:spLocks noGrp="1"/>
          </p:cNvSpPr>
          <p:nvPr>
            <p:ph type="subTitle" idx="1"/>
          </p:nvPr>
        </p:nvSpPr>
        <p:spPr>
          <a:xfrm>
            <a:off x="1671380" y="3647563"/>
            <a:ext cx="4833144" cy="904200"/>
          </a:xfrm>
          <a:prstGeom prst="rect">
            <a:avLst/>
          </a:prstGeom>
        </p:spPr>
        <p:txBody>
          <a:bodyPr spcFirstLastPara="1" wrap="square" lIns="91425" tIns="91425" rIns="91425" bIns="91425" anchor="ctr" anchorCtr="0">
            <a:noAutofit/>
          </a:bodyPr>
          <a:lstStyle/>
          <a:p>
            <a:pPr algn="l">
              <a:buFont typeface="Arial" panose="020B0604020202020204" pitchFamily="34" charset="0"/>
              <a:buChar char="•"/>
            </a:pPr>
            <a:r>
              <a:rPr lang="en-ID" sz="1400" b="1" i="0" dirty="0" err="1">
                <a:solidFill>
                  <a:srgbClr val="0070C0"/>
                </a:solidFill>
                <a:effectLst/>
                <a:latin typeface="Humanst521 BT" panose="020B0602020204020204" pitchFamily="34" charset="0"/>
              </a:rPr>
              <a:t>Kewajiban</a:t>
            </a:r>
            <a:r>
              <a:rPr lang="en-ID" sz="1400" b="1" i="0" dirty="0">
                <a:solidFill>
                  <a:srgbClr val="0070C0"/>
                </a:solidFill>
                <a:effectLst/>
                <a:latin typeface="Humanst521 BT" panose="020B0602020204020204" pitchFamily="34" charset="0"/>
              </a:rPr>
              <a:t> PKP (</a:t>
            </a:r>
            <a:r>
              <a:rPr lang="en-ID" sz="1400" b="1" i="0" dirty="0" err="1">
                <a:solidFill>
                  <a:srgbClr val="0070C0"/>
                </a:solidFill>
                <a:effectLst/>
                <a:latin typeface="Humanst521 BT" panose="020B0602020204020204" pitchFamily="34" charset="0"/>
              </a:rPr>
              <a:t>Pengusaha</a:t>
            </a:r>
            <a:r>
              <a:rPr lang="en-ID" sz="1400" b="1" i="0" dirty="0">
                <a:solidFill>
                  <a:srgbClr val="0070C0"/>
                </a:solidFill>
                <a:effectLst/>
                <a:latin typeface="Humanst521 BT" panose="020B0602020204020204" pitchFamily="34" charset="0"/>
              </a:rPr>
              <a:t> </a:t>
            </a:r>
            <a:r>
              <a:rPr lang="en-ID" sz="1400" b="1" i="0" dirty="0" err="1">
                <a:solidFill>
                  <a:srgbClr val="0070C0"/>
                </a:solidFill>
                <a:effectLst/>
                <a:latin typeface="Humanst521 BT" panose="020B0602020204020204" pitchFamily="34" charset="0"/>
              </a:rPr>
              <a:t>Kena</a:t>
            </a:r>
            <a:r>
              <a:rPr lang="en-ID" sz="1400" b="1" i="0" dirty="0">
                <a:solidFill>
                  <a:srgbClr val="0070C0"/>
                </a:solidFill>
                <a:effectLst/>
                <a:latin typeface="Humanst521 BT" panose="020B0602020204020204" pitchFamily="34" charset="0"/>
              </a:rPr>
              <a:t> </a:t>
            </a:r>
            <a:r>
              <a:rPr lang="en-ID" sz="1400" b="1" i="0" dirty="0" err="1">
                <a:solidFill>
                  <a:srgbClr val="0070C0"/>
                </a:solidFill>
                <a:effectLst/>
                <a:latin typeface="Humanst521 BT" panose="020B0602020204020204" pitchFamily="34" charset="0"/>
              </a:rPr>
              <a:t>Pajak</a:t>
            </a:r>
            <a:r>
              <a:rPr lang="en-ID" sz="1400" b="1" i="0" dirty="0">
                <a:solidFill>
                  <a:srgbClr val="0070C0"/>
                </a:solidFill>
                <a:effectLst/>
                <a:latin typeface="Humanst521 BT" panose="020B0602020204020204" pitchFamily="34" charset="0"/>
              </a:rPr>
              <a:t>)</a:t>
            </a:r>
            <a:endParaRPr lang="en-ID" sz="1400" dirty="0">
              <a:solidFill>
                <a:srgbClr val="0070C0"/>
              </a:solidFill>
              <a:latin typeface="Humanst521 BT" panose="020B0602020204020204" pitchFamily="34" charset="0"/>
            </a:endParaRPr>
          </a:p>
          <a:p>
            <a:pPr marL="127000" indent="0" algn="l"/>
            <a:r>
              <a:rPr lang="en-ID" sz="1400" b="0" i="0" dirty="0" err="1">
                <a:solidFill>
                  <a:srgbClr val="0070C0"/>
                </a:solidFill>
                <a:effectLst/>
                <a:latin typeface="Humanst521 BT" panose="020B0602020204020204" pitchFamily="34" charset="0"/>
              </a:rPr>
              <a:t>Seorang</a:t>
            </a:r>
            <a:r>
              <a:rPr lang="en-ID" sz="1400" b="0" i="0" dirty="0">
                <a:solidFill>
                  <a:srgbClr val="0070C0"/>
                </a:solidFill>
                <a:effectLst/>
                <a:latin typeface="Humanst521 BT" panose="020B0602020204020204" pitchFamily="34" charset="0"/>
              </a:rPr>
              <a:t> </a:t>
            </a:r>
            <a:r>
              <a:rPr lang="en-ID" sz="1400" b="0" i="0" dirty="0" err="1">
                <a:solidFill>
                  <a:srgbClr val="0070C0"/>
                </a:solidFill>
                <a:effectLst/>
                <a:latin typeface="Humanst521 BT" panose="020B0602020204020204" pitchFamily="34" charset="0"/>
              </a:rPr>
              <a:t>pengusaha</a:t>
            </a:r>
            <a:r>
              <a:rPr lang="en-ID" sz="1400" b="0" i="0" dirty="0">
                <a:solidFill>
                  <a:srgbClr val="0070C0"/>
                </a:solidFill>
                <a:effectLst/>
                <a:latin typeface="Humanst521 BT" panose="020B0602020204020204" pitchFamily="34" charset="0"/>
              </a:rPr>
              <a:t> yang </a:t>
            </a:r>
            <a:r>
              <a:rPr lang="en-ID" sz="1400" b="0" i="0" dirty="0" err="1">
                <a:solidFill>
                  <a:srgbClr val="0070C0"/>
                </a:solidFill>
                <a:effectLst/>
                <a:latin typeface="Humanst521 BT" panose="020B0602020204020204" pitchFamily="34" charset="0"/>
              </a:rPr>
              <a:t>telah</a:t>
            </a:r>
            <a:r>
              <a:rPr lang="en-ID" sz="1400" b="0" i="0" dirty="0">
                <a:solidFill>
                  <a:srgbClr val="0070C0"/>
                </a:solidFill>
                <a:effectLst/>
                <a:latin typeface="Humanst521 BT" panose="020B0602020204020204" pitchFamily="34" charset="0"/>
              </a:rPr>
              <a:t> </a:t>
            </a:r>
            <a:r>
              <a:rPr lang="en-ID" sz="1400" b="0" i="0" dirty="0" err="1">
                <a:solidFill>
                  <a:srgbClr val="0070C0"/>
                </a:solidFill>
                <a:effectLst/>
                <a:latin typeface="Humanst521 BT" panose="020B0602020204020204" pitchFamily="34" charset="0"/>
              </a:rPr>
              <a:t>dikukuhkan</a:t>
            </a:r>
            <a:r>
              <a:rPr lang="en-ID" sz="1400" b="0" i="0" dirty="0">
                <a:solidFill>
                  <a:srgbClr val="0070C0"/>
                </a:solidFill>
                <a:effectLst/>
                <a:latin typeface="Humanst521 BT" panose="020B0602020204020204" pitchFamily="34" charset="0"/>
              </a:rPr>
              <a:t> </a:t>
            </a:r>
            <a:r>
              <a:rPr lang="en-ID" sz="1400" b="0" i="0" dirty="0" err="1">
                <a:solidFill>
                  <a:srgbClr val="0070C0"/>
                </a:solidFill>
                <a:effectLst/>
                <a:latin typeface="Humanst521 BT" panose="020B0602020204020204" pitchFamily="34" charset="0"/>
              </a:rPr>
              <a:t>sebagai</a:t>
            </a:r>
            <a:r>
              <a:rPr lang="en-ID" sz="1400" b="0" i="0" dirty="0">
                <a:solidFill>
                  <a:srgbClr val="0070C0"/>
                </a:solidFill>
                <a:effectLst/>
                <a:latin typeface="Humanst521 BT" panose="020B0602020204020204" pitchFamily="34" charset="0"/>
              </a:rPr>
              <a:t> PKP </a:t>
            </a:r>
            <a:r>
              <a:rPr lang="en-ID" sz="1400" b="0" i="0" dirty="0" err="1">
                <a:solidFill>
                  <a:srgbClr val="0070C0"/>
                </a:solidFill>
                <a:effectLst/>
                <a:latin typeface="Humanst521 BT" panose="020B0602020204020204" pitchFamily="34" charset="0"/>
              </a:rPr>
              <a:t>memiliki</a:t>
            </a:r>
            <a:r>
              <a:rPr lang="en-ID" sz="1400" b="0" i="0" dirty="0">
                <a:solidFill>
                  <a:srgbClr val="0070C0"/>
                </a:solidFill>
                <a:effectLst/>
                <a:latin typeface="Humanst521 BT" panose="020B0602020204020204" pitchFamily="34" charset="0"/>
              </a:rPr>
              <a:t> </a:t>
            </a:r>
            <a:r>
              <a:rPr lang="en-ID" sz="1400" b="0" i="0" dirty="0" err="1">
                <a:solidFill>
                  <a:srgbClr val="0070C0"/>
                </a:solidFill>
                <a:effectLst/>
                <a:latin typeface="Humanst521 BT" panose="020B0602020204020204" pitchFamily="34" charset="0"/>
              </a:rPr>
              <a:t>kewajiban</a:t>
            </a:r>
            <a:r>
              <a:rPr lang="en-ID" sz="1400" b="0" i="0" dirty="0">
                <a:solidFill>
                  <a:srgbClr val="0070C0"/>
                </a:solidFill>
                <a:effectLst/>
                <a:latin typeface="Humanst521 BT" panose="020B0602020204020204" pitchFamily="34" charset="0"/>
              </a:rPr>
              <a:t> </a:t>
            </a:r>
            <a:r>
              <a:rPr lang="en-ID" sz="1400" b="0" i="0" dirty="0" err="1">
                <a:solidFill>
                  <a:srgbClr val="0070C0"/>
                </a:solidFill>
                <a:effectLst/>
                <a:latin typeface="Humanst521 BT" panose="020B0602020204020204" pitchFamily="34" charset="0"/>
              </a:rPr>
              <a:t>untuk</a:t>
            </a:r>
            <a:r>
              <a:rPr lang="en-ID" sz="1400" b="0" i="0" dirty="0">
                <a:solidFill>
                  <a:srgbClr val="0070C0"/>
                </a:solidFill>
                <a:effectLst/>
                <a:latin typeface="Humanst521 BT" panose="020B0602020204020204" pitchFamily="34" charset="0"/>
              </a:rPr>
              <a:t> </a:t>
            </a:r>
            <a:r>
              <a:rPr lang="en-ID" sz="1400" b="0" i="0" dirty="0" err="1">
                <a:solidFill>
                  <a:srgbClr val="0070C0"/>
                </a:solidFill>
                <a:effectLst/>
                <a:latin typeface="Humanst521 BT" panose="020B0602020204020204" pitchFamily="34" charset="0"/>
              </a:rPr>
              <a:t>memungut</a:t>
            </a:r>
            <a:r>
              <a:rPr lang="en-ID" sz="1400" b="0" i="0" dirty="0">
                <a:solidFill>
                  <a:srgbClr val="0070C0"/>
                </a:solidFill>
                <a:effectLst/>
                <a:latin typeface="Humanst521 BT" panose="020B0602020204020204" pitchFamily="34" charset="0"/>
              </a:rPr>
              <a:t> PPN dan </a:t>
            </a:r>
            <a:r>
              <a:rPr lang="en-ID" sz="1400" b="0" i="0" dirty="0" err="1">
                <a:solidFill>
                  <a:srgbClr val="0070C0"/>
                </a:solidFill>
                <a:effectLst/>
                <a:latin typeface="Humanst521 BT" panose="020B0602020204020204" pitchFamily="34" charset="0"/>
              </a:rPr>
              <a:t>PPnBM</a:t>
            </a:r>
            <a:r>
              <a:rPr lang="en-ID" sz="1400" b="0" i="0" dirty="0">
                <a:solidFill>
                  <a:srgbClr val="0070C0"/>
                </a:solidFill>
                <a:effectLst/>
                <a:latin typeface="Humanst521 BT" panose="020B0602020204020204" pitchFamily="34" charset="0"/>
              </a:rPr>
              <a:t> </a:t>
            </a:r>
            <a:r>
              <a:rPr lang="en-ID" sz="1400" b="0" i="0" dirty="0" err="1">
                <a:solidFill>
                  <a:srgbClr val="0070C0"/>
                </a:solidFill>
                <a:effectLst/>
                <a:latin typeface="Humanst521 BT" panose="020B0602020204020204" pitchFamily="34" charset="0"/>
              </a:rPr>
              <a:t>terutang</a:t>
            </a:r>
            <a:r>
              <a:rPr lang="en-ID" sz="1400" b="0" i="0" dirty="0">
                <a:solidFill>
                  <a:srgbClr val="0070C0"/>
                </a:solidFill>
                <a:effectLst/>
                <a:latin typeface="Humanst521 BT" panose="020B0602020204020204" pitchFamily="34" charset="0"/>
              </a:rPr>
              <a:t>. </a:t>
            </a:r>
            <a:r>
              <a:rPr lang="en-ID" sz="1400" b="0" i="0" dirty="0" err="1">
                <a:solidFill>
                  <a:srgbClr val="0070C0"/>
                </a:solidFill>
                <a:effectLst/>
                <a:latin typeface="Humanst521 BT" panose="020B0602020204020204" pitchFamily="34" charset="0"/>
              </a:rPr>
              <a:t>Pengusaha</a:t>
            </a:r>
            <a:r>
              <a:rPr lang="en-ID" sz="1400" b="0" i="0" dirty="0">
                <a:solidFill>
                  <a:srgbClr val="0070C0"/>
                </a:solidFill>
                <a:effectLst/>
                <a:latin typeface="Humanst521 BT" panose="020B0602020204020204" pitchFamily="34" charset="0"/>
              </a:rPr>
              <a:t> yang </a:t>
            </a:r>
            <a:r>
              <a:rPr lang="en-ID" sz="1400" b="0" i="0" dirty="0" err="1">
                <a:solidFill>
                  <a:srgbClr val="0070C0"/>
                </a:solidFill>
                <a:effectLst/>
                <a:latin typeface="Humanst521 BT" panose="020B0602020204020204" pitchFamily="34" charset="0"/>
              </a:rPr>
              <a:t>sudah</a:t>
            </a:r>
            <a:r>
              <a:rPr lang="en-ID" sz="1400" b="0" i="0" dirty="0">
                <a:solidFill>
                  <a:srgbClr val="0070C0"/>
                </a:solidFill>
                <a:effectLst/>
                <a:latin typeface="Humanst521 BT" panose="020B0602020204020204" pitchFamily="34" charset="0"/>
              </a:rPr>
              <a:t> </a:t>
            </a:r>
            <a:r>
              <a:rPr lang="en-ID" sz="1400" b="0" i="0" dirty="0" err="1">
                <a:solidFill>
                  <a:srgbClr val="0070C0"/>
                </a:solidFill>
                <a:effectLst/>
                <a:latin typeface="Humanst521 BT" panose="020B0602020204020204" pitchFamily="34" charset="0"/>
              </a:rPr>
              <a:t>menjadi</a:t>
            </a:r>
            <a:r>
              <a:rPr lang="en-ID" sz="1400" b="0" i="0" dirty="0">
                <a:solidFill>
                  <a:srgbClr val="0070C0"/>
                </a:solidFill>
                <a:effectLst/>
                <a:latin typeface="Humanst521 BT" panose="020B0602020204020204" pitchFamily="34" charset="0"/>
              </a:rPr>
              <a:t> PKP juga </a:t>
            </a:r>
            <a:r>
              <a:rPr lang="en-ID" sz="1400" b="0" i="0" dirty="0" err="1">
                <a:solidFill>
                  <a:srgbClr val="0070C0"/>
                </a:solidFill>
                <a:effectLst/>
                <a:latin typeface="Humanst521 BT" panose="020B0602020204020204" pitchFamily="34" charset="0"/>
              </a:rPr>
              <a:t>berkewajiban</a:t>
            </a:r>
            <a:r>
              <a:rPr lang="en-ID" sz="1400" b="0" i="0" dirty="0">
                <a:solidFill>
                  <a:srgbClr val="0070C0"/>
                </a:solidFill>
                <a:effectLst/>
                <a:latin typeface="Humanst521 BT" panose="020B0602020204020204" pitchFamily="34" charset="0"/>
              </a:rPr>
              <a:t> </a:t>
            </a:r>
            <a:r>
              <a:rPr lang="en-ID" sz="1400" b="0" i="0" dirty="0" err="1">
                <a:solidFill>
                  <a:srgbClr val="0070C0"/>
                </a:solidFill>
                <a:effectLst/>
                <a:latin typeface="Humanst521 BT" panose="020B0602020204020204" pitchFamily="34" charset="0"/>
              </a:rPr>
              <a:t>untuk</a:t>
            </a:r>
            <a:r>
              <a:rPr lang="en-ID" sz="1400" b="0" i="0" dirty="0">
                <a:solidFill>
                  <a:srgbClr val="0070C0"/>
                </a:solidFill>
                <a:effectLst/>
                <a:latin typeface="Humanst521 BT" panose="020B0602020204020204" pitchFamily="34" charset="0"/>
              </a:rPr>
              <a:t> </a:t>
            </a:r>
            <a:r>
              <a:rPr lang="en-ID" sz="1400" b="0" i="0" dirty="0" err="1">
                <a:solidFill>
                  <a:srgbClr val="0070C0"/>
                </a:solidFill>
                <a:effectLst/>
                <a:latin typeface="Humanst521 BT" panose="020B0602020204020204" pitchFamily="34" charset="0"/>
              </a:rPr>
              <a:t>menyetorkan</a:t>
            </a:r>
            <a:r>
              <a:rPr lang="en-ID" sz="1400" b="0" i="0" dirty="0">
                <a:solidFill>
                  <a:srgbClr val="0070C0"/>
                </a:solidFill>
                <a:effectLst/>
                <a:latin typeface="Humanst521 BT" panose="020B0602020204020204" pitchFamily="34" charset="0"/>
              </a:rPr>
              <a:t> PPN dan </a:t>
            </a:r>
            <a:r>
              <a:rPr lang="en-ID" sz="1400" b="0" i="0" dirty="0" err="1">
                <a:solidFill>
                  <a:srgbClr val="0070C0"/>
                </a:solidFill>
                <a:effectLst/>
                <a:latin typeface="Humanst521 BT" panose="020B0602020204020204" pitchFamily="34" charset="0"/>
              </a:rPr>
              <a:t>PPnBM</a:t>
            </a:r>
            <a:r>
              <a:rPr lang="en-ID" sz="1400" b="0" i="0" dirty="0">
                <a:solidFill>
                  <a:srgbClr val="0070C0"/>
                </a:solidFill>
                <a:effectLst/>
                <a:latin typeface="Humanst521 BT" panose="020B0602020204020204" pitchFamily="34" charset="0"/>
              </a:rPr>
              <a:t> </a:t>
            </a:r>
            <a:r>
              <a:rPr lang="en-ID" sz="1400" b="0" i="0" dirty="0" err="1">
                <a:solidFill>
                  <a:srgbClr val="0070C0"/>
                </a:solidFill>
                <a:effectLst/>
                <a:latin typeface="Humanst521 BT" panose="020B0602020204020204" pitchFamily="34" charset="0"/>
              </a:rPr>
              <a:t>terutang</a:t>
            </a:r>
            <a:r>
              <a:rPr lang="en-ID" sz="1400" b="0" i="0" dirty="0">
                <a:solidFill>
                  <a:srgbClr val="0070C0"/>
                </a:solidFill>
                <a:effectLst/>
                <a:latin typeface="Humanst521 BT" panose="020B0602020204020204" pitchFamily="34" charset="0"/>
              </a:rPr>
              <a:t> yang </a:t>
            </a:r>
            <a:r>
              <a:rPr lang="en-ID" sz="1400" b="0" i="0" dirty="0" err="1">
                <a:solidFill>
                  <a:srgbClr val="0070C0"/>
                </a:solidFill>
                <a:effectLst/>
                <a:latin typeface="Humanst521 BT" panose="020B0602020204020204" pitchFamily="34" charset="0"/>
              </a:rPr>
              <a:t>kurang</a:t>
            </a:r>
            <a:r>
              <a:rPr lang="en-ID" sz="1400" b="0" i="0" dirty="0">
                <a:solidFill>
                  <a:srgbClr val="0070C0"/>
                </a:solidFill>
                <a:effectLst/>
                <a:latin typeface="Humanst521 BT" panose="020B0602020204020204" pitchFamily="34" charset="0"/>
              </a:rPr>
              <a:t> </a:t>
            </a:r>
            <a:r>
              <a:rPr lang="en-ID" sz="1400" b="0" i="0" dirty="0" err="1">
                <a:solidFill>
                  <a:srgbClr val="0070C0"/>
                </a:solidFill>
                <a:effectLst/>
                <a:latin typeface="Humanst521 BT" panose="020B0602020204020204" pitchFamily="34" charset="0"/>
              </a:rPr>
              <a:t>bayar</a:t>
            </a:r>
            <a:r>
              <a:rPr lang="en-ID" sz="1400" b="0" i="0" dirty="0">
                <a:solidFill>
                  <a:srgbClr val="0070C0"/>
                </a:solidFill>
                <a:effectLst/>
                <a:latin typeface="Humanst521 BT" panose="020B0602020204020204" pitchFamily="34" charset="0"/>
              </a:rPr>
              <a:t>. </a:t>
            </a:r>
            <a:r>
              <a:rPr lang="en-ID" sz="1400" b="0" i="0" dirty="0" err="1">
                <a:solidFill>
                  <a:srgbClr val="0070C0"/>
                </a:solidFill>
                <a:effectLst/>
                <a:latin typeface="Humanst521 BT" panose="020B0602020204020204" pitchFamily="34" charset="0"/>
              </a:rPr>
              <a:t>Selain</a:t>
            </a:r>
            <a:r>
              <a:rPr lang="en-ID" sz="1400" b="0" i="0" dirty="0">
                <a:solidFill>
                  <a:srgbClr val="0070C0"/>
                </a:solidFill>
                <a:effectLst/>
                <a:latin typeface="Humanst521 BT" panose="020B0602020204020204" pitchFamily="34" charset="0"/>
              </a:rPr>
              <a:t> </a:t>
            </a:r>
            <a:r>
              <a:rPr lang="en-ID" sz="1400" b="0" i="0" dirty="0" err="1">
                <a:solidFill>
                  <a:srgbClr val="0070C0"/>
                </a:solidFill>
                <a:effectLst/>
                <a:latin typeface="Humanst521 BT" panose="020B0602020204020204" pitchFamily="34" charset="0"/>
              </a:rPr>
              <a:t>memungut</a:t>
            </a:r>
            <a:r>
              <a:rPr lang="en-ID" sz="1400" b="0" i="0" dirty="0">
                <a:solidFill>
                  <a:srgbClr val="0070C0"/>
                </a:solidFill>
                <a:effectLst/>
                <a:latin typeface="Humanst521 BT" panose="020B0602020204020204" pitchFamily="34" charset="0"/>
              </a:rPr>
              <a:t> dan </a:t>
            </a:r>
            <a:r>
              <a:rPr lang="en-ID" sz="1400" b="0" i="0" dirty="0" err="1">
                <a:solidFill>
                  <a:srgbClr val="0070C0"/>
                </a:solidFill>
                <a:effectLst/>
                <a:latin typeface="Humanst521 BT" panose="020B0602020204020204" pitchFamily="34" charset="0"/>
              </a:rPr>
              <a:t>menyetorkan</a:t>
            </a:r>
            <a:r>
              <a:rPr lang="en-ID" sz="1400" b="0" i="0" dirty="0">
                <a:solidFill>
                  <a:srgbClr val="0070C0"/>
                </a:solidFill>
                <a:effectLst/>
                <a:latin typeface="Humanst521 BT" panose="020B0602020204020204" pitchFamily="34" charset="0"/>
              </a:rPr>
              <a:t> </a:t>
            </a:r>
            <a:r>
              <a:rPr lang="en-ID" sz="1400" b="0" i="0" dirty="0" err="1">
                <a:solidFill>
                  <a:srgbClr val="0070C0"/>
                </a:solidFill>
                <a:effectLst/>
                <a:latin typeface="Humanst521 BT" panose="020B0602020204020204" pitchFamily="34" charset="0"/>
              </a:rPr>
              <a:t>pajak</a:t>
            </a:r>
            <a:r>
              <a:rPr lang="en-ID" sz="1400" b="0" i="0" dirty="0">
                <a:solidFill>
                  <a:srgbClr val="0070C0"/>
                </a:solidFill>
                <a:effectLst/>
                <a:latin typeface="Humanst521 BT" panose="020B0602020204020204" pitchFamily="34" charset="0"/>
              </a:rPr>
              <a:t> </a:t>
            </a:r>
            <a:r>
              <a:rPr lang="en-ID" sz="1400" b="0" i="0" dirty="0" err="1">
                <a:solidFill>
                  <a:srgbClr val="0070C0"/>
                </a:solidFill>
                <a:effectLst/>
                <a:latin typeface="Humanst521 BT" panose="020B0602020204020204" pitchFamily="34" charset="0"/>
              </a:rPr>
              <a:t>terutang</a:t>
            </a:r>
            <a:r>
              <a:rPr lang="en-ID" sz="1400" b="0" i="0" dirty="0">
                <a:solidFill>
                  <a:srgbClr val="0070C0"/>
                </a:solidFill>
                <a:effectLst/>
                <a:latin typeface="Humanst521 BT" panose="020B0602020204020204" pitchFamily="34" charset="0"/>
              </a:rPr>
              <a:t>, PKP juga </a:t>
            </a:r>
            <a:r>
              <a:rPr lang="en-ID" sz="1400" b="0" i="0" dirty="0" err="1">
                <a:solidFill>
                  <a:srgbClr val="0070C0"/>
                </a:solidFill>
                <a:effectLst/>
                <a:latin typeface="Humanst521 BT" panose="020B0602020204020204" pitchFamily="34" charset="0"/>
              </a:rPr>
              <a:t>memiliki</a:t>
            </a:r>
            <a:r>
              <a:rPr lang="en-ID" sz="1400" b="0" i="0" dirty="0">
                <a:solidFill>
                  <a:srgbClr val="0070C0"/>
                </a:solidFill>
                <a:effectLst/>
                <a:latin typeface="Humanst521 BT" panose="020B0602020204020204" pitchFamily="34" charset="0"/>
              </a:rPr>
              <a:t> </a:t>
            </a:r>
            <a:r>
              <a:rPr lang="en-ID" sz="1400" b="0" i="0" dirty="0" err="1">
                <a:solidFill>
                  <a:srgbClr val="0070C0"/>
                </a:solidFill>
                <a:effectLst/>
                <a:latin typeface="Humanst521 BT" panose="020B0602020204020204" pitchFamily="34" charset="0"/>
              </a:rPr>
              <a:t>kewajiban</a:t>
            </a:r>
            <a:r>
              <a:rPr lang="en-ID" sz="1400" b="0" i="0" dirty="0">
                <a:solidFill>
                  <a:srgbClr val="0070C0"/>
                </a:solidFill>
                <a:effectLst/>
                <a:latin typeface="Humanst521 BT" panose="020B0602020204020204" pitchFamily="34" charset="0"/>
              </a:rPr>
              <a:t> </a:t>
            </a:r>
            <a:r>
              <a:rPr lang="en-ID" sz="1400" b="0" i="0" dirty="0" err="1">
                <a:solidFill>
                  <a:srgbClr val="0070C0"/>
                </a:solidFill>
                <a:effectLst/>
                <a:latin typeface="Humanst521 BT" panose="020B0602020204020204" pitchFamily="34" charset="0"/>
              </a:rPr>
              <a:t>untuk</a:t>
            </a:r>
            <a:r>
              <a:rPr lang="en-ID" sz="1400" b="0" i="0" dirty="0">
                <a:solidFill>
                  <a:srgbClr val="0070C0"/>
                </a:solidFill>
                <a:effectLst/>
                <a:latin typeface="Humanst521 BT" panose="020B0602020204020204" pitchFamily="34" charset="0"/>
              </a:rPr>
              <a:t> </a:t>
            </a:r>
            <a:r>
              <a:rPr lang="en-ID" sz="1400" b="0" i="0" dirty="0" err="1">
                <a:solidFill>
                  <a:srgbClr val="0070C0"/>
                </a:solidFill>
                <a:effectLst/>
                <a:latin typeface="Humanst521 BT" panose="020B0602020204020204" pitchFamily="34" charset="0"/>
              </a:rPr>
              <a:t>melaporkan</a:t>
            </a:r>
            <a:r>
              <a:rPr lang="en-ID" sz="1400" b="0" i="0" dirty="0">
                <a:solidFill>
                  <a:srgbClr val="0070C0"/>
                </a:solidFill>
                <a:effectLst/>
                <a:latin typeface="Humanst521 BT" panose="020B0602020204020204" pitchFamily="34" charset="0"/>
              </a:rPr>
              <a:t> dan </a:t>
            </a:r>
            <a:r>
              <a:rPr lang="en-ID" sz="1400" b="0" i="0" dirty="0" err="1">
                <a:solidFill>
                  <a:srgbClr val="0070C0"/>
                </a:solidFill>
                <a:effectLst/>
                <a:latin typeface="Humanst521 BT" panose="020B0602020204020204" pitchFamily="34" charset="0"/>
              </a:rPr>
              <a:t>menyampaikan</a:t>
            </a:r>
            <a:r>
              <a:rPr lang="en-ID" sz="1400" b="0" i="0" dirty="0">
                <a:solidFill>
                  <a:srgbClr val="0070C0"/>
                </a:solidFill>
                <a:effectLst/>
                <a:latin typeface="Humanst521 BT" panose="020B0602020204020204" pitchFamily="34" charset="0"/>
              </a:rPr>
              <a:t> SPT.</a:t>
            </a:r>
          </a:p>
        </p:txBody>
      </p:sp>
      <p:grpSp>
        <p:nvGrpSpPr>
          <p:cNvPr id="1004" name="Google Shape;1004;p34"/>
          <p:cNvGrpSpPr/>
          <p:nvPr/>
        </p:nvGrpSpPr>
        <p:grpSpPr>
          <a:xfrm rot="372491" flipH="1">
            <a:off x="1097518" y="3478413"/>
            <a:ext cx="595061" cy="675849"/>
            <a:chOff x="5464100" y="4208075"/>
            <a:chExt cx="494625" cy="579650"/>
          </a:xfrm>
        </p:grpSpPr>
        <p:sp>
          <p:nvSpPr>
            <p:cNvPr id="1005" name="Google Shape;1005;p34"/>
            <p:cNvSpPr/>
            <p:nvPr/>
          </p:nvSpPr>
          <p:spPr>
            <a:xfrm>
              <a:off x="5594650" y="4504850"/>
              <a:ext cx="341250" cy="255800"/>
            </a:xfrm>
            <a:custGeom>
              <a:avLst/>
              <a:gdLst/>
              <a:ahLst/>
              <a:cxnLst/>
              <a:rect l="l" t="t" r="r" b="b"/>
              <a:pathLst>
                <a:path w="13650" h="10232" extrusionOk="0">
                  <a:moveTo>
                    <a:pt x="11619" y="0"/>
                  </a:moveTo>
                  <a:cubicBezTo>
                    <a:pt x="11538" y="0"/>
                    <a:pt x="11454" y="19"/>
                    <a:pt x="11367" y="60"/>
                  </a:cubicBezTo>
                  <a:cubicBezTo>
                    <a:pt x="10774" y="356"/>
                    <a:pt x="10157" y="653"/>
                    <a:pt x="9587" y="973"/>
                  </a:cubicBezTo>
                  <a:cubicBezTo>
                    <a:pt x="8423" y="1657"/>
                    <a:pt x="7327" y="2388"/>
                    <a:pt x="6254" y="3209"/>
                  </a:cubicBezTo>
                  <a:cubicBezTo>
                    <a:pt x="4177" y="4784"/>
                    <a:pt x="2100" y="6359"/>
                    <a:pt x="0" y="7934"/>
                  </a:cubicBezTo>
                  <a:cubicBezTo>
                    <a:pt x="584" y="8864"/>
                    <a:pt x="1080" y="10231"/>
                    <a:pt x="2001" y="10231"/>
                  </a:cubicBezTo>
                  <a:cubicBezTo>
                    <a:pt x="2232" y="10231"/>
                    <a:pt x="2491" y="10145"/>
                    <a:pt x="2785" y="9943"/>
                  </a:cubicBezTo>
                  <a:cubicBezTo>
                    <a:pt x="3972" y="9121"/>
                    <a:pt x="5159" y="8300"/>
                    <a:pt x="6323" y="7478"/>
                  </a:cubicBezTo>
                  <a:cubicBezTo>
                    <a:pt x="7281" y="6816"/>
                    <a:pt x="13650" y="2867"/>
                    <a:pt x="13011" y="1726"/>
                  </a:cubicBezTo>
                  <a:cubicBezTo>
                    <a:pt x="12806" y="1338"/>
                    <a:pt x="12310" y="0"/>
                    <a:pt x="11619"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34"/>
            <p:cNvSpPr/>
            <p:nvPr/>
          </p:nvSpPr>
          <p:spPr>
            <a:xfrm>
              <a:off x="5518750" y="4363750"/>
              <a:ext cx="340700" cy="255675"/>
            </a:xfrm>
            <a:custGeom>
              <a:avLst/>
              <a:gdLst/>
              <a:ahLst/>
              <a:cxnLst/>
              <a:rect l="l" t="t" r="r" b="b"/>
              <a:pathLst>
                <a:path w="13628" h="10227" extrusionOk="0">
                  <a:moveTo>
                    <a:pt x="11606" y="0"/>
                  </a:moveTo>
                  <a:cubicBezTo>
                    <a:pt x="11522" y="0"/>
                    <a:pt x="11435" y="21"/>
                    <a:pt x="11345" y="66"/>
                  </a:cubicBezTo>
                  <a:cubicBezTo>
                    <a:pt x="10751" y="362"/>
                    <a:pt x="10158" y="659"/>
                    <a:pt x="9587" y="979"/>
                  </a:cubicBezTo>
                  <a:cubicBezTo>
                    <a:pt x="8423" y="1664"/>
                    <a:pt x="7304" y="2394"/>
                    <a:pt x="6232" y="3216"/>
                  </a:cubicBezTo>
                  <a:cubicBezTo>
                    <a:pt x="4155" y="4791"/>
                    <a:pt x="2077" y="6343"/>
                    <a:pt x="0" y="7940"/>
                  </a:cubicBezTo>
                  <a:cubicBezTo>
                    <a:pt x="563" y="8867"/>
                    <a:pt x="1054" y="10226"/>
                    <a:pt x="1967" y="10226"/>
                  </a:cubicBezTo>
                  <a:cubicBezTo>
                    <a:pt x="2201" y="10226"/>
                    <a:pt x="2464" y="10136"/>
                    <a:pt x="2762" y="9926"/>
                  </a:cubicBezTo>
                  <a:cubicBezTo>
                    <a:pt x="3949" y="9127"/>
                    <a:pt x="5136" y="8306"/>
                    <a:pt x="6323" y="7484"/>
                  </a:cubicBezTo>
                  <a:cubicBezTo>
                    <a:pt x="7282" y="6822"/>
                    <a:pt x="13627" y="2873"/>
                    <a:pt x="13011" y="1732"/>
                  </a:cubicBezTo>
                  <a:cubicBezTo>
                    <a:pt x="12787" y="1346"/>
                    <a:pt x="12292" y="0"/>
                    <a:pt x="11606"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34"/>
            <p:cNvSpPr/>
            <p:nvPr/>
          </p:nvSpPr>
          <p:spPr>
            <a:xfrm>
              <a:off x="5475950" y="4235275"/>
              <a:ext cx="281925" cy="269375"/>
            </a:xfrm>
            <a:custGeom>
              <a:avLst/>
              <a:gdLst/>
              <a:ahLst/>
              <a:cxnLst/>
              <a:rect l="l" t="t" r="r" b="b"/>
              <a:pathLst>
                <a:path w="11277" h="10775" extrusionOk="0">
                  <a:moveTo>
                    <a:pt x="1210" y="1"/>
                  </a:moveTo>
                  <a:cubicBezTo>
                    <a:pt x="1233" y="23"/>
                    <a:pt x="1233" y="46"/>
                    <a:pt x="1233" y="92"/>
                  </a:cubicBezTo>
                  <a:cubicBezTo>
                    <a:pt x="1005" y="3653"/>
                    <a:pt x="503" y="7213"/>
                    <a:pt x="0" y="10774"/>
                  </a:cubicBezTo>
                  <a:cubicBezTo>
                    <a:pt x="3607" y="7989"/>
                    <a:pt x="7396" y="5456"/>
                    <a:pt x="11276" y="3082"/>
                  </a:cubicBezTo>
                  <a:cubicBezTo>
                    <a:pt x="7967" y="1918"/>
                    <a:pt x="4634" y="868"/>
                    <a:pt x="1210" y="1"/>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34"/>
            <p:cNvSpPr/>
            <p:nvPr/>
          </p:nvSpPr>
          <p:spPr>
            <a:xfrm>
              <a:off x="5717000" y="4421125"/>
              <a:ext cx="42000" cy="94525"/>
            </a:xfrm>
            <a:custGeom>
              <a:avLst/>
              <a:gdLst/>
              <a:ahLst/>
              <a:cxnLst/>
              <a:rect l="l" t="t" r="r" b="b"/>
              <a:pathLst>
                <a:path w="1680" h="3781" extrusionOk="0">
                  <a:moveTo>
                    <a:pt x="1497" y="0"/>
                  </a:moveTo>
                  <a:cubicBezTo>
                    <a:pt x="1449" y="0"/>
                    <a:pt x="1398" y="23"/>
                    <a:pt x="1360" y="76"/>
                  </a:cubicBezTo>
                  <a:cubicBezTo>
                    <a:pt x="676" y="1103"/>
                    <a:pt x="265" y="2404"/>
                    <a:pt x="14" y="3614"/>
                  </a:cubicBezTo>
                  <a:cubicBezTo>
                    <a:pt x="0" y="3720"/>
                    <a:pt x="80" y="3780"/>
                    <a:pt x="162" y="3780"/>
                  </a:cubicBezTo>
                  <a:cubicBezTo>
                    <a:pt x="221" y="3780"/>
                    <a:pt x="282" y="3749"/>
                    <a:pt x="310" y="3683"/>
                  </a:cubicBezTo>
                  <a:cubicBezTo>
                    <a:pt x="698" y="2496"/>
                    <a:pt x="1201" y="1377"/>
                    <a:pt x="1634" y="213"/>
                  </a:cubicBezTo>
                  <a:cubicBezTo>
                    <a:pt x="1680" y="91"/>
                    <a:pt x="1594" y="0"/>
                    <a:pt x="14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34"/>
            <p:cNvSpPr/>
            <p:nvPr/>
          </p:nvSpPr>
          <p:spPr>
            <a:xfrm>
              <a:off x="5750000" y="4392700"/>
              <a:ext cx="46925" cy="98950"/>
            </a:xfrm>
            <a:custGeom>
              <a:avLst/>
              <a:gdLst/>
              <a:ahLst/>
              <a:cxnLst/>
              <a:rect l="l" t="t" r="r" b="b"/>
              <a:pathLst>
                <a:path w="1877" h="3958" extrusionOk="0">
                  <a:moveTo>
                    <a:pt x="1669" y="1"/>
                  </a:moveTo>
                  <a:cubicBezTo>
                    <a:pt x="1627" y="1"/>
                    <a:pt x="1584" y="22"/>
                    <a:pt x="1547" y="72"/>
                  </a:cubicBezTo>
                  <a:cubicBezTo>
                    <a:pt x="771" y="1122"/>
                    <a:pt x="360" y="2446"/>
                    <a:pt x="40" y="3701"/>
                  </a:cubicBezTo>
                  <a:cubicBezTo>
                    <a:pt x="0" y="3860"/>
                    <a:pt x="130" y="3958"/>
                    <a:pt x="259" y="3958"/>
                  </a:cubicBezTo>
                  <a:cubicBezTo>
                    <a:pt x="353" y="3958"/>
                    <a:pt x="445" y="3907"/>
                    <a:pt x="474" y="3792"/>
                  </a:cubicBezTo>
                  <a:cubicBezTo>
                    <a:pt x="816" y="2560"/>
                    <a:pt x="1410" y="1464"/>
                    <a:pt x="1843" y="277"/>
                  </a:cubicBezTo>
                  <a:cubicBezTo>
                    <a:pt x="1877" y="145"/>
                    <a:pt x="1778" y="1"/>
                    <a:pt x="16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34"/>
            <p:cNvSpPr/>
            <p:nvPr/>
          </p:nvSpPr>
          <p:spPr>
            <a:xfrm>
              <a:off x="5795175" y="4403700"/>
              <a:ext cx="30450" cy="52625"/>
            </a:xfrm>
            <a:custGeom>
              <a:avLst/>
              <a:gdLst/>
              <a:ahLst/>
              <a:cxnLst/>
              <a:rect l="l" t="t" r="r" b="b"/>
              <a:pathLst>
                <a:path w="1218" h="2105" extrusionOk="0">
                  <a:moveTo>
                    <a:pt x="977" y="1"/>
                  </a:moveTo>
                  <a:cubicBezTo>
                    <a:pt x="935" y="1"/>
                    <a:pt x="893" y="14"/>
                    <a:pt x="858" y="43"/>
                  </a:cubicBezTo>
                  <a:cubicBezTo>
                    <a:pt x="356" y="522"/>
                    <a:pt x="105" y="1138"/>
                    <a:pt x="14" y="1800"/>
                  </a:cubicBezTo>
                  <a:cubicBezTo>
                    <a:pt x="0" y="1988"/>
                    <a:pt x="160" y="2104"/>
                    <a:pt x="303" y="2104"/>
                  </a:cubicBezTo>
                  <a:cubicBezTo>
                    <a:pt x="404" y="2104"/>
                    <a:pt x="497" y="2046"/>
                    <a:pt x="516" y="1914"/>
                  </a:cubicBezTo>
                  <a:cubicBezTo>
                    <a:pt x="607" y="1321"/>
                    <a:pt x="835" y="773"/>
                    <a:pt x="1132" y="248"/>
                  </a:cubicBezTo>
                  <a:cubicBezTo>
                    <a:pt x="1217" y="112"/>
                    <a:pt x="1099" y="1"/>
                    <a:pt x="97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34"/>
            <p:cNvSpPr/>
            <p:nvPr/>
          </p:nvSpPr>
          <p:spPr>
            <a:xfrm>
              <a:off x="5783525" y="4580275"/>
              <a:ext cx="38225" cy="81675"/>
            </a:xfrm>
            <a:custGeom>
              <a:avLst/>
              <a:gdLst/>
              <a:ahLst/>
              <a:cxnLst/>
              <a:rect l="l" t="t" r="r" b="b"/>
              <a:pathLst>
                <a:path w="1529" h="3267" extrusionOk="0">
                  <a:moveTo>
                    <a:pt x="1258" y="1"/>
                  </a:moveTo>
                  <a:cubicBezTo>
                    <a:pt x="1191" y="1"/>
                    <a:pt x="1127" y="31"/>
                    <a:pt x="1096" y="101"/>
                  </a:cubicBezTo>
                  <a:cubicBezTo>
                    <a:pt x="845" y="649"/>
                    <a:pt x="617" y="1197"/>
                    <a:pt x="411" y="1745"/>
                  </a:cubicBezTo>
                  <a:cubicBezTo>
                    <a:pt x="251" y="2201"/>
                    <a:pt x="0" y="2680"/>
                    <a:pt x="23" y="3160"/>
                  </a:cubicBezTo>
                  <a:cubicBezTo>
                    <a:pt x="23" y="3231"/>
                    <a:pt x="77" y="3267"/>
                    <a:pt x="133" y="3267"/>
                  </a:cubicBezTo>
                  <a:cubicBezTo>
                    <a:pt x="168" y="3267"/>
                    <a:pt x="203" y="3254"/>
                    <a:pt x="229" y="3228"/>
                  </a:cubicBezTo>
                  <a:cubicBezTo>
                    <a:pt x="594" y="2863"/>
                    <a:pt x="754" y="2270"/>
                    <a:pt x="936" y="1790"/>
                  </a:cubicBezTo>
                  <a:cubicBezTo>
                    <a:pt x="1142" y="1288"/>
                    <a:pt x="1324" y="763"/>
                    <a:pt x="1484" y="261"/>
                  </a:cubicBezTo>
                  <a:cubicBezTo>
                    <a:pt x="1529" y="111"/>
                    <a:pt x="1387" y="1"/>
                    <a:pt x="125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34"/>
            <p:cNvSpPr/>
            <p:nvPr/>
          </p:nvSpPr>
          <p:spPr>
            <a:xfrm>
              <a:off x="5824600" y="4544075"/>
              <a:ext cx="49675" cy="96575"/>
            </a:xfrm>
            <a:custGeom>
              <a:avLst/>
              <a:gdLst/>
              <a:ahLst/>
              <a:cxnLst/>
              <a:rect l="l" t="t" r="r" b="b"/>
              <a:pathLst>
                <a:path w="1987" h="3863" extrusionOk="0">
                  <a:moveTo>
                    <a:pt x="1601" y="1"/>
                  </a:moveTo>
                  <a:cubicBezTo>
                    <a:pt x="1166" y="1"/>
                    <a:pt x="939" y="623"/>
                    <a:pt x="800" y="1001"/>
                  </a:cubicBezTo>
                  <a:cubicBezTo>
                    <a:pt x="457" y="1846"/>
                    <a:pt x="115" y="2759"/>
                    <a:pt x="1" y="3672"/>
                  </a:cubicBezTo>
                  <a:cubicBezTo>
                    <a:pt x="1" y="3777"/>
                    <a:pt x="100" y="3863"/>
                    <a:pt x="188" y="3863"/>
                  </a:cubicBezTo>
                  <a:cubicBezTo>
                    <a:pt x="233" y="3863"/>
                    <a:pt x="274" y="3840"/>
                    <a:pt x="297" y="3786"/>
                  </a:cubicBezTo>
                  <a:cubicBezTo>
                    <a:pt x="526" y="3215"/>
                    <a:pt x="708" y="2645"/>
                    <a:pt x="914" y="2074"/>
                  </a:cubicBezTo>
                  <a:cubicBezTo>
                    <a:pt x="1028" y="1823"/>
                    <a:pt x="1439" y="385"/>
                    <a:pt x="1735" y="362"/>
                  </a:cubicBezTo>
                  <a:cubicBezTo>
                    <a:pt x="1918" y="362"/>
                    <a:pt x="1987" y="111"/>
                    <a:pt x="1804" y="43"/>
                  </a:cubicBezTo>
                  <a:cubicBezTo>
                    <a:pt x="1731" y="14"/>
                    <a:pt x="1664" y="1"/>
                    <a:pt x="160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34"/>
            <p:cNvSpPr/>
            <p:nvPr/>
          </p:nvSpPr>
          <p:spPr>
            <a:xfrm>
              <a:off x="5876375" y="4540750"/>
              <a:ext cx="23725" cy="54675"/>
            </a:xfrm>
            <a:custGeom>
              <a:avLst/>
              <a:gdLst/>
              <a:ahLst/>
              <a:cxnLst/>
              <a:rect l="l" t="t" r="r" b="b"/>
              <a:pathLst>
                <a:path w="949" h="2187" extrusionOk="0">
                  <a:moveTo>
                    <a:pt x="772" y="1"/>
                  </a:moveTo>
                  <a:cubicBezTo>
                    <a:pt x="721" y="1"/>
                    <a:pt x="671" y="26"/>
                    <a:pt x="646" y="84"/>
                  </a:cubicBezTo>
                  <a:cubicBezTo>
                    <a:pt x="372" y="701"/>
                    <a:pt x="167" y="1317"/>
                    <a:pt x="30" y="2002"/>
                  </a:cubicBezTo>
                  <a:cubicBezTo>
                    <a:pt x="1" y="2103"/>
                    <a:pt x="101" y="2187"/>
                    <a:pt x="195" y="2187"/>
                  </a:cubicBezTo>
                  <a:cubicBezTo>
                    <a:pt x="249" y="2187"/>
                    <a:pt x="302" y="2159"/>
                    <a:pt x="326" y="2093"/>
                  </a:cubicBezTo>
                  <a:cubicBezTo>
                    <a:pt x="577" y="1477"/>
                    <a:pt x="783" y="838"/>
                    <a:pt x="920" y="176"/>
                  </a:cubicBezTo>
                  <a:cubicBezTo>
                    <a:pt x="949" y="75"/>
                    <a:pt x="859" y="1"/>
                    <a:pt x="77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34"/>
            <p:cNvSpPr/>
            <p:nvPr/>
          </p:nvSpPr>
          <p:spPr>
            <a:xfrm>
              <a:off x="5464100" y="4208075"/>
              <a:ext cx="334850" cy="317675"/>
            </a:xfrm>
            <a:custGeom>
              <a:avLst/>
              <a:gdLst/>
              <a:ahLst/>
              <a:cxnLst/>
              <a:rect l="l" t="t" r="r" b="b"/>
              <a:pathLst>
                <a:path w="13394" h="12707" extrusionOk="0">
                  <a:moveTo>
                    <a:pt x="2027" y="792"/>
                  </a:moveTo>
                  <a:cubicBezTo>
                    <a:pt x="5450" y="1682"/>
                    <a:pt x="8783" y="2732"/>
                    <a:pt x="12115" y="3896"/>
                  </a:cubicBezTo>
                  <a:cubicBezTo>
                    <a:pt x="8212" y="6270"/>
                    <a:pt x="4423" y="8804"/>
                    <a:pt x="817" y="11588"/>
                  </a:cubicBezTo>
                  <a:cubicBezTo>
                    <a:pt x="1319" y="8027"/>
                    <a:pt x="1821" y="4467"/>
                    <a:pt x="2049" y="906"/>
                  </a:cubicBezTo>
                  <a:cubicBezTo>
                    <a:pt x="2049" y="860"/>
                    <a:pt x="2049" y="838"/>
                    <a:pt x="2027" y="792"/>
                  </a:cubicBezTo>
                  <a:close/>
                  <a:moveTo>
                    <a:pt x="1919" y="0"/>
                  </a:moveTo>
                  <a:cubicBezTo>
                    <a:pt x="1586" y="0"/>
                    <a:pt x="1459" y="471"/>
                    <a:pt x="1707" y="678"/>
                  </a:cubicBezTo>
                  <a:cubicBezTo>
                    <a:pt x="1616" y="701"/>
                    <a:pt x="1547" y="769"/>
                    <a:pt x="1547" y="860"/>
                  </a:cubicBezTo>
                  <a:cubicBezTo>
                    <a:pt x="954" y="4649"/>
                    <a:pt x="566" y="8484"/>
                    <a:pt x="18" y="12273"/>
                  </a:cubicBezTo>
                  <a:cubicBezTo>
                    <a:pt x="0" y="12483"/>
                    <a:pt x="158" y="12707"/>
                    <a:pt x="355" y="12707"/>
                  </a:cubicBezTo>
                  <a:cubicBezTo>
                    <a:pt x="415" y="12707"/>
                    <a:pt x="479" y="12686"/>
                    <a:pt x="543" y="12638"/>
                  </a:cubicBezTo>
                  <a:cubicBezTo>
                    <a:pt x="4560" y="9534"/>
                    <a:pt x="8760" y="6658"/>
                    <a:pt x="13165" y="4124"/>
                  </a:cubicBezTo>
                  <a:cubicBezTo>
                    <a:pt x="13371" y="3987"/>
                    <a:pt x="13394" y="3577"/>
                    <a:pt x="13120" y="3485"/>
                  </a:cubicBezTo>
                  <a:cubicBezTo>
                    <a:pt x="9490" y="2139"/>
                    <a:pt x="5770" y="997"/>
                    <a:pt x="2027" y="16"/>
                  </a:cubicBezTo>
                  <a:cubicBezTo>
                    <a:pt x="1989" y="5"/>
                    <a:pt x="1953" y="0"/>
                    <a:pt x="19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34"/>
            <p:cNvSpPr/>
            <p:nvPr/>
          </p:nvSpPr>
          <p:spPr>
            <a:xfrm>
              <a:off x="5495775" y="4342975"/>
              <a:ext cx="376800" cy="309500"/>
            </a:xfrm>
            <a:custGeom>
              <a:avLst/>
              <a:gdLst/>
              <a:ahLst/>
              <a:cxnLst/>
              <a:rect l="l" t="t" r="r" b="b"/>
              <a:pathLst>
                <a:path w="15072" h="12380" extrusionOk="0">
                  <a:moveTo>
                    <a:pt x="12525" y="1060"/>
                  </a:moveTo>
                  <a:cubicBezTo>
                    <a:pt x="13211" y="1060"/>
                    <a:pt x="13706" y="2403"/>
                    <a:pt x="13930" y="2768"/>
                  </a:cubicBezTo>
                  <a:cubicBezTo>
                    <a:pt x="14546" y="3933"/>
                    <a:pt x="8201" y="7858"/>
                    <a:pt x="7242" y="8520"/>
                  </a:cubicBezTo>
                  <a:cubicBezTo>
                    <a:pt x="6055" y="9342"/>
                    <a:pt x="4868" y="10164"/>
                    <a:pt x="3681" y="10986"/>
                  </a:cubicBezTo>
                  <a:cubicBezTo>
                    <a:pt x="3388" y="11187"/>
                    <a:pt x="3129" y="11274"/>
                    <a:pt x="2897" y="11274"/>
                  </a:cubicBezTo>
                  <a:cubicBezTo>
                    <a:pt x="1977" y="11274"/>
                    <a:pt x="1485" y="9907"/>
                    <a:pt x="919" y="8977"/>
                  </a:cubicBezTo>
                  <a:cubicBezTo>
                    <a:pt x="2996" y="7402"/>
                    <a:pt x="5074" y="5827"/>
                    <a:pt x="7151" y="4252"/>
                  </a:cubicBezTo>
                  <a:cubicBezTo>
                    <a:pt x="8223" y="3453"/>
                    <a:pt x="9342" y="2700"/>
                    <a:pt x="10483" y="2038"/>
                  </a:cubicBezTo>
                  <a:cubicBezTo>
                    <a:pt x="11077" y="1696"/>
                    <a:pt x="11670" y="1399"/>
                    <a:pt x="12264" y="1125"/>
                  </a:cubicBezTo>
                  <a:cubicBezTo>
                    <a:pt x="12354" y="1080"/>
                    <a:pt x="12441" y="1060"/>
                    <a:pt x="12525" y="1060"/>
                  </a:cubicBezTo>
                  <a:close/>
                  <a:moveTo>
                    <a:pt x="12828" y="1"/>
                  </a:moveTo>
                  <a:cubicBezTo>
                    <a:pt x="11774" y="1"/>
                    <a:pt x="10261" y="1278"/>
                    <a:pt x="9525" y="1741"/>
                  </a:cubicBezTo>
                  <a:cubicBezTo>
                    <a:pt x="6215" y="3818"/>
                    <a:pt x="3248" y="6512"/>
                    <a:pt x="189" y="8908"/>
                  </a:cubicBezTo>
                  <a:cubicBezTo>
                    <a:pt x="1" y="9059"/>
                    <a:pt x="139" y="9365"/>
                    <a:pt x="334" y="9365"/>
                  </a:cubicBezTo>
                  <a:cubicBezTo>
                    <a:pt x="375" y="9365"/>
                    <a:pt x="419" y="9351"/>
                    <a:pt x="463" y="9319"/>
                  </a:cubicBezTo>
                  <a:cubicBezTo>
                    <a:pt x="486" y="9296"/>
                    <a:pt x="509" y="9274"/>
                    <a:pt x="531" y="9251"/>
                  </a:cubicBezTo>
                  <a:cubicBezTo>
                    <a:pt x="1125" y="10278"/>
                    <a:pt x="1741" y="11282"/>
                    <a:pt x="2426" y="12241"/>
                  </a:cubicBezTo>
                  <a:cubicBezTo>
                    <a:pt x="2485" y="12329"/>
                    <a:pt x="2582" y="12380"/>
                    <a:pt x="2680" y="12380"/>
                  </a:cubicBezTo>
                  <a:cubicBezTo>
                    <a:pt x="2734" y="12380"/>
                    <a:pt x="2788" y="12365"/>
                    <a:pt x="2837" y="12332"/>
                  </a:cubicBezTo>
                  <a:cubicBezTo>
                    <a:pt x="6991" y="9662"/>
                    <a:pt x="11396" y="6968"/>
                    <a:pt x="14934" y="3453"/>
                  </a:cubicBezTo>
                  <a:cubicBezTo>
                    <a:pt x="15071" y="3316"/>
                    <a:pt x="15048" y="3111"/>
                    <a:pt x="14957" y="2951"/>
                  </a:cubicBezTo>
                  <a:cubicBezTo>
                    <a:pt x="14592" y="2266"/>
                    <a:pt x="13930" y="212"/>
                    <a:pt x="13085" y="29"/>
                  </a:cubicBezTo>
                  <a:cubicBezTo>
                    <a:pt x="13003" y="10"/>
                    <a:pt x="12917" y="1"/>
                    <a:pt x="12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34"/>
            <p:cNvSpPr/>
            <p:nvPr/>
          </p:nvSpPr>
          <p:spPr>
            <a:xfrm>
              <a:off x="5582050" y="4477650"/>
              <a:ext cx="376675" cy="310075"/>
            </a:xfrm>
            <a:custGeom>
              <a:avLst/>
              <a:gdLst/>
              <a:ahLst/>
              <a:cxnLst/>
              <a:rect l="l" t="t" r="r" b="b"/>
              <a:pathLst>
                <a:path w="15067" h="12403" extrusionOk="0">
                  <a:moveTo>
                    <a:pt x="12512" y="1065"/>
                  </a:moveTo>
                  <a:cubicBezTo>
                    <a:pt x="13207" y="1065"/>
                    <a:pt x="13721" y="2403"/>
                    <a:pt x="13925" y="2791"/>
                  </a:cubicBezTo>
                  <a:cubicBezTo>
                    <a:pt x="14542" y="3932"/>
                    <a:pt x="8196" y="7881"/>
                    <a:pt x="7238" y="8543"/>
                  </a:cubicBezTo>
                  <a:cubicBezTo>
                    <a:pt x="6051" y="9365"/>
                    <a:pt x="4864" y="10186"/>
                    <a:pt x="3677" y="11008"/>
                  </a:cubicBezTo>
                  <a:cubicBezTo>
                    <a:pt x="3383" y="11210"/>
                    <a:pt x="3124" y="11297"/>
                    <a:pt x="2893" y="11297"/>
                  </a:cubicBezTo>
                  <a:cubicBezTo>
                    <a:pt x="1973" y="11297"/>
                    <a:pt x="1480" y="9930"/>
                    <a:pt x="915" y="8999"/>
                  </a:cubicBezTo>
                  <a:cubicBezTo>
                    <a:pt x="2992" y="7425"/>
                    <a:pt x="5069" y="5850"/>
                    <a:pt x="7169" y="4275"/>
                  </a:cubicBezTo>
                  <a:cubicBezTo>
                    <a:pt x="8219" y="3453"/>
                    <a:pt x="9338" y="2723"/>
                    <a:pt x="10502" y="2038"/>
                  </a:cubicBezTo>
                  <a:cubicBezTo>
                    <a:pt x="11072" y="1718"/>
                    <a:pt x="11666" y="1422"/>
                    <a:pt x="12259" y="1125"/>
                  </a:cubicBezTo>
                  <a:cubicBezTo>
                    <a:pt x="12346" y="1084"/>
                    <a:pt x="12430" y="1065"/>
                    <a:pt x="12512" y="1065"/>
                  </a:cubicBezTo>
                  <a:close/>
                  <a:moveTo>
                    <a:pt x="12827" y="1"/>
                  </a:moveTo>
                  <a:cubicBezTo>
                    <a:pt x="11773" y="1"/>
                    <a:pt x="10258" y="1300"/>
                    <a:pt x="9520" y="1764"/>
                  </a:cubicBezTo>
                  <a:cubicBezTo>
                    <a:pt x="6233" y="3841"/>
                    <a:pt x="3266" y="6512"/>
                    <a:pt x="207" y="8931"/>
                  </a:cubicBezTo>
                  <a:cubicBezTo>
                    <a:pt x="0" y="9082"/>
                    <a:pt x="135" y="9388"/>
                    <a:pt x="329" y="9388"/>
                  </a:cubicBezTo>
                  <a:cubicBezTo>
                    <a:pt x="371" y="9388"/>
                    <a:pt x="415" y="9374"/>
                    <a:pt x="459" y="9342"/>
                  </a:cubicBezTo>
                  <a:cubicBezTo>
                    <a:pt x="481" y="9319"/>
                    <a:pt x="504" y="9296"/>
                    <a:pt x="550" y="9273"/>
                  </a:cubicBezTo>
                  <a:cubicBezTo>
                    <a:pt x="1120" y="10301"/>
                    <a:pt x="1737" y="11282"/>
                    <a:pt x="2421" y="12263"/>
                  </a:cubicBezTo>
                  <a:cubicBezTo>
                    <a:pt x="2480" y="12352"/>
                    <a:pt x="2577" y="12402"/>
                    <a:pt x="2676" y="12402"/>
                  </a:cubicBezTo>
                  <a:cubicBezTo>
                    <a:pt x="2730" y="12402"/>
                    <a:pt x="2784" y="12387"/>
                    <a:pt x="2832" y="12355"/>
                  </a:cubicBezTo>
                  <a:cubicBezTo>
                    <a:pt x="7009" y="9661"/>
                    <a:pt x="11392" y="6968"/>
                    <a:pt x="14930" y="3476"/>
                  </a:cubicBezTo>
                  <a:cubicBezTo>
                    <a:pt x="15067" y="3339"/>
                    <a:pt x="15067" y="3111"/>
                    <a:pt x="14975" y="2951"/>
                  </a:cubicBezTo>
                  <a:cubicBezTo>
                    <a:pt x="14587" y="2289"/>
                    <a:pt x="13925" y="235"/>
                    <a:pt x="13081" y="29"/>
                  </a:cubicBezTo>
                  <a:cubicBezTo>
                    <a:pt x="13000" y="10"/>
                    <a:pt x="12915" y="1"/>
                    <a:pt x="128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7" name="Google Shape;1017;p34"/>
          <p:cNvGrpSpPr/>
          <p:nvPr/>
        </p:nvGrpSpPr>
        <p:grpSpPr>
          <a:xfrm rot="9456294">
            <a:off x="6849678" y="3273665"/>
            <a:ext cx="2306042" cy="512923"/>
            <a:chOff x="7051300" y="3461525"/>
            <a:chExt cx="2305989" cy="512912"/>
          </a:xfrm>
        </p:grpSpPr>
        <p:sp>
          <p:nvSpPr>
            <p:cNvPr id="1018" name="Google Shape;1018;p34"/>
            <p:cNvSpPr/>
            <p:nvPr/>
          </p:nvSpPr>
          <p:spPr>
            <a:xfrm>
              <a:off x="7075817" y="3564700"/>
              <a:ext cx="2271819" cy="396457"/>
            </a:xfrm>
            <a:custGeom>
              <a:avLst/>
              <a:gdLst/>
              <a:ahLst/>
              <a:cxnLst/>
              <a:rect l="l" t="t" r="r" b="b"/>
              <a:pathLst>
                <a:path w="46702" h="8150" extrusionOk="0">
                  <a:moveTo>
                    <a:pt x="46666" y="1"/>
                  </a:moveTo>
                  <a:lnTo>
                    <a:pt x="41068" y="704"/>
                  </a:lnTo>
                  <a:lnTo>
                    <a:pt x="39932" y="848"/>
                  </a:lnTo>
                  <a:lnTo>
                    <a:pt x="40221" y="3156"/>
                  </a:lnTo>
                  <a:lnTo>
                    <a:pt x="41357" y="3011"/>
                  </a:lnTo>
                  <a:lnTo>
                    <a:pt x="41303" y="2606"/>
                  </a:lnTo>
                  <a:lnTo>
                    <a:pt x="46702" y="271"/>
                  </a:lnTo>
                  <a:lnTo>
                    <a:pt x="46666" y="1"/>
                  </a:lnTo>
                  <a:close/>
                  <a:moveTo>
                    <a:pt x="1560" y="5644"/>
                  </a:moveTo>
                  <a:lnTo>
                    <a:pt x="1" y="5842"/>
                  </a:lnTo>
                  <a:lnTo>
                    <a:pt x="298" y="8149"/>
                  </a:lnTo>
                  <a:lnTo>
                    <a:pt x="1858" y="7960"/>
                  </a:lnTo>
                  <a:lnTo>
                    <a:pt x="1560" y="5644"/>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34"/>
            <p:cNvSpPr/>
            <p:nvPr/>
          </p:nvSpPr>
          <p:spPr>
            <a:xfrm>
              <a:off x="7056554" y="3473929"/>
              <a:ext cx="2293709" cy="379334"/>
            </a:xfrm>
            <a:custGeom>
              <a:avLst/>
              <a:gdLst/>
              <a:ahLst/>
              <a:cxnLst/>
              <a:rect l="l" t="t" r="r" b="b"/>
              <a:pathLst>
                <a:path w="47152" h="7798" extrusionOk="0">
                  <a:moveTo>
                    <a:pt x="43312" y="1515"/>
                  </a:moveTo>
                  <a:cubicBezTo>
                    <a:pt x="43664" y="1533"/>
                    <a:pt x="43682" y="1687"/>
                    <a:pt x="43691" y="1741"/>
                  </a:cubicBezTo>
                  <a:cubicBezTo>
                    <a:pt x="43700" y="1858"/>
                    <a:pt x="43682" y="1993"/>
                    <a:pt x="43393" y="2029"/>
                  </a:cubicBezTo>
                  <a:cubicBezTo>
                    <a:pt x="43361" y="2033"/>
                    <a:pt x="43331" y="2035"/>
                    <a:pt x="43305" y="2035"/>
                  </a:cubicBezTo>
                  <a:cubicBezTo>
                    <a:pt x="43091" y="2035"/>
                    <a:pt x="43041" y="1916"/>
                    <a:pt x="43033" y="1804"/>
                  </a:cubicBezTo>
                  <a:cubicBezTo>
                    <a:pt x="43006" y="1623"/>
                    <a:pt x="43069" y="1542"/>
                    <a:pt x="43231" y="1515"/>
                  </a:cubicBezTo>
                  <a:close/>
                  <a:moveTo>
                    <a:pt x="42113" y="1308"/>
                  </a:moveTo>
                  <a:cubicBezTo>
                    <a:pt x="42366" y="1335"/>
                    <a:pt x="42501" y="1479"/>
                    <a:pt x="42537" y="1750"/>
                  </a:cubicBezTo>
                  <a:cubicBezTo>
                    <a:pt x="42546" y="1858"/>
                    <a:pt x="42528" y="1966"/>
                    <a:pt x="42474" y="2065"/>
                  </a:cubicBezTo>
                  <a:cubicBezTo>
                    <a:pt x="42420" y="2164"/>
                    <a:pt x="42348" y="2218"/>
                    <a:pt x="42239" y="2236"/>
                  </a:cubicBezTo>
                  <a:cubicBezTo>
                    <a:pt x="42209" y="2239"/>
                    <a:pt x="42181" y="2241"/>
                    <a:pt x="42154" y="2241"/>
                  </a:cubicBezTo>
                  <a:cubicBezTo>
                    <a:pt x="42019" y="2241"/>
                    <a:pt x="41924" y="2203"/>
                    <a:pt x="41879" y="2128"/>
                  </a:cubicBezTo>
                  <a:cubicBezTo>
                    <a:pt x="41861" y="2092"/>
                    <a:pt x="41843" y="2029"/>
                    <a:pt x="41825" y="1858"/>
                  </a:cubicBezTo>
                  <a:cubicBezTo>
                    <a:pt x="41762" y="1353"/>
                    <a:pt x="41969" y="1326"/>
                    <a:pt x="42041" y="1317"/>
                  </a:cubicBezTo>
                  <a:cubicBezTo>
                    <a:pt x="42059" y="1308"/>
                    <a:pt x="42086" y="1308"/>
                    <a:pt x="42113" y="1308"/>
                  </a:cubicBezTo>
                  <a:close/>
                  <a:moveTo>
                    <a:pt x="41221" y="1"/>
                  </a:moveTo>
                  <a:lnTo>
                    <a:pt x="39932" y="163"/>
                  </a:lnTo>
                  <a:lnTo>
                    <a:pt x="40256" y="2795"/>
                  </a:lnTo>
                  <a:lnTo>
                    <a:pt x="47152" y="1930"/>
                  </a:lnTo>
                  <a:lnTo>
                    <a:pt x="47080" y="1335"/>
                  </a:lnTo>
                  <a:lnTo>
                    <a:pt x="41275" y="425"/>
                  </a:lnTo>
                  <a:lnTo>
                    <a:pt x="41221" y="1"/>
                  </a:lnTo>
                  <a:close/>
                  <a:moveTo>
                    <a:pt x="1713" y="4941"/>
                  </a:moveTo>
                  <a:lnTo>
                    <a:pt x="0" y="5157"/>
                  </a:lnTo>
                  <a:lnTo>
                    <a:pt x="334" y="7798"/>
                  </a:lnTo>
                  <a:lnTo>
                    <a:pt x="2046" y="7582"/>
                  </a:lnTo>
                  <a:lnTo>
                    <a:pt x="1713" y="494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34"/>
            <p:cNvSpPr/>
            <p:nvPr/>
          </p:nvSpPr>
          <p:spPr>
            <a:xfrm>
              <a:off x="9084585" y="3533956"/>
              <a:ext cx="102106" cy="52683"/>
            </a:xfrm>
            <a:custGeom>
              <a:avLst/>
              <a:gdLst/>
              <a:ahLst/>
              <a:cxnLst/>
              <a:rect l="l" t="t" r="r" b="b"/>
              <a:pathLst>
                <a:path w="2099" h="1083" extrusionOk="0">
                  <a:moveTo>
                    <a:pt x="1621" y="200"/>
                  </a:moveTo>
                  <a:cubicBezTo>
                    <a:pt x="1351" y="200"/>
                    <a:pt x="1233" y="326"/>
                    <a:pt x="1261" y="579"/>
                  </a:cubicBezTo>
                  <a:cubicBezTo>
                    <a:pt x="1284" y="782"/>
                    <a:pt x="1402" y="883"/>
                    <a:pt x="1609" y="883"/>
                  </a:cubicBezTo>
                  <a:cubicBezTo>
                    <a:pt x="1641" y="883"/>
                    <a:pt x="1675" y="881"/>
                    <a:pt x="1711" y="876"/>
                  </a:cubicBezTo>
                  <a:cubicBezTo>
                    <a:pt x="1982" y="840"/>
                    <a:pt x="2099" y="714"/>
                    <a:pt x="2072" y="498"/>
                  </a:cubicBezTo>
                  <a:cubicBezTo>
                    <a:pt x="2054" y="317"/>
                    <a:pt x="1900" y="218"/>
                    <a:pt x="1621" y="200"/>
                  </a:cubicBezTo>
                  <a:close/>
                  <a:moveTo>
                    <a:pt x="397" y="1"/>
                  </a:moveTo>
                  <a:cubicBezTo>
                    <a:pt x="115" y="1"/>
                    <a:pt x="1" y="217"/>
                    <a:pt x="53" y="633"/>
                  </a:cubicBezTo>
                  <a:cubicBezTo>
                    <a:pt x="71" y="777"/>
                    <a:pt x="89" y="867"/>
                    <a:pt x="116" y="921"/>
                  </a:cubicBezTo>
                  <a:cubicBezTo>
                    <a:pt x="182" y="1032"/>
                    <a:pt x="290" y="1082"/>
                    <a:pt x="446" y="1082"/>
                  </a:cubicBezTo>
                  <a:cubicBezTo>
                    <a:pt x="481" y="1082"/>
                    <a:pt x="518" y="1079"/>
                    <a:pt x="557" y="1075"/>
                  </a:cubicBezTo>
                  <a:cubicBezTo>
                    <a:pt x="693" y="1066"/>
                    <a:pt x="783" y="993"/>
                    <a:pt x="846" y="867"/>
                  </a:cubicBezTo>
                  <a:cubicBezTo>
                    <a:pt x="909" y="750"/>
                    <a:pt x="936" y="633"/>
                    <a:pt x="918" y="507"/>
                  </a:cubicBezTo>
                  <a:cubicBezTo>
                    <a:pt x="882" y="200"/>
                    <a:pt x="720" y="29"/>
                    <a:pt x="431" y="2"/>
                  </a:cubicBezTo>
                  <a:cubicBezTo>
                    <a:pt x="419" y="1"/>
                    <a:pt x="408" y="1"/>
                    <a:pt x="3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34"/>
            <p:cNvSpPr/>
            <p:nvPr/>
          </p:nvSpPr>
          <p:spPr>
            <a:xfrm>
              <a:off x="7151702" y="3605512"/>
              <a:ext cx="1882416" cy="359584"/>
            </a:xfrm>
            <a:custGeom>
              <a:avLst/>
              <a:gdLst/>
              <a:ahLst/>
              <a:cxnLst/>
              <a:rect l="l" t="t" r="r" b="b"/>
              <a:pathLst>
                <a:path w="38697" h="7392" extrusionOk="0">
                  <a:moveTo>
                    <a:pt x="38372" y="0"/>
                  </a:moveTo>
                  <a:lnTo>
                    <a:pt x="25555" y="1614"/>
                  </a:lnTo>
                  <a:cubicBezTo>
                    <a:pt x="25645" y="2506"/>
                    <a:pt x="25104" y="3353"/>
                    <a:pt x="23932" y="4156"/>
                  </a:cubicBezTo>
                  <a:cubicBezTo>
                    <a:pt x="23752" y="4282"/>
                    <a:pt x="23563" y="4399"/>
                    <a:pt x="23373" y="4507"/>
                  </a:cubicBezTo>
                  <a:lnTo>
                    <a:pt x="38697" y="2587"/>
                  </a:lnTo>
                  <a:lnTo>
                    <a:pt x="38661" y="2317"/>
                  </a:lnTo>
                  <a:lnTo>
                    <a:pt x="38372" y="0"/>
                  </a:lnTo>
                  <a:close/>
                  <a:moveTo>
                    <a:pt x="12593" y="3236"/>
                  </a:moveTo>
                  <a:lnTo>
                    <a:pt x="0" y="4805"/>
                  </a:lnTo>
                  <a:lnTo>
                    <a:pt x="298" y="7121"/>
                  </a:lnTo>
                  <a:lnTo>
                    <a:pt x="325" y="7392"/>
                  </a:lnTo>
                  <a:lnTo>
                    <a:pt x="15423" y="5499"/>
                  </a:lnTo>
                  <a:cubicBezTo>
                    <a:pt x="15207" y="5445"/>
                    <a:pt x="14999" y="5381"/>
                    <a:pt x="14792" y="5300"/>
                  </a:cubicBezTo>
                  <a:cubicBezTo>
                    <a:pt x="13458" y="4814"/>
                    <a:pt x="12728" y="4129"/>
                    <a:pt x="12593" y="323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34"/>
            <p:cNvSpPr/>
            <p:nvPr/>
          </p:nvSpPr>
          <p:spPr>
            <a:xfrm>
              <a:off x="7764232" y="3683976"/>
              <a:ext cx="634963" cy="189034"/>
            </a:xfrm>
            <a:custGeom>
              <a:avLst/>
              <a:gdLst/>
              <a:ahLst/>
              <a:cxnLst/>
              <a:rect l="l" t="t" r="r" b="b"/>
              <a:pathLst>
                <a:path w="13053" h="3886" extrusionOk="0">
                  <a:moveTo>
                    <a:pt x="12963" y="1"/>
                  </a:moveTo>
                  <a:lnTo>
                    <a:pt x="1" y="1623"/>
                  </a:lnTo>
                  <a:cubicBezTo>
                    <a:pt x="136" y="2516"/>
                    <a:pt x="866" y="3201"/>
                    <a:pt x="2200" y="3687"/>
                  </a:cubicBezTo>
                  <a:cubicBezTo>
                    <a:pt x="2407" y="3768"/>
                    <a:pt x="2615" y="3832"/>
                    <a:pt x="2831" y="3886"/>
                  </a:cubicBezTo>
                  <a:lnTo>
                    <a:pt x="10781" y="2894"/>
                  </a:lnTo>
                  <a:cubicBezTo>
                    <a:pt x="10971" y="2786"/>
                    <a:pt x="11160" y="2669"/>
                    <a:pt x="11340" y="2543"/>
                  </a:cubicBezTo>
                  <a:cubicBezTo>
                    <a:pt x="12512" y="1740"/>
                    <a:pt x="13053" y="893"/>
                    <a:pt x="12963" y="1"/>
                  </a:cubicBezTo>
                  <a:close/>
                </a:path>
              </a:pathLst>
            </a:custGeom>
            <a:solidFill>
              <a:srgbClr val="C2BC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34"/>
            <p:cNvSpPr/>
            <p:nvPr/>
          </p:nvSpPr>
          <p:spPr>
            <a:xfrm>
              <a:off x="7758540" y="3565575"/>
              <a:ext cx="636277" cy="197401"/>
            </a:xfrm>
            <a:custGeom>
              <a:avLst/>
              <a:gdLst/>
              <a:ahLst/>
              <a:cxnLst/>
              <a:rect l="l" t="t" r="r" b="b"/>
              <a:pathLst>
                <a:path w="13080" h="4058" extrusionOk="0">
                  <a:moveTo>
                    <a:pt x="9997" y="1"/>
                  </a:moveTo>
                  <a:lnTo>
                    <a:pt x="2506" y="938"/>
                  </a:lnTo>
                  <a:cubicBezTo>
                    <a:pt x="2227" y="1092"/>
                    <a:pt x="1966" y="1245"/>
                    <a:pt x="1722" y="1407"/>
                  </a:cubicBezTo>
                  <a:cubicBezTo>
                    <a:pt x="532" y="2218"/>
                    <a:pt x="0" y="3093"/>
                    <a:pt x="118" y="4012"/>
                  </a:cubicBezTo>
                  <a:cubicBezTo>
                    <a:pt x="118" y="4030"/>
                    <a:pt x="118" y="4039"/>
                    <a:pt x="118" y="4057"/>
                  </a:cubicBezTo>
                  <a:lnTo>
                    <a:pt x="13080" y="2435"/>
                  </a:lnTo>
                  <a:cubicBezTo>
                    <a:pt x="13071" y="2417"/>
                    <a:pt x="13071" y="2408"/>
                    <a:pt x="13071" y="2390"/>
                  </a:cubicBezTo>
                  <a:cubicBezTo>
                    <a:pt x="12953" y="1470"/>
                    <a:pt x="12223" y="758"/>
                    <a:pt x="10871" y="262"/>
                  </a:cubicBezTo>
                  <a:cubicBezTo>
                    <a:pt x="10583" y="172"/>
                    <a:pt x="10294" y="82"/>
                    <a:pt x="99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34"/>
            <p:cNvSpPr/>
            <p:nvPr/>
          </p:nvSpPr>
          <p:spPr>
            <a:xfrm>
              <a:off x="7130639" y="3466487"/>
              <a:ext cx="1892096" cy="377145"/>
            </a:xfrm>
            <a:custGeom>
              <a:avLst/>
              <a:gdLst/>
              <a:ahLst/>
              <a:cxnLst/>
              <a:rect l="l" t="t" r="r" b="b"/>
              <a:pathLst>
                <a:path w="38896" h="7753" extrusionOk="0">
                  <a:moveTo>
                    <a:pt x="38526" y="1"/>
                  </a:moveTo>
                  <a:lnTo>
                    <a:pt x="22896" y="1957"/>
                  </a:lnTo>
                  <a:lnTo>
                    <a:pt x="22878" y="2110"/>
                  </a:lnTo>
                  <a:cubicBezTo>
                    <a:pt x="23175" y="2191"/>
                    <a:pt x="23464" y="2281"/>
                    <a:pt x="23752" y="2371"/>
                  </a:cubicBezTo>
                  <a:cubicBezTo>
                    <a:pt x="25068" y="2858"/>
                    <a:pt x="25789" y="3552"/>
                    <a:pt x="25907" y="4481"/>
                  </a:cubicBezTo>
                  <a:lnTo>
                    <a:pt x="25916" y="4553"/>
                  </a:lnTo>
                  <a:lnTo>
                    <a:pt x="38896" y="2930"/>
                  </a:lnTo>
                  <a:lnTo>
                    <a:pt x="38526" y="1"/>
                  </a:lnTo>
                  <a:close/>
                  <a:moveTo>
                    <a:pt x="15405" y="2903"/>
                  </a:moveTo>
                  <a:lnTo>
                    <a:pt x="1" y="4823"/>
                  </a:lnTo>
                  <a:lnTo>
                    <a:pt x="370" y="7753"/>
                  </a:lnTo>
                  <a:lnTo>
                    <a:pt x="13035" y="6166"/>
                  </a:lnTo>
                  <a:lnTo>
                    <a:pt x="13107" y="6121"/>
                  </a:lnTo>
                  <a:lnTo>
                    <a:pt x="13098" y="6040"/>
                  </a:lnTo>
                  <a:cubicBezTo>
                    <a:pt x="12990" y="5157"/>
                    <a:pt x="13521" y="4300"/>
                    <a:pt x="14675" y="3507"/>
                  </a:cubicBezTo>
                  <a:cubicBezTo>
                    <a:pt x="14910" y="3354"/>
                    <a:pt x="15171" y="3192"/>
                    <a:pt x="15450" y="3047"/>
                  </a:cubicBezTo>
                  <a:lnTo>
                    <a:pt x="15405" y="2903"/>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34"/>
            <p:cNvSpPr/>
            <p:nvPr/>
          </p:nvSpPr>
          <p:spPr>
            <a:xfrm>
              <a:off x="8992842" y="3474999"/>
              <a:ext cx="35997" cy="141362"/>
            </a:xfrm>
            <a:custGeom>
              <a:avLst/>
              <a:gdLst/>
              <a:ahLst/>
              <a:cxnLst/>
              <a:rect l="l" t="t" r="r" b="b"/>
              <a:pathLst>
                <a:path w="740" h="2906" extrusionOk="0">
                  <a:moveTo>
                    <a:pt x="218" y="0"/>
                  </a:moveTo>
                  <a:cubicBezTo>
                    <a:pt x="203" y="0"/>
                    <a:pt x="187" y="2"/>
                    <a:pt x="172" y="6"/>
                  </a:cubicBezTo>
                  <a:cubicBezTo>
                    <a:pt x="73" y="24"/>
                    <a:pt x="1" y="123"/>
                    <a:pt x="19" y="231"/>
                  </a:cubicBezTo>
                  <a:cubicBezTo>
                    <a:pt x="91" y="637"/>
                    <a:pt x="163" y="1052"/>
                    <a:pt x="217" y="1466"/>
                  </a:cubicBezTo>
                  <a:cubicBezTo>
                    <a:pt x="271" y="1881"/>
                    <a:pt x="334" y="2296"/>
                    <a:pt x="334" y="2710"/>
                  </a:cubicBezTo>
                  <a:cubicBezTo>
                    <a:pt x="334" y="2728"/>
                    <a:pt x="334" y="2746"/>
                    <a:pt x="334" y="2764"/>
                  </a:cubicBezTo>
                  <a:cubicBezTo>
                    <a:pt x="357" y="2848"/>
                    <a:pt x="437" y="2906"/>
                    <a:pt x="527" y="2906"/>
                  </a:cubicBezTo>
                  <a:cubicBezTo>
                    <a:pt x="543" y="2906"/>
                    <a:pt x="561" y="2904"/>
                    <a:pt x="578" y="2899"/>
                  </a:cubicBezTo>
                  <a:cubicBezTo>
                    <a:pt x="677" y="2872"/>
                    <a:pt x="740" y="2764"/>
                    <a:pt x="713" y="2665"/>
                  </a:cubicBezTo>
                  <a:cubicBezTo>
                    <a:pt x="614" y="2259"/>
                    <a:pt x="569" y="1845"/>
                    <a:pt x="523" y="1430"/>
                  </a:cubicBezTo>
                  <a:cubicBezTo>
                    <a:pt x="469" y="1016"/>
                    <a:pt x="433" y="601"/>
                    <a:pt x="406" y="177"/>
                  </a:cubicBezTo>
                  <a:cubicBezTo>
                    <a:pt x="406" y="168"/>
                    <a:pt x="406" y="168"/>
                    <a:pt x="397" y="159"/>
                  </a:cubicBezTo>
                  <a:cubicBezTo>
                    <a:pt x="382" y="67"/>
                    <a:pt x="307" y="0"/>
                    <a:pt x="21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34"/>
            <p:cNvSpPr/>
            <p:nvPr/>
          </p:nvSpPr>
          <p:spPr>
            <a:xfrm>
              <a:off x="8234282" y="3461525"/>
              <a:ext cx="850704" cy="234469"/>
            </a:xfrm>
            <a:custGeom>
              <a:avLst/>
              <a:gdLst/>
              <a:ahLst/>
              <a:cxnLst/>
              <a:rect l="l" t="t" r="r" b="b"/>
              <a:pathLst>
                <a:path w="17488" h="4820" extrusionOk="0">
                  <a:moveTo>
                    <a:pt x="15781" y="1"/>
                  </a:moveTo>
                  <a:cubicBezTo>
                    <a:pt x="15770" y="1"/>
                    <a:pt x="15759" y="2"/>
                    <a:pt x="15748" y="4"/>
                  </a:cubicBezTo>
                  <a:lnTo>
                    <a:pt x="190" y="1951"/>
                  </a:lnTo>
                  <a:cubicBezTo>
                    <a:pt x="118" y="1960"/>
                    <a:pt x="55" y="2005"/>
                    <a:pt x="28" y="2086"/>
                  </a:cubicBezTo>
                  <a:cubicBezTo>
                    <a:pt x="1" y="2185"/>
                    <a:pt x="55" y="2293"/>
                    <a:pt x="163" y="2329"/>
                  </a:cubicBezTo>
                  <a:cubicBezTo>
                    <a:pt x="334" y="2356"/>
                    <a:pt x="505" y="2401"/>
                    <a:pt x="668" y="2437"/>
                  </a:cubicBezTo>
                  <a:cubicBezTo>
                    <a:pt x="839" y="2473"/>
                    <a:pt x="1010" y="2509"/>
                    <a:pt x="1172" y="2564"/>
                  </a:cubicBezTo>
                  <a:cubicBezTo>
                    <a:pt x="1488" y="2672"/>
                    <a:pt x="1812" y="2807"/>
                    <a:pt x="2101" y="2987"/>
                  </a:cubicBezTo>
                  <a:cubicBezTo>
                    <a:pt x="2245" y="3077"/>
                    <a:pt x="2380" y="3176"/>
                    <a:pt x="2506" y="3294"/>
                  </a:cubicBezTo>
                  <a:cubicBezTo>
                    <a:pt x="2642" y="3393"/>
                    <a:pt x="2750" y="3528"/>
                    <a:pt x="2849" y="3663"/>
                  </a:cubicBezTo>
                  <a:cubicBezTo>
                    <a:pt x="3038" y="3934"/>
                    <a:pt x="3137" y="4267"/>
                    <a:pt x="3101" y="4592"/>
                  </a:cubicBezTo>
                  <a:cubicBezTo>
                    <a:pt x="3101" y="4628"/>
                    <a:pt x="3101" y="4655"/>
                    <a:pt x="3110" y="4682"/>
                  </a:cubicBezTo>
                  <a:cubicBezTo>
                    <a:pt x="3139" y="4767"/>
                    <a:pt x="3218" y="4819"/>
                    <a:pt x="3304" y="4819"/>
                  </a:cubicBezTo>
                  <a:cubicBezTo>
                    <a:pt x="3326" y="4819"/>
                    <a:pt x="3349" y="4816"/>
                    <a:pt x="3372" y="4808"/>
                  </a:cubicBezTo>
                  <a:cubicBezTo>
                    <a:pt x="3471" y="4772"/>
                    <a:pt x="3525" y="4655"/>
                    <a:pt x="3489" y="4547"/>
                  </a:cubicBezTo>
                  <a:cubicBezTo>
                    <a:pt x="3426" y="4366"/>
                    <a:pt x="3372" y="4186"/>
                    <a:pt x="3282" y="4024"/>
                  </a:cubicBezTo>
                  <a:cubicBezTo>
                    <a:pt x="3201" y="3853"/>
                    <a:pt x="3101" y="3699"/>
                    <a:pt x="2984" y="3555"/>
                  </a:cubicBezTo>
                  <a:cubicBezTo>
                    <a:pt x="2768" y="3276"/>
                    <a:pt x="2497" y="3032"/>
                    <a:pt x="2200" y="2834"/>
                  </a:cubicBezTo>
                  <a:cubicBezTo>
                    <a:pt x="1903" y="2645"/>
                    <a:pt x="1578" y="2482"/>
                    <a:pt x="1254" y="2338"/>
                  </a:cubicBezTo>
                  <a:cubicBezTo>
                    <a:pt x="1170" y="2301"/>
                    <a:pt x="1086" y="2267"/>
                    <a:pt x="1002" y="2233"/>
                  </a:cubicBezTo>
                  <a:lnTo>
                    <a:pt x="1002" y="2233"/>
                  </a:lnTo>
                  <a:lnTo>
                    <a:pt x="15600" y="406"/>
                  </a:lnTo>
                  <a:lnTo>
                    <a:pt x="15600" y="406"/>
                  </a:lnTo>
                  <a:lnTo>
                    <a:pt x="15613" y="508"/>
                  </a:lnTo>
                  <a:lnTo>
                    <a:pt x="15667" y="617"/>
                  </a:lnTo>
                  <a:cubicBezTo>
                    <a:pt x="15686" y="660"/>
                    <a:pt x="15726" y="687"/>
                    <a:pt x="15770" y="687"/>
                  </a:cubicBezTo>
                  <a:cubicBezTo>
                    <a:pt x="15790" y="687"/>
                    <a:pt x="15810" y="682"/>
                    <a:pt x="15829" y="671"/>
                  </a:cubicBezTo>
                  <a:cubicBezTo>
                    <a:pt x="16009" y="589"/>
                    <a:pt x="16199" y="553"/>
                    <a:pt x="16388" y="526"/>
                  </a:cubicBezTo>
                  <a:cubicBezTo>
                    <a:pt x="16483" y="517"/>
                    <a:pt x="16577" y="511"/>
                    <a:pt x="16673" y="511"/>
                  </a:cubicBezTo>
                  <a:cubicBezTo>
                    <a:pt x="16710" y="511"/>
                    <a:pt x="16747" y="512"/>
                    <a:pt x="16784" y="514"/>
                  </a:cubicBezTo>
                  <a:lnTo>
                    <a:pt x="16784" y="514"/>
                  </a:lnTo>
                  <a:cubicBezTo>
                    <a:pt x="16865" y="872"/>
                    <a:pt x="16927" y="1235"/>
                    <a:pt x="16983" y="1599"/>
                  </a:cubicBezTo>
                  <a:cubicBezTo>
                    <a:pt x="17037" y="2005"/>
                    <a:pt x="17109" y="2419"/>
                    <a:pt x="17064" y="2843"/>
                  </a:cubicBezTo>
                  <a:cubicBezTo>
                    <a:pt x="17055" y="2879"/>
                    <a:pt x="17064" y="2906"/>
                    <a:pt x="17073" y="2933"/>
                  </a:cubicBezTo>
                  <a:cubicBezTo>
                    <a:pt x="17100" y="3015"/>
                    <a:pt x="17175" y="3066"/>
                    <a:pt x="17252" y="3066"/>
                  </a:cubicBezTo>
                  <a:cubicBezTo>
                    <a:pt x="17277" y="3066"/>
                    <a:pt x="17301" y="3061"/>
                    <a:pt x="17325" y="3050"/>
                  </a:cubicBezTo>
                  <a:cubicBezTo>
                    <a:pt x="17433" y="3014"/>
                    <a:pt x="17488" y="2897"/>
                    <a:pt x="17442" y="2798"/>
                  </a:cubicBezTo>
                  <a:cubicBezTo>
                    <a:pt x="17298" y="2392"/>
                    <a:pt x="17262" y="1978"/>
                    <a:pt x="17217" y="1563"/>
                  </a:cubicBezTo>
                  <a:cubicBezTo>
                    <a:pt x="17172" y="1148"/>
                    <a:pt x="17145" y="734"/>
                    <a:pt x="17136" y="319"/>
                  </a:cubicBezTo>
                  <a:cubicBezTo>
                    <a:pt x="17136" y="220"/>
                    <a:pt x="17055" y="148"/>
                    <a:pt x="16965" y="148"/>
                  </a:cubicBezTo>
                  <a:lnTo>
                    <a:pt x="16920" y="148"/>
                  </a:lnTo>
                  <a:cubicBezTo>
                    <a:pt x="16739" y="229"/>
                    <a:pt x="16550" y="265"/>
                    <a:pt x="16361" y="292"/>
                  </a:cubicBezTo>
                  <a:cubicBezTo>
                    <a:pt x="16260" y="307"/>
                    <a:pt x="16158" y="316"/>
                    <a:pt x="16056" y="316"/>
                  </a:cubicBezTo>
                  <a:cubicBezTo>
                    <a:pt x="16031" y="316"/>
                    <a:pt x="16007" y="315"/>
                    <a:pt x="15983" y="314"/>
                  </a:cubicBezTo>
                  <a:lnTo>
                    <a:pt x="15983" y="314"/>
                  </a:lnTo>
                  <a:lnTo>
                    <a:pt x="15964" y="166"/>
                  </a:lnTo>
                  <a:cubicBezTo>
                    <a:pt x="15948" y="69"/>
                    <a:pt x="15874" y="1"/>
                    <a:pt x="157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34"/>
            <p:cNvSpPr/>
            <p:nvPr/>
          </p:nvSpPr>
          <p:spPr>
            <a:xfrm>
              <a:off x="9007776" y="3586979"/>
              <a:ext cx="90772" cy="141168"/>
            </a:xfrm>
            <a:custGeom>
              <a:avLst/>
              <a:gdLst/>
              <a:ahLst/>
              <a:cxnLst/>
              <a:rect l="l" t="t" r="r" b="b"/>
              <a:pathLst>
                <a:path w="1866" h="2902" extrusionOk="0">
                  <a:moveTo>
                    <a:pt x="1344" y="0"/>
                  </a:moveTo>
                  <a:cubicBezTo>
                    <a:pt x="1323" y="0"/>
                    <a:pt x="1301" y="4"/>
                    <a:pt x="1280" y="12"/>
                  </a:cubicBezTo>
                  <a:cubicBezTo>
                    <a:pt x="1172" y="48"/>
                    <a:pt x="1118" y="165"/>
                    <a:pt x="1163" y="264"/>
                  </a:cubicBezTo>
                  <a:cubicBezTo>
                    <a:pt x="1298" y="643"/>
                    <a:pt x="1334" y="1030"/>
                    <a:pt x="1379" y="1409"/>
                  </a:cubicBezTo>
                  <a:cubicBezTo>
                    <a:pt x="1397" y="1607"/>
                    <a:pt x="1415" y="1796"/>
                    <a:pt x="1424" y="1995"/>
                  </a:cubicBezTo>
                  <a:cubicBezTo>
                    <a:pt x="1438" y="2136"/>
                    <a:pt x="1446" y="2283"/>
                    <a:pt x="1450" y="2430"/>
                  </a:cubicBezTo>
                  <a:lnTo>
                    <a:pt x="1450" y="2430"/>
                  </a:lnTo>
                  <a:cubicBezTo>
                    <a:pt x="1414" y="2442"/>
                    <a:pt x="1379" y="2453"/>
                    <a:pt x="1343" y="2463"/>
                  </a:cubicBezTo>
                  <a:cubicBezTo>
                    <a:pt x="1244" y="2481"/>
                    <a:pt x="1154" y="2499"/>
                    <a:pt x="1055" y="2508"/>
                  </a:cubicBezTo>
                  <a:cubicBezTo>
                    <a:pt x="960" y="2517"/>
                    <a:pt x="865" y="2524"/>
                    <a:pt x="770" y="2524"/>
                  </a:cubicBezTo>
                  <a:cubicBezTo>
                    <a:pt x="738" y="2524"/>
                    <a:pt x="705" y="2523"/>
                    <a:pt x="673" y="2522"/>
                  </a:cubicBezTo>
                  <a:lnTo>
                    <a:pt x="673" y="2522"/>
                  </a:lnTo>
                  <a:cubicBezTo>
                    <a:pt x="626" y="2191"/>
                    <a:pt x="579" y="1854"/>
                    <a:pt x="532" y="1517"/>
                  </a:cubicBezTo>
                  <a:cubicBezTo>
                    <a:pt x="478" y="1138"/>
                    <a:pt x="433" y="751"/>
                    <a:pt x="406" y="363"/>
                  </a:cubicBezTo>
                  <a:cubicBezTo>
                    <a:pt x="406" y="354"/>
                    <a:pt x="406" y="345"/>
                    <a:pt x="406" y="345"/>
                  </a:cubicBezTo>
                  <a:cubicBezTo>
                    <a:pt x="390" y="248"/>
                    <a:pt x="308" y="180"/>
                    <a:pt x="214" y="180"/>
                  </a:cubicBezTo>
                  <a:cubicBezTo>
                    <a:pt x="203" y="180"/>
                    <a:pt x="192" y="181"/>
                    <a:pt x="180" y="183"/>
                  </a:cubicBezTo>
                  <a:cubicBezTo>
                    <a:pt x="72" y="201"/>
                    <a:pt x="0" y="300"/>
                    <a:pt x="27" y="408"/>
                  </a:cubicBezTo>
                  <a:cubicBezTo>
                    <a:pt x="90" y="796"/>
                    <a:pt x="144" y="1174"/>
                    <a:pt x="189" y="1562"/>
                  </a:cubicBezTo>
                  <a:cubicBezTo>
                    <a:pt x="234" y="1950"/>
                    <a:pt x="280" y="2337"/>
                    <a:pt x="316" y="2716"/>
                  </a:cubicBezTo>
                  <a:lnTo>
                    <a:pt x="316" y="2770"/>
                  </a:lnTo>
                  <a:cubicBezTo>
                    <a:pt x="316" y="2779"/>
                    <a:pt x="325" y="2797"/>
                    <a:pt x="334" y="2815"/>
                  </a:cubicBezTo>
                  <a:cubicBezTo>
                    <a:pt x="353" y="2868"/>
                    <a:pt x="407" y="2901"/>
                    <a:pt x="466" y="2901"/>
                  </a:cubicBezTo>
                  <a:cubicBezTo>
                    <a:pt x="488" y="2901"/>
                    <a:pt x="510" y="2897"/>
                    <a:pt x="532" y="2887"/>
                  </a:cubicBezTo>
                  <a:cubicBezTo>
                    <a:pt x="712" y="2806"/>
                    <a:pt x="902" y="2770"/>
                    <a:pt x="1091" y="2734"/>
                  </a:cubicBezTo>
                  <a:cubicBezTo>
                    <a:pt x="1181" y="2725"/>
                    <a:pt x="1280" y="2716"/>
                    <a:pt x="1370" y="2716"/>
                  </a:cubicBezTo>
                  <a:cubicBezTo>
                    <a:pt x="1469" y="2716"/>
                    <a:pt x="1569" y="2725"/>
                    <a:pt x="1668" y="2743"/>
                  </a:cubicBezTo>
                  <a:cubicBezTo>
                    <a:pt x="1677" y="2747"/>
                    <a:pt x="1688" y="2750"/>
                    <a:pt x="1700" y="2750"/>
                  </a:cubicBezTo>
                  <a:cubicBezTo>
                    <a:pt x="1713" y="2750"/>
                    <a:pt x="1726" y="2747"/>
                    <a:pt x="1740" y="2743"/>
                  </a:cubicBezTo>
                  <a:cubicBezTo>
                    <a:pt x="1812" y="2725"/>
                    <a:pt x="1866" y="2644"/>
                    <a:pt x="1839" y="2563"/>
                  </a:cubicBezTo>
                  <a:lnTo>
                    <a:pt x="1830" y="2526"/>
                  </a:lnTo>
                  <a:cubicBezTo>
                    <a:pt x="1785" y="2337"/>
                    <a:pt x="1749" y="2148"/>
                    <a:pt x="1713" y="1959"/>
                  </a:cubicBezTo>
                  <a:cubicBezTo>
                    <a:pt x="1677" y="1769"/>
                    <a:pt x="1641" y="1580"/>
                    <a:pt x="1614" y="1382"/>
                  </a:cubicBezTo>
                  <a:cubicBezTo>
                    <a:pt x="1560" y="1003"/>
                    <a:pt x="1505" y="616"/>
                    <a:pt x="1541" y="219"/>
                  </a:cubicBezTo>
                  <a:cubicBezTo>
                    <a:pt x="1551" y="192"/>
                    <a:pt x="1541" y="156"/>
                    <a:pt x="1532" y="129"/>
                  </a:cubicBezTo>
                  <a:cubicBezTo>
                    <a:pt x="1504" y="51"/>
                    <a:pt x="1425" y="0"/>
                    <a:pt x="134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34"/>
            <p:cNvSpPr/>
            <p:nvPr/>
          </p:nvSpPr>
          <p:spPr>
            <a:xfrm>
              <a:off x="9050291" y="3487988"/>
              <a:ext cx="305685" cy="86102"/>
            </a:xfrm>
            <a:custGeom>
              <a:avLst/>
              <a:gdLst/>
              <a:ahLst/>
              <a:cxnLst/>
              <a:rect l="l" t="t" r="r" b="b"/>
              <a:pathLst>
                <a:path w="6284" h="1770" extrusionOk="0">
                  <a:moveTo>
                    <a:pt x="208" y="0"/>
                  </a:moveTo>
                  <a:cubicBezTo>
                    <a:pt x="100" y="0"/>
                    <a:pt x="9" y="82"/>
                    <a:pt x="0" y="190"/>
                  </a:cubicBezTo>
                  <a:cubicBezTo>
                    <a:pt x="0" y="298"/>
                    <a:pt x="82" y="388"/>
                    <a:pt x="190" y="388"/>
                  </a:cubicBezTo>
                  <a:cubicBezTo>
                    <a:pt x="1172" y="442"/>
                    <a:pt x="2137" y="613"/>
                    <a:pt x="3101" y="767"/>
                  </a:cubicBezTo>
                  <a:cubicBezTo>
                    <a:pt x="3588" y="848"/>
                    <a:pt x="4066" y="938"/>
                    <a:pt x="4552" y="1019"/>
                  </a:cubicBezTo>
                  <a:cubicBezTo>
                    <a:pt x="4982" y="1100"/>
                    <a:pt x="5412" y="1189"/>
                    <a:pt x="5849" y="1278"/>
                  </a:cubicBezTo>
                  <a:lnTo>
                    <a:pt x="5849" y="1278"/>
                  </a:lnTo>
                  <a:lnTo>
                    <a:pt x="5887" y="1605"/>
                  </a:lnTo>
                  <a:cubicBezTo>
                    <a:pt x="5903" y="1695"/>
                    <a:pt x="5978" y="1770"/>
                    <a:pt x="6073" y="1770"/>
                  </a:cubicBezTo>
                  <a:cubicBezTo>
                    <a:pt x="6083" y="1770"/>
                    <a:pt x="6093" y="1769"/>
                    <a:pt x="6103" y="1767"/>
                  </a:cubicBezTo>
                  <a:cubicBezTo>
                    <a:pt x="6211" y="1758"/>
                    <a:pt x="6283" y="1659"/>
                    <a:pt x="6274" y="1551"/>
                  </a:cubicBezTo>
                  <a:lnTo>
                    <a:pt x="6211" y="1091"/>
                  </a:lnTo>
                  <a:lnTo>
                    <a:pt x="6211" y="1082"/>
                  </a:lnTo>
                  <a:cubicBezTo>
                    <a:pt x="6202" y="1001"/>
                    <a:pt x="6139" y="929"/>
                    <a:pt x="6049" y="920"/>
                  </a:cubicBezTo>
                  <a:cubicBezTo>
                    <a:pt x="5562" y="875"/>
                    <a:pt x="5075" y="812"/>
                    <a:pt x="4589" y="749"/>
                  </a:cubicBezTo>
                  <a:cubicBezTo>
                    <a:pt x="4111" y="685"/>
                    <a:pt x="3624" y="622"/>
                    <a:pt x="3137" y="550"/>
                  </a:cubicBezTo>
                  <a:cubicBezTo>
                    <a:pt x="2173" y="397"/>
                    <a:pt x="1199" y="262"/>
                    <a:pt x="244" y="9"/>
                  </a:cubicBezTo>
                  <a:cubicBezTo>
                    <a:pt x="235" y="0"/>
                    <a:pt x="217" y="0"/>
                    <a:pt x="20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34"/>
            <p:cNvSpPr/>
            <p:nvPr/>
          </p:nvSpPr>
          <p:spPr>
            <a:xfrm>
              <a:off x="9073980" y="3552587"/>
              <a:ext cx="283308" cy="148610"/>
            </a:xfrm>
            <a:custGeom>
              <a:avLst/>
              <a:gdLst/>
              <a:ahLst/>
              <a:cxnLst/>
              <a:rect l="l" t="t" r="r" b="b"/>
              <a:pathLst>
                <a:path w="5824" h="3055" extrusionOk="0">
                  <a:moveTo>
                    <a:pt x="5588" y="1"/>
                  </a:moveTo>
                  <a:cubicBezTo>
                    <a:pt x="5570" y="1"/>
                    <a:pt x="5553" y="3"/>
                    <a:pt x="5535" y="6"/>
                  </a:cubicBezTo>
                  <a:cubicBezTo>
                    <a:pt x="5418" y="34"/>
                    <a:pt x="5336" y="160"/>
                    <a:pt x="5373" y="277"/>
                  </a:cubicBezTo>
                  <a:lnTo>
                    <a:pt x="5406" y="415"/>
                  </a:lnTo>
                  <a:lnTo>
                    <a:pt x="5406" y="415"/>
                  </a:lnTo>
                  <a:cubicBezTo>
                    <a:pt x="5013" y="613"/>
                    <a:pt x="4620" y="805"/>
                    <a:pt x="4228" y="989"/>
                  </a:cubicBezTo>
                  <a:cubicBezTo>
                    <a:pt x="3786" y="1196"/>
                    <a:pt x="3335" y="1395"/>
                    <a:pt x="2885" y="1584"/>
                  </a:cubicBezTo>
                  <a:cubicBezTo>
                    <a:pt x="2434" y="1773"/>
                    <a:pt x="1983" y="1972"/>
                    <a:pt x="1524" y="2152"/>
                  </a:cubicBezTo>
                  <a:cubicBezTo>
                    <a:pt x="1073" y="2332"/>
                    <a:pt x="613" y="2512"/>
                    <a:pt x="153" y="2675"/>
                  </a:cubicBezTo>
                  <a:cubicBezTo>
                    <a:pt x="144" y="2684"/>
                    <a:pt x="135" y="2684"/>
                    <a:pt x="126" y="2684"/>
                  </a:cubicBezTo>
                  <a:cubicBezTo>
                    <a:pt x="36" y="2738"/>
                    <a:pt x="0" y="2855"/>
                    <a:pt x="45" y="2945"/>
                  </a:cubicBezTo>
                  <a:cubicBezTo>
                    <a:pt x="77" y="3016"/>
                    <a:pt x="146" y="3054"/>
                    <a:pt x="219" y="3054"/>
                  </a:cubicBezTo>
                  <a:cubicBezTo>
                    <a:pt x="248" y="3054"/>
                    <a:pt x="278" y="3048"/>
                    <a:pt x="307" y="3035"/>
                  </a:cubicBezTo>
                  <a:cubicBezTo>
                    <a:pt x="748" y="2810"/>
                    <a:pt x="1190" y="2602"/>
                    <a:pt x="1632" y="2395"/>
                  </a:cubicBezTo>
                  <a:cubicBezTo>
                    <a:pt x="2073" y="2188"/>
                    <a:pt x="2524" y="1990"/>
                    <a:pt x="2975" y="1791"/>
                  </a:cubicBezTo>
                  <a:cubicBezTo>
                    <a:pt x="3416" y="1593"/>
                    <a:pt x="3876" y="1404"/>
                    <a:pt x="4327" y="1214"/>
                  </a:cubicBezTo>
                  <a:cubicBezTo>
                    <a:pt x="4778" y="1034"/>
                    <a:pt x="5237" y="854"/>
                    <a:pt x="5706" y="701"/>
                  </a:cubicBezTo>
                  <a:cubicBezTo>
                    <a:pt x="5769" y="674"/>
                    <a:pt x="5823" y="610"/>
                    <a:pt x="5823" y="529"/>
                  </a:cubicBezTo>
                  <a:lnTo>
                    <a:pt x="5823" y="493"/>
                  </a:lnTo>
                  <a:lnTo>
                    <a:pt x="5814" y="223"/>
                  </a:lnTo>
                  <a:cubicBezTo>
                    <a:pt x="5814" y="205"/>
                    <a:pt x="5814" y="187"/>
                    <a:pt x="5805" y="169"/>
                  </a:cubicBezTo>
                  <a:cubicBezTo>
                    <a:pt x="5782" y="68"/>
                    <a:pt x="5692" y="1"/>
                    <a:pt x="55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34"/>
            <p:cNvSpPr/>
            <p:nvPr/>
          </p:nvSpPr>
          <p:spPr>
            <a:xfrm>
              <a:off x="7051300" y="3556236"/>
              <a:ext cx="1992937" cy="418201"/>
            </a:xfrm>
            <a:custGeom>
              <a:avLst/>
              <a:gdLst/>
              <a:ahLst/>
              <a:cxnLst/>
              <a:rect l="l" t="t" r="r" b="b"/>
              <a:pathLst>
                <a:path w="40969" h="8597" extrusionOk="0">
                  <a:moveTo>
                    <a:pt x="24542" y="1"/>
                  </a:moveTo>
                  <a:cubicBezTo>
                    <a:pt x="24531" y="1"/>
                    <a:pt x="24520" y="2"/>
                    <a:pt x="24509" y="4"/>
                  </a:cubicBezTo>
                  <a:lnTo>
                    <a:pt x="18812" y="761"/>
                  </a:lnTo>
                  <a:lnTo>
                    <a:pt x="15964" y="1130"/>
                  </a:lnTo>
                  <a:lnTo>
                    <a:pt x="13115" y="1491"/>
                  </a:lnTo>
                  <a:cubicBezTo>
                    <a:pt x="11213" y="1734"/>
                    <a:pt x="9311" y="1978"/>
                    <a:pt x="7409" y="2203"/>
                  </a:cubicBezTo>
                  <a:cubicBezTo>
                    <a:pt x="5508" y="2437"/>
                    <a:pt x="3606" y="2654"/>
                    <a:pt x="1695" y="2861"/>
                  </a:cubicBezTo>
                  <a:cubicBezTo>
                    <a:pt x="1586" y="2870"/>
                    <a:pt x="1514" y="2969"/>
                    <a:pt x="1532" y="3068"/>
                  </a:cubicBezTo>
                  <a:lnTo>
                    <a:pt x="1532" y="3077"/>
                  </a:lnTo>
                  <a:lnTo>
                    <a:pt x="1544" y="3172"/>
                  </a:lnTo>
                  <a:lnTo>
                    <a:pt x="1544" y="3172"/>
                  </a:lnTo>
                  <a:lnTo>
                    <a:pt x="171" y="3339"/>
                  </a:lnTo>
                  <a:cubicBezTo>
                    <a:pt x="72" y="3357"/>
                    <a:pt x="0" y="3438"/>
                    <a:pt x="9" y="3537"/>
                  </a:cubicBezTo>
                  <a:lnTo>
                    <a:pt x="9" y="3555"/>
                  </a:lnTo>
                  <a:cubicBezTo>
                    <a:pt x="36" y="4366"/>
                    <a:pt x="117" y="5169"/>
                    <a:pt x="216" y="5962"/>
                  </a:cubicBezTo>
                  <a:cubicBezTo>
                    <a:pt x="316" y="6764"/>
                    <a:pt x="433" y="7557"/>
                    <a:pt x="604" y="8350"/>
                  </a:cubicBezTo>
                  <a:lnTo>
                    <a:pt x="613" y="8368"/>
                  </a:lnTo>
                  <a:cubicBezTo>
                    <a:pt x="630" y="8461"/>
                    <a:pt x="710" y="8523"/>
                    <a:pt x="802" y="8523"/>
                  </a:cubicBezTo>
                  <a:cubicBezTo>
                    <a:pt x="808" y="8523"/>
                    <a:pt x="814" y="8522"/>
                    <a:pt x="820" y="8522"/>
                  </a:cubicBezTo>
                  <a:lnTo>
                    <a:pt x="2189" y="8348"/>
                  </a:lnTo>
                  <a:lnTo>
                    <a:pt x="2189" y="8348"/>
                  </a:lnTo>
                  <a:lnTo>
                    <a:pt x="2199" y="8423"/>
                  </a:lnTo>
                  <a:lnTo>
                    <a:pt x="2199" y="8432"/>
                  </a:lnTo>
                  <a:lnTo>
                    <a:pt x="2199" y="8441"/>
                  </a:lnTo>
                  <a:cubicBezTo>
                    <a:pt x="2216" y="8529"/>
                    <a:pt x="2297" y="8597"/>
                    <a:pt x="2385" y="8597"/>
                  </a:cubicBezTo>
                  <a:cubicBezTo>
                    <a:pt x="2395" y="8597"/>
                    <a:pt x="2405" y="8596"/>
                    <a:pt x="2416" y="8594"/>
                  </a:cubicBezTo>
                  <a:cubicBezTo>
                    <a:pt x="5598" y="8089"/>
                    <a:pt x="8798" y="7701"/>
                    <a:pt x="11998" y="7305"/>
                  </a:cubicBezTo>
                  <a:lnTo>
                    <a:pt x="21588" y="6124"/>
                  </a:lnTo>
                  <a:lnTo>
                    <a:pt x="31188" y="4943"/>
                  </a:lnTo>
                  <a:lnTo>
                    <a:pt x="40779" y="3789"/>
                  </a:lnTo>
                  <a:lnTo>
                    <a:pt x="40788" y="3789"/>
                  </a:lnTo>
                  <a:cubicBezTo>
                    <a:pt x="40887" y="3780"/>
                    <a:pt x="40968" y="3681"/>
                    <a:pt x="40950" y="3573"/>
                  </a:cubicBezTo>
                  <a:lnTo>
                    <a:pt x="40914" y="3303"/>
                  </a:lnTo>
                  <a:cubicBezTo>
                    <a:pt x="40906" y="3201"/>
                    <a:pt x="40817" y="3131"/>
                    <a:pt x="40716" y="3131"/>
                  </a:cubicBezTo>
                  <a:cubicBezTo>
                    <a:pt x="40710" y="3131"/>
                    <a:pt x="40704" y="3131"/>
                    <a:pt x="40698" y="3131"/>
                  </a:cubicBezTo>
                  <a:cubicBezTo>
                    <a:pt x="40599" y="3149"/>
                    <a:pt x="40518" y="3249"/>
                    <a:pt x="40536" y="3348"/>
                  </a:cubicBezTo>
                  <a:lnTo>
                    <a:pt x="40544" y="3427"/>
                  </a:lnTo>
                  <a:lnTo>
                    <a:pt x="40544" y="3427"/>
                  </a:lnTo>
                  <a:lnTo>
                    <a:pt x="31152" y="4655"/>
                  </a:lnTo>
                  <a:lnTo>
                    <a:pt x="21561" y="5872"/>
                  </a:lnTo>
                  <a:lnTo>
                    <a:pt x="11971" y="7098"/>
                  </a:lnTo>
                  <a:cubicBezTo>
                    <a:pt x="8834" y="7495"/>
                    <a:pt x="5706" y="7893"/>
                    <a:pt x="2562" y="8188"/>
                  </a:cubicBezTo>
                  <a:lnTo>
                    <a:pt x="2562" y="8188"/>
                  </a:lnTo>
                  <a:lnTo>
                    <a:pt x="2551" y="8107"/>
                  </a:lnTo>
                  <a:cubicBezTo>
                    <a:pt x="2534" y="8005"/>
                    <a:pt x="2453" y="7935"/>
                    <a:pt x="2353" y="7935"/>
                  </a:cubicBezTo>
                  <a:cubicBezTo>
                    <a:pt x="2347" y="7935"/>
                    <a:pt x="2341" y="7935"/>
                    <a:pt x="2335" y="7936"/>
                  </a:cubicBezTo>
                  <a:lnTo>
                    <a:pt x="984" y="8108"/>
                  </a:lnTo>
                  <a:lnTo>
                    <a:pt x="984" y="8108"/>
                  </a:lnTo>
                  <a:cubicBezTo>
                    <a:pt x="950" y="7364"/>
                    <a:pt x="866" y="6627"/>
                    <a:pt x="775" y="5899"/>
                  </a:cubicBezTo>
                  <a:cubicBezTo>
                    <a:pt x="684" y="5161"/>
                    <a:pt x="578" y="4430"/>
                    <a:pt x="428" y="3701"/>
                  </a:cubicBezTo>
                  <a:lnTo>
                    <a:pt x="428" y="3701"/>
                  </a:lnTo>
                  <a:lnTo>
                    <a:pt x="1785" y="3528"/>
                  </a:lnTo>
                  <a:cubicBezTo>
                    <a:pt x="1884" y="3519"/>
                    <a:pt x="1965" y="3420"/>
                    <a:pt x="1947" y="3312"/>
                  </a:cubicBezTo>
                  <a:lnTo>
                    <a:pt x="1935" y="3213"/>
                  </a:lnTo>
                  <a:lnTo>
                    <a:pt x="1935" y="3213"/>
                  </a:lnTo>
                  <a:cubicBezTo>
                    <a:pt x="3766" y="2952"/>
                    <a:pt x="5606" y="2700"/>
                    <a:pt x="7437" y="2464"/>
                  </a:cubicBezTo>
                  <a:cubicBezTo>
                    <a:pt x="9338" y="2221"/>
                    <a:pt x="11240" y="1987"/>
                    <a:pt x="13142" y="1752"/>
                  </a:cubicBezTo>
                  <a:lnTo>
                    <a:pt x="16000" y="1401"/>
                  </a:lnTo>
                  <a:lnTo>
                    <a:pt x="18848" y="1058"/>
                  </a:lnTo>
                  <a:lnTo>
                    <a:pt x="24554" y="382"/>
                  </a:lnTo>
                  <a:lnTo>
                    <a:pt x="24563" y="382"/>
                  </a:lnTo>
                  <a:cubicBezTo>
                    <a:pt x="24671" y="373"/>
                    <a:pt x="24743" y="274"/>
                    <a:pt x="24725" y="166"/>
                  </a:cubicBezTo>
                  <a:cubicBezTo>
                    <a:pt x="24717" y="69"/>
                    <a:pt x="24637" y="1"/>
                    <a:pt x="245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34"/>
            <p:cNvSpPr/>
            <p:nvPr/>
          </p:nvSpPr>
          <p:spPr>
            <a:xfrm>
              <a:off x="7753724" y="3601377"/>
              <a:ext cx="138152" cy="171960"/>
            </a:xfrm>
            <a:custGeom>
              <a:avLst/>
              <a:gdLst/>
              <a:ahLst/>
              <a:cxnLst/>
              <a:rect l="l" t="t" r="r" b="b"/>
              <a:pathLst>
                <a:path w="2840" h="3535" extrusionOk="0">
                  <a:moveTo>
                    <a:pt x="2624" y="1"/>
                  </a:moveTo>
                  <a:cubicBezTo>
                    <a:pt x="2587" y="1"/>
                    <a:pt x="2549" y="11"/>
                    <a:pt x="2515" y="31"/>
                  </a:cubicBezTo>
                  <a:lnTo>
                    <a:pt x="2065" y="329"/>
                  </a:lnTo>
                  <a:cubicBezTo>
                    <a:pt x="1920" y="428"/>
                    <a:pt x="1767" y="509"/>
                    <a:pt x="1623" y="626"/>
                  </a:cubicBezTo>
                  <a:cubicBezTo>
                    <a:pt x="1343" y="842"/>
                    <a:pt x="1064" y="1068"/>
                    <a:pt x="821" y="1338"/>
                  </a:cubicBezTo>
                  <a:cubicBezTo>
                    <a:pt x="577" y="1599"/>
                    <a:pt x="370" y="1897"/>
                    <a:pt x="217" y="2239"/>
                  </a:cubicBezTo>
                  <a:cubicBezTo>
                    <a:pt x="63" y="2582"/>
                    <a:pt x="0" y="2961"/>
                    <a:pt x="27" y="3339"/>
                  </a:cubicBezTo>
                  <a:lnTo>
                    <a:pt x="27" y="3348"/>
                  </a:lnTo>
                  <a:cubicBezTo>
                    <a:pt x="27" y="3357"/>
                    <a:pt x="27" y="3375"/>
                    <a:pt x="27" y="3384"/>
                  </a:cubicBezTo>
                  <a:cubicBezTo>
                    <a:pt x="51" y="3469"/>
                    <a:pt x="133" y="3534"/>
                    <a:pt x="224" y="3534"/>
                  </a:cubicBezTo>
                  <a:cubicBezTo>
                    <a:pt x="240" y="3534"/>
                    <a:pt x="255" y="3532"/>
                    <a:pt x="271" y="3528"/>
                  </a:cubicBezTo>
                  <a:cubicBezTo>
                    <a:pt x="370" y="3501"/>
                    <a:pt x="433" y="3393"/>
                    <a:pt x="415" y="3294"/>
                  </a:cubicBezTo>
                  <a:cubicBezTo>
                    <a:pt x="334" y="2979"/>
                    <a:pt x="361" y="2654"/>
                    <a:pt x="478" y="2348"/>
                  </a:cubicBezTo>
                  <a:cubicBezTo>
                    <a:pt x="595" y="2041"/>
                    <a:pt x="794" y="1762"/>
                    <a:pt x="1019" y="1518"/>
                  </a:cubicBezTo>
                  <a:cubicBezTo>
                    <a:pt x="1253" y="1275"/>
                    <a:pt x="1524" y="1059"/>
                    <a:pt x="1803" y="878"/>
                  </a:cubicBezTo>
                  <a:lnTo>
                    <a:pt x="1911" y="806"/>
                  </a:lnTo>
                  <a:lnTo>
                    <a:pt x="2019" y="743"/>
                  </a:lnTo>
                  <a:cubicBezTo>
                    <a:pt x="2092" y="698"/>
                    <a:pt x="2173" y="653"/>
                    <a:pt x="2245" y="617"/>
                  </a:cubicBezTo>
                  <a:cubicBezTo>
                    <a:pt x="2398" y="536"/>
                    <a:pt x="2542" y="455"/>
                    <a:pt x="2695" y="374"/>
                  </a:cubicBezTo>
                  <a:lnTo>
                    <a:pt x="2714" y="365"/>
                  </a:lnTo>
                  <a:cubicBezTo>
                    <a:pt x="2714" y="365"/>
                    <a:pt x="2723" y="365"/>
                    <a:pt x="2732" y="356"/>
                  </a:cubicBezTo>
                  <a:cubicBezTo>
                    <a:pt x="2822" y="301"/>
                    <a:pt x="2840" y="175"/>
                    <a:pt x="2786" y="85"/>
                  </a:cubicBezTo>
                  <a:cubicBezTo>
                    <a:pt x="2746" y="29"/>
                    <a:pt x="2686" y="1"/>
                    <a:pt x="26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34"/>
            <p:cNvSpPr/>
            <p:nvPr/>
          </p:nvSpPr>
          <p:spPr>
            <a:xfrm>
              <a:off x="8276797" y="3673322"/>
              <a:ext cx="127207" cy="161161"/>
            </a:xfrm>
            <a:custGeom>
              <a:avLst/>
              <a:gdLst/>
              <a:ahLst/>
              <a:cxnLst/>
              <a:rect l="l" t="t" r="r" b="b"/>
              <a:pathLst>
                <a:path w="2615" h="3313" extrusionOk="0">
                  <a:moveTo>
                    <a:pt x="2417" y="0"/>
                  </a:moveTo>
                  <a:cubicBezTo>
                    <a:pt x="2405" y="0"/>
                    <a:pt x="2393" y="1"/>
                    <a:pt x="2381" y="3"/>
                  </a:cubicBezTo>
                  <a:cubicBezTo>
                    <a:pt x="2272" y="30"/>
                    <a:pt x="2209" y="129"/>
                    <a:pt x="2227" y="238"/>
                  </a:cubicBezTo>
                  <a:cubicBezTo>
                    <a:pt x="2254" y="382"/>
                    <a:pt x="2272" y="526"/>
                    <a:pt x="2254" y="670"/>
                  </a:cubicBezTo>
                  <a:cubicBezTo>
                    <a:pt x="2245" y="815"/>
                    <a:pt x="2218" y="968"/>
                    <a:pt x="2155" y="1103"/>
                  </a:cubicBezTo>
                  <a:cubicBezTo>
                    <a:pt x="2056" y="1382"/>
                    <a:pt x="1876" y="1644"/>
                    <a:pt x="1668" y="1869"/>
                  </a:cubicBezTo>
                  <a:cubicBezTo>
                    <a:pt x="1461" y="2104"/>
                    <a:pt x="1218" y="2302"/>
                    <a:pt x="965" y="2473"/>
                  </a:cubicBezTo>
                  <a:cubicBezTo>
                    <a:pt x="830" y="2563"/>
                    <a:pt x="704" y="2653"/>
                    <a:pt x="569" y="2735"/>
                  </a:cubicBezTo>
                  <a:cubicBezTo>
                    <a:pt x="434" y="2807"/>
                    <a:pt x="298" y="2879"/>
                    <a:pt x="154" y="2942"/>
                  </a:cubicBezTo>
                  <a:cubicBezTo>
                    <a:pt x="145" y="2942"/>
                    <a:pt x="136" y="2951"/>
                    <a:pt x="127" y="2951"/>
                  </a:cubicBezTo>
                  <a:cubicBezTo>
                    <a:pt x="28" y="3005"/>
                    <a:pt x="1" y="3131"/>
                    <a:pt x="64" y="3221"/>
                  </a:cubicBezTo>
                  <a:cubicBezTo>
                    <a:pt x="99" y="3280"/>
                    <a:pt x="162" y="3312"/>
                    <a:pt x="226" y="3312"/>
                  </a:cubicBezTo>
                  <a:cubicBezTo>
                    <a:pt x="260" y="3312"/>
                    <a:pt x="294" y="3303"/>
                    <a:pt x="325" y="3284"/>
                  </a:cubicBezTo>
                  <a:lnTo>
                    <a:pt x="334" y="3284"/>
                  </a:lnTo>
                  <a:cubicBezTo>
                    <a:pt x="614" y="3104"/>
                    <a:pt x="875" y="2906"/>
                    <a:pt x="1128" y="2707"/>
                  </a:cubicBezTo>
                  <a:cubicBezTo>
                    <a:pt x="1389" y="2500"/>
                    <a:pt x="1632" y="2284"/>
                    <a:pt x="1849" y="2031"/>
                  </a:cubicBezTo>
                  <a:cubicBezTo>
                    <a:pt x="2065" y="1788"/>
                    <a:pt x="2263" y="1518"/>
                    <a:pt x="2399" y="1202"/>
                  </a:cubicBezTo>
                  <a:cubicBezTo>
                    <a:pt x="2543" y="896"/>
                    <a:pt x="2615" y="553"/>
                    <a:pt x="2615" y="193"/>
                  </a:cubicBezTo>
                  <a:cubicBezTo>
                    <a:pt x="2615" y="184"/>
                    <a:pt x="2615" y="166"/>
                    <a:pt x="2615" y="157"/>
                  </a:cubicBezTo>
                  <a:cubicBezTo>
                    <a:pt x="2591" y="61"/>
                    <a:pt x="2510" y="0"/>
                    <a:pt x="24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34"/>
            <p:cNvSpPr/>
            <p:nvPr/>
          </p:nvSpPr>
          <p:spPr>
            <a:xfrm>
              <a:off x="7126261" y="3708687"/>
              <a:ext cx="37311" cy="143746"/>
            </a:xfrm>
            <a:custGeom>
              <a:avLst/>
              <a:gdLst/>
              <a:ahLst/>
              <a:cxnLst/>
              <a:rect l="l" t="t" r="r" b="b"/>
              <a:pathLst>
                <a:path w="767" h="2955" extrusionOk="0">
                  <a:moveTo>
                    <a:pt x="226" y="1"/>
                  </a:moveTo>
                  <a:cubicBezTo>
                    <a:pt x="211" y="1"/>
                    <a:pt x="196" y="3"/>
                    <a:pt x="181" y="6"/>
                  </a:cubicBezTo>
                  <a:cubicBezTo>
                    <a:pt x="73" y="24"/>
                    <a:pt x="0" y="124"/>
                    <a:pt x="27" y="232"/>
                  </a:cubicBezTo>
                  <a:cubicBezTo>
                    <a:pt x="100" y="637"/>
                    <a:pt x="163" y="1052"/>
                    <a:pt x="217" y="1467"/>
                  </a:cubicBezTo>
                  <a:lnTo>
                    <a:pt x="307" y="2089"/>
                  </a:lnTo>
                  <a:cubicBezTo>
                    <a:pt x="325" y="2296"/>
                    <a:pt x="379" y="2494"/>
                    <a:pt x="334" y="2711"/>
                  </a:cubicBezTo>
                  <a:cubicBezTo>
                    <a:pt x="325" y="2756"/>
                    <a:pt x="334" y="2801"/>
                    <a:pt x="352" y="2837"/>
                  </a:cubicBezTo>
                  <a:cubicBezTo>
                    <a:pt x="384" y="2914"/>
                    <a:pt x="458" y="2955"/>
                    <a:pt x="534" y="2955"/>
                  </a:cubicBezTo>
                  <a:cubicBezTo>
                    <a:pt x="564" y="2955"/>
                    <a:pt x="594" y="2949"/>
                    <a:pt x="622" y="2936"/>
                  </a:cubicBezTo>
                  <a:cubicBezTo>
                    <a:pt x="722" y="2891"/>
                    <a:pt x="767" y="2765"/>
                    <a:pt x="722" y="2666"/>
                  </a:cubicBezTo>
                  <a:cubicBezTo>
                    <a:pt x="622" y="2467"/>
                    <a:pt x="622" y="2251"/>
                    <a:pt x="595" y="2053"/>
                  </a:cubicBezTo>
                  <a:lnTo>
                    <a:pt x="523" y="1431"/>
                  </a:lnTo>
                  <a:cubicBezTo>
                    <a:pt x="478" y="1016"/>
                    <a:pt x="433" y="601"/>
                    <a:pt x="406" y="178"/>
                  </a:cubicBezTo>
                  <a:cubicBezTo>
                    <a:pt x="406" y="178"/>
                    <a:pt x="406" y="169"/>
                    <a:pt x="406" y="160"/>
                  </a:cubicBezTo>
                  <a:cubicBezTo>
                    <a:pt x="391" y="67"/>
                    <a:pt x="316" y="1"/>
                    <a:pt x="2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34"/>
            <p:cNvSpPr/>
            <p:nvPr/>
          </p:nvSpPr>
          <p:spPr>
            <a:xfrm>
              <a:off x="7753724" y="3752661"/>
              <a:ext cx="159215" cy="130125"/>
            </a:xfrm>
            <a:custGeom>
              <a:avLst/>
              <a:gdLst/>
              <a:ahLst/>
              <a:cxnLst/>
              <a:rect l="l" t="t" r="r" b="b"/>
              <a:pathLst>
                <a:path w="3273" h="2675" extrusionOk="0">
                  <a:moveTo>
                    <a:pt x="215" y="1"/>
                  </a:moveTo>
                  <a:cubicBezTo>
                    <a:pt x="203" y="1"/>
                    <a:pt x="192" y="2"/>
                    <a:pt x="181" y="4"/>
                  </a:cubicBezTo>
                  <a:cubicBezTo>
                    <a:pt x="72" y="31"/>
                    <a:pt x="0" y="130"/>
                    <a:pt x="27" y="238"/>
                  </a:cubicBezTo>
                  <a:cubicBezTo>
                    <a:pt x="99" y="581"/>
                    <a:pt x="253" y="905"/>
                    <a:pt x="460" y="1176"/>
                  </a:cubicBezTo>
                  <a:cubicBezTo>
                    <a:pt x="676" y="1446"/>
                    <a:pt x="938" y="1662"/>
                    <a:pt x="1208" y="1843"/>
                  </a:cubicBezTo>
                  <a:cubicBezTo>
                    <a:pt x="1488" y="2023"/>
                    <a:pt x="1776" y="2176"/>
                    <a:pt x="2083" y="2302"/>
                  </a:cubicBezTo>
                  <a:cubicBezTo>
                    <a:pt x="2371" y="2438"/>
                    <a:pt x="2677" y="2564"/>
                    <a:pt x="3002" y="2663"/>
                  </a:cubicBezTo>
                  <a:cubicBezTo>
                    <a:pt x="3011" y="2663"/>
                    <a:pt x="3020" y="2672"/>
                    <a:pt x="3029" y="2672"/>
                  </a:cubicBezTo>
                  <a:cubicBezTo>
                    <a:pt x="3039" y="2674"/>
                    <a:pt x="3049" y="2674"/>
                    <a:pt x="3059" y="2674"/>
                  </a:cubicBezTo>
                  <a:cubicBezTo>
                    <a:pt x="3155" y="2674"/>
                    <a:pt x="3238" y="2599"/>
                    <a:pt x="3254" y="2510"/>
                  </a:cubicBezTo>
                  <a:cubicBezTo>
                    <a:pt x="3272" y="2402"/>
                    <a:pt x="3191" y="2302"/>
                    <a:pt x="3092" y="2284"/>
                  </a:cubicBezTo>
                  <a:cubicBezTo>
                    <a:pt x="2939" y="2266"/>
                    <a:pt x="2786" y="2230"/>
                    <a:pt x="2641" y="2185"/>
                  </a:cubicBezTo>
                  <a:cubicBezTo>
                    <a:pt x="2488" y="2140"/>
                    <a:pt x="2335" y="2086"/>
                    <a:pt x="2191" y="2032"/>
                  </a:cubicBezTo>
                  <a:cubicBezTo>
                    <a:pt x="1902" y="1915"/>
                    <a:pt x="1623" y="1789"/>
                    <a:pt x="1361" y="1608"/>
                  </a:cubicBezTo>
                  <a:cubicBezTo>
                    <a:pt x="1118" y="1437"/>
                    <a:pt x="875" y="1239"/>
                    <a:pt x="712" y="986"/>
                  </a:cubicBezTo>
                  <a:cubicBezTo>
                    <a:pt x="622" y="869"/>
                    <a:pt x="559" y="734"/>
                    <a:pt x="505" y="599"/>
                  </a:cubicBezTo>
                  <a:cubicBezTo>
                    <a:pt x="451" y="464"/>
                    <a:pt x="424" y="319"/>
                    <a:pt x="415" y="175"/>
                  </a:cubicBezTo>
                  <a:lnTo>
                    <a:pt x="406" y="175"/>
                  </a:lnTo>
                  <a:cubicBezTo>
                    <a:pt x="406" y="166"/>
                    <a:pt x="406" y="166"/>
                    <a:pt x="406" y="157"/>
                  </a:cubicBezTo>
                  <a:cubicBezTo>
                    <a:pt x="390" y="61"/>
                    <a:pt x="303" y="1"/>
                    <a:pt x="21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34"/>
            <p:cNvSpPr/>
            <p:nvPr/>
          </p:nvSpPr>
          <p:spPr>
            <a:xfrm>
              <a:off x="7140708" y="3828157"/>
              <a:ext cx="36046" cy="134163"/>
            </a:xfrm>
            <a:custGeom>
              <a:avLst/>
              <a:gdLst/>
              <a:ahLst/>
              <a:cxnLst/>
              <a:rect l="l" t="t" r="r" b="b"/>
              <a:pathLst>
                <a:path w="741" h="2758" extrusionOk="0">
                  <a:moveTo>
                    <a:pt x="230" y="0"/>
                  </a:moveTo>
                  <a:cubicBezTo>
                    <a:pt x="208" y="0"/>
                    <a:pt x="186" y="4"/>
                    <a:pt x="163" y="11"/>
                  </a:cubicBezTo>
                  <a:cubicBezTo>
                    <a:pt x="64" y="38"/>
                    <a:pt x="1" y="155"/>
                    <a:pt x="37" y="255"/>
                  </a:cubicBezTo>
                  <a:cubicBezTo>
                    <a:pt x="163" y="633"/>
                    <a:pt x="208" y="1021"/>
                    <a:pt x="253" y="1399"/>
                  </a:cubicBezTo>
                  <a:cubicBezTo>
                    <a:pt x="289" y="1787"/>
                    <a:pt x="325" y="2175"/>
                    <a:pt x="325" y="2562"/>
                  </a:cubicBezTo>
                  <a:cubicBezTo>
                    <a:pt x="325" y="2580"/>
                    <a:pt x="325" y="2598"/>
                    <a:pt x="334" y="2607"/>
                  </a:cubicBezTo>
                  <a:cubicBezTo>
                    <a:pt x="357" y="2698"/>
                    <a:pt x="431" y="2758"/>
                    <a:pt x="519" y="2758"/>
                  </a:cubicBezTo>
                  <a:cubicBezTo>
                    <a:pt x="535" y="2758"/>
                    <a:pt x="552" y="2756"/>
                    <a:pt x="569" y="2751"/>
                  </a:cubicBezTo>
                  <a:cubicBezTo>
                    <a:pt x="677" y="2724"/>
                    <a:pt x="740" y="2625"/>
                    <a:pt x="713" y="2517"/>
                  </a:cubicBezTo>
                  <a:cubicBezTo>
                    <a:pt x="623" y="2138"/>
                    <a:pt x="551" y="1760"/>
                    <a:pt x="497" y="1372"/>
                  </a:cubicBezTo>
                  <a:cubicBezTo>
                    <a:pt x="443" y="985"/>
                    <a:pt x="397" y="606"/>
                    <a:pt x="425" y="210"/>
                  </a:cubicBezTo>
                  <a:cubicBezTo>
                    <a:pt x="425" y="182"/>
                    <a:pt x="425" y="155"/>
                    <a:pt x="416" y="137"/>
                  </a:cubicBezTo>
                  <a:cubicBezTo>
                    <a:pt x="387" y="52"/>
                    <a:pt x="313" y="0"/>
                    <a:pt x="2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5" name="Google Shape;1045;p34"/>
          <p:cNvGrpSpPr/>
          <p:nvPr/>
        </p:nvGrpSpPr>
        <p:grpSpPr>
          <a:xfrm rot="854098">
            <a:off x="7782856" y="510397"/>
            <a:ext cx="639528" cy="438002"/>
            <a:chOff x="5501450" y="2545600"/>
            <a:chExt cx="639525" cy="438000"/>
          </a:xfrm>
        </p:grpSpPr>
        <p:sp>
          <p:nvSpPr>
            <p:cNvPr id="1046" name="Google Shape;1046;p34"/>
            <p:cNvSpPr/>
            <p:nvPr/>
          </p:nvSpPr>
          <p:spPr>
            <a:xfrm>
              <a:off x="5501450" y="2545600"/>
              <a:ext cx="639525" cy="438000"/>
            </a:xfrm>
            <a:custGeom>
              <a:avLst/>
              <a:gdLst/>
              <a:ahLst/>
              <a:cxnLst/>
              <a:rect l="l" t="t" r="r" b="b"/>
              <a:pathLst>
                <a:path w="25581" h="17520" extrusionOk="0">
                  <a:moveTo>
                    <a:pt x="2054" y="916"/>
                  </a:moveTo>
                  <a:cubicBezTo>
                    <a:pt x="4249" y="1273"/>
                    <a:pt x="6534" y="1376"/>
                    <a:pt x="8837" y="1376"/>
                  </a:cubicBezTo>
                  <a:cubicBezTo>
                    <a:pt x="11993" y="1376"/>
                    <a:pt x="15185" y="1183"/>
                    <a:pt x="18229" y="1183"/>
                  </a:cubicBezTo>
                  <a:cubicBezTo>
                    <a:pt x="18767" y="1183"/>
                    <a:pt x="19366" y="1142"/>
                    <a:pt x="19969" y="1142"/>
                  </a:cubicBezTo>
                  <a:cubicBezTo>
                    <a:pt x="21476" y="1142"/>
                    <a:pt x="23008" y="1398"/>
                    <a:pt x="23668" y="3189"/>
                  </a:cubicBezTo>
                  <a:cubicBezTo>
                    <a:pt x="24139" y="4443"/>
                    <a:pt x="23998" y="6292"/>
                    <a:pt x="24045" y="7625"/>
                  </a:cubicBezTo>
                  <a:cubicBezTo>
                    <a:pt x="24154" y="10242"/>
                    <a:pt x="24076" y="12876"/>
                    <a:pt x="23904" y="15493"/>
                  </a:cubicBezTo>
                  <a:cubicBezTo>
                    <a:pt x="19549" y="16044"/>
                    <a:pt x="15184" y="16308"/>
                    <a:pt x="10802" y="16308"/>
                  </a:cubicBezTo>
                  <a:cubicBezTo>
                    <a:pt x="9570" y="16308"/>
                    <a:pt x="8336" y="16287"/>
                    <a:pt x="7101" y="16246"/>
                  </a:cubicBezTo>
                  <a:cubicBezTo>
                    <a:pt x="5141" y="16167"/>
                    <a:pt x="2398" y="16543"/>
                    <a:pt x="1505" y="14036"/>
                  </a:cubicBezTo>
                  <a:cubicBezTo>
                    <a:pt x="1066" y="12782"/>
                    <a:pt x="1270" y="10916"/>
                    <a:pt x="1207" y="9600"/>
                  </a:cubicBezTo>
                  <a:cubicBezTo>
                    <a:pt x="1160" y="8659"/>
                    <a:pt x="235" y="1700"/>
                    <a:pt x="2054" y="916"/>
                  </a:cubicBezTo>
                  <a:close/>
                  <a:moveTo>
                    <a:pt x="1928" y="0"/>
                  </a:moveTo>
                  <a:cubicBezTo>
                    <a:pt x="478" y="0"/>
                    <a:pt x="29" y="2119"/>
                    <a:pt x="16" y="3518"/>
                  </a:cubicBezTo>
                  <a:cubicBezTo>
                    <a:pt x="0" y="5869"/>
                    <a:pt x="204" y="8252"/>
                    <a:pt x="282" y="10603"/>
                  </a:cubicBezTo>
                  <a:cubicBezTo>
                    <a:pt x="345" y="12139"/>
                    <a:pt x="157" y="14098"/>
                    <a:pt x="1003" y="15462"/>
                  </a:cubicBezTo>
                  <a:cubicBezTo>
                    <a:pt x="2119" y="17247"/>
                    <a:pt x="4806" y="17520"/>
                    <a:pt x="7212" y="17520"/>
                  </a:cubicBezTo>
                  <a:cubicBezTo>
                    <a:pt x="8268" y="17520"/>
                    <a:pt x="9269" y="17467"/>
                    <a:pt x="10061" y="17467"/>
                  </a:cubicBezTo>
                  <a:cubicBezTo>
                    <a:pt x="10126" y="17467"/>
                    <a:pt x="10189" y="17468"/>
                    <a:pt x="10251" y="17468"/>
                  </a:cubicBezTo>
                  <a:cubicBezTo>
                    <a:pt x="10550" y="17471"/>
                    <a:pt x="10848" y="17473"/>
                    <a:pt x="11146" y="17473"/>
                  </a:cubicBezTo>
                  <a:cubicBezTo>
                    <a:pt x="15785" y="17473"/>
                    <a:pt x="20422" y="17132"/>
                    <a:pt x="25016" y="16528"/>
                  </a:cubicBezTo>
                  <a:cubicBezTo>
                    <a:pt x="25581" y="16449"/>
                    <a:pt x="25549" y="15791"/>
                    <a:pt x="25189" y="15509"/>
                  </a:cubicBezTo>
                  <a:cubicBezTo>
                    <a:pt x="25440" y="11857"/>
                    <a:pt x="25534" y="8126"/>
                    <a:pt x="25110" y="4490"/>
                  </a:cubicBezTo>
                  <a:cubicBezTo>
                    <a:pt x="24907" y="2766"/>
                    <a:pt x="24515" y="995"/>
                    <a:pt x="22728" y="305"/>
                  </a:cubicBezTo>
                  <a:cubicBezTo>
                    <a:pt x="22098" y="64"/>
                    <a:pt x="21403" y="15"/>
                    <a:pt x="20716" y="15"/>
                  </a:cubicBezTo>
                  <a:cubicBezTo>
                    <a:pt x="20240" y="15"/>
                    <a:pt x="19769" y="38"/>
                    <a:pt x="19327" y="38"/>
                  </a:cubicBezTo>
                  <a:cubicBezTo>
                    <a:pt x="17132" y="38"/>
                    <a:pt x="14954" y="70"/>
                    <a:pt x="12759" y="70"/>
                  </a:cubicBezTo>
                  <a:cubicBezTo>
                    <a:pt x="12545" y="72"/>
                    <a:pt x="12330" y="73"/>
                    <a:pt x="12115" y="73"/>
                  </a:cubicBezTo>
                  <a:cubicBezTo>
                    <a:pt x="10641" y="73"/>
                    <a:pt x="9140" y="30"/>
                    <a:pt x="7640" y="30"/>
                  </a:cubicBezTo>
                  <a:cubicBezTo>
                    <a:pt x="6052" y="30"/>
                    <a:pt x="4466" y="78"/>
                    <a:pt x="2916" y="274"/>
                  </a:cubicBezTo>
                  <a:cubicBezTo>
                    <a:pt x="2544" y="84"/>
                    <a:pt x="2216" y="0"/>
                    <a:pt x="19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34"/>
            <p:cNvSpPr/>
            <p:nvPr/>
          </p:nvSpPr>
          <p:spPr>
            <a:xfrm>
              <a:off x="5714775" y="2654925"/>
              <a:ext cx="280075" cy="257600"/>
            </a:xfrm>
            <a:custGeom>
              <a:avLst/>
              <a:gdLst/>
              <a:ahLst/>
              <a:cxnLst/>
              <a:rect l="l" t="t" r="r" b="b"/>
              <a:pathLst>
                <a:path w="11203" h="10304" extrusionOk="0">
                  <a:moveTo>
                    <a:pt x="652" y="289"/>
                  </a:moveTo>
                  <a:cubicBezTo>
                    <a:pt x="809" y="415"/>
                    <a:pt x="966" y="540"/>
                    <a:pt x="1138" y="650"/>
                  </a:cubicBezTo>
                  <a:cubicBezTo>
                    <a:pt x="1076" y="697"/>
                    <a:pt x="1044" y="775"/>
                    <a:pt x="1029" y="854"/>
                  </a:cubicBezTo>
                  <a:cubicBezTo>
                    <a:pt x="1029" y="1042"/>
                    <a:pt x="1044" y="1214"/>
                    <a:pt x="1044" y="1387"/>
                  </a:cubicBezTo>
                  <a:cubicBezTo>
                    <a:pt x="919" y="1449"/>
                    <a:pt x="825" y="1543"/>
                    <a:pt x="778" y="1669"/>
                  </a:cubicBezTo>
                  <a:cubicBezTo>
                    <a:pt x="746" y="1214"/>
                    <a:pt x="699" y="760"/>
                    <a:pt x="652" y="305"/>
                  </a:cubicBezTo>
                  <a:cubicBezTo>
                    <a:pt x="652" y="305"/>
                    <a:pt x="652" y="289"/>
                    <a:pt x="652" y="289"/>
                  </a:cubicBezTo>
                  <a:close/>
                  <a:moveTo>
                    <a:pt x="5778" y="4208"/>
                  </a:moveTo>
                  <a:lnTo>
                    <a:pt x="5778" y="4208"/>
                  </a:lnTo>
                  <a:cubicBezTo>
                    <a:pt x="6217" y="4333"/>
                    <a:pt x="6671" y="4443"/>
                    <a:pt x="7126" y="4521"/>
                  </a:cubicBezTo>
                  <a:cubicBezTo>
                    <a:pt x="7142" y="4537"/>
                    <a:pt x="7142" y="4537"/>
                    <a:pt x="7157" y="4553"/>
                  </a:cubicBezTo>
                  <a:cubicBezTo>
                    <a:pt x="6844" y="4725"/>
                    <a:pt x="6530" y="4913"/>
                    <a:pt x="6232" y="5101"/>
                  </a:cubicBezTo>
                  <a:cubicBezTo>
                    <a:pt x="6138" y="4804"/>
                    <a:pt x="5966" y="4490"/>
                    <a:pt x="5778" y="4208"/>
                  </a:cubicBezTo>
                  <a:close/>
                  <a:moveTo>
                    <a:pt x="840" y="2296"/>
                  </a:moveTo>
                  <a:lnTo>
                    <a:pt x="840" y="2296"/>
                  </a:lnTo>
                  <a:cubicBezTo>
                    <a:pt x="919" y="2672"/>
                    <a:pt x="1013" y="3032"/>
                    <a:pt x="1076" y="3393"/>
                  </a:cubicBezTo>
                  <a:cubicBezTo>
                    <a:pt x="1123" y="4694"/>
                    <a:pt x="1201" y="5995"/>
                    <a:pt x="1264" y="7280"/>
                  </a:cubicBezTo>
                  <a:cubicBezTo>
                    <a:pt x="1279" y="7500"/>
                    <a:pt x="1436" y="7641"/>
                    <a:pt x="1609" y="7688"/>
                  </a:cubicBezTo>
                  <a:cubicBezTo>
                    <a:pt x="1624" y="7923"/>
                    <a:pt x="1656" y="8142"/>
                    <a:pt x="1671" y="8377"/>
                  </a:cubicBezTo>
                  <a:cubicBezTo>
                    <a:pt x="1671" y="8503"/>
                    <a:pt x="1734" y="8612"/>
                    <a:pt x="1812" y="8706"/>
                  </a:cubicBezTo>
                  <a:cubicBezTo>
                    <a:pt x="1781" y="8753"/>
                    <a:pt x="1765" y="8801"/>
                    <a:pt x="1734" y="8848"/>
                  </a:cubicBezTo>
                  <a:cubicBezTo>
                    <a:pt x="1718" y="8910"/>
                    <a:pt x="1718" y="8957"/>
                    <a:pt x="1703" y="9004"/>
                  </a:cubicBezTo>
                  <a:cubicBezTo>
                    <a:pt x="1577" y="9130"/>
                    <a:pt x="1436" y="9239"/>
                    <a:pt x="1295" y="9365"/>
                  </a:cubicBezTo>
                  <a:cubicBezTo>
                    <a:pt x="1154" y="7014"/>
                    <a:pt x="1029" y="4647"/>
                    <a:pt x="840" y="2296"/>
                  </a:cubicBezTo>
                  <a:close/>
                  <a:moveTo>
                    <a:pt x="299" y="0"/>
                  </a:moveTo>
                  <a:cubicBezTo>
                    <a:pt x="146" y="0"/>
                    <a:pt x="0" y="102"/>
                    <a:pt x="10" y="305"/>
                  </a:cubicBezTo>
                  <a:cubicBezTo>
                    <a:pt x="88" y="3440"/>
                    <a:pt x="355" y="6575"/>
                    <a:pt x="574" y="9710"/>
                  </a:cubicBezTo>
                  <a:cubicBezTo>
                    <a:pt x="590" y="9866"/>
                    <a:pt x="684" y="9976"/>
                    <a:pt x="793" y="10023"/>
                  </a:cubicBezTo>
                  <a:cubicBezTo>
                    <a:pt x="841" y="10176"/>
                    <a:pt x="985" y="10303"/>
                    <a:pt x="1148" y="10303"/>
                  </a:cubicBezTo>
                  <a:cubicBezTo>
                    <a:pt x="1201" y="10303"/>
                    <a:pt x="1256" y="10289"/>
                    <a:pt x="1311" y="10258"/>
                  </a:cubicBezTo>
                  <a:cubicBezTo>
                    <a:pt x="1718" y="10070"/>
                    <a:pt x="2110" y="9851"/>
                    <a:pt x="2486" y="9647"/>
                  </a:cubicBezTo>
                  <a:cubicBezTo>
                    <a:pt x="2627" y="9631"/>
                    <a:pt x="2753" y="9569"/>
                    <a:pt x="2847" y="9475"/>
                  </a:cubicBezTo>
                  <a:cubicBezTo>
                    <a:pt x="2894" y="9427"/>
                    <a:pt x="2941" y="9396"/>
                    <a:pt x="2988" y="9349"/>
                  </a:cubicBezTo>
                  <a:cubicBezTo>
                    <a:pt x="5417" y="7938"/>
                    <a:pt x="7721" y="6199"/>
                    <a:pt x="10151" y="4819"/>
                  </a:cubicBezTo>
                  <a:cubicBezTo>
                    <a:pt x="10229" y="4757"/>
                    <a:pt x="10292" y="4694"/>
                    <a:pt x="10323" y="4615"/>
                  </a:cubicBezTo>
                  <a:cubicBezTo>
                    <a:pt x="10383" y="4639"/>
                    <a:pt x="10441" y="4649"/>
                    <a:pt x="10497" y="4649"/>
                  </a:cubicBezTo>
                  <a:cubicBezTo>
                    <a:pt x="10925" y="4649"/>
                    <a:pt x="11203" y="4024"/>
                    <a:pt x="10731" y="3816"/>
                  </a:cubicBezTo>
                  <a:cubicBezTo>
                    <a:pt x="9101" y="3032"/>
                    <a:pt x="7439" y="2296"/>
                    <a:pt x="5762" y="1606"/>
                  </a:cubicBezTo>
                  <a:cubicBezTo>
                    <a:pt x="4238" y="987"/>
                    <a:pt x="2525" y="34"/>
                    <a:pt x="860" y="34"/>
                  </a:cubicBezTo>
                  <a:cubicBezTo>
                    <a:pt x="796" y="34"/>
                    <a:pt x="732" y="36"/>
                    <a:pt x="668" y="39"/>
                  </a:cubicBezTo>
                  <a:cubicBezTo>
                    <a:pt x="621" y="39"/>
                    <a:pt x="590" y="70"/>
                    <a:pt x="558" y="117"/>
                  </a:cubicBezTo>
                  <a:cubicBezTo>
                    <a:pt x="492" y="39"/>
                    <a:pt x="394" y="0"/>
                    <a:pt x="2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 name="Picture 4">
            <a:extLst>
              <a:ext uri="{FF2B5EF4-FFF2-40B4-BE49-F238E27FC236}">
                <a16:creationId xmlns:a16="http://schemas.microsoft.com/office/drawing/2014/main" id="{3E4CEA6B-A8DA-4F64-A181-5D52D610C696}"/>
              </a:ext>
            </a:extLst>
          </p:cNvPr>
          <p:cNvPicPr>
            <a:picLocks noChangeAspect="1"/>
          </p:cNvPicPr>
          <p:nvPr/>
        </p:nvPicPr>
        <p:blipFill rotWithShape="1">
          <a:blip r:embed="rId3"/>
          <a:srcRect l="3957" t="18491" r="11734"/>
          <a:stretch/>
        </p:blipFill>
        <p:spPr>
          <a:xfrm>
            <a:off x="131544" y="-59957"/>
            <a:ext cx="2350405" cy="2272360"/>
          </a:xfrm>
          <a:prstGeom prst="rect">
            <a:avLst/>
          </a:prstGeom>
          <a:ln>
            <a:noFill/>
          </a:ln>
          <a:effectLst>
            <a:softEdge rad="112500"/>
          </a:effectLst>
        </p:spPr>
      </p:pic>
      <p:sp>
        <p:nvSpPr>
          <p:cNvPr id="66" name="TextBox 65">
            <a:extLst>
              <a:ext uri="{FF2B5EF4-FFF2-40B4-BE49-F238E27FC236}">
                <a16:creationId xmlns:a16="http://schemas.microsoft.com/office/drawing/2014/main" id="{5592B528-B79D-4AF1-BC79-2CAD5CE9A2A9}"/>
              </a:ext>
            </a:extLst>
          </p:cNvPr>
          <p:cNvSpPr txBox="1"/>
          <p:nvPr/>
        </p:nvSpPr>
        <p:spPr>
          <a:xfrm>
            <a:off x="2469810" y="2002489"/>
            <a:ext cx="4139375" cy="784830"/>
          </a:xfrm>
          <a:prstGeom prst="rect">
            <a:avLst/>
          </a:prstGeom>
          <a:noFill/>
        </p:spPr>
        <p:txBody>
          <a:bodyPr wrap="square">
            <a:spAutoFit/>
          </a:bodyPr>
          <a:lstStyle/>
          <a:p>
            <a:pPr algn="ctr"/>
            <a:r>
              <a:rPr lang="en-ID" sz="1500" b="1" i="0" dirty="0" err="1">
                <a:solidFill>
                  <a:srgbClr val="FF0000"/>
                </a:solidFill>
                <a:effectLst/>
                <a:latin typeface="Humanst521 BT" panose="020B0602020204020204" pitchFamily="34" charset="0"/>
              </a:rPr>
              <a:t>Memiliki</a:t>
            </a:r>
            <a:r>
              <a:rPr lang="en-ID" sz="1500" b="1" i="0" dirty="0">
                <a:solidFill>
                  <a:srgbClr val="FF0000"/>
                </a:solidFill>
                <a:effectLst/>
                <a:latin typeface="Humanst521 BT" panose="020B0602020204020204" pitchFamily="34" charset="0"/>
              </a:rPr>
              <a:t> </a:t>
            </a:r>
            <a:r>
              <a:rPr lang="en-ID" sz="1500" b="1" i="0" dirty="0" err="1">
                <a:solidFill>
                  <a:srgbClr val="FF0000"/>
                </a:solidFill>
                <a:effectLst/>
                <a:latin typeface="Humanst521 BT" panose="020B0602020204020204" pitchFamily="34" charset="0"/>
              </a:rPr>
              <a:t>peredaran</a:t>
            </a:r>
            <a:r>
              <a:rPr lang="en-ID" sz="1500" b="1" i="0" dirty="0">
                <a:solidFill>
                  <a:srgbClr val="FF0000"/>
                </a:solidFill>
                <a:effectLst/>
                <a:latin typeface="Humanst521 BT" panose="020B0602020204020204" pitchFamily="34" charset="0"/>
              </a:rPr>
              <a:t> </a:t>
            </a:r>
            <a:r>
              <a:rPr lang="en-ID" sz="1500" b="1" i="0" dirty="0" err="1">
                <a:solidFill>
                  <a:srgbClr val="FF0000"/>
                </a:solidFill>
                <a:effectLst/>
                <a:latin typeface="Humanst521 BT" panose="020B0602020204020204" pitchFamily="34" charset="0"/>
              </a:rPr>
              <a:t>usaha</a:t>
            </a:r>
            <a:r>
              <a:rPr lang="en-ID" sz="1500" b="1" i="0" dirty="0">
                <a:solidFill>
                  <a:srgbClr val="FF0000"/>
                </a:solidFill>
                <a:effectLst/>
                <a:latin typeface="Humanst521 BT" panose="020B0602020204020204" pitchFamily="34" charset="0"/>
              </a:rPr>
              <a:t> </a:t>
            </a:r>
            <a:r>
              <a:rPr lang="en-ID" sz="1500" b="1" i="0" dirty="0" err="1">
                <a:solidFill>
                  <a:srgbClr val="FF0000"/>
                </a:solidFill>
                <a:effectLst/>
                <a:latin typeface="Humanst521 BT" panose="020B0602020204020204" pitchFamily="34" charset="0"/>
              </a:rPr>
              <a:t>atau</a:t>
            </a:r>
            <a:r>
              <a:rPr lang="en-ID" sz="1500" b="1" i="0" dirty="0">
                <a:solidFill>
                  <a:srgbClr val="FF0000"/>
                </a:solidFill>
                <a:effectLst/>
                <a:latin typeface="Humanst521 BT" panose="020B0602020204020204" pitchFamily="34" charset="0"/>
              </a:rPr>
              <a:t> </a:t>
            </a:r>
            <a:r>
              <a:rPr lang="en-ID" sz="1500" b="1" i="0" dirty="0" err="1">
                <a:solidFill>
                  <a:srgbClr val="FF0000"/>
                </a:solidFill>
                <a:effectLst/>
                <a:latin typeface="Humanst521 BT" panose="020B0602020204020204" pitchFamily="34" charset="0"/>
              </a:rPr>
              <a:t>omzet</a:t>
            </a:r>
            <a:r>
              <a:rPr lang="en-ID" sz="1500" b="1" i="0" dirty="0">
                <a:solidFill>
                  <a:srgbClr val="FF0000"/>
                </a:solidFill>
                <a:effectLst/>
                <a:latin typeface="Humanst521 BT" panose="020B0602020204020204" pitchFamily="34" charset="0"/>
              </a:rPr>
              <a:t> </a:t>
            </a:r>
            <a:r>
              <a:rPr lang="en-ID" sz="1500" b="1" i="0" dirty="0" err="1">
                <a:solidFill>
                  <a:srgbClr val="FF0000"/>
                </a:solidFill>
                <a:effectLst/>
                <a:latin typeface="Humanst521 BT" panose="020B0602020204020204" pitchFamily="34" charset="0"/>
              </a:rPr>
              <a:t>usaha</a:t>
            </a:r>
            <a:r>
              <a:rPr lang="en-ID" sz="1500" b="1" i="0" dirty="0">
                <a:solidFill>
                  <a:srgbClr val="FF0000"/>
                </a:solidFill>
                <a:effectLst/>
                <a:latin typeface="Humanst521 BT" panose="020B0602020204020204" pitchFamily="34" charset="0"/>
              </a:rPr>
              <a:t> </a:t>
            </a:r>
            <a:r>
              <a:rPr lang="en-ID" sz="1500" b="1" i="0" dirty="0" err="1">
                <a:solidFill>
                  <a:srgbClr val="FF0000"/>
                </a:solidFill>
                <a:effectLst/>
                <a:latin typeface="Humanst521 BT" panose="020B0602020204020204" pitchFamily="34" charset="0"/>
              </a:rPr>
              <a:t>dalam</a:t>
            </a:r>
            <a:r>
              <a:rPr lang="en-ID" sz="1500" b="1" i="0" dirty="0">
                <a:solidFill>
                  <a:srgbClr val="FF0000"/>
                </a:solidFill>
                <a:effectLst/>
                <a:latin typeface="Humanst521 BT" panose="020B0602020204020204" pitchFamily="34" charset="0"/>
              </a:rPr>
              <a:t> 1 </a:t>
            </a:r>
            <a:r>
              <a:rPr lang="en-ID" sz="1500" b="1" i="0" dirty="0" err="1">
                <a:solidFill>
                  <a:srgbClr val="FF0000"/>
                </a:solidFill>
                <a:effectLst/>
                <a:latin typeface="Humanst521 BT" panose="020B0602020204020204" pitchFamily="34" charset="0"/>
              </a:rPr>
              <a:t>tahun</a:t>
            </a:r>
            <a:r>
              <a:rPr lang="en-ID" sz="1500" b="1" i="0" dirty="0">
                <a:solidFill>
                  <a:srgbClr val="FF0000"/>
                </a:solidFill>
                <a:effectLst/>
                <a:latin typeface="Humanst521 BT" panose="020B0602020204020204" pitchFamily="34" charset="0"/>
              </a:rPr>
              <a:t> yang </a:t>
            </a:r>
            <a:r>
              <a:rPr lang="en-ID" sz="1500" b="1" i="0" dirty="0" err="1">
                <a:solidFill>
                  <a:srgbClr val="FF0000"/>
                </a:solidFill>
                <a:effectLst/>
                <a:latin typeface="Humanst521 BT" panose="020B0602020204020204" pitchFamily="34" charset="0"/>
              </a:rPr>
              <a:t>telah</a:t>
            </a:r>
            <a:r>
              <a:rPr lang="en-ID" sz="1500" b="1" i="0" dirty="0">
                <a:solidFill>
                  <a:srgbClr val="FF0000"/>
                </a:solidFill>
                <a:effectLst/>
                <a:latin typeface="Humanst521 BT" panose="020B0602020204020204" pitchFamily="34" charset="0"/>
              </a:rPr>
              <a:t> </a:t>
            </a:r>
            <a:r>
              <a:rPr lang="en-ID" sz="1500" b="1" i="0" dirty="0" err="1">
                <a:solidFill>
                  <a:srgbClr val="FF0000"/>
                </a:solidFill>
                <a:effectLst/>
                <a:latin typeface="Humanst521 BT" panose="020B0602020204020204" pitchFamily="34" charset="0"/>
              </a:rPr>
              <a:t>mencapai</a:t>
            </a:r>
            <a:r>
              <a:rPr lang="en-ID" sz="1500" b="1" i="0" dirty="0">
                <a:solidFill>
                  <a:srgbClr val="FF0000"/>
                </a:solidFill>
                <a:effectLst/>
                <a:latin typeface="Humanst521 BT" panose="020B0602020204020204" pitchFamily="34" charset="0"/>
              </a:rPr>
              <a:t> nominal </a:t>
            </a:r>
            <a:r>
              <a:rPr lang="en-ID" sz="1500" b="1" i="0" dirty="0" err="1">
                <a:solidFill>
                  <a:srgbClr val="FF0000"/>
                </a:solidFill>
                <a:effectLst/>
                <a:latin typeface="Humanst521 BT" panose="020B0602020204020204" pitchFamily="34" charset="0"/>
              </a:rPr>
              <a:t>lebih</a:t>
            </a:r>
            <a:r>
              <a:rPr lang="en-ID" sz="1500" b="1" i="0" dirty="0">
                <a:solidFill>
                  <a:srgbClr val="FF0000"/>
                </a:solidFill>
                <a:effectLst/>
                <a:latin typeface="Humanst521 BT" panose="020B0602020204020204" pitchFamily="34" charset="0"/>
              </a:rPr>
              <a:t> </a:t>
            </a:r>
            <a:r>
              <a:rPr lang="en-ID" sz="1500" b="1" i="0" dirty="0" err="1">
                <a:solidFill>
                  <a:srgbClr val="FF0000"/>
                </a:solidFill>
                <a:effectLst/>
                <a:latin typeface="Humanst521 BT" panose="020B0602020204020204" pitchFamily="34" charset="0"/>
              </a:rPr>
              <a:t>dari</a:t>
            </a:r>
            <a:r>
              <a:rPr lang="en-ID" sz="1500" b="1" i="0" dirty="0">
                <a:solidFill>
                  <a:srgbClr val="FF0000"/>
                </a:solidFill>
                <a:effectLst/>
                <a:latin typeface="Humanst521 BT" panose="020B0602020204020204" pitchFamily="34" charset="0"/>
              </a:rPr>
              <a:t> Rp4.800.000.000.</a:t>
            </a:r>
          </a:p>
        </p:txBody>
      </p:sp>
      <p:pic>
        <p:nvPicPr>
          <p:cNvPr id="8" name="Picture 7">
            <a:extLst>
              <a:ext uri="{FF2B5EF4-FFF2-40B4-BE49-F238E27FC236}">
                <a16:creationId xmlns:a16="http://schemas.microsoft.com/office/drawing/2014/main" id="{C1D39D80-EF72-46CE-A7E3-9675022EC406}"/>
              </a:ext>
            </a:extLst>
          </p:cNvPr>
          <p:cNvPicPr>
            <a:picLocks noChangeAspect="1"/>
          </p:cNvPicPr>
          <p:nvPr/>
        </p:nvPicPr>
        <p:blipFill>
          <a:blip r:embed="rId4"/>
          <a:stretch>
            <a:fillRect/>
          </a:stretch>
        </p:blipFill>
        <p:spPr>
          <a:xfrm>
            <a:off x="6508713" y="1568210"/>
            <a:ext cx="2541767" cy="1421801"/>
          </a:xfrm>
          <a:prstGeom prst="rect">
            <a:avLst/>
          </a:prstGeom>
          <a:ln>
            <a:noFill/>
          </a:ln>
          <a:effectLst>
            <a:softEdge rad="112500"/>
          </a:effectLst>
        </p:spPr>
      </p:pic>
      <p:pic>
        <p:nvPicPr>
          <p:cNvPr id="3" name="Picture 2">
            <a:extLst>
              <a:ext uri="{FF2B5EF4-FFF2-40B4-BE49-F238E27FC236}">
                <a16:creationId xmlns:a16="http://schemas.microsoft.com/office/drawing/2014/main" id="{836845D3-A61A-4976-8980-D50D890E60FD}"/>
              </a:ext>
            </a:extLst>
          </p:cNvPr>
          <p:cNvPicPr>
            <a:picLocks noChangeAspect="1"/>
          </p:cNvPicPr>
          <p:nvPr/>
        </p:nvPicPr>
        <p:blipFill>
          <a:blip r:embed="rId5"/>
          <a:stretch>
            <a:fillRect/>
          </a:stretch>
        </p:blipFill>
        <p:spPr>
          <a:xfrm>
            <a:off x="1009857" y="1723632"/>
            <a:ext cx="1624649" cy="1140935"/>
          </a:xfrm>
          <a:prstGeom prst="ellipse">
            <a:avLst/>
          </a:prstGeom>
          <a:ln>
            <a:noFill/>
          </a:ln>
          <a:effectLst>
            <a:softEdge rad="112500"/>
          </a:effectLst>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01"/>
                                        </p:tgtEl>
                                        <p:attrNameLst>
                                          <p:attrName>style.visibility</p:attrName>
                                        </p:attrNameLst>
                                      </p:cBhvr>
                                      <p:to>
                                        <p:strVal val="visible"/>
                                      </p:to>
                                    </p:set>
                                    <p:animEffect transition="in" filter="fade">
                                      <p:cBhvr>
                                        <p:cTn id="14" dur="1000"/>
                                        <p:tgtEl>
                                          <p:spTgt spid="1001"/>
                                        </p:tgtEl>
                                      </p:cBhvr>
                                    </p:animEffect>
                                    <p:anim calcmode="lin" valueType="num">
                                      <p:cBhvr>
                                        <p:cTn id="15" dur="1000" fill="hold"/>
                                        <p:tgtEl>
                                          <p:spTgt spid="1001"/>
                                        </p:tgtEl>
                                        <p:attrNameLst>
                                          <p:attrName>ppt_x</p:attrName>
                                        </p:attrNameLst>
                                      </p:cBhvr>
                                      <p:tavLst>
                                        <p:tav tm="0">
                                          <p:val>
                                            <p:strVal val="#ppt_x"/>
                                          </p:val>
                                        </p:tav>
                                        <p:tav tm="100000">
                                          <p:val>
                                            <p:strVal val="#ppt_x"/>
                                          </p:val>
                                        </p:tav>
                                      </p:tavLst>
                                    </p:anim>
                                    <p:anim calcmode="lin" valueType="num">
                                      <p:cBhvr>
                                        <p:cTn id="16" dur="1000" fill="hold"/>
                                        <p:tgtEl>
                                          <p:spTgt spid="100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inVertical)">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66">
                                            <p:txEl>
                                              <p:pRg st="0" end="0"/>
                                            </p:txEl>
                                          </p:spTgt>
                                        </p:tgtEl>
                                        <p:attrNameLst>
                                          <p:attrName>style.visibility</p:attrName>
                                        </p:attrNameLst>
                                      </p:cBhvr>
                                      <p:to>
                                        <p:strVal val="visible"/>
                                      </p:to>
                                    </p:set>
                                    <p:animEffect transition="in" filter="barn(inVertical)">
                                      <p:cBhvr>
                                        <p:cTn id="26" dur="500"/>
                                        <p:tgtEl>
                                          <p:spTgt spid="66">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down)">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nodeType="clickEffect">
                                  <p:stCondLst>
                                    <p:cond delay="0"/>
                                  </p:stCondLst>
                                  <p:childTnLst>
                                    <p:set>
                                      <p:cBhvr>
                                        <p:cTn id="35" dur="1" fill="hold">
                                          <p:stCondLst>
                                            <p:cond delay="0"/>
                                          </p:stCondLst>
                                        </p:cTn>
                                        <p:tgtEl>
                                          <p:spTgt spid="1002">
                                            <p:txEl>
                                              <p:pRg st="0" end="0"/>
                                            </p:txEl>
                                          </p:spTgt>
                                        </p:tgtEl>
                                        <p:attrNameLst>
                                          <p:attrName>style.visibility</p:attrName>
                                        </p:attrNameLst>
                                      </p:cBhvr>
                                      <p:to>
                                        <p:strVal val="visible"/>
                                      </p:to>
                                    </p:set>
                                    <p:animEffect transition="in" filter="wipe(down)">
                                      <p:cBhvr>
                                        <p:cTn id="36" dur="580">
                                          <p:stCondLst>
                                            <p:cond delay="0"/>
                                          </p:stCondLst>
                                        </p:cTn>
                                        <p:tgtEl>
                                          <p:spTgt spid="1002">
                                            <p:txEl>
                                              <p:pRg st="0" end="0"/>
                                            </p:txEl>
                                          </p:spTgt>
                                        </p:tgtEl>
                                      </p:cBhvr>
                                    </p:animEffect>
                                    <p:anim calcmode="lin" valueType="num">
                                      <p:cBhvr>
                                        <p:cTn id="37" dur="1822" tmFilter="0,0; 0.14,0.36; 0.43,0.73; 0.71,0.91; 1.0,1.0">
                                          <p:stCondLst>
                                            <p:cond delay="0"/>
                                          </p:stCondLst>
                                        </p:cTn>
                                        <p:tgtEl>
                                          <p:spTgt spid="1002">
                                            <p:txEl>
                                              <p:pRg st="0" end="0"/>
                                            </p:txEl>
                                          </p:spTgt>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1002">
                                            <p:txEl>
                                              <p:pRg st="0" end="0"/>
                                            </p:txEl>
                                          </p:spTgt>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1002">
                                            <p:txEl>
                                              <p:pRg st="0" end="0"/>
                                            </p:txEl>
                                          </p:spTgt>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1002">
                                            <p:txEl>
                                              <p:pRg st="0" end="0"/>
                                            </p:txEl>
                                          </p:spTgt>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1002">
                                            <p:txEl>
                                              <p:pRg st="0" end="0"/>
                                            </p:txEl>
                                          </p:spTgt>
                                        </p:tgtEl>
                                        <p:attrNameLst>
                                          <p:attrName>ppt_y</p:attrName>
                                        </p:attrNameLst>
                                      </p:cBhvr>
                                      <p:tavLst>
                                        <p:tav tm="0" fmla="#ppt_y-sin(pi*$)/81">
                                          <p:val>
                                            <p:fltVal val="0"/>
                                          </p:val>
                                        </p:tav>
                                        <p:tav tm="100000">
                                          <p:val>
                                            <p:fltVal val="1"/>
                                          </p:val>
                                        </p:tav>
                                      </p:tavLst>
                                    </p:anim>
                                    <p:animScale>
                                      <p:cBhvr>
                                        <p:cTn id="42" dur="26">
                                          <p:stCondLst>
                                            <p:cond delay="650"/>
                                          </p:stCondLst>
                                        </p:cTn>
                                        <p:tgtEl>
                                          <p:spTgt spid="1002">
                                            <p:txEl>
                                              <p:pRg st="0" end="0"/>
                                            </p:txEl>
                                          </p:spTgt>
                                        </p:tgtEl>
                                      </p:cBhvr>
                                      <p:to x="100000" y="60000"/>
                                    </p:animScale>
                                    <p:animScale>
                                      <p:cBhvr>
                                        <p:cTn id="43" dur="166" decel="50000">
                                          <p:stCondLst>
                                            <p:cond delay="676"/>
                                          </p:stCondLst>
                                        </p:cTn>
                                        <p:tgtEl>
                                          <p:spTgt spid="1002">
                                            <p:txEl>
                                              <p:pRg st="0" end="0"/>
                                            </p:txEl>
                                          </p:spTgt>
                                        </p:tgtEl>
                                      </p:cBhvr>
                                      <p:to x="100000" y="100000"/>
                                    </p:animScale>
                                    <p:animScale>
                                      <p:cBhvr>
                                        <p:cTn id="44" dur="26">
                                          <p:stCondLst>
                                            <p:cond delay="1312"/>
                                          </p:stCondLst>
                                        </p:cTn>
                                        <p:tgtEl>
                                          <p:spTgt spid="1002">
                                            <p:txEl>
                                              <p:pRg st="0" end="0"/>
                                            </p:txEl>
                                          </p:spTgt>
                                        </p:tgtEl>
                                      </p:cBhvr>
                                      <p:to x="100000" y="80000"/>
                                    </p:animScale>
                                    <p:animScale>
                                      <p:cBhvr>
                                        <p:cTn id="45" dur="166" decel="50000">
                                          <p:stCondLst>
                                            <p:cond delay="1338"/>
                                          </p:stCondLst>
                                        </p:cTn>
                                        <p:tgtEl>
                                          <p:spTgt spid="1002">
                                            <p:txEl>
                                              <p:pRg st="0" end="0"/>
                                            </p:txEl>
                                          </p:spTgt>
                                        </p:tgtEl>
                                      </p:cBhvr>
                                      <p:to x="100000" y="100000"/>
                                    </p:animScale>
                                    <p:animScale>
                                      <p:cBhvr>
                                        <p:cTn id="46" dur="26">
                                          <p:stCondLst>
                                            <p:cond delay="1642"/>
                                          </p:stCondLst>
                                        </p:cTn>
                                        <p:tgtEl>
                                          <p:spTgt spid="1002">
                                            <p:txEl>
                                              <p:pRg st="0" end="0"/>
                                            </p:txEl>
                                          </p:spTgt>
                                        </p:tgtEl>
                                      </p:cBhvr>
                                      <p:to x="100000" y="90000"/>
                                    </p:animScale>
                                    <p:animScale>
                                      <p:cBhvr>
                                        <p:cTn id="47" dur="166" decel="50000">
                                          <p:stCondLst>
                                            <p:cond delay="1668"/>
                                          </p:stCondLst>
                                        </p:cTn>
                                        <p:tgtEl>
                                          <p:spTgt spid="1002">
                                            <p:txEl>
                                              <p:pRg st="0" end="0"/>
                                            </p:txEl>
                                          </p:spTgt>
                                        </p:tgtEl>
                                      </p:cBhvr>
                                      <p:to x="100000" y="100000"/>
                                    </p:animScale>
                                    <p:animScale>
                                      <p:cBhvr>
                                        <p:cTn id="48" dur="26">
                                          <p:stCondLst>
                                            <p:cond delay="1808"/>
                                          </p:stCondLst>
                                        </p:cTn>
                                        <p:tgtEl>
                                          <p:spTgt spid="1002">
                                            <p:txEl>
                                              <p:pRg st="0" end="0"/>
                                            </p:txEl>
                                          </p:spTgt>
                                        </p:tgtEl>
                                      </p:cBhvr>
                                      <p:to x="100000" y="95000"/>
                                    </p:animScale>
                                    <p:animScale>
                                      <p:cBhvr>
                                        <p:cTn id="49" dur="166" decel="50000">
                                          <p:stCondLst>
                                            <p:cond delay="1834"/>
                                          </p:stCondLst>
                                        </p:cTn>
                                        <p:tgtEl>
                                          <p:spTgt spid="1002">
                                            <p:txEl>
                                              <p:pRg st="0" end="0"/>
                                            </p:txEl>
                                          </p:spTgt>
                                        </p:tgtEl>
                                      </p:cBhvr>
                                      <p:to x="100000" y="100000"/>
                                    </p:animScale>
                                  </p:childTnLst>
                                </p:cTn>
                              </p:par>
                              <p:par>
                                <p:cTn id="50" presetID="26" presetClass="entr" presetSubtype="0" fill="hold" nodeType="withEffect">
                                  <p:stCondLst>
                                    <p:cond delay="0"/>
                                  </p:stCondLst>
                                  <p:childTnLst>
                                    <p:set>
                                      <p:cBhvr>
                                        <p:cTn id="51" dur="1" fill="hold">
                                          <p:stCondLst>
                                            <p:cond delay="0"/>
                                          </p:stCondLst>
                                        </p:cTn>
                                        <p:tgtEl>
                                          <p:spTgt spid="1002">
                                            <p:txEl>
                                              <p:pRg st="1" end="1"/>
                                            </p:txEl>
                                          </p:spTgt>
                                        </p:tgtEl>
                                        <p:attrNameLst>
                                          <p:attrName>style.visibility</p:attrName>
                                        </p:attrNameLst>
                                      </p:cBhvr>
                                      <p:to>
                                        <p:strVal val="visible"/>
                                      </p:to>
                                    </p:set>
                                    <p:animEffect transition="in" filter="wipe(down)">
                                      <p:cBhvr>
                                        <p:cTn id="52" dur="580">
                                          <p:stCondLst>
                                            <p:cond delay="0"/>
                                          </p:stCondLst>
                                        </p:cTn>
                                        <p:tgtEl>
                                          <p:spTgt spid="1002">
                                            <p:txEl>
                                              <p:pRg st="1" end="1"/>
                                            </p:txEl>
                                          </p:spTgt>
                                        </p:tgtEl>
                                      </p:cBhvr>
                                    </p:animEffect>
                                    <p:anim calcmode="lin" valueType="num">
                                      <p:cBhvr>
                                        <p:cTn id="53" dur="1822" tmFilter="0,0; 0.14,0.36; 0.43,0.73; 0.71,0.91; 1.0,1.0">
                                          <p:stCondLst>
                                            <p:cond delay="0"/>
                                          </p:stCondLst>
                                        </p:cTn>
                                        <p:tgtEl>
                                          <p:spTgt spid="1002">
                                            <p:txEl>
                                              <p:pRg st="1" end="1"/>
                                            </p:txEl>
                                          </p:spTgt>
                                        </p:tgtEl>
                                        <p:attrNameLst>
                                          <p:attrName>ppt_x</p:attrName>
                                        </p:attrNameLst>
                                      </p:cBhvr>
                                      <p:tavLst>
                                        <p:tav tm="0">
                                          <p:val>
                                            <p:strVal val="#ppt_x-0.25"/>
                                          </p:val>
                                        </p:tav>
                                        <p:tav tm="100000">
                                          <p:val>
                                            <p:strVal val="#ppt_x"/>
                                          </p:val>
                                        </p:tav>
                                      </p:tavLst>
                                    </p:anim>
                                    <p:anim calcmode="lin" valueType="num">
                                      <p:cBhvr>
                                        <p:cTn id="54" dur="664" tmFilter="0.0,0.0; 0.25,0.07; 0.50,0.2; 0.75,0.467; 1.0,1.0">
                                          <p:stCondLst>
                                            <p:cond delay="0"/>
                                          </p:stCondLst>
                                        </p:cTn>
                                        <p:tgtEl>
                                          <p:spTgt spid="1002">
                                            <p:txEl>
                                              <p:pRg st="1" end="1"/>
                                            </p:txEl>
                                          </p:spTgt>
                                        </p:tgtEl>
                                        <p:attrNameLst>
                                          <p:attrName>ppt_y</p:attrName>
                                        </p:attrNameLst>
                                      </p:cBhvr>
                                      <p:tavLst>
                                        <p:tav tm="0" fmla="#ppt_y-sin(pi*$)/3">
                                          <p:val>
                                            <p:fltVal val="0.5"/>
                                          </p:val>
                                        </p:tav>
                                        <p:tav tm="100000">
                                          <p:val>
                                            <p:fltVal val="1"/>
                                          </p:val>
                                        </p:tav>
                                      </p:tavLst>
                                    </p:anim>
                                    <p:anim calcmode="lin" valueType="num">
                                      <p:cBhvr>
                                        <p:cTn id="55" dur="664" tmFilter="0, 0; 0.125,0.2665; 0.25,0.4; 0.375,0.465; 0.5,0.5;  0.625,0.535; 0.75,0.6; 0.875,0.7335; 1,1">
                                          <p:stCondLst>
                                            <p:cond delay="664"/>
                                          </p:stCondLst>
                                        </p:cTn>
                                        <p:tgtEl>
                                          <p:spTgt spid="1002">
                                            <p:txEl>
                                              <p:pRg st="1" end="1"/>
                                            </p:txEl>
                                          </p:spTgt>
                                        </p:tgtEl>
                                        <p:attrNameLst>
                                          <p:attrName>ppt_y</p:attrName>
                                        </p:attrNameLst>
                                      </p:cBhvr>
                                      <p:tavLst>
                                        <p:tav tm="0" fmla="#ppt_y-sin(pi*$)/9">
                                          <p:val>
                                            <p:fltVal val="0"/>
                                          </p:val>
                                        </p:tav>
                                        <p:tav tm="100000">
                                          <p:val>
                                            <p:fltVal val="1"/>
                                          </p:val>
                                        </p:tav>
                                      </p:tavLst>
                                    </p:anim>
                                    <p:anim calcmode="lin" valueType="num">
                                      <p:cBhvr>
                                        <p:cTn id="56" dur="332" tmFilter="0, 0; 0.125,0.2665; 0.25,0.4; 0.375,0.465; 0.5,0.5;  0.625,0.535; 0.75,0.6; 0.875,0.7335; 1,1">
                                          <p:stCondLst>
                                            <p:cond delay="1324"/>
                                          </p:stCondLst>
                                        </p:cTn>
                                        <p:tgtEl>
                                          <p:spTgt spid="1002">
                                            <p:txEl>
                                              <p:pRg st="1" end="1"/>
                                            </p:txEl>
                                          </p:spTgt>
                                        </p:tgtEl>
                                        <p:attrNameLst>
                                          <p:attrName>ppt_y</p:attrName>
                                        </p:attrNameLst>
                                      </p:cBhvr>
                                      <p:tavLst>
                                        <p:tav tm="0" fmla="#ppt_y-sin(pi*$)/27">
                                          <p:val>
                                            <p:fltVal val="0"/>
                                          </p:val>
                                        </p:tav>
                                        <p:tav tm="100000">
                                          <p:val>
                                            <p:fltVal val="1"/>
                                          </p:val>
                                        </p:tav>
                                      </p:tavLst>
                                    </p:anim>
                                    <p:anim calcmode="lin" valueType="num">
                                      <p:cBhvr>
                                        <p:cTn id="57" dur="164" tmFilter="0, 0; 0.125,0.2665; 0.25,0.4; 0.375,0.465; 0.5,0.5;  0.625,0.535; 0.75,0.6; 0.875,0.7335; 1,1">
                                          <p:stCondLst>
                                            <p:cond delay="1656"/>
                                          </p:stCondLst>
                                        </p:cTn>
                                        <p:tgtEl>
                                          <p:spTgt spid="1002">
                                            <p:txEl>
                                              <p:pRg st="1" end="1"/>
                                            </p:txEl>
                                          </p:spTgt>
                                        </p:tgtEl>
                                        <p:attrNameLst>
                                          <p:attrName>ppt_y</p:attrName>
                                        </p:attrNameLst>
                                      </p:cBhvr>
                                      <p:tavLst>
                                        <p:tav tm="0" fmla="#ppt_y-sin(pi*$)/81">
                                          <p:val>
                                            <p:fltVal val="0"/>
                                          </p:val>
                                        </p:tav>
                                        <p:tav tm="100000">
                                          <p:val>
                                            <p:fltVal val="1"/>
                                          </p:val>
                                        </p:tav>
                                      </p:tavLst>
                                    </p:anim>
                                    <p:animScale>
                                      <p:cBhvr>
                                        <p:cTn id="58" dur="26">
                                          <p:stCondLst>
                                            <p:cond delay="650"/>
                                          </p:stCondLst>
                                        </p:cTn>
                                        <p:tgtEl>
                                          <p:spTgt spid="1002">
                                            <p:txEl>
                                              <p:pRg st="1" end="1"/>
                                            </p:txEl>
                                          </p:spTgt>
                                        </p:tgtEl>
                                      </p:cBhvr>
                                      <p:to x="100000" y="60000"/>
                                    </p:animScale>
                                    <p:animScale>
                                      <p:cBhvr>
                                        <p:cTn id="59" dur="166" decel="50000">
                                          <p:stCondLst>
                                            <p:cond delay="676"/>
                                          </p:stCondLst>
                                        </p:cTn>
                                        <p:tgtEl>
                                          <p:spTgt spid="1002">
                                            <p:txEl>
                                              <p:pRg st="1" end="1"/>
                                            </p:txEl>
                                          </p:spTgt>
                                        </p:tgtEl>
                                      </p:cBhvr>
                                      <p:to x="100000" y="100000"/>
                                    </p:animScale>
                                    <p:animScale>
                                      <p:cBhvr>
                                        <p:cTn id="60" dur="26">
                                          <p:stCondLst>
                                            <p:cond delay="1312"/>
                                          </p:stCondLst>
                                        </p:cTn>
                                        <p:tgtEl>
                                          <p:spTgt spid="1002">
                                            <p:txEl>
                                              <p:pRg st="1" end="1"/>
                                            </p:txEl>
                                          </p:spTgt>
                                        </p:tgtEl>
                                      </p:cBhvr>
                                      <p:to x="100000" y="80000"/>
                                    </p:animScale>
                                    <p:animScale>
                                      <p:cBhvr>
                                        <p:cTn id="61" dur="166" decel="50000">
                                          <p:stCondLst>
                                            <p:cond delay="1338"/>
                                          </p:stCondLst>
                                        </p:cTn>
                                        <p:tgtEl>
                                          <p:spTgt spid="1002">
                                            <p:txEl>
                                              <p:pRg st="1" end="1"/>
                                            </p:txEl>
                                          </p:spTgt>
                                        </p:tgtEl>
                                      </p:cBhvr>
                                      <p:to x="100000" y="100000"/>
                                    </p:animScale>
                                    <p:animScale>
                                      <p:cBhvr>
                                        <p:cTn id="62" dur="26">
                                          <p:stCondLst>
                                            <p:cond delay="1642"/>
                                          </p:stCondLst>
                                        </p:cTn>
                                        <p:tgtEl>
                                          <p:spTgt spid="1002">
                                            <p:txEl>
                                              <p:pRg st="1" end="1"/>
                                            </p:txEl>
                                          </p:spTgt>
                                        </p:tgtEl>
                                      </p:cBhvr>
                                      <p:to x="100000" y="90000"/>
                                    </p:animScale>
                                    <p:animScale>
                                      <p:cBhvr>
                                        <p:cTn id="63" dur="166" decel="50000">
                                          <p:stCondLst>
                                            <p:cond delay="1668"/>
                                          </p:stCondLst>
                                        </p:cTn>
                                        <p:tgtEl>
                                          <p:spTgt spid="1002">
                                            <p:txEl>
                                              <p:pRg st="1" end="1"/>
                                            </p:txEl>
                                          </p:spTgt>
                                        </p:tgtEl>
                                      </p:cBhvr>
                                      <p:to x="100000" y="100000"/>
                                    </p:animScale>
                                    <p:animScale>
                                      <p:cBhvr>
                                        <p:cTn id="64" dur="26">
                                          <p:stCondLst>
                                            <p:cond delay="1808"/>
                                          </p:stCondLst>
                                        </p:cTn>
                                        <p:tgtEl>
                                          <p:spTgt spid="1002">
                                            <p:txEl>
                                              <p:pRg st="1" end="1"/>
                                            </p:txEl>
                                          </p:spTgt>
                                        </p:tgtEl>
                                      </p:cBhvr>
                                      <p:to x="100000" y="95000"/>
                                    </p:animScale>
                                    <p:animScale>
                                      <p:cBhvr>
                                        <p:cTn id="65" dur="166" decel="50000">
                                          <p:stCondLst>
                                            <p:cond delay="1834"/>
                                          </p:stCondLst>
                                        </p:cTn>
                                        <p:tgtEl>
                                          <p:spTgt spid="1002">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45"/>
        <p:cNvGrpSpPr/>
        <p:nvPr/>
      </p:nvGrpSpPr>
      <p:grpSpPr>
        <a:xfrm>
          <a:off x="0" y="0"/>
          <a:ext cx="0" cy="0"/>
          <a:chOff x="0" y="0"/>
          <a:chExt cx="0" cy="0"/>
        </a:xfrm>
      </p:grpSpPr>
      <p:sp>
        <p:nvSpPr>
          <p:cNvPr id="1946" name="Google Shape;1946;p49"/>
          <p:cNvSpPr txBox="1">
            <a:spLocks noGrp="1"/>
          </p:cNvSpPr>
          <p:nvPr>
            <p:ph type="title"/>
          </p:nvPr>
        </p:nvSpPr>
        <p:spPr>
          <a:xfrm>
            <a:off x="720000" y="540000"/>
            <a:ext cx="8195400" cy="5748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2200" dirty="0">
                <a:latin typeface="Itim" panose="020B0604020202020204" charset="-34"/>
                <a:cs typeface="Itim" panose="020B0604020202020204" charset="-34"/>
              </a:rPr>
              <a:t>PEMBAYARAN, PEMOTONGAN / PEMUNGUTAN DAN PELAPORAN</a:t>
            </a:r>
            <a:endParaRPr sz="2200" dirty="0">
              <a:latin typeface="Itim" panose="020B0604020202020204" charset="-34"/>
              <a:cs typeface="Itim" panose="020B0604020202020204" charset="-34"/>
            </a:endParaRPr>
          </a:p>
        </p:txBody>
      </p:sp>
      <p:sp>
        <p:nvSpPr>
          <p:cNvPr id="1947" name="Google Shape;1947;p49"/>
          <p:cNvSpPr/>
          <p:nvPr/>
        </p:nvSpPr>
        <p:spPr>
          <a:xfrm>
            <a:off x="1541375" y="2888707"/>
            <a:ext cx="1124100" cy="298200"/>
          </a:xfrm>
          <a:prstGeom prst="roundRect">
            <a:avLst>
              <a:gd name="adj" fmla="val 5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Itim" panose="020B0604020202020204" charset="-34"/>
              <a:cs typeface="Itim" panose="020B0604020202020204" charset="-34"/>
            </a:endParaRPr>
          </a:p>
        </p:txBody>
      </p:sp>
      <p:sp>
        <p:nvSpPr>
          <p:cNvPr id="1948" name="Google Shape;1948;p49"/>
          <p:cNvSpPr/>
          <p:nvPr/>
        </p:nvSpPr>
        <p:spPr>
          <a:xfrm>
            <a:off x="2777363" y="2970256"/>
            <a:ext cx="1124100" cy="298200"/>
          </a:xfrm>
          <a:prstGeom prst="roundRect">
            <a:avLst>
              <a:gd name="adj" fmla="val 5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Itim" panose="020B0604020202020204" charset="-34"/>
              <a:cs typeface="Itim" panose="020B0604020202020204" charset="-34"/>
            </a:endParaRPr>
          </a:p>
        </p:txBody>
      </p:sp>
      <p:sp>
        <p:nvSpPr>
          <p:cNvPr id="1949" name="Google Shape;1949;p49"/>
          <p:cNvSpPr/>
          <p:nvPr/>
        </p:nvSpPr>
        <p:spPr>
          <a:xfrm>
            <a:off x="4009913" y="2888707"/>
            <a:ext cx="1124100" cy="298200"/>
          </a:xfrm>
          <a:prstGeom prst="roundRect">
            <a:avLst>
              <a:gd name="adj" fmla="val 5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Itim" panose="020B0604020202020204" charset="-34"/>
              <a:cs typeface="Itim" panose="020B0604020202020204" charset="-34"/>
            </a:endParaRPr>
          </a:p>
        </p:txBody>
      </p:sp>
      <p:sp>
        <p:nvSpPr>
          <p:cNvPr id="1950" name="Google Shape;1950;p49"/>
          <p:cNvSpPr/>
          <p:nvPr/>
        </p:nvSpPr>
        <p:spPr>
          <a:xfrm>
            <a:off x="5242488" y="2997439"/>
            <a:ext cx="1124100" cy="298200"/>
          </a:xfrm>
          <a:prstGeom prst="roundRect">
            <a:avLst>
              <a:gd name="adj" fmla="val 5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Itim" panose="020B0604020202020204" charset="-34"/>
              <a:cs typeface="Itim" panose="020B0604020202020204" charset="-34"/>
            </a:endParaRPr>
          </a:p>
        </p:txBody>
      </p:sp>
      <p:sp>
        <p:nvSpPr>
          <p:cNvPr id="1951" name="Google Shape;1951;p49"/>
          <p:cNvSpPr/>
          <p:nvPr/>
        </p:nvSpPr>
        <p:spPr>
          <a:xfrm>
            <a:off x="6475038" y="2888707"/>
            <a:ext cx="1124100" cy="298200"/>
          </a:xfrm>
          <a:prstGeom prst="roundRect">
            <a:avLst>
              <a:gd name="adj" fmla="val 5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Itim" panose="020B0604020202020204" charset="-34"/>
              <a:cs typeface="Itim" panose="020B0604020202020204" charset="-34"/>
            </a:endParaRPr>
          </a:p>
        </p:txBody>
      </p:sp>
      <p:grpSp>
        <p:nvGrpSpPr>
          <p:cNvPr id="1952" name="Google Shape;1952;p49"/>
          <p:cNvGrpSpPr/>
          <p:nvPr/>
        </p:nvGrpSpPr>
        <p:grpSpPr>
          <a:xfrm flipH="1">
            <a:off x="704586" y="960694"/>
            <a:ext cx="5313136" cy="176025"/>
            <a:chOff x="4345425" y="2175475"/>
            <a:chExt cx="800750" cy="176025"/>
          </a:xfrm>
        </p:grpSpPr>
        <p:sp>
          <p:nvSpPr>
            <p:cNvPr id="1953" name="Google Shape;1953;p49"/>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Itim" panose="020B0604020202020204" charset="-34"/>
                <a:cs typeface="Itim" panose="020B0604020202020204" charset="-34"/>
              </a:endParaRPr>
            </a:p>
          </p:txBody>
        </p:sp>
        <p:sp>
          <p:nvSpPr>
            <p:cNvPr id="1954" name="Google Shape;1954;p49"/>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Itim" panose="020B0604020202020204" charset="-34"/>
                <a:cs typeface="Itim" panose="020B0604020202020204" charset="-34"/>
              </a:endParaRPr>
            </a:p>
          </p:txBody>
        </p:sp>
      </p:grpSp>
      <p:sp>
        <p:nvSpPr>
          <p:cNvPr id="1955" name="Google Shape;1955;p49"/>
          <p:cNvSpPr/>
          <p:nvPr/>
        </p:nvSpPr>
        <p:spPr>
          <a:xfrm>
            <a:off x="1492250" y="2924828"/>
            <a:ext cx="1229175" cy="298166"/>
          </a:xfrm>
          <a:custGeom>
            <a:avLst/>
            <a:gdLst/>
            <a:ahLst/>
            <a:cxnLst/>
            <a:rect l="l" t="t" r="r" b="b"/>
            <a:pathLst>
              <a:path w="49167" h="6026" extrusionOk="0">
                <a:moveTo>
                  <a:pt x="2055" y="502"/>
                </a:moveTo>
                <a:cubicBezTo>
                  <a:pt x="1873" y="685"/>
                  <a:pt x="1667" y="867"/>
                  <a:pt x="1485" y="1073"/>
                </a:cubicBezTo>
                <a:lnTo>
                  <a:pt x="1028" y="502"/>
                </a:lnTo>
                <a:close/>
                <a:moveTo>
                  <a:pt x="3265" y="502"/>
                </a:moveTo>
                <a:cubicBezTo>
                  <a:pt x="2854" y="913"/>
                  <a:pt x="2443" y="1347"/>
                  <a:pt x="2032" y="1758"/>
                </a:cubicBezTo>
                <a:lnTo>
                  <a:pt x="1576" y="1187"/>
                </a:lnTo>
                <a:cubicBezTo>
                  <a:pt x="1804" y="959"/>
                  <a:pt x="2055" y="731"/>
                  <a:pt x="2284" y="502"/>
                </a:cubicBezTo>
                <a:close/>
                <a:moveTo>
                  <a:pt x="4771" y="502"/>
                </a:moveTo>
                <a:cubicBezTo>
                  <a:pt x="4064" y="1187"/>
                  <a:pt x="3379" y="1895"/>
                  <a:pt x="2694" y="2579"/>
                </a:cubicBezTo>
                <a:lnTo>
                  <a:pt x="2238" y="2032"/>
                </a:lnTo>
                <a:cubicBezTo>
                  <a:pt x="2740" y="1529"/>
                  <a:pt x="3242" y="1004"/>
                  <a:pt x="3767" y="502"/>
                </a:cubicBezTo>
                <a:close/>
                <a:moveTo>
                  <a:pt x="6164" y="502"/>
                </a:moveTo>
                <a:cubicBezTo>
                  <a:pt x="4498" y="2169"/>
                  <a:pt x="2854" y="3835"/>
                  <a:pt x="1211" y="5547"/>
                </a:cubicBezTo>
                <a:lnTo>
                  <a:pt x="1028" y="5547"/>
                </a:lnTo>
                <a:lnTo>
                  <a:pt x="3037" y="3013"/>
                </a:lnTo>
                <a:lnTo>
                  <a:pt x="2854" y="2785"/>
                </a:lnTo>
                <a:cubicBezTo>
                  <a:pt x="3607" y="2032"/>
                  <a:pt x="4361" y="1256"/>
                  <a:pt x="5137" y="502"/>
                </a:cubicBezTo>
                <a:close/>
                <a:moveTo>
                  <a:pt x="7556" y="502"/>
                </a:moveTo>
                <a:cubicBezTo>
                  <a:pt x="5844" y="2169"/>
                  <a:pt x="4110" y="3858"/>
                  <a:pt x="2420" y="5547"/>
                </a:cubicBezTo>
                <a:lnTo>
                  <a:pt x="1599" y="5547"/>
                </a:lnTo>
                <a:cubicBezTo>
                  <a:pt x="3356" y="3880"/>
                  <a:pt x="5114" y="2191"/>
                  <a:pt x="6849" y="502"/>
                </a:cubicBezTo>
                <a:close/>
                <a:moveTo>
                  <a:pt x="8629" y="502"/>
                </a:moveTo>
                <a:cubicBezTo>
                  <a:pt x="7008" y="2169"/>
                  <a:pt x="5365" y="3835"/>
                  <a:pt x="3767" y="5547"/>
                </a:cubicBezTo>
                <a:lnTo>
                  <a:pt x="2649" y="5547"/>
                </a:lnTo>
                <a:cubicBezTo>
                  <a:pt x="4383" y="3858"/>
                  <a:pt x="6095" y="2191"/>
                  <a:pt x="7807" y="502"/>
                </a:cubicBezTo>
                <a:close/>
                <a:moveTo>
                  <a:pt x="9998" y="502"/>
                </a:moveTo>
                <a:cubicBezTo>
                  <a:pt x="8355" y="2169"/>
                  <a:pt x="6689" y="3835"/>
                  <a:pt x="5068" y="5547"/>
                </a:cubicBezTo>
                <a:lnTo>
                  <a:pt x="4155" y="5547"/>
                </a:lnTo>
                <a:cubicBezTo>
                  <a:pt x="5753" y="3858"/>
                  <a:pt x="7351" y="2169"/>
                  <a:pt x="8949" y="502"/>
                </a:cubicBezTo>
                <a:close/>
                <a:moveTo>
                  <a:pt x="12327" y="502"/>
                </a:moveTo>
                <a:cubicBezTo>
                  <a:pt x="10569" y="2191"/>
                  <a:pt x="8789" y="3858"/>
                  <a:pt x="7031" y="5547"/>
                </a:cubicBezTo>
                <a:lnTo>
                  <a:pt x="5456" y="5547"/>
                </a:lnTo>
                <a:cubicBezTo>
                  <a:pt x="7077" y="3835"/>
                  <a:pt x="8720" y="2169"/>
                  <a:pt x="10364" y="502"/>
                </a:cubicBezTo>
                <a:close/>
                <a:moveTo>
                  <a:pt x="14130" y="502"/>
                </a:moveTo>
                <a:cubicBezTo>
                  <a:pt x="12349" y="2191"/>
                  <a:pt x="10569" y="3858"/>
                  <a:pt x="8812" y="5547"/>
                </a:cubicBezTo>
                <a:lnTo>
                  <a:pt x="7396" y="5547"/>
                </a:lnTo>
                <a:cubicBezTo>
                  <a:pt x="9108" y="3858"/>
                  <a:pt x="10843" y="2191"/>
                  <a:pt x="12555" y="502"/>
                </a:cubicBezTo>
                <a:close/>
                <a:moveTo>
                  <a:pt x="15887" y="502"/>
                </a:moveTo>
                <a:cubicBezTo>
                  <a:pt x="14084" y="2169"/>
                  <a:pt x="12281" y="3812"/>
                  <a:pt x="10569" y="5547"/>
                </a:cubicBezTo>
                <a:lnTo>
                  <a:pt x="9108" y="5547"/>
                </a:lnTo>
                <a:cubicBezTo>
                  <a:pt x="10820" y="3858"/>
                  <a:pt x="12555" y="2169"/>
                  <a:pt x="14290" y="502"/>
                </a:cubicBezTo>
                <a:close/>
                <a:moveTo>
                  <a:pt x="17006" y="502"/>
                </a:moveTo>
                <a:cubicBezTo>
                  <a:pt x="15362" y="2169"/>
                  <a:pt x="13696" y="3858"/>
                  <a:pt x="12053" y="5547"/>
                </a:cubicBezTo>
                <a:lnTo>
                  <a:pt x="10911" y="5547"/>
                </a:lnTo>
                <a:cubicBezTo>
                  <a:pt x="12669" y="3835"/>
                  <a:pt x="14427" y="2169"/>
                  <a:pt x="16184" y="502"/>
                </a:cubicBezTo>
                <a:close/>
                <a:moveTo>
                  <a:pt x="18535" y="502"/>
                </a:moveTo>
                <a:cubicBezTo>
                  <a:pt x="16869" y="2169"/>
                  <a:pt x="15203" y="3858"/>
                  <a:pt x="13536" y="5547"/>
                </a:cubicBezTo>
                <a:lnTo>
                  <a:pt x="12167" y="5547"/>
                </a:lnTo>
                <a:cubicBezTo>
                  <a:pt x="13856" y="3858"/>
                  <a:pt x="15545" y="2169"/>
                  <a:pt x="17257" y="502"/>
                </a:cubicBezTo>
                <a:close/>
                <a:moveTo>
                  <a:pt x="19539" y="502"/>
                </a:moveTo>
                <a:cubicBezTo>
                  <a:pt x="17850" y="2146"/>
                  <a:pt x="16230" y="3835"/>
                  <a:pt x="14632" y="5547"/>
                </a:cubicBezTo>
                <a:lnTo>
                  <a:pt x="13787" y="5547"/>
                </a:lnTo>
                <a:cubicBezTo>
                  <a:pt x="15454" y="3858"/>
                  <a:pt x="17120" y="2169"/>
                  <a:pt x="18786" y="502"/>
                </a:cubicBezTo>
                <a:close/>
                <a:moveTo>
                  <a:pt x="21480" y="502"/>
                </a:moveTo>
                <a:cubicBezTo>
                  <a:pt x="21092" y="867"/>
                  <a:pt x="20704" y="1256"/>
                  <a:pt x="20338" y="1621"/>
                </a:cubicBezTo>
                <a:cubicBezTo>
                  <a:pt x="19014" y="2922"/>
                  <a:pt x="17691" y="4246"/>
                  <a:pt x="16344" y="5547"/>
                </a:cubicBezTo>
                <a:lnTo>
                  <a:pt x="14860" y="5547"/>
                </a:lnTo>
                <a:cubicBezTo>
                  <a:pt x="16207" y="4109"/>
                  <a:pt x="17554" y="2693"/>
                  <a:pt x="18946" y="1324"/>
                </a:cubicBezTo>
                <a:cubicBezTo>
                  <a:pt x="19220" y="1050"/>
                  <a:pt x="19517" y="776"/>
                  <a:pt x="19791" y="502"/>
                </a:cubicBezTo>
                <a:close/>
                <a:moveTo>
                  <a:pt x="23191" y="502"/>
                </a:moveTo>
                <a:cubicBezTo>
                  <a:pt x="22735" y="959"/>
                  <a:pt x="22301" y="1415"/>
                  <a:pt x="21845" y="1895"/>
                </a:cubicBezTo>
                <a:cubicBezTo>
                  <a:pt x="20681" y="3104"/>
                  <a:pt x="19494" y="4337"/>
                  <a:pt x="18284" y="5547"/>
                </a:cubicBezTo>
                <a:lnTo>
                  <a:pt x="16504" y="5547"/>
                </a:lnTo>
                <a:cubicBezTo>
                  <a:pt x="17645" y="4451"/>
                  <a:pt x="18763" y="3378"/>
                  <a:pt x="19859" y="2283"/>
                </a:cubicBezTo>
                <a:cubicBezTo>
                  <a:pt x="20452" y="1689"/>
                  <a:pt x="21046" y="1096"/>
                  <a:pt x="21639" y="502"/>
                </a:cubicBezTo>
                <a:close/>
                <a:moveTo>
                  <a:pt x="25428" y="502"/>
                </a:moveTo>
                <a:cubicBezTo>
                  <a:pt x="24310" y="1644"/>
                  <a:pt x="23169" y="2762"/>
                  <a:pt x="22027" y="3880"/>
                </a:cubicBezTo>
                <a:cubicBezTo>
                  <a:pt x="21457" y="4428"/>
                  <a:pt x="20909" y="4976"/>
                  <a:pt x="20338" y="5547"/>
                </a:cubicBezTo>
                <a:lnTo>
                  <a:pt x="18512" y="5547"/>
                </a:lnTo>
                <a:cubicBezTo>
                  <a:pt x="19654" y="4360"/>
                  <a:pt x="20818" y="3173"/>
                  <a:pt x="21959" y="1986"/>
                </a:cubicBezTo>
                <a:cubicBezTo>
                  <a:pt x="22438" y="1484"/>
                  <a:pt x="22918" y="1004"/>
                  <a:pt x="23420" y="502"/>
                </a:cubicBezTo>
                <a:close/>
                <a:moveTo>
                  <a:pt x="26912" y="502"/>
                </a:moveTo>
                <a:cubicBezTo>
                  <a:pt x="25520" y="1917"/>
                  <a:pt x="24127" y="3310"/>
                  <a:pt x="22689" y="4679"/>
                </a:cubicBezTo>
                <a:cubicBezTo>
                  <a:pt x="22393" y="4976"/>
                  <a:pt x="22096" y="5250"/>
                  <a:pt x="21776" y="5547"/>
                </a:cubicBezTo>
                <a:lnTo>
                  <a:pt x="20589" y="5547"/>
                </a:lnTo>
                <a:cubicBezTo>
                  <a:pt x="22324" y="3858"/>
                  <a:pt x="24036" y="2191"/>
                  <a:pt x="25771" y="502"/>
                </a:cubicBezTo>
                <a:close/>
                <a:moveTo>
                  <a:pt x="27916" y="502"/>
                </a:moveTo>
                <a:cubicBezTo>
                  <a:pt x="26570" y="1826"/>
                  <a:pt x="25246" y="3127"/>
                  <a:pt x="23899" y="4451"/>
                </a:cubicBezTo>
                <a:cubicBezTo>
                  <a:pt x="23534" y="4816"/>
                  <a:pt x="23146" y="5181"/>
                  <a:pt x="22781" y="5547"/>
                </a:cubicBezTo>
                <a:lnTo>
                  <a:pt x="22005" y="5547"/>
                </a:lnTo>
                <a:cubicBezTo>
                  <a:pt x="22073" y="5455"/>
                  <a:pt x="22164" y="5387"/>
                  <a:pt x="22233" y="5318"/>
                </a:cubicBezTo>
                <a:cubicBezTo>
                  <a:pt x="23899" y="3743"/>
                  <a:pt x="25543" y="2123"/>
                  <a:pt x="27186" y="502"/>
                </a:cubicBezTo>
                <a:close/>
                <a:moveTo>
                  <a:pt x="28966" y="502"/>
                </a:moveTo>
                <a:cubicBezTo>
                  <a:pt x="27323" y="2169"/>
                  <a:pt x="25657" y="3858"/>
                  <a:pt x="24036" y="5547"/>
                </a:cubicBezTo>
                <a:lnTo>
                  <a:pt x="22986" y="5547"/>
                </a:lnTo>
                <a:cubicBezTo>
                  <a:pt x="23123" y="5387"/>
                  <a:pt x="23283" y="5250"/>
                  <a:pt x="23420" y="5113"/>
                </a:cubicBezTo>
                <a:cubicBezTo>
                  <a:pt x="24995" y="3561"/>
                  <a:pt x="26570" y="2032"/>
                  <a:pt x="28145" y="502"/>
                </a:cubicBezTo>
                <a:close/>
                <a:moveTo>
                  <a:pt x="30427" y="502"/>
                </a:moveTo>
                <a:cubicBezTo>
                  <a:pt x="28898" y="2009"/>
                  <a:pt x="27369" y="3515"/>
                  <a:pt x="25862" y="5044"/>
                </a:cubicBezTo>
                <a:cubicBezTo>
                  <a:pt x="25702" y="5204"/>
                  <a:pt x="25543" y="5364"/>
                  <a:pt x="25383" y="5547"/>
                </a:cubicBezTo>
                <a:lnTo>
                  <a:pt x="24812" y="5547"/>
                </a:lnTo>
                <a:cubicBezTo>
                  <a:pt x="26456" y="3858"/>
                  <a:pt x="28099" y="2191"/>
                  <a:pt x="29742" y="502"/>
                </a:cubicBezTo>
                <a:close/>
                <a:moveTo>
                  <a:pt x="31934" y="502"/>
                </a:moveTo>
                <a:cubicBezTo>
                  <a:pt x="30267" y="2191"/>
                  <a:pt x="28578" y="3858"/>
                  <a:pt x="26912" y="5547"/>
                </a:cubicBezTo>
                <a:lnTo>
                  <a:pt x="25611" y="5547"/>
                </a:lnTo>
                <a:cubicBezTo>
                  <a:pt x="25748" y="5410"/>
                  <a:pt x="25862" y="5296"/>
                  <a:pt x="25976" y="5159"/>
                </a:cubicBezTo>
                <a:cubicBezTo>
                  <a:pt x="27528" y="3584"/>
                  <a:pt x="29126" y="2032"/>
                  <a:pt x="30747" y="502"/>
                </a:cubicBezTo>
                <a:close/>
                <a:moveTo>
                  <a:pt x="34056" y="502"/>
                </a:moveTo>
                <a:cubicBezTo>
                  <a:pt x="32299" y="2191"/>
                  <a:pt x="30518" y="3858"/>
                  <a:pt x="28761" y="5547"/>
                </a:cubicBezTo>
                <a:lnTo>
                  <a:pt x="27232" y="5547"/>
                </a:lnTo>
                <a:cubicBezTo>
                  <a:pt x="28943" y="3858"/>
                  <a:pt x="30678" y="2191"/>
                  <a:pt x="32390" y="502"/>
                </a:cubicBezTo>
                <a:close/>
                <a:moveTo>
                  <a:pt x="35517" y="502"/>
                </a:moveTo>
                <a:cubicBezTo>
                  <a:pt x="33805" y="2191"/>
                  <a:pt x="32071" y="3880"/>
                  <a:pt x="30336" y="5547"/>
                </a:cubicBezTo>
                <a:lnTo>
                  <a:pt x="28966" y="5547"/>
                </a:lnTo>
                <a:cubicBezTo>
                  <a:pt x="30724" y="3858"/>
                  <a:pt x="32504" y="2191"/>
                  <a:pt x="34285" y="502"/>
                </a:cubicBezTo>
                <a:close/>
                <a:moveTo>
                  <a:pt x="37686" y="502"/>
                </a:moveTo>
                <a:cubicBezTo>
                  <a:pt x="35996" y="2169"/>
                  <a:pt x="34307" y="3858"/>
                  <a:pt x="32618" y="5547"/>
                </a:cubicBezTo>
                <a:lnTo>
                  <a:pt x="30587" y="5547"/>
                </a:lnTo>
                <a:cubicBezTo>
                  <a:pt x="32322" y="3880"/>
                  <a:pt x="34056" y="2191"/>
                  <a:pt x="35768" y="502"/>
                </a:cubicBezTo>
                <a:close/>
                <a:moveTo>
                  <a:pt x="39032" y="502"/>
                </a:moveTo>
                <a:cubicBezTo>
                  <a:pt x="38987" y="571"/>
                  <a:pt x="38918" y="616"/>
                  <a:pt x="38872" y="685"/>
                </a:cubicBezTo>
                <a:cubicBezTo>
                  <a:pt x="37252" y="2305"/>
                  <a:pt x="35631" y="3926"/>
                  <a:pt x="34011" y="5547"/>
                </a:cubicBezTo>
                <a:lnTo>
                  <a:pt x="32847" y="5547"/>
                </a:lnTo>
                <a:cubicBezTo>
                  <a:pt x="34559" y="3858"/>
                  <a:pt x="36270" y="2169"/>
                  <a:pt x="37982" y="502"/>
                </a:cubicBezTo>
                <a:close/>
                <a:moveTo>
                  <a:pt x="40470" y="502"/>
                </a:moveTo>
                <a:cubicBezTo>
                  <a:pt x="39763" y="1278"/>
                  <a:pt x="39032" y="2032"/>
                  <a:pt x="38302" y="2785"/>
                </a:cubicBezTo>
                <a:cubicBezTo>
                  <a:pt x="37389" y="3698"/>
                  <a:pt x="36476" y="4611"/>
                  <a:pt x="35563" y="5547"/>
                </a:cubicBezTo>
                <a:lnTo>
                  <a:pt x="34285" y="5547"/>
                </a:lnTo>
                <a:cubicBezTo>
                  <a:pt x="35860" y="3972"/>
                  <a:pt x="37434" y="2397"/>
                  <a:pt x="39009" y="822"/>
                </a:cubicBezTo>
                <a:cubicBezTo>
                  <a:pt x="39124" y="708"/>
                  <a:pt x="39215" y="616"/>
                  <a:pt x="39306" y="502"/>
                </a:cubicBezTo>
                <a:close/>
                <a:moveTo>
                  <a:pt x="41566" y="502"/>
                </a:moveTo>
                <a:cubicBezTo>
                  <a:pt x="39831" y="2191"/>
                  <a:pt x="38096" y="3858"/>
                  <a:pt x="36362" y="5547"/>
                </a:cubicBezTo>
                <a:lnTo>
                  <a:pt x="35700" y="5547"/>
                </a:lnTo>
                <a:cubicBezTo>
                  <a:pt x="37320" y="3858"/>
                  <a:pt x="38964" y="2169"/>
                  <a:pt x="40607" y="502"/>
                </a:cubicBezTo>
                <a:close/>
                <a:moveTo>
                  <a:pt x="43643" y="502"/>
                </a:moveTo>
                <a:cubicBezTo>
                  <a:pt x="41931" y="2191"/>
                  <a:pt x="40242" y="3858"/>
                  <a:pt x="38553" y="5547"/>
                </a:cubicBezTo>
                <a:lnTo>
                  <a:pt x="36955" y="5547"/>
                </a:lnTo>
                <a:cubicBezTo>
                  <a:pt x="38644" y="3858"/>
                  <a:pt x="40310" y="2191"/>
                  <a:pt x="41977" y="502"/>
                </a:cubicBezTo>
                <a:close/>
                <a:moveTo>
                  <a:pt x="44944" y="502"/>
                </a:moveTo>
                <a:cubicBezTo>
                  <a:pt x="43323" y="2214"/>
                  <a:pt x="41634" y="3880"/>
                  <a:pt x="39945" y="5547"/>
                </a:cubicBezTo>
                <a:lnTo>
                  <a:pt x="38781" y="5547"/>
                </a:lnTo>
                <a:cubicBezTo>
                  <a:pt x="40516" y="3880"/>
                  <a:pt x="42205" y="2191"/>
                  <a:pt x="43917" y="502"/>
                </a:cubicBezTo>
                <a:close/>
                <a:moveTo>
                  <a:pt x="45834" y="502"/>
                </a:moveTo>
                <a:cubicBezTo>
                  <a:pt x="44739" y="1735"/>
                  <a:pt x="43643" y="2990"/>
                  <a:pt x="42525" y="4200"/>
                </a:cubicBezTo>
                <a:cubicBezTo>
                  <a:pt x="42114" y="4656"/>
                  <a:pt x="41680" y="5090"/>
                  <a:pt x="41246" y="5547"/>
                </a:cubicBezTo>
                <a:lnTo>
                  <a:pt x="40402" y="5547"/>
                </a:lnTo>
                <a:cubicBezTo>
                  <a:pt x="42091" y="3903"/>
                  <a:pt x="43734" y="2214"/>
                  <a:pt x="45332" y="502"/>
                </a:cubicBezTo>
                <a:close/>
                <a:moveTo>
                  <a:pt x="46610" y="502"/>
                </a:moveTo>
                <a:lnTo>
                  <a:pt x="46793" y="731"/>
                </a:lnTo>
                <a:cubicBezTo>
                  <a:pt x="45629" y="2077"/>
                  <a:pt x="44510" y="3447"/>
                  <a:pt x="43301" y="4702"/>
                </a:cubicBezTo>
                <a:cubicBezTo>
                  <a:pt x="43027" y="4976"/>
                  <a:pt x="42753" y="5273"/>
                  <a:pt x="42479" y="5547"/>
                </a:cubicBezTo>
                <a:lnTo>
                  <a:pt x="41406" y="5547"/>
                </a:lnTo>
                <a:cubicBezTo>
                  <a:pt x="42981" y="3880"/>
                  <a:pt x="44533" y="2191"/>
                  <a:pt x="46108" y="502"/>
                </a:cubicBezTo>
                <a:close/>
                <a:moveTo>
                  <a:pt x="46930" y="913"/>
                </a:moveTo>
                <a:lnTo>
                  <a:pt x="47386" y="1484"/>
                </a:lnTo>
                <a:cubicBezTo>
                  <a:pt x="46062" y="2808"/>
                  <a:pt x="44784" y="4177"/>
                  <a:pt x="43483" y="5547"/>
                </a:cubicBezTo>
                <a:lnTo>
                  <a:pt x="42707" y="5547"/>
                </a:lnTo>
                <a:cubicBezTo>
                  <a:pt x="42935" y="5296"/>
                  <a:pt x="43186" y="5067"/>
                  <a:pt x="43415" y="4839"/>
                </a:cubicBezTo>
                <a:cubicBezTo>
                  <a:pt x="44647" y="3584"/>
                  <a:pt x="45789" y="2237"/>
                  <a:pt x="46930" y="913"/>
                </a:cubicBezTo>
                <a:close/>
                <a:moveTo>
                  <a:pt x="47523" y="1644"/>
                </a:moveTo>
                <a:lnTo>
                  <a:pt x="48162" y="2488"/>
                </a:lnTo>
                <a:cubicBezTo>
                  <a:pt x="47295" y="3515"/>
                  <a:pt x="46382" y="4542"/>
                  <a:pt x="45469" y="5547"/>
                </a:cubicBezTo>
                <a:lnTo>
                  <a:pt x="43803" y="5547"/>
                </a:lnTo>
                <a:cubicBezTo>
                  <a:pt x="45035" y="4246"/>
                  <a:pt x="46268" y="2945"/>
                  <a:pt x="47523" y="1644"/>
                </a:cubicBezTo>
                <a:close/>
                <a:moveTo>
                  <a:pt x="48277" y="2625"/>
                </a:moveTo>
                <a:lnTo>
                  <a:pt x="48550" y="2967"/>
                </a:lnTo>
                <a:lnTo>
                  <a:pt x="46610" y="5547"/>
                </a:lnTo>
                <a:lnTo>
                  <a:pt x="45743" y="5547"/>
                </a:lnTo>
                <a:cubicBezTo>
                  <a:pt x="46610" y="4588"/>
                  <a:pt x="47455" y="3607"/>
                  <a:pt x="48277" y="2625"/>
                </a:cubicBezTo>
                <a:close/>
                <a:moveTo>
                  <a:pt x="1" y="0"/>
                </a:moveTo>
                <a:lnTo>
                  <a:pt x="2398" y="3013"/>
                </a:lnTo>
                <a:lnTo>
                  <a:pt x="1" y="6026"/>
                </a:lnTo>
                <a:lnTo>
                  <a:pt x="46861" y="6026"/>
                </a:lnTo>
                <a:lnTo>
                  <a:pt x="49167" y="2967"/>
                </a:lnTo>
                <a:lnTo>
                  <a:pt x="4686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Itim" panose="020B0604020202020204" charset="-34"/>
              <a:cs typeface="Itim" panose="020B0604020202020204" charset="-34"/>
            </a:endParaRPr>
          </a:p>
        </p:txBody>
      </p:sp>
      <p:sp>
        <p:nvSpPr>
          <p:cNvPr id="1956" name="Google Shape;1956;p49"/>
          <p:cNvSpPr/>
          <p:nvPr/>
        </p:nvSpPr>
        <p:spPr>
          <a:xfrm>
            <a:off x="3957400" y="2924828"/>
            <a:ext cx="1229175" cy="298166"/>
          </a:xfrm>
          <a:custGeom>
            <a:avLst/>
            <a:gdLst/>
            <a:ahLst/>
            <a:cxnLst/>
            <a:rect l="l" t="t" r="r" b="b"/>
            <a:pathLst>
              <a:path w="49167" h="6026" extrusionOk="0">
                <a:moveTo>
                  <a:pt x="2055" y="502"/>
                </a:moveTo>
                <a:cubicBezTo>
                  <a:pt x="1849" y="685"/>
                  <a:pt x="1667" y="867"/>
                  <a:pt x="1461" y="1073"/>
                </a:cubicBezTo>
                <a:lnTo>
                  <a:pt x="1027" y="502"/>
                </a:lnTo>
                <a:close/>
                <a:moveTo>
                  <a:pt x="3264" y="502"/>
                </a:moveTo>
                <a:cubicBezTo>
                  <a:pt x="2853" y="913"/>
                  <a:pt x="2443" y="1347"/>
                  <a:pt x="2032" y="1758"/>
                </a:cubicBezTo>
                <a:lnTo>
                  <a:pt x="1575" y="1187"/>
                </a:lnTo>
                <a:cubicBezTo>
                  <a:pt x="1804" y="959"/>
                  <a:pt x="2055" y="731"/>
                  <a:pt x="2283" y="502"/>
                </a:cubicBezTo>
                <a:close/>
                <a:moveTo>
                  <a:pt x="4771" y="502"/>
                </a:moveTo>
                <a:cubicBezTo>
                  <a:pt x="4063" y="1187"/>
                  <a:pt x="3378" y="1895"/>
                  <a:pt x="2694" y="2579"/>
                </a:cubicBezTo>
                <a:lnTo>
                  <a:pt x="2237" y="2032"/>
                </a:lnTo>
                <a:cubicBezTo>
                  <a:pt x="2739" y="1529"/>
                  <a:pt x="3242" y="1004"/>
                  <a:pt x="3744" y="502"/>
                </a:cubicBezTo>
                <a:close/>
                <a:moveTo>
                  <a:pt x="6163" y="502"/>
                </a:moveTo>
                <a:cubicBezTo>
                  <a:pt x="4497" y="2169"/>
                  <a:pt x="2853" y="3835"/>
                  <a:pt x="1210" y="5547"/>
                </a:cubicBezTo>
                <a:lnTo>
                  <a:pt x="1027" y="5547"/>
                </a:lnTo>
                <a:lnTo>
                  <a:pt x="3036" y="3013"/>
                </a:lnTo>
                <a:lnTo>
                  <a:pt x="2853" y="2785"/>
                </a:lnTo>
                <a:cubicBezTo>
                  <a:pt x="3607" y="2032"/>
                  <a:pt x="4360" y="1256"/>
                  <a:pt x="5136" y="502"/>
                </a:cubicBezTo>
                <a:close/>
                <a:moveTo>
                  <a:pt x="7555" y="502"/>
                </a:moveTo>
                <a:cubicBezTo>
                  <a:pt x="5844" y="2169"/>
                  <a:pt x="4109" y="3858"/>
                  <a:pt x="2397" y="5547"/>
                </a:cubicBezTo>
                <a:lnTo>
                  <a:pt x="1598" y="5547"/>
                </a:lnTo>
                <a:cubicBezTo>
                  <a:pt x="3356" y="3880"/>
                  <a:pt x="5090" y="2191"/>
                  <a:pt x="6848" y="502"/>
                </a:cubicBezTo>
                <a:close/>
                <a:moveTo>
                  <a:pt x="8628" y="502"/>
                </a:moveTo>
                <a:cubicBezTo>
                  <a:pt x="6985" y="2169"/>
                  <a:pt x="5364" y="3835"/>
                  <a:pt x="3766" y="5547"/>
                </a:cubicBezTo>
                <a:lnTo>
                  <a:pt x="2648" y="5547"/>
                </a:lnTo>
                <a:cubicBezTo>
                  <a:pt x="4383" y="3858"/>
                  <a:pt x="6095" y="2191"/>
                  <a:pt x="7807" y="502"/>
                </a:cubicBezTo>
                <a:close/>
                <a:moveTo>
                  <a:pt x="9998" y="502"/>
                </a:moveTo>
                <a:cubicBezTo>
                  <a:pt x="8332" y="2169"/>
                  <a:pt x="6688" y="3835"/>
                  <a:pt x="5068" y="5547"/>
                </a:cubicBezTo>
                <a:lnTo>
                  <a:pt x="4155" y="5547"/>
                </a:lnTo>
                <a:cubicBezTo>
                  <a:pt x="5752" y="3858"/>
                  <a:pt x="7350" y="2169"/>
                  <a:pt x="8948" y="502"/>
                </a:cubicBezTo>
                <a:close/>
                <a:moveTo>
                  <a:pt x="12326" y="502"/>
                </a:moveTo>
                <a:cubicBezTo>
                  <a:pt x="10568" y="2191"/>
                  <a:pt x="8788" y="3858"/>
                  <a:pt x="7031" y="5547"/>
                </a:cubicBezTo>
                <a:lnTo>
                  <a:pt x="5456" y="5547"/>
                </a:lnTo>
                <a:cubicBezTo>
                  <a:pt x="7076" y="3835"/>
                  <a:pt x="8720" y="2169"/>
                  <a:pt x="10363" y="502"/>
                </a:cubicBezTo>
                <a:close/>
                <a:moveTo>
                  <a:pt x="14106" y="502"/>
                </a:moveTo>
                <a:cubicBezTo>
                  <a:pt x="12349" y="2191"/>
                  <a:pt x="10568" y="3858"/>
                  <a:pt x="8811" y="5547"/>
                </a:cubicBezTo>
                <a:lnTo>
                  <a:pt x="7396" y="5547"/>
                </a:lnTo>
                <a:cubicBezTo>
                  <a:pt x="9108" y="3858"/>
                  <a:pt x="10842" y="2191"/>
                  <a:pt x="12554" y="502"/>
                </a:cubicBezTo>
                <a:close/>
                <a:moveTo>
                  <a:pt x="15864" y="502"/>
                </a:moveTo>
                <a:cubicBezTo>
                  <a:pt x="14084" y="2169"/>
                  <a:pt x="12280" y="3812"/>
                  <a:pt x="10568" y="5547"/>
                </a:cubicBezTo>
                <a:lnTo>
                  <a:pt x="9085" y="5547"/>
                </a:lnTo>
                <a:cubicBezTo>
                  <a:pt x="10820" y="3858"/>
                  <a:pt x="12554" y="2169"/>
                  <a:pt x="14289" y="502"/>
                </a:cubicBezTo>
                <a:close/>
                <a:moveTo>
                  <a:pt x="17005" y="502"/>
                </a:moveTo>
                <a:cubicBezTo>
                  <a:pt x="15339" y="2169"/>
                  <a:pt x="13695" y="3858"/>
                  <a:pt x="12052" y="5547"/>
                </a:cubicBezTo>
                <a:lnTo>
                  <a:pt x="10911" y="5547"/>
                </a:lnTo>
                <a:cubicBezTo>
                  <a:pt x="12646" y="3835"/>
                  <a:pt x="14403" y="2169"/>
                  <a:pt x="16161" y="502"/>
                </a:cubicBezTo>
                <a:close/>
                <a:moveTo>
                  <a:pt x="18534" y="502"/>
                </a:moveTo>
                <a:cubicBezTo>
                  <a:pt x="16868" y="2169"/>
                  <a:pt x="15202" y="3858"/>
                  <a:pt x="13536" y="5547"/>
                </a:cubicBezTo>
                <a:lnTo>
                  <a:pt x="12166" y="5547"/>
                </a:lnTo>
                <a:cubicBezTo>
                  <a:pt x="13832" y="3858"/>
                  <a:pt x="15544" y="2169"/>
                  <a:pt x="17233" y="502"/>
                </a:cubicBezTo>
                <a:close/>
                <a:moveTo>
                  <a:pt x="19539" y="502"/>
                </a:moveTo>
                <a:cubicBezTo>
                  <a:pt x="17850" y="2146"/>
                  <a:pt x="16229" y="3835"/>
                  <a:pt x="14631" y="5547"/>
                </a:cubicBezTo>
                <a:lnTo>
                  <a:pt x="13787" y="5547"/>
                </a:lnTo>
                <a:cubicBezTo>
                  <a:pt x="15453" y="3858"/>
                  <a:pt x="17096" y="2169"/>
                  <a:pt x="18786" y="502"/>
                </a:cubicBezTo>
                <a:close/>
                <a:moveTo>
                  <a:pt x="21479" y="502"/>
                </a:moveTo>
                <a:cubicBezTo>
                  <a:pt x="21091" y="867"/>
                  <a:pt x="20703" y="1256"/>
                  <a:pt x="20315" y="1621"/>
                </a:cubicBezTo>
                <a:cubicBezTo>
                  <a:pt x="19014" y="2922"/>
                  <a:pt x="17667" y="4246"/>
                  <a:pt x="16343" y="5547"/>
                </a:cubicBezTo>
                <a:lnTo>
                  <a:pt x="14860" y="5547"/>
                </a:lnTo>
                <a:cubicBezTo>
                  <a:pt x="16206" y="4109"/>
                  <a:pt x="17553" y="2693"/>
                  <a:pt x="18945" y="1324"/>
                </a:cubicBezTo>
                <a:cubicBezTo>
                  <a:pt x="19219" y="1050"/>
                  <a:pt x="19516" y="776"/>
                  <a:pt x="19790" y="502"/>
                </a:cubicBezTo>
                <a:close/>
                <a:moveTo>
                  <a:pt x="23191" y="502"/>
                </a:moveTo>
                <a:cubicBezTo>
                  <a:pt x="22734" y="959"/>
                  <a:pt x="22278" y="1415"/>
                  <a:pt x="21844" y="1895"/>
                </a:cubicBezTo>
                <a:cubicBezTo>
                  <a:pt x="20657" y="3104"/>
                  <a:pt x="19470" y="4337"/>
                  <a:pt x="18283" y="5547"/>
                </a:cubicBezTo>
                <a:lnTo>
                  <a:pt x="16503" y="5547"/>
                </a:lnTo>
                <a:cubicBezTo>
                  <a:pt x="17621" y="4451"/>
                  <a:pt x="18763" y="3378"/>
                  <a:pt x="19858" y="2283"/>
                </a:cubicBezTo>
                <a:cubicBezTo>
                  <a:pt x="20452" y="1689"/>
                  <a:pt x="21045" y="1096"/>
                  <a:pt x="21639" y="502"/>
                </a:cubicBezTo>
                <a:close/>
                <a:moveTo>
                  <a:pt x="25428" y="502"/>
                </a:moveTo>
                <a:cubicBezTo>
                  <a:pt x="24309" y="1644"/>
                  <a:pt x="23168" y="2762"/>
                  <a:pt x="22027" y="3880"/>
                </a:cubicBezTo>
                <a:cubicBezTo>
                  <a:pt x="21456" y="4428"/>
                  <a:pt x="20885" y="4976"/>
                  <a:pt x="20338" y="5547"/>
                </a:cubicBezTo>
                <a:lnTo>
                  <a:pt x="18512" y="5547"/>
                </a:lnTo>
                <a:cubicBezTo>
                  <a:pt x="19653" y="4360"/>
                  <a:pt x="20817" y="3173"/>
                  <a:pt x="21935" y="1986"/>
                </a:cubicBezTo>
                <a:cubicBezTo>
                  <a:pt x="22415" y="1484"/>
                  <a:pt x="22917" y="1004"/>
                  <a:pt x="23419" y="502"/>
                </a:cubicBezTo>
                <a:close/>
                <a:moveTo>
                  <a:pt x="26889" y="502"/>
                </a:moveTo>
                <a:cubicBezTo>
                  <a:pt x="25519" y="1917"/>
                  <a:pt x="24127" y="3310"/>
                  <a:pt x="22689" y="4679"/>
                </a:cubicBezTo>
                <a:cubicBezTo>
                  <a:pt x="22392" y="4976"/>
                  <a:pt x="22072" y="5250"/>
                  <a:pt x="21776" y="5547"/>
                </a:cubicBezTo>
                <a:lnTo>
                  <a:pt x="20589" y="5547"/>
                </a:lnTo>
                <a:cubicBezTo>
                  <a:pt x="22323" y="3858"/>
                  <a:pt x="24035" y="2191"/>
                  <a:pt x="25770" y="502"/>
                </a:cubicBezTo>
                <a:close/>
                <a:moveTo>
                  <a:pt x="27916" y="502"/>
                </a:moveTo>
                <a:cubicBezTo>
                  <a:pt x="26569" y="1826"/>
                  <a:pt x="25245" y="3127"/>
                  <a:pt x="23898" y="4451"/>
                </a:cubicBezTo>
                <a:cubicBezTo>
                  <a:pt x="23533" y="4816"/>
                  <a:pt x="23145" y="5181"/>
                  <a:pt x="22780" y="5547"/>
                </a:cubicBezTo>
                <a:lnTo>
                  <a:pt x="22004" y="5547"/>
                </a:lnTo>
                <a:cubicBezTo>
                  <a:pt x="22072" y="5455"/>
                  <a:pt x="22141" y="5387"/>
                  <a:pt x="22232" y="5318"/>
                </a:cubicBezTo>
                <a:cubicBezTo>
                  <a:pt x="23898" y="3743"/>
                  <a:pt x="25542" y="2123"/>
                  <a:pt x="27162" y="502"/>
                </a:cubicBezTo>
                <a:close/>
                <a:moveTo>
                  <a:pt x="28966" y="502"/>
                </a:moveTo>
                <a:cubicBezTo>
                  <a:pt x="27299" y="2169"/>
                  <a:pt x="25656" y="3858"/>
                  <a:pt x="24013" y="5547"/>
                </a:cubicBezTo>
                <a:lnTo>
                  <a:pt x="22985" y="5547"/>
                </a:lnTo>
                <a:cubicBezTo>
                  <a:pt x="23122" y="5387"/>
                  <a:pt x="23282" y="5250"/>
                  <a:pt x="23419" y="5113"/>
                </a:cubicBezTo>
                <a:cubicBezTo>
                  <a:pt x="24994" y="3561"/>
                  <a:pt x="26569" y="2032"/>
                  <a:pt x="28144" y="502"/>
                </a:cubicBezTo>
                <a:close/>
                <a:moveTo>
                  <a:pt x="30426" y="502"/>
                </a:moveTo>
                <a:cubicBezTo>
                  <a:pt x="28897" y="2009"/>
                  <a:pt x="27345" y="3515"/>
                  <a:pt x="25861" y="5044"/>
                </a:cubicBezTo>
                <a:cubicBezTo>
                  <a:pt x="25702" y="5204"/>
                  <a:pt x="25542" y="5364"/>
                  <a:pt x="25382" y="5547"/>
                </a:cubicBezTo>
                <a:lnTo>
                  <a:pt x="24789" y="5547"/>
                </a:lnTo>
                <a:cubicBezTo>
                  <a:pt x="26455" y="3858"/>
                  <a:pt x="28098" y="2191"/>
                  <a:pt x="29719" y="502"/>
                </a:cubicBezTo>
                <a:close/>
                <a:moveTo>
                  <a:pt x="31933" y="502"/>
                </a:moveTo>
                <a:cubicBezTo>
                  <a:pt x="30244" y="2191"/>
                  <a:pt x="28578" y="3858"/>
                  <a:pt x="26911" y="5547"/>
                </a:cubicBezTo>
                <a:lnTo>
                  <a:pt x="25610" y="5547"/>
                </a:lnTo>
                <a:cubicBezTo>
                  <a:pt x="25724" y="5410"/>
                  <a:pt x="25861" y="5296"/>
                  <a:pt x="25976" y="5159"/>
                </a:cubicBezTo>
                <a:cubicBezTo>
                  <a:pt x="27528" y="3584"/>
                  <a:pt x="29125" y="2032"/>
                  <a:pt x="30723" y="502"/>
                </a:cubicBezTo>
                <a:close/>
                <a:moveTo>
                  <a:pt x="34056" y="502"/>
                </a:moveTo>
                <a:cubicBezTo>
                  <a:pt x="32298" y="2191"/>
                  <a:pt x="30518" y="3858"/>
                  <a:pt x="28760" y="5547"/>
                </a:cubicBezTo>
                <a:lnTo>
                  <a:pt x="27231" y="5547"/>
                </a:lnTo>
                <a:cubicBezTo>
                  <a:pt x="28943" y="3858"/>
                  <a:pt x="30678" y="2191"/>
                  <a:pt x="32389" y="502"/>
                </a:cubicBezTo>
                <a:close/>
                <a:moveTo>
                  <a:pt x="35516" y="502"/>
                </a:moveTo>
                <a:cubicBezTo>
                  <a:pt x="33805" y="2191"/>
                  <a:pt x="32070" y="3880"/>
                  <a:pt x="30335" y="5547"/>
                </a:cubicBezTo>
                <a:lnTo>
                  <a:pt x="28966" y="5547"/>
                </a:lnTo>
                <a:cubicBezTo>
                  <a:pt x="30723" y="3858"/>
                  <a:pt x="32504" y="2191"/>
                  <a:pt x="34284" y="502"/>
                </a:cubicBezTo>
                <a:close/>
                <a:moveTo>
                  <a:pt x="37685" y="502"/>
                </a:moveTo>
                <a:cubicBezTo>
                  <a:pt x="35996" y="2169"/>
                  <a:pt x="34307" y="3858"/>
                  <a:pt x="32618" y="5547"/>
                </a:cubicBezTo>
                <a:lnTo>
                  <a:pt x="30563" y="5547"/>
                </a:lnTo>
                <a:cubicBezTo>
                  <a:pt x="32321" y="3880"/>
                  <a:pt x="34033" y="2191"/>
                  <a:pt x="35768" y="502"/>
                </a:cubicBezTo>
                <a:close/>
                <a:moveTo>
                  <a:pt x="39032" y="502"/>
                </a:moveTo>
                <a:cubicBezTo>
                  <a:pt x="38986" y="571"/>
                  <a:pt x="38917" y="616"/>
                  <a:pt x="38872" y="685"/>
                </a:cubicBezTo>
                <a:cubicBezTo>
                  <a:pt x="37251" y="2305"/>
                  <a:pt x="35631" y="3926"/>
                  <a:pt x="33987" y="5547"/>
                </a:cubicBezTo>
                <a:lnTo>
                  <a:pt x="32846" y="5547"/>
                </a:lnTo>
                <a:cubicBezTo>
                  <a:pt x="34558" y="3858"/>
                  <a:pt x="36270" y="2169"/>
                  <a:pt x="37959" y="502"/>
                </a:cubicBezTo>
                <a:close/>
                <a:moveTo>
                  <a:pt x="40470" y="502"/>
                </a:moveTo>
                <a:cubicBezTo>
                  <a:pt x="39762" y="1278"/>
                  <a:pt x="39032" y="2032"/>
                  <a:pt x="38301" y="2785"/>
                </a:cubicBezTo>
                <a:cubicBezTo>
                  <a:pt x="37388" y="3698"/>
                  <a:pt x="36475" y="4611"/>
                  <a:pt x="35562" y="5547"/>
                </a:cubicBezTo>
                <a:lnTo>
                  <a:pt x="34284" y="5547"/>
                </a:lnTo>
                <a:cubicBezTo>
                  <a:pt x="35859" y="3972"/>
                  <a:pt x="37434" y="2397"/>
                  <a:pt x="39009" y="822"/>
                </a:cubicBezTo>
                <a:cubicBezTo>
                  <a:pt x="39100" y="708"/>
                  <a:pt x="39214" y="616"/>
                  <a:pt x="39305" y="502"/>
                </a:cubicBezTo>
                <a:close/>
                <a:moveTo>
                  <a:pt x="41565" y="502"/>
                </a:moveTo>
                <a:cubicBezTo>
                  <a:pt x="39830" y="2191"/>
                  <a:pt x="38096" y="3858"/>
                  <a:pt x="36361" y="5547"/>
                </a:cubicBezTo>
                <a:lnTo>
                  <a:pt x="35699" y="5547"/>
                </a:lnTo>
                <a:cubicBezTo>
                  <a:pt x="37320" y="3858"/>
                  <a:pt x="38963" y="2169"/>
                  <a:pt x="40607" y="502"/>
                </a:cubicBezTo>
                <a:close/>
                <a:moveTo>
                  <a:pt x="43619" y="502"/>
                </a:moveTo>
                <a:cubicBezTo>
                  <a:pt x="41930" y="2191"/>
                  <a:pt x="40241" y="3858"/>
                  <a:pt x="38529" y="5547"/>
                </a:cubicBezTo>
                <a:lnTo>
                  <a:pt x="36954" y="5547"/>
                </a:lnTo>
                <a:cubicBezTo>
                  <a:pt x="38644" y="3858"/>
                  <a:pt x="40310" y="2191"/>
                  <a:pt x="41976" y="502"/>
                </a:cubicBezTo>
                <a:close/>
                <a:moveTo>
                  <a:pt x="44943" y="502"/>
                </a:moveTo>
                <a:cubicBezTo>
                  <a:pt x="43323" y="2214"/>
                  <a:pt x="41634" y="3880"/>
                  <a:pt x="39945" y="5547"/>
                </a:cubicBezTo>
                <a:lnTo>
                  <a:pt x="38781" y="5547"/>
                </a:lnTo>
                <a:cubicBezTo>
                  <a:pt x="40492" y="3880"/>
                  <a:pt x="42204" y="2191"/>
                  <a:pt x="43916" y="502"/>
                </a:cubicBezTo>
                <a:close/>
                <a:moveTo>
                  <a:pt x="45834" y="502"/>
                </a:moveTo>
                <a:cubicBezTo>
                  <a:pt x="44738" y="1735"/>
                  <a:pt x="43642" y="2990"/>
                  <a:pt x="42524" y="4200"/>
                </a:cubicBezTo>
                <a:cubicBezTo>
                  <a:pt x="42113" y="4656"/>
                  <a:pt x="41679" y="5090"/>
                  <a:pt x="41246" y="5547"/>
                </a:cubicBezTo>
                <a:lnTo>
                  <a:pt x="40401" y="5547"/>
                </a:lnTo>
                <a:cubicBezTo>
                  <a:pt x="42067" y="3903"/>
                  <a:pt x="43734" y="2214"/>
                  <a:pt x="45331" y="502"/>
                </a:cubicBezTo>
                <a:close/>
                <a:moveTo>
                  <a:pt x="46610" y="502"/>
                </a:moveTo>
                <a:lnTo>
                  <a:pt x="46792" y="731"/>
                </a:lnTo>
                <a:cubicBezTo>
                  <a:pt x="45628" y="2077"/>
                  <a:pt x="44487" y="3447"/>
                  <a:pt x="43277" y="4702"/>
                </a:cubicBezTo>
                <a:cubicBezTo>
                  <a:pt x="43026" y="4976"/>
                  <a:pt x="42752" y="5273"/>
                  <a:pt x="42478" y="5547"/>
                </a:cubicBezTo>
                <a:lnTo>
                  <a:pt x="41405" y="5547"/>
                </a:lnTo>
                <a:cubicBezTo>
                  <a:pt x="42980" y="3880"/>
                  <a:pt x="44532" y="2191"/>
                  <a:pt x="46107" y="502"/>
                </a:cubicBezTo>
                <a:close/>
                <a:moveTo>
                  <a:pt x="46929" y="913"/>
                </a:moveTo>
                <a:lnTo>
                  <a:pt x="47386" y="1484"/>
                </a:lnTo>
                <a:cubicBezTo>
                  <a:pt x="46062" y="2808"/>
                  <a:pt x="44784" y="4177"/>
                  <a:pt x="43483" y="5547"/>
                </a:cubicBezTo>
                <a:lnTo>
                  <a:pt x="42706" y="5547"/>
                </a:lnTo>
                <a:cubicBezTo>
                  <a:pt x="42935" y="5296"/>
                  <a:pt x="43186" y="5067"/>
                  <a:pt x="43414" y="4839"/>
                </a:cubicBezTo>
                <a:cubicBezTo>
                  <a:pt x="44647" y="3584"/>
                  <a:pt x="45788" y="2237"/>
                  <a:pt x="46929" y="913"/>
                </a:cubicBezTo>
                <a:close/>
                <a:moveTo>
                  <a:pt x="47523" y="1644"/>
                </a:moveTo>
                <a:lnTo>
                  <a:pt x="48162" y="2488"/>
                </a:lnTo>
                <a:cubicBezTo>
                  <a:pt x="47294" y="3515"/>
                  <a:pt x="46381" y="4542"/>
                  <a:pt x="45468" y="5547"/>
                </a:cubicBezTo>
                <a:lnTo>
                  <a:pt x="43802" y="5547"/>
                </a:lnTo>
                <a:cubicBezTo>
                  <a:pt x="45035" y="4246"/>
                  <a:pt x="46267" y="2945"/>
                  <a:pt x="47523" y="1644"/>
                </a:cubicBezTo>
                <a:close/>
                <a:moveTo>
                  <a:pt x="48276" y="2625"/>
                </a:moveTo>
                <a:lnTo>
                  <a:pt x="48550" y="2967"/>
                </a:lnTo>
                <a:lnTo>
                  <a:pt x="46610" y="5547"/>
                </a:lnTo>
                <a:lnTo>
                  <a:pt x="45742" y="5547"/>
                </a:lnTo>
                <a:cubicBezTo>
                  <a:pt x="46610" y="4588"/>
                  <a:pt x="47454" y="3607"/>
                  <a:pt x="48276" y="2625"/>
                </a:cubicBezTo>
                <a:close/>
                <a:moveTo>
                  <a:pt x="0" y="0"/>
                </a:moveTo>
                <a:lnTo>
                  <a:pt x="2397" y="3013"/>
                </a:lnTo>
                <a:lnTo>
                  <a:pt x="0" y="6026"/>
                </a:lnTo>
                <a:lnTo>
                  <a:pt x="46861" y="6026"/>
                </a:lnTo>
                <a:lnTo>
                  <a:pt x="49166" y="2967"/>
                </a:lnTo>
                <a:lnTo>
                  <a:pt x="4686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Itim" panose="020B0604020202020204" charset="-34"/>
              <a:cs typeface="Itim" panose="020B0604020202020204" charset="-34"/>
            </a:endParaRPr>
          </a:p>
        </p:txBody>
      </p:sp>
      <p:sp>
        <p:nvSpPr>
          <p:cNvPr id="1957" name="Google Shape;1957;p49"/>
          <p:cNvSpPr/>
          <p:nvPr/>
        </p:nvSpPr>
        <p:spPr>
          <a:xfrm>
            <a:off x="2724825" y="2924828"/>
            <a:ext cx="1229175" cy="298166"/>
          </a:xfrm>
          <a:custGeom>
            <a:avLst/>
            <a:gdLst/>
            <a:ahLst/>
            <a:cxnLst/>
            <a:rect l="l" t="t" r="r" b="b"/>
            <a:pathLst>
              <a:path w="49167" h="6026" extrusionOk="0">
                <a:moveTo>
                  <a:pt x="2055" y="502"/>
                </a:moveTo>
                <a:cubicBezTo>
                  <a:pt x="1872" y="685"/>
                  <a:pt x="1667" y="867"/>
                  <a:pt x="1461" y="1073"/>
                </a:cubicBezTo>
                <a:lnTo>
                  <a:pt x="1028" y="502"/>
                </a:lnTo>
                <a:close/>
                <a:moveTo>
                  <a:pt x="3265" y="502"/>
                </a:moveTo>
                <a:cubicBezTo>
                  <a:pt x="2854" y="913"/>
                  <a:pt x="2443" y="1347"/>
                  <a:pt x="2032" y="1758"/>
                </a:cubicBezTo>
                <a:lnTo>
                  <a:pt x="1576" y="1187"/>
                </a:lnTo>
                <a:cubicBezTo>
                  <a:pt x="1804" y="959"/>
                  <a:pt x="2055" y="731"/>
                  <a:pt x="2283" y="502"/>
                </a:cubicBezTo>
                <a:close/>
                <a:moveTo>
                  <a:pt x="4771" y="502"/>
                </a:moveTo>
                <a:cubicBezTo>
                  <a:pt x="4064" y="1187"/>
                  <a:pt x="3379" y="1895"/>
                  <a:pt x="2694" y="2579"/>
                </a:cubicBezTo>
                <a:lnTo>
                  <a:pt x="2238" y="2032"/>
                </a:lnTo>
                <a:cubicBezTo>
                  <a:pt x="2740" y="1529"/>
                  <a:pt x="3242" y="1004"/>
                  <a:pt x="3744" y="502"/>
                </a:cubicBezTo>
                <a:close/>
                <a:moveTo>
                  <a:pt x="6163" y="502"/>
                </a:moveTo>
                <a:cubicBezTo>
                  <a:pt x="4497" y="2169"/>
                  <a:pt x="2854" y="3835"/>
                  <a:pt x="1210" y="5547"/>
                </a:cubicBezTo>
                <a:lnTo>
                  <a:pt x="1028" y="5547"/>
                </a:lnTo>
                <a:lnTo>
                  <a:pt x="3036" y="3013"/>
                </a:lnTo>
                <a:lnTo>
                  <a:pt x="2854" y="2785"/>
                </a:lnTo>
                <a:cubicBezTo>
                  <a:pt x="3607" y="2032"/>
                  <a:pt x="4360" y="1256"/>
                  <a:pt x="5136" y="502"/>
                </a:cubicBezTo>
                <a:close/>
                <a:moveTo>
                  <a:pt x="7556" y="502"/>
                </a:moveTo>
                <a:cubicBezTo>
                  <a:pt x="5844" y="2169"/>
                  <a:pt x="4109" y="3858"/>
                  <a:pt x="2420" y="5547"/>
                </a:cubicBezTo>
                <a:lnTo>
                  <a:pt x="1598" y="5547"/>
                </a:lnTo>
                <a:cubicBezTo>
                  <a:pt x="3356" y="3880"/>
                  <a:pt x="5114" y="2191"/>
                  <a:pt x="6848" y="502"/>
                </a:cubicBezTo>
                <a:close/>
                <a:moveTo>
                  <a:pt x="8629" y="502"/>
                </a:moveTo>
                <a:cubicBezTo>
                  <a:pt x="6985" y="2169"/>
                  <a:pt x="5365" y="3835"/>
                  <a:pt x="3767" y="5547"/>
                </a:cubicBezTo>
                <a:lnTo>
                  <a:pt x="2648" y="5547"/>
                </a:lnTo>
                <a:cubicBezTo>
                  <a:pt x="4383" y="3858"/>
                  <a:pt x="6095" y="2191"/>
                  <a:pt x="7807" y="502"/>
                </a:cubicBezTo>
                <a:close/>
                <a:moveTo>
                  <a:pt x="9998" y="502"/>
                </a:moveTo>
                <a:cubicBezTo>
                  <a:pt x="8332" y="2169"/>
                  <a:pt x="6688" y="3835"/>
                  <a:pt x="5068" y="5547"/>
                </a:cubicBezTo>
                <a:lnTo>
                  <a:pt x="4155" y="5547"/>
                </a:lnTo>
                <a:cubicBezTo>
                  <a:pt x="5753" y="3858"/>
                  <a:pt x="7350" y="2169"/>
                  <a:pt x="8948" y="502"/>
                </a:cubicBezTo>
                <a:close/>
                <a:moveTo>
                  <a:pt x="12326" y="502"/>
                </a:moveTo>
                <a:cubicBezTo>
                  <a:pt x="10569" y="2191"/>
                  <a:pt x="8788" y="3858"/>
                  <a:pt x="7031" y="5547"/>
                </a:cubicBezTo>
                <a:lnTo>
                  <a:pt x="5456" y="5547"/>
                </a:lnTo>
                <a:cubicBezTo>
                  <a:pt x="7076" y="3835"/>
                  <a:pt x="8720" y="2169"/>
                  <a:pt x="10363" y="502"/>
                </a:cubicBezTo>
                <a:close/>
                <a:moveTo>
                  <a:pt x="14130" y="502"/>
                </a:moveTo>
                <a:cubicBezTo>
                  <a:pt x="12349" y="2191"/>
                  <a:pt x="10569" y="3858"/>
                  <a:pt x="8811" y="5547"/>
                </a:cubicBezTo>
                <a:lnTo>
                  <a:pt x="7396" y="5547"/>
                </a:lnTo>
                <a:cubicBezTo>
                  <a:pt x="9108" y="3858"/>
                  <a:pt x="10843" y="2191"/>
                  <a:pt x="12555" y="502"/>
                </a:cubicBezTo>
                <a:close/>
                <a:moveTo>
                  <a:pt x="15887" y="502"/>
                </a:moveTo>
                <a:cubicBezTo>
                  <a:pt x="14084" y="2169"/>
                  <a:pt x="12281" y="3812"/>
                  <a:pt x="10569" y="5547"/>
                </a:cubicBezTo>
                <a:lnTo>
                  <a:pt x="9085" y="5547"/>
                </a:lnTo>
                <a:cubicBezTo>
                  <a:pt x="10820" y="3858"/>
                  <a:pt x="12555" y="2169"/>
                  <a:pt x="14289" y="502"/>
                </a:cubicBezTo>
                <a:close/>
                <a:moveTo>
                  <a:pt x="17006" y="502"/>
                </a:moveTo>
                <a:cubicBezTo>
                  <a:pt x="15339" y="2169"/>
                  <a:pt x="13696" y="3858"/>
                  <a:pt x="12052" y="5547"/>
                </a:cubicBezTo>
                <a:lnTo>
                  <a:pt x="10911" y="5547"/>
                </a:lnTo>
                <a:cubicBezTo>
                  <a:pt x="12646" y="3835"/>
                  <a:pt x="14426" y="2169"/>
                  <a:pt x="16161" y="502"/>
                </a:cubicBezTo>
                <a:close/>
                <a:moveTo>
                  <a:pt x="18535" y="502"/>
                </a:moveTo>
                <a:cubicBezTo>
                  <a:pt x="16869" y="2169"/>
                  <a:pt x="15202" y="3858"/>
                  <a:pt x="13536" y="5547"/>
                </a:cubicBezTo>
                <a:lnTo>
                  <a:pt x="12167" y="5547"/>
                </a:lnTo>
                <a:cubicBezTo>
                  <a:pt x="13833" y="3858"/>
                  <a:pt x="15545" y="2169"/>
                  <a:pt x="17234" y="502"/>
                </a:cubicBezTo>
                <a:close/>
                <a:moveTo>
                  <a:pt x="19539" y="502"/>
                </a:moveTo>
                <a:cubicBezTo>
                  <a:pt x="17850" y="2146"/>
                  <a:pt x="16229" y="3835"/>
                  <a:pt x="14632" y="5547"/>
                </a:cubicBezTo>
                <a:lnTo>
                  <a:pt x="13787" y="5547"/>
                </a:lnTo>
                <a:cubicBezTo>
                  <a:pt x="15453" y="3858"/>
                  <a:pt x="17097" y="2169"/>
                  <a:pt x="18786" y="502"/>
                </a:cubicBezTo>
                <a:close/>
                <a:moveTo>
                  <a:pt x="21479" y="502"/>
                </a:moveTo>
                <a:cubicBezTo>
                  <a:pt x="21091" y="867"/>
                  <a:pt x="20703" y="1256"/>
                  <a:pt x="20338" y="1621"/>
                </a:cubicBezTo>
                <a:cubicBezTo>
                  <a:pt x="19014" y="2922"/>
                  <a:pt x="17690" y="4246"/>
                  <a:pt x="16344" y="5547"/>
                </a:cubicBezTo>
                <a:lnTo>
                  <a:pt x="14860" y="5547"/>
                </a:lnTo>
                <a:cubicBezTo>
                  <a:pt x="16207" y="4109"/>
                  <a:pt x="17553" y="2693"/>
                  <a:pt x="18946" y="1324"/>
                </a:cubicBezTo>
                <a:cubicBezTo>
                  <a:pt x="19220" y="1050"/>
                  <a:pt x="19516" y="776"/>
                  <a:pt x="19790" y="502"/>
                </a:cubicBezTo>
                <a:close/>
                <a:moveTo>
                  <a:pt x="23191" y="502"/>
                </a:moveTo>
                <a:cubicBezTo>
                  <a:pt x="22735" y="959"/>
                  <a:pt x="22278" y="1415"/>
                  <a:pt x="21844" y="1895"/>
                </a:cubicBezTo>
                <a:cubicBezTo>
                  <a:pt x="20658" y="3104"/>
                  <a:pt x="19471" y="4337"/>
                  <a:pt x="18284" y="5547"/>
                </a:cubicBezTo>
                <a:lnTo>
                  <a:pt x="16503" y="5547"/>
                </a:lnTo>
                <a:cubicBezTo>
                  <a:pt x="17622" y="4451"/>
                  <a:pt x="18763" y="3378"/>
                  <a:pt x="19859" y="2283"/>
                </a:cubicBezTo>
                <a:cubicBezTo>
                  <a:pt x="20452" y="1689"/>
                  <a:pt x="21046" y="1096"/>
                  <a:pt x="21639" y="502"/>
                </a:cubicBezTo>
                <a:close/>
                <a:moveTo>
                  <a:pt x="25428" y="502"/>
                </a:moveTo>
                <a:cubicBezTo>
                  <a:pt x="24310" y="1644"/>
                  <a:pt x="23168" y="2762"/>
                  <a:pt x="22027" y="3880"/>
                </a:cubicBezTo>
                <a:cubicBezTo>
                  <a:pt x="21456" y="4428"/>
                  <a:pt x="20886" y="4976"/>
                  <a:pt x="20338" y="5547"/>
                </a:cubicBezTo>
                <a:lnTo>
                  <a:pt x="18512" y="5547"/>
                </a:lnTo>
                <a:cubicBezTo>
                  <a:pt x="19653" y="4360"/>
                  <a:pt x="20817" y="3173"/>
                  <a:pt x="21936" y="1986"/>
                </a:cubicBezTo>
                <a:cubicBezTo>
                  <a:pt x="22415" y="1484"/>
                  <a:pt x="22917" y="1004"/>
                  <a:pt x="23419" y="502"/>
                </a:cubicBezTo>
                <a:close/>
                <a:moveTo>
                  <a:pt x="26889" y="502"/>
                </a:moveTo>
                <a:cubicBezTo>
                  <a:pt x="25519" y="1917"/>
                  <a:pt x="24127" y="3310"/>
                  <a:pt x="22689" y="4679"/>
                </a:cubicBezTo>
                <a:cubicBezTo>
                  <a:pt x="22392" y="4976"/>
                  <a:pt x="22073" y="5250"/>
                  <a:pt x="21776" y="5547"/>
                </a:cubicBezTo>
                <a:lnTo>
                  <a:pt x="20589" y="5547"/>
                </a:lnTo>
                <a:cubicBezTo>
                  <a:pt x="22324" y="3858"/>
                  <a:pt x="24036" y="2191"/>
                  <a:pt x="25770" y="502"/>
                </a:cubicBezTo>
                <a:close/>
                <a:moveTo>
                  <a:pt x="27916" y="502"/>
                </a:moveTo>
                <a:cubicBezTo>
                  <a:pt x="26569" y="1826"/>
                  <a:pt x="25245" y="3127"/>
                  <a:pt x="23899" y="4451"/>
                </a:cubicBezTo>
                <a:cubicBezTo>
                  <a:pt x="23534" y="4816"/>
                  <a:pt x="23146" y="5181"/>
                  <a:pt x="22780" y="5547"/>
                </a:cubicBezTo>
                <a:lnTo>
                  <a:pt x="22004" y="5547"/>
                </a:lnTo>
                <a:cubicBezTo>
                  <a:pt x="22073" y="5455"/>
                  <a:pt x="22164" y="5387"/>
                  <a:pt x="22232" y="5318"/>
                </a:cubicBezTo>
                <a:cubicBezTo>
                  <a:pt x="23899" y="3743"/>
                  <a:pt x="25542" y="2123"/>
                  <a:pt x="27186" y="502"/>
                </a:cubicBezTo>
                <a:close/>
                <a:moveTo>
                  <a:pt x="28966" y="502"/>
                </a:moveTo>
                <a:cubicBezTo>
                  <a:pt x="27300" y="2169"/>
                  <a:pt x="25656" y="3858"/>
                  <a:pt x="24013" y="5547"/>
                </a:cubicBezTo>
                <a:lnTo>
                  <a:pt x="22986" y="5547"/>
                </a:lnTo>
                <a:cubicBezTo>
                  <a:pt x="23123" y="5387"/>
                  <a:pt x="23282" y="5250"/>
                  <a:pt x="23419" y="5113"/>
                </a:cubicBezTo>
                <a:cubicBezTo>
                  <a:pt x="24994" y="3561"/>
                  <a:pt x="26569" y="2032"/>
                  <a:pt x="28144" y="502"/>
                </a:cubicBezTo>
                <a:close/>
                <a:moveTo>
                  <a:pt x="30427" y="502"/>
                </a:moveTo>
                <a:cubicBezTo>
                  <a:pt x="28897" y="2009"/>
                  <a:pt x="27368" y="3515"/>
                  <a:pt x="25862" y="5044"/>
                </a:cubicBezTo>
                <a:cubicBezTo>
                  <a:pt x="25702" y="5204"/>
                  <a:pt x="25542" y="5364"/>
                  <a:pt x="25382" y="5547"/>
                </a:cubicBezTo>
                <a:lnTo>
                  <a:pt x="24789" y="5547"/>
                </a:lnTo>
                <a:cubicBezTo>
                  <a:pt x="26455" y="3858"/>
                  <a:pt x="28099" y="2191"/>
                  <a:pt x="29719" y="502"/>
                </a:cubicBezTo>
                <a:close/>
                <a:moveTo>
                  <a:pt x="31933" y="502"/>
                </a:moveTo>
                <a:cubicBezTo>
                  <a:pt x="30244" y="2191"/>
                  <a:pt x="28578" y="3858"/>
                  <a:pt x="26912" y="5547"/>
                </a:cubicBezTo>
                <a:lnTo>
                  <a:pt x="25611" y="5547"/>
                </a:lnTo>
                <a:cubicBezTo>
                  <a:pt x="25748" y="5410"/>
                  <a:pt x="25862" y="5296"/>
                  <a:pt x="25976" y="5159"/>
                </a:cubicBezTo>
                <a:cubicBezTo>
                  <a:pt x="27528" y="3584"/>
                  <a:pt x="29126" y="2032"/>
                  <a:pt x="30724" y="502"/>
                </a:cubicBezTo>
                <a:close/>
                <a:moveTo>
                  <a:pt x="34056" y="502"/>
                </a:moveTo>
                <a:cubicBezTo>
                  <a:pt x="32298" y="2191"/>
                  <a:pt x="30518" y="3858"/>
                  <a:pt x="28761" y="5547"/>
                </a:cubicBezTo>
                <a:lnTo>
                  <a:pt x="27231" y="5547"/>
                </a:lnTo>
                <a:cubicBezTo>
                  <a:pt x="28943" y="3858"/>
                  <a:pt x="30678" y="2191"/>
                  <a:pt x="32390" y="502"/>
                </a:cubicBezTo>
                <a:close/>
                <a:moveTo>
                  <a:pt x="35517" y="502"/>
                </a:moveTo>
                <a:cubicBezTo>
                  <a:pt x="33805" y="2191"/>
                  <a:pt x="32070" y="3880"/>
                  <a:pt x="30335" y="5547"/>
                </a:cubicBezTo>
                <a:lnTo>
                  <a:pt x="28966" y="5547"/>
                </a:lnTo>
                <a:cubicBezTo>
                  <a:pt x="30724" y="3858"/>
                  <a:pt x="32504" y="2191"/>
                  <a:pt x="34284" y="502"/>
                </a:cubicBezTo>
                <a:close/>
                <a:moveTo>
                  <a:pt x="37685" y="502"/>
                </a:moveTo>
                <a:cubicBezTo>
                  <a:pt x="35996" y="2169"/>
                  <a:pt x="34307" y="3858"/>
                  <a:pt x="32618" y="5547"/>
                </a:cubicBezTo>
                <a:lnTo>
                  <a:pt x="30564" y="5547"/>
                </a:lnTo>
                <a:cubicBezTo>
                  <a:pt x="32321" y="3880"/>
                  <a:pt x="34033" y="2191"/>
                  <a:pt x="35768" y="502"/>
                </a:cubicBezTo>
                <a:close/>
                <a:moveTo>
                  <a:pt x="39032" y="502"/>
                </a:moveTo>
                <a:cubicBezTo>
                  <a:pt x="38986" y="571"/>
                  <a:pt x="38918" y="616"/>
                  <a:pt x="38872" y="685"/>
                </a:cubicBezTo>
                <a:cubicBezTo>
                  <a:pt x="37252" y="2305"/>
                  <a:pt x="35631" y="3926"/>
                  <a:pt x="34010" y="5547"/>
                </a:cubicBezTo>
                <a:lnTo>
                  <a:pt x="32846" y="5547"/>
                </a:lnTo>
                <a:cubicBezTo>
                  <a:pt x="34558" y="3858"/>
                  <a:pt x="36270" y="2169"/>
                  <a:pt x="37959" y="502"/>
                </a:cubicBezTo>
                <a:close/>
                <a:moveTo>
                  <a:pt x="40470" y="502"/>
                </a:moveTo>
                <a:cubicBezTo>
                  <a:pt x="39762" y="1278"/>
                  <a:pt x="39032" y="2032"/>
                  <a:pt x="38302" y="2785"/>
                </a:cubicBezTo>
                <a:cubicBezTo>
                  <a:pt x="37388" y="3698"/>
                  <a:pt x="36475" y="4611"/>
                  <a:pt x="35562" y="5547"/>
                </a:cubicBezTo>
                <a:lnTo>
                  <a:pt x="34284" y="5547"/>
                </a:lnTo>
                <a:cubicBezTo>
                  <a:pt x="35859" y="3972"/>
                  <a:pt x="37434" y="2397"/>
                  <a:pt x="39009" y="822"/>
                </a:cubicBezTo>
                <a:cubicBezTo>
                  <a:pt x="39123" y="708"/>
                  <a:pt x="39215" y="616"/>
                  <a:pt x="39306" y="502"/>
                </a:cubicBezTo>
                <a:close/>
                <a:moveTo>
                  <a:pt x="41566" y="502"/>
                </a:moveTo>
                <a:cubicBezTo>
                  <a:pt x="39831" y="2191"/>
                  <a:pt x="38096" y="3858"/>
                  <a:pt x="36361" y="5547"/>
                </a:cubicBezTo>
                <a:lnTo>
                  <a:pt x="35699" y="5547"/>
                </a:lnTo>
                <a:cubicBezTo>
                  <a:pt x="37320" y="3858"/>
                  <a:pt x="38963" y="2169"/>
                  <a:pt x="40607" y="502"/>
                </a:cubicBezTo>
                <a:close/>
                <a:moveTo>
                  <a:pt x="43620" y="502"/>
                </a:moveTo>
                <a:cubicBezTo>
                  <a:pt x="41931" y="2191"/>
                  <a:pt x="40242" y="3858"/>
                  <a:pt x="38530" y="5547"/>
                </a:cubicBezTo>
                <a:lnTo>
                  <a:pt x="36955" y="5547"/>
                </a:lnTo>
                <a:cubicBezTo>
                  <a:pt x="38644" y="3858"/>
                  <a:pt x="40310" y="2191"/>
                  <a:pt x="41976" y="502"/>
                </a:cubicBezTo>
                <a:close/>
                <a:moveTo>
                  <a:pt x="44944" y="502"/>
                </a:moveTo>
                <a:cubicBezTo>
                  <a:pt x="43323" y="2214"/>
                  <a:pt x="41634" y="3880"/>
                  <a:pt x="39945" y="5547"/>
                </a:cubicBezTo>
                <a:lnTo>
                  <a:pt x="38781" y="5547"/>
                </a:lnTo>
                <a:cubicBezTo>
                  <a:pt x="40493" y="3880"/>
                  <a:pt x="42205" y="2191"/>
                  <a:pt x="43917" y="502"/>
                </a:cubicBezTo>
                <a:close/>
                <a:moveTo>
                  <a:pt x="45834" y="502"/>
                </a:moveTo>
                <a:cubicBezTo>
                  <a:pt x="44738" y="1735"/>
                  <a:pt x="43643" y="2990"/>
                  <a:pt x="42524" y="4200"/>
                </a:cubicBezTo>
                <a:cubicBezTo>
                  <a:pt x="42113" y="4656"/>
                  <a:pt x="41680" y="5090"/>
                  <a:pt x="41246" y="5547"/>
                </a:cubicBezTo>
                <a:lnTo>
                  <a:pt x="40401" y="5547"/>
                </a:lnTo>
                <a:cubicBezTo>
                  <a:pt x="42091" y="3903"/>
                  <a:pt x="43734" y="2214"/>
                  <a:pt x="45332" y="502"/>
                </a:cubicBezTo>
                <a:close/>
                <a:moveTo>
                  <a:pt x="46610" y="502"/>
                </a:moveTo>
                <a:lnTo>
                  <a:pt x="46793" y="731"/>
                </a:lnTo>
                <a:cubicBezTo>
                  <a:pt x="45628" y="2077"/>
                  <a:pt x="44510" y="3447"/>
                  <a:pt x="43300" y="4702"/>
                </a:cubicBezTo>
                <a:cubicBezTo>
                  <a:pt x="43026" y="4976"/>
                  <a:pt x="42752" y="5273"/>
                  <a:pt x="42479" y="5547"/>
                </a:cubicBezTo>
                <a:lnTo>
                  <a:pt x="41406" y="5547"/>
                </a:lnTo>
                <a:cubicBezTo>
                  <a:pt x="42981" y="3880"/>
                  <a:pt x="44533" y="2191"/>
                  <a:pt x="46108" y="502"/>
                </a:cubicBezTo>
                <a:close/>
                <a:moveTo>
                  <a:pt x="46929" y="913"/>
                </a:moveTo>
                <a:lnTo>
                  <a:pt x="47386" y="1484"/>
                </a:lnTo>
                <a:cubicBezTo>
                  <a:pt x="46062" y="2808"/>
                  <a:pt x="44784" y="4177"/>
                  <a:pt x="43483" y="5547"/>
                </a:cubicBezTo>
                <a:lnTo>
                  <a:pt x="42707" y="5547"/>
                </a:lnTo>
                <a:cubicBezTo>
                  <a:pt x="42935" y="5296"/>
                  <a:pt x="43186" y="5067"/>
                  <a:pt x="43414" y="4839"/>
                </a:cubicBezTo>
                <a:cubicBezTo>
                  <a:pt x="44647" y="3584"/>
                  <a:pt x="45788" y="2237"/>
                  <a:pt x="46929" y="913"/>
                </a:cubicBezTo>
                <a:close/>
                <a:moveTo>
                  <a:pt x="47523" y="1644"/>
                </a:moveTo>
                <a:lnTo>
                  <a:pt x="48162" y="2488"/>
                </a:lnTo>
                <a:cubicBezTo>
                  <a:pt x="47295" y="3515"/>
                  <a:pt x="46382" y="4542"/>
                  <a:pt x="45469" y="5547"/>
                </a:cubicBezTo>
                <a:lnTo>
                  <a:pt x="43802" y="5547"/>
                </a:lnTo>
                <a:cubicBezTo>
                  <a:pt x="45035" y="4246"/>
                  <a:pt x="46268" y="2945"/>
                  <a:pt x="47523" y="1644"/>
                </a:cubicBezTo>
                <a:close/>
                <a:moveTo>
                  <a:pt x="48276" y="2625"/>
                </a:moveTo>
                <a:lnTo>
                  <a:pt x="48550" y="2967"/>
                </a:lnTo>
                <a:lnTo>
                  <a:pt x="46610" y="5547"/>
                </a:lnTo>
                <a:lnTo>
                  <a:pt x="45743" y="5547"/>
                </a:lnTo>
                <a:cubicBezTo>
                  <a:pt x="46610" y="4588"/>
                  <a:pt x="47454" y="3607"/>
                  <a:pt x="48276" y="2625"/>
                </a:cubicBezTo>
                <a:close/>
                <a:moveTo>
                  <a:pt x="1" y="0"/>
                </a:moveTo>
                <a:lnTo>
                  <a:pt x="2397" y="3013"/>
                </a:lnTo>
                <a:lnTo>
                  <a:pt x="1" y="6026"/>
                </a:lnTo>
                <a:lnTo>
                  <a:pt x="46861" y="6026"/>
                </a:lnTo>
                <a:lnTo>
                  <a:pt x="49166" y="2967"/>
                </a:lnTo>
                <a:lnTo>
                  <a:pt x="4686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Itim" panose="020B0604020202020204" charset="-34"/>
              <a:cs typeface="Itim" panose="020B0604020202020204" charset="-34"/>
            </a:endParaRPr>
          </a:p>
        </p:txBody>
      </p:sp>
      <p:sp>
        <p:nvSpPr>
          <p:cNvPr id="1958" name="Google Shape;1958;p49"/>
          <p:cNvSpPr/>
          <p:nvPr/>
        </p:nvSpPr>
        <p:spPr>
          <a:xfrm>
            <a:off x="5189950" y="2924828"/>
            <a:ext cx="1229175" cy="298166"/>
          </a:xfrm>
          <a:custGeom>
            <a:avLst/>
            <a:gdLst/>
            <a:ahLst/>
            <a:cxnLst/>
            <a:rect l="l" t="t" r="r" b="b"/>
            <a:pathLst>
              <a:path w="49167" h="6026" extrusionOk="0">
                <a:moveTo>
                  <a:pt x="2055" y="502"/>
                </a:moveTo>
                <a:cubicBezTo>
                  <a:pt x="1850" y="685"/>
                  <a:pt x="1667" y="867"/>
                  <a:pt x="1462" y="1073"/>
                </a:cubicBezTo>
                <a:lnTo>
                  <a:pt x="1028" y="502"/>
                </a:lnTo>
                <a:close/>
                <a:moveTo>
                  <a:pt x="3265" y="502"/>
                </a:moveTo>
                <a:cubicBezTo>
                  <a:pt x="2831" y="913"/>
                  <a:pt x="2420" y="1347"/>
                  <a:pt x="2032" y="1758"/>
                </a:cubicBezTo>
                <a:lnTo>
                  <a:pt x="1576" y="1187"/>
                </a:lnTo>
                <a:cubicBezTo>
                  <a:pt x="1804" y="959"/>
                  <a:pt x="2055" y="731"/>
                  <a:pt x="2284" y="502"/>
                </a:cubicBezTo>
                <a:close/>
                <a:moveTo>
                  <a:pt x="4771" y="502"/>
                </a:moveTo>
                <a:cubicBezTo>
                  <a:pt x="4064" y="1187"/>
                  <a:pt x="3379" y="1895"/>
                  <a:pt x="2672" y="2579"/>
                </a:cubicBezTo>
                <a:lnTo>
                  <a:pt x="2238" y="2032"/>
                </a:lnTo>
                <a:cubicBezTo>
                  <a:pt x="2740" y="1529"/>
                  <a:pt x="3242" y="1004"/>
                  <a:pt x="3744" y="502"/>
                </a:cubicBezTo>
                <a:close/>
                <a:moveTo>
                  <a:pt x="6164" y="502"/>
                </a:moveTo>
                <a:cubicBezTo>
                  <a:pt x="4498" y="2169"/>
                  <a:pt x="2854" y="3835"/>
                  <a:pt x="1211" y="5547"/>
                </a:cubicBezTo>
                <a:lnTo>
                  <a:pt x="1028" y="5547"/>
                </a:lnTo>
                <a:lnTo>
                  <a:pt x="3037" y="3013"/>
                </a:lnTo>
                <a:lnTo>
                  <a:pt x="2854" y="2785"/>
                </a:lnTo>
                <a:cubicBezTo>
                  <a:pt x="3607" y="2032"/>
                  <a:pt x="4361" y="1256"/>
                  <a:pt x="5137" y="502"/>
                </a:cubicBezTo>
                <a:close/>
                <a:moveTo>
                  <a:pt x="7556" y="502"/>
                </a:moveTo>
                <a:cubicBezTo>
                  <a:pt x="5821" y="2169"/>
                  <a:pt x="4110" y="3858"/>
                  <a:pt x="2398" y="5547"/>
                </a:cubicBezTo>
                <a:lnTo>
                  <a:pt x="1599" y="5547"/>
                </a:lnTo>
                <a:cubicBezTo>
                  <a:pt x="3356" y="3880"/>
                  <a:pt x="5091" y="2191"/>
                  <a:pt x="6849" y="502"/>
                </a:cubicBezTo>
                <a:close/>
                <a:moveTo>
                  <a:pt x="8629" y="502"/>
                </a:moveTo>
                <a:cubicBezTo>
                  <a:pt x="6986" y="2169"/>
                  <a:pt x="5365" y="3835"/>
                  <a:pt x="3767" y="5547"/>
                </a:cubicBezTo>
                <a:lnTo>
                  <a:pt x="2649" y="5547"/>
                </a:lnTo>
                <a:cubicBezTo>
                  <a:pt x="4383" y="3858"/>
                  <a:pt x="6095" y="2191"/>
                  <a:pt x="7807" y="502"/>
                </a:cubicBezTo>
                <a:close/>
                <a:moveTo>
                  <a:pt x="9998" y="502"/>
                </a:moveTo>
                <a:cubicBezTo>
                  <a:pt x="8332" y="2169"/>
                  <a:pt x="6689" y="3835"/>
                  <a:pt x="5068" y="5547"/>
                </a:cubicBezTo>
                <a:lnTo>
                  <a:pt x="4155" y="5547"/>
                </a:lnTo>
                <a:cubicBezTo>
                  <a:pt x="5753" y="3858"/>
                  <a:pt x="7351" y="2169"/>
                  <a:pt x="8948" y="502"/>
                </a:cubicBezTo>
                <a:close/>
                <a:moveTo>
                  <a:pt x="12327" y="502"/>
                </a:moveTo>
                <a:cubicBezTo>
                  <a:pt x="10569" y="2191"/>
                  <a:pt x="8789" y="3858"/>
                  <a:pt x="7031" y="5547"/>
                </a:cubicBezTo>
                <a:lnTo>
                  <a:pt x="5456" y="5547"/>
                </a:lnTo>
                <a:cubicBezTo>
                  <a:pt x="7077" y="3835"/>
                  <a:pt x="8720" y="2169"/>
                  <a:pt x="10364" y="502"/>
                </a:cubicBezTo>
                <a:close/>
                <a:moveTo>
                  <a:pt x="14107" y="502"/>
                </a:moveTo>
                <a:cubicBezTo>
                  <a:pt x="12349" y="2191"/>
                  <a:pt x="10569" y="3858"/>
                  <a:pt x="8812" y="5547"/>
                </a:cubicBezTo>
                <a:lnTo>
                  <a:pt x="7396" y="5547"/>
                </a:lnTo>
                <a:cubicBezTo>
                  <a:pt x="9108" y="3858"/>
                  <a:pt x="10843" y="2191"/>
                  <a:pt x="12555" y="502"/>
                </a:cubicBezTo>
                <a:close/>
                <a:moveTo>
                  <a:pt x="15865" y="502"/>
                </a:moveTo>
                <a:cubicBezTo>
                  <a:pt x="14084" y="2169"/>
                  <a:pt x="12281" y="3812"/>
                  <a:pt x="10569" y="5547"/>
                </a:cubicBezTo>
                <a:lnTo>
                  <a:pt x="9085" y="5547"/>
                </a:lnTo>
                <a:cubicBezTo>
                  <a:pt x="10820" y="3858"/>
                  <a:pt x="12555" y="2169"/>
                  <a:pt x="14290" y="502"/>
                </a:cubicBezTo>
                <a:close/>
                <a:moveTo>
                  <a:pt x="17006" y="502"/>
                </a:moveTo>
                <a:cubicBezTo>
                  <a:pt x="15340" y="2169"/>
                  <a:pt x="13696" y="3858"/>
                  <a:pt x="12053" y="5547"/>
                </a:cubicBezTo>
                <a:lnTo>
                  <a:pt x="10911" y="5547"/>
                </a:lnTo>
                <a:cubicBezTo>
                  <a:pt x="12646" y="3835"/>
                  <a:pt x="14404" y="2169"/>
                  <a:pt x="16161" y="502"/>
                </a:cubicBezTo>
                <a:close/>
                <a:moveTo>
                  <a:pt x="18535" y="502"/>
                </a:moveTo>
                <a:cubicBezTo>
                  <a:pt x="16846" y="2169"/>
                  <a:pt x="15180" y="3858"/>
                  <a:pt x="13536" y="5547"/>
                </a:cubicBezTo>
                <a:lnTo>
                  <a:pt x="12144" y="5547"/>
                </a:lnTo>
                <a:cubicBezTo>
                  <a:pt x="13833" y="3858"/>
                  <a:pt x="15545" y="2169"/>
                  <a:pt x="17234" y="502"/>
                </a:cubicBezTo>
                <a:close/>
                <a:moveTo>
                  <a:pt x="19517" y="502"/>
                </a:moveTo>
                <a:cubicBezTo>
                  <a:pt x="17850" y="2146"/>
                  <a:pt x="16230" y="3835"/>
                  <a:pt x="14632" y="5547"/>
                </a:cubicBezTo>
                <a:lnTo>
                  <a:pt x="13787" y="5547"/>
                </a:lnTo>
                <a:cubicBezTo>
                  <a:pt x="15454" y="3858"/>
                  <a:pt x="17097" y="2169"/>
                  <a:pt x="18786" y="502"/>
                </a:cubicBezTo>
                <a:close/>
                <a:moveTo>
                  <a:pt x="21480" y="502"/>
                </a:moveTo>
                <a:cubicBezTo>
                  <a:pt x="21092" y="867"/>
                  <a:pt x="20704" y="1256"/>
                  <a:pt x="20315" y="1621"/>
                </a:cubicBezTo>
                <a:cubicBezTo>
                  <a:pt x="19014" y="2922"/>
                  <a:pt x="17668" y="4246"/>
                  <a:pt x="16344" y="5547"/>
                </a:cubicBezTo>
                <a:lnTo>
                  <a:pt x="14860" y="5547"/>
                </a:lnTo>
                <a:cubicBezTo>
                  <a:pt x="16207" y="4109"/>
                  <a:pt x="17554" y="2693"/>
                  <a:pt x="18946" y="1324"/>
                </a:cubicBezTo>
                <a:cubicBezTo>
                  <a:pt x="19220" y="1050"/>
                  <a:pt x="19517" y="776"/>
                  <a:pt x="19791" y="502"/>
                </a:cubicBezTo>
                <a:close/>
                <a:moveTo>
                  <a:pt x="23191" y="502"/>
                </a:moveTo>
                <a:cubicBezTo>
                  <a:pt x="22735" y="959"/>
                  <a:pt x="22278" y="1415"/>
                  <a:pt x="21845" y="1895"/>
                </a:cubicBezTo>
                <a:cubicBezTo>
                  <a:pt x="20658" y="3104"/>
                  <a:pt x="19471" y="4337"/>
                  <a:pt x="18284" y="5547"/>
                </a:cubicBezTo>
                <a:lnTo>
                  <a:pt x="16504" y="5547"/>
                </a:lnTo>
                <a:cubicBezTo>
                  <a:pt x="17622" y="4451"/>
                  <a:pt x="18763" y="3378"/>
                  <a:pt x="19859" y="2283"/>
                </a:cubicBezTo>
                <a:cubicBezTo>
                  <a:pt x="20452" y="1689"/>
                  <a:pt x="21046" y="1096"/>
                  <a:pt x="21639" y="502"/>
                </a:cubicBezTo>
                <a:close/>
                <a:moveTo>
                  <a:pt x="25428" y="502"/>
                </a:moveTo>
                <a:cubicBezTo>
                  <a:pt x="24310" y="1644"/>
                  <a:pt x="23169" y="2762"/>
                  <a:pt x="22027" y="3880"/>
                </a:cubicBezTo>
                <a:cubicBezTo>
                  <a:pt x="21457" y="4428"/>
                  <a:pt x="20886" y="4976"/>
                  <a:pt x="20338" y="5547"/>
                </a:cubicBezTo>
                <a:lnTo>
                  <a:pt x="18512" y="5547"/>
                </a:lnTo>
                <a:cubicBezTo>
                  <a:pt x="19654" y="4360"/>
                  <a:pt x="20795" y="3173"/>
                  <a:pt x="21936" y="1986"/>
                </a:cubicBezTo>
                <a:cubicBezTo>
                  <a:pt x="22415" y="1484"/>
                  <a:pt x="22918" y="1004"/>
                  <a:pt x="23420" y="502"/>
                </a:cubicBezTo>
                <a:close/>
                <a:moveTo>
                  <a:pt x="26889" y="502"/>
                </a:moveTo>
                <a:cubicBezTo>
                  <a:pt x="25520" y="1917"/>
                  <a:pt x="24127" y="3310"/>
                  <a:pt x="22689" y="4679"/>
                </a:cubicBezTo>
                <a:cubicBezTo>
                  <a:pt x="22370" y="4976"/>
                  <a:pt x="22073" y="5250"/>
                  <a:pt x="21776" y="5547"/>
                </a:cubicBezTo>
                <a:lnTo>
                  <a:pt x="20589" y="5547"/>
                </a:lnTo>
                <a:cubicBezTo>
                  <a:pt x="22324" y="3858"/>
                  <a:pt x="24036" y="2191"/>
                  <a:pt x="25748" y="502"/>
                </a:cubicBezTo>
                <a:close/>
                <a:moveTo>
                  <a:pt x="27916" y="502"/>
                </a:moveTo>
                <a:cubicBezTo>
                  <a:pt x="26570" y="1826"/>
                  <a:pt x="25223" y="3127"/>
                  <a:pt x="23899" y="4451"/>
                </a:cubicBezTo>
                <a:cubicBezTo>
                  <a:pt x="23534" y="4816"/>
                  <a:pt x="23146" y="5181"/>
                  <a:pt x="22781" y="5547"/>
                </a:cubicBezTo>
                <a:lnTo>
                  <a:pt x="22005" y="5547"/>
                </a:lnTo>
                <a:cubicBezTo>
                  <a:pt x="22073" y="5455"/>
                  <a:pt x="22142" y="5387"/>
                  <a:pt x="22233" y="5318"/>
                </a:cubicBezTo>
                <a:cubicBezTo>
                  <a:pt x="23899" y="3743"/>
                  <a:pt x="25542" y="2123"/>
                  <a:pt x="27163" y="502"/>
                </a:cubicBezTo>
                <a:close/>
                <a:moveTo>
                  <a:pt x="28966" y="502"/>
                </a:moveTo>
                <a:cubicBezTo>
                  <a:pt x="27300" y="2169"/>
                  <a:pt x="25657" y="3858"/>
                  <a:pt x="24013" y="5547"/>
                </a:cubicBezTo>
                <a:lnTo>
                  <a:pt x="22986" y="5547"/>
                </a:lnTo>
                <a:cubicBezTo>
                  <a:pt x="23123" y="5387"/>
                  <a:pt x="23260" y="5250"/>
                  <a:pt x="23420" y="5113"/>
                </a:cubicBezTo>
                <a:cubicBezTo>
                  <a:pt x="24972" y="3561"/>
                  <a:pt x="26570" y="2032"/>
                  <a:pt x="28145" y="502"/>
                </a:cubicBezTo>
                <a:close/>
                <a:moveTo>
                  <a:pt x="30427" y="502"/>
                </a:moveTo>
                <a:cubicBezTo>
                  <a:pt x="28898" y="2009"/>
                  <a:pt x="27346" y="3515"/>
                  <a:pt x="25862" y="5044"/>
                </a:cubicBezTo>
                <a:cubicBezTo>
                  <a:pt x="25702" y="5204"/>
                  <a:pt x="25542" y="5364"/>
                  <a:pt x="25383" y="5547"/>
                </a:cubicBezTo>
                <a:lnTo>
                  <a:pt x="24789" y="5547"/>
                </a:lnTo>
                <a:cubicBezTo>
                  <a:pt x="26456" y="3858"/>
                  <a:pt x="28099" y="2191"/>
                  <a:pt x="29720" y="502"/>
                </a:cubicBezTo>
                <a:close/>
                <a:moveTo>
                  <a:pt x="31911" y="502"/>
                </a:moveTo>
                <a:cubicBezTo>
                  <a:pt x="30245" y="2191"/>
                  <a:pt x="28578" y="3858"/>
                  <a:pt x="26889" y="5547"/>
                </a:cubicBezTo>
                <a:lnTo>
                  <a:pt x="25611" y="5547"/>
                </a:lnTo>
                <a:cubicBezTo>
                  <a:pt x="25725" y="5410"/>
                  <a:pt x="25862" y="5296"/>
                  <a:pt x="25976" y="5159"/>
                </a:cubicBezTo>
                <a:cubicBezTo>
                  <a:pt x="27528" y="3584"/>
                  <a:pt x="29126" y="2032"/>
                  <a:pt x="30724" y="502"/>
                </a:cubicBezTo>
                <a:close/>
                <a:moveTo>
                  <a:pt x="34056" y="502"/>
                </a:moveTo>
                <a:cubicBezTo>
                  <a:pt x="32299" y="2191"/>
                  <a:pt x="30518" y="3858"/>
                  <a:pt x="28761" y="5547"/>
                </a:cubicBezTo>
                <a:lnTo>
                  <a:pt x="27232" y="5547"/>
                </a:lnTo>
                <a:cubicBezTo>
                  <a:pt x="28943" y="3858"/>
                  <a:pt x="30678" y="2191"/>
                  <a:pt x="32390" y="502"/>
                </a:cubicBezTo>
                <a:close/>
                <a:moveTo>
                  <a:pt x="35517" y="502"/>
                </a:moveTo>
                <a:cubicBezTo>
                  <a:pt x="33805" y="2191"/>
                  <a:pt x="32071" y="3880"/>
                  <a:pt x="30336" y="5547"/>
                </a:cubicBezTo>
                <a:lnTo>
                  <a:pt x="28966" y="5547"/>
                </a:lnTo>
                <a:cubicBezTo>
                  <a:pt x="30724" y="3858"/>
                  <a:pt x="32504" y="2191"/>
                  <a:pt x="34285" y="502"/>
                </a:cubicBezTo>
                <a:close/>
                <a:moveTo>
                  <a:pt x="37686" y="502"/>
                </a:moveTo>
                <a:cubicBezTo>
                  <a:pt x="35996" y="2169"/>
                  <a:pt x="34307" y="3858"/>
                  <a:pt x="32618" y="5547"/>
                </a:cubicBezTo>
                <a:lnTo>
                  <a:pt x="30564" y="5547"/>
                </a:lnTo>
                <a:cubicBezTo>
                  <a:pt x="32322" y="3880"/>
                  <a:pt x="34034" y="2191"/>
                  <a:pt x="35745" y="502"/>
                </a:cubicBezTo>
                <a:close/>
                <a:moveTo>
                  <a:pt x="39032" y="502"/>
                </a:moveTo>
                <a:cubicBezTo>
                  <a:pt x="38987" y="571"/>
                  <a:pt x="38918" y="616"/>
                  <a:pt x="38872" y="685"/>
                </a:cubicBezTo>
                <a:cubicBezTo>
                  <a:pt x="37252" y="2305"/>
                  <a:pt x="35631" y="3926"/>
                  <a:pt x="33988" y="5547"/>
                </a:cubicBezTo>
                <a:lnTo>
                  <a:pt x="32847" y="5547"/>
                </a:lnTo>
                <a:cubicBezTo>
                  <a:pt x="34558" y="3858"/>
                  <a:pt x="36248" y="2169"/>
                  <a:pt x="37959" y="502"/>
                </a:cubicBezTo>
                <a:close/>
                <a:moveTo>
                  <a:pt x="40470" y="502"/>
                </a:moveTo>
                <a:cubicBezTo>
                  <a:pt x="39763" y="1278"/>
                  <a:pt x="39032" y="2032"/>
                  <a:pt x="38302" y="2785"/>
                </a:cubicBezTo>
                <a:cubicBezTo>
                  <a:pt x="37389" y="3698"/>
                  <a:pt x="36476" y="4611"/>
                  <a:pt x="35563" y="5547"/>
                </a:cubicBezTo>
                <a:lnTo>
                  <a:pt x="34285" y="5547"/>
                </a:lnTo>
                <a:cubicBezTo>
                  <a:pt x="35860" y="3972"/>
                  <a:pt x="37434" y="2397"/>
                  <a:pt x="39009" y="822"/>
                </a:cubicBezTo>
                <a:cubicBezTo>
                  <a:pt x="39101" y="708"/>
                  <a:pt x="39215" y="616"/>
                  <a:pt x="39306" y="502"/>
                </a:cubicBezTo>
                <a:close/>
                <a:moveTo>
                  <a:pt x="41543" y="502"/>
                </a:moveTo>
                <a:cubicBezTo>
                  <a:pt x="39831" y="2191"/>
                  <a:pt x="38096" y="3858"/>
                  <a:pt x="36362" y="5547"/>
                </a:cubicBezTo>
                <a:lnTo>
                  <a:pt x="35700" y="5547"/>
                </a:lnTo>
                <a:cubicBezTo>
                  <a:pt x="37320" y="3858"/>
                  <a:pt x="38964" y="2169"/>
                  <a:pt x="40607" y="502"/>
                </a:cubicBezTo>
                <a:close/>
                <a:moveTo>
                  <a:pt x="43620" y="502"/>
                </a:moveTo>
                <a:cubicBezTo>
                  <a:pt x="41931" y="2191"/>
                  <a:pt x="40242" y="3858"/>
                  <a:pt x="38530" y="5547"/>
                </a:cubicBezTo>
                <a:lnTo>
                  <a:pt x="36955" y="5547"/>
                </a:lnTo>
                <a:cubicBezTo>
                  <a:pt x="38621" y="3858"/>
                  <a:pt x="40310" y="2191"/>
                  <a:pt x="41977" y="502"/>
                </a:cubicBezTo>
                <a:close/>
                <a:moveTo>
                  <a:pt x="44944" y="502"/>
                </a:moveTo>
                <a:cubicBezTo>
                  <a:pt x="43323" y="2214"/>
                  <a:pt x="41634" y="3880"/>
                  <a:pt x="39945" y="5547"/>
                </a:cubicBezTo>
                <a:lnTo>
                  <a:pt x="38781" y="5547"/>
                </a:lnTo>
                <a:cubicBezTo>
                  <a:pt x="40493" y="3880"/>
                  <a:pt x="42205" y="2191"/>
                  <a:pt x="43917" y="502"/>
                </a:cubicBezTo>
                <a:close/>
                <a:moveTo>
                  <a:pt x="45834" y="502"/>
                </a:moveTo>
                <a:cubicBezTo>
                  <a:pt x="44739" y="1735"/>
                  <a:pt x="43643" y="2990"/>
                  <a:pt x="42525" y="4200"/>
                </a:cubicBezTo>
                <a:cubicBezTo>
                  <a:pt x="42091" y="4656"/>
                  <a:pt x="41680" y="5090"/>
                  <a:pt x="41246" y="5547"/>
                </a:cubicBezTo>
                <a:lnTo>
                  <a:pt x="40402" y="5547"/>
                </a:lnTo>
                <a:cubicBezTo>
                  <a:pt x="42068" y="3903"/>
                  <a:pt x="43734" y="2214"/>
                  <a:pt x="45332" y="502"/>
                </a:cubicBezTo>
                <a:close/>
                <a:moveTo>
                  <a:pt x="46610" y="502"/>
                </a:moveTo>
                <a:lnTo>
                  <a:pt x="46793" y="731"/>
                </a:lnTo>
                <a:cubicBezTo>
                  <a:pt x="45629" y="2077"/>
                  <a:pt x="44487" y="3447"/>
                  <a:pt x="43278" y="4702"/>
                </a:cubicBezTo>
                <a:cubicBezTo>
                  <a:pt x="43027" y="4976"/>
                  <a:pt x="42753" y="5273"/>
                  <a:pt x="42479" y="5547"/>
                </a:cubicBezTo>
                <a:lnTo>
                  <a:pt x="41406" y="5547"/>
                </a:lnTo>
                <a:cubicBezTo>
                  <a:pt x="42981" y="3880"/>
                  <a:pt x="44533" y="2191"/>
                  <a:pt x="46108" y="502"/>
                </a:cubicBezTo>
                <a:close/>
                <a:moveTo>
                  <a:pt x="46930" y="913"/>
                </a:moveTo>
                <a:lnTo>
                  <a:pt x="47386" y="1484"/>
                </a:lnTo>
                <a:cubicBezTo>
                  <a:pt x="46062" y="2808"/>
                  <a:pt x="44784" y="4177"/>
                  <a:pt x="43483" y="5547"/>
                </a:cubicBezTo>
                <a:lnTo>
                  <a:pt x="42707" y="5547"/>
                </a:lnTo>
                <a:cubicBezTo>
                  <a:pt x="42935" y="5296"/>
                  <a:pt x="43186" y="5067"/>
                  <a:pt x="43415" y="4839"/>
                </a:cubicBezTo>
                <a:cubicBezTo>
                  <a:pt x="44647" y="3584"/>
                  <a:pt x="45766" y="2237"/>
                  <a:pt x="46930" y="913"/>
                </a:cubicBezTo>
                <a:close/>
                <a:moveTo>
                  <a:pt x="47523" y="1644"/>
                </a:moveTo>
                <a:lnTo>
                  <a:pt x="48162" y="2488"/>
                </a:lnTo>
                <a:cubicBezTo>
                  <a:pt x="47272" y="3515"/>
                  <a:pt x="46382" y="4542"/>
                  <a:pt x="45469" y="5547"/>
                </a:cubicBezTo>
                <a:lnTo>
                  <a:pt x="43803" y="5547"/>
                </a:lnTo>
                <a:cubicBezTo>
                  <a:pt x="45035" y="4246"/>
                  <a:pt x="46268" y="2945"/>
                  <a:pt x="47523" y="1644"/>
                </a:cubicBezTo>
                <a:close/>
                <a:moveTo>
                  <a:pt x="48276" y="2625"/>
                </a:moveTo>
                <a:lnTo>
                  <a:pt x="48550" y="2967"/>
                </a:lnTo>
                <a:lnTo>
                  <a:pt x="46610" y="5547"/>
                </a:lnTo>
                <a:lnTo>
                  <a:pt x="45743" y="5547"/>
                </a:lnTo>
                <a:cubicBezTo>
                  <a:pt x="46610" y="4588"/>
                  <a:pt x="47455" y="3607"/>
                  <a:pt x="48276" y="2625"/>
                </a:cubicBezTo>
                <a:close/>
                <a:moveTo>
                  <a:pt x="1" y="0"/>
                </a:moveTo>
                <a:lnTo>
                  <a:pt x="2398" y="3013"/>
                </a:lnTo>
                <a:lnTo>
                  <a:pt x="1" y="6026"/>
                </a:lnTo>
                <a:lnTo>
                  <a:pt x="46861" y="6026"/>
                </a:lnTo>
                <a:lnTo>
                  <a:pt x="49167" y="2967"/>
                </a:lnTo>
                <a:lnTo>
                  <a:pt x="4686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Itim" panose="020B0604020202020204" charset="-34"/>
              <a:cs typeface="Itim" panose="020B0604020202020204" charset="-34"/>
            </a:endParaRPr>
          </a:p>
        </p:txBody>
      </p:sp>
      <p:sp>
        <p:nvSpPr>
          <p:cNvPr id="1959" name="Google Shape;1959;p49"/>
          <p:cNvSpPr/>
          <p:nvPr/>
        </p:nvSpPr>
        <p:spPr>
          <a:xfrm>
            <a:off x="6422525" y="2924828"/>
            <a:ext cx="1229175" cy="298166"/>
          </a:xfrm>
          <a:custGeom>
            <a:avLst/>
            <a:gdLst/>
            <a:ahLst/>
            <a:cxnLst/>
            <a:rect l="l" t="t" r="r" b="b"/>
            <a:pathLst>
              <a:path w="49167" h="6026" extrusionOk="0">
                <a:moveTo>
                  <a:pt x="2055" y="502"/>
                </a:moveTo>
                <a:cubicBezTo>
                  <a:pt x="1849" y="685"/>
                  <a:pt x="1667" y="867"/>
                  <a:pt x="1461" y="1073"/>
                </a:cubicBezTo>
                <a:lnTo>
                  <a:pt x="1028" y="502"/>
                </a:lnTo>
                <a:close/>
                <a:moveTo>
                  <a:pt x="3242" y="502"/>
                </a:moveTo>
                <a:cubicBezTo>
                  <a:pt x="2831" y="913"/>
                  <a:pt x="2420" y="1347"/>
                  <a:pt x="2032" y="1758"/>
                </a:cubicBezTo>
                <a:lnTo>
                  <a:pt x="1576" y="1187"/>
                </a:lnTo>
                <a:cubicBezTo>
                  <a:pt x="1804" y="959"/>
                  <a:pt x="2055" y="731"/>
                  <a:pt x="2283" y="502"/>
                </a:cubicBezTo>
                <a:close/>
                <a:moveTo>
                  <a:pt x="4771" y="502"/>
                </a:moveTo>
                <a:cubicBezTo>
                  <a:pt x="4064" y="1187"/>
                  <a:pt x="3356" y="1895"/>
                  <a:pt x="2671" y="2579"/>
                </a:cubicBezTo>
                <a:lnTo>
                  <a:pt x="2238" y="2032"/>
                </a:lnTo>
                <a:cubicBezTo>
                  <a:pt x="2740" y="1529"/>
                  <a:pt x="3242" y="1004"/>
                  <a:pt x="3744" y="502"/>
                </a:cubicBezTo>
                <a:close/>
                <a:moveTo>
                  <a:pt x="6163" y="502"/>
                </a:moveTo>
                <a:cubicBezTo>
                  <a:pt x="4497" y="2169"/>
                  <a:pt x="2831" y="3835"/>
                  <a:pt x="1210" y="5547"/>
                </a:cubicBezTo>
                <a:lnTo>
                  <a:pt x="1028" y="5547"/>
                </a:lnTo>
                <a:lnTo>
                  <a:pt x="3014" y="3013"/>
                </a:lnTo>
                <a:lnTo>
                  <a:pt x="2854" y="2785"/>
                </a:lnTo>
                <a:cubicBezTo>
                  <a:pt x="3607" y="2032"/>
                  <a:pt x="4360" y="1256"/>
                  <a:pt x="5136" y="502"/>
                </a:cubicBezTo>
                <a:close/>
                <a:moveTo>
                  <a:pt x="7556" y="502"/>
                </a:moveTo>
                <a:cubicBezTo>
                  <a:pt x="5821" y="2169"/>
                  <a:pt x="4109" y="3858"/>
                  <a:pt x="2397" y="5547"/>
                </a:cubicBezTo>
                <a:lnTo>
                  <a:pt x="1598" y="5547"/>
                </a:lnTo>
                <a:cubicBezTo>
                  <a:pt x="3356" y="3880"/>
                  <a:pt x="5091" y="2191"/>
                  <a:pt x="6848" y="502"/>
                </a:cubicBezTo>
                <a:close/>
                <a:moveTo>
                  <a:pt x="8629" y="502"/>
                </a:moveTo>
                <a:cubicBezTo>
                  <a:pt x="6985" y="2169"/>
                  <a:pt x="5365" y="3835"/>
                  <a:pt x="3767" y="5547"/>
                </a:cubicBezTo>
                <a:lnTo>
                  <a:pt x="2648" y="5547"/>
                </a:lnTo>
                <a:cubicBezTo>
                  <a:pt x="4383" y="3858"/>
                  <a:pt x="6095" y="2191"/>
                  <a:pt x="7807" y="502"/>
                </a:cubicBezTo>
                <a:close/>
                <a:moveTo>
                  <a:pt x="9998" y="502"/>
                </a:moveTo>
                <a:cubicBezTo>
                  <a:pt x="8332" y="2169"/>
                  <a:pt x="6688" y="3835"/>
                  <a:pt x="5068" y="5547"/>
                </a:cubicBezTo>
                <a:lnTo>
                  <a:pt x="4155" y="5547"/>
                </a:lnTo>
                <a:cubicBezTo>
                  <a:pt x="5753" y="3858"/>
                  <a:pt x="7350" y="2169"/>
                  <a:pt x="8948" y="502"/>
                </a:cubicBezTo>
                <a:close/>
                <a:moveTo>
                  <a:pt x="12326" y="502"/>
                </a:moveTo>
                <a:cubicBezTo>
                  <a:pt x="10569" y="2191"/>
                  <a:pt x="8788" y="3858"/>
                  <a:pt x="7031" y="5547"/>
                </a:cubicBezTo>
                <a:lnTo>
                  <a:pt x="5456" y="5547"/>
                </a:lnTo>
                <a:cubicBezTo>
                  <a:pt x="7076" y="3835"/>
                  <a:pt x="8720" y="2169"/>
                  <a:pt x="10363" y="502"/>
                </a:cubicBezTo>
                <a:close/>
                <a:moveTo>
                  <a:pt x="14107" y="502"/>
                </a:moveTo>
                <a:cubicBezTo>
                  <a:pt x="12349" y="2191"/>
                  <a:pt x="10569" y="3858"/>
                  <a:pt x="8811" y="5547"/>
                </a:cubicBezTo>
                <a:lnTo>
                  <a:pt x="7373" y="5547"/>
                </a:lnTo>
                <a:cubicBezTo>
                  <a:pt x="9108" y="3858"/>
                  <a:pt x="10843" y="2191"/>
                  <a:pt x="12555" y="502"/>
                </a:cubicBezTo>
                <a:close/>
                <a:moveTo>
                  <a:pt x="15864" y="502"/>
                </a:moveTo>
                <a:cubicBezTo>
                  <a:pt x="14084" y="2169"/>
                  <a:pt x="12281" y="3812"/>
                  <a:pt x="10546" y="5547"/>
                </a:cubicBezTo>
                <a:lnTo>
                  <a:pt x="9085" y="5547"/>
                </a:lnTo>
                <a:cubicBezTo>
                  <a:pt x="10820" y="3858"/>
                  <a:pt x="12555" y="2169"/>
                  <a:pt x="14289" y="502"/>
                </a:cubicBezTo>
                <a:close/>
                <a:moveTo>
                  <a:pt x="17005" y="502"/>
                </a:moveTo>
                <a:cubicBezTo>
                  <a:pt x="15339" y="2169"/>
                  <a:pt x="13696" y="3858"/>
                  <a:pt x="12052" y="5547"/>
                </a:cubicBezTo>
                <a:lnTo>
                  <a:pt x="10911" y="5547"/>
                </a:lnTo>
                <a:cubicBezTo>
                  <a:pt x="12646" y="3835"/>
                  <a:pt x="14403" y="2169"/>
                  <a:pt x="16161" y="502"/>
                </a:cubicBezTo>
                <a:close/>
                <a:moveTo>
                  <a:pt x="18535" y="502"/>
                </a:moveTo>
                <a:cubicBezTo>
                  <a:pt x="16846" y="2169"/>
                  <a:pt x="15179" y="3858"/>
                  <a:pt x="13536" y="5547"/>
                </a:cubicBezTo>
                <a:lnTo>
                  <a:pt x="12144" y="5547"/>
                </a:lnTo>
                <a:cubicBezTo>
                  <a:pt x="13833" y="3858"/>
                  <a:pt x="15545" y="2169"/>
                  <a:pt x="17234" y="502"/>
                </a:cubicBezTo>
                <a:close/>
                <a:moveTo>
                  <a:pt x="19516" y="502"/>
                </a:moveTo>
                <a:cubicBezTo>
                  <a:pt x="17850" y="2146"/>
                  <a:pt x="16229" y="3835"/>
                  <a:pt x="14632" y="5547"/>
                </a:cubicBezTo>
                <a:lnTo>
                  <a:pt x="13787" y="5547"/>
                </a:lnTo>
                <a:cubicBezTo>
                  <a:pt x="15453" y="3858"/>
                  <a:pt x="17097" y="2169"/>
                  <a:pt x="18763" y="502"/>
                </a:cubicBezTo>
                <a:close/>
                <a:moveTo>
                  <a:pt x="21479" y="502"/>
                </a:moveTo>
                <a:cubicBezTo>
                  <a:pt x="21091" y="867"/>
                  <a:pt x="20703" y="1256"/>
                  <a:pt x="20315" y="1621"/>
                </a:cubicBezTo>
                <a:cubicBezTo>
                  <a:pt x="18991" y="2922"/>
                  <a:pt x="17667" y="4246"/>
                  <a:pt x="16344" y="5547"/>
                </a:cubicBezTo>
                <a:lnTo>
                  <a:pt x="14860" y="5547"/>
                </a:lnTo>
                <a:cubicBezTo>
                  <a:pt x="16207" y="4109"/>
                  <a:pt x="17553" y="2693"/>
                  <a:pt x="18946" y="1324"/>
                </a:cubicBezTo>
                <a:cubicBezTo>
                  <a:pt x="19220" y="1050"/>
                  <a:pt x="19493" y="776"/>
                  <a:pt x="19790" y="502"/>
                </a:cubicBezTo>
                <a:close/>
                <a:moveTo>
                  <a:pt x="23191" y="502"/>
                </a:moveTo>
                <a:cubicBezTo>
                  <a:pt x="22735" y="959"/>
                  <a:pt x="22278" y="1415"/>
                  <a:pt x="21844" y="1895"/>
                </a:cubicBezTo>
                <a:cubicBezTo>
                  <a:pt x="20658" y="3104"/>
                  <a:pt x="19471" y="4337"/>
                  <a:pt x="18284" y="5547"/>
                </a:cubicBezTo>
                <a:lnTo>
                  <a:pt x="16503" y="5547"/>
                </a:lnTo>
                <a:cubicBezTo>
                  <a:pt x="17622" y="4451"/>
                  <a:pt x="18763" y="3378"/>
                  <a:pt x="19859" y="2283"/>
                </a:cubicBezTo>
                <a:cubicBezTo>
                  <a:pt x="20452" y="1689"/>
                  <a:pt x="21046" y="1096"/>
                  <a:pt x="21639" y="502"/>
                </a:cubicBezTo>
                <a:close/>
                <a:moveTo>
                  <a:pt x="25428" y="502"/>
                </a:moveTo>
                <a:cubicBezTo>
                  <a:pt x="24310" y="1644"/>
                  <a:pt x="23168" y="2762"/>
                  <a:pt x="22027" y="3880"/>
                </a:cubicBezTo>
                <a:cubicBezTo>
                  <a:pt x="21456" y="4428"/>
                  <a:pt x="20886" y="4976"/>
                  <a:pt x="20315" y="5547"/>
                </a:cubicBezTo>
                <a:lnTo>
                  <a:pt x="18512" y="5547"/>
                </a:lnTo>
                <a:cubicBezTo>
                  <a:pt x="19653" y="4360"/>
                  <a:pt x="20794" y="3173"/>
                  <a:pt x="21936" y="1986"/>
                </a:cubicBezTo>
                <a:cubicBezTo>
                  <a:pt x="22415" y="1484"/>
                  <a:pt x="22917" y="1004"/>
                  <a:pt x="23397" y="502"/>
                </a:cubicBezTo>
                <a:close/>
                <a:moveTo>
                  <a:pt x="26889" y="502"/>
                </a:moveTo>
                <a:cubicBezTo>
                  <a:pt x="25519" y="1917"/>
                  <a:pt x="24127" y="3310"/>
                  <a:pt x="22689" y="4679"/>
                </a:cubicBezTo>
                <a:cubicBezTo>
                  <a:pt x="22369" y="4976"/>
                  <a:pt x="22073" y="5250"/>
                  <a:pt x="21776" y="5547"/>
                </a:cubicBezTo>
                <a:lnTo>
                  <a:pt x="20566" y="5547"/>
                </a:lnTo>
                <a:cubicBezTo>
                  <a:pt x="22324" y="3858"/>
                  <a:pt x="24036" y="2191"/>
                  <a:pt x="25748" y="502"/>
                </a:cubicBezTo>
                <a:close/>
                <a:moveTo>
                  <a:pt x="27916" y="502"/>
                </a:moveTo>
                <a:cubicBezTo>
                  <a:pt x="26569" y="1826"/>
                  <a:pt x="25223" y="3127"/>
                  <a:pt x="23899" y="4451"/>
                </a:cubicBezTo>
                <a:cubicBezTo>
                  <a:pt x="23511" y="4816"/>
                  <a:pt x="23145" y="5181"/>
                  <a:pt x="22780" y="5547"/>
                </a:cubicBezTo>
                <a:lnTo>
                  <a:pt x="22004" y="5547"/>
                </a:lnTo>
                <a:cubicBezTo>
                  <a:pt x="22073" y="5455"/>
                  <a:pt x="22141" y="5387"/>
                  <a:pt x="22232" y="5318"/>
                </a:cubicBezTo>
                <a:cubicBezTo>
                  <a:pt x="23899" y="3743"/>
                  <a:pt x="25542" y="2123"/>
                  <a:pt x="27163" y="502"/>
                </a:cubicBezTo>
                <a:close/>
                <a:moveTo>
                  <a:pt x="28966" y="502"/>
                </a:moveTo>
                <a:cubicBezTo>
                  <a:pt x="27300" y="2169"/>
                  <a:pt x="25656" y="3858"/>
                  <a:pt x="24013" y="5547"/>
                </a:cubicBezTo>
                <a:lnTo>
                  <a:pt x="22963" y="5547"/>
                </a:lnTo>
                <a:cubicBezTo>
                  <a:pt x="23123" y="5387"/>
                  <a:pt x="23260" y="5250"/>
                  <a:pt x="23419" y="5113"/>
                </a:cubicBezTo>
                <a:cubicBezTo>
                  <a:pt x="24972" y="3561"/>
                  <a:pt x="26569" y="2032"/>
                  <a:pt x="28144" y="502"/>
                </a:cubicBezTo>
                <a:close/>
                <a:moveTo>
                  <a:pt x="30427" y="502"/>
                </a:moveTo>
                <a:cubicBezTo>
                  <a:pt x="28897" y="2009"/>
                  <a:pt x="27345" y="3515"/>
                  <a:pt x="25862" y="5044"/>
                </a:cubicBezTo>
                <a:cubicBezTo>
                  <a:pt x="25702" y="5204"/>
                  <a:pt x="25542" y="5364"/>
                  <a:pt x="25382" y="5547"/>
                </a:cubicBezTo>
                <a:lnTo>
                  <a:pt x="24789" y="5547"/>
                </a:lnTo>
                <a:cubicBezTo>
                  <a:pt x="26455" y="3858"/>
                  <a:pt x="28099" y="2191"/>
                  <a:pt x="29719" y="502"/>
                </a:cubicBezTo>
                <a:close/>
                <a:moveTo>
                  <a:pt x="31910" y="502"/>
                </a:moveTo>
                <a:cubicBezTo>
                  <a:pt x="30244" y="2191"/>
                  <a:pt x="28578" y="3858"/>
                  <a:pt x="26889" y="5547"/>
                </a:cubicBezTo>
                <a:lnTo>
                  <a:pt x="25611" y="5547"/>
                </a:lnTo>
                <a:cubicBezTo>
                  <a:pt x="25725" y="5410"/>
                  <a:pt x="25862" y="5296"/>
                  <a:pt x="25976" y="5159"/>
                </a:cubicBezTo>
                <a:cubicBezTo>
                  <a:pt x="27505" y="3584"/>
                  <a:pt x="29126" y="2032"/>
                  <a:pt x="30723" y="502"/>
                </a:cubicBezTo>
                <a:close/>
                <a:moveTo>
                  <a:pt x="34056" y="502"/>
                </a:moveTo>
                <a:cubicBezTo>
                  <a:pt x="32298" y="2191"/>
                  <a:pt x="30518" y="3858"/>
                  <a:pt x="28761" y="5547"/>
                </a:cubicBezTo>
                <a:lnTo>
                  <a:pt x="27231" y="5547"/>
                </a:lnTo>
                <a:cubicBezTo>
                  <a:pt x="28943" y="3858"/>
                  <a:pt x="30678" y="2191"/>
                  <a:pt x="32390" y="502"/>
                </a:cubicBezTo>
                <a:close/>
                <a:moveTo>
                  <a:pt x="35517" y="502"/>
                </a:moveTo>
                <a:cubicBezTo>
                  <a:pt x="33805" y="2191"/>
                  <a:pt x="32070" y="3880"/>
                  <a:pt x="30335" y="5547"/>
                </a:cubicBezTo>
                <a:lnTo>
                  <a:pt x="28966" y="5547"/>
                </a:lnTo>
                <a:cubicBezTo>
                  <a:pt x="30723" y="3858"/>
                  <a:pt x="32504" y="2191"/>
                  <a:pt x="34284" y="502"/>
                </a:cubicBezTo>
                <a:close/>
                <a:moveTo>
                  <a:pt x="37662" y="502"/>
                </a:moveTo>
                <a:cubicBezTo>
                  <a:pt x="35973" y="2169"/>
                  <a:pt x="34307" y="3858"/>
                  <a:pt x="32618" y="5547"/>
                </a:cubicBezTo>
                <a:lnTo>
                  <a:pt x="30564" y="5547"/>
                </a:lnTo>
                <a:cubicBezTo>
                  <a:pt x="32321" y="3880"/>
                  <a:pt x="34033" y="2191"/>
                  <a:pt x="35745" y="502"/>
                </a:cubicBezTo>
                <a:close/>
                <a:moveTo>
                  <a:pt x="39032" y="502"/>
                </a:moveTo>
                <a:cubicBezTo>
                  <a:pt x="38963" y="571"/>
                  <a:pt x="38918" y="616"/>
                  <a:pt x="38872" y="685"/>
                </a:cubicBezTo>
                <a:cubicBezTo>
                  <a:pt x="37252" y="2305"/>
                  <a:pt x="35631" y="3926"/>
                  <a:pt x="33988" y="5547"/>
                </a:cubicBezTo>
                <a:lnTo>
                  <a:pt x="32846" y="5547"/>
                </a:lnTo>
                <a:cubicBezTo>
                  <a:pt x="34558" y="3858"/>
                  <a:pt x="36247" y="2169"/>
                  <a:pt x="37959" y="502"/>
                </a:cubicBezTo>
                <a:close/>
                <a:moveTo>
                  <a:pt x="40470" y="502"/>
                </a:moveTo>
                <a:cubicBezTo>
                  <a:pt x="39762" y="1278"/>
                  <a:pt x="39032" y="2032"/>
                  <a:pt x="38302" y="2785"/>
                </a:cubicBezTo>
                <a:cubicBezTo>
                  <a:pt x="37388" y="3698"/>
                  <a:pt x="36475" y="4611"/>
                  <a:pt x="35562" y="5547"/>
                </a:cubicBezTo>
                <a:lnTo>
                  <a:pt x="34284" y="5547"/>
                </a:lnTo>
                <a:cubicBezTo>
                  <a:pt x="35859" y="3972"/>
                  <a:pt x="37434" y="2397"/>
                  <a:pt x="39009" y="822"/>
                </a:cubicBezTo>
                <a:cubicBezTo>
                  <a:pt x="39100" y="708"/>
                  <a:pt x="39215" y="616"/>
                  <a:pt x="39306" y="502"/>
                </a:cubicBezTo>
                <a:close/>
                <a:moveTo>
                  <a:pt x="41543" y="502"/>
                </a:moveTo>
                <a:cubicBezTo>
                  <a:pt x="39831" y="2191"/>
                  <a:pt x="38096" y="3858"/>
                  <a:pt x="36361" y="5547"/>
                </a:cubicBezTo>
                <a:lnTo>
                  <a:pt x="35677" y="5547"/>
                </a:lnTo>
                <a:cubicBezTo>
                  <a:pt x="37320" y="3858"/>
                  <a:pt x="38963" y="2169"/>
                  <a:pt x="40607" y="502"/>
                </a:cubicBezTo>
                <a:close/>
                <a:moveTo>
                  <a:pt x="43620" y="502"/>
                </a:moveTo>
                <a:cubicBezTo>
                  <a:pt x="41931" y="2191"/>
                  <a:pt x="40242" y="3858"/>
                  <a:pt x="38530" y="5547"/>
                </a:cubicBezTo>
                <a:lnTo>
                  <a:pt x="36955" y="5547"/>
                </a:lnTo>
                <a:cubicBezTo>
                  <a:pt x="38621" y="3858"/>
                  <a:pt x="40310" y="2191"/>
                  <a:pt x="41976" y="502"/>
                </a:cubicBezTo>
                <a:close/>
                <a:moveTo>
                  <a:pt x="44944" y="502"/>
                </a:moveTo>
                <a:cubicBezTo>
                  <a:pt x="43300" y="2214"/>
                  <a:pt x="41634" y="3880"/>
                  <a:pt x="39945" y="5547"/>
                </a:cubicBezTo>
                <a:lnTo>
                  <a:pt x="38781" y="5547"/>
                </a:lnTo>
                <a:cubicBezTo>
                  <a:pt x="40493" y="3880"/>
                  <a:pt x="42205" y="2191"/>
                  <a:pt x="43894" y="502"/>
                </a:cubicBezTo>
                <a:close/>
                <a:moveTo>
                  <a:pt x="45834" y="502"/>
                </a:moveTo>
                <a:cubicBezTo>
                  <a:pt x="44738" y="1735"/>
                  <a:pt x="43643" y="2990"/>
                  <a:pt x="42524" y="4200"/>
                </a:cubicBezTo>
                <a:cubicBezTo>
                  <a:pt x="42091" y="4656"/>
                  <a:pt x="41680" y="5090"/>
                  <a:pt x="41246" y="5547"/>
                </a:cubicBezTo>
                <a:lnTo>
                  <a:pt x="40379" y="5547"/>
                </a:lnTo>
                <a:cubicBezTo>
                  <a:pt x="42068" y="3903"/>
                  <a:pt x="43734" y="2214"/>
                  <a:pt x="45332" y="502"/>
                </a:cubicBezTo>
                <a:close/>
                <a:moveTo>
                  <a:pt x="46610" y="502"/>
                </a:moveTo>
                <a:lnTo>
                  <a:pt x="46793" y="731"/>
                </a:lnTo>
                <a:cubicBezTo>
                  <a:pt x="45628" y="2077"/>
                  <a:pt x="44487" y="3447"/>
                  <a:pt x="43277" y="4702"/>
                </a:cubicBezTo>
                <a:cubicBezTo>
                  <a:pt x="43026" y="4976"/>
                  <a:pt x="42752" y="5273"/>
                  <a:pt x="42479" y="5547"/>
                </a:cubicBezTo>
                <a:lnTo>
                  <a:pt x="41406" y="5547"/>
                </a:lnTo>
                <a:cubicBezTo>
                  <a:pt x="42981" y="3880"/>
                  <a:pt x="44533" y="2191"/>
                  <a:pt x="46085" y="502"/>
                </a:cubicBezTo>
                <a:close/>
                <a:moveTo>
                  <a:pt x="46929" y="913"/>
                </a:moveTo>
                <a:lnTo>
                  <a:pt x="47363" y="1484"/>
                </a:lnTo>
                <a:cubicBezTo>
                  <a:pt x="46062" y="2808"/>
                  <a:pt x="44784" y="4177"/>
                  <a:pt x="43483" y="5547"/>
                </a:cubicBezTo>
                <a:lnTo>
                  <a:pt x="42707" y="5547"/>
                </a:lnTo>
                <a:cubicBezTo>
                  <a:pt x="42935" y="5296"/>
                  <a:pt x="43186" y="5067"/>
                  <a:pt x="43414" y="4839"/>
                </a:cubicBezTo>
                <a:cubicBezTo>
                  <a:pt x="44647" y="3584"/>
                  <a:pt x="45765" y="2237"/>
                  <a:pt x="46929" y="913"/>
                </a:cubicBezTo>
                <a:close/>
                <a:moveTo>
                  <a:pt x="47523" y="1644"/>
                </a:moveTo>
                <a:lnTo>
                  <a:pt x="48162" y="2488"/>
                </a:lnTo>
                <a:cubicBezTo>
                  <a:pt x="47272" y="3515"/>
                  <a:pt x="46382" y="4542"/>
                  <a:pt x="45469" y="5547"/>
                </a:cubicBezTo>
                <a:lnTo>
                  <a:pt x="43802" y="5547"/>
                </a:lnTo>
                <a:cubicBezTo>
                  <a:pt x="45035" y="4246"/>
                  <a:pt x="46268" y="2945"/>
                  <a:pt x="47523" y="1644"/>
                </a:cubicBezTo>
                <a:close/>
                <a:moveTo>
                  <a:pt x="48276" y="2625"/>
                </a:moveTo>
                <a:lnTo>
                  <a:pt x="48550" y="2967"/>
                </a:lnTo>
                <a:lnTo>
                  <a:pt x="46610" y="5547"/>
                </a:lnTo>
                <a:lnTo>
                  <a:pt x="45743" y="5547"/>
                </a:lnTo>
                <a:cubicBezTo>
                  <a:pt x="46610" y="4588"/>
                  <a:pt x="47454" y="3607"/>
                  <a:pt x="48276" y="2625"/>
                </a:cubicBezTo>
                <a:close/>
                <a:moveTo>
                  <a:pt x="1" y="0"/>
                </a:moveTo>
                <a:lnTo>
                  <a:pt x="2397" y="3013"/>
                </a:lnTo>
                <a:lnTo>
                  <a:pt x="1" y="6026"/>
                </a:lnTo>
                <a:lnTo>
                  <a:pt x="46861" y="6026"/>
                </a:lnTo>
                <a:lnTo>
                  <a:pt x="49166" y="2967"/>
                </a:lnTo>
                <a:lnTo>
                  <a:pt x="4686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Itim" panose="020B0604020202020204" charset="-34"/>
              <a:cs typeface="Itim" panose="020B0604020202020204" charset="-34"/>
            </a:endParaRPr>
          </a:p>
        </p:txBody>
      </p:sp>
      <p:sp>
        <p:nvSpPr>
          <p:cNvPr id="1960" name="Google Shape;1960;p49"/>
          <p:cNvSpPr txBox="1"/>
          <p:nvPr/>
        </p:nvSpPr>
        <p:spPr>
          <a:xfrm>
            <a:off x="1280531" y="1613258"/>
            <a:ext cx="1645800" cy="86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ID" sz="1200" dirty="0" err="1">
                <a:solidFill>
                  <a:schemeClr val="dk2"/>
                </a:solidFill>
                <a:latin typeface="Itim" panose="020B0604020202020204" charset="-34"/>
                <a:ea typeface="Muli"/>
                <a:cs typeface="Itim" panose="020B0604020202020204" charset="-34"/>
                <a:sym typeface="Muli"/>
              </a:rPr>
              <a:t>Membayar</a:t>
            </a:r>
            <a:r>
              <a:rPr lang="en-ID" sz="1200" dirty="0">
                <a:solidFill>
                  <a:schemeClr val="dk2"/>
                </a:solidFill>
                <a:latin typeface="Itim" panose="020B0604020202020204" charset="-34"/>
                <a:ea typeface="Muli"/>
                <a:cs typeface="Itim" panose="020B0604020202020204" charset="-34"/>
                <a:sym typeface="Muli"/>
              </a:rPr>
              <a:t> </a:t>
            </a:r>
            <a:r>
              <a:rPr lang="en-ID" sz="1200" dirty="0" err="1">
                <a:solidFill>
                  <a:schemeClr val="dk2"/>
                </a:solidFill>
                <a:latin typeface="Itim" panose="020B0604020202020204" charset="-34"/>
                <a:ea typeface="Muli"/>
                <a:cs typeface="Itim" panose="020B0604020202020204" charset="-34"/>
                <a:sym typeface="Muli"/>
              </a:rPr>
              <a:t>sendiri</a:t>
            </a:r>
            <a:r>
              <a:rPr lang="en-ID" sz="1200" dirty="0">
                <a:solidFill>
                  <a:schemeClr val="dk2"/>
                </a:solidFill>
                <a:latin typeface="Itim" panose="020B0604020202020204" charset="-34"/>
                <a:ea typeface="Muli"/>
                <a:cs typeface="Itim" panose="020B0604020202020204" charset="-34"/>
                <a:sym typeface="Muli"/>
              </a:rPr>
              <a:t> </a:t>
            </a:r>
            <a:r>
              <a:rPr lang="en-ID" sz="1200" dirty="0" err="1">
                <a:solidFill>
                  <a:schemeClr val="dk2"/>
                </a:solidFill>
                <a:latin typeface="Itim" panose="020B0604020202020204" charset="-34"/>
                <a:ea typeface="Muli"/>
                <a:cs typeface="Itim" panose="020B0604020202020204" charset="-34"/>
                <a:sym typeface="Muli"/>
              </a:rPr>
              <a:t>pajak</a:t>
            </a:r>
            <a:r>
              <a:rPr lang="en-ID" sz="1200" dirty="0">
                <a:solidFill>
                  <a:schemeClr val="dk2"/>
                </a:solidFill>
                <a:latin typeface="Itim" panose="020B0604020202020204" charset="-34"/>
                <a:ea typeface="Muli"/>
                <a:cs typeface="Itim" panose="020B0604020202020204" charset="-34"/>
                <a:sym typeface="Muli"/>
              </a:rPr>
              <a:t> </a:t>
            </a:r>
            <a:r>
              <a:rPr lang="en-ID" sz="1200" dirty="0" err="1">
                <a:solidFill>
                  <a:schemeClr val="dk2"/>
                </a:solidFill>
                <a:latin typeface="Itim" panose="020B0604020202020204" charset="-34"/>
                <a:ea typeface="Muli"/>
                <a:cs typeface="Itim" panose="020B0604020202020204" charset="-34"/>
                <a:sym typeface="Muli"/>
              </a:rPr>
              <a:t>terutang</a:t>
            </a:r>
            <a:r>
              <a:rPr lang="en-ID" sz="1200" dirty="0">
                <a:solidFill>
                  <a:schemeClr val="dk2"/>
                </a:solidFill>
                <a:latin typeface="Itim" panose="020B0604020202020204" charset="-34"/>
                <a:ea typeface="Muli"/>
                <a:cs typeface="Itim" panose="020B0604020202020204" charset="-34"/>
                <a:sym typeface="Muli"/>
              </a:rPr>
              <a:t>.</a:t>
            </a:r>
          </a:p>
          <a:p>
            <a:pPr marL="0" lvl="0" indent="0" algn="ctr" rtl="0">
              <a:spcBef>
                <a:spcPts val="0"/>
              </a:spcBef>
              <a:spcAft>
                <a:spcPts val="0"/>
              </a:spcAft>
              <a:buNone/>
            </a:pPr>
            <a:r>
              <a:rPr lang="en-ID" sz="1200" dirty="0" err="1">
                <a:solidFill>
                  <a:schemeClr val="dk2"/>
                </a:solidFill>
                <a:latin typeface="Itim" panose="020B0604020202020204" charset="-34"/>
                <a:ea typeface="Muli"/>
                <a:cs typeface="Itim" panose="020B0604020202020204" charset="-34"/>
                <a:sym typeface="Muli"/>
              </a:rPr>
              <a:t>PPh</a:t>
            </a:r>
            <a:r>
              <a:rPr lang="en-ID" sz="1200" dirty="0">
                <a:solidFill>
                  <a:schemeClr val="dk2"/>
                </a:solidFill>
                <a:latin typeface="Itim" panose="020B0604020202020204" charset="-34"/>
                <a:ea typeface="Muli"/>
                <a:cs typeface="Itim" panose="020B0604020202020204" charset="-34"/>
                <a:sym typeface="Muli"/>
              </a:rPr>
              <a:t> 25, </a:t>
            </a:r>
            <a:r>
              <a:rPr lang="en-ID" sz="1200" dirty="0" err="1">
                <a:solidFill>
                  <a:schemeClr val="dk2"/>
                </a:solidFill>
                <a:latin typeface="Itim" panose="020B0604020202020204" charset="-34"/>
                <a:ea typeface="Muli"/>
                <a:cs typeface="Itim" panose="020B0604020202020204" charset="-34"/>
                <a:sym typeface="Muli"/>
              </a:rPr>
              <a:t>PPh</a:t>
            </a:r>
            <a:r>
              <a:rPr lang="en-ID" sz="1200" dirty="0">
                <a:solidFill>
                  <a:schemeClr val="dk2"/>
                </a:solidFill>
                <a:latin typeface="Itim" panose="020B0604020202020204" charset="-34"/>
                <a:ea typeface="Muli"/>
                <a:cs typeface="Itim" panose="020B0604020202020204" charset="-34"/>
                <a:sym typeface="Muli"/>
              </a:rPr>
              <a:t> 29</a:t>
            </a:r>
          </a:p>
        </p:txBody>
      </p:sp>
      <p:sp>
        <p:nvSpPr>
          <p:cNvPr id="1961" name="Google Shape;1961;p49"/>
          <p:cNvSpPr txBox="1"/>
          <p:nvPr/>
        </p:nvSpPr>
        <p:spPr>
          <a:xfrm>
            <a:off x="6215600" y="1613258"/>
            <a:ext cx="1645800" cy="86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dirty="0">
                <a:solidFill>
                  <a:schemeClr val="dk2"/>
                </a:solidFill>
                <a:latin typeface="Itim" panose="020B0604020202020204" charset="-34"/>
                <a:ea typeface="Muli"/>
                <a:cs typeface="Itim" panose="020B0604020202020204" charset="-34"/>
                <a:sym typeface="Muli"/>
              </a:rPr>
              <a:t>Pembayaran pajak lainnya: PPB, BPHTB, Bea materai.</a:t>
            </a:r>
            <a:endParaRPr sz="1100" dirty="0">
              <a:solidFill>
                <a:schemeClr val="dk2"/>
              </a:solidFill>
              <a:latin typeface="Itim" panose="020B0604020202020204" charset="-34"/>
              <a:ea typeface="Muli"/>
              <a:cs typeface="Itim" panose="020B0604020202020204" charset="-34"/>
              <a:sym typeface="Muli"/>
            </a:endParaRPr>
          </a:p>
        </p:txBody>
      </p:sp>
      <p:sp>
        <p:nvSpPr>
          <p:cNvPr id="1962" name="Google Shape;1962;p49"/>
          <p:cNvSpPr txBox="1"/>
          <p:nvPr/>
        </p:nvSpPr>
        <p:spPr>
          <a:xfrm>
            <a:off x="2411788" y="3691146"/>
            <a:ext cx="1729741" cy="86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dirty="0">
                <a:solidFill>
                  <a:schemeClr val="dk2"/>
                </a:solidFill>
                <a:latin typeface="Itim" panose="020B0604020202020204" charset="-34"/>
                <a:ea typeface="Muli"/>
                <a:cs typeface="Itim" panose="020B0604020202020204" charset="-34"/>
                <a:sym typeface="Muli"/>
              </a:rPr>
              <a:t>Melalui pemotongan dan pemungutan pihak lain. </a:t>
            </a:r>
          </a:p>
          <a:p>
            <a:pPr marL="0" lvl="0" indent="0" algn="ctr" rtl="0">
              <a:spcBef>
                <a:spcPts val="0"/>
              </a:spcBef>
              <a:spcAft>
                <a:spcPts val="0"/>
              </a:spcAft>
              <a:buNone/>
            </a:pPr>
            <a:r>
              <a:rPr lang="en" sz="1100" dirty="0">
                <a:solidFill>
                  <a:schemeClr val="dk2"/>
                </a:solidFill>
                <a:latin typeface="Itim" panose="020B0604020202020204" charset="-34"/>
                <a:ea typeface="Muli"/>
                <a:cs typeface="Itim" panose="020B0604020202020204" charset="-34"/>
                <a:sym typeface="Muli"/>
              </a:rPr>
              <a:t>PPh 21, 22,23, 26, PPh 4 (2)</a:t>
            </a:r>
          </a:p>
        </p:txBody>
      </p:sp>
      <p:sp>
        <p:nvSpPr>
          <p:cNvPr id="1963" name="Google Shape;1963;p49"/>
          <p:cNvSpPr txBox="1"/>
          <p:nvPr/>
        </p:nvSpPr>
        <p:spPr>
          <a:xfrm>
            <a:off x="3747392" y="1613258"/>
            <a:ext cx="1645800" cy="86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dirty="0">
                <a:solidFill>
                  <a:schemeClr val="dk2"/>
                </a:solidFill>
                <a:latin typeface="Itim" panose="020B0604020202020204" charset="-34"/>
                <a:ea typeface="Muli"/>
                <a:cs typeface="Itim" panose="020B0604020202020204" charset="-34"/>
                <a:sym typeface="Muli"/>
              </a:rPr>
              <a:t>Pembayaran di luar negeri.</a:t>
            </a:r>
          </a:p>
          <a:p>
            <a:pPr marL="0" lvl="0" indent="0" algn="ctr" rtl="0">
              <a:spcBef>
                <a:spcPts val="0"/>
              </a:spcBef>
              <a:spcAft>
                <a:spcPts val="0"/>
              </a:spcAft>
              <a:buNone/>
            </a:pPr>
            <a:r>
              <a:rPr lang="en" sz="1200" dirty="0">
                <a:solidFill>
                  <a:schemeClr val="dk2"/>
                </a:solidFill>
                <a:latin typeface="Itim" panose="020B0604020202020204" charset="-34"/>
                <a:ea typeface="Muli"/>
                <a:cs typeface="Itim" panose="020B0604020202020204" charset="-34"/>
                <a:sym typeface="Muli"/>
              </a:rPr>
              <a:t>PPh 24</a:t>
            </a:r>
            <a:endParaRPr sz="1200" dirty="0">
              <a:solidFill>
                <a:schemeClr val="dk2"/>
              </a:solidFill>
              <a:latin typeface="Itim" panose="020B0604020202020204" charset="-34"/>
              <a:ea typeface="Muli"/>
              <a:cs typeface="Itim" panose="020B0604020202020204" charset="-34"/>
              <a:sym typeface="Muli"/>
            </a:endParaRPr>
          </a:p>
        </p:txBody>
      </p:sp>
      <p:sp>
        <p:nvSpPr>
          <p:cNvPr id="1964" name="Google Shape;1964;p49"/>
          <p:cNvSpPr txBox="1"/>
          <p:nvPr/>
        </p:nvSpPr>
        <p:spPr>
          <a:xfrm>
            <a:off x="4982257" y="3691146"/>
            <a:ext cx="1645800" cy="86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100" dirty="0" err="1">
                <a:solidFill>
                  <a:schemeClr val="dk2"/>
                </a:solidFill>
                <a:latin typeface="Itim" panose="020B0604020202020204" charset="-34"/>
                <a:ea typeface="Muli"/>
                <a:cs typeface="Itim" panose="020B0604020202020204" charset="-34"/>
                <a:sym typeface="Muli"/>
              </a:rPr>
              <a:t>Pemungutan</a:t>
            </a:r>
            <a:r>
              <a:rPr lang="en-US" sz="1100" dirty="0">
                <a:solidFill>
                  <a:schemeClr val="dk2"/>
                </a:solidFill>
                <a:latin typeface="Itim" panose="020B0604020202020204" charset="-34"/>
                <a:ea typeface="Muli"/>
                <a:cs typeface="Itim" panose="020B0604020202020204" charset="-34"/>
                <a:sym typeface="Muli"/>
              </a:rPr>
              <a:t> PPN oleh </a:t>
            </a:r>
            <a:r>
              <a:rPr lang="en-US" sz="1100" dirty="0" err="1">
                <a:solidFill>
                  <a:schemeClr val="dk2"/>
                </a:solidFill>
                <a:latin typeface="Itim" panose="020B0604020202020204" charset="-34"/>
                <a:ea typeface="Muli"/>
                <a:cs typeface="Itim" panose="020B0604020202020204" charset="-34"/>
                <a:sym typeface="Muli"/>
              </a:rPr>
              <a:t>pihak</a:t>
            </a:r>
            <a:r>
              <a:rPr lang="en-US" sz="1100" dirty="0">
                <a:solidFill>
                  <a:schemeClr val="dk2"/>
                </a:solidFill>
                <a:latin typeface="Itim" panose="020B0604020202020204" charset="-34"/>
                <a:ea typeface="Muli"/>
                <a:cs typeface="Itim" panose="020B0604020202020204" charset="-34"/>
                <a:sym typeface="Muli"/>
              </a:rPr>
              <a:t> yang </a:t>
            </a:r>
            <a:r>
              <a:rPr lang="en-US" sz="1100" dirty="0" err="1">
                <a:solidFill>
                  <a:schemeClr val="dk2"/>
                </a:solidFill>
                <a:latin typeface="Itim" panose="020B0604020202020204" charset="-34"/>
                <a:ea typeface="Muli"/>
                <a:cs typeface="Itim" panose="020B0604020202020204" charset="-34"/>
                <a:sym typeface="Muli"/>
              </a:rPr>
              <a:t>telah</a:t>
            </a:r>
            <a:r>
              <a:rPr lang="en-US" sz="1100" dirty="0">
                <a:solidFill>
                  <a:schemeClr val="dk2"/>
                </a:solidFill>
                <a:latin typeface="Itim" panose="020B0604020202020204" charset="-34"/>
                <a:ea typeface="Muli"/>
                <a:cs typeface="Itim" panose="020B0604020202020204" charset="-34"/>
                <a:sym typeface="Muli"/>
              </a:rPr>
              <a:t> </a:t>
            </a:r>
            <a:r>
              <a:rPr lang="en-US" sz="1100" dirty="0" err="1">
                <a:solidFill>
                  <a:schemeClr val="dk2"/>
                </a:solidFill>
                <a:latin typeface="Itim" panose="020B0604020202020204" charset="-34"/>
                <a:ea typeface="Muli"/>
                <a:cs typeface="Itim" panose="020B0604020202020204" charset="-34"/>
                <a:sym typeface="Muli"/>
              </a:rPr>
              <a:t>ditunjuk</a:t>
            </a:r>
            <a:r>
              <a:rPr lang="en-US" sz="1100" dirty="0">
                <a:solidFill>
                  <a:schemeClr val="dk2"/>
                </a:solidFill>
                <a:latin typeface="Itim" panose="020B0604020202020204" charset="-34"/>
                <a:ea typeface="Muli"/>
                <a:cs typeface="Itim" panose="020B0604020202020204" charset="-34"/>
                <a:sym typeface="Muli"/>
              </a:rPr>
              <a:t> </a:t>
            </a:r>
            <a:r>
              <a:rPr lang="en-US" sz="1100" dirty="0" err="1">
                <a:solidFill>
                  <a:schemeClr val="dk2"/>
                </a:solidFill>
                <a:latin typeface="Itim" panose="020B0604020202020204" charset="-34"/>
                <a:ea typeface="Muli"/>
                <a:cs typeface="Itim" panose="020B0604020202020204" charset="-34"/>
                <a:sym typeface="Muli"/>
              </a:rPr>
              <a:t>pemerintah</a:t>
            </a:r>
            <a:r>
              <a:rPr lang="en-US" sz="1100" dirty="0">
                <a:solidFill>
                  <a:schemeClr val="dk2"/>
                </a:solidFill>
                <a:latin typeface="Itim" panose="020B0604020202020204" charset="-34"/>
                <a:ea typeface="Muli"/>
                <a:cs typeface="Itim" panose="020B0604020202020204" charset="-34"/>
                <a:sym typeface="Muli"/>
              </a:rPr>
              <a:t>.</a:t>
            </a:r>
            <a:endParaRPr sz="1100" dirty="0">
              <a:solidFill>
                <a:schemeClr val="dk2"/>
              </a:solidFill>
              <a:latin typeface="Itim" panose="020B0604020202020204" charset="-34"/>
              <a:ea typeface="Muli"/>
              <a:cs typeface="Itim" panose="020B0604020202020204" charset="-34"/>
              <a:sym typeface="Muli"/>
            </a:endParaRPr>
          </a:p>
        </p:txBody>
      </p:sp>
      <p:sp>
        <p:nvSpPr>
          <p:cNvPr id="1965" name="Google Shape;1965;p49"/>
          <p:cNvSpPr txBox="1"/>
          <p:nvPr/>
        </p:nvSpPr>
        <p:spPr>
          <a:xfrm>
            <a:off x="4080741" y="3393539"/>
            <a:ext cx="975300" cy="406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dk1"/>
                </a:solidFill>
                <a:latin typeface="Itim" panose="020B0604020202020204" charset="-34"/>
                <a:ea typeface="Itim"/>
                <a:cs typeface="Itim" panose="020B0604020202020204" charset="-34"/>
                <a:sym typeface="Itim"/>
              </a:rPr>
              <a:t>3</a:t>
            </a:r>
            <a:endParaRPr sz="2000" b="1" dirty="0">
              <a:solidFill>
                <a:schemeClr val="dk1"/>
              </a:solidFill>
              <a:latin typeface="Itim" panose="020B0604020202020204" charset="-34"/>
              <a:ea typeface="Itim"/>
              <a:cs typeface="Itim" panose="020B0604020202020204" charset="-34"/>
              <a:sym typeface="Itim"/>
            </a:endParaRPr>
          </a:p>
        </p:txBody>
      </p:sp>
      <p:sp>
        <p:nvSpPr>
          <p:cNvPr id="1966" name="Google Shape;1966;p49"/>
          <p:cNvSpPr txBox="1"/>
          <p:nvPr/>
        </p:nvSpPr>
        <p:spPr>
          <a:xfrm>
            <a:off x="1523947" y="3381868"/>
            <a:ext cx="1165800" cy="443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dk1"/>
                </a:solidFill>
                <a:latin typeface="Itim" panose="020B0604020202020204" charset="-34"/>
                <a:ea typeface="Itim"/>
                <a:cs typeface="Itim" panose="020B0604020202020204" charset="-34"/>
                <a:sym typeface="Itim"/>
              </a:rPr>
              <a:t>1</a:t>
            </a:r>
            <a:endParaRPr sz="2000" b="1" dirty="0">
              <a:solidFill>
                <a:schemeClr val="dk1"/>
              </a:solidFill>
              <a:latin typeface="Itim" panose="020B0604020202020204" charset="-34"/>
              <a:ea typeface="Itim"/>
              <a:cs typeface="Itim" panose="020B0604020202020204" charset="-34"/>
              <a:sym typeface="Itim"/>
            </a:endParaRPr>
          </a:p>
        </p:txBody>
      </p:sp>
      <p:sp>
        <p:nvSpPr>
          <p:cNvPr id="1967" name="Google Shape;1967;p49"/>
          <p:cNvSpPr txBox="1"/>
          <p:nvPr/>
        </p:nvSpPr>
        <p:spPr>
          <a:xfrm>
            <a:off x="2756517" y="2320357"/>
            <a:ext cx="1165800" cy="443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dk1"/>
                </a:solidFill>
                <a:latin typeface="Itim" panose="020B0604020202020204" charset="-34"/>
                <a:ea typeface="Itim"/>
                <a:cs typeface="Itim" panose="020B0604020202020204" charset="-34"/>
                <a:sym typeface="Itim"/>
              </a:rPr>
              <a:t>2</a:t>
            </a:r>
            <a:endParaRPr sz="2000" b="1" dirty="0">
              <a:solidFill>
                <a:schemeClr val="dk1"/>
              </a:solidFill>
              <a:latin typeface="Itim" panose="020B0604020202020204" charset="-34"/>
              <a:ea typeface="Itim"/>
              <a:cs typeface="Itim" panose="020B0604020202020204" charset="-34"/>
              <a:sym typeface="Itim"/>
            </a:endParaRPr>
          </a:p>
        </p:txBody>
      </p:sp>
      <p:sp>
        <p:nvSpPr>
          <p:cNvPr id="1968" name="Google Shape;1968;p49"/>
          <p:cNvSpPr txBox="1"/>
          <p:nvPr/>
        </p:nvSpPr>
        <p:spPr>
          <a:xfrm>
            <a:off x="5221638" y="2319707"/>
            <a:ext cx="1165800" cy="443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dk1"/>
                </a:solidFill>
                <a:latin typeface="Itim" panose="020B0604020202020204" charset="-34"/>
                <a:ea typeface="Itim"/>
                <a:cs typeface="Itim" panose="020B0604020202020204" charset="-34"/>
                <a:sym typeface="Itim"/>
              </a:rPr>
              <a:t>4</a:t>
            </a:r>
            <a:endParaRPr sz="2000" b="1" dirty="0">
              <a:solidFill>
                <a:schemeClr val="dk1"/>
              </a:solidFill>
              <a:latin typeface="Itim" panose="020B0604020202020204" charset="-34"/>
              <a:ea typeface="Itim"/>
              <a:cs typeface="Itim" panose="020B0604020202020204" charset="-34"/>
              <a:sym typeface="Itim"/>
            </a:endParaRPr>
          </a:p>
        </p:txBody>
      </p:sp>
      <p:sp>
        <p:nvSpPr>
          <p:cNvPr id="1969" name="Google Shape;1969;p49"/>
          <p:cNvSpPr txBox="1"/>
          <p:nvPr/>
        </p:nvSpPr>
        <p:spPr>
          <a:xfrm>
            <a:off x="6453905" y="3373870"/>
            <a:ext cx="1165800" cy="443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dk1"/>
                </a:solidFill>
                <a:latin typeface="Itim" panose="020B0604020202020204" charset="-34"/>
                <a:ea typeface="Itim"/>
                <a:cs typeface="Itim" panose="020B0604020202020204" charset="-34"/>
                <a:sym typeface="Itim"/>
              </a:rPr>
              <a:t>5</a:t>
            </a:r>
            <a:endParaRPr sz="2000" b="1" dirty="0">
              <a:solidFill>
                <a:schemeClr val="dk1"/>
              </a:solidFill>
              <a:latin typeface="Itim" panose="020B0604020202020204" charset="-34"/>
              <a:ea typeface="Itim"/>
              <a:cs typeface="Itim" panose="020B0604020202020204" charset="-34"/>
              <a:sym typeface="Itim"/>
            </a:endParaRPr>
          </a:p>
        </p:txBody>
      </p:sp>
      <p:grpSp>
        <p:nvGrpSpPr>
          <p:cNvPr id="1970" name="Google Shape;1970;p49"/>
          <p:cNvGrpSpPr/>
          <p:nvPr/>
        </p:nvGrpSpPr>
        <p:grpSpPr>
          <a:xfrm rot="-4355879">
            <a:off x="7736692" y="3851189"/>
            <a:ext cx="1030978" cy="397998"/>
            <a:chOff x="-623075" y="2736900"/>
            <a:chExt cx="720250" cy="273275"/>
          </a:xfrm>
        </p:grpSpPr>
        <p:sp>
          <p:nvSpPr>
            <p:cNvPr id="1971" name="Google Shape;1971;p49"/>
            <p:cNvSpPr/>
            <p:nvPr/>
          </p:nvSpPr>
          <p:spPr>
            <a:xfrm>
              <a:off x="-623075" y="2736900"/>
              <a:ext cx="634575" cy="248050"/>
            </a:xfrm>
            <a:custGeom>
              <a:avLst/>
              <a:gdLst/>
              <a:ahLst/>
              <a:cxnLst/>
              <a:rect l="l" t="t" r="r" b="b"/>
              <a:pathLst>
                <a:path w="25383" h="9922" extrusionOk="0">
                  <a:moveTo>
                    <a:pt x="15637" y="2440"/>
                  </a:moveTo>
                  <a:lnTo>
                    <a:pt x="15637" y="2440"/>
                  </a:lnTo>
                  <a:cubicBezTo>
                    <a:pt x="16104" y="2907"/>
                    <a:pt x="16346" y="3595"/>
                    <a:pt x="16197" y="4444"/>
                  </a:cubicBezTo>
                  <a:cubicBezTo>
                    <a:pt x="16180" y="4536"/>
                    <a:pt x="16162" y="4625"/>
                    <a:pt x="16137" y="4714"/>
                  </a:cubicBezTo>
                  <a:cubicBezTo>
                    <a:pt x="16282" y="4326"/>
                    <a:pt x="16333" y="3905"/>
                    <a:pt x="16279" y="3463"/>
                  </a:cubicBezTo>
                  <a:cubicBezTo>
                    <a:pt x="16218" y="2985"/>
                    <a:pt x="15976" y="2650"/>
                    <a:pt x="15637" y="2440"/>
                  </a:cubicBezTo>
                  <a:close/>
                  <a:moveTo>
                    <a:pt x="14164" y="1"/>
                  </a:moveTo>
                  <a:cubicBezTo>
                    <a:pt x="12311" y="1"/>
                    <a:pt x="10317" y="906"/>
                    <a:pt x="9315" y="2318"/>
                  </a:cubicBezTo>
                  <a:cubicBezTo>
                    <a:pt x="8299" y="3755"/>
                    <a:pt x="8163" y="5753"/>
                    <a:pt x="9130" y="7242"/>
                  </a:cubicBezTo>
                  <a:cubicBezTo>
                    <a:pt x="9197" y="7346"/>
                    <a:pt x="9265" y="7446"/>
                    <a:pt x="9340" y="7539"/>
                  </a:cubicBezTo>
                  <a:cubicBezTo>
                    <a:pt x="6662" y="7321"/>
                    <a:pt x="4006" y="6323"/>
                    <a:pt x="2169" y="4376"/>
                  </a:cubicBezTo>
                  <a:cubicBezTo>
                    <a:pt x="1984" y="4180"/>
                    <a:pt x="1748" y="4097"/>
                    <a:pt x="1510" y="4097"/>
                  </a:cubicBezTo>
                  <a:cubicBezTo>
                    <a:pt x="768" y="4097"/>
                    <a:pt x="1" y="4889"/>
                    <a:pt x="643" y="5567"/>
                  </a:cubicBezTo>
                  <a:cubicBezTo>
                    <a:pt x="679" y="5606"/>
                    <a:pt x="715" y="5646"/>
                    <a:pt x="750" y="5681"/>
                  </a:cubicBezTo>
                  <a:cubicBezTo>
                    <a:pt x="818" y="5207"/>
                    <a:pt x="1460" y="4736"/>
                    <a:pt x="1980" y="4736"/>
                  </a:cubicBezTo>
                  <a:cubicBezTo>
                    <a:pt x="2152" y="4736"/>
                    <a:pt x="2305" y="4786"/>
                    <a:pt x="2426" y="4900"/>
                  </a:cubicBezTo>
                  <a:cubicBezTo>
                    <a:pt x="4462" y="6847"/>
                    <a:pt x="7072" y="7924"/>
                    <a:pt x="9735" y="7924"/>
                  </a:cubicBezTo>
                  <a:cubicBezTo>
                    <a:pt x="10952" y="7924"/>
                    <a:pt x="12182" y="7699"/>
                    <a:pt x="13373" y="7229"/>
                  </a:cubicBezTo>
                  <a:lnTo>
                    <a:pt x="13373" y="7229"/>
                  </a:lnTo>
                  <a:cubicBezTo>
                    <a:pt x="13091" y="7314"/>
                    <a:pt x="12806" y="7382"/>
                    <a:pt x="12517" y="7432"/>
                  </a:cubicBezTo>
                  <a:cubicBezTo>
                    <a:pt x="12471" y="7439"/>
                    <a:pt x="12428" y="7446"/>
                    <a:pt x="12378" y="7453"/>
                  </a:cubicBezTo>
                  <a:cubicBezTo>
                    <a:pt x="12321" y="7464"/>
                    <a:pt x="12264" y="7471"/>
                    <a:pt x="12204" y="7478"/>
                  </a:cubicBezTo>
                  <a:cubicBezTo>
                    <a:pt x="12200" y="7478"/>
                    <a:pt x="12196" y="7474"/>
                    <a:pt x="12189" y="7471"/>
                  </a:cubicBezTo>
                  <a:cubicBezTo>
                    <a:pt x="12150" y="7474"/>
                    <a:pt x="12115" y="7474"/>
                    <a:pt x="12075" y="7474"/>
                  </a:cubicBezTo>
                  <a:cubicBezTo>
                    <a:pt x="11815" y="7474"/>
                    <a:pt x="11562" y="7428"/>
                    <a:pt x="11401" y="7321"/>
                  </a:cubicBezTo>
                  <a:cubicBezTo>
                    <a:pt x="10068" y="6437"/>
                    <a:pt x="8716" y="5068"/>
                    <a:pt x="9793" y="3427"/>
                  </a:cubicBezTo>
                  <a:cubicBezTo>
                    <a:pt x="10563" y="2251"/>
                    <a:pt x="12136" y="1138"/>
                    <a:pt x="13551" y="1006"/>
                  </a:cubicBezTo>
                  <a:cubicBezTo>
                    <a:pt x="13797" y="982"/>
                    <a:pt x="14068" y="967"/>
                    <a:pt x="14350" y="967"/>
                  </a:cubicBezTo>
                  <a:cubicBezTo>
                    <a:pt x="15676" y="967"/>
                    <a:pt x="17274" y="1278"/>
                    <a:pt x="17916" y="2397"/>
                  </a:cubicBezTo>
                  <a:cubicBezTo>
                    <a:pt x="17987" y="2525"/>
                    <a:pt x="18051" y="2654"/>
                    <a:pt x="18101" y="2786"/>
                  </a:cubicBezTo>
                  <a:cubicBezTo>
                    <a:pt x="18084" y="2715"/>
                    <a:pt x="18058" y="2643"/>
                    <a:pt x="18037" y="2568"/>
                  </a:cubicBezTo>
                  <a:cubicBezTo>
                    <a:pt x="17434" y="756"/>
                    <a:pt x="15859" y="1"/>
                    <a:pt x="14164" y="1"/>
                  </a:cubicBezTo>
                  <a:close/>
                  <a:moveTo>
                    <a:pt x="18265" y="4390"/>
                  </a:moveTo>
                  <a:cubicBezTo>
                    <a:pt x="18122" y="5257"/>
                    <a:pt x="17630" y="6077"/>
                    <a:pt x="16942" y="6658"/>
                  </a:cubicBezTo>
                  <a:cubicBezTo>
                    <a:pt x="16803" y="6776"/>
                    <a:pt x="16582" y="6826"/>
                    <a:pt x="16340" y="6826"/>
                  </a:cubicBezTo>
                  <a:cubicBezTo>
                    <a:pt x="15833" y="6826"/>
                    <a:pt x="15242" y="6605"/>
                    <a:pt x="15127" y="6309"/>
                  </a:cubicBezTo>
                  <a:cubicBezTo>
                    <a:pt x="14956" y="6459"/>
                    <a:pt x="14767" y="6590"/>
                    <a:pt x="14571" y="6708"/>
                  </a:cubicBezTo>
                  <a:cubicBezTo>
                    <a:pt x="14660" y="6686"/>
                    <a:pt x="14742" y="6676"/>
                    <a:pt x="14821" y="6676"/>
                  </a:cubicBezTo>
                  <a:cubicBezTo>
                    <a:pt x="15551" y="6676"/>
                    <a:pt x="15844" y="7550"/>
                    <a:pt x="14945" y="8009"/>
                  </a:cubicBezTo>
                  <a:cubicBezTo>
                    <a:pt x="14906" y="8027"/>
                    <a:pt x="14870" y="8049"/>
                    <a:pt x="14832" y="8067"/>
                  </a:cubicBezTo>
                  <a:cubicBezTo>
                    <a:pt x="15723" y="8345"/>
                    <a:pt x="16560" y="8523"/>
                    <a:pt x="17424" y="8523"/>
                  </a:cubicBezTo>
                  <a:cubicBezTo>
                    <a:pt x="18073" y="8523"/>
                    <a:pt x="18732" y="8423"/>
                    <a:pt x="19442" y="8184"/>
                  </a:cubicBezTo>
                  <a:cubicBezTo>
                    <a:pt x="20943" y="7678"/>
                    <a:pt x="22287" y="6765"/>
                    <a:pt x="23603" y="5902"/>
                  </a:cubicBezTo>
                  <a:cubicBezTo>
                    <a:pt x="23810" y="5766"/>
                    <a:pt x="24006" y="5710"/>
                    <a:pt x="24177" y="5710"/>
                  </a:cubicBezTo>
                  <a:cubicBezTo>
                    <a:pt x="24434" y="5710"/>
                    <a:pt x="24641" y="5835"/>
                    <a:pt x="24762" y="6020"/>
                  </a:cubicBezTo>
                  <a:cubicBezTo>
                    <a:pt x="24922" y="5688"/>
                    <a:pt x="25086" y="5356"/>
                    <a:pt x="25251" y="5025"/>
                  </a:cubicBezTo>
                  <a:cubicBezTo>
                    <a:pt x="25254" y="5007"/>
                    <a:pt x="25261" y="4993"/>
                    <a:pt x="25272" y="4979"/>
                  </a:cubicBezTo>
                  <a:cubicBezTo>
                    <a:pt x="25272" y="4975"/>
                    <a:pt x="25276" y="4975"/>
                    <a:pt x="25276" y="4971"/>
                  </a:cubicBezTo>
                  <a:cubicBezTo>
                    <a:pt x="25297" y="4932"/>
                    <a:pt x="25315" y="4893"/>
                    <a:pt x="25336" y="4854"/>
                  </a:cubicBezTo>
                  <a:cubicBezTo>
                    <a:pt x="25343" y="4836"/>
                    <a:pt x="25358" y="4821"/>
                    <a:pt x="25379" y="4811"/>
                  </a:cubicBezTo>
                  <a:cubicBezTo>
                    <a:pt x="25383" y="4808"/>
                    <a:pt x="25383" y="4808"/>
                    <a:pt x="25383" y="4803"/>
                  </a:cubicBezTo>
                  <a:cubicBezTo>
                    <a:pt x="25264" y="4747"/>
                    <a:pt x="25144" y="4690"/>
                    <a:pt x="25026" y="4632"/>
                  </a:cubicBezTo>
                  <a:cubicBezTo>
                    <a:pt x="22576" y="6879"/>
                    <a:pt x="19410" y="8216"/>
                    <a:pt x="16068" y="8216"/>
                  </a:cubicBezTo>
                  <a:cubicBezTo>
                    <a:pt x="15918" y="8216"/>
                    <a:pt x="15765" y="8216"/>
                    <a:pt x="15612" y="8210"/>
                  </a:cubicBezTo>
                  <a:cubicBezTo>
                    <a:pt x="15523" y="8205"/>
                    <a:pt x="15434" y="8202"/>
                    <a:pt x="15345" y="8198"/>
                  </a:cubicBezTo>
                  <a:cubicBezTo>
                    <a:pt x="16881" y="7364"/>
                    <a:pt x="18105" y="6070"/>
                    <a:pt x="18265" y="4390"/>
                  </a:cubicBezTo>
                  <a:close/>
                  <a:moveTo>
                    <a:pt x="24644" y="7000"/>
                  </a:moveTo>
                  <a:cubicBezTo>
                    <a:pt x="24576" y="7079"/>
                    <a:pt x="24491" y="7153"/>
                    <a:pt x="24384" y="7221"/>
                  </a:cubicBezTo>
                  <a:cubicBezTo>
                    <a:pt x="23578" y="7749"/>
                    <a:pt x="22761" y="8277"/>
                    <a:pt x="21913" y="8737"/>
                  </a:cubicBezTo>
                  <a:cubicBezTo>
                    <a:pt x="22919" y="8309"/>
                    <a:pt x="23882" y="7774"/>
                    <a:pt x="24772" y="7143"/>
                  </a:cubicBezTo>
                  <a:cubicBezTo>
                    <a:pt x="24726" y="7097"/>
                    <a:pt x="24683" y="7046"/>
                    <a:pt x="24644" y="7000"/>
                  </a:cubicBezTo>
                  <a:close/>
                  <a:moveTo>
                    <a:pt x="12696" y="8916"/>
                  </a:moveTo>
                  <a:cubicBezTo>
                    <a:pt x="12125" y="9087"/>
                    <a:pt x="11547" y="9215"/>
                    <a:pt x="10970" y="9304"/>
                  </a:cubicBezTo>
                  <a:cubicBezTo>
                    <a:pt x="11219" y="9296"/>
                    <a:pt x="11468" y="9283"/>
                    <a:pt x="11718" y="9265"/>
                  </a:cubicBezTo>
                  <a:cubicBezTo>
                    <a:pt x="11733" y="9265"/>
                    <a:pt x="11747" y="9261"/>
                    <a:pt x="11761" y="9261"/>
                  </a:cubicBezTo>
                  <a:cubicBezTo>
                    <a:pt x="12346" y="9489"/>
                    <a:pt x="12963" y="9650"/>
                    <a:pt x="13565" y="9760"/>
                  </a:cubicBezTo>
                  <a:cubicBezTo>
                    <a:pt x="13976" y="9831"/>
                    <a:pt x="14389" y="9885"/>
                    <a:pt x="14799" y="9921"/>
                  </a:cubicBezTo>
                  <a:cubicBezTo>
                    <a:pt x="14250" y="9782"/>
                    <a:pt x="13693" y="9607"/>
                    <a:pt x="13116" y="9403"/>
                  </a:cubicBezTo>
                  <a:cubicBezTo>
                    <a:pt x="12821" y="9304"/>
                    <a:pt x="12696" y="9122"/>
                    <a:pt x="12696" y="8916"/>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72" name="Google Shape;1972;p49"/>
            <p:cNvSpPr/>
            <p:nvPr/>
          </p:nvSpPr>
          <p:spPr>
            <a:xfrm>
              <a:off x="-134200" y="2744850"/>
              <a:ext cx="231375" cy="265325"/>
            </a:xfrm>
            <a:custGeom>
              <a:avLst/>
              <a:gdLst/>
              <a:ahLst/>
              <a:cxnLst/>
              <a:rect l="l" t="t" r="r" b="b"/>
              <a:pathLst>
                <a:path w="9255" h="10613" extrusionOk="0">
                  <a:moveTo>
                    <a:pt x="1556" y="0"/>
                  </a:moveTo>
                  <a:cubicBezTo>
                    <a:pt x="800" y="0"/>
                    <a:pt x="1" y="824"/>
                    <a:pt x="732" y="1366"/>
                  </a:cubicBezTo>
                  <a:cubicBezTo>
                    <a:pt x="928" y="1073"/>
                    <a:pt x="1812" y="521"/>
                    <a:pt x="2240" y="521"/>
                  </a:cubicBezTo>
                  <a:cubicBezTo>
                    <a:pt x="2304" y="521"/>
                    <a:pt x="2358" y="535"/>
                    <a:pt x="2401" y="560"/>
                  </a:cubicBezTo>
                  <a:cubicBezTo>
                    <a:pt x="4187" y="1801"/>
                    <a:pt x="6070" y="2874"/>
                    <a:pt x="8049" y="3784"/>
                  </a:cubicBezTo>
                  <a:cubicBezTo>
                    <a:pt x="8099" y="3805"/>
                    <a:pt x="8042" y="3898"/>
                    <a:pt x="7917" y="4015"/>
                  </a:cubicBezTo>
                  <a:cubicBezTo>
                    <a:pt x="7985" y="4097"/>
                    <a:pt x="8028" y="4207"/>
                    <a:pt x="7967" y="4304"/>
                  </a:cubicBezTo>
                  <a:cubicBezTo>
                    <a:pt x="7864" y="4464"/>
                    <a:pt x="7760" y="4622"/>
                    <a:pt x="7660" y="4782"/>
                  </a:cubicBezTo>
                  <a:cubicBezTo>
                    <a:pt x="7557" y="4939"/>
                    <a:pt x="7414" y="5025"/>
                    <a:pt x="7250" y="5092"/>
                  </a:cubicBezTo>
                  <a:cubicBezTo>
                    <a:pt x="7218" y="5135"/>
                    <a:pt x="7179" y="5178"/>
                    <a:pt x="7140" y="5221"/>
                  </a:cubicBezTo>
                  <a:cubicBezTo>
                    <a:pt x="7322" y="5420"/>
                    <a:pt x="7429" y="5624"/>
                    <a:pt x="7357" y="5766"/>
                  </a:cubicBezTo>
                  <a:cubicBezTo>
                    <a:pt x="7079" y="6330"/>
                    <a:pt x="6801" y="6893"/>
                    <a:pt x="6522" y="7456"/>
                  </a:cubicBezTo>
                  <a:cubicBezTo>
                    <a:pt x="6505" y="7495"/>
                    <a:pt x="6462" y="7513"/>
                    <a:pt x="6402" y="7513"/>
                  </a:cubicBezTo>
                  <a:cubicBezTo>
                    <a:pt x="6184" y="7513"/>
                    <a:pt x="5739" y="7274"/>
                    <a:pt x="5396" y="6985"/>
                  </a:cubicBezTo>
                  <a:cubicBezTo>
                    <a:pt x="5097" y="7902"/>
                    <a:pt x="4886" y="8850"/>
                    <a:pt x="4768" y="9831"/>
                  </a:cubicBezTo>
                  <a:cubicBezTo>
                    <a:pt x="4707" y="10362"/>
                    <a:pt x="5164" y="10612"/>
                    <a:pt x="5653" y="10612"/>
                  </a:cubicBezTo>
                  <a:cubicBezTo>
                    <a:pt x="6152" y="10612"/>
                    <a:pt x="6683" y="10355"/>
                    <a:pt x="6740" y="9874"/>
                  </a:cubicBezTo>
                  <a:cubicBezTo>
                    <a:pt x="7001" y="7678"/>
                    <a:pt x="7742" y="5691"/>
                    <a:pt x="8973" y="3855"/>
                  </a:cubicBezTo>
                  <a:cubicBezTo>
                    <a:pt x="9254" y="3430"/>
                    <a:pt x="8805" y="3006"/>
                    <a:pt x="8430" y="2907"/>
                  </a:cubicBezTo>
                  <a:cubicBezTo>
                    <a:pt x="6155" y="2282"/>
                    <a:pt x="4034" y="1348"/>
                    <a:pt x="2019" y="125"/>
                  </a:cubicBezTo>
                  <a:cubicBezTo>
                    <a:pt x="1876" y="35"/>
                    <a:pt x="1720" y="0"/>
                    <a:pt x="155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73" name="Google Shape;1973;p49"/>
            <p:cNvSpPr/>
            <p:nvPr/>
          </p:nvSpPr>
          <p:spPr>
            <a:xfrm>
              <a:off x="42575" y="2872150"/>
              <a:ext cx="4475" cy="3225"/>
            </a:xfrm>
            <a:custGeom>
              <a:avLst/>
              <a:gdLst/>
              <a:ahLst/>
              <a:cxnLst/>
              <a:rect l="l" t="t" r="r" b="b"/>
              <a:pathLst>
                <a:path w="179" h="129" extrusionOk="0">
                  <a:moveTo>
                    <a:pt x="179" y="0"/>
                  </a:moveTo>
                  <a:lnTo>
                    <a:pt x="179" y="0"/>
                  </a:lnTo>
                  <a:cubicBezTo>
                    <a:pt x="169" y="4"/>
                    <a:pt x="158" y="7"/>
                    <a:pt x="151" y="11"/>
                  </a:cubicBezTo>
                  <a:cubicBezTo>
                    <a:pt x="101" y="32"/>
                    <a:pt x="51" y="46"/>
                    <a:pt x="1" y="61"/>
                  </a:cubicBezTo>
                  <a:lnTo>
                    <a:pt x="69" y="129"/>
                  </a:lnTo>
                  <a:cubicBezTo>
                    <a:pt x="108" y="86"/>
                    <a:pt x="147" y="43"/>
                    <a:pt x="179"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74" name="Google Shape;1974;p49"/>
            <p:cNvSpPr/>
            <p:nvPr/>
          </p:nvSpPr>
          <p:spPr>
            <a:xfrm>
              <a:off x="-604975" y="2878900"/>
              <a:ext cx="346175" cy="94175"/>
            </a:xfrm>
            <a:custGeom>
              <a:avLst/>
              <a:gdLst/>
              <a:ahLst/>
              <a:cxnLst/>
              <a:rect l="l" t="t" r="r" b="b"/>
              <a:pathLst>
                <a:path w="13847" h="3767" extrusionOk="0">
                  <a:moveTo>
                    <a:pt x="13847" y="1028"/>
                  </a:moveTo>
                  <a:lnTo>
                    <a:pt x="13847" y="1028"/>
                  </a:lnTo>
                  <a:cubicBezTo>
                    <a:pt x="13751" y="1049"/>
                    <a:pt x="13651" y="1088"/>
                    <a:pt x="13544" y="1142"/>
                  </a:cubicBezTo>
                  <a:cubicBezTo>
                    <a:pt x="13248" y="1295"/>
                    <a:pt x="12948" y="1427"/>
                    <a:pt x="12649" y="1549"/>
                  </a:cubicBezTo>
                  <a:cubicBezTo>
                    <a:pt x="13070" y="1420"/>
                    <a:pt x="13480" y="1249"/>
                    <a:pt x="13847" y="1028"/>
                  </a:cubicBezTo>
                  <a:close/>
                  <a:moveTo>
                    <a:pt x="26" y="1"/>
                  </a:moveTo>
                  <a:lnTo>
                    <a:pt x="26" y="1"/>
                  </a:lnTo>
                  <a:cubicBezTo>
                    <a:pt x="1" y="172"/>
                    <a:pt x="51" y="340"/>
                    <a:pt x="208" y="489"/>
                  </a:cubicBezTo>
                  <a:cubicBezTo>
                    <a:pt x="2504" y="2686"/>
                    <a:pt x="5407" y="3766"/>
                    <a:pt x="8370" y="3766"/>
                  </a:cubicBezTo>
                  <a:cubicBezTo>
                    <a:pt x="8994" y="3766"/>
                    <a:pt x="9622" y="3720"/>
                    <a:pt x="10246" y="3624"/>
                  </a:cubicBezTo>
                  <a:lnTo>
                    <a:pt x="10246" y="3624"/>
                  </a:lnTo>
                  <a:cubicBezTo>
                    <a:pt x="10068" y="3627"/>
                    <a:pt x="9889" y="3631"/>
                    <a:pt x="9711" y="3631"/>
                  </a:cubicBezTo>
                  <a:cubicBezTo>
                    <a:pt x="6177" y="3631"/>
                    <a:pt x="2519" y="2561"/>
                    <a:pt x="26"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75" name="Google Shape;1975;p49"/>
            <p:cNvSpPr/>
            <p:nvPr/>
          </p:nvSpPr>
          <p:spPr>
            <a:xfrm>
              <a:off x="-604350" y="2855275"/>
              <a:ext cx="377400" cy="114400"/>
            </a:xfrm>
            <a:custGeom>
              <a:avLst/>
              <a:gdLst/>
              <a:ahLst/>
              <a:cxnLst/>
              <a:rect l="l" t="t" r="r" b="b"/>
              <a:pathLst>
                <a:path w="15096" h="4576" extrusionOk="0">
                  <a:moveTo>
                    <a:pt x="1231" y="1"/>
                  </a:moveTo>
                  <a:cubicBezTo>
                    <a:pt x="711" y="1"/>
                    <a:pt x="69" y="472"/>
                    <a:pt x="1" y="946"/>
                  </a:cubicBezTo>
                  <a:cubicBezTo>
                    <a:pt x="2494" y="3506"/>
                    <a:pt x="6152" y="4576"/>
                    <a:pt x="9686" y="4576"/>
                  </a:cubicBezTo>
                  <a:cubicBezTo>
                    <a:pt x="9864" y="4576"/>
                    <a:pt x="10043" y="4572"/>
                    <a:pt x="10221" y="4569"/>
                  </a:cubicBezTo>
                  <a:cubicBezTo>
                    <a:pt x="10798" y="4480"/>
                    <a:pt x="11376" y="4352"/>
                    <a:pt x="11947" y="4181"/>
                  </a:cubicBezTo>
                  <a:cubicBezTo>
                    <a:pt x="11935" y="3695"/>
                    <a:pt x="12588" y="3082"/>
                    <a:pt x="13194" y="3082"/>
                  </a:cubicBezTo>
                  <a:cubicBezTo>
                    <a:pt x="13283" y="3082"/>
                    <a:pt x="13372" y="3096"/>
                    <a:pt x="13458" y="3124"/>
                  </a:cubicBezTo>
                  <a:cubicBezTo>
                    <a:pt x="13668" y="3196"/>
                    <a:pt x="13879" y="3267"/>
                    <a:pt x="14083" y="3332"/>
                  </a:cubicBezTo>
                  <a:cubicBezTo>
                    <a:pt x="14121" y="3314"/>
                    <a:pt x="14157" y="3292"/>
                    <a:pt x="14196" y="3274"/>
                  </a:cubicBezTo>
                  <a:cubicBezTo>
                    <a:pt x="15095" y="2815"/>
                    <a:pt x="14802" y="1941"/>
                    <a:pt x="14072" y="1941"/>
                  </a:cubicBezTo>
                  <a:cubicBezTo>
                    <a:pt x="13993" y="1941"/>
                    <a:pt x="13911" y="1951"/>
                    <a:pt x="13822" y="1973"/>
                  </a:cubicBezTo>
                  <a:cubicBezTo>
                    <a:pt x="13455" y="2194"/>
                    <a:pt x="13045" y="2365"/>
                    <a:pt x="12624" y="2494"/>
                  </a:cubicBezTo>
                  <a:cubicBezTo>
                    <a:pt x="11433" y="2964"/>
                    <a:pt x="10203" y="3189"/>
                    <a:pt x="8986" y="3189"/>
                  </a:cubicBezTo>
                  <a:cubicBezTo>
                    <a:pt x="6323" y="3189"/>
                    <a:pt x="3713" y="2112"/>
                    <a:pt x="1677" y="165"/>
                  </a:cubicBezTo>
                  <a:cubicBezTo>
                    <a:pt x="1556" y="51"/>
                    <a:pt x="1403" y="1"/>
                    <a:pt x="1231"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76" name="Google Shape;1976;p49"/>
            <p:cNvSpPr/>
            <p:nvPr/>
          </p:nvSpPr>
          <p:spPr>
            <a:xfrm>
              <a:off x="-382175" y="2780400"/>
              <a:ext cx="217875" cy="143275"/>
            </a:xfrm>
            <a:custGeom>
              <a:avLst/>
              <a:gdLst/>
              <a:ahLst/>
              <a:cxnLst/>
              <a:rect l="l" t="t" r="r" b="b"/>
              <a:pathLst>
                <a:path w="8715" h="5731" extrusionOk="0">
                  <a:moveTo>
                    <a:pt x="8465" y="1046"/>
                  </a:moveTo>
                  <a:lnTo>
                    <a:pt x="8465" y="1046"/>
                  </a:lnTo>
                  <a:cubicBezTo>
                    <a:pt x="8629" y="1613"/>
                    <a:pt x="8675" y="2148"/>
                    <a:pt x="8629" y="2650"/>
                  </a:cubicBezTo>
                  <a:cubicBezTo>
                    <a:pt x="8715" y="2119"/>
                    <a:pt x="8672" y="1570"/>
                    <a:pt x="8465" y="1046"/>
                  </a:cubicBezTo>
                  <a:close/>
                  <a:moveTo>
                    <a:pt x="6501" y="2974"/>
                  </a:moveTo>
                  <a:cubicBezTo>
                    <a:pt x="6333" y="3424"/>
                    <a:pt x="6040" y="3827"/>
                    <a:pt x="5648" y="4155"/>
                  </a:cubicBezTo>
                  <a:cubicBezTo>
                    <a:pt x="5477" y="4301"/>
                    <a:pt x="5441" y="4440"/>
                    <a:pt x="5491" y="4569"/>
                  </a:cubicBezTo>
                  <a:cubicBezTo>
                    <a:pt x="5966" y="4162"/>
                    <a:pt x="6325" y="3638"/>
                    <a:pt x="6501" y="2974"/>
                  </a:cubicBezTo>
                  <a:close/>
                  <a:moveTo>
                    <a:pt x="4172" y="1"/>
                  </a:moveTo>
                  <a:cubicBezTo>
                    <a:pt x="3908" y="1"/>
                    <a:pt x="3634" y="33"/>
                    <a:pt x="3359" y="104"/>
                  </a:cubicBezTo>
                  <a:cubicBezTo>
                    <a:pt x="1391" y="607"/>
                    <a:pt x="0" y="2932"/>
                    <a:pt x="1348" y="4732"/>
                  </a:cubicBezTo>
                  <a:cubicBezTo>
                    <a:pt x="1672" y="5160"/>
                    <a:pt x="2086" y="5485"/>
                    <a:pt x="2553" y="5731"/>
                  </a:cubicBezTo>
                  <a:cubicBezTo>
                    <a:pt x="2617" y="5728"/>
                    <a:pt x="2681" y="5724"/>
                    <a:pt x="2742" y="5713"/>
                  </a:cubicBezTo>
                  <a:cubicBezTo>
                    <a:pt x="2788" y="5706"/>
                    <a:pt x="2835" y="5699"/>
                    <a:pt x="2881" y="5692"/>
                  </a:cubicBezTo>
                  <a:cubicBezTo>
                    <a:pt x="3427" y="5581"/>
                    <a:pt x="3815" y="5282"/>
                    <a:pt x="3256" y="4908"/>
                  </a:cubicBezTo>
                  <a:cubicBezTo>
                    <a:pt x="2449" y="4373"/>
                    <a:pt x="1391" y="3616"/>
                    <a:pt x="1862" y="2497"/>
                  </a:cubicBezTo>
                  <a:cubicBezTo>
                    <a:pt x="2153" y="1798"/>
                    <a:pt x="3163" y="1003"/>
                    <a:pt x="3822" y="675"/>
                  </a:cubicBezTo>
                  <a:cubicBezTo>
                    <a:pt x="4161" y="511"/>
                    <a:pt x="4554" y="422"/>
                    <a:pt x="4939" y="422"/>
                  </a:cubicBezTo>
                  <a:cubicBezTo>
                    <a:pt x="5324" y="422"/>
                    <a:pt x="5698" y="511"/>
                    <a:pt x="6001" y="700"/>
                  </a:cubicBezTo>
                  <a:cubicBezTo>
                    <a:pt x="5552" y="247"/>
                    <a:pt x="4892" y="1"/>
                    <a:pt x="4172"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77" name="Google Shape;1977;p49"/>
            <p:cNvSpPr/>
            <p:nvPr/>
          </p:nvSpPr>
          <p:spPr>
            <a:xfrm>
              <a:off x="-405175" y="2761075"/>
              <a:ext cx="239900" cy="162700"/>
            </a:xfrm>
            <a:custGeom>
              <a:avLst/>
              <a:gdLst/>
              <a:ahLst/>
              <a:cxnLst/>
              <a:rect l="l" t="t" r="r" b="b"/>
              <a:pathLst>
                <a:path w="9596" h="6508" extrusionOk="0">
                  <a:moveTo>
                    <a:pt x="3801" y="6465"/>
                  </a:moveTo>
                  <a:cubicBezTo>
                    <a:pt x="3754" y="6472"/>
                    <a:pt x="3708" y="6479"/>
                    <a:pt x="3662" y="6486"/>
                  </a:cubicBezTo>
                  <a:cubicBezTo>
                    <a:pt x="3712" y="6479"/>
                    <a:pt x="3754" y="6472"/>
                    <a:pt x="3801" y="6465"/>
                  </a:cubicBezTo>
                  <a:close/>
                  <a:moveTo>
                    <a:pt x="5634" y="0"/>
                  </a:moveTo>
                  <a:cubicBezTo>
                    <a:pt x="5352" y="0"/>
                    <a:pt x="5081" y="15"/>
                    <a:pt x="4835" y="39"/>
                  </a:cubicBezTo>
                  <a:cubicBezTo>
                    <a:pt x="3420" y="171"/>
                    <a:pt x="1847" y="1284"/>
                    <a:pt x="1077" y="2460"/>
                  </a:cubicBezTo>
                  <a:cubicBezTo>
                    <a:pt x="0" y="4101"/>
                    <a:pt x="1352" y="5470"/>
                    <a:pt x="2685" y="6354"/>
                  </a:cubicBezTo>
                  <a:cubicBezTo>
                    <a:pt x="2846" y="6461"/>
                    <a:pt x="3099" y="6507"/>
                    <a:pt x="3359" y="6507"/>
                  </a:cubicBezTo>
                  <a:cubicBezTo>
                    <a:pt x="3399" y="6507"/>
                    <a:pt x="3434" y="6507"/>
                    <a:pt x="3473" y="6504"/>
                  </a:cubicBezTo>
                  <a:cubicBezTo>
                    <a:pt x="3006" y="6258"/>
                    <a:pt x="2592" y="5933"/>
                    <a:pt x="2268" y="5505"/>
                  </a:cubicBezTo>
                  <a:cubicBezTo>
                    <a:pt x="920" y="3705"/>
                    <a:pt x="2311" y="1380"/>
                    <a:pt x="4279" y="877"/>
                  </a:cubicBezTo>
                  <a:cubicBezTo>
                    <a:pt x="4554" y="806"/>
                    <a:pt x="4828" y="774"/>
                    <a:pt x="5092" y="774"/>
                  </a:cubicBezTo>
                  <a:cubicBezTo>
                    <a:pt x="5812" y="774"/>
                    <a:pt x="6472" y="1020"/>
                    <a:pt x="6921" y="1473"/>
                  </a:cubicBezTo>
                  <a:cubicBezTo>
                    <a:pt x="7260" y="1683"/>
                    <a:pt x="7502" y="2018"/>
                    <a:pt x="7563" y="2496"/>
                  </a:cubicBezTo>
                  <a:cubicBezTo>
                    <a:pt x="7617" y="2938"/>
                    <a:pt x="7566" y="3359"/>
                    <a:pt x="7421" y="3747"/>
                  </a:cubicBezTo>
                  <a:cubicBezTo>
                    <a:pt x="7245" y="4411"/>
                    <a:pt x="6886" y="4935"/>
                    <a:pt x="6411" y="5342"/>
                  </a:cubicBezTo>
                  <a:cubicBezTo>
                    <a:pt x="6526" y="5638"/>
                    <a:pt x="7117" y="5859"/>
                    <a:pt x="7624" y="5859"/>
                  </a:cubicBezTo>
                  <a:cubicBezTo>
                    <a:pt x="7866" y="5859"/>
                    <a:pt x="8087" y="5809"/>
                    <a:pt x="8226" y="5691"/>
                  </a:cubicBezTo>
                  <a:cubicBezTo>
                    <a:pt x="8914" y="5110"/>
                    <a:pt x="9406" y="4290"/>
                    <a:pt x="9549" y="3423"/>
                  </a:cubicBezTo>
                  <a:cubicBezTo>
                    <a:pt x="9595" y="2921"/>
                    <a:pt x="9549" y="2386"/>
                    <a:pt x="9385" y="1819"/>
                  </a:cubicBezTo>
                  <a:cubicBezTo>
                    <a:pt x="9335" y="1687"/>
                    <a:pt x="9271" y="1558"/>
                    <a:pt x="9200" y="1430"/>
                  </a:cubicBezTo>
                  <a:cubicBezTo>
                    <a:pt x="8558" y="311"/>
                    <a:pt x="6960" y="0"/>
                    <a:pt x="5634"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78" name="Google Shape;1978;p49"/>
            <p:cNvSpPr/>
            <p:nvPr/>
          </p:nvSpPr>
          <p:spPr>
            <a:xfrm>
              <a:off x="-253100" y="2955300"/>
              <a:ext cx="177875" cy="36925"/>
            </a:xfrm>
            <a:custGeom>
              <a:avLst/>
              <a:gdLst/>
              <a:ahLst/>
              <a:cxnLst/>
              <a:rect l="l" t="t" r="r" b="b"/>
              <a:pathLst>
                <a:path w="7115" h="1477" extrusionOk="0">
                  <a:moveTo>
                    <a:pt x="7114" y="1"/>
                  </a:moveTo>
                  <a:lnTo>
                    <a:pt x="7114" y="1"/>
                  </a:lnTo>
                  <a:cubicBezTo>
                    <a:pt x="5245" y="800"/>
                    <a:pt x="3224" y="1235"/>
                    <a:pt x="1191" y="1235"/>
                  </a:cubicBezTo>
                  <a:cubicBezTo>
                    <a:pt x="795" y="1235"/>
                    <a:pt x="400" y="1217"/>
                    <a:pt x="0" y="1185"/>
                  </a:cubicBezTo>
                  <a:lnTo>
                    <a:pt x="0" y="1185"/>
                  </a:lnTo>
                  <a:cubicBezTo>
                    <a:pt x="731" y="1367"/>
                    <a:pt x="1452" y="1477"/>
                    <a:pt x="2200" y="1477"/>
                  </a:cubicBezTo>
                  <a:cubicBezTo>
                    <a:pt x="2767" y="1477"/>
                    <a:pt x="3352" y="1413"/>
                    <a:pt x="3965" y="1266"/>
                  </a:cubicBezTo>
                  <a:cubicBezTo>
                    <a:pt x="5082" y="1003"/>
                    <a:pt x="6119" y="547"/>
                    <a:pt x="7114"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79" name="Google Shape;1979;p49"/>
            <p:cNvSpPr/>
            <p:nvPr/>
          </p:nvSpPr>
          <p:spPr>
            <a:xfrm>
              <a:off x="-305700" y="2879625"/>
              <a:ext cx="301700" cy="106550"/>
            </a:xfrm>
            <a:custGeom>
              <a:avLst/>
              <a:gdLst/>
              <a:ahLst/>
              <a:cxnLst/>
              <a:rect l="l" t="t" r="r" b="b"/>
              <a:pathLst>
                <a:path w="12068" h="4262" extrusionOk="0">
                  <a:moveTo>
                    <a:pt x="11482" y="1"/>
                  </a:moveTo>
                  <a:cubicBezTo>
                    <a:pt x="11311" y="1"/>
                    <a:pt x="11115" y="57"/>
                    <a:pt x="10908" y="193"/>
                  </a:cubicBezTo>
                  <a:cubicBezTo>
                    <a:pt x="9592" y="1056"/>
                    <a:pt x="8248" y="1969"/>
                    <a:pt x="6747" y="2475"/>
                  </a:cubicBezTo>
                  <a:cubicBezTo>
                    <a:pt x="6037" y="2714"/>
                    <a:pt x="5378" y="2814"/>
                    <a:pt x="4729" y="2814"/>
                  </a:cubicBezTo>
                  <a:cubicBezTo>
                    <a:pt x="3865" y="2814"/>
                    <a:pt x="3028" y="2636"/>
                    <a:pt x="2137" y="2358"/>
                  </a:cubicBezTo>
                  <a:cubicBezTo>
                    <a:pt x="1441" y="2707"/>
                    <a:pt x="725" y="2988"/>
                    <a:pt x="1" y="3207"/>
                  </a:cubicBezTo>
                  <a:cubicBezTo>
                    <a:pt x="1" y="3413"/>
                    <a:pt x="126" y="3595"/>
                    <a:pt x="421" y="3694"/>
                  </a:cubicBezTo>
                  <a:cubicBezTo>
                    <a:pt x="998" y="3898"/>
                    <a:pt x="1555" y="4073"/>
                    <a:pt x="2104" y="4212"/>
                  </a:cubicBezTo>
                  <a:cubicBezTo>
                    <a:pt x="2504" y="4244"/>
                    <a:pt x="2899" y="4262"/>
                    <a:pt x="3295" y="4262"/>
                  </a:cubicBezTo>
                  <a:cubicBezTo>
                    <a:pt x="5328" y="4262"/>
                    <a:pt x="7349" y="3827"/>
                    <a:pt x="9218" y="3028"/>
                  </a:cubicBezTo>
                  <a:cubicBezTo>
                    <a:pt x="10066" y="2568"/>
                    <a:pt x="10883" y="2040"/>
                    <a:pt x="11689" y="1512"/>
                  </a:cubicBezTo>
                  <a:cubicBezTo>
                    <a:pt x="11796" y="1444"/>
                    <a:pt x="11881" y="1370"/>
                    <a:pt x="11949" y="1291"/>
                  </a:cubicBezTo>
                  <a:cubicBezTo>
                    <a:pt x="11814" y="1120"/>
                    <a:pt x="11746" y="956"/>
                    <a:pt x="11807" y="835"/>
                  </a:cubicBezTo>
                  <a:cubicBezTo>
                    <a:pt x="11893" y="661"/>
                    <a:pt x="11982" y="485"/>
                    <a:pt x="12067" y="311"/>
                  </a:cubicBezTo>
                  <a:cubicBezTo>
                    <a:pt x="11946" y="126"/>
                    <a:pt x="11739" y="1"/>
                    <a:pt x="11482"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80" name="Google Shape;1980;p49"/>
            <p:cNvSpPr/>
            <p:nvPr/>
          </p:nvSpPr>
          <p:spPr>
            <a:xfrm>
              <a:off x="-305975" y="2932300"/>
              <a:ext cx="53700" cy="27500"/>
            </a:xfrm>
            <a:custGeom>
              <a:avLst/>
              <a:gdLst/>
              <a:ahLst/>
              <a:cxnLst/>
              <a:rect l="l" t="t" r="r" b="b"/>
              <a:pathLst>
                <a:path w="2148" h="1100" extrusionOk="0">
                  <a:moveTo>
                    <a:pt x="1259" y="1"/>
                  </a:moveTo>
                  <a:cubicBezTo>
                    <a:pt x="653" y="1"/>
                    <a:pt x="0" y="614"/>
                    <a:pt x="12" y="1100"/>
                  </a:cubicBezTo>
                  <a:cubicBezTo>
                    <a:pt x="736" y="881"/>
                    <a:pt x="1452" y="600"/>
                    <a:pt x="2148" y="251"/>
                  </a:cubicBezTo>
                  <a:cubicBezTo>
                    <a:pt x="1944" y="186"/>
                    <a:pt x="1733" y="115"/>
                    <a:pt x="1523" y="43"/>
                  </a:cubicBezTo>
                  <a:cubicBezTo>
                    <a:pt x="1437" y="15"/>
                    <a:pt x="1348" y="1"/>
                    <a:pt x="1259"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81" name="Google Shape;1981;p49"/>
            <p:cNvSpPr/>
            <p:nvPr/>
          </p:nvSpPr>
          <p:spPr>
            <a:xfrm>
              <a:off x="-117250" y="2779000"/>
              <a:ext cx="132575" cy="73725"/>
            </a:xfrm>
            <a:custGeom>
              <a:avLst/>
              <a:gdLst/>
              <a:ahLst/>
              <a:cxnLst/>
              <a:rect l="l" t="t" r="r" b="b"/>
              <a:pathLst>
                <a:path w="5303" h="2949" extrusionOk="0">
                  <a:moveTo>
                    <a:pt x="54" y="0"/>
                  </a:moveTo>
                  <a:cubicBezTo>
                    <a:pt x="7" y="71"/>
                    <a:pt x="0" y="124"/>
                    <a:pt x="43" y="153"/>
                  </a:cubicBezTo>
                  <a:cubicBezTo>
                    <a:pt x="1559" y="1205"/>
                    <a:pt x="3142" y="2135"/>
                    <a:pt x="4793" y="2948"/>
                  </a:cubicBezTo>
                  <a:cubicBezTo>
                    <a:pt x="4918" y="2831"/>
                    <a:pt x="5043" y="2713"/>
                    <a:pt x="5168" y="2592"/>
                  </a:cubicBezTo>
                  <a:cubicBezTo>
                    <a:pt x="5210" y="2550"/>
                    <a:pt x="5257" y="2510"/>
                    <a:pt x="5303" y="2478"/>
                  </a:cubicBezTo>
                  <a:cubicBezTo>
                    <a:pt x="3502" y="1861"/>
                    <a:pt x="1787" y="1062"/>
                    <a:pt x="147" y="64"/>
                  </a:cubicBezTo>
                  <a:cubicBezTo>
                    <a:pt x="114" y="43"/>
                    <a:pt x="83" y="22"/>
                    <a:pt x="54"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82" name="Google Shape;1982;p49"/>
            <p:cNvSpPr/>
            <p:nvPr/>
          </p:nvSpPr>
          <p:spPr>
            <a:xfrm>
              <a:off x="2550" y="2840925"/>
              <a:ext cx="20275" cy="16075"/>
            </a:xfrm>
            <a:custGeom>
              <a:avLst/>
              <a:gdLst/>
              <a:ahLst/>
              <a:cxnLst/>
              <a:rect l="l" t="t" r="r" b="b"/>
              <a:pathLst>
                <a:path w="811" h="643" extrusionOk="0">
                  <a:moveTo>
                    <a:pt x="511" y="1"/>
                  </a:moveTo>
                  <a:cubicBezTo>
                    <a:pt x="465" y="33"/>
                    <a:pt x="418" y="73"/>
                    <a:pt x="376" y="115"/>
                  </a:cubicBezTo>
                  <a:cubicBezTo>
                    <a:pt x="251" y="236"/>
                    <a:pt x="126" y="354"/>
                    <a:pt x="1" y="471"/>
                  </a:cubicBezTo>
                  <a:cubicBezTo>
                    <a:pt x="119" y="529"/>
                    <a:pt x="239" y="586"/>
                    <a:pt x="358" y="642"/>
                  </a:cubicBezTo>
                  <a:cubicBezTo>
                    <a:pt x="425" y="543"/>
                    <a:pt x="489" y="440"/>
                    <a:pt x="554" y="340"/>
                  </a:cubicBezTo>
                  <a:cubicBezTo>
                    <a:pt x="621" y="233"/>
                    <a:pt x="710" y="162"/>
                    <a:pt x="810" y="104"/>
                  </a:cubicBezTo>
                  <a:cubicBezTo>
                    <a:pt x="710" y="69"/>
                    <a:pt x="611" y="37"/>
                    <a:pt x="511"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83" name="Google Shape;1983;p49"/>
            <p:cNvSpPr/>
            <p:nvPr/>
          </p:nvSpPr>
          <p:spPr>
            <a:xfrm>
              <a:off x="-115900" y="2757850"/>
              <a:ext cx="184175" cy="87375"/>
            </a:xfrm>
            <a:custGeom>
              <a:avLst/>
              <a:gdLst/>
              <a:ahLst/>
              <a:cxnLst/>
              <a:rect l="l" t="t" r="r" b="b"/>
              <a:pathLst>
                <a:path w="7367" h="3495" extrusionOk="0">
                  <a:moveTo>
                    <a:pt x="1508" y="1"/>
                  </a:moveTo>
                  <a:cubicBezTo>
                    <a:pt x="1080" y="1"/>
                    <a:pt x="196" y="553"/>
                    <a:pt x="0" y="846"/>
                  </a:cubicBezTo>
                  <a:cubicBezTo>
                    <a:pt x="29" y="868"/>
                    <a:pt x="60" y="889"/>
                    <a:pt x="93" y="910"/>
                  </a:cubicBezTo>
                  <a:cubicBezTo>
                    <a:pt x="1733" y="1908"/>
                    <a:pt x="3448" y="2707"/>
                    <a:pt x="5249" y="3324"/>
                  </a:cubicBezTo>
                  <a:cubicBezTo>
                    <a:pt x="5409" y="3213"/>
                    <a:pt x="5580" y="3164"/>
                    <a:pt x="5751" y="3164"/>
                  </a:cubicBezTo>
                  <a:cubicBezTo>
                    <a:pt x="5884" y="3164"/>
                    <a:pt x="6012" y="3192"/>
                    <a:pt x="6129" y="3246"/>
                  </a:cubicBezTo>
                  <a:cubicBezTo>
                    <a:pt x="6208" y="3238"/>
                    <a:pt x="6290" y="3235"/>
                    <a:pt x="6368" y="3235"/>
                  </a:cubicBezTo>
                  <a:cubicBezTo>
                    <a:pt x="6411" y="3235"/>
                    <a:pt x="6454" y="3235"/>
                    <a:pt x="6497" y="3238"/>
                  </a:cubicBezTo>
                  <a:cubicBezTo>
                    <a:pt x="6686" y="3246"/>
                    <a:pt x="6949" y="3299"/>
                    <a:pt x="7107" y="3417"/>
                  </a:cubicBezTo>
                  <a:cubicBezTo>
                    <a:pt x="7135" y="3438"/>
                    <a:pt x="7163" y="3463"/>
                    <a:pt x="7185" y="3495"/>
                  </a:cubicBezTo>
                  <a:cubicBezTo>
                    <a:pt x="7310" y="3378"/>
                    <a:pt x="7367" y="3285"/>
                    <a:pt x="7317" y="3264"/>
                  </a:cubicBezTo>
                  <a:cubicBezTo>
                    <a:pt x="5338" y="2354"/>
                    <a:pt x="3455" y="1281"/>
                    <a:pt x="1669" y="40"/>
                  </a:cubicBezTo>
                  <a:cubicBezTo>
                    <a:pt x="1626" y="15"/>
                    <a:pt x="1572" y="1"/>
                    <a:pt x="1508"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84" name="Google Shape;1984;p49"/>
            <p:cNvSpPr/>
            <p:nvPr/>
          </p:nvSpPr>
          <p:spPr>
            <a:xfrm>
              <a:off x="15300" y="2836925"/>
              <a:ext cx="22050" cy="6625"/>
            </a:xfrm>
            <a:custGeom>
              <a:avLst/>
              <a:gdLst/>
              <a:ahLst/>
              <a:cxnLst/>
              <a:rect l="l" t="t" r="r" b="b"/>
              <a:pathLst>
                <a:path w="882" h="265" extrusionOk="0">
                  <a:moveTo>
                    <a:pt x="503" y="1"/>
                  </a:moveTo>
                  <a:cubicBezTo>
                    <a:pt x="332" y="1"/>
                    <a:pt x="161" y="50"/>
                    <a:pt x="1" y="161"/>
                  </a:cubicBezTo>
                  <a:cubicBezTo>
                    <a:pt x="101" y="197"/>
                    <a:pt x="200" y="229"/>
                    <a:pt x="300" y="264"/>
                  </a:cubicBezTo>
                  <a:cubicBezTo>
                    <a:pt x="358" y="229"/>
                    <a:pt x="418" y="203"/>
                    <a:pt x="482" y="175"/>
                  </a:cubicBezTo>
                  <a:cubicBezTo>
                    <a:pt x="607" y="126"/>
                    <a:pt x="743" y="96"/>
                    <a:pt x="881" y="83"/>
                  </a:cubicBezTo>
                  <a:cubicBezTo>
                    <a:pt x="764" y="29"/>
                    <a:pt x="636" y="1"/>
                    <a:pt x="503"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85" name="Google Shape;1985;p49"/>
            <p:cNvSpPr/>
            <p:nvPr/>
          </p:nvSpPr>
          <p:spPr>
            <a:xfrm>
              <a:off x="8175" y="2856975"/>
              <a:ext cx="3500" cy="5575"/>
            </a:xfrm>
            <a:custGeom>
              <a:avLst/>
              <a:gdLst/>
              <a:ahLst/>
              <a:cxnLst/>
              <a:rect l="l" t="t" r="r" b="b"/>
              <a:pathLst>
                <a:path w="140" h="223" extrusionOk="0">
                  <a:moveTo>
                    <a:pt x="133" y="0"/>
                  </a:moveTo>
                  <a:cubicBezTo>
                    <a:pt x="133" y="5"/>
                    <a:pt x="133" y="5"/>
                    <a:pt x="129" y="8"/>
                  </a:cubicBezTo>
                  <a:cubicBezTo>
                    <a:pt x="133" y="8"/>
                    <a:pt x="136" y="5"/>
                    <a:pt x="139" y="5"/>
                  </a:cubicBezTo>
                  <a:cubicBezTo>
                    <a:pt x="136" y="5"/>
                    <a:pt x="136" y="0"/>
                    <a:pt x="133" y="0"/>
                  </a:cubicBezTo>
                  <a:close/>
                  <a:moveTo>
                    <a:pt x="26" y="168"/>
                  </a:moveTo>
                  <a:lnTo>
                    <a:pt x="26" y="168"/>
                  </a:lnTo>
                  <a:cubicBezTo>
                    <a:pt x="25" y="169"/>
                    <a:pt x="25" y="170"/>
                    <a:pt x="24" y="171"/>
                  </a:cubicBezTo>
                  <a:lnTo>
                    <a:pt x="24" y="171"/>
                  </a:lnTo>
                  <a:cubicBezTo>
                    <a:pt x="25" y="171"/>
                    <a:pt x="26" y="170"/>
                    <a:pt x="26" y="168"/>
                  </a:cubicBezTo>
                  <a:close/>
                  <a:moveTo>
                    <a:pt x="24" y="171"/>
                  </a:moveTo>
                  <a:cubicBezTo>
                    <a:pt x="23" y="172"/>
                    <a:pt x="22" y="173"/>
                    <a:pt x="22" y="176"/>
                  </a:cubicBezTo>
                  <a:lnTo>
                    <a:pt x="22" y="176"/>
                  </a:lnTo>
                  <a:cubicBezTo>
                    <a:pt x="23" y="174"/>
                    <a:pt x="24" y="173"/>
                    <a:pt x="24" y="171"/>
                  </a:cubicBezTo>
                  <a:close/>
                  <a:moveTo>
                    <a:pt x="22" y="176"/>
                  </a:moveTo>
                  <a:lnTo>
                    <a:pt x="22" y="176"/>
                  </a:lnTo>
                  <a:cubicBezTo>
                    <a:pt x="22" y="176"/>
                    <a:pt x="22" y="176"/>
                    <a:pt x="22" y="176"/>
                  </a:cubicBezTo>
                  <a:lnTo>
                    <a:pt x="22" y="176"/>
                  </a:lnTo>
                  <a:cubicBezTo>
                    <a:pt x="22" y="176"/>
                    <a:pt x="22" y="176"/>
                    <a:pt x="22" y="176"/>
                  </a:cubicBezTo>
                  <a:cubicBezTo>
                    <a:pt x="22" y="176"/>
                    <a:pt x="22" y="176"/>
                    <a:pt x="22" y="176"/>
                  </a:cubicBezTo>
                  <a:close/>
                  <a:moveTo>
                    <a:pt x="22" y="176"/>
                  </a:moveTo>
                  <a:cubicBezTo>
                    <a:pt x="11" y="190"/>
                    <a:pt x="4" y="204"/>
                    <a:pt x="1" y="222"/>
                  </a:cubicBezTo>
                  <a:cubicBezTo>
                    <a:pt x="7" y="207"/>
                    <a:pt x="15" y="191"/>
                    <a:pt x="22" y="176"/>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86" name="Google Shape;1986;p49"/>
            <p:cNvSpPr/>
            <p:nvPr/>
          </p:nvSpPr>
          <p:spPr>
            <a:xfrm>
              <a:off x="47025" y="2845200"/>
              <a:ext cx="19475" cy="26975"/>
            </a:xfrm>
            <a:custGeom>
              <a:avLst/>
              <a:gdLst/>
              <a:ahLst/>
              <a:cxnLst/>
              <a:rect l="l" t="t" r="r" b="b"/>
              <a:pathLst>
                <a:path w="779" h="1079" extrusionOk="0">
                  <a:moveTo>
                    <a:pt x="668" y="1"/>
                  </a:moveTo>
                  <a:cubicBezTo>
                    <a:pt x="547" y="119"/>
                    <a:pt x="361" y="262"/>
                    <a:pt x="158" y="390"/>
                  </a:cubicBezTo>
                  <a:cubicBezTo>
                    <a:pt x="208" y="608"/>
                    <a:pt x="169" y="846"/>
                    <a:pt x="1" y="1078"/>
                  </a:cubicBezTo>
                  <a:cubicBezTo>
                    <a:pt x="165" y="1011"/>
                    <a:pt x="308" y="925"/>
                    <a:pt x="411" y="768"/>
                  </a:cubicBezTo>
                  <a:cubicBezTo>
                    <a:pt x="511" y="608"/>
                    <a:pt x="615" y="450"/>
                    <a:pt x="718" y="290"/>
                  </a:cubicBezTo>
                  <a:cubicBezTo>
                    <a:pt x="779" y="193"/>
                    <a:pt x="736" y="83"/>
                    <a:pt x="668"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87" name="Google Shape;1987;p49"/>
            <p:cNvSpPr/>
            <p:nvPr/>
          </p:nvSpPr>
          <p:spPr>
            <a:xfrm>
              <a:off x="30200" y="2854950"/>
              <a:ext cx="22025" cy="18725"/>
            </a:xfrm>
            <a:custGeom>
              <a:avLst/>
              <a:gdLst/>
              <a:ahLst/>
              <a:cxnLst/>
              <a:rect l="l" t="t" r="r" b="b"/>
              <a:pathLst>
                <a:path w="881" h="749" extrusionOk="0">
                  <a:moveTo>
                    <a:pt x="831" y="0"/>
                  </a:moveTo>
                  <a:lnTo>
                    <a:pt x="831" y="0"/>
                  </a:lnTo>
                  <a:cubicBezTo>
                    <a:pt x="549" y="178"/>
                    <a:pt x="236" y="331"/>
                    <a:pt x="0" y="360"/>
                  </a:cubicBezTo>
                  <a:cubicBezTo>
                    <a:pt x="178" y="471"/>
                    <a:pt x="353" y="610"/>
                    <a:pt x="496" y="749"/>
                  </a:cubicBezTo>
                  <a:cubicBezTo>
                    <a:pt x="546" y="734"/>
                    <a:pt x="596" y="720"/>
                    <a:pt x="646" y="699"/>
                  </a:cubicBezTo>
                  <a:cubicBezTo>
                    <a:pt x="653" y="695"/>
                    <a:pt x="664" y="692"/>
                    <a:pt x="674" y="688"/>
                  </a:cubicBezTo>
                  <a:cubicBezTo>
                    <a:pt x="842" y="456"/>
                    <a:pt x="881" y="218"/>
                    <a:pt x="831"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88" name="Google Shape;1988;p49"/>
            <p:cNvSpPr/>
            <p:nvPr/>
          </p:nvSpPr>
          <p:spPr>
            <a:xfrm>
              <a:off x="11475" y="2843525"/>
              <a:ext cx="22225" cy="17675"/>
            </a:xfrm>
            <a:custGeom>
              <a:avLst/>
              <a:gdLst/>
              <a:ahLst/>
              <a:cxnLst/>
              <a:rect l="l" t="t" r="r" b="b"/>
              <a:pathLst>
                <a:path w="889" h="707" extrusionOk="0">
                  <a:moveTo>
                    <a:pt x="453" y="0"/>
                  </a:moveTo>
                  <a:cubicBezTo>
                    <a:pt x="353" y="58"/>
                    <a:pt x="264" y="129"/>
                    <a:pt x="197" y="236"/>
                  </a:cubicBezTo>
                  <a:cubicBezTo>
                    <a:pt x="132" y="336"/>
                    <a:pt x="68" y="439"/>
                    <a:pt x="1" y="538"/>
                  </a:cubicBezTo>
                  <a:cubicBezTo>
                    <a:pt x="4" y="538"/>
                    <a:pt x="4" y="543"/>
                    <a:pt x="7" y="543"/>
                  </a:cubicBezTo>
                  <a:cubicBezTo>
                    <a:pt x="25" y="535"/>
                    <a:pt x="47" y="532"/>
                    <a:pt x="75" y="532"/>
                  </a:cubicBezTo>
                  <a:cubicBezTo>
                    <a:pt x="190" y="532"/>
                    <a:pt x="371" y="599"/>
                    <a:pt x="567" y="706"/>
                  </a:cubicBezTo>
                  <a:cubicBezTo>
                    <a:pt x="671" y="514"/>
                    <a:pt x="778" y="325"/>
                    <a:pt x="888" y="140"/>
                  </a:cubicBezTo>
                  <a:cubicBezTo>
                    <a:pt x="742" y="93"/>
                    <a:pt x="596" y="46"/>
                    <a:pt x="453"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89" name="Google Shape;1989;p49"/>
            <p:cNvSpPr/>
            <p:nvPr/>
          </p:nvSpPr>
          <p:spPr>
            <a:xfrm>
              <a:off x="37325" y="2838700"/>
              <a:ext cx="26400" cy="16275"/>
            </a:xfrm>
            <a:custGeom>
              <a:avLst/>
              <a:gdLst/>
              <a:ahLst/>
              <a:cxnLst/>
              <a:rect l="l" t="t" r="r" b="b"/>
              <a:pathLst>
                <a:path w="1056" h="651" extrusionOk="0">
                  <a:moveTo>
                    <a:pt x="239" y="1"/>
                  </a:moveTo>
                  <a:cubicBezTo>
                    <a:pt x="161" y="1"/>
                    <a:pt x="79" y="4"/>
                    <a:pt x="0" y="12"/>
                  </a:cubicBezTo>
                  <a:cubicBezTo>
                    <a:pt x="268" y="132"/>
                    <a:pt x="482" y="372"/>
                    <a:pt x="546" y="650"/>
                  </a:cubicBezTo>
                  <a:cubicBezTo>
                    <a:pt x="749" y="522"/>
                    <a:pt x="935" y="379"/>
                    <a:pt x="1056" y="261"/>
                  </a:cubicBezTo>
                  <a:cubicBezTo>
                    <a:pt x="1034" y="229"/>
                    <a:pt x="1006" y="204"/>
                    <a:pt x="978" y="183"/>
                  </a:cubicBezTo>
                  <a:cubicBezTo>
                    <a:pt x="820" y="65"/>
                    <a:pt x="557" y="12"/>
                    <a:pt x="368" y="4"/>
                  </a:cubicBezTo>
                  <a:cubicBezTo>
                    <a:pt x="325" y="1"/>
                    <a:pt x="282" y="1"/>
                    <a:pt x="239"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90" name="Google Shape;1990;p49"/>
            <p:cNvSpPr/>
            <p:nvPr/>
          </p:nvSpPr>
          <p:spPr>
            <a:xfrm>
              <a:off x="22800" y="2838975"/>
              <a:ext cx="28200" cy="24975"/>
            </a:xfrm>
            <a:custGeom>
              <a:avLst/>
              <a:gdLst/>
              <a:ahLst/>
              <a:cxnLst/>
              <a:rect l="l" t="t" r="r" b="b"/>
              <a:pathLst>
                <a:path w="1128" h="999" extrusionOk="0">
                  <a:moveTo>
                    <a:pt x="581" y="1"/>
                  </a:moveTo>
                  <a:cubicBezTo>
                    <a:pt x="443" y="14"/>
                    <a:pt x="307" y="44"/>
                    <a:pt x="182" y="93"/>
                  </a:cubicBezTo>
                  <a:cubicBezTo>
                    <a:pt x="118" y="121"/>
                    <a:pt x="58" y="147"/>
                    <a:pt x="0" y="182"/>
                  </a:cubicBezTo>
                  <a:cubicBezTo>
                    <a:pt x="143" y="228"/>
                    <a:pt x="289" y="275"/>
                    <a:pt x="435" y="322"/>
                  </a:cubicBezTo>
                  <a:cubicBezTo>
                    <a:pt x="325" y="507"/>
                    <a:pt x="218" y="696"/>
                    <a:pt x="114" y="888"/>
                  </a:cubicBezTo>
                  <a:cubicBezTo>
                    <a:pt x="175" y="921"/>
                    <a:pt x="236" y="956"/>
                    <a:pt x="296" y="999"/>
                  </a:cubicBezTo>
                  <a:cubicBezTo>
                    <a:pt x="532" y="970"/>
                    <a:pt x="845" y="817"/>
                    <a:pt x="1127" y="639"/>
                  </a:cubicBezTo>
                  <a:cubicBezTo>
                    <a:pt x="1063" y="361"/>
                    <a:pt x="849" y="121"/>
                    <a:pt x="581"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91" name="Google Shape;1991;p49"/>
            <p:cNvSpPr/>
            <p:nvPr/>
          </p:nvSpPr>
          <p:spPr>
            <a:xfrm>
              <a:off x="-3775" y="2909925"/>
              <a:ext cx="7700" cy="9575"/>
            </a:xfrm>
            <a:custGeom>
              <a:avLst/>
              <a:gdLst/>
              <a:ahLst/>
              <a:cxnLst/>
              <a:rect l="l" t="t" r="r" b="b"/>
              <a:pathLst>
                <a:path w="308" h="383" extrusionOk="0">
                  <a:moveTo>
                    <a:pt x="308" y="1"/>
                  </a:moveTo>
                  <a:cubicBezTo>
                    <a:pt x="208" y="76"/>
                    <a:pt x="104" y="150"/>
                    <a:pt x="0" y="222"/>
                  </a:cubicBezTo>
                  <a:cubicBezTo>
                    <a:pt x="58" y="279"/>
                    <a:pt x="115" y="333"/>
                    <a:pt x="179" y="382"/>
                  </a:cubicBezTo>
                  <a:cubicBezTo>
                    <a:pt x="218" y="254"/>
                    <a:pt x="265" y="129"/>
                    <a:pt x="308"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92" name="Google Shape;1992;p49"/>
            <p:cNvSpPr/>
            <p:nvPr/>
          </p:nvSpPr>
          <p:spPr>
            <a:xfrm>
              <a:off x="-6975" y="2857175"/>
              <a:ext cx="26125" cy="58325"/>
            </a:xfrm>
            <a:custGeom>
              <a:avLst/>
              <a:gdLst/>
              <a:ahLst/>
              <a:cxnLst/>
              <a:rect l="l" t="t" r="r" b="b"/>
              <a:pathLst>
                <a:path w="1045" h="2333" extrusionOk="0">
                  <a:moveTo>
                    <a:pt x="735" y="0"/>
                  </a:moveTo>
                  <a:cubicBezTo>
                    <a:pt x="714" y="10"/>
                    <a:pt x="699" y="25"/>
                    <a:pt x="692" y="43"/>
                  </a:cubicBezTo>
                  <a:cubicBezTo>
                    <a:pt x="671" y="82"/>
                    <a:pt x="653" y="121"/>
                    <a:pt x="632" y="160"/>
                  </a:cubicBezTo>
                  <a:cubicBezTo>
                    <a:pt x="667" y="107"/>
                    <a:pt x="703" y="53"/>
                    <a:pt x="735" y="0"/>
                  </a:cubicBezTo>
                  <a:close/>
                  <a:moveTo>
                    <a:pt x="607" y="214"/>
                  </a:moveTo>
                  <a:lnTo>
                    <a:pt x="607" y="214"/>
                  </a:lnTo>
                  <a:cubicBezTo>
                    <a:pt x="442" y="545"/>
                    <a:pt x="278" y="877"/>
                    <a:pt x="118" y="1209"/>
                  </a:cubicBezTo>
                  <a:cubicBezTo>
                    <a:pt x="289" y="1476"/>
                    <a:pt x="286" y="1865"/>
                    <a:pt x="0" y="2189"/>
                  </a:cubicBezTo>
                  <a:cubicBezTo>
                    <a:pt x="39" y="2235"/>
                    <a:pt x="82" y="2286"/>
                    <a:pt x="128" y="2332"/>
                  </a:cubicBezTo>
                  <a:cubicBezTo>
                    <a:pt x="232" y="2260"/>
                    <a:pt x="336" y="2186"/>
                    <a:pt x="436" y="2111"/>
                  </a:cubicBezTo>
                  <a:cubicBezTo>
                    <a:pt x="614" y="1618"/>
                    <a:pt x="816" y="1138"/>
                    <a:pt x="1045" y="663"/>
                  </a:cubicBezTo>
                  <a:cubicBezTo>
                    <a:pt x="938" y="634"/>
                    <a:pt x="834" y="592"/>
                    <a:pt x="757" y="532"/>
                  </a:cubicBezTo>
                  <a:cubicBezTo>
                    <a:pt x="667" y="467"/>
                    <a:pt x="571" y="335"/>
                    <a:pt x="607" y="214"/>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93" name="Google Shape;1993;p49"/>
            <p:cNvSpPr/>
            <p:nvPr/>
          </p:nvSpPr>
          <p:spPr>
            <a:xfrm>
              <a:off x="700" y="2875350"/>
              <a:ext cx="50825" cy="57350"/>
            </a:xfrm>
            <a:custGeom>
              <a:avLst/>
              <a:gdLst/>
              <a:ahLst/>
              <a:cxnLst/>
              <a:rect l="l" t="t" r="r" b="b"/>
              <a:pathLst>
                <a:path w="2033" h="2294" extrusionOk="0">
                  <a:moveTo>
                    <a:pt x="1744" y="1"/>
                  </a:moveTo>
                  <a:cubicBezTo>
                    <a:pt x="1737" y="7"/>
                    <a:pt x="1729" y="14"/>
                    <a:pt x="1726" y="19"/>
                  </a:cubicBezTo>
                  <a:cubicBezTo>
                    <a:pt x="1227" y="511"/>
                    <a:pt x="692" y="967"/>
                    <a:pt x="129" y="1384"/>
                  </a:cubicBezTo>
                  <a:cubicBezTo>
                    <a:pt x="86" y="1512"/>
                    <a:pt x="39" y="1637"/>
                    <a:pt x="0" y="1765"/>
                  </a:cubicBezTo>
                  <a:cubicBezTo>
                    <a:pt x="343" y="2054"/>
                    <a:pt x="788" y="2293"/>
                    <a:pt x="1006" y="2293"/>
                  </a:cubicBezTo>
                  <a:cubicBezTo>
                    <a:pt x="1066" y="2293"/>
                    <a:pt x="1109" y="2275"/>
                    <a:pt x="1126" y="2236"/>
                  </a:cubicBezTo>
                  <a:cubicBezTo>
                    <a:pt x="1405" y="1673"/>
                    <a:pt x="1683" y="1110"/>
                    <a:pt x="1961" y="546"/>
                  </a:cubicBezTo>
                  <a:cubicBezTo>
                    <a:pt x="2033" y="404"/>
                    <a:pt x="1926" y="200"/>
                    <a:pt x="1744"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94" name="Google Shape;1994;p49"/>
            <p:cNvSpPr/>
            <p:nvPr/>
          </p:nvSpPr>
          <p:spPr>
            <a:xfrm>
              <a:off x="3900" y="2873650"/>
              <a:ext cx="40400" cy="36300"/>
            </a:xfrm>
            <a:custGeom>
              <a:avLst/>
              <a:gdLst/>
              <a:ahLst/>
              <a:cxnLst/>
              <a:rect l="l" t="t" r="r" b="b"/>
              <a:pathLst>
                <a:path w="1616" h="1452" extrusionOk="0">
                  <a:moveTo>
                    <a:pt x="1548" y="1"/>
                  </a:moveTo>
                  <a:cubicBezTo>
                    <a:pt x="1391" y="44"/>
                    <a:pt x="1224" y="57"/>
                    <a:pt x="1059" y="57"/>
                  </a:cubicBezTo>
                  <a:cubicBezTo>
                    <a:pt x="1016" y="57"/>
                    <a:pt x="974" y="57"/>
                    <a:pt x="931" y="54"/>
                  </a:cubicBezTo>
                  <a:cubicBezTo>
                    <a:pt x="835" y="51"/>
                    <a:pt x="720" y="36"/>
                    <a:pt x="610" y="4"/>
                  </a:cubicBezTo>
                  <a:cubicBezTo>
                    <a:pt x="381" y="479"/>
                    <a:pt x="179" y="959"/>
                    <a:pt x="1" y="1452"/>
                  </a:cubicBezTo>
                  <a:cubicBezTo>
                    <a:pt x="564" y="1035"/>
                    <a:pt x="1099" y="579"/>
                    <a:pt x="1598" y="87"/>
                  </a:cubicBezTo>
                  <a:cubicBezTo>
                    <a:pt x="1601" y="82"/>
                    <a:pt x="1609" y="75"/>
                    <a:pt x="1616" y="69"/>
                  </a:cubicBezTo>
                  <a:lnTo>
                    <a:pt x="1548" y="1"/>
                  </a:ln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95" name="Google Shape;1995;p49"/>
            <p:cNvSpPr/>
            <p:nvPr/>
          </p:nvSpPr>
          <p:spPr>
            <a:xfrm>
              <a:off x="-12050" y="2887375"/>
              <a:ext cx="12325" cy="24550"/>
            </a:xfrm>
            <a:custGeom>
              <a:avLst/>
              <a:gdLst/>
              <a:ahLst/>
              <a:cxnLst/>
              <a:rect l="l" t="t" r="r" b="b"/>
              <a:pathLst>
                <a:path w="493" h="982" extrusionOk="0">
                  <a:moveTo>
                    <a:pt x="321" y="1"/>
                  </a:moveTo>
                  <a:lnTo>
                    <a:pt x="321" y="1"/>
                  </a:lnTo>
                  <a:cubicBezTo>
                    <a:pt x="236" y="175"/>
                    <a:pt x="147" y="351"/>
                    <a:pt x="61" y="525"/>
                  </a:cubicBezTo>
                  <a:cubicBezTo>
                    <a:pt x="0" y="646"/>
                    <a:pt x="68" y="810"/>
                    <a:pt x="203" y="981"/>
                  </a:cubicBezTo>
                  <a:cubicBezTo>
                    <a:pt x="489" y="657"/>
                    <a:pt x="492" y="268"/>
                    <a:pt x="321"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96" name="Google Shape;1996;p49"/>
            <p:cNvSpPr/>
            <p:nvPr/>
          </p:nvSpPr>
          <p:spPr>
            <a:xfrm>
              <a:off x="7275" y="2857075"/>
              <a:ext cx="17325" cy="16700"/>
            </a:xfrm>
            <a:custGeom>
              <a:avLst/>
              <a:gdLst/>
              <a:ahLst/>
              <a:cxnLst/>
              <a:rect l="l" t="t" r="r" b="b"/>
              <a:pathLst>
                <a:path w="693" h="668" extrusionOk="0">
                  <a:moveTo>
                    <a:pt x="175" y="1"/>
                  </a:moveTo>
                  <a:cubicBezTo>
                    <a:pt x="172" y="1"/>
                    <a:pt x="169" y="4"/>
                    <a:pt x="165" y="4"/>
                  </a:cubicBezTo>
                  <a:cubicBezTo>
                    <a:pt x="133" y="57"/>
                    <a:pt x="97" y="111"/>
                    <a:pt x="62" y="164"/>
                  </a:cubicBezTo>
                  <a:cubicBezTo>
                    <a:pt x="54" y="182"/>
                    <a:pt x="44" y="200"/>
                    <a:pt x="37" y="218"/>
                  </a:cubicBezTo>
                  <a:cubicBezTo>
                    <a:pt x="1" y="339"/>
                    <a:pt x="97" y="471"/>
                    <a:pt x="187" y="536"/>
                  </a:cubicBezTo>
                  <a:cubicBezTo>
                    <a:pt x="264" y="596"/>
                    <a:pt x="368" y="638"/>
                    <a:pt x="475" y="667"/>
                  </a:cubicBezTo>
                  <a:cubicBezTo>
                    <a:pt x="546" y="525"/>
                    <a:pt x="618" y="386"/>
                    <a:pt x="692" y="243"/>
                  </a:cubicBezTo>
                  <a:cubicBezTo>
                    <a:pt x="518" y="164"/>
                    <a:pt x="347" y="82"/>
                    <a:pt x="175"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97" name="Google Shape;1997;p49"/>
            <p:cNvSpPr/>
            <p:nvPr/>
          </p:nvSpPr>
          <p:spPr>
            <a:xfrm>
              <a:off x="19125" y="2863125"/>
              <a:ext cx="23475" cy="11975"/>
            </a:xfrm>
            <a:custGeom>
              <a:avLst/>
              <a:gdLst/>
              <a:ahLst/>
              <a:cxnLst/>
              <a:rect l="l" t="t" r="r" b="b"/>
              <a:pathLst>
                <a:path w="939" h="479" extrusionOk="0">
                  <a:moveTo>
                    <a:pt x="218" y="1"/>
                  </a:moveTo>
                  <a:cubicBezTo>
                    <a:pt x="144" y="144"/>
                    <a:pt x="72" y="283"/>
                    <a:pt x="1" y="425"/>
                  </a:cubicBezTo>
                  <a:cubicBezTo>
                    <a:pt x="111" y="457"/>
                    <a:pt x="226" y="472"/>
                    <a:pt x="322" y="475"/>
                  </a:cubicBezTo>
                  <a:cubicBezTo>
                    <a:pt x="365" y="478"/>
                    <a:pt x="407" y="478"/>
                    <a:pt x="450" y="478"/>
                  </a:cubicBezTo>
                  <a:cubicBezTo>
                    <a:pt x="615" y="478"/>
                    <a:pt x="782" y="465"/>
                    <a:pt x="939" y="422"/>
                  </a:cubicBezTo>
                  <a:cubicBezTo>
                    <a:pt x="796" y="283"/>
                    <a:pt x="621" y="144"/>
                    <a:pt x="443" y="33"/>
                  </a:cubicBezTo>
                  <a:cubicBezTo>
                    <a:pt x="422" y="33"/>
                    <a:pt x="397" y="37"/>
                    <a:pt x="376" y="37"/>
                  </a:cubicBezTo>
                  <a:cubicBezTo>
                    <a:pt x="322" y="37"/>
                    <a:pt x="276" y="26"/>
                    <a:pt x="236" y="8"/>
                  </a:cubicBezTo>
                  <a:cubicBezTo>
                    <a:pt x="229" y="4"/>
                    <a:pt x="226" y="4"/>
                    <a:pt x="218"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98" name="Google Shape;1998;p49"/>
            <p:cNvSpPr/>
            <p:nvPr/>
          </p:nvSpPr>
          <p:spPr>
            <a:xfrm>
              <a:off x="11650" y="2856800"/>
              <a:ext cx="14025" cy="6350"/>
            </a:xfrm>
            <a:custGeom>
              <a:avLst/>
              <a:gdLst/>
              <a:ahLst/>
              <a:cxnLst/>
              <a:rect l="l" t="t" r="r" b="b"/>
              <a:pathLst>
                <a:path w="561" h="254" extrusionOk="0">
                  <a:moveTo>
                    <a:pt x="68" y="1"/>
                  </a:moveTo>
                  <a:cubicBezTo>
                    <a:pt x="40" y="1"/>
                    <a:pt x="18" y="4"/>
                    <a:pt x="0" y="12"/>
                  </a:cubicBezTo>
                  <a:cubicBezTo>
                    <a:pt x="172" y="93"/>
                    <a:pt x="343" y="175"/>
                    <a:pt x="517" y="254"/>
                  </a:cubicBezTo>
                  <a:cubicBezTo>
                    <a:pt x="532" y="229"/>
                    <a:pt x="546" y="200"/>
                    <a:pt x="560" y="175"/>
                  </a:cubicBezTo>
                  <a:cubicBezTo>
                    <a:pt x="364" y="68"/>
                    <a:pt x="183" y="1"/>
                    <a:pt x="68"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sp>
          <p:nvSpPr>
            <p:cNvPr id="1999" name="Google Shape;1999;p49"/>
            <p:cNvSpPr/>
            <p:nvPr/>
          </p:nvSpPr>
          <p:spPr>
            <a:xfrm>
              <a:off x="24575" y="2861175"/>
              <a:ext cx="5650" cy="2875"/>
            </a:xfrm>
            <a:custGeom>
              <a:avLst/>
              <a:gdLst/>
              <a:ahLst/>
              <a:cxnLst/>
              <a:rect l="l" t="t" r="r" b="b"/>
              <a:pathLst>
                <a:path w="226" h="115" extrusionOk="0">
                  <a:moveTo>
                    <a:pt x="43" y="0"/>
                  </a:moveTo>
                  <a:cubicBezTo>
                    <a:pt x="29" y="25"/>
                    <a:pt x="15" y="54"/>
                    <a:pt x="0" y="79"/>
                  </a:cubicBezTo>
                  <a:cubicBezTo>
                    <a:pt x="8" y="82"/>
                    <a:pt x="11" y="82"/>
                    <a:pt x="18" y="86"/>
                  </a:cubicBezTo>
                  <a:cubicBezTo>
                    <a:pt x="58" y="104"/>
                    <a:pt x="104" y="115"/>
                    <a:pt x="158" y="115"/>
                  </a:cubicBezTo>
                  <a:cubicBezTo>
                    <a:pt x="179" y="115"/>
                    <a:pt x="204" y="111"/>
                    <a:pt x="225" y="111"/>
                  </a:cubicBezTo>
                  <a:cubicBezTo>
                    <a:pt x="165" y="68"/>
                    <a:pt x="104" y="33"/>
                    <a:pt x="43"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B0D5F7"/>
                </a:solidFill>
                <a:latin typeface="Itim" panose="020B0604020202020204" charset="-34"/>
                <a:cs typeface="Itim" panose="020B0604020202020204" charset="-34"/>
              </a:endParaRPr>
            </a:p>
          </p:txBody>
        </p:sp>
      </p:grpSp>
      <p:sp>
        <p:nvSpPr>
          <p:cNvPr id="2000" name="Google Shape;2000;p49"/>
          <p:cNvSpPr/>
          <p:nvPr/>
        </p:nvSpPr>
        <p:spPr>
          <a:xfrm>
            <a:off x="2081375" y="2453917"/>
            <a:ext cx="151875" cy="470890"/>
          </a:xfrm>
          <a:custGeom>
            <a:avLst/>
            <a:gdLst/>
            <a:ahLst/>
            <a:cxnLst/>
            <a:rect l="l" t="t" r="r" b="b"/>
            <a:pathLst>
              <a:path w="6075" h="24500" extrusionOk="0">
                <a:moveTo>
                  <a:pt x="1240" y="24500"/>
                </a:moveTo>
                <a:cubicBezTo>
                  <a:pt x="736" y="22231"/>
                  <a:pt x="-568" y="19748"/>
                  <a:pt x="297" y="17590"/>
                </a:cubicBezTo>
                <a:cubicBezTo>
                  <a:pt x="1561" y="14436"/>
                  <a:pt x="5471" y="12472"/>
                  <a:pt x="5951" y="9109"/>
                </a:cubicBezTo>
                <a:cubicBezTo>
                  <a:pt x="6449" y="5625"/>
                  <a:pt x="3101" y="2489"/>
                  <a:pt x="612" y="0"/>
                </a:cubicBezTo>
              </a:path>
            </a:pathLst>
          </a:custGeom>
          <a:noFill/>
          <a:ln w="19050" cap="flat" cmpd="sng">
            <a:solidFill>
              <a:schemeClr val="dk2"/>
            </a:solidFill>
            <a:prstDash val="solid"/>
            <a:round/>
            <a:headEnd type="none" w="med" len="med"/>
            <a:tailEnd type="none" w="med" len="med"/>
          </a:ln>
        </p:spPr>
      </p:sp>
      <p:sp>
        <p:nvSpPr>
          <p:cNvPr id="2001" name="Google Shape;2001;p49"/>
          <p:cNvSpPr/>
          <p:nvPr/>
        </p:nvSpPr>
        <p:spPr>
          <a:xfrm>
            <a:off x="6989725" y="2466558"/>
            <a:ext cx="151875" cy="470890"/>
          </a:xfrm>
          <a:custGeom>
            <a:avLst/>
            <a:gdLst/>
            <a:ahLst/>
            <a:cxnLst/>
            <a:rect l="l" t="t" r="r" b="b"/>
            <a:pathLst>
              <a:path w="6075" h="24500" extrusionOk="0">
                <a:moveTo>
                  <a:pt x="1240" y="24500"/>
                </a:moveTo>
                <a:cubicBezTo>
                  <a:pt x="736" y="22231"/>
                  <a:pt x="-568" y="19748"/>
                  <a:pt x="297" y="17590"/>
                </a:cubicBezTo>
                <a:cubicBezTo>
                  <a:pt x="1561" y="14436"/>
                  <a:pt x="5471" y="12472"/>
                  <a:pt x="5951" y="9109"/>
                </a:cubicBezTo>
                <a:cubicBezTo>
                  <a:pt x="6449" y="5625"/>
                  <a:pt x="3101" y="2489"/>
                  <a:pt x="612" y="0"/>
                </a:cubicBezTo>
              </a:path>
            </a:pathLst>
          </a:custGeom>
          <a:noFill/>
          <a:ln w="19050" cap="flat" cmpd="sng">
            <a:solidFill>
              <a:schemeClr val="dk2"/>
            </a:solidFill>
            <a:prstDash val="solid"/>
            <a:round/>
            <a:headEnd type="none" w="med" len="med"/>
            <a:tailEnd type="none" w="med" len="med"/>
          </a:ln>
        </p:spPr>
      </p:sp>
      <p:sp>
        <p:nvSpPr>
          <p:cNvPr id="2002" name="Google Shape;2002;p49"/>
          <p:cNvSpPr/>
          <p:nvPr/>
        </p:nvSpPr>
        <p:spPr>
          <a:xfrm flipH="1">
            <a:off x="4535550" y="2466558"/>
            <a:ext cx="151875" cy="470890"/>
          </a:xfrm>
          <a:custGeom>
            <a:avLst/>
            <a:gdLst/>
            <a:ahLst/>
            <a:cxnLst/>
            <a:rect l="l" t="t" r="r" b="b"/>
            <a:pathLst>
              <a:path w="6075" h="24500" extrusionOk="0">
                <a:moveTo>
                  <a:pt x="1240" y="24500"/>
                </a:moveTo>
                <a:cubicBezTo>
                  <a:pt x="736" y="22231"/>
                  <a:pt x="-568" y="19748"/>
                  <a:pt x="297" y="17590"/>
                </a:cubicBezTo>
                <a:cubicBezTo>
                  <a:pt x="1561" y="14436"/>
                  <a:pt x="5471" y="12472"/>
                  <a:pt x="5951" y="9109"/>
                </a:cubicBezTo>
                <a:cubicBezTo>
                  <a:pt x="6449" y="5625"/>
                  <a:pt x="3101" y="2489"/>
                  <a:pt x="612" y="0"/>
                </a:cubicBezTo>
              </a:path>
            </a:pathLst>
          </a:custGeom>
          <a:noFill/>
          <a:ln w="19050" cap="flat" cmpd="sng">
            <a:solidFill>
              <a:schemeClr val="dk2"/>
            </a:solidFill>
            <a:prstDash val="solid"/>
            <a:round/>
            <a:headEnd type="none" w="med" len="med"/>
            <a:tailEnd type="none" w="med" len="med"/>
          </a:ln>
        </p:spPr>
      </p:sp>
      <p:sp>
        <p:nvSpPr>
          <p:cNvPr id="2003" name="Google Shape;2003;p49"/>
          <p:cNvSpPr/>
          <p:nvPr/>
        </p:nvSpPr>
        <p:spPr>
          <a:xfrm flipH="1">
            <a:off x="5679050" y="3213641"/>
            <a:ext cx="151875" cy="464520"/>
          </a:xfrm>
          <a:custGeom>
            <a:avLst/>
            <a:gdLst/>
            <a:ahLst/>
            <a:cxnLst/>
            <a:rect l="l" t="t" r="r" b="b"/>
            <a:pathLst>
              <a:path w="6075" h="24500" extrusionOk="0">
                <a:moveTo>
                  <a:pt x="1240" y="24500"/>
                </a:moveTo>
                <a:cubicBezTo>
                  <a:pt x="736" y="22231"/>
                  <a:pt x="-568" y="19748"/>
                  <a:pt x="297" y="17590"/>
                </a:cubicBezTo>
                <a:cubicBezTo>
                  <a:pt x="1561" y="14436"/>
                  <a:pt x="5471" y="12472"/>
                  <a:pt x="5951" y="9109"/>
                </a:cubicBezTo>
                <a:cubicBezTo>
                  <a:pt x="6449" y="5625"/>
                  <a:pt x="3101" y="2489"/>
                  <a:pt x="612" y="0"/>
                </a:cubicBezTo>
              </a:path>
            </a:pathLst>
          </a:custGeom>
          <a:noFill/>
          <a:ln w="19050" cap="flat" cmpd="sng">
            <a:solidFill>
              <a:schemeClr val="dk2"/>
            </a:solidFill>
            <a:prstDash val="solid"/>
            <a:round/>
            <a:headEnd type="none" w="med" len="med"/>
            <a:tailEnd type="none" w="med" len="med"/>
          </a:ln>
        </p:spPr>
      </p:sp>
      <p:sp>
        <p:nvSpPr>
          <p:cNvPr id="2004" name="Google Shape;2004;p49"/>
          <p:cNvSpPr/>
          <p:nvPr/>
        </p:nvSpPr>
        <p:spPr>
          <a:xfrm>
            <a:off x="3263475" y="3223000"/>
            <a:ext cx="151875" cy="464520"/>
          </a:xfrm>
          <a:custGeom>
            <a:avLst/>
            <a:gdLst/>
            <a:ahLst/>
            <a:cxnLst/>
            <a:rect l="l" t="t" r="r" b="b"/>
            <a:pathLst>
              <a:path w="6075" h="24500" extrusionOk="0">
                <a:moveTo>
                  <a:pt x="1240" y="24500"/>
                </a:moveTo>
                <a:cubicBezTo>
                  <a:pt x="736" y="22231"/>
                  <a:pt x="-568" y="19748"/>
                  <a:pt x="297" y="17590"/>
                </a:cubicBezTo>
                <a:cubicBezTo>
                  <a:pt x="1561" y="14436"/>
                  <a:pt x="5471" y="12472"/>
                  <a:pt x="5951" y="9109"/>
                </a:cubicBezTo>
                <a:cubicBezTo>
                  <a:pt x="6449" y="5625"/>
                  <a:pt x="3101" y="2489"/>
                  <a:pt x="612" y="0"/>
                </a:cubicBezTo>
              </a:path>
            </a:pathLst>
          </a:custGeom>
          <a:noFill/>
          <a:ln w="19050" cap="flat" cmpd="sng">
            <a:solidFill>
              <a:schemeClr val="dk2"/>
            </a:solidFill>
            <a:prstDash val="solid"/>
            <a:round/>
            <a:headEnd type="none" w="med" len="med"/>
            <a:tailEnd type="none" w="med" len="med"/>
          </a:ln>
        </p:spPr>
      </p:sp>
      <p:sp>
        <p:nvSpPr>
          <p:cNvPr id="61" name="Google Shape;1946;p49">
            <a:extLst>
              <a:ext uri="{FF2B5EF4-FFF2-40B4-BE49-F238E27FC236}">
                <a16:creationId xmlns:a16="http://schemas.microsoft.com/office/drawing/2014/main" id="{CD862F0C-8886-407A-9909-91EE145942F3}"/>
              </a:ext>
            </a:extLst>
          </p:cNvPr>
          <p:cNvSpPr txBox="1">
            <a:spLocks/>
          </p:cNvSpPr>
          <p:nvPr/>
        </p:nvSpPr>
        <p:spPr>
          <a:xfrm>
            <a:off x="704586" y="1170275"/>
            <a:ext cx="8195400" cy="51725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Itim"/>
              <a:buNone/>
              <a:defRPr sz="3000" b="1" i="0" u="none" strike="noStrike" cap="none">
                <a:solidFill>
                  <a:schemeClr val="dk1"/>
                </a:solidFill>
                <a:latin typeface="Itim"/>
                <a:ea typeface="Itim"/>
                <a:cs typeface="Itim"/>
                <a:sym typeface="Itim"/>
              </a:defRPr>
            </a:lvl1pPr>
            <a:lvl2pPr marR="0" lvl="1" algn="l" rtl="0">
              <a:lnSpc>
                <a:spcPct val="100000"/>
              </a:lnSpc>
              <a:spcBef>
                <a:spcPts val="0"/>
              </a:spcBef>
              <a:spcAft>
                <a:spcPts val="0"/>
              </a:spcAft>
              <a:buClr>
                <a:schemeClr val="dk1"/>
              </a:buClr>
              <a:buSzPts val="2800"/>
              <a:buFont typeface="Itim"/>
              <a:buNone/>
              <a:defRPr sz="2800" b="1" i="0" u="none" strike="noStrike" cap="none">
                <a:solidFill>
                  <a:schemeClr val="dk1"/>
                </a:solidFill>
                <a:latin typeface="Itim"/>
                <a:ea typeface="Itim"/>
                <a:cs typeface="Itim"/>
                <a:sym typeface="Itim"/>
              </a:defRPr>
            </a:lvl2pPr>
            <a:lvl3pPr marR="0" lvl="2" algn="l" rtl="0">
              <a:lnSpc>
                <a:spcPct val="100000"/>
              </a:lnSpc>
              <a:spcBef>
                <a:spcPts val="0"/>
              </a:spcBef>
              <a:spcAft>
                <a:spcPts val="0"/>
              </a:spcAft>
              <a:buClr>
                <a:schemeClr val="dk1"/>
              </a:buClr>
              <a:buSzPts val="2800"/>
              <a:buFont typeface="Itim"/>
              <a:buNone/>
              <a:defRPr sz="2800" b="1" i="0" u="none" strike="noStrike" cap="none">
                <a:solidFill>
                  <a:schemeClr val="dk1"/>
                </a:solidFill>
                <a:latin typeface="Itim"/>
                <a:ea typeface="Itim"/>
                <a:cs typeface="Itim"/>
                <a:sym typeface="Itim"/>
              </a:defRPr>
            </a:lvl3pPr>
            <a:lvl4pPr marR="0" lvl="3" algn="l" rtl="0">
              <a:lnSpc>
                <a:spcPct val="100000"/>
              </a:lnSpc>
              <a:spcBef>
                <a:spcPts val="0"/>
              </a:spcBef>
              <a:spcAft>
                <a:spcPts val="0"/>
              </a:spcAft>
              <a:buClr>
                <a:schemeClr val="dk1"/>
              </a:buClr>
              <a:buSzPts val="2800"/>
              <a:buFont typeface="Itim"/>
              <a:buNone/>
              <a:defRPr sz="2800" b="1" i="0" u="none" strike="noStrike" cap="none">
                <a:solidFill>
                  <a:schemeClr val="dk1"/>
                </a:solidFill>
                <a:latin typeface="Itim"/>
                <a:ea typeface="Itim"/>
                <a:cs typeface="Itim"/>
                <a:sym typeface="Itim"/>
              </a:defRPr>
            </a:lvl4pPr>
            <a:lvl5pPr marR="0" lvl="4" algn="l" rtl="0">
              <a:lnSpc>
                <a:spcPct val="100000"/>
              </a:lnSpc>
              <a:spcBef>
                <a:spcPts val="0"/>
              </a:spcBef>
              <a:spcAft>
                <a:spcPts val="0"/>
              </a:spcAft>
              <a:buClr>
                <a:schemeClr val="dk1"/>
              </a:buClr>
              <a:buSzPts val="2800"/>
              <a:buFont typeface="Itim"/>
              <a:buNone/>
              <a:defRPr sz="2800" b="1" i="0" u="none" strike="noStrike" cap="none">
                <a:solidFill>
                  <a:schemeClr val="dk1"/>
                </a:solidFill>
                <a:latin typeface="Itim"/>
                <a:ea typeface="Itim"/>
                <a:cs typeface="Itim"/>
                <a:sym typeface="Itim"/>
              </a:defRPr>
            </a:lvl5pPr>
            <a:lvl6pPr marR="0" lvl="5" algn="l" rtl="0">
              <a:lnSpc>
                <a:spcPct val="100000"/>
              </a:lnSpc>
              <a:spcBef>
                <a:spcPts val="0"/>
              </a:spcBef>
              <a:spcAft>
                <a:spcPts val="0"/>
              </a:spcAft>
              <a:buClr>
                <a:schemeClr val="dk1"/>
              </a:buClr>
              <a:buSzPts val="2800"/>
              <a:buFont typeface="Itim"/>
              <a:buNone/>
              <a:defRPr sz="2800" b="1" i="0" u="none" strike="noStrike" cap="none">
                <a:solidFill>
                  <a:schemeClr val="dk1"/>
                </a:solidFill>
                <a:latin typeface="Itim"/>
                <a:ea typeface="Itim"/>
                <a:cs typeface="Itim"/>
                <a:sym typeface="Itim"/>
              </a:defRPr>
            </a:lvl6pPr>
            <a:lvl7pPr marR="0" lvl="6" algn="l" rtl="0">
              <a:lnSpc>
                <a:spcPct val="100000"/>
              </a:lnSpc>
              <a:spcBef>
                <a:spcPts val="0"/>
              </a:spcBef>
              <a:spcAft>
                <a:spcPts val="0"/>
              </a:spcAft>
              <a:buClr>
                <a:schemeClr val="dk1"/>
              </a:buClr>
              <a:buSzPts val="2800"/>
              <a:buFont typeface="Itim"/>
              <a:buNone/>
              <a:defRPr sz="2800" b="1" i="0" u="none" strike="noStrike" cap="none">
                <a:solidFill>
                  <a:schemeClr val="dk1"/>
                </a:solidFill>
                <a:latin typeface="Itim"/>
                <a:ea typeface="Itim"/>
                <a:cs typeface="Itim"/>
                <a:sym typeface="Itim"/>
              </a:defRPr>
            </a:lvl7pPr>
            <a:lvl8pPr marR="0" lvl="7" algn="l" rtl="0">
              <a:lnSpc>
                <a:spcPct val="100000"/>
              </a:lnSpc>
              <a:spcBef>
                <a:spcPts val="0"/>
              </a:spcBef>
              <a:spcAft>
                <a:spcPts val="0"/>
              </a:spcAft>
              <a:buClr>
                <a:schemeClr val="dk1"/>
              </a:buClr>
              <a:buSzPts val="2800"/>
              <a:buFont typeface="Itim"/>
              <a:buNone/>
              <a:defRPr sz="2800" b="1" i="0" u="none" strike="noStrike" cap="none">
                <a:solidFill>
                  <a:schemeClr val="dk1"/>
                </a:solidFill>
                <a:latin typeface="Itim"/>
                <a:ea typeface="Itim"/>
                <a:cs typeface="Itim"/>
                <a:sym typeface="Itim"/>
              </a:defRPr>
            </a:lvl8pPr>
            <a:lvl9pPr marR="0" lvl="8" algn="l" rtl="0">
              <a:lnSpc>
                <a:spcPct val="100000"/>
              </a:lnSpc>
              <a:spcBef>
                <a:spcPts val="0"/>
              </a:spcBef>
              <a:spcAft>
                <a:spcPts val="0"/>
              </a:spcAft>
              <a:buClr>
                <a:schemeClr val="dk1"/>
              </a:buClr>
              <a:buSzPts val="2800"/>
              <a:buFont typeface="Itim"/>
              <a:buNone/>
              <a:defRPr sz="2800" b="1" i="0" u="none" strike="noStrike" cap="none">
                <a:solidFill>
                  <a:schemeClr val="dk1"/>
                </a:solidFill>
                <a:latin typeface="Itim"/>
                <a:ea typeface="Itim"/>
                <a:cs typeface="Itim"/>
                <a:sym typeface="Itim"/>
              </a:defRPr>
            </a:lvl9pPr>
          </a:lstStyle>
          <a:p>
            <a:r>
              <a:rPr lang="es-ES" sz="1600" dirty="0">
                <a:solidFill>
                  <a:schemeClr val="bg2"/>
                </a:solidFill>
                <a:latin typeface="Itim" panose="020B0604020202020204" charset="-34"/>
                <a:cs typeface="Itim" panose="020B0604020202020204" charset="-34"/>
              </a:rPr>
              <a:t>Cara </a:t>
            </a:r>
            <a:r>
              <a:rPr lang="es-ES" sz="1600" dirty="0" err="1">
                <a:solidFill>
                  <a:schemeClr val="bg2"/>
                </a:solidFill>
                <a:latin typeface="Itim" panose="020B0604020202020204" charset="-34"/>
                <a:cs typeface="Itim" panose="020B0604020202020204" charset="-34"/>
              </a:rPr>
              <a:t>pembayaran</a:t>
            </a:r>
            <a:r>
              <a:rPr lang="es-ES" sz="1600" dirty="0">
                <a:solidFill>
                  <a:schemeClr val="bg2"/>
                </a:solidFill>
                <a:latin typeface="Itim" panose="020B0604020202020204" charset="-34"/>
                <a:cs typeface="Itim" panose="020B0604020202020204" charset="-34"/>
              </a:rPr>
              <a:t> </a:t>
            </a:r>
            <a:r>
              <a:rPr lang="es-ES" sz="1600" dirty="0" err="1">
                <a:solidFill>
                  <a:schemeClr val="bg2"/>
                </a:solidFill>
                <a:latin typeface="Itim" panose="020B0604020202020204" charset="-34"/>
                <a:cs typeface="Itim" panose="020B0604020202020204" charset="-34"/>
              </a:rPr>
              <a:t>pajak</a:t>
            </a:r>
            <a:r>
              <a:rPr lang="es-ES" sz="1600" dirty="0">
                <a:solidFill>
                  <a:schemeClr val="bg2"/>
                </a:solidFill>
                <a:latin typeface="Itim" panose="020B0604020202020204" charset="-34"/>
                <a:cs typeface="Itim" panose="020B0604020202020204" charset="-34"/>
              </a:rPr>
              <a:t> :</a:t>
            </a:r>
          </a:p>
        </p:txBody>
      </p:sp>
    </p:spTree>
    <p:extLst>
      <p:ext uri="{BB962C8B-B14F-4D97-AF65-F5344CB8AC3E}">
        <p14:creationId xmlns:p14="http://schemas.microsoft.com/office/powerpoint/2010/main" val="170906878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79"/>
        <p:cNvGrpSpPr/>
        <p:nvPr/>
      </p:nvGrpSpPr>
      <p:grpSpPr>
        <a:xfrm>
          <a:off x="0" y="0"/>
          <a:ext cx="0" cy="0"/>
          <a:chOff x="0" y="0"/>
          <a:chExt cx="0" cy="0"/>
        </a:xfrm>
      </p:grpSpPr>
      <p:sp>
        <p:nvSpPr>
          <p:cNvPr id="1080" name="Google Shape;1080;p36"/>
          <p:cNvSpPr txBox="1">
            <a:spLocks noGrp="1"/>
          </p:cNvSpPr>
          <p:nvPr>
            <p:ph type="title"/>
          </p:nvPr>
        </p:nvSpPr>
        <p:spPr>
          <a:xfrm>
            <a:off x="720000" y="540000"/>
            <a:ext cx="3378600" cy="1017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dirty="0"/>
              <a:t>SURAT SETORAN PAJAK (SSP)</a:t>
            </a:r>
            <a:endParaRPr dirty="0"/>
          </a:p>
        </p:txBody>
      </p:sp>
      <p:grpSp>
        <p:nvGrpSpPr>
          <p:cNvPr id="1081" name="Google Shape;1081;p36"/>
          <p:cNvGrpSpPr/>
          <p:nvPr/>
        </p:nvGrpSpPr>
        <p:grpSpPr>
          <a:xfrm flipH="1">
            <a:off x="719922" y="934457"/>
            <a:ext cx="3253287" cy="176025"/>
            <a:chOff x="4345425" y="2175475"/>
            <a:chExt cx="800750" cy="176025"/>
          </a:xfrm>
        </p:grpSpPr>
        <p:sp>
          <p:nvSpPr>
            <p:cNvPr id="1082" name="Google Shape;1082;p36"/>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36"/>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4" name="Google Shape;1084;p36"/>
          <p:cNvGrpSpPr/>
          <p:nvPr/>
        </p:nvGrpSpPr>
        <p:grpSpPr>
          <a:xfrm rot="774136">
            <a:off x="1508398" y="2535501"/>
            <a:ext cx="1303213" cy="585343"/>
            <a:chOff x="4345425" y="2175475"/>
            <a:chExt cx="800750" cy="176025"/>
          </a:xfrm>
        </p:grpSpPr>
        <p:sp>
          <p:nvSpPr>
            <p:cNvPr id="1085" name="Google Shape;1085;p36"/>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36"/>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0" name="Google Shape;1090;p36"/>
          <p:cNvSpPr txBox="1">
            <a:spLocks noGrp="1"/>
          </p:cNvSpPr>
          <p:nvPr>
            <p:ph type="body" idx="1"/>
          </p:nvPr>
        </p:nvSpPr>
        <p:spPr>
          <a:xfrm>
            <a:off x="68580" y="3119125"/>
            <a:ext cx="3780720" cy="12858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ID" sz="1400" b="1" i="0" dirty="0">
                <a:solidFill>
                  <a:srgbClr val="202124"/>
                </a:solidFill>
                <a:effectLst/>
                <a:latin typeface="arial" panose="020B0604020202020204" pitchFamily="34" charset="0"/>
              </a:rPr>
              <a:t>Surat </a:t>
            </a:r>
            <a:r>
              <a:rPr lang="en-ID" sz="1400" b="1" i="0" dirty="0" err="1">
                <a:solidFill>
                  <a:srgbClr val="202124"/>
                </a:solidFill>
                <a:effectLst/>
                <a:latin typeface="arial" panose="020B0604020202020204" pitchFamily="34" charset="0"/>
              </a:rPr>
              <a:t>Setoran</a:t>
            </a:r>
            <a:r>
              <a:rPr lang="en-ID" sz="1400" b="1" i="0" dirty="0">
                <a:solidFill>
                  <a:srgbClr val="202124"/>
                </a:solidFill>
                <a:effectLst/>
                <a:latin typeface="arial" panose="020B0604020202020204" pitchFamily="34" charset="0"/>
              </a:rPr>
              <a:t> </a:t>
            </a:r>
            <a:r>
              <a:rPr lang="en-ID" sz="1400" b="1" i="0" dirty="0" err="1">
                <a:solidFill>
                  <a:srgbClr val="202124"/>
                </a:solidFill>
                <a:effectLst/>
                <a:latin typeface="arial" panose="020B0604020202020204" pitchFamily="34" charset="0"/>
              </a:rPr>
              <a:t>Pajak</a:t>
            </a:r>
            <a:r>
              <a:rPr lang="en-ID" sz="1400" b="0" i="0" dirty="0">
                <a:solidFill>
                  <a:srgbClr val="202124"/>
                </a:solidFill>
                <a:effectLst/>
                <a:latin typeface="arial" panose="020B0604020202020204" pitchFamily="34" charset="0"/>
              </a:rPr>
              <a:t> </a:t>
            </a:r>
            <a:r>
              <a:rPr lang="en-ID" sz="1400" b="0" i="0" dirty="0" err="1">
                <a:solidFill>
                  <a:srgbClr val="202124"/>
                </a:solidFill>
                <a:effectLst/>
                <a:latin typeface="arial" panose="020B0604020202020204" pitchFamily="34" charset="0"/>
              </a:rPr>
              <a:t>adalah</a:t>
            </a:r>
            <a:r>
              <a:rPr lang="en-ID" sz="1400" b="0" i="0" dirty="0">
                <a:solidFill>
                  <a:srgbClr val="202124"/>
                </a:solidFill>
                <a:effectLst/>
                <a:latin typeface="arial" panose="020B0604020202020204" pitchFamily="34" charset="0"/>
              </a:rPr>
              <a:t> </a:t>
            </a:r>
            <a:r>
              <a:rPr lang="en-ID" sz="1400" b="0" i="0" dirty="0" err="1">
                <a:solidFill>
                  <a:srgbClr val="202124"/>
                </a:solidFill>
                <a:effectLst/>
                <a:latin typeface="arial" panose="020B0604020202020204" pitchFamily="34" charset="0"/>
              </a:rPr>
              <a:t>bukti</a:t>
            </a:r>
            <a:r>
              <a:rPr lang="en-ID" sz="1400" b="0" i="0" dirty="0">
                <a:solidFill>
                  <a:srgbClr val="202124"/>
                </a:solidFill>
                <a:effectLst/>
                <a:latin typeface="arial" panose="020B0604020202020204" pitchFamily="34" charset="0"/>
              </a:rPr>
              <a:t> </a:t>
            </a:r>
            <a:r>
              <a:rPr lang="en-ID" sz="1400" b="0" i="0" dirty="0" err="1">
                <a:solidFill>
                  <a:srgbClr val="202124"/>
                </a:solidFill>
                <a:effectLst/>
                <a:latin typeface="arial" panose="020B0604020202020204" pitchFamily="34" charset="0"/>
              </a:rPr>
              <a:t>pembayaran</a:t>
            </a:r>
            <a:r>
              <a:rPr lang="en-ID" sz="1400" b="0" i="0" dirty="0">
                <a:solidFill>
                  <a:srgbClr val="202124"/>
                </a:solidFill>
                <a:effectLst/>
                <a:latin typeface="arial" panose="020B0604020202020204" pitchFamily="34" charset="0"/>
              </a:rPr>
              <a:t> </a:t>
            </a:r>
            <a:r>
              <a:rPr lang="en-ID" sz="1400" b="0" i="0" dirty="0" err="1">
                <a:solidFill>
                  <a:srgbClr val="202124"/>
                </a:solidFill>
                <a:effectLst/>
                <a:latin typeface="arial" panose="020B0604020202020204" pitchFamily="34" charset="0"/>
              </a:rPr>
              <a:t>atau</a:t>
            </a:r>
            <a:r>
              <a:rPr lang="en-ID" sz="1400" b="0" i="0" dirty="0">
                <a:solidFill>
                  <a:srgbClr val="202124"/>
                </a:solidFill>
                <a:effectLst/>
                <a:latin typeface="arial" panose="020B0604020202020204" pitchFamily="34" charset="0"/>
              </a:rPr>
              <a:t> </a:t>
            </a:r>
            <a:r>
              <a:rPr lang="en-ID" sz="1400" b="0" i="0" dirty="0" err="1">
                <a:solidFill>
                  <a:srgbClr val="202124"/>
                </a:solidFill>
                <a:effectLst/>
                <a:latin typeface="arial" panose="020B0604020202020204" pitchFamily="34" charset="0"/>
              </a:rPr>
              <a:t>penyetoran</a:t>
            </a:r>
            <a:r>
              <a:rPr lang="en-ID" sz="1400" b="0" i="0" dirty="0">
                <a:solidFill>
                  <a:srgbClr val="202124"/>
                </a:solidFill>
                <a:effectLst/>
                <a:latin typeface="arial" panose="020B0604020202020204" pitchFamily="34" charset="0"/>
              </a:rPr>
              <a:t> </a:t>
            </a:r>
            <a:r>
              <a:rPr lang="en-ID" sz="1400" b="1" i="0" dirty="0" err="1">
                <a:solidFill>
                  <a:srgbClr val="202124"/>
                </a:solidFill>
                <a:effectLst/>
                <a:latin typeface="arial" panose="020B0604020202020204" pitchFamily="34" charset="0"/>
              </a:rPr>
              <a:t>pajak</a:t>
            </a:r>
            <a:r>
              <a:rPr lang="en-ID" sz="1400" b="0" i="0" dirty="0">
                <a:solidFill>
                  <a:srgbClr val="202124"/>
                </a:solidFill>
                <a:effectLst/>
                <a:latin typeface="arial" panose="020B0604020202020204" pitchFamily="34" charset="0"/>
              </a:rPr>
              <a:t> yang </a:t>
            </a:r>
            <a:r>
              <a:rPr lang="en-ID" sz="1400" b="0" i="0" dirty="0" err="1">
                <a:solidFill>
                  <a:srgbClr val="202124"/>
                </a:solidFill>
                <a:effectLst/>
                <a:latin typeface="arial" panose="020B0604020202020204" pitchFamily="34" charset="0"/>
              </a:rPr>
              <a:t>telah</a:t>
            </a:r>
            <a:r>
              <a:rPr lang="en-ID" sz="1400" b="0" i="0" dirty="0">
                <a:solidFill>
                  <a:srgbClr val="202124"/>
                </a:solidFill>
                <a:effectLst/>
                <a:latin typeface="arial" panose="020B0604020202020204" pitchFamily="34" charset="0"/>
              </a:rPr>
              <a:t> </a:t>
            </a:r>
            <a:r>
              <a:rPr lang="en-ID" sz="1400" b="0" i="0" dirty="0" err="1">
                <a:solidFill>
                  <a:srgbClr val="202124"/>
                </a:solidFill>
                <a:effectLst/>
                <a:latin typeface="arial" panose="020B0604020202020204" pitchFamily="34" charset="0"/>
              </a:rPr>
              <a:t>dilakukan</a:t>
            </a:r>
            <a:r>
              <a:rPr lang="en-ID" sz="1400" b="0" i="0" dirty="0">
                <a:solidFill>
                  <a:srgbClr val="202124"/>
                </a:solidFill>
                <a:effectLst/>
                <a:latin typeface="arial" panose="020B0604020202020204" pitchFamily="34" charset="0"/>
              </a:rPr>
              <a:t> </a:t>
            </a:r>
            <a:r>
              <a:rPr lang="en-ID" sz="1400" b="0" i="0" dirty="0" err="1">
                <a:solidFill>
                  <a:srgbClr val="202124"/>
                </a:solidFill>
                <a:effectLst/>
                <a:latin typeface="arial" panose="020B0604020202020204" pitchFamily="34" charset="0"/>
              </a:rPr>
              <a:t>dengan</a:t>
            </a:r>
            <a:r>
              <a:rPr lang="en-ID" sz="1400" b="0" i="0" dirty="0">
                <a:solidFill>
                  <a:srgbClr val="202124"/>
                </a:solidFill>
                <a:effectLst/>
                <a:latin typeface="arial" panose="020B0604020202020204" pitchFamily="34" charset="0"/>
              </a:rPr>
              <a:t> </a:t>
            </a:r>
            <a:r>
              <a:rPr lang="en-ID" sz="1400" b="0" i="0" dirty="0" err="1">
                <a:solidFill>
                  <a:srgbClr val="202124"/>
                </a:solidFill>
                <a:effectLst/>
                <a:latin typeface="arial" panose="020B0604020202020204" pitchFamily="34" charset="0"/>
              </a:rPr>
              <a:t>menggunakan</a:t>
            </a:r>
            <a:r>
              <a:rPr lang="en-ID" sz="1400" b="0" i="0" dirty="0">
                <a:solidFill>
                  <a:srgbClr val="202124"/>
                </a:solidFill>
                <a:effectLst/>
                <a:latin typeface="arial" panose="020B0604020202020204" pitchFamily="34" charset="0"/>
              </a:rPr>
              <a:t> </a:t>
            </a:r>
            <a:r>
              <a:rPr lang="en-ID" sz="1400" b="0" i="0" dirty="0" err="1">
                <a:solidFill>
                  <a:srgbClr val="202124"/>
                </a:solidFill>
                <a:effectLst/>
                <a:latin typeface="arial" panose="020B0604020202020204" pitchFamily="34" charset="0"/>
              </a:rPr>
              <a:t>formulir</a:t>
            </a:r>
            <a:r>
              <a:rPr lang="en-ID" sz="1400" b="0" i="0" dirty="0">
                <a:solidFill>
                  <a:srgbClr val="202124"/>
                </a:solidFill>
                <a:effectLst/>
                <a:latin typeface="arial" panose="020B0604020202020204" pitchFamily="34" charset="0"/>
              </a:rPr>
              <a:t> </a:t>
            </a:r>
            <a:r>
              <a:rPr lang="en-ID" sz="1400" b="0" i="0" dirty="0" err="1">
                <a:solidFill>
                  <a:srgbClr val="202124"/>
                </a:solidFill>
                <a:effectLst/>
                <a:latin typeface="arial" panose="020B0604020202020204" pitchFamily="34" charset="0"/>
              </a:rPr>
              <a:t>atau</a:t>
            </a:r>
            <a:r>
              <a:rPr lang="en-ID" sz="1400" b="0" i="0" dirty="0">
                <a:solidFill>
                  <a:srgbClr val="202124"/>
                </a:solidFill>
                <a:effectLst/>
                <a:latin typeface="arial" panose="020B0604020202020204" pitchFamily="34" charset="0"/>
              </a:rPr>
              <a:t> </a:t>
            </a:r>
            <a:r>
              <a:rPr lang="en-ID" sz="1400" b="0" i="0" dirty="0" err="1">
                <a:solidFill>
                  <a:srgbClr val="202124"/>
                </a:solidFill>
                <a:effectLst/>
                <a:latin typeface="arial" panose="020B0604020202020204" pitchFamily="34" charset="0"/>
              </a:rPr>
              <a:t>telah</a:t>
            </a:r>
            <a:r>
              <a:rPr lang="en-ID" sz="1400" b="0" i="0" dirty="0">
                <a:solidFill>
                  <a:srgbClr val="202124"/>
                </a:solidFill>
                <a:effectLst/>
                <a:latin typeface="arial" panose="020B0604020202020204" pitchFamily="34" charset="0"/>
              </a:rPr>
              <a:t> </a:t>
            </a:r>
            <a:r>
              <a:rPr lang="en-ID" sz="1400" b="0" i="0" dirty="0" err="1">
                <a:solidFill>
                  <a:srgbClr val="202124"/>
                </a:solidFill>
                <a:effectLst/>
                <a:latin typeface="arial" panose="020B0604020202020204" pitchFamily="34" charset="0"/>
              </a:rPr>
              <a:t>dilakukan</a:t>
            </a:r>
            <a:r>
              <a:rPr lang="en-ID" sz="1400" b="0" i="0" dirty="0">
                <a:solidFill>
                  <a:srgbClr val="202124"/>
                </a:solidFill>
                <a:effectLst/>
                <a:latin typeface="arial" panose="020B0604020202020204" pitchFamily="34" charset="0"/>
              </a:rPr>
              <a:t> </a:t>
            </a:r>
            <a:r>
              <a:rPr lang="en-ID" sz="1400" b="0" i="0" dirty="0" err="1">
                <a:solidFill>
                  <a:srgbClr val="202124"/>
                </a:solidFill>
                <a:effectLst/>
                <a:latin typeface="arial" panose="020B0604020202020204" pitchFamily="34" charset="0"/>
              </a:rPr>
              <a:t>dengan</a:t>
            </a:r>
            <a:r>
              <a:rPr lang="en-ID" sz="1400" b="0" i="0" dirty="0">
                <a:solidFill>
                  <a:srgbClr val="202124"/>
                </a:solidFill>
                <a:effectLst/>
                <a:latin typeface="arial" panose="020B0604020202020204" pitchFamily="34" charset="0"/>
              </a:rPr>
              <a:t> </a:t>
            </a:r>
            <a:r>
              <a:rPr lang="en-ID" sz="1400" b="0" i="0" dirty="0" err="1">
                <a:solidFill>
                  <a:srgbClr val="202124"/>
                </a:solidFill>
                <a:effectLst/>
                <a:latin typeface="arial" panose="020B0604020202020204" pitchFamily="34" charset="0"/>
              </a:rPr>
              <a:t>cara</a:t>
            </a:r>
            <a:r>
              <a:rPr lang="en-ID" sz="1400" b="0" i="0" dirty="0">
                <a:solidFill>
                  <a:srgbClr val="202124"/>
                </a:solidFill>
                <a:effectLst/>
                <a:latin typeface="arial" panose="020B0604020202020204" pitchFamily="34" charset="0"/>
              </a:rPr>
              <a:t> lain </a:t>
            </a:r>
            <a:r>
              <a:rPr lang="en-ID" sz="1400" b="0" i="0" dirty="0" err="1">
                <a:solidFill>
                  <a:srgbClr val="202124"/>
                </a:solidFill>
                <a:effectLst/>
                <a:latin typeface="arial" panose="020B0604020202020204" pitchFamily="34" charset="0"/>
              </a:rPr>
              <a:t>ke</a:t>
            </a:r>
            <a:r>
              <a:rPr lang="en-ID" sz="1400" b="0" i="0" dirty="0">
                <a:solidFill>
                  <a:srgbClr val="202124"/>
                </a:solidFill>
                <a:effectLst/>
                <a:latin typeface="arial" panose="020B0604020202020204" pitchFamily="34" charset="0"/>
              </a:rPr>
              <a:t> kas negara </a:t>
            </a:r>
            <a:r>
              <a:rPr lang="en-ID" sz="1400" b="0" i="0" dirty="0" err="1">
                <a:solidFill>
                  <a:srgbClr val="202124"/>
                </a:solidFill>
                <a:effectLst/>
                <a:latin typeface="arial" panose="020B0604020202020204" pitchFamily="34" charset="0"/>
              </a:rPr>
              <a:t>melalui</a:t>
            </a:r>
            <a:r>
              <a:rPr lang="en-ID" sz="1400" b="0" i="0" dirty="0">
                <a:solidFill>
                  <a:srgbClr val="202124"/>
                </a:solidFill>
                <a:effectLst/>
                <a:latin typeface="arial" panose="020B0604020202020204" pitchFamily="34" charset="0"/>
              </a:rPr>
              <a:t> </a:t>
            </a:r>
            <a:r>
              <a:rPr lang="en-ID" sz="1400" b="0" i="0" dirty="0" err="1">
                <a:solidFill>
                  <a:srgbClr val="202124"/>
                </a:solidFill>
                <a:effectLst/>
                <a:latin typeface="arial" panose="020B0604020202020204" pitchFamily="34" charset="0"/>
              </a:rPr>
              <a:t>tempat</a:t>
            </a:r>
            <a:r>
              <a:rPr lang="en-ID" sz="1400" b="0" i="0" dirty="0">
                <a:solidFill>
                  <a:srgbClr val="202124"/>
                </a:solidFill>
                <a:effectLst/>
                <a:latin typeface="arial" panose="020B0604020202020204" pitchFamily="34" charset="0"/>
              </a:rPr>
              <a:t> </a:t>
            </a:r>
            <a:r>
              <a:rPr lang="en-ID" sz="1400" b="0" i="0" dirty="0" err="1">
                <a:solidFill>
                  <a:srgbClr val="202124"/>
                </a:solidFill>
                <a:effectLst/>
                <a:latin typeface="arial" panose="020B0604020202020204" pitchFamily="34" charset="0"/>
              </a:rPr>
              <a:t>pembayaran</a:t>
            </a:r>
            <a:r>
              <a:rPr lang="en-ID" sz="1400" b="0" i="0" dirty="0">
                <a:solidFill>
                  <a:srgbClr val="202124"/>
                </a:solidFill>
                <a:effectLst/>
                <a:latin typeface="arial" panose="020B0604020202020204" pitchFamily="34" charset="0"/>
              </a:rPr>
              <a:t> yang </a:t>
            </a:r>
            <a:r>
              <a:rPr lang="en-ID" sz="1400" b="0" i="0" dirty="0" err="1">
                <a:solidFill>
                  <a:srgbClr val="202124"/>
                </a:solidFill>
                <a:effectLst/>
                <a:latin typeface="arial" panose="020B0604020202020204" pitchFamily="34" charset="0"/>
              </a:rPr>
              <a:t>ditunjuk</a:t>
            </a:r>
            <a:r>
              <a:rPr lang="en-ID" sz="1400" b="0" i="0" dirty="0">
                <a:solidFill>
                  <a:srgbClr val="202124"/>
                </a:solidFill>
                <a:effectLst/>
                <a:latin typeface="arial" panose="020B0604020202020204" pitchFamily="34" charset="0"/>
              </a:rPr>
              <a:t> oleh Menteri </a:t>
            </a:r>
            <a:r>
              <a:rPr lang="en-ID" sz="1400" b="0" i="0" dirty="0" err="1">
                <a:solidFill>
                  <a:srgbClr val="202124"/>
                </a:solidFill>
                <a:effectLst/>
                <a:latin typeface="arial" panose="020B0604020202020204" pitchFamily="34" charset="0"/>
              </a:rPr>
              <a:t>Keuangan</a:t>
            </a:r>
            <a:r>
              <a:rPr lang="en-ID" sz="1400" b="0" i="0" dirty="0">
                <a:solidFill>
                  <a:srgbClr val="202124"/>
                </a:solidFill>
                <a:effectLst/>
                <a:latin typeface="arial" panose="020B0604020202020204" pitchFamily="34" charset="0"/>
              </a:rPr>
              <a:t>.</a:t>
            </a:r>
            <a:endParaRPr sz="1400" dirty="0"/>
          </a:p>
        </p:txBody>
      </p:sp>
      <p:sp>
        <p:nvSpPr>
          <p:cNvPr id="1092" name="Google Shape;1092;p36"/>
          <p:cNvSpPr txBox="1">
            <a:spLocks noGrp="1"/>
          </p:cNvSpPr>
          <p:nvPr>
            <p:ph type="subTitle" idx="3"/>
          </p:nvPr>
        </p:nvSpPr>
        <p:spPr>
          <a:xfrm>
            <a:off x="906900" y="2586400"/>
            <a:ext cx="2506200" cy="406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D" dirty="0" err="1"/>
              <a:t>Definisi</a:t>
            </a:r>
            <a:endParaRPr lang="en" dirty="0"/>
          </a:p>
        </p:txBody>
      </p:sp>
      <p:grpSp>
        <p:nvGrpSpPr>
          <p:cNvPr id="1094" name="Google Shape;1094;p36"/>
          <p:cNvGrpSpPr/>
          <p:nvPr/>
        </p:nvGrpSpPr>
        <p:grpSpPr>
          <a:xfrm flipH="1">
            <a:off x="719986" y="1396579"/>
            <a:ext cx="2997127" cy="176025"/>
            <a:chOff x="4345425" y="2175475"/>
            <a:chExt cx="800750" cy="176025"/>
          </a:xfrm>
        </p:grpSpPr>
        <p:sp>
          <p:nvSpPr>
            <p:cNvPr id="1095" name="Google Shape;1095;p36"/>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36"/>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 Placeholder 2">
            <a:extLst>
              <a:ext uri="{FF2B5EF4-FFF2-40B4-BE49-F238E27FC236}">
                <a16:creationId xmlns:a16="http://schemas.microsoft.com/office/drawing/2014/main" id="{18C02992-80DF-440D-B518-F3B5298FCA2E}"/>
              </a:ext>
            </a:extLst>
          </p:cNvPr>
          <p:cNvSpPr>
            <a:spLocks noGrp="1"/>
          </p:cNvSpPr>
          <p:nvPr>
            <p:ph type="body" idx="2"/>
          </p:nvPr>
        </p:nvSpPr>
        <p:spPr/>
        <p:txBody>
          <a:bodyPr/>
          <a:lstStyle/>
          <a:p>
            <a:endParaRPr lang="en-ID" dirty="0"/>
          </a:p>
        </p:txBody>
      </p:sp>
      <p:pic>
        <p:nvPicPr>
          <p:cNvPr id="5" name="Picture 4">
            <a:extLst>
              <a:ext uri="{FF2B5EF4-FFF2-40B4-BE49-F238E27FC236}">
                <a16:creationId xmlns:a16="http://schemas.microsoft.com/office/drawing/2014/main" id="{C72785A0-D8BB-43CF-893E-DCDED353CB0F}"/>
              </a:ext>
            </a:extLst>
          </p:cNvPr>
          <p:cNvPicPr>
            <a:picLocks noChangeAspect="1"/>
          </p:cNvPicPr>
          <p:nvPr/>
        </p:nvPicPr>
        <p:blipFill>
          <a:blip r:embed="rId3"/>
          <a:stretch>
            <a:fillRect/>
          </a:stretch>
        </p:blipFill>
        <p:spPr>
          <a:xfrm>
            <a:off x="5364128" y="540000"/>
            <a:ext cx="3452338" cy="45283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51"/>
        <p:cNvGrpSpPr/>
        <p:nvPr/>
      </p:nvGrpSpPr>
      <p:grpSpPr>
        <a:xfrm>
          <a:off x="0" y="0"/>
          <a:ext cx="0" cy="0"/>
          <a:chOff x="0" y="0"/>
          <a:chExt cx="0" cy="0"/>
        </a:xfrm>
      </p:grpSpPr>
      <p:sp>
        <p:nvSpPr>
          <p:cNvPr id="1052" name="Google Shape;1052;p35"/>
          <p:cNvSpPr txBox="1">
            <a:spLocks noGrp="1"/>
          </p:cNvSpPr>
          <p:nvPr>
            <p:ph type="title"/>
          </p:nvPr>
        </p:nvSpPr>
        <p:spPr>
          <a:xfrm>
            <a:off x="4556185" y="479324"/>
            <a:ext cx="3852000" cy="1037100"/>
          </a:xfrm>
          <a:prstGeom prst="rect">
            <a:avLst/>
          </a:prstGeom>
        </p:spPr>
        <p:txBody>
          <a:bodyPr spcFirstLastPara="1" wrap="square" lIns="0" tIns="0" rIns="0" bIns="0" anchor="t" anchorCtr="0">
            <a:noAutofit/>
          </a:bodyPr>
          <a:lstStyle/>
          <a:p>
            <a:pPr marL="0" lvl="0" indent="0" algn="r" rtl="0">
              <a:spcBef>
                <a:spcPts val="0"/>
              </a:spcBef>
              <a:spcAft>
                <a:spcPts val="0"/>
              </a:spcAft>
              <a:buNone/>
            </a:pPr>
            <a:r>
              <a:rPr lang="en" sz="3500" dirty="0"/>
              <a:t>PEMOTONGAN</a:t>
            </a:r>
            <a:br>
              <a:rPr lang="en" dirty="0"/>
            </a:br>
            <a:r>
              <a:rPr lang="en" sz="2600" dirty="0"/>
              <a:t>Oleh pihak ketiga</a:t>
            </a:r>
            <a:endParaRPr sz="2600" dirty="0"/>
          </a:p>
        </p:txBody>
      </p:sp>
      <p:grpSp>
        <p:nvGrpSpPr>
          <p:cNvPr id="1053" name="Google Shape;1053;p35"/>
          <p:cNvGrpSpPr/>
          <p:nvPr/>
        </p:nvGrpSpPr>
        <p:grpSpPr>
          <a:xfrm>
            <a:off x="6548273" y="1385475"/>
            <a:ext cx="1875837" cy="176025"/>
            <a:chOff x="4345425" y="2175475"/>
            <a:chExt cx="800750" cy="176025"/>
          </a:xfrm>
        </p:grpSpPr>
        <p:sp>
          <p:nvSpPr>
            <p:cNvPr id="1054" name="Google Shape;1054;p35"/>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35"/>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56" name="Google Shape;1056;p35"/>
          <p:cNvSpPr txBox="1">
            <a:spLocks noGrp="1"/>
          </p:cNvSpPr>
          <p:nvPr>
            <p:ph type="subTitle" idx="1"/>
          </p:nvPr>
        </p:nvSpPr>
        <p:spPr>
          <a:xfrm>
            <a:off x="890100" y="1760244"/>
            <a:ext cx="7533900" cy="2777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1500" dirty="0" err="1">
                <a:latin typeface="Itim" panose="020B0604020202020204" charset="-34"/>
                <a:cs typeface="Itim" panose="020B0604020202020204" charset="-34"/>
              </a:rPr>
              <a:t>Jenis</a:t>
            </a:r>
            <a:r>
              <a:rPr lang="en-US" sz="1500" dirty="0">
                <a:latin typeface="Itim" panose="020B0604020202020204" charset="-34"/>
                <a:cs typeface="Itim" panose="020B0604020202020204" charset="-34"/>
              </a:rPr>
              <a:t> </a:t>
            </a:r>
            <a:r>
              <a:rPr lang="en-US" sz="1500" dirty="0" err="1">
                <a:latin typeface="Itim" panose="020B0604020202020204" charset="-34"/>
                <a:cs typeface="Itim" panose="020B0604020202020204" charset="-34"/>
              </a:rPr>
              <a:t>pajak</a:t>
            </a:r>
            <a:r>
              <a:rPr lang="en-US" sz="1500" dirty="0">
                <a:latin typeface="Itim" panose="020B0604020202020204" charset="-34"/>
                <a:cs typeface="Itim" panose="020B0604020202020204" charset="-34"/>
              </a:rPr>
              <a:t> </a:t>
            </a:r>
            <a:r>
              <a:rPr lang="en-US" sz="1500" dirty="0" err="1">
                <a:latin typeface="Itim" panose="020B0604020202020204" charset="-34"/>
                <a:cs typeface="Itim" panose="020B0604020202020204" charset="-34"/>
              </a:rPr>
              <a:t>penghasilan</a:t>
            </a:r>
            <a:r>
              <a:rPr lang="en-US" sz="1500" dirty="0">
                <a:latin typeface="Itim" panose="020B0604020202020204" charset="-34"/>
                <a:cs typeface="Itim" panose="020B0604020202020204" charset="-34"/>
              </a:rPr>
              <a:t> yang </a:t>
            </a:r>
            <a:r>
              <a:rPr lang="en-US" sz="1500" dirty="0" err="1">
                <a:latin typeface="Itim" panose="020B0604020202020204" charset="-34"/>
                <a:cs typeface="Itim" panose="020B0604020202020204" charset="-34"/>
              </a:rPr>
              <a:t>pembayarannya</a:t>
            </a:r>
            <a:r>
              <a:rPr lang="en-US" sz="1500" dirty="0">
                <a:latin typeface="Itim" panose="020B0604020202020204" charset="-34"/>
                <a:cs typeface="Itim" panose="020B0604020202020204" charset="-34"/>
              </a:rPr>
              <a:t> </a:t>
            </a:r>
            <a:r>
              <a:rPr lang="en-US" sz="1500" dirty="0" err="1">
                <a:latin typeface="Itim" panose="020B0604020202020204" charset="-34"/>
                <a:cs typeface="Itim" panose="020B0604020202020204" charset="-34"/>
              </a:rPr>
              <a:t>melalui</a:t>
            </a:r>
            <a:r>
              <a:rPr lang="en-US" sz="1500" dirty="0">
                <a:latin typeface="Itim" panose="020B0604020202020204" charset="-34"/>
                <a:cs typeface="Itim" panose="020B0604020202020204" charset="-34"/>
              </a:rPr>
              <a:t> </a:t>
            </a:r>
            <a:r>
              <a:rPr lang="en-US" sz="1500" dirty="0" err="1">
                <a:latin typeface="Itim" panose="020B0604020202020204" charset="-34"/>
                <a:cs typeface="Itim" panose="020B0604020202020204" charset="-34"/>
              </a:rPr>
              <a:t>pemotongan</a:t>
            </a:r>
            <a:r>
              <a:rPr lang="en-US" sz="1500" dirty="0">
                <a:latin typeface="Itim" panose="020B0604020202020204" charset="-34"/>
                <a:cs typeface="Itim" panose="020B0604020202020204" charset="-34"/>
              </a:rPr>
              <a:t>/ </a:t>
            </a:r>
            <a:r>
              <a:rPr lang="en-US" sz="1500" dirty="0" err="1">
                <a:latin typeface="Itim" panose="020B0604020202020204" charset="-34"/>
                <a:cs typeface="Itim" panose="020B0604020202020204" charset="-34"/>
              </a:rPr>
              <a:t>pemungutan</a:t>
            </a:r>
            <a:r>
              <a:rPr lang="en-US" sz="1500" dirty="0">
                <a:latin typeface="Itim" panose="020B0604020202020204" charset="-34"/>
                <a:cs typeface="Itim" panose="020B0604020202020204" charset="-34"/>
              </a:rPr>
              <a:t> </a:t>
            </a:r>
            <a:r>
              <a:rPr lang="en-US" sz="1500" dirty="0" err="1">
                <a:latin typeface="Itim" panose="020B0604020202020204" charset="-34"/>
                <a:cs typeface="Itim" panose="020B0604020202020204" charset="-34"/>
              </a:rPr>
              <a:t>adalah</a:t>
            </a:r>
            <a:r>
              <a:rPr lang="en-US" sz="1500" dirty="0">
                <a:latin typeface="Itim" panose="020B0604020202020204" charset="-34"/>
                <a:cs typeface="Itim" panose="020B0604020202020204" charset="-34"/>
              </a:rPr>
              <a:t>;</a:t>
            </a:r>
          </a:p>
          <a:p>
            <a:pPr marL="342900" lvl="0" indent="-342900" algn="l" rtl="0">
              <a:spcBef>
                <a:spcPts val="0"/>
              </a:spcBef>
              <a:spcAft>
                <a:spcPts val="0"/>
              </a:spcAft>
              <a:buFont typeface="+mj-lt"/>
              <a:buAutoNum type="arabicPeriod"/>
            </a:pPr>
            <a:r>
              <a:rPr lang="en-US" sz="1500" dirty="0" err="1">
                <a:latin typeface="Itim" panose="020B0604020202020204" charset="-34"/>
                <a:cs typeface="Itim" panose="020B0604020202020204" charset="-34"/>
              </a:rPr>
              <a:t>PPh</a:t>
            </a:r>
            <a:r>
              <a:rPr lang="en-US" sz="1500" dirty="0">
                <a:latin typeface="Itim" panose="020B0604020202020204" charset="-34"/>
                <a:cs typeface="Itim" panose="020B0604020202020204" charset="-34"/>
              </a:rPr>
              <a:t> 21</a:t>
            </a:r>
          </a:p>
          <a:p>
            <a:pPr marL="342900" lvl="0" indent="-342900" algn="l" rtl="0">
              <a:spcBef>
                <a:spcPts val="0"/>
              </a:spcBef>
              <a:spcAft>
                <a:spcPts val="0"/>
              </a:spcAft>
              <a:buFont typeface="+mj-lt"/>
              <a:buAutoNum type="arabicPeriod"/>
            </a:pPr>
            <a:r>
              <a:rPr lang="en-US" sz="1500" dirty="0" err="1">
                <a:latin typeface="Itim" panose="020B0604020202020204" charset="-34"/>
                <a:cs typeface="Itim" panose="020B0604020202020204" charset="-34"/>
              </a:rPr>
              <a:t>PPh</a:t>
            </a:r>
            <a:r>
              <a:rPr lang="en-US" sz="1500" dirty="0">
                <a:latin typeface="Itim" panose="020B0604020202020204" charset="-34"/>
                <a:cs typeface="Itim" panose="020B0604020202020204" charset="-34"/>
              </a:rPr>
              <a:t> 22</a:t>
            </a:r>
          </a:p>
          <a:p>
            <a:pPr marL="342900" lvl="0" indent="-342900" algn="l" rtl="0">
              <a:spcBef>
                <a:spcPts val="0"/>
              </a:spcBef>
              <a:spcAft>
                <a:spcPts val="0"/>
              </a:spcAft>
              <a:buFont typeface="+mj-lt"/>
              <a:buAutoNum type="arabicPeriod"/>
            </a:pPr>
            <a:r>
              <a:rPr lang="en-US" sz="1500" dirty="0" err="1">
                <a:latin typeface="Itim" panose="020B0604020202020204" charset="-34"/>
                <a:cs typeface="Itim" panose="020B0604020202020204" charset="-34"/>
              </a:rPr>
              <a:t>PPh</a:t>
            </a:r>
            <a:r>
              <a:rPr lang="en-US" sz="1500" dirty="0">
                <a:latin typeface="Itim" panose="020B0604020202020204" charset="-34"/>
                <a:cs typeface="Itim" panose="020B0604020202020204" charset="-34"/>
              </a:rPr>
              <a:t> 23</a:t>
            </a:r>
          </a:p>
          <a:p>
            <a:pPr marL="342900" lvl="0" indent="-342900" algn="l" rtl="0">
              <a:spcBef>
                <a:spcPts val="0"/>
              </a:spcBef>
              <a:spcAft>
                <a:spcPts val="0"/>
              </a:spcAft>
              <a:buFont typeface="+mj-lt"/>
              <a:buAutoNum type="arabicPeriod"/>
            </a:pPr>
            <a:r>
              <a:rPr lang="en-US" sz="1500" dirty="0" err="1">
                <a:latin typeface="Itim" panose="020B0604020202020204" charset="-34"/>
                <a:cs typeface="Itim" panose="020B0604020202020204" charset="-34"/>
              </a:rPr>
              <a:t>PPh</a:t>
            </a:r>
            <a:r>
              <a:rPr lang="en-US" sz="1500" dirty="0">
                <a:latin typeface="Itim" panose="020B0604020202020204" charset="-34"/>
                <a:cs typeface="Itim" panose="020B0604020202020204" charset="-34"/>
              </a:rPr>
              <a:t> 26</a:t>
            </a:r>
          </a:p>
          <a:p>
            <a:pPr marL="342900" lvl="0" indent="-342900" algn="l" rtl="0">
              <a:spcBef>
                <a:spcPts val="0"/>
              </a:spcBef>
              <a:spcAft>
                <a:spcPts val="0"/>
              </a:spcAft>
              <a:buFont typeface="+mj-lt"/>
              <a:buAutoNum type="arabicPeriod"/>
            </a:pPr>
            <a:r>
              <a:rPr lang="en-US" sz="1500" dirty="0" err="1">
                <a:latin typeface="Itim" panose="020B0604020202020204" charset="-34"/>
                <a:cs typeface="Itim" panose="020B0604020202020204" charset="-34"/>
              </a:rPr>
              <a:t>PPh</a:t>
            </a:r>
            <a:r>
              <a:rPr lang="en-US" sz="1500" dirty="0">
                <a:latin typeface="Itim" panose="020B0604020202020204" charset="-34"/>
                <a:cs typeface="Itim" panose="020B0604020202020204" charset="-34"/>
              </a:rPr>
              <a:t> Final </a:t>
            </a:r>
            <a:r>
              <a:rPr lang="en-US" sz="1500" dirty="0" err="1">
                <a:latin typeface="Itim" panose="020B0604020202020204" charset="-34"/>
                <a:cs typeface="Itim" panose="020B0604020202020204" charset="-34"/>
              </a:rPr>
              <a:t>pasal</a:t>
            </a:r>
            <a:r>
              <a:rPr lang="en-US" sz="1500" dirty="0">
                <a:latin typeface="Itim" panose="020B0604020202020204" charset="-34"/>
                <a:cs typeface="Itim" panose="020B0604020202020204" charset="-34"/>
              </a:rPr>
              <a:t> 4 </a:t>
            </a:r>
            <a:r>
              <a:rPr lang="en-US" sz="1500" dirty="0" err="1">
                <a:latin typeface="Itim" panose="020B0604020202020204" charset="-34"/>
                <a:cs typeface="Itim" panose="020B0604020202020204" charset="-34"/>
              </a:rPr>
              <a:t>ayat</a:t>
            </a:r>
            <a:r>
              <a:rPr lang="en-US" sz="1500" dirty="0">
                <a:latin typeface="Itim" panose="020B0604020202020204" charset="-34"/>
                <a:cs typeface="Itim" panose="020B0604020202020204" charset="-34"/>
              </a:rPr>
              <a:t> (2)</a:t>
            </a:r>
          </a:p>
          <a:p>
            <a:pPr marL="342900" lvl="0" indent="-342900" algn="l" rtl="0">
              <a:spcBef>
                <a:spcPts val="0"/>
              </a:spcBef>
              <a:spcAft>
                <a:spcPts val="0"/>
              </a:spcAft>
              <a:buFont typeface="+mj-lt"/>
              <a:buAutoNum type="arabicPeriod"/>
            </a:pPr>
            <a:r>
              <a:rPr lang="en-US" sz="1500" dirty="0" err="1">
                <a:latin typeface="Itim" panose="020B0604020202020204" charset="-34"/>
                <a:cs typeface="Itim" panose="020B0604020202020204" charset="-34"/>
              </a:rPr>
              <a:t>PPh</a:t>
            </a:r>
            <a:r>
              <a:rPr lang="en-US" sz="1500" dirty="0">
                <a:latin typeface="Itim" panose="020B0604020202020204" charset="-34"/>
                <a:cs typeface="Itim" panose="020B0604020202020204" charset="-34"/>
              </a:rPr>
              <a:t> </a:t>
            </a:r>
            <a:r>
              <a:rPr lang="en-US" sz="1500" dirty="0" err="1">
                <a:latin typeface="Itim" panose="020B0604020202020204" charset="-34"/>
                <a:cs typeface="Itim" panose="020B0604020202020204" charset="-34"/>
              </a:rPr>
              <a:t>pasal</a:t>
            </a:r>
            <a:r>
              <a:rPr lang="en-US" sz="1500" dirty="0">
                <a:latin typeface="Itim" panose="020B0604020202020204" charset="-34"/>
                <a:cs typeface="Itim" panose="020B0604020202020204" charset="-34"/>
              </a:rPr>
              <a:t> 15</a:t>
            </a:r>
          </a:p>
          <a:p>
            <a:pPr marL="342900" lvl="0" indent="-342900" algn="l" rtl="0">
              <a:spcBef>
                <a:spcPts val="0"/>
              </a:spcBef>
              <a:spcAft>
                <a:spcPts val="0"/>
              </a:spcAft>
              <a:buFont typeface="+mj-lt"/>
              <a:buAutoNum type="arabicPeriod"/>
            </a:pPr>
            <a:r>
              <a:rPr lang="en-US" sz="1500" dirty="0">
                <a:latin typeface="Itim" panose="020B0604020202020204" charset="-34"/>
                <a:cs typeface="Itim" panose="020B0604020202020204" charset="-34"/>
              </a:rPr>
              <a:t>PPN</a:t>
            </a:r>
          </a:p>
          <a:p>
            <a:pPr marL="342900" lvl="0" indent="-342900" algn="l" rtl="0">
              <a:spcBef>
                <a:spcPts val="0"/>
              </a:spcBef>
              <a:spcAft>
                <a:spcPts val="0"/>
              </a:spcAft>
              <a:buFont typeface="+mj-lt"/>
              <a:buAutoNum type="arabicPeriod"/>
            </a:pPr>
            <a:r>
              <a:rPr lang="en-US" sz="1500" dirty="0" err="1">
                <a:latin typeface="Itim" panose="020B0604020202020204" charset="-34"/>
                <a:cs typeface="Itim" panose="020B0604020202020204" charset="-34"/>
              </a:rPr>
              <a:t>PPnBM</a:t>
            </a:r>
            <a:endParaRPr sz="1500" dirty="0">
              <a:latin typeface="Itim" panose="020B0604020202020204" charset="-34"/>
              <a:cs typeface="Itim" panose="020B0604020202020204" charset="-34"/>
            </a:endParaRPr>
          </a:p>
        </p:txBody>
      </p:sp>
      <p:grpSp>
        <p:nvGrpSpPr>
          <p:cNvPr id="1057" name="Google Shape;1057;p35"/>
          <p:cNvGrpSpPr/>
          <p:nvPr/>
        </p:nvGrpSpPr>
        <p:grpSpPr>
          <a:xfrm>
            <a:off x="5204143" y="944575"/>
            <a:ext cx="3220056" cy="176025"/>
            <a:chOff x="4345425" y="2175475"/>
            <a:chExt cx="800750" cy="176025"/>
          </a:xfrm>
        </p:grpSpPr>
        <p:sp>
          <p:nvSpPr>
            <p:cNvPr id="1058" name="Google Shape;1058;p35"/>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35"/>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0" name="Google Shape;1060;p35"/>
          <p:cNvGrpSpPr/>
          <p:nvPr/>
        </p:nvGrpSpPr>
        <p:grpSpPr>
          <a:xfrm>
            <a:off x="1202396" y="605799"/>
            <a:ext cx="580423" cy="681083"/>
            <a:chOff x="645175" y="3632150"/>
            <a:chExt cx="394550" cy="462975"/>
          </a:xfrm>
        </p:grpSpPr>
        <p:sp>
          <p:nvSpPr>
            <p:cNvPr id="1061" name="Google Shape;1061;p35"/>
            <p:cNvSpPr/>
            <p:nvPr/>
          </p:nvSpPr>
          <p:spPr>
            <a:xfrm>
              <a:off x="699725" y="3704850"/>
              <a:ext cx="320175" cy="366225"/>
            </a:xfrm>
            <a:custGeom>
              <a:avLst/>
              <a:gdLst/>
              <a:ahLst/>
              <a:cxnLst/>
              <a:rect l="l" t="t" r="r" b="b"/>
              <a:pathLst>
                <a:path w="12807" h="14649" extrusionOk="0">
                  <a:moveTo>
                    <a:pt x="967" y="1"/>
                  </a:moveTo>
                  <a:cubicBezTo>
                    <a:pt x="714" y="1"/>
                    <a:pt x="444" y="127"/>
                    <a:pt x="390" y="378"/>
                  </a:cubicBezTo>
                  <a:cubicBezTo>
                    <a:pt x="276" y="926"/>
                    <a:pt x="161" y="1451"/>
                    <a:pt x="70" y="1999"/>
                  </a:cubicBezTo>
                  <a:cubicBezTo>
                    <a:pt x="1" y="2332"/>
                    <a:pt x="253" y="2497"/>
                    <a:pt x="523" y="2497"/>
                  </a:cubicBezTo>
                  <a:cubicBezTo>
                    <a:pt x="696" y="2497"/>
                    <a:pt x="876" y="2429"/>
                    <a:pt x="983" y="2295"/>
                  </a:cubicBezTo>
                  <a:cubicBezTo>
                    <a:pt x="1052" y="2204"/>
                    <a:pt x="1143" y="2113"/>
                    <a:pt x="1211" y="2044"/>
                  </a:cubicBezTo>
                  <a:lnTo>
                    <a:pt x="1211" y="2044"/>
                  </a:lnTo>
                  <a:lnTo>
                    <a:pt x="960" y="2957"/>
                  </a:lnTo>
                  <a:cubicBezTo>
                    <a:pt x="884" y="3273"/>
                    <a:pt x="1117" y="3400"/>
                    <a:pt x="1378" y="3400"/>
                  </a:cubicBezTo>
                  <a:cubicBezTo>
                    <a:pt x="1588" y="3400"/>
                    <a:pt x="1817" y="3318"/>
                    <a:pt x="1919" y="3186"/>
                  </a:cubicBezTo>
                  <a:lnTo>
                    <a:pt x="2832" y="2044"/>
                  </a:lnTo>
                  <a:lnTo>
                    <a:pt x="2832" y="2044"/>
                  </a:lnTo>
                  <a:cubicBezTo>
                    <a:pt x="2832" y="2090"/>
                    <a:pt x="2809" y="2159"/>
                    <a:pt x="2809" y="2227"/>
                  </a:cubicBezTo>
                  <a:cubicBezTo>
                    <a:pt x="2604" y="2775"/>
                    <a:pt x="2444" y="3345"/>
                    <a:pt x="2353" y="3962"/>
                  </a:cubicBezTo>
                  <a:cubicBezTo>
                    <a:pt x="2330" y="4236"/>
                    <a:pt x="2490" y="4373"/>
                    <a:pt x="2695" y="4395"/>
                  </a:cubicBezTo>
                  <a:cubicBezTo>
                    <a:pt x="2581" y="4829"/>
                    <a:pt x="2444" y="5286"/>
                    <a:pt x="2307" y="5719"/>
                  </a:cubicBezTo>
                  <a:cubicBezTo>
                    <a:pt x="2200" y="6051"/>
                    <a:pt x="2438" y="6211"/>
                    <a:pt x="2714" y="6211"/>
                  </a:cubicBezTo>
                  <a:cubicBezTo>
                    <a:pt x="2970" y="6211"/>
                    <a:pt x="3257" y="6074"/>
                    <a:pt x="3334" y="5811"/>
                  </a:cubicBezTo>
                  <a:cubicBezTo>
                    <a:pt x="3425" y="5605"/>
                    <a:pt x="3494" y="5377"/>
                    <a:pt x="3585" y="5171"/>
                  </a:cubicBezTo>
                  <a:lnTo>
                    <a:pt x="3585" y="5171"/>
                  </a:lnTo>
                  <a:cubicBezTo>
                    <a:pt x="3562" y="5263"/>
                    <a:pt x="3540" y="5331"/>
                    <a:pt x="3540" y="5423"/>
                  </a:cubicBezTo>
                  <a:cubicBezTo>
                    <a:pt x="3494" y="5582"/>
                    <a:pt x="3471" y="5719"/>
                    <a:pt x="3471" y="5879"/>
                  </a:cubicBezTo>
                  <a:cubicBezTo>
                    <a:pt x="3429" y="6219"/>
                    <a:pt x="3662" y="6361"/>
                    <a:pt x="3916" y="6361"/>
                  </a:cubicBezTo>
                  <a:cubicBezTo>
                    <a:pt x="3935" y="6361"/>
                    <a:pt x="3954" y="6360"/>
                    <a:pt x="3973" y="6358"/>
                  </a:cubicBezTo>
                  <a:lnTo>
                    <a:pt x="3973" y="6358"/>
                  </a:lnTo>
                  <a:cubicBezTo>
                    <a:pt x="3836" y="6838"/>
                    <a:pt x="3677" y="7340"/>
                    <a:pt x="3540" y="7819"/>
                  </a:cubicBezTo>
                  <a:cubicBezTo>
                    <a:pt x="3433" y="8178"/>
                    <a:pt x="3699" y="8367"/>
                    <a:pt x="3984" y="8367"/>
                  </a:cubicBezTo>
                  <a:cubicBezTo>
                    <a:pt x="4189" y="8367"/>
                    <a:pt x="4403" y="8270"/>
                    <a:pt x="4498" y="8070"/>
                  </a:cubicBezTo>
                  <a:cubicBezTo>
                    <a:pt x="4795" y="7477"/>
                    <a:pt x="5115" y="6929"/>
                    <a:pt x="5480" y="6404"/>
                  </a:cubicBezTo>
                  <a:lnTo>
                    <a:pt x="5480" y="6404"/>
                  </a:lnTo>
                  <a:cubicBezTo>
                    <a:pt x="5343" y="6975"/>
                    <a:pt x="5183" y="7545"/>
                    <a:pt x="4978" y="8116"/>
                  </a:cubicBezTo>
                  <a:cubicBezTo>
                    <a:pt x="4772" y="8527"/>
                    <a:pt x="4590" y="8960"/>
                    <a:pt x="4475" y="9417"/>
                  </a:cubicBezTo>
                  <a:cubicBezTo>
                    <a:pt x="4383" y="9772"/>
                    <a:pt x="4647" y="9960"/>
                    <a:pt x="4931" y="9960"/>
                  </a:cubicBezTo>
                  <a:cubicBezTo>
                    <a:pt x="5140" y="9960"/>
                    <a:pt x="5360" y="9858"/>
                    <a:pt x="5457" y="9645"/>
                  </a:cubicBezTo>
                  <a:cubicBezTo>
                    <a:pt x="5457" y="9600"/>
                    <a:pt x="5480" y="9577"/>
                    <a:pt x="5503" y="9531"/>
                  </a:cubicBezTo>
                  <a:cubicBezTo>
                    <a:pt x="5503" y="9531"/>
                    <a:pt x="5503" y="9531"/>
                    <a:pt x="5503" y="9508"/>
                  </a:cubicBezTo>
                  <a:cubicBezTo>
                    <a:pt x="5548" y="9440"/>
                    <a:pt x="5571" y="9348"/>
                    <a:pt x="5617" y="9257"/>
                  </a:cubicBezTo>
                  <a:lnTo>
                    <a:pt x="5617" y="9257"/>
                  </a:lnTo>
                  <a:cubicBezTo>
                    <a:pt x="5571" y="9554"/>
                    <a:pt x="5503" y="9851"/>
                    <a:pt x="5480" y="10170"/>
                  </a:cubicBezTo>
                  <a:cubicBezTo>
                    <a:pt x="5457" y="10307"/>
                    <a:pt x="5503" y="10398"/>
                    <a:pt x="5548" y="10467"/>
                  </a:cubicBezTo>
                  <a:cubicBezTo>
                    <a:pt x="5160" y="10923"/>
                    <a:pt x="4795" y="11380"/>
                    <a:pt x="4407" y="11836"/>
                  </a:cubicBezTo>
                  <a:cubicBezTo>
                    <a:pt x="4079" y="12243"/>
                    <a:pt x="4382" y="12574"/>
                    <a:pt x="4745" y="12574"/>
                  </a:cubicBezTo>
                  <a:cubicBezTo>
                    <a:pt x="4912" y="12574"/>
                    <a:pt x="5092" y="12504"/>
                    <a:pt x="5229" y="12339"/>
                  </a:cubicBezTo>
                  <a:cubicBezTo>
                    <a:pt x="5457" y="12087"/>
                    <a:pt x="5685" y="11814"/>
                    <a:pt x="5913" y="11563"/>
                  </a:cubicBezTo>
                  <a:cubicBezTo>
                    <a:pt x="5959" y="11608"/>
                    <a:pt x="6028" y="11631"/>
                    <a:pt x="6096" y="11654"/>
                  </a:cubicBezTo>
                  <a:cubicBezTo>
                    <a:pt x="5868" y="11973"/>
                    <a:pt x="5662" y="12316"/>
                    <a:pt x="5480" y="12658"/>
                  </a:cubicBezTo>
                  <a:cubicBezTo>
                    <a:pt x="5366" y="12886"/>
                    <a:pt x="5457" y="13183"/>
                    <a:pt x="5708" y="13274"/>
                  </a:cubicBezTo>
                  <a:cubicBezTo>
                    <a:pt x="5766" y="13297"/>
                    <a:pt x="5824" y="13307"/>
                    <a:pt x="5880" y="13307"/>
                  </a:cubicBezTo>
                  <a:cubicBezTo>
                    <a:pt x="6108" y="13307"/>
                    <a:pt x="6310" y="13138"/>
                    <a:pt x="6438" y="12955"/>
                  </a:cubicBezTo>
                  <a:cubicBezTo>
                    <a:pt x="6507" y="12841"/>
                    <a:pt x="6575" y="12727"/>
                    <a:pt x="6644" y="12612"/>
                  </a:cubicBezTo>
                  <a:lnTo>
                    <a:pt x="6644" y="12612"/>
                  </a:lnTo>
                  <a:cubicBezTo>
                    <a:pt x="6528" y="12976"/>
                    <a:pt x="6781" y="13228"/>
                    <a:pt x="7075" y="13228"/>
                  </a:cubicBezTo>
                  <a:cubicBezTo>
                    <a:pt x="7243" y="13228"/>
                    <a:pt x="7424" y="13146"/>
                    <a:pt x="7557" y="12955"/>
                  </a:cubicBezTo>
                  <a:cubicBezTo>
                    <a:pt x="7876" y="12476"/>
                    <a:pt x="8196" y="11973"/>
                    <a:pt x="8493" y="11448"/>
                  </a:cubicBezTo>
                  <a:cubicBezTo>
                    <a:pt x="8789" y="11015"/>
                    <a:pt x="9132" y="10581"/>
                    <a:pt x="9474" y="10147"/>
                  </a:cubicBezTo>
                  <a:lnTo>
                    <a:pt x="9474" y="10147"/>
                  </a:lnTo>
                  <a:cubicBezTo>
                    <a:pt x="8607" y="11334"/>
                    <a:pt x="7854" y="12590"/>
                    <a:pt x="7237" y="13936"/>
                  </a:cubicBezTo>
                  <a:cubicBezTo>
                    <a:pt x="7057" y="14341"/>
                    <a:pt x="7330" y="14608"/>
                    <a:pt x="7642" y="14608"/>
                  </a:cubicBezTo>
                  <a:cubicBezTo>
                    <a:pt x="7805" y="14608"/>
                    <a:pt x="7979" y="14535"/>
                    <a:pt x="8105" y="14370"/>
                  </a:cubicBezTo>
                  <a:cubicBezTo>
                    <a:pt x="8264" y="14187"/>
                    <a:pt x="8379" y="14005"/>
                    <a:pt x="8516" y="13822"/>
                  </a:cubicBezTo>
                  <a:lnTo>
                    <a:pt x="8516" y="13822"/>
                  </a:lnTo>
                  <a:cubicBezTo>
                    <a:pt x="8516" y="13868"/>
                    <a:pt x="8493" y="13891"/>
                    <a:pt x="8470" y="13936"/>
                  </a:cubicBezTo>
                  <a:cubicBezTo>
                    <a:pt x="8322" y="14364"/>
                    <a:pt x="8604" y="14649"/>
                    <a:pt x="8920" y="14649"/>
                  </a:cubicBezTo>
                  <a:cubicBezTo>
                    <a:pt x="9093" y="14649"/>
                    <a:pt x="9277" y="14564"/>
                    <a:pt x="9406" y="14370"/>
                  </a:cubicBezTo>
                  <a:cubicBezTo>
                    <a:pt x="9657" y="14005"/>
                    <a:pt x="9908" y="13617"/>
                    <a:pt x="10136" y="13252"/>
                  </a:cubicBezTo>
                  <a:lnTo>
                    <a:pt x="10136" y="13252"/>
                  </a:lnTo>
                  <a:cubicBezTo>
                    <a:pt x="10113" y="13503"/>
                    <a:pt x="10113" y="13731"/>
                    <a:pt x="10113" y="13982"/>
                  </a:cubicBezTo>
                  <a:cubicBezTo>
                    <a:pt x="10142" y="14295"/>
                    <a:pt x="10400" y="14492"/>
                    <a:pt x="10657" y="14492"/>
                  </a:cubicBezTo>
                  <a:cubicBezTo>
                    <a:pt x="10813" y="14492"/>
                    <a:pt x="10969" y="14420"/>
                    <a:pt x="11072" y="14256"/>
                  </a:cubicBezTo>
                  <a:cubicBezTo>
                    <a:pt x="11072" y="14233"/>
                    <a:pt x="11072" y="14233"/>
                    <a:pt x="11072" y="14233"/>
                  </a:cubicBezTo>
                  <a:cubicBezTo>
                    <a:pt x="11118" y="14324"/>
                    <a:pt x="11186" y="14416"/>
                    <a:pt x="11277" y="14461"/>
                  </a:cubicBezTo>
                  <a:cubicBezTo>
                    <a:pt x="11355" y="14518"/>
                    <a:pt x="11446" y="14544"/>
                    <a:pt x="11537" y="14544"/>
                  </a:cubicBezTo>
                  <a:cubicBezTo>
                    <a:pt x="11740" y="14544"/>
                    <a:pt x="11945" y="14415"/>
                    <a:pt x="12008" y="14210"/>
                  </a:cubicBezTo>
                  <a:cubicBezTo>
                    <a:pt x="12396" y="12978"/>
                    <a:pt x="12647" y="11745"/>
                    <a:pt x="12761" y="10467"/>
                  </a:cubicBezTo>
                  <a:cubicBezTo>
                    <a:pt x="12761" y="10284"/>
                    <a:pt x="12693" y="10147"/>
                    <a:pt x="12601" y="10056"/>
                  </a:cubicBezTo>
                  <a:cubicBezTo>
                    <a:pt x="12715" y="9440"/>
                    <a:pt x="12784" y="8778"/>
                    <a:pt x="12807" y="8116"/>
                  </a:cubicBezTo>
                  <a:cubicBezTo>
                    <a:pt x="12807" y="7979"/>
                    <a:pt x="12761" y="7865"/>
                    <a:pt x="12693" y="7796"/>
                  </a:cubicBezTo>
                  <a:cubicBezTo>
                    <a:pt x="12739" y="7487"/>
                    <a:pt x="12513" y="7262"/>
                    <a:pt x="12249" y="7262"/>
                  </a:cubicBezTo>
                  <a:cubicBezTo>
                    <a:pt x="12123" y="7262"/>
                    <a:pt x="11989" y="7313"/>
                    <a:pt x="11871" y="7431"/>
                  </a:cubicBezTo>
                  <a:cubicBezTo>
                    <a:pt x="11734" y="7568"/>
                    <a:pt x="11597" y="7705"/>
                    <a:pt x="11460" y="7819"/>
                  </a:cubicBezTo>
                  <a:cubicBezTo>
                    <a:pt x="11476" y="7566"/>
                    <a:pt x="11239" y="7379"/>
                    <a:pt x="10994" y="7379"/>
                  </a:cubicBezTo>
                  <a:cubicBezTo>
                    <a:pt x="10885" y="7379"/>
                    <a:pt x="10775" y="7416"/>
                    <a:pt x="10684" y="7500"/>
                  </a:cubicBezTo>
                  <a:cubicBezTo>
                    <a:pt x="10296" y="7842"/>
                    <a:pt x="9931" y="8207"/>
                    <a:pt x="9588" y="8572"/>
                  </a:cubicBezTo>
                  <a:cubicBezTo>
                    <a:pt x="9506" y="8490"/>
                    <a:pt x="9399" y="8444"/>
                    <a:pt x="9283" y="8444"/>
                  </a:cubicBezTo>
                  <a:cubicBezTo>
                    <a:pt x="9175" y="8444"/>
                    <a:pt x="9060" y="8484"/>
                    <a:pt x="8949" y="8572"/>
                  </a:cubicBezTo>
                  <a:cubicBezTo>
                    <a:pt x="8858" y="8641"/>
                    <a:pt x="8767" y="8709"/>
                    <a:pt x="8675" y="8778"/>
                  </a:cubicBezTo>
                  <a:cubicBezTo>
                    <a:pt x="8652" y="8687"/>
                    <a:pt x="8607" y="8595"/>
                    <a:pt x="8516" y="8527"/>
                  </a:cubicBezTo>
                  <a:cubicBezTo>
                    <a:pt x="8516" y="8504"/>
                    <a:pt x="8516" y="8504"/>
                    <a:pt x="8493" y="8504"/>
                  </a:cubicBezTo>
                  <a:cubicBezTo>
                    <a:pt x="8584" y="8344"/>
                    <a:pt x="8675" y="8184"/>
                    <a:pt x="8767" y="8025"/>
                  </a:cubicBezTo>
                  <a:cubicBezTo>
                    <a:pt x="8926" y="7751"/>
                    <a:pt x="8789" y="7545"/>
                    <a:pt x="8561" y="7454"/>
                  </a:cubicBezTo>
                  <a:cubicBezTo>
                    <a:pt x="8652" y="7271"/>
                    <a:pt x="8744" y="7066"/>
                    <a:pt x="8858" y="6883"/>
                  </a:cubicBezTo>
                  <a:cubicBezTo>
                    <a:pt x="9024" y="6535"/>
                    <a:pt x="8709" y="6388"/>
                    <a:pt x="8398" y="6388"/>
                  </a:cubicBezTo>
                  <a:cubicBezTo>
                    <a:pt x="8240" y="6388"/>
                    <a:pt x="8083" y="6426"/>
                    <a:pt x="7991" y="6495"/>
                  </a:cubicBezTo>
                  <a:cubicBezTo>
                    <a:pt x="7717" y="6701"/>
                    <a:pt x="7466" y="6929"/>
                    <a:pt x="7237" y="7157"/>
                  </a:cubicBezTo>
                  <a:cubicBezTo>
                    <a:pt x="7306" y="6952"/>
                    <a:pt x="7397" y="6746"/>
                    <a:pt x="7488" y="6518"/>
                  </a:cubicBezTo>
                  <a:cubicBezTo>
                    <a:pt x="7640" y="6170"/>
                    <a:pt x="7339" y="6013"/>
                    <a:pt x="7033" y="6013"/>
                  </a:cubicBezTo>
                  <a:cubicBezTo>
                    <a:pt x="6878" y="6013"/>
                    <a:pt x="6721" y="6053"/>
                    <a:pt x="6621" y="6130"/>
                  </a:cubicBezTo>
                  <a:cubicBezTo>
                    <a:pt x="6598" y="6153"/>
                    <a:pt x="6598" y="6153"/>
                    <a:pt x="6575" y="6176"/>
                  </a:cubicBezTo>
                  <a:cubicBezTo>
                    <a:pt x="6667" y="5674"/>
                    <a:pt x="6758" y="5194"/>
                    <a:pt x="6804" y="4692"/>
                  </a:cubicBezTo>
                  <a:cubicBezTo>
                    <a:pt x="6846" y="4352"/>
                    <a:pt x="6607" y="4179"/>
                    <a:pt x="6343" y="4179"/>
                  </a:cubicBezTo>
                  <a:cubicBezTo>
                    <a:pt x="6182" y="4179"/>
                    <a:pt x="6012" y="4243"/>
                    <a:pt x="5891" y="4373"/>
                  </a:cubicBezTo>
                  <a:cubicBezTo>
                    <a:pt x="5754" y="4532"/>
                    <a:pt x="5640" y="4669"/>
                    <a:pt x="5503" y="4829"/>
                  </a:cubicBezTo>
                  <a:cubicBezTo>
                    <a:pt x="5640" y="4395"/>
                    <a:pt x="5754" y="3962"/>
                    <a:pt x="5891" y="3528"/>
                  </a:cubicBezTo>
                  <a:cubicBezTo>
                    <a:pt x="5991" y="3211"/>
                    <a:pt x="5701" y="3004"/>
                    <a:pt x="5414" y="3004"/>
                  </a:cubicBezTo>
                  <a:cubicBezTo>
                    <a:pt x="5307" y="3004"/>
                    <a:pt x="5201" y="3033"/>
                    <a:pt x="5115" y="3094"/>
                  </a:cubicBezTo>
                  <a:cubicBezTo>
                    <a:pt x="5046" y="3140"/>
                    <a:pt x="4978" y="3208"/>
                    <a:pt x="4909" y="3254"/>
                  </a:cubicBezTo>
                  <a:cubicBezTo>
                    <a:pt x="4978" y="2866"/>
                    <a:pt x="5023" y="2455"/>
                    <a:pt x="5092" y="2067"/>
                  </a:cubicBezTo>
                  <a:cubicBezTo>
                    <a:pt x="5128" y="1780"/>
                    <a:pt x="4825" y="1620"/>
                    <a:pt x="4550" y="1620"/>
                  </a:cubicBezTo>
                  <a:cubicBezTo>
                    <a:pt x="4475" y="1620"/>
                    <a:pt x="4402" y="1632"/>
                    <a:pt x="4338" y="1656"/>
                  </a:cubicBezTo>
                  <a:cubicBezTo>
                    <a:pt x="4361" y="1474"/>
                    <a:pt x="4407" y="1268"/>
                    <a:pt x="4430" y="1086"/>
                  </a:cubicBezTo>
                  <a:cubicBezTo>
                    <a:pt x="4473" y="806"/>
                    <a:pt x="4170" y="627"/>
                    <a:pt x="3906" y="627"/>
                  </a:cubicBezTo>
                  <a:cubicBezTo>
                    <a:pt x="3890" y="627"/>
                    <a:pt x="3875" y="628"/>
                    <a:pt x="3859" y="629"/>
                  </a:cubicBezTo>
                  <a:cubicBezTo>
                    <a:pt x="3859" y="606"/>
                    <a:pt x="3836" y="561"/>
                    <a:pt x="3836" y="538"/>
                  </a:cubicBezTo>
                  <a:cubicBezTo>
                    <a:pt x="3803" y="294"/>
                    <a:pt x="3630" y="201"/>
                    <a:pt x="3435" y="201"/>
                  </a:cubicBezTo>
                  <a:cubicBezTo>
                    <a:pt x="3227" y="201"/>
                    <a:pt x="2995" y="306"/>
                    <a:pt x="2878" y="447"/>
                  </a:cubicBezTo>
                  <a:lnTo>
                    <a:pt x="2604" y="789"/>
                  </a:lnTo>
                  <a:cubicBezTo>
                    <a:pt x="2690" y="496"/>
                    <a:pt x="2399" y="320"/>
                    <a:pt x="2133" y="320"/>
                  </a:cubicBezTo>
                  <a:cubicBezTo>
                    <a:pt x="2047" y="320"/>
                    <a:pt x="1963" y="339"/>
                    <a:pt x="1896" y="378"/>
                  </a:cubicBezTo>
                  <a:cubicBezTo>
                    <a:pt x="1714" y="469"/>
                    <a:pt x="1554" y="584"/>
                    <a:pt x="1394" y="698"/>
                  </a:cubicBezTo>
                  <a:lnTo>
                    <a:pt x="1440" y="447"/>
                  </a:lnTo>
                  <a:cubicBezTo>
                    <a:pt x="1499" y="149"/>
                    <a:pt x="1243" y="1"/>
                    <a:pt x="967" y="1"/>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35"/>
            <p:cNvSpPr/>
            <p:nvPr/>
          </p:nvSpPr>
          <p:spPr>
            <a:xfrm>
              <a:off x="645175" y="3632150"/>
              <a:ext cx="394550" cy="462975"/>
            </a:xfrm>
            <a:custGeom>
              <a:avLst/>
              <a:gdLst/>
              <a:ahLst/>
              <a:cxnLst/>
              <a:rect l="l" t="t" r="r" b="b"/>
              <a:pathLst>
                <a:path w="15782" h="18519" extrusionOk="0">
                  <a:moveTo>
                    <a:pt x="7182" y="1688"/>
                  </a:moveTo>
                  <a:cubicBezTo>
                    <a:pt x="8027" y="5067"/>
                    <a:pt x="9214" y="8331"/>
                    <a:pt x="10720" y="11503"/>
                  </a:cubicBezTo>
                  <a:cubicBezTo>
                    <a:pt x="10775" y="11612"/>
                    <a:pt x="10914" y="11677"/>
                    <a:pt x="11038" y="11677"/>
                  </a:cubicBezTo>
                  <a:cubicBezTo>
                    <a:pt x="11071" y="11677"/>
                    <a:pt x="11103" y="11673"/>
                    <a:pt x="11131" y="11663"/>
                  </a:cubicBezTo>
                  <a:cubicBezTo>
                    <a:pt x="12409" y="11275"/>
                    <a:pt x="13665" y="10910"/>
                    <a:pt x="14920" y="10545"/>
                  </a:cubicBezTo>
                  <a:lnTo>
                    <a:pt x="14920" y="10545"/>
                  </a:lnTo>
                  <a:cubicBezTo>
                    <a:pt x="14578" y="12941"/>
                    <a:pt x="14098" y="15315"/>
                    <a:pt x="13459" y="17666"/>
                  </a:cubicBezTo>
                  <a:cubicBezTo>
                    <a:pt x="10789" y="16776"/>
                    <a:pt x="8118" y="15886"/>
                    <a:pt x="5425" y="14995"/>
                  </a:cubicBezTo>
                  <a:cubicBezTo>
                    <a:pt x="6475" y="14242"/>
                    <a:pt x="7525" y="13558"/>
                    <a:pt x="8620" y="12873"/>
                  </a:cubicBezTo>
                  <a:cubicBezTo>
                    <a:pt x="8780" y="12781"/>
                    <a:pt x="8712" y="12530"/>
                    <a:pt x="8552" y="12485"/>
                  </a:cubicBezTo>
                  <a:cubicBezTo>
                    <a:pt x="8529" y="12439"/>
                    <a:pt x="8529" y="12416"/>
                    <a:pt x="8506" y="12393"/>
                  </a:cubicBezTo>
                  <a:cubicBezTo>
                    <a:pt x="6132" y="9403"/>
                    <a:pt x="3759" y="6413"/>
                    <a:pt x="1385" y="3423"/>
                  </a:cubicBezTo>
                  <a:lnTo>
                    <a:pt x="1385" y="3423"/>
                  </a:lnTo>
                  <a:cubicBezTo>
                    <a:pt x="2092" y="3492"/>
                    <a:pt x="2800" y="3583"/>
                    <a:pt x="3508" y="3651"/>
                  </a:cubicBezTo>
                  <a:cubicBezTo>
                    <a:pt x="3950" y="3702"/>
                    <a:pt x="4721" y="3931"/>
                    <a:pt x="5321" y="3931"/>
                  </a:cubicBezTo>
                  <a:cubicBezTo>
                    <a:pt x="5527" y="3931"/>
                    <a:pt x="5713" y="3904"/>
                    <a:pt x="5859" y="3834"/>
                  </a:cubicBezTo>
                  <a:cubicBezTo>
                    <a:pt x="6498" y="3537"/>
                    <a:pt x="6886" y="2556"/>
                    <a:pt x="7182" y="1688"/>
                  </a:cubicBezTo>
                  <a:close/>
                  <a:moveTo>
                    <a:pt x="7247" y="0"/>
                  </a:moveTo>
                  <a:cubicBezTo>
                    <a:pt x="7113" y="0"/>
                    <a:pt x="6983" y="59"/>
                    <a:pt x="6931" y="182"/>
                  </a:cubicBezTo>
                  <a:cubicBezTo>
                    <a:pt x="6703" y="730"/>
                    <a:pt x="6475" y="1278"/>
                    <a:pt x="6224" y="1825"/>
                  </a:cubicBezTo>
                  <a:cubicBezTo>
                    <a:pt x="5829" y="2767"/>
                    <a:pt x="5772" y="3036"/>
                    <a:pt x="4718" y="3036"/>
                  </a:cubicBezTo>
                  <a:cubicBezTo>
                    <a:pt x="4674" y="3036"/>
                    <a:pt x="4628" y="3036"/>
                    <a:pt x="4580" y="3035"/>
                  </a:cubicBezTo>
                  <a:cubicBezTo>
                    <a:pt x="3279" y="3012"/>
                    <a:pt x="1910" y="2738"/>
                    <a:pt x="632" y="2579"/>
                  </a:cubicBezTo>
                  <a:cubicBezTo>
                    <a:pt x="621" y="2578"/>
                    <a:pt x="611" y="2577"/>
                    <a:pt x="601" y="2577"/>
                  </a:cubicBezTo>
                  <a:cubicBezTo>
                    <a:pt x="312" y="2577"/>
                    <a:pt x="0" y="2885"/>
                    <a:pt x="221" y="3149"/>
                  </a:cubicBezTo>
                  <a:cubicBezTo>
                    <a:pt x="2754" y="6345"/>
                    <a:pt x="5311" y="9563"/>
                    <a:pt x="7844" y="12759"/>
                  </a:cubicBezTo>
                  <a:cubicBezTo>
                    <a:pt x="6635" y="13329"/>
                    <a:pt x="5516" y="14014"/>
                    <a:pt x="4443" y="14813"/>
                  </a:cubicBezTo>
                  <a:cubicBezTo>
                    <a:pt x="4169" y="15018"/>
                    <a:pt x="4238" y="15384"/>
                    <a:pt x="4558" y="15475"/>
                  </a:cubicBezTo>
                  <a:cubicBezTo>
                    <a:pt x="7570" y="16502"/>
                    <a:pt x="10606" y="17483"/>
                    <a:pt x="13642" y="18511"/>
                  </a:cubicBezTo>
                  <a:cubicBezTo>
                    <a:pt x="13666" y="18516"/>
                    <a:pt x="13690" y="18518"/>
                    <a:pt x="13714" y="18518"/>
                  </a:cubicBezTo>
                  <a:cubicBezTo>
                    <a:pt x="13893" y="18518"/>
                    <a:pt x="14058" y="18375"/>
                    <a:pt x="14098" y="18214"/>
                  </a:cubicBezTo>
                  <a:cubicBezTo>
                    <a:pt x="14829" y="15543"/>
                    <a:pt x="15377" y="12850"/>
                    <a:pt x="15742" y="10111"/>
                  </a:cubicBezTo>
                  <a:cubicBezTo>
                    <a:pt x="15781" y="9874"/>
                    <a:pt x="15616" y="9636"/>
                    <a:pt x="15392" y="9636"/>
                  </a:cubicBezTo>
                  <a:cubicBezTo>
                    <a:pt x="15358" y="9636"/>
                    <a:pt x="15322" y="9642"/>
                    <a:pt x="15285" y="9654"/>
                  </a:cubicBezTo>
                  <a:cubicBezTo>
                    <a:pt x="14258" y="9951"/>
                    <a:pt x="13071" y="10522"/>
                    <a:pt x="12021" y="10613"/>
                  </a:cubicBezTo>
                  <a:cubicBezTo>
                    <a:pt x="11854" y="10728"/>
                    <a:pt x="11701" y="10786"/>
                    <a:pt x="11558" y="10786"/>
                  </a:cubicBezTo>
                  <a:cubicBezTo>
                    <a:pt x="11389" y="10786"/>
                    <a:pt x="11234" y="10705"/>
                    <a:pt x="11086" y="10545"/>
                  </a:cubicBezTo>
                  <a:cubicBezTo>
                    <a:pt x="10926" y="10202"/>
                    <a:pt x="10766" y="9860"/>
                    <a:pt x="10629" y="9517"/>
                  </a:cubicBezTo>
                  <a:cubicBezTo>
                    <a:pt x="10332" y="8878"/>
                    <a:pt x="10058" y="8216"/>
                    <a:pt x="9807" y="7554"/>
                  </a:cubicBezTo>
                  <a:cubicBezTo>
                    <a:pt x="8894" y="5181"/>
                    <a:pt x="8164" y="2738"/>
                    <a:pt x="7616" y="250"/>
                  </a:cubicBezTo>
                  <a:cubicBezTo>
                    <a:pt x="7578" y="87"/>
                    <a:pt x="7410" y="0"/>
                    <a:pt x="72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3" name="Google Shape;1063;p35"/>
          <p:cNvGrpSpPr/>
          <p:nvPr/>
        </p:nvGrpSpPr>
        <p:grpSpPr>
          <a:xfrm rot="1017362" flipH="1">
            <a:off x="7673764" y="4014821"/>
            <a:ext cx="771546" cy="905351"/>
            <a:chOff x="645175" y="3632150"/>
            <a:chExt cx="394550" cy="462975"/>
          </a:xfrm>
        </p:grpSpPr>
        <p:sp>
          <p:nvSpPr>
            <p:cNvPr id="1064" name="Google Shape;1064;p35"/>
            <p:cNvSpPr/>
            <p:nvPr/>
          </p:nvSpPr>
          <p:spPr>
            <a:xfrm>
              <a:off x="699725" y="3704850"/>
              <a:ext cx="320175" cy="366225"/>
            </a:xfrm>
            <a:custGeom>
              <a:avLst/>
              <a:gdLst/>
              <a:ahLst/>
              <a:cxnLst/>
              <a:rect l="l" t="t" r="r" b="b"/>
              <a:pathLst>
                <a:path w="12807" h="14649" extrusionOk="0">
                  <a:moveTo>
                    <a:pt x="967" y="1"/>
                  </a:moveTo>
                  <a:cubicBezTo>
                    <a:pt x="714" y="1"/>
                    <a:pt x="444" y="127"/>
                    <a:pt x="390" y="378"/>
                  </a:cubicBezTo>
                  <a:cubicBezTo>
                    <a:pt x="276" y="926"/>
                    <a:pt x="161" y="1451"/>
                    <a:pt x="70" y="1999"/>
                  </a:cubicBezTo>
                  <a:cubicBezTo>
                    <a:pt x="1" y="2332"/>
                    <a:pt x="253" y="2497"/>
                    <a:pt x="523" y="2497"/>
                  </a:cubicBezTo>
                  <a:cubicBezTo>
                    <a:pt x="696" y="2497"/>
                    <a:pt x="876" y="2429"/>
                    <a:pt x="983" y="2295"/>
                  </a:cubicBezTo>
                  <a:cubicBezTo>
                    <a:pt x="1052" y="2204"/>
                    <a:pt x="1143" y="2113"/>
                    <a:pt x="1211" y="2044"/>
                  </a:cubicBezTo>
                  <a:lnTo>
                    <a:pt x="1211" y="2044"/>
                  </a:lnTo>
                  <a:lnTo>
                    <a:pt x="960" y="2957"/>
                  </a:lnTo>
                  <a:cubicBezTo>
                    <a:pt x="884" y="3273"/>
                    <a:pt x="1117" y="3400"/>
                    <a:pt x="1378" y="3400"/>
                  </a:cubicBezTo>
                  <a:cubicBezTo>
                    <a:pt x="1588" y="3400"/>
                    <a:pt x="1817" y="3318"/>
                    <a:pt x="1919" y="3186"/>
                  </a:cubicBezTo>
                  <a:lnTo>
                    <a:pt x="2832" y="2044"/>
                  </a:lnTo>
                  <a:lnTo>
                    <a:pt x="2832" y="2044"/>
                  </a:lnTo>
                  <a:cubicBezTo>
                    <a:pt x="2832" y="2090"/>
                    <a:pt x="2809" y="2159"/>
                    <a:pt x="2809" y="2227"/>
                  </a:cubicBezTo>
                  <a:cubicBezTo>
                    <a:pt x="2604" y="2775"/>
                    <a:pt x="2444" y="3345"/>
                    <a:pt x="2353" y="3962"/>
                  </a:cubicBezTo>
                  <a:cubicBezTo>
                    <a:pt x="2330" y="4236"/>
                    <a:pt x="2490" y="4373"/>
                    <a:pt x="2695" y="4395"/>
                  </a:cubicBezTo>
                  <a:cubicBezTo>
                    <a:pt x="2581" y="4829"/>
                    <a:pt x="2444" y="5286"/>
                    <a:pt x="2307" y="5719"/>
                  </a:cubicBezTo>
                  <a:cubicBezTo>
                    <a:pt x="2200" y="6051"/>
                    <a:pt x="2438" y="6211"/>
                    <a:pt x="2714" y="6211"/>
                  </a:cubicBezTo>
                  <a:cubicBezTo>
                    <a:pt x="2970" y="6211"/>
                    <a:pt x="3257" y="6074"/>
                    <a:pt x="3334" y="5811"/>
                  </a:cubicBezTo>
                  <a:cubicBezTo>
                    <a:pt x="3425" y="5605"/>
                    <a:pt x="3494" y="5377"/>
                    <a:pt x="3585" y="5171"/>
                  </a:cubicBezTo>
                  <a:lnTo>
                    <a:pt x="3585" y="5171"/>
                  </a:lnTo>
                  <a:cubicBezTo>
                    <a:pt x="3562" y="5263"/>
                    <a:pt x="3540" y="5331"/>
                    <a:pt x="3540" y="5423"/>
                  </a:cubicBezTo>
                  <a:cubicBezTo>
                    <a:pt x="3494" y="5582"/>
                    <a:pt x="3471" y="5719"/>
                    <a:pt x="3471" y="5879"/>
                  </a:cubicBezTo>
                  <a:cubicBezTo>
                    <a:pt x="3429" y="6219"/>
                    <a:pt x="3662" y="6361"/>
                    <a:pt x="3916" y="6361"/>
                  </a:cubicBezTo>
                  <a:cubicBezTo>
                    <a:pt x="3935" y="6361"/>
                    <a:pt x="3954" y="6360"/>
                    <a:pt x="3973" y="6358"/>
                  </a:cubicBezTo>
                  <a:lnTo>
                    <a:pt x="3973" y="6358"/>
                  </a:lnTo>
                  <a:cubicBezTo>
                    <a:pt x="3836" y="6838"/>
                    <a:pt x="3677" y="7340"/>
                    <a:pt x="3540" y="7819"/>
                  </a:cubicBezTo>
                  <a:cubicBezTo>
                    <a:pt x="3433" y="8178"/>
                    <a:pt x="3699" y="8367"/>
                    <a:pt x="3984" y="8367"/>
                  </a:cubicBezTo>
                  <a:cubicBezTo>
                    <a:pt x="4189" y="8367"/>
                    <a:pt x="4403" y="8270"/>
                    <a:pt x="4498" y="8070"/>
                  </a:cubicBezTo>
                  <a:cubicBezTo>
                    <a:pt x="4795" y="7477"/>
                    <a:pt x="5115" y="6929"/>
                    <a:pt x="5480" y="6404"/>
                  </a:cubicBezTo>
                  <a:lnTo>
                    <a:pt x="5480" y="6404"/>
                  </a:lnTo>
                  <a:cubicBezTo>
                    <a:pt x="5343" y="6975"/>
                    <a:pt x="5183" y="7545"/>
                    <a:pt x="4978" y="8116"/>
                  </a:cubicBezTo>
                  <a:cubicBezTo>
                    <a:pt x="4772" y="8527"/>
                    <a:pt x="4590" y="8960"/>
                    <a:pt x="4475" y="9417"/>
                  </a:cubicBezTo>
                  <a:cubicBezTo>
                    <a:pt x="4383" y="9772"/>
                    <a:pt x="4647" y="9960"/>
                    <a:pt x="4931" y="9960"/>
                  </a:cubicBezTo>
                  <a:cubicBezTo>
                    <a:pt x="5140" y="9960"/>
                    <a:pt x="5360" y="9858"/>
                    <a:pt x="5457" y="9645"/>
                  </a:cubicBezTo>
                  <a:cubicBezTo>
                    <a:pt x="5457" y="9600"/>
                    <a:pt x="5480" y="9577"/>
                    <a:pt x="5503" y="9531"/>
                  </a:cubicBezTo>
                  <a:cubicBezTo>
                    <a:pt x="5503" y="9531"/>
                    <a:pt x="5503" y="9531"/>
                    <a:pt x="5503" y="9508"/>
                  </a:cubicBezTo>
                  <a:cubicBezTo>
                    <a:pt x="5548" y="9440"/>
                    <a:pt x="5571" y="9348"/>
                    <a:pt x="5617" y="9257"/>
                  </a:cubicBezTo>
                  <a:lnTo>
                    <a:pt x="5617" y="9257"/>
                  </a:lnTo>
                  <a:cubicBezTo>
                    <a:pt x="5571" y="9554"/>
                    <a:pt x="5503" y="9851"/>
                    <a:pt x="5480" y="10170"/>
                  </a:cubicBezTo>
                  <a:cubicBezTo>
                    <a:pt x="5457" y="10307"/>
                    <a:pt x="5503" y="10398"/>
                    <a:pt x="5548" y="10467"/>
                  </a:cubicBezTo>
                  <a:cubicBezTo>
                    <a:pt x="5160" y="10923"/>
                    <a:pt x="4795" y="11380"/>
                    <a:pt x="4407" y="11836"/>
                  </a:cubicBezTo>
                  <a:cubicBezTo>
                    <a:pt x="4079" y="12243"/>
                    <a:pt x="4382" y="12574"/>
                    <a:pt x="4745" y="12574"/>
                  </a:cubicBezTo>
                  <a:cubicBezTo>
                    <a:pt x="4912" y="12574"/>
                    <a:pt x="5092" y="12504"/>
                    <a:pt x="5229" y="12339"/>
                  </a:cubicBezTo>
                  <a:cubicBezTo>
                    <a:pt x="5457" y="12087"/>
                    <a:pt x="5685" y="11814"/>
                    <a:pt x="5913" y="11563"/>
                  </a:cubicBezTo>
                  <a:cubicBezTo>
                    <a:pt x="5959" y="11608"/>
                    <a:pt x="6028" y="11631"/>
                    <a:pt x="6096" y="11654"/>
                  </a:cubicBezTo>
                  <a:cubicBezTo>
                    <a:pt x="5868" y="11973"/>
                    <a:pt x="5662" y="12316"/>
                    <a:pt x="5480" y="12658"/>
                  </a:cubicBezTo>
                  <a:cubicBezTo>
                    <a:pt x="5366" y="12886"/>
                    <a:pt x="5457" y="13183"/>
                    <a:pt x="5708" y="13274"/>
                  </a:cubicBezTo>
                  <a:cubicBezTo>
                    <a:pt x="5766" y="13297"/>
                    <a:pt x="5824" y="13307"/>
                    <a:pt x="5880" y="13307"/>
                  </a:cubicBezTo>
                  <a:cubicBezTo>
                    <a:pt x="6108" y="13307"/>
                    <a:pt x="6310" y="13138"/>
                    <a:pt x="6438" y="12955"/>
                  </a:cubicBezTo>
                  <a:cubicBezTo>
                    <a:pt x="6507" y="12841"/>
                    <a:pt x="6575" y="12727"/>
                    <a:pt x="6644" y="12612"/>
                  </a:cubicBezTo>
                  <a:lnTo>
                    <a:pt x="6644" y="12612"/>
                  </a:lnTo>
                  <a:cubicBezTo>
                    <a:pt x="6528" y="12976"/>
                    <a:pt x="6781" y="13228"/>
                    <a:pt x="7075" y="13228"/>
                  </a:cubicBezTo>
                  <a:cubicBezTo>
                    <a:pt x="7243" y="13228"/>
                    <a:pt x="7424" y="13146"/>
                    <a:pt x="7557" y="12955"/>
                  </a:cubicBezTo>
                  <a:cubicBezTo>
                    <a:pt x="7876" y="12476"/>
                    <a:pt x="8196" y="11973"/>
                    <a:pt x="8493" y="11448"/>
                  </a:cubicBezTo>
                  <a:cubicBezTo>
                    <a:pt x="8789" y="11015"/>
                    <a:pt x="9132" y="10581"/>
                    <a:pt x="9474" y="10147"/>
                  </a:cubicBezTo>
                  <a:lnTo>
                    <a:pt x="9474" y="10147"/>
                  </a:lnTo>
                  <a:cubicBezTo>
                    <a:pt x="8607" y="11334"/>
                    <a:pt x="7854" y="12590"/>
                    <a:pt x="7237" y="13936"/>
                  </a:cubicBezTo>
                  <a:cubicBezTo>
                    <a:pt x="7057" y="14341"/>
                    <a:pt x="7330" y="14608"/>
                    <a:pt x="7642" y="14608"/>
                  </a:cubicBezTo>
                  <a:cubicBezTo>
                    <a:pt x="7805" y="14608"/>
                    <a:pt x="7979" y="14535"/>
                    <a:pt x="8105" y="14370"/>
                  </a:cubicBezTo>
                  <a:cubicBezTo>
                    <a:pt x="8264" y="14187"/>
                    <a:pt x="8379" y="14005"/>
                    <a:pt x="8516" y="13822"/>
                  </a:cubicBezTo>
                  <a:lnTo>
                    <a:pt x="8516" y="13822"/>
                  </a:lnTo>
                  <a:cubicBezTo>
                    <a:pt x="8516" y="13868"/>
                    <a:pt x="8493" y="13891"/>
                    <a:pt x="8470" y="13936"/>
                  </a:cubicBezTo>
                  <a:cubicBezTo>
                    <a:pt x="8322" y="14364"/>
                    <a:pt x="8604" y="14649"/>
                    <a:pt x="8920" y="14649"/>
                  </a:cubicBezTo>
                  <a:cubicBezTo>
                    <a:pt x="9093" y="14649"/>
                    <a:pt x="9277" y="14564"/>
                    <a:pt x="9406" y="14370"/>
                  </a:cubicBezTo>
                  <a:cubicBezTo>
                    <a:pt x="9657" y="14005"/>
                    <a:pt x="9908" y="13617"/>
                    <a:pt x="10136" y="13252"/>
                  </a:cubicBezTo>
                  <a:lnTo>
                    <a:pt x="10136" y="13252"/>
                  </a:lnTo>
                  <a:cubicBezTo>
                    <a:pt x="10113" y="13503"/>
                    <a:pt x="10113" y="13731"/>
                    <a:pt x="10113" y="13982"/>
                  </a:cubicBezTo>
                  <a:cubicBezTo>
                    <a:pt x="10142" y="14295"/>
                    <a:pt x="10400" y="14492"/>
                    <a:pt x="10657" y="14492"/>
                  </a:cubicBezTo>
                  <a:cubicBezTo>
                    <a:pt x="10813" y="14492"/>
                    <a:pt x="10969" y="14420"/>
                    <a:pt x="11072" y="14256"/>
                  </a:cubicBezTo>
                  <a:cubicBezTo>
                    <a:pt x="11072" y="14233"/>
                    <a:pt x="11072" y="14233"/>
                    <a:pt x="11072" y="14233"/>
                  </a:cubicBezTo>
                  <a:cubicBezTo>
                    <a:pt x="11118" y="14324"/>
                    <a:pt x="11186" y="14416"/>
                    <a:pt x="11277" y="14461"/>
                  </a:cubicBezTo>
                  <a:cubicBezTo>
                    <a:pt x="11355" y="14518"/>
                    <a:pt x="11446" y="14544"/>
                    <a:pt x="11537" y="14544"/>
                  </a:cubicBezTo>
                  <a:cubicBezTo>
                    <a:pt x="11740" y="14544"/>
                    <a:pt x="11945" y="14415"/>
                    <a:pt x="12008" y="14210"/>
                  </a:cubicBezTo>
                  <a:cubicBezTo>
                    <a:pt x="12396" y="12978"/>
                    <a:pt x="12647" y="11745"/>
                    <a:pt x="12761" y="10467"/>
                  </a:cubicBezTo>
                  <a:cubicBezTo>
                    <a:pt x="12761" y="10284"/>
                    <a:pt x="12693" y="10147"/>
                    <a:pt x="12601" y="10056"/>
                  </a:cubicBezTo>
                  <a:cubicBezTo>
                    <a:pt x="12715" y="9440"/>
                    <a:pt x="12784" y="8778"/>
                    <a:pt x="12807" y="8116"/>
                  </a:cubicBezTo>
                  <a:cubicBezTo>
                    <a:pt x="12807" y="7979"/>
                    <a:pt x="12761" y="7865"/>
                    <a:pt x="12693" y="7796"/>
                  </a:cubicBezTo>
                  <a:cubicBezTo>
                    <a:pt x="12739" y="7487"/>
                    <a:pt x="12513" y="7262"/>
                    <a:pt x="12249" y="7262"/>
                  </a:cubicBezTo>
                  <a:cubicBezTo>
                    <a:pt x="12123" y="7262"/>
                    <a:pt x="11989" y="7313"/>
                    <a:pt x="11871" y="7431"/>
                  </a:cubicBezTo>
                  <a:cubicBezTo>
                    <a:pt x="11734" y="7568"/>
                    <a:pt x="11597" y="7705"/>
                    <a:pt x="11460" y="7819"/>
                  </a:cubicBezTo>
                  <a:cubicBezTo>
                    <a:pt x="11476" y="7566"/>
                    <a:pt x="11239" y="7379"/>
                    <a:pt x="10994" y="7379"/>
                  </a:cubicBezTo>
                  <a:cubicBezTo>
                    <a:pt x="10885" y="7379"/>
                    <a:pt x="10775" y="7416"/>
                    <a:pt x="10684" y="7500"/>
                  </a:cubicBezTo>
                  <a:cubicBezTo>
                    <a:pt x="10296" y="7842"/>
                    <a:pt x="9931" y="8207"/>
                    <a:pt x="9588" y="8572"/>
                  </a:cubicBezTo>
                  <a:cubicBezTo>
                    <a:pt x="9506" y="8490"/>
                    <a:pt x="9399" y="8444"/>
                    <a:pt x="9283" y="8444"/>
                  </a:cubicBezTo>
                  <a:cubicBezTo>
                    <a:pt x="9175" y="8444"/>
                    <a:pt x="9060" y="8484"/>
                    <a:pt x="8949" y="8572"/>
                  </a:cubicBezTo>
                  <a:cubicBezTo>
                    <a:pt x="8858" y="8641"/>
                    <a:pt x="8767" y="8709"/>
                    <a:pt x="8675" y="8778"/>
                  </a:cubicBezTo>
                  <a:cubicBezTo>
                    <a:pt x="8652" y="8687"/>
                    <a:pt x="8607" y="8595"/>
                    <a:pt x="8516" y="8527"/>
                  </a:cubicBezTo>
                  <a:cubicBezTo>
                    <a:pt x="8516" y="8504"/>
                    <a:pt x="8516" y="8504"/>
                    <a:pt x="8493" y="8504"/>
                  </a:cubicBezTo>
                  <a:cubicBezTo>
                    <a:pt x="8584" y="8344"/>
                    <a:pt x="8675" y="8184"/>
                    <a:pt x="8767" y="8025"/>
                  </a:cubicBezTo>
                  <a:cubicBezTo>
                    <a:pt x="8926" y="7751"/>
                    <a:pt x="8789" y="7545"/>
                    <a:pt x="8561" y="7454"/>
                  </a:cubicBezTo>
                  <a:cubicBezTo>
                    <a:pt x="8652" y="7271"/>
                    <a:pt x="8744" y="7066"/>
                    <a:pt x="8858" y="6883"/>
                  </a:cubicBezTo>
                  <a:cubicBezTo>
                    <a:pt x="9024" y="6535"/>
                    <a:pt x="8709" y="6388"/>
                    <a:pt x="8398" y="6388"/>
                  </a:cubicBezTo>
                  <a:cubicBezTo>
                    <a:pt x="8240" y="6388"/>
                    <a:pt x="8083" y="6426"/>
                    <a:pt x="7991" y="6495"/>
                  </a:cubicBezTo>
                  <a:cubicBezTo>
                    <a:pt x="7717" y="6701"/>
                    <a:pt x="7466" y="6929"/>
                    <a:pt x="7237" y="7157"/>
                  </a:cubicBezTo>
                  <a:cubicBezTo>
                    <a:pt x="7306" y="6952"/>
                    <a:pt x="7397" y="6746"/>
                    <a:pt x="7488" y="6518"/>
                  </a:cubicBezTo>
                  <a:cubicBezTo>
                    <a:pt x="7640" y="6170"/>
                    <a:pt x="7339" y="6013"/>
                    <a:pt x="7033" y="6013"/>
                  </a:cubicBezTo>
                  <a:cubicBezTo>
                    <a:pt x="6878" y="6013"/>
                    <a:pt x="6721" y="6053"/>
                    <a:pt x="6621" y="6130"/>
                  </a:cubicBezTo>
                  <a:cubicBezTo>
                    <a:pt x="6598" y="6153"/>
                    <a:pt x="6598" y="6153"/>
                    <a:pt x="6575" y="6176"/>
                  </a:cubicBezTo>
                  <a:cubicBezTo>
                    <a:pt x="6667" y="5674"/>
                    <a:pt x="6758" y="5194"/>
                    <a:pt x="6804" y="4692"/>
                  </a:cubicBezTo>
                  <a:cubicBezTo>
                    <a:pt x="6846" y="4352"/>
                    <a:pt x="6607" y="4179"/>
                    <a:pt x="6343" y="4179"/>
                  </a:cubicBezTo>
                  <a:cubicBezTo>
                    <a:pt x="6182" y="4179"/>
                    <a:pt x="6012" y="4243"/>
                    <a:pt x="5891" y="4373"/>
                  </a:cubicBezTo>
                  <a:cubicBezTo>
                    <a:pt x="5754" y="4532"/>
                    <a:pt x="5640" y="4669"/>
                    <a:pt x="5503" y="4829"/>
                  </a:cubicBezTo>
                  <a:cubicBezTo>
                    <a:pt x="5640" y="4395"/>
                    <a:pt x="5754" y="3962"/>
                    <a:pt x="5891" y="3528"/>
                  </a:cubicBezTo>
                  <a:cubicBezTo>
                    <a:pt x="5991" y="3211"/>
                    <a:pt x="5701" y="3004"/>
                    <a:pt x="5414" y="3004"/>
                  </a:cubicBezTo>
                  <a:cubicBezTo>
                    <a:pt x="5307" y="3004"/>
                    <a:pt x="5201" y="3033"/>
                    <a:pt x="5115" y="3094"/>
                  </a:cubicBezTo>
                  <a:cubicBezTo>
                    <a:pt x="5046" y="3140"/>
                    <a:pt x="4978" y="3208"/>
                    <a:pt x="4909" y="3254"/>
                  </a:cubicBezTo>
                  <a:cubicBezTo>
                    <a:pt x="4978" y="2866"/>
                    <a:pt x="5023" y="2455"/>
                    <a:pt x="5092" y="2067"/>
                  </a:cubicBezTo>
                  <a:cubicBezTo>
                    <a:pt x="5128" y="1780"/>
                    <a:pt x="4825" y="1620"/>
                    <a:pt x="4550" y="1620"/>
                  </a:cubicBezTo>
                  <a:cubicBezTo>
                    <a:pt x="4475" y="1620"/>
                    <a:pt x="4402" y="1632"/>
                    <a:pt x="4338" y="1656"/>
                  </a:cubicBezTo>
                  <a:cubicBezTo>
                    <a:pt x="4361" y="1474"/>
                    <a:pt x="4407" y="1268"/>
                    <a:pt x="4430" y="1086"/>
                  </a:cubicBezTo>
                  <a:cubicBezTo>
                    <a:pt x="4473" y="806"/>
                    <a:pt x="4170" y="627"/>
                    <a:pt x="3906" y="627"/>
                  </a:cubicBezTo>
                  <a:cubicBezTo>
                    <a:pt x="3890" y="627"/>
                    <a:pt x="3875" y="628"/>
                    <a:pt x="3859" y="629"/>
                  </a:cubicBezTo>
                  <a:cubicBezTo>
                    <a:pt x="3859" y="606"/>
                    <a:pt x="3836" y="561"/>
                    <a:pt x="3836" y="538"/>
                  </a:cubicBezTo>
                  <a:cubicBezTo>
                    <a:pt x="3803" y="294"/>
                    <a:pt x="3630" y="201"/>
                    <a:pt x="3435" y="201"/>
                  </a:cubicBezTo>
                  <a:cubicBezTo>
                    <a:pt x="3227" y="201"/>
                    <a:pt x="2995" y="306"/>
                    <a:pt x="2878" y="447"/>
                  </a:cubicBezTo>
                  <a:lnTo>
                    <a:pt x="2604" y="789"/>
                  </a:lnTo>
                  <a:cubicBezTo>
                    <a:pt x="2690" y="496"/>
                    <a:pt x="2399" y="320"/>
                    <a:pt x="2133" y="320"/>
                  </a:cubicBezTo>
                  <a:cubicBezTo>
                    <a:pt x="2047" y="320"/>
                    <a:pt x="1963" y="339"/>
                    <a:pt x="1896" y="378"/>
                  </a:cubicBezTo>
                  <a:cubicBezTo>
                    <a:pt x="1714" y="469"/>
                    <a:pt x="1554" y="584"/>
                    <a:pt x="1394" y="698"/>
                  </a:cubicBezTo>
                  <a:lnTo>
                    <a:pt x="1440" y="447"/>
                  </a:lnTo>
                  <a:cubicBezTo>
                    <a:pt x="1499" y="149"/>
                    <a:pt x="1243" y="1"/>
                    <a:pt x="967" y="1"/>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35"/>
            <p:cNvSpPr/>
            <p:nvPr/>
          </p:nvSpPr>
          <p:spPr>
            <a:xfrm>
              <a:off x="645175" y="3632150"/>
              <a:ext cx="394550" cy="462975"/>
            </a:xfrm>
            <a:custGeom>
              <a:avLst/>
              <a:gdLst/>
              <a:ahLst/>
              <a:cxnLst/>
              <a:rect l="l" t="t" r="r" b="b"/>
              <a:pathLst>
                <a:path w="15782" h="18519" extrusionOk="0">
                  <a:moveTo>
                    <a:pt x="7182" y="1688"/>
                  </a:moveTo>
                  <a:cubicBezTo>
                    <a:pt x="8027" y="5067"/>
                    <a:pt x="9214" y="8331"/>
                    <a:pt x="10720" y="11503"/>
                  </a:cubicBezTo>
                  <a:cubicBezTo>
                    <a:pt x="10775" y="11612"/>
                    <a:pt x="10914" y="11677"/>
                    <a:pt x="11038" y="11677"/>
                  </a:cubicBezTo>
                  <a:cubicBezTo>
                    <a:pt x="11071" y="11677"/>
                    <a:pt x="11103" y="11673"/>
                    <a:pt x="11131" y="11663"/>
                  </a:cubicBezTo>
                  <a:cubicBezTo>
                    <a:pt x="12409" y="11275"/>
                    <a:pt x="13665" y="10910"/>
                    <a:pt x="14920" y="10545"/>
                  </a:cubicBezTo>
                  <a:lnTo>
                    <a:pt x="14920" y="10545"/>
                  </a:lnTo>
                  <a:cubicBezTo>
                    <a:pt x="14578" y="12941"/>
                    <a:pt x="14098" y="15315"/>
                    <a:pt x="13459" y="17666"/>
                  </a:cubicBezTo>
                  <a:cubicBezTo>
                    <a:pt x="10789" y="16776"/>
                    <a:pt x="8118" y="15886"/>
                    <a:pt x="5425" y="14995"/>
                  </a:cubicBezTo>
                  <a:cubicBezTo>
                    <a:pt x="6475" y="14242"/>
                    <a:pt x="7525" y="13558"/>
                    <a:pt x="8620" y="12873"/>
                  </a:cubicBezTo>
                  <a:cubicBezTo>
                    <a:pt x="8780" y="12781"/>
                    <a:pt x="8712" y="12530"/>
                    <a:pt x="8552" y="12485"/>
                  </a:cubicBezTo>
                  <a:cubicBezTo>
                    <a:pt x="8529" y="12439"/>
                    <a:pt x="8529" y="12416"/>
                    <a:pt x="8506" y="12393"/>
                  </a:cubicBezTo>
                  <a:cubicBezTo>
                    <a:pt x="6132" y="9403"/>
                    <a:pt x="3759" y="6413"/>
                    <a:pt x="1385" y="3423"/>
                  </a:cubicBezTo>
                  <a:lnTo>
                    <a:pt x="1385" y="3423"/>
                  </a:lnTo>
                  <a:cubicBezTo>
                    <a:pt x="2092" y="3492"/>
                    <a:pt x="2800" y="3583"/>
                    <a:pt x="3508" y="3651"/>
                  </a:cubicBezTo>
                  <a:cubicBezTo>
                    <a:pt x="3950" y="3702"/>
                    <a:pt x="4721" y="3931"/>
                    <a:pt x="5321" y="3931"/>
                  </a:cubicBezTo>
                  <a:cubicBezTo>
                    <a:pt x="5527" y="3931"/>
                    <a:pt x="5713" y="3904"/>
                    <a:pt x="5859" y="3834"/>
                  </a:cubicBezTo>
                  <a:cubicBezTo>
                    <a:pt x="6498" y="3537"/>
                    <a:pt x="6886" y="2556"/>
                    <a:pt x="7182" y="1688"/>
                  </a:cubicBezTo>
                  <a:close/>
                  <a:moveTo>
                    <a:pt x="7247" y="0"/>
                  </a:moveTo>
                  <a:cubicBezTo>
                    <a:pt x="7113" y="0"/>
                    <a:pt x="6983" y="59"/>
                    <a:pt x="6931" y="182"/>
                  </a:cubicBezTo>
                  <a:cubicBezTo>
                    <a:pt x="6703" y="730"/>
                    <a:pt x="6475" y="1278"/>
                    <a:pt x="6224" y="1825"/>
                  </a:cubicBezTo>
                  <a:cubicBezTo>
                    <a:pt x="5829" y="2767"/>
                    <a:pt x="5772" y="3036"/>
                    <a:pt x="4718" y="3036"/>
                  </a:cubicBezTo>
                  <a:cubicBezTo>
                    <a:pt x="4674" y="3036"/>
                    <a:pt x="4628" y="3036"/>
                    <a:pt x="4580" y="3035"/>
                  </a:cubicBezTo>
                  <a:cubicBezTo>
                    <a:pt x="3279" y="3012"/>
                    <a:pt x="1910" y="2738"/>
                    <a:pt x="632" y="2579"/>
                  </a:cubicBezTo>
                  <a:cubicBezTo>
                    <a:pt x="621" y="2578"/>
                    <a:pt x="611" y="2577"/>
                    <a:pt x="601" y="2577"/>
                  </a:cubicBezTo>
                  <a:cubicBezTo>
                    <a:pt x="312" y="2577"/>
                    <a:pt x="0" y="2885"/>
                    <a:pt x="221" y="3149"/>
                  </a:cubicBezTo>
                  <a:cubicBezTo>
                    <a:pt x="2754" y="6345"/>
                    <a:pt x="5311" y="9563"/>
                    <a:pt x="7844" y="12759"/>
                  </a:cubicBezTo>
                  <a:cubicBezTo>
                    <a:pt x="6635" y="13329"/>
                    <a:pt x="5516" y="14014"/>
                    <a:pt x="4443" y="14813"/>
                  </a:cubicBezTo>
                  <a:cubicBezTo>
                    <a:pt x="4169" y="15018"/>
                    <a:pt x="4238" y="15384"/>
                    <a:pt x="4558" y="15475"/>
                  </a:cubicBezTo>
                  <a:cubicBezTo>
                    <a:pt x="7570" y="16502"/>
                    <a:pt x="10606" y="17483"/>
                    <a:pt x="13642" y="18511"/>
                  </a:cubicBezTo>
                  <a:cubicBezTo>
                    <a:pt x="13666" y="18516"/>
                    <a:pt x="13690" y="18518"/>
                    <a:pt x="13714" y="18518"/>
                  </a:cubicBezTo>
                  <a:cubicBezTo>
                    <a:pt x="13893" y="18518"/>
                    <a:pt x="14058" y="18375"/>
                    <a:pt x="14098" y="18214"/>
                  </a:cubicBezTo>
                  <a:cubicBezTo>
                    <a:pt x="14829" y="15543"/>
                    <a:pt x="15377" y="12850"/>
                    <a:pt x="15742" y="10111"/>
                  </a:cubicBezTo>
                  <a:cubicBezTo>
                    <a:pt x="15781" y="9874"/>
                    <a:pt x="15616" y="9636"/>
                    <a:pt x="15392" y="9636"/>
                  </a:cubicBezTo>
                  <a:cubicBezTo>
                    <a:pt x="15358" y="9636"/>
                    <a:pt x="15322" y="9642"/>
                    <a:pt x="15285" y="9654"/>
                  </a:cubicBezTo>
                  <a:cubicBezTo>
                    <a:pt x="14258" y="9951"/>
                    <a:pt x="13071" y="10522"/>
                    <a:pt x="12021" y="10613"/>
                  </a:cubicBezTo>
                  <a:cubicBezTo>
                    <a:pt x="11854" y="10728"/>
                    <a:pt x="11701" y="10786"/>
                    <a:pt x="11558" y="10786"/>
                  </a:cubicBezTo>
                  <a:cubicBezTo>
                    <a:pt x="11389" y="10786"/>
                    <a:pt x="11234" y="10705"/>
                    <a:pt x="11086" y="10545"/>
                  </a:cubicBezTo>
                  <a:cubicBezTo>
                    <a:pt x="10926" y="10202"/>
                    <a:pt x="10766" y="9860"/>
                    <a:pt x="10629" y="9517"/>
                  </a:cubicBezTo>
                  <a:cubicBezTo>
                    <a:pt x="10332" y="8878"/>
                    <a:pt x="10058" y="8216"/>
                    <a:pt x="9807" y="7554"/>
                  </a:cubicBezTo>
                  <a:cubicBezTo>
                    <a:pt x="8894" y="5181"/>
                    <a:pt x="8164" y="2738"/>
                    <a:pt x="7616" y="250"/>
                  </a:cubicBezTo>
                  <a:cubicBezTo>
                    <a:pt x="7578" y="87"/>
                    <a:pt x="7410" y="0"/>
                    <a:pt x="72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6" name="Google Shape;1066;p35"/>
          <p:cNvGrpSpPr/>
          <p:nvPr/>
        </p:nvGrpSpPr>
        <p:grpSpPr>
          <a:xfrm rot="10800000">
            <a:off x="3855903" y="605787"/>
            <a:ext cx="806657" cy="421744"/>
            <a:chOff x="1822875" y="1377000"/>
            <a:chExt cx="548075" cy="286550"/>
          </a:xfrm>
        </p:grpSpPr>
        <p:sp>
          <p:nvSpPr>
            <p:cNvPr id="1067" name="Google Shape;1067;p35"/>
            <p:cNvSpPr/>
            <p:nvPr/>
          </p:nvSpPr>
          <p:spPr>
            <a:xfrm>
              <a:off x="1822875" y="1402500"/>
              <a:ext cx="163425" cy="251950"/>
            </a:xfrm>
            <a:custGeom>
              <a:avLst/>
              <a:gdLst/>
              <a:ahLst/>
              <a:cxnLst/>
              <a:rect l="l" t="t" r="r" b="b"/>
              <a:pathLst>
                <a:path w="6537" h="10078" extrusionOk="0">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35"/>
            <p:cNvSpPr/>
            <p:nvPr/>
          </p:nvSpPr>
          <p:spPr>
            <a:xfrm>
              <a:off x="1824750" y="1417750"/>
              <a:ext cx="188550" cy="112450"/>
            </a:xfrm>
            <a:custGeom>
              <a:avLst/>
              <a:gdLst/>
              <a:ahLst/>
              <a:cxnLst/>
              <a:rect l="l" t="t" r="r" b="b"/>
              <a:pathLst>
                <a:path w="7542" h="4498" extrusionOk="0">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35"/>
            <p:cNvSpPr/>
            <p:nvPr/>
          </p:nvSpPr>
          <p:spPr>
            <a:xfrm>
              <a:off x="1830350" y="1417125"/>
              <a:ext cx="166575" cy="224050"/>
            </a:xfrm>
            <a:custGeom>
              <a:avLst/>
              <a:gdLst/>
              <a:ahLst/>
              <a:cxnLst/>
              <a:rect l="l" t="t" r="r" b="b"/>
              <a:pathLst>
                <a:path w="6663" h="8962" extrusionOk="0">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35"/>
            <p:cNvSpPr/>
            <p:nvPr/>
          </p:nvSpPr>
          <p:spPr>
            <a:xfrm>
              <a:off x="1983600" y="1387975"/>
              <a:ext cx="118150" cy="230725"/>
            </a:xfrm>
            <a:custGeom>
              <a:avLst/>
              <a:gdLst/>
              <a:ahLst/>
              <a:cxnLst/>
              <a:rect l="l" t="t" r="r" b="b"/>
              <a:pathLst>
                <a:path w="4726" h="9229" extrusionOk="0">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35"/>
            <p:cNvSpPr/>
            <p:nvPr/>
          </p:nvSpPr>
          <p:spPr>
            <a:xfrm>
              <a:off x="1989850" y="1386450"/>
              <a:ext cx="169475" cy="277100"/>
            </a:xfrm>
            <a:custGeom>
              <a:avLst/>
              <a:gdLst/>
              <a:ahLst/>
              <a:cxnLst/>
              <a:rect l="l" t="t" r="r" b="b"/>
              <a:pathLst>
                <a:path w="6779" h="11084" extrusionOk="0">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35"/>
            <p:cNvSpPr/>
            <p:nvPr/>
          </p:nvSpPr>
          <p:spPr>
            <a:xfrm>
              <a:off x="1995825" y="1391550"/>
              <a:ext cx="137475" cy="242325"/>
            </a:xfrm>
            <a:custGeom>
              <a:avLst/>
              <a:gdLst/>
              <a:ahLst/>
              <a:cxnLst/>
              <a:rect l="l" t="t" r="r" b="b"/>
              <a:pathLst>
                <a:path w="5499" h="9693" extrusionOk="0">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35"/>
            <p:cNvSpPr/>
            <p:nvPr/>
          </p:nvSpPr>
          <p:spPr>
            <a:xfrm>
              <a:off x="2127325" y="1397150"/>
              <a:ext cx="167675" cy="219250"/>
            </a:xfrm>
            <a:custGeom>
              <a:avLst/>
              <a:gdLst/>
              <a:ahLst/>
              <a:cxnLst/>
              <a:rect l="l" t="t" r="r" b="b"/>
              <a:pathLst>
                <a:path w="6707" h="8770" extrusionOk="0">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35"/>
            <p:cNvSpPr/>
            <p:nvPr/>
          </p:nvSpPr>
          <p:spPr>
            <a:xfrm>
              <a:off x="2129450" y="1377000"/>
              <a:ext cx="241500" cy="205525"/>
            </a:xfrm>
            <a:custGeom>
              <a:avLst/>
              <a:gdLst/>
              <a:ahLst/>
              <a:cxnLst/>
              <a:rect l="l" t="t" r="r" b="b"/>
              <a:pathLst>
                <a:path w="9660" h="8221" extrusionOk="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35"/>
            <p:cNvSpPr/>
            <p:nvPr/>
          </p:nvSpPr>
          <p:spPr>
            <a:xfrm>
              <a:off x="2136675" y="1396700"/>
              <a:ext cx="218150" cy="197050"/>
            </a:xfrm>
            <a:custGeom>
              <a:avLst/>
              <a:gdLst/>
              <a:ahLst/>
              <a:cxnLst/>
              <a:rect l="l" t="t" r="r" b="b"/>
              <a:pathLst>
                <a:path w="8726" h="7882" extrusionOk="0">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24"/>
        <p:cNvGrpSpPr/>
        <p:nvPr/>
      </p:nvGrpSpPr>
      <p:grpSpPr>
        <a:xfrm>
          <a:off x="0" y="0"/>
          <a:ext cx="0" cy="0"/>
          <a:chOff x="0" y="0"/>
          <a:chExt cx="0" cy="0"/>
        </a:xfrm>
      </p:grpSpPr>
      <p:sp>
        <p:nvSpPr>
          <p:cNvPr id="1125" name="Google Shape;1125;p37"/>
          <p:cNvSpPr txBox="1">
            <a:spLocks noGrp="1"/>
          </p:cNvSpPr>
          <p:nvPr>
            <p:ph type="title"/>
          </p:nvPr>
        </p:nvSpPr>
        <p:spPr>
          <a:xfrm>
            <a:off x="720000" y="540000"/>
            <a:ext cx="3087300" cy="14592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dirty="0"/>
              <a:t>PELAPORAN</a:t>
            </a:r>
            <a:endParaRPr dirty="0"/>
          </a:p>
        </p:txBody>
      </p:sp>
      <p:grpSp>
        <p:nvGrpSpPr>
          <p:cNvPr id="1126" name="Google Shape;1126;p37"/>
          <p:cNvGrpSpPr/>
          <p:nvPr/>
        </p:nvGrpSpPr>
        <p:grpSpPr>
          <a:xfrm flipH="1">
            <a:off x="720038" y="934475"/>
            <a:ext cx="2315769" cy="176025"/>
            <a:chOff x="4345425" y="2175475"/>
            <a:chExt cx="800750" cy="176025"/>
          </a:xfrm>
        </p:grpSpPr>
        <p:sp>
          <p:nvSpPr>
            <p:cNvPr id="1127" name="Google Shape;1127;p37"/>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37"/>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5" name="Google Shape;1135;p37"/>
          <p:cNvSpPr/>
          <p:nvPr/>
        </p:nvSpPr>
        <p:spPr>
          <a:xfrm rot="1531509">
            <a:off x="3015625" y="2368362"/>
            <a:ext cx="740151" cy="406785"/>
          </a:xfrm>
          <a:custGeom>
            <a:avLst/>
            <a:gdLst/>
            <a:ahLst/>
            <a:cxnLst/>
            <a:rect l="l" t="t" r="r" b="b"/>
            <a:pathLst>
              <a:path w="17773" h="9768" extrusionOk="0">
                <a:moveTo>
                  <a:pt x="3304" y="1"/>
                </a:moveTo>
                <a:cubicBezTo>
                  <a:pt x="3172" y="1"/>
                  <a:pt x="3045" y="62"/>
                  <a:pt x="2971" y="211"/>
                </a:cubicBezTo>
                <a:cubicBezTo>
                  <a:pt x="2857" y="439"/>
                  <a:pt x="2743" y="690"/>
                  <a:pt x="2629" y="918"/>
                </a:cubicBezTo>
                <a:cubicBezTo>
                  <a:pt x="2629" y="941"/>
                  <a:pt x="2606" y="964"/>
                  <a:pt x="2583" y="1009"/>
                </a:cubicBezTo>
                <a:cubicBezTo>
                  <a:pt x="2058" y="2105"/>
                  <a:pt x="1510" y="3201"/>
                  <a:pt x="985" y="4296"/>
                </a:cubicBezTo>
                <a:cubicBezTo>
                  <a:pt x="985" y="4319"/>
                  <a:pt x="985" y="4319"/>
                  <a:pt x="985" y="4319"/>
                </a:cubicBezTo>
                <a:cubicBezTo>
                  <a:pt x="825" y="4593"/>
                  <a:pt x="643" y="4844"/>
                  <a:pt x="483" y="5118"/>
                </a:cubicBezTo>
                <a:cubicBezTo>
                  <a:pt x="369" y="5209"/>
                  <a:pt x="255" y="5323"/>
                  <a:pt x="141" y="5438"/>
                </a:cubicBezTo>
                <a:cubicBezTo>
                  <a:pt x="49" y="5529"/>
                  <a:pt x="49" y="5643"/>
                  <a:pt x="95" y="5711"/>
                </a:cubicBezTo>
                <a:cubicBezTo>
                  <a:pt x="0" y="5996"/>
                  <a:pt x="173" y="6327"/>
                  <a:pt x="469" y="6327"/>
                </a:cubicBezTo>
                <a:cubicBezTo>
                  <a:pt x="530" y="6327"/>
                  <a:pt x="596" y="6313"/>
                  <a:pt x="666" y="6282"/>
                </a:cubicBezTo>
                <a:cubicBezTo>
                  <a:pt x="711" y="6259"/>
                  <a:pt x="757" y="6236"/>
                  <a:pt x="803" y="6214"/>
                </a:cubicBezTo>
                <a:lnTo>
                  <a:pt x="917" y="6214"/>
                </a:lnTo>
                <a:cubicBezTo>
                  <a:pt x="962" y="6282"/>
                  <a:pt x="1031" y="6328"/>
                  <a:pt x="1122" y="6328"/>
                </a:cubicBezTo>
                <a:lnTo>
                  <a:pt x="3336" y="6830"/>
                </a:lnTo>
                <a:lnTo>
                  <a:pt x="3519" y="6830"/>
                </a:lnTo>
                <a:cubicBezTo>
                  <a:pt x="3633" y="6853"/>
                  <a:pt x="3770" y="6898"/>
                  <a:pt x="3907" y="6944"/>
                </a:cubicBezTo>
                <a:cubicBezTo>
                  <a:pt x="3951" y="6957"/>
                  <a:pt x="3993" y="6962"/>
                  <a:pt x="4033" y="6962"/>
                </a:cubicBezTo>
                <a:cubicBezTo>
                  <a:pt x="4427" y="6962"/>
                  <a:pt x="4601" y="6396"/>
                  <a:pt x="4249" y="6168"/>
                </a:cubicBezTo>
                <a:cubicBezTo>
                  <a:pt x="4500" y="6145"/>
                  <a:pt x="4592" y="5757"/>
                  <a:pt x="4318" y="5666"/>
                </a:cubicBezTo>
                <a:cubicBezTo>
                  <a:pt x="3861" y="5529"/>
                  <a:pt x="3405" y="5438"/>
                  <a:pt x="2971" y="5346"/>
                </a:cubicBezTo>
                <a:cubicBezTo>
                  <a:pt x="4744" y="4737"/>
                  <a:pt x="6686" y="4321"/>
                  <a:pt x="8540" y="4321"/>
                </a:cubicBezTo>
                <a:cubicBezTo>
                  <a:pt x="9811" y="4321"/>
                  <a:pt x="11041" y="4517"/>
                  <a:pt x="12147" y="4981"/>
                </a:cubicBezTo>
                <a:cubicBezTo>
                  <a:pt x="13311" y="5780"/>
                  <a:pt x="14292" y="6830"/>
                  <a:pt x="15228" y="7971"/>
                </a:cubicBezTo>
                <a:cubicBezTo>
                  <a:pt x="14886" y="7925"/>
                  <a:pt x="14543" y="7857"/>
                  <a:pt x="14201" y="7789"/>
                </a:cubicBezTo>
                <a:cubicBezTo>
                  <a:pt x="13767" y="7674"/>
                  <a:pt x="13356" y="7560"/>
                  <a:pt x="12923" y="7446"/>
                </a:cubicBezTo>
                <a:cubicBezTo>
                  <a:pt x="12881" y="7434"/>
                  <a:pt x="12839" y="7428"/>
                  <a:pt x="12799" y="7428"/>
                </a:cubicBezTo>
                <a:cubicBezTo>
                  <a:pt x="12406" y="7428"/>
                  <a:pt x="12143" y="7994"/>
                  <a:pt x="12558" y="8222"/>
                </a:cubicBezTo>
                <a:cubicBezTo>
                  <a:pt x="13790" y="8930"/>
                  <a:pt x="15046" y="9432"/>
                  <a:pt x="16438" y="9751"/>
                </a:cubicBezTo>
                <a:cubicBezTo>
                  <a:pt x="16480" y="9762"/>
                  <a:pt x="16522" y="9767"/>
                  <a:pt x="16563" y="9767"/>
                </a:cubicBezTo>
                <a:cubicBezTo>
                  <a:pt x="16785" y="9767"/>
                  <a:pt x="16970" y="9614"/>
                  <a:pt x="17009" y="9363"/>
                </a:cubicBezTo>
                <a:cubicBezTo>
                  <a:pt x="17009" y="9227"/>
                  <a:pt x="17031" y="9090"/>
                  <a:pt x="17054" y="8953"/>
                </a:cubicBezTo>
                <a:cubicBezTo>
                  <a:pt x="17123" y="8907"/>
                  <a:pt x="17191" y="8838"/>
                  <a:pt x="17237" y="8770"/>
                </a:cubicBezTo>
                <a:cubicBezTo>
                  <a:pt x="17351" y="8724"/>
                  <a:pt x="17465" y="8587"/>
                  <a:pt x="17488" y="8405"/>
                </a:cubicBezTo>
                <a:cubicBezTo>
                  <a:pt x="17556" y="7903"/>
                  <a:pt x="17533" y="7469"/>
                  <a:pt x="17442" y="7035"/>
                </a:cubicBezTo>
                <a:cubicBezTo>
                  <a:pt x="17442" y="6077"/>
                  <a:pt x="17533" y="5141"/>
                  <a:pt x="17716" y="4205"/>
                </a:cubicBezTo>
                <a:cubicBezTo>
                  <a:pt x="17773" y="3866"/>
                  <a:pt x="17480" y="3632"/>
                  <a:pt x="17227" y="3632"/>
                </a:cubicBezTo>
                <a:cubicBezTo>
                  <a:pt x="17071" y="3632"/>
                  <a:pt x="16929" y="3722"/>
                  <a:pt x="16894" y="3931"/>
                </a:cubicBezTo>
                <a:cubicBezTo>
                  <a:pt x="16780" y="4502"/>
                  <a:pt x="16689" y="5095"/>
                  <a:pt x="16598" y="5666"/>
                </a:cubicBezTo>
                <a:cubicBezTo>
                  <a:pt x="16324" y="5711"/>
                  <a:pt x="16073" y="5963"/>
                  <a:pt x="16232" y="6282"/>
                </a:cubicBezTo>
                <a:cubicBezTo>
                  <a:pt x="16324" y="6442"/>
                  <a:pt x="16392" y="6579"/>
                  <a:pt x="16438" y="6716"/>
                </a:cubicBezTo>
                <a:cubicBezTo>
                  <a:pt x="16415" y="6853"/>
                  <a:pt x="16415" y="6990"/>
                  <a:pt x="16392" y="7127"/>
                </a:cubicBezTo>
                <a:cubicBezTo>
                  <a:pt x="15160" y="5506"/>
                  <a:pt x="13585" y="4410"/>
                  <a:pt x="11827" y="3794"/>
                </a:cubicBezTo>
                <a:cubicBezTo>
                  <a:pt x="10960" y="3292"/>
                  <a:pt x="9978" y="2927"/>
                  <a:pt x="8883" y="2721"/>
                </a:cubicBezTo>
                <a:cubicBezTo>
                  <a:pt x="8296" y="2610"/>
                  <a:pt x="7705" y="2556"/>
                  <a:pt x="7117" y="2556"/>
                </a:cubicBezTo>
                <a:cubicBezTo>
                  <a:pt x="5416" y="2556"/>
                  <a:pt x="3739" y="3009"/>
                  <a:pt x="2263" y="3840"/>
                </a:cubicBezTo>
                <a:cubicBezTo>
                  <a:pt x="2377" y="3634"/>
                  <a:pt x="2492" y="3429"/>
                  <a:pt x="2583" y="3201"/>
                </a:cubicBezTo>
                <a:cubicBezTo>
                  <a:pt x="2857" y="2813"/>
                  <a:pt x="3062" y="2356"/>
                  <a:pt x="3222" y="1900"/>
                </a:cubicBezTo>
                <a:cubicBezTo>
                  <a:pt x="3405" y="1466"/>
                  <a:pt x="3587" y="1032"/>
                  <a:pt x="3770" y="576"/>
                </a:cubicBezTo>
                <a:cubicBezTo>
                  <a:pt x="3878" y="267"/>
                  <a:pt x="3580" y="1"/>
                  <a:pt x="3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36" name="Google Shape;1136;p37"/>
          <p:cNvGrpSpPr/>
          <p:nvPr/>
        </p:nvGrpSpPr>
        <p:grpSpPr>
          <a:xfrm rot="1123295">
            <a:off x="361041" y="1240537"/>
            <a:ext cx="899177" cy="539295"/>
            <a:chOff x="3401275" y="1792222"/>
            <a:chExt cx="822247" cy="162179"/>
          </a:xfrm>
        </p:grpSpPr>
        <p:sp>
          <p:nvSpPr>
            <p:cNvPr id="1137" name="Google Shape;1137;p37"/>
            <p:cNvSpPr/>
            <p:nvPr/>
          </p:nvSpPr>
          <p:spPr>
            <a:xfrm>
              <a:off x="3460522" y="1792222"/>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38" name="Google Shape;1138;p37"/>
            <p:cNvSpPr/>
            <p:nvPr/>
          </p:nvSpPr>
          <p:spPr>
            <a:xfrm>
              <a:off x="3401275" y="1798826"/>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139" name="Google Shape;1139;p37"/>
          <p:cNvGrpSpPr/>
          <p:nvPr/>
        </p:nvGrpSpPr>
        <p:grpSpPr>
          <a:xfrm rot="1171993">
            <a:off x="5738524" y="2820377"/>
            <a:ext cx="972338" cy="585346"/>
            <a:chOff x="4345425" y="2175475"/>
            <a:chExt cx="800750" cy="176025"/>
          </a:xfrm>
        </p:grpSpPr>
        <p:sp>
          <p:nvSpPr>
            <p:cNvPr id="1140" name="Google Shape;1140;p37"/>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37"/>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2" name="Google Shape;1142;p37"/>
          <p:cNvGrpSpPr/>
          <p:nvPr/>
        </p:nvGrpSpPr>
        <p:grpSpPr>
          <a:xfrm rot="1171993">
            <a:off x="5738524" y="832189"/>
            <a:ext cx="972338" cy="585346"/>
            <a:chOff x="4345425" y="2175475"/>
            <a:chExt cx="800750" cy="176025"/>
          </a:xfrm>
        </p:grpSpPr>
        <p:sp>
          <p:nvSpPr>
            <p:cNvPr id="1143" name="Google Shape;1143;p37"/>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37"/>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45" name="Google Shape;1145;p37"/>
          <p:cNvSpPr txBox="1">
            <a:spLocks noGrp="1"/>
          </p:cNvSpPr>
          <p:nvPr>
            <p:ph type="subTitle" idx="1"/>
          </p:nvPr>
        </p:nvSpPr>
        <p:spPr>
          <a:xfrm>
            <a:off x="5703898" y="867200"/>
            <a:ext cx="1262916" cy="406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SPT Masa</a:t>
            </a:r>
            <a:endParaRPr dirty="0"/>
          </a:p>
        </p:txBody>
      </p:sp>
      <p:sp>
        <p:nvSpPr>
          <p:cNvPr id="1146" name="Google Shape;1146;p37"/>
          <p:cNvSpPr txBox="1">
            <a:spLocks noGrp="1"/>
          </p:cNvSpPr>
          <p:nvPr>
            <p:ph type="subTitle" idx="2"/>
          </p:nvPr>
        </p:nvSpPr>
        <p:spPr>
          <a:xfrm>
            <a:off x="5703898" y="2856550"/>
            <a:ext cx="1706718" cy="406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SPT Tahunan</a:t>
            </a:r>
            <a:endParaRPr dirty="0"/>
          </a:p>
        </p:txBody>
      </p:sp>
      <p:sp>
        <p:nvSpPr>
          <p:cNvPr id="1147" name="Google Shape;1147;p37"/>
          <p:cNvSpPr txBox="1">
            <a:spLocks noGrp="1"/>
          </p:cNvSpPr>
          <p:nvPr>
            <p:ph type="subTitle" idx="3"/>
          </p:nvPr>
        </p:nvSpPr>
        <p:spPr>
          <a:xfrm>
            <a:off x="413100" y="1287367"/>
            <a:ext cx="2771226" cy="406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600" dirty="0">
                <a:solidFill>
                  <a:schemeClr val="accent3">
                    <a:lumMod val="50000"/>
                  </a:schemeClr>
                </a:solidFill>
              </a:rPr>
              <a:t>Surat Pemberitahuan (SPT)</a:t>
            </a:r>
            <a:endParaRPr sz="1600" dirty="0">
              <a:solidFill>
                <a:schemeClr val="accent3">
                  <a:lumMod val="50000"/>
                </a:schemeClr>
              </a:solidFill>
            </a:endParaRPr>
          </a:p>
        </p:txBody>
      </p:sp>
      <p:sp>
        <p:nvSpPr>
          <p:cNvPr id="1148" name="Google Shape;1148;p37"/>
          <p:cNvSpPr txBox="1">
            <a:spLocks noGrp="1"/>
          </p:cNvSpPr>
          <p:nvPr>
            <p:ph type="subTitle" idx="4"/>
          </p:nvPr>
        </p:nvSpPr>
        <p:spPr>
          <a:xfrm>
            <a:off x="394623" y="1722250"/>
            <a:ext cx="2506200" cy="113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Itim" panose="020B0604020202020204" charset="-34"/>
                <a:cs typeface="Itim" panose="020B0604020202020204" charset="-34"/>
              </a:rPr>
              <a:t>Sarana wajib pajak untuk melaporkan hal-hal berkaitan dengan kewajiban perpajakan.</a:t>
            </a:r>
            <a:endParaRPr dirty="0">
              <a:latin typeface="Itim" panose="020B0604020202020204" charset="-34"/>
              <a:cs typeface="Itim" panose="020B0604020202020204" charset="-34"/>
            </a:endParaRPr>
          </a:p>
        </p:txBody>
      </p:sp>
      <p:sp>
        <p:nvSpPr>
          <p:cNvPr id="1149" name="Google Shape;1149;p37"/>
          <p:cNvSpPr txBox="1">
            <a:spLocks noGrp="1"/>
          </p:cNvSpPr>
          <p:nvPr>
            <p:ph type="subTitle" idx="6"/>
          </p:nvPr>
        </p:nvSpPr>
        <p:spPr>
          <a:xfrm>
            <a:off x="5703900" y="1289800"/>
            <a:ext cx="2506200" cy="113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SPT yang </a:t>
            </a:r>
            <a:r>
              <a:rPr lang="en-US" dirty="0" err="1"/>
              <a:t>digunakan</a:t>
            </a:r>
            <a:r>
              <a:rPr lang="en-US" dirty="0"/>
              <a:t> </a:t>
            </a:r>
            <a:r>
              <a:rPr lang="en-US" dirty="0" err="1"/>
              <a:t>untuk</a:t>
            </a:r>
            <a:r>
              <a:rPr lang="en-US" dirty="0"/>
              <a:t> </a:t>
            </a:r>
            <a:r>
              <a:rPr lang="en-US" dirty="0" err="1"/>
              <a:t>melakukan</a:t>
            </a:r>
            <a:r>
              <a:rPr lang="en-US" dirty="0"/>
              <a:t> </a:t>
            </a:r>
            <a:r>
              <a:rPr lang="en-US" dirty="0" err="1"/>
              <a:t>pelaporan</a:t>
            </a:r>
            <a:r>
              <a:rPr lang="en-US" dirty="0"/>
              <a:t> </a:t>
            </a:r>
            <a:r>
              <a:rPr lang="en-US" dirty="0" err="1"/>
              <a:t>atas</a:t>
            </a:r>
            <a:r>
              <a:rPr lang="en-US" dirty="0"/>
              <a:t> </a:t>
            </a:r>
            <a:r>
              <a:rPr lang="en-US" dirty="0" err="1"/>
              <a:t>pembayaran</a:t>
            </a:r>
            <a:r>
              <a:rPr lang="en-US" dirty="0"/>
              <a:t> </a:t>
            </a:r>
            <a:r>
              <a:rPr lang="en-US" dirty="0" err="1"/>
              <a:t>pajak</a:t>
            </a:r>
            <a:r>
              <a:rPr lang="en-US" dirty="0"/>
              <a:t> </a:t>
            </a:r>
            <a:r>
              <a:rPr lang="en-US" dirty="0" err="1"/>
              <a:t>bulanan</a:t>
            </a:r>
            <a:r>
              <a:rPr lang="en-US" dirty="0"/>
              <a:t>.</a:t>
            </a:r>
            <a:endParaRPr dirty="0"/>
          </a:p>
        </p:txBody>
      </p:sp>
      <p:sp>
        <p:nvSpPr>
          <p:cNvPr id="1150" name="Google Shape;1150;p37"/>
          <p:cNvSpPr txBox="1">
            <a:spLocks noGrp="1"/>
          </p:cNvSpPr>
          <p:nvPr>
            <p:ph type="subTitle" idx="5"/>
          </p:nvPr>
        </p:nvSpPr>
        <p:spPr>
          <a:xfrm>
            <a:off x="5703900" y="3263350"/>
            <a:ext cx="2506200" cy="113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SPT yang digunakan untuk pelaporan tahunan.</a:t>
            </a:r>
            <a:endParaRPr dirty="0"/>
          </a:p>
        </p:txBody>
      </p:sp>
      <p:grpSp>
        <p:nvGrpSpPr>
          <p:cNvPr id="1151" name="Google Shape;1151;p37"/>
          <p:cNvGrpSpPr/>
          <p:nvPr/>
        </p:nvGrpSpPr>
        <p:grpSpPr>
          <a:xfrm rot="2061578">
            <a:off x="7778245" y="309324"/>
            <a:ext cx="843208" cy="402216"/>
            <a:chOff x="-583650" y="3109250"/>
            <a:chExt cx="570275" cy="272025"/>
          </a:xfrm>
        </p:grpSpPr>
        <p:sp>
          <p:nvSpPr>
            <p:cNvPr id="1152" name="Google Shape;1152;p37"/>
            <p:cNvSpPr/>
            <p:nvPr/>
          </p:nvSpPr>
          <p:spPr>
            <a:xfrm>
              <a:off x="-583650" y="3186975"/>
              <a:ext cx="570275" cy="194300"/>
            </a:xfrm>
            <a:custGeom>
              <a:avLst/>
              <a:gdLst/>
              <a:ahLst/>
              <a:cxnLst/>
              <a:rect l="l" t="t" r="r" b="b"/>
              <a:pathLst>
                <a:path w="22811" h="7772" extrusionOk="0">
                  <a:moveTo>
                    <a:pt x="22543" y="6377"/>
                  </a:moveTo>
                  <a:lnTo>
                    <a:pt x="22543" y="6377"/>
                  </a:lnTo>
                  <a:cubicBezTo>
                    <a:pt x="22536" y="6381"/>
                    <a:pt x="22532" y="6384"/>
                    <a:pt x="22525" y="6384"/>
                  </a:cubicBezTo>
                  <a:cubicBezTo>
                    <a:pt x="22190" y="6488"/>
                    <a:pt x="21851" y="6580"/>
                    <a:pt x="21513" y="6669"/>
                  </a:cubicBezTo>
                  <a:cubicBezTo>
                    <a:pt x="21762" y="6905"/>
                    <a:pt x="22083" y="7030"/>
                    <a:pt x="22322" y="7030"/>
                  </a:cubicBezTo>
                  <a:cubicBezTo>
                    <a:pt x="22632" y="7030"/>
                    <a:pt x="22810" y="6822"/>
                    <a:pt x="22543" y="6377"/>
                  </a:cubicBezTo>
                  <a:close/>
                  <a:moveTo>
                    <a:pt x="12021" y="1"/>
                  </a:moveTo>
                  <a:cubicBezTo>
                    <a:pt x="9332" y="1"/>
                    <a:pt x="6501" y="875"/>
                    <a:pt x="4639" y="2230"/>
                  </a:cubicBezTo>
                  <a:cubicBezTo>
                    <a:pt x="4539" y="2301"/>
                    <a:pt x="4393" y="2333"/>
                    <a:pt x="4222" y="2333"/>
                  </a:cubicBezTo>
                  <a:cubicBezTo>
                    <a:pt x="3909" y="2333"/>
                    <a:pt x="3520" y="2226"/>
                    <a:pt x="3221" y="2087"/>
                  </a:cubicBezTo>
                  <a:cubicBezTo>
                    <a:pt x="1672" y="3100"/>
                    <a:pt x="860" y="4609"/>
                    <a:pt x="175" y="6448"/>
                  </a:cubicBezTo>
                  <a:cubicBezTo>
                    <a:pt x="0" y="6923"/>
                    <a:pt x="924" y="7771"/>
                    <a:pt x="1455" y="7771"/>
                  </a:cubicBezTo>
                  <a:cubicBezTo>
                    <a:pt x="1605" y="7771"/>
                    <a:pt x="1719" y="7707"/>
                    <a:pt x="1776" y="7553"/>
                  </a:cubicBezTo>
                  <a:cubicBezTo>
                    <a:pt x="2507" y="5593"/>
                    <a:pt x="3345" y="4002"/>
                    <a:pt x="5328" y="3100"/>
                  </a:cubicBezTo>
                  <a:cubicBezTo>
                    <a:pt x="6989" y="2348"/>
                    <a:pt x="8897" y="1905"/>
                    <a:pt x="10687" y="1599"/>
                  </a:cubicBezTo>
                  <a:cubicBezTo>
                    <a:pt x="11486" y="1463"/>
                    <a:pt x="12313" y="1374"/>
                    <a:pt x="13137" y="1374"/>
                  </a:cubicBezTo>
                  <a:cubicBezTo>
                    <a:pt x="14481" y="1374"/>
                    <a:pt x="15814" y="1610"/>
                    <a:pt x="17012" y="2255"/>
                  </a:cubicBezTo>
                  <a:cubicBezTo>
                    <a:pt x="17700" y="2626"/>
                    <a:pt x="18321" y="3100"/>
                    <a:pt x="18888" y="3638"/>
                  </a:cubicBezTo>
                  <a:cubicBezTo>
                    <a:pt x="17733" y="1042"/>
                    <a:pt x="14962" y="1"/>
                    <a:pt x="12021"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37"/>
            <p:cNvSpPr/>
            <p:nvPr/>
          </p:nvSpPr>
          <p:spPr>
            <a:xfrm>
              <a:off x="-198800" y="3109250"/>
              <a:ext cx="181150" cy="265500"/>
            </a:xfrm>
            <a:custGeom>
              <a:avLst/>
              <a:gdLst/>
              <a:ahLst/>
              <a:cxnLst/>
              <a:rect l="l" t="t" r="r" b="b"/>
              <a:pathLst>
                <a:path w="7246" h="10620" extrusionOk="0">
                  <a:moveTo>
                    <a:pt x="3302" y="1"/>
                  </a:moveTo>
                  <a:cubicBezTo>
                    <a:pt x="3137" y="1"/>
                    <a:pt x="3098" y="190"/>
                    <a:pt x="3359" y="697"/>
                  </a:cubicBezTo>
                  <a:cubicBezTo>
                    <a:pt x="3552" y="1067"/>
                    <a:pt x="3733" y="1441"/>
                    <a:pt x="3908" y="1816"/>
                  </a:cubicBezTo>
                  <a:cubicBezTo>
                    <a:pt x="4129" y="1694"/>
                    <a:pt x="4375" y="1588"/>
                    <a:pt x="4585" y="1523"/>
                  </a:cubicBezTo>
                  <a:cubicBezTo>
                    <a:pt x="4467" y="1285"/>
                    <a:pt x="4347" y="1042"/>
                    <a:pt x="4225" y="804"/>
                  </a:cubicBezTo>
                  <a:cubicBezTo>
                    <a:pt x="4008" y="383"/>
                    <a:pt x="3530" y="1"/>
                    <a:pt x="3302" y="1"/>
                  </a:cubicBezTo>
                  <a:close/>
                  <a:moveTo>
                    <a:pt x="6906" y="7874"/>
                  </a:moveTo>
                  <a:cubicBezTo>
                    <a:pt x="6860" y="8145"/>
                    <a:pt x="6743" y="8406"/>
                    <a:pt x="6504" y="8648"/>
                  </a:cubicBezTo>
                  <a:cubicBezTo>
                    <a:pt x="6675" y="8858"/>
                    <a:pt x="6842" y="9069"/>
                    <a:pt x="7006" y="9283"/>
                  </a:cubicBezTo>
                  <a:cubicBezTo>
                    <a:pt x="7064" y="9357"/>
                    <a:pt x="7110" y="9421"/>
                    <a:pt x="7149" y="9486"/>
                  </a:cubicBezTo>
                  <a:cubicBezTo>
                    <a:pt x="7245" y="9429"/>
                    <a:pt x="7214" y="9169"/>
                    <a:pt x="7199" y="9112"/>
                  </a:cubicBezTo>
                  <a:cubicBezTo>
                    <a:pt x="7110" y="8698"/>
                    <a:pt x="7010" y="8284"/>
                    <a:pt x="6906" y="7874"/>
                  </a:cubicBezTo>
                  <a:close/>
                  <a:moveTo>
                    <a:pt x="3979" y="8327"/>
                  </a:moveTo>
                  <a:cubicBezTo>
                    <a:pt x="2742" y="8595"/>
                    <a:pt x="1490" y="8773"/>
                    <a:pt x="217" y="8862"/>
                  </a:cubicBezTo>
                  <a:cubicBezTo>
                    <a:pt x="0" y="8876"/>
                    <a:pt x="14" y="9194"/>
                    <a:pt x="142" y="9550"/>
                  </a:cubicBezTo>
                  <a:cubicBezTo>
                    <a:pt x="324" y="9490"/>
                    <a:pt x="509" y="9447"/>
                    <a:pt x="677" y="9433"/>
                  </a:cubicBezTo>
                  <a:cubicBezTo>
                    <a:pt x="1761" y="9336"/>
                    <a:pt x="2834" y="9194"/>
                    <a:pt x="3904" y="8983"/>
                  </a:cubicBezTo>
                  <a:cubicBezTo>
                    <a:pt x="4044" y="8958"/>
                    <a:pt x="4724" y="8904"/>
                    <a:pt x="5042" y="8798"/>
                  </a:cubicBezTo>
                  <a:cubicBezTo>
                    <a:pt x="4603" y="8748"/>
                    <a:pt x="4129" y="8570"/>
                    <a:pt x="3979" y="8327"/>
                  </a:cubicBezTo>
                  <a:close/>
                  <a:moveTo>
                    <a:pt x="5665" y="9222"/>
                  </a:moveTo>
                  <a:cubicBezTo>
                    <a:pt x="5017" y="9533"/>
                    <a:pt x="4261" y="9678"/>
                    <a:pt x="3605" y="9824"/>
                  </a:cubicBezTo>
                  <a:cubicBezTo>
                    <a:pt x="2606" y="10046"/>
                    <a:pt x="1600" y="10213"/>
                    <a:pt x="588" y="10334"/>
                  </a:cubicBezTo>
                  <a:cubicBezTo>
                    <a:pt x="731" y="10506"/>
                    <a:pt x="884" y="10619"/>
                    <a:pt x="1023" y="10619"/>
                  </a:cubicBezTo>
                  <a:cubicBezTo>
                    <a:pt x="1027" y="10619"/>
                    <a:pt x="1034" y="10619"/>
                    <a:pt x="1037" y="10616"/>
                  </a:cubicBezTo>
                  <a:cubicBezTo>
                    <a:pt x="2767" y="10495"/>
                    <a:pt x="4454" y="10217"/>
                    <a:pt x="6119" y="9778"/>
                  </a:cubicBezTo>
                  <a:cubicBezTo>
                    <a:pt x="6068" y="9732"/>
                    <a:pt x="6022" y="9682"/>
                    <a:pt x="5979" y="9625"/>
                  </a:cubicBezTo>
                  <a:cubicBezTo>
                    <a:pt x="5876" y="9493"/>
                    <a:pt x="5769" y="9357"/>
                    <a:pt x="5665" y="9222"/>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37"/>
            <p:cNvSpPr/>
            <p:nvPr/>
          </p:nvSpPr>
          <p:spPr>
            <a:xfrm>
              <a:off x="-227425" y="3145900"/>
              <a:ext cx="203250" cy="225300"/>
            </a:xfrm>
            <a:custGeom>
              <a:avLst/>
              <a:gdLst/>
              <a:ahLst/>
              <a:cxnLst/>
              <a:rect l="l" t="t" r="r" b="b"/>
              <a:pathLst>
                <a:path w="8130" h="9012" extrusionOk="0">
                  <a:moveTo>
                    <a:pt x="5053" y="350"/>
                  </a:moveTo>
                  <a:cubicBezTo>
                    <a:pt x="4689" y="557"/>
                    <a:pt x="4397" y="814"/>
                    <a:pt x="4472" y="992"/>
                  </a:cubicBezTo>
                  <a:cubicBezTo>
                    <a:pt x="4850" y="1897"/>
                    <a:pt x="5199" y="2825"/>
                    <a:pt x="5502" y="3762"/>
                  </a:cubicBezTo>
                  <a:cubicBezTo>
                    <a:pt x="6101" y="4443"/>
                    <a:pt x="6568" y="5264"/>
                    <a:pt x="6846" y="6237"/>
                  </a:cubicBezTo>
                  <a:cubicBezTo>
                    <a:pt x="6889" y="6287"/>
                    <a:pt x="6935" y="6341"/>
                    <a:pt x="6978" y="6390"/>
                  </a:cubicBezTo>
                  <a:cubicBezTo>
                    <a:pt x="7024" y="6376"/>
                    <a:pt x="7067" y="6362"/>
                    <a:pt x="7110" y="6351"/>
                  </a:cubicBezTo>
                  <a:cubicBezTo>
                    <a:pt x="6632" y="4276"/>
                    <a:pt x="5951" y="2276"/>
                    <a:pt x="5053" y="350"/>
                  </a:cubicBezTo>
                  <a:close/>
                  <a:moveTo>
                    <a:pt x="6069" y="1"/>
                  </a:moveTo>
                  <a:cubicBezTo>
                    <a:pt x="5976" y="1"/>
                    <a:pt x="5859" y="22"/>
                    <a:pt x="5730" y="57"/>
                  </a:cubicBezTo>
                  <a:cubicBezTo>
                    <a:pt x="6718" y="2093"/>
                    <a:pt x="7488" y="4219"/>
                    <a:pt x="8051" y="6408"/>
                  </a:cubicBezTo>
                  <a:cubicBezTo>
                    <a:pt x="8130" y="5909"/>
                    <a:pt x="7966" y="5371"/>
                    <a:pt x="7830" y="4810"/>
                  </a:cubicBezTo>
                  <a:cubicBezTo>
                    <a:pt x="7431" y="3192"/>
                    <a:pt x="6893" y="1619"/>
                    <a:pt x="6251" y="79"/>
                  </a:cubicBezTo>
                  <a:cubicBezTo>
                    <a:pt x="6229" y="22"/>
                    <a:pt x="6162" y="1"/>
                    <a:pt x="6069" y="1"/>
                  </a:cubicBezTo>
                  <a:close/>
                  <a:moveTo>
                    <a:pt x="1287" y="8084"/>
                  </a:moveTo>
                  <a:cubicBezTo>
                    <a:pt x="1012" y="8180"/>
                    <a:pt x="745" y="8323"/>
                    <a:pt x="556" y="8501"/>
                  </a:cubicBezTo>
                  <a:cubicBezTo>
                    <a:pt x="467" y="8584"/>
                    <a:pt x="0" y="9011"/>
                    <a:pt x="364" y="9011"/>
                  </a:cubicBezTo>
                  <a:cubicBezTo>
                    <a:pt x="378" y="9011"/>
                    <a:pt x="396" y="9011"/>
                    <a:pt x="413" y="9008"/>
                  </a:cubicBezTo>
                  <a:cubicBezTo>
                    <a:pt x="856" y="8969"/>
                    <a:pt x="1295" y="8922"/>
                    <a:pt x="1733" y="8868"/>
                  </a:cubicBezTo>
                  <a:cubicBezTo>
                    <a:pt x="1555" y="8658"/>
                    <a:pt x="1387" y="8358"/>
                    <a:pt x="1287" y="8084"/>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37"/>
            <p:cNvSpPr/>
            <p:nvPr/>
          </p:nvSpPr>
          <p:spPr>
            <a:xfrm>
              <a:off x="-56275" y="3301800"/>
              <a:ext cx="3325" cy="4475"/>
            </a:xfrm>
            <a:custGeom>
              <a:avLst/>
              <a:gdLst/>
              <a:ahLst/>
              <a:cxnLst/>
              <a:rect l="l" t="t" r="r" b="b"/>
              <a:pathLst>
                <a:path w="133" h="179" extrusionOk="0">
                  <a:moveTo>
                    <a:pt x="0" y="1"/>
                  </a:moveTo>
                  <a:lnTo>
                    <a:pt x="0" y="1"/>
                  </a:lnTo>
                  <a:cubicBezTo>
                    <a:pt x="18" y="62"/>
                    <a:pt x="33" y="119"/>
                    <a:pt x="47" y="179"/>
                  </a:cubicBezTo>
                  <a:cubicBezTo>
                    <a:pt x="76" y="169"/>
                    <a:pt x="104" y="162"/>
                    <a:pt x="132" y="154"/>
                  </a:cubicBezTo>
                  <a:cubicBezTo>
                    <a:pt x="89" y="105"/>
                    <a:pt x="43" y="51"/>
                    <a:pt x="0"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37"/>
            <p:cNvSpPr/>
            <p:nvPr/>
          </p:nvSpPr>
          <p:spPr>
            <a:xfrm>
              <a:off x="-195250" y="3147325"/>
              <a:ext cx="169125" cy="220300"/>
            </a:xfrm>
            <a:custGeom>
              <a:avLst/>
              <a:gdLst/>
              <a:ahLst/>
              <a:cxnLst/>
              <a:rect l="l" t="t" r="r" b="b"/>
              <a:pathLst>
                <a:path w="6765" h="8812" extrusionOk="0">
                  <a:moveTo>
                    <a:pt x="4443" y="0"/>
                  </a:moveTo>
                  <a:cubicBezTo>
                    <a:pt x="4233" y="65"/>
                    <a:pt x="3987" y="171"/>
                    <a:pt x="3766" y="293"/>
                  </a:cubicBezTo>
                  <a:cubicBezTo>
                    <a:pt x="4664" y="2219"/>
                    <a:pt x="5345" y="4219"/>
                    <a:pt x="5823" y="6294"/>
                  </a:cubicBezTo>
                  <a:cubicBezTo>
                    <a:pt x="5780" y="6305"/>
                    <a:pt x="5737" y="6319"/>
                    <a:pt x="5691" y="6333"/>
                  </a:cubicBezTo>
                  <a:cubicBezTo>
                    <a:pt x="5920" y="6590"/>
                    <a:pt x="6140" y="6858"/>
                    <a:pt x="6362" y="7125"/>
                  </a:cubicBezTo>
                  <a:cubicBezTo>
                    <a:pt x="6601" y="6883"/>
                    <a:pt x="6718" y="6622"/>
                    <a:pt x="6764" y="6351"/>
                  </a:cubicBezTo>
                  <a:cubicBezTo>
                    <a:pt x="6201" y="4162"/>
                    <a:pt x="5431" y="2036"/>
                    <a:pt x="4443" y="0"/>
                  </a:cubicBezTo>
                  <a:close/>
                  <a:moveTo>
                    <a:pt x="4900" y="7275"/>
                  </a:moveTo>
                  <a:cubicBezTo>
                    <a:pt x="4582" y="7381"/>
                    <a:pt x="3902" y="7435"/>
                    <a:pt x="3762" y="7460"/>
                  </a:cubicBezTo>
                  <a:cubicBezTo>
                    <a:pt x="2692" y="7671"/>
                    <a:pt x="1619" y="7813"/>
                    <a:pt x="535" y="7910"/>
                  </a:cubicBezTo>
                  <a:cubicBezTo>
                    <a:pt x="367" y="7924"/>
                    <a:pt x="182" y="7967"/>
                    <a:pt x="0" y="8027"/>
                  </a:cubicBezTo>
                  <a:cubicBezTo>
                    <a:pt x="100" y="8301"/>
                    <a:pt x="268" y="8601"/>
                    <a:pt x="446" y="8811"/>
                  </a:cubicBezTo>
                  <a:cubicBezTo>
                    <a:pt x="1458" y="8690"/>
                    <a:pt x="2464" y="8523"/>
                    <a:pt x="3463" y="8301"/>
                  </a:cubicBezTo>
                  <a:cubicBezTo>
                    <a:pt x="4119" y="8155"/>
                    <a:pt x="4875" y="8010"/>
                    <a:pt x="5523" y="7699"/>
                  </a:cubicBezTo>
                  <a:cubicBezTo>
                    <a:pt x="5416" y="7564"/>
                    <a:pt x="5306" y="7424"/>
                    <a:pt x="5196" y="7286"/>
                  </a:cubicBezTo>
                  <a:lnTo>
                    <a:pt x="5128" y="7286"/>
                  </a:lnTo>
                  <a:cubicBezTo>
                    <a:pt x="5053" y="7286"/>
                    <a:pt x="4978" y="7282"/>
                    <a:pt x="4900" y="7275"/>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37"/>
            <p:cNvSpPr/>
            <p:nvPr/>
          </p:nvSpPr>
          <p:spPr>
            <a:xfrm>
              <a:off x="-65375" y="3305650"/>
              <a:ext cx="29200" cy="34150"/>
            </a:xfrm>
            <a:custGeom>
              <a:avLst/>
              <a:gdLst/>
              <a:ahLst/>
              <a:cxnLst/>
              <a:rect l="l" t="t" r="r" b="b"/>
              <a:pathLst>
                <a:path w="1168" h="1366" extrusionOk="0">
                  <a:moveTo>
                    <a:pt x="496" y="0"/>
                  </a:moveTo>
                  <a:cubicBezTo>
                    <a:pt x="468" y="8"/>
                    <a:pt x="440" y="15"/>
                    <a:pt x="411" y="25"/>
                  </a:cubicBezTo>
                  <a:cubicBezTo>
                    <a:pt x="457" y="204"/>
                    <a:pt x="500" y="389"/>
                    <a:pt x="532" y="578"/>
                  </a:cubicBezTo>
                  <a:cubicBezTo>
                    <a:pt x="578" y="828"/>
                    <a:pt x="333" y="938"/>
                    <a:pt x="1" y="953"/>
                  </a:cubicBezTo>
                  <a:cubicBezTo>
                    <a:pt x="111" y="1091"/>
                    <a:pt x="221" y="1231"/>
                    <a:pt x="328" y="1366"/>
                  </a:cubicBezTo>
                  <a:cubicBezTo>
                    <a:pt x="624" y="1227"/>
                    <a:pt x="899" y="1052"/>
                    <a:pt x="1131" y="828"/>
                  </a:cubicBezTo>
                  <a:cubicBezTo>
                    <a:pt x="1146" y="817"/>
                    <a:pt x="1156" y="806"/>
                    <a:pt x="1167" y="792"/>
                  </a:cubicBezTo>
                  <a:cubicBezTo>
                    <a:pt x="945" y="525"/>
                    <a:pt x="725" y="257"/>
                    <a:pt x="496"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37"/>
            <p:cNvSpPr/>
            <p:nvPr/>
          </p:nvSpPr>
          <p:spPr>
            <a:xfrm>
              <a:off x="-517950" y="3165500"/>
              <a:ext cx="439050" cy="151925"/>
            </a:xfrm>
            <a:custGeom>
              <a:avLst/>
              <a:gdLst/>
              <a:ahLst/>
              <a:cxnLst/>
              <a:rect l="l" t="t" r="r" b="b"/>
              <a:pathLst>
                <a:path w="17562" h="6077" extrusionOk="0">
                  <a:moveTo>
                    <a:pt x="8412" y="1"/>
                  </a:moveTo>
                  <a:cubicBezTo>
                    <a:pt x="5492" y="1"/>
                    <a:pt x="2599" y="667"/>
                    <a:pt x="186" y="2422"/>
                  </a:cubicBezTo>
                  <a:cubicBezTo>
                    <a:pt x="0" y="2561"/>
                    <a:pt x="232" y="2775"/>
                    <a:pt x="593" y="2946"/>
                  </a:cubicBezTo>
                  <a:cubicBezTo>
                    <a:pt x="909" y="2732"/>
                    <a:pt x="1263" y="2543"/>
                    <a:pt x="1651" y="2379"/>
                  </a:cubicBezTo>
                  <a:cubicBezTo>
                    <a:pt x="3759" y="1474"/>
                    <a:pt x="6223" y="932"/>
                    <a:pt x="8497" y="750"/>
                  </a:cubicBezTo>
                  <a:cubicBezTo>
                    <a:pt x="8808" y="725"/>
                    <a:pt x="9108" y="714"/>
                    <a:pt x="9403" y="714"/>
                  </a:cubicBezTo>
                  <a:cubicBezTo>
                    <a:pt x="12752" y="714"/>
                    <a:pt x="15340" y="2265"/>
                    <a:pt x="17562" y="4494"/>
                  </a:cubicBezTo>
                  <a:cubicBezTo>
                    <a:pt x="17430" y="3984"/>
                    <a:pt x="17284" y="3478"/>
                    <a:pt x="17123" y="2978"/>
                  </a:cubicBezTo>
                  <a:cubicBezTo>
                    <a:pt x="15668" y="1327"/>
                    <a:pt x="13418" y="471"/>
                    <a:pt x="11065" y="172"/>
                  </a:cubicBezTo>
                  <a:cubicBezTo>
                    <a:pt x="10188" y="62"/>
                    <a:pt x="9300" y="1"/>
                    <a:pt x="8412" y="1"/>
                  </a:cubicBezTo>
                  <a:close/>
                  <a:moveTo>
                    <a:pt x="16260" y="4497"/>
                  </a:moveTo>
                  <a:lnTo>
                    <a:pt x="16260" y="4497"/>
                  </a:lnTo>
                  <a:cubicBezTo>
                    <a:pt x="16460" y="4939"/>
                    <a:pt x="16609" y="5432"/>
                    <a:pt x="16706" y="5966"/>
                  </a:cubicBezTo>
                  <a:cubicBezTo>
                    <a:pt x="16713" y="6006"/>
                    <a:pt x="16728" y="6042"/>
                    <a:pt x="16745" y="6077"/>
                  </a:cubicBezTo>
                  <a:cubicBezTo>
                    <a:pt x="17016" y="6016"/>
                    <a:pt x="17287" y="5952"/>
                    <a:pt x="17558" y="5888"/>
                  </a:cubicBezTo>
                  <a:cubicBezTo>
                    <a:pt x="17148" y="5400"/>
                    <a:pt x="16720" y="4929"/>
                    <a:pt x="16260" y="4497"/>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37"/>
            <p:cNvSpPr/>
            <p:nvPr/>
          </p:nvSpPr>
          <p:spPr>
            <a:xfrm>
              <a:off x="-503150" y="3183350"/>
              <a:ext cx="432275" cy="129350"/>
            </a:xfrm>
            <a:custGeom>
              <a:avLst/>
              <a:gdLst/>
              <a:ahLst/>
              <a:cxnLst/>
              <a:rect l="l" t="t" r="r" b="b"/>
              <a:pathLst>
                <a:path w="17291" h="5174" extrusionOk="0">
                  <a:moveTo>
                    <a:pt x="8811" y="0"/>
                  </a:moveTo>
                  <a:cubicBezTo>
                    <a:pt x="8516" y="0"/>
                    <a:pt x="8216" y="11"/>
                    <a:pt x="7905" y="36"/>
                  </a:cubicBezTo>
                  <a:cubicBezTo>
                    <a:pt x="5631" y="218"/>
                    <a:pt x="3167" y="760"/>
                    <a:pt x="1059" y="1665"/>
                  </a:cubicBezTo>
                  <a:cubicBezTo>
                    <a:pt x="671" y="1829"/>
                    <a:pt x="317" y="2018"/>
                    <a:pt x="1" y="2232"/>
                  </a:cubicBezTo>
                  <a:cubicBezTo>
                    <a:pt x="300" y="2371"/>
                    <a:pt x="689" y="2478"/>
                    <a:pt x="1002" y="2478"/>
                  </a:cubicBezTo>
                  <a:cubicBezTo>
                    <a:pt x="1173" y="2478"/>
                    <a:pt x="1319" y="2446"/>
                    <a:pt x="1419" y="2375"/>
                  </a:cubicBezTo>
                  <a:cubicBezTo>
                    <a:pt x="3281" y="1020"/>
                    <a:pt x="6112" y="146"/>
                    <a:pt x="8801" y="146"/>
                  </a:cubicBezTo>
                  <a:cubicBezTo>
                    <a:pt x="11742" y="146"/>
                    <a:pt x="14513" y="1187"/>
                    <a:pt x="15668" y="3783"/>
                  </a:cubicBezTo>
                  <a:cubicBezTo>
                    <a:pt x="16128" y="4215"/>
                    <a:pt x="16556" y="4686"/>
                    <a:pt x="16966" y="5174"/>
                  </a:cubicBezTo>
                  <a:cubicBezTo>
                    <a:pt x="17073" y="5145"/>
                    <a:pt x="17184" y="5117"/>
                    <a:pt x="17291" y="5088"/>
                  </a:cubicBezTo>
                  <a:cubicBezTo>
                    <a:pt x="17251" y="4943"/>
                    <a:pt x="17216" y="4807"/>
                    <a:pt x="17202" y="4739"/>
                  </a:cubicBezTo>
                  <a:cubicBezTo>
                    <a:pt x="17130" y="4418"/>
                    <a:pt x="17055" y="4097"/>
                    <a:pt x="16970" y="3780"/>
                  </a:cubicBezTo>
                  <a:cubicBezTo>
                    <a:pt x="14748" y="1551"/>
                    <a:pt x="12160" y="0"/>
                    <a:pt x="8811"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37"/>
            <p:cNvSpPr/>
            <p:nvPr/>
          </p:nvSpPr>
          <p:spPr>
            <a:xfrm>
              <a:off x="-99325" y="3312675"/>
              <a:ext cx="30775" cy="16525"/>
            </a:xfrm>
            <a:custGeom>
              <a:avLst/>
              <a:gdLst/>
              <a:ahLst/>
              <a:cxnLst/>
              <a:rect l="l" t="t" r="r" b="b"/>
              <a:pathLst>
                <a:path w="1231" h="661" extrusionOk="0">
                  <a:moveTo>
                    <a:pt x="813" y="1"/>
                  </a:moveTo>
                  <a:cubicBezTo>
                    <a:pt x="542" y="65"/>
                    <a:pt x="271" y="129"/>
                    <a:pt x="0" y="190"/>
                  </a:cubicBezTo>
                  <a:cubicBezTo>
                    <a:pt x="150" y="433"/>
                    <a:pt x="624" y="611"/>
                    <a:pt x="1063" y="661"/>
                  </a:cubicBezTo>
                  <a:cubicBezTo>
                    <a:pt x="1141" y="632"/>
                    <a:pt x="1199" y="600"/>
                    <a:pt x="1216" y="568"/>
                  </a:cubicBezTo>
                  <a:cubicBezTo>
                    <a:pt x="1223" y="554"/>
                    <a:pt x="1227" y="532"/>
                    <a:pt x="1230" y="511"/>
                  </a:cubicBezTo>
                  <a:cubicBezTo>
                    <a:pt x="1092" y="340"/>
                    <a:pt x="952" y="168"/>
                    <a:pt x="813"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37"/>
            <p:cNvSpPr/>
            <p:nvPr/>
          </p:nvSpPr>
          <p:spPr>
            <a:xfrm>
              <a:off x="-79000" y="3310550"/>
              <a:ext cx="10800" cy="14900"/>
            </a:xfrm>
            <a:custGeom>
              <a:avLst/>
              <a:gdLst/>
              <a:ahLst/>
              <a:cxnLst/>
              <a:rect l="l" t="t" r="r" b="b"/>
              <a:pathLst>
                <a:path w="432" h="596" extrusionOk="0">
                  <a:moveTo>
                    <a:pt x="325" y="0"/>
                  </a:moveTo>
                  <a:cubicBezTo>
                    <a:pt x="218" y="29"/>
                    <a:pt x="107" y="57"/>
                    <a:pt x="0" y="86"/>
                  </a:cubicBezTo>
                  <a:cubicBezTo>
                    <a:pt x="139" y="253"/>
                    <a:pt x="279" y="425"/>
                    <a:pt x="417" y="596"/>
                  </a:cubicBezTo>
                  <a:cubicBezTo>
                    <a:pt x="432" y="464"/>
                    <a:pt x="378" y="218"/>
                    <a:pt x="325"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37"/>
            <p:cNvSpPr/>
            <p:nvPr/>
          </p:nvSpPr>
          <p:spPr>
            <a:xfrm>
              <a:off x="-89900" y="3239950"/>
              <a:ext cx="33650" cy="61875"/>
            </a:xfrm>
            <a:custGeom>
              <a:avLst/>
              <a:gdLst/>
              <a:ahLst/>
              <a:cxnLst/>
              <a:rect l="l" t="t" r="r" b="b"/>
              <a:pathLst>
                <a:path w="1346" h="2475" extrusionOk="0">
                  <a:moveTo>
                    <a:pt x="1" y="0"/>
                  </a:moveTo>
                  <a:lnTo>
                    <a:pt x="1" y="0"/>
                  </a:lnTo>
                  <a:cubicBezTo>
                    <a:pt x="162" y="500"/>
                    <a:pt x="308" y="1006"/>
                    <a:pt x="440" y="1516"/>
                  </a:cubicBezTo>
                  <a:cubicBezTo>
                    <a:pt x="750" y="1823"/>
                    <a:pt x="1049" y="2144"/>
                    <a:pt x="1345" y="2475"/>
                  </a:cubicBezTo>
                  <a:cubicBezTo>
                    <a:pt x="1067" y="1502"/>
                    <a:pt x="600" y="681"/>
                    <a:pt x="1"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37"/>
            <p:cNvSpPr/>
            <p:nvPr/>
          </p:nvSpPr>
          <p:spPr>
            <a:xfrm>
              <a:off x="-78925" y="3277825"/>
              <a:ext cx="23825" cy="32750"/>
            </a:xfrm>
            <a:custGeom>
              <a:avLst/>
              <a:gdLst/>
              <a:ahLst/>
              <a:cxnLst/>
              <a:rect l="l" t="t" r="r" b="b"/>
              <a:pathLst>
                <a:path w="953" h="1310" extrusionOk="0">
                  <a:moveTo>
                    <a:pt x="1" y="1"/>
                  </a:moveTo>
                  <a:lnTo>
                    <a:pt x="1" y="1"/>
                  </a:lnTo>
                  <a:cubicBezTo>
                    <a:pt x="86" y="318"/>
                    <a:pt x="161" y="639"/>
                    <a:pt x="233" y="960"/>
                  </a:cubicBezTo>
                  <a:cubicBezTo>
                    <a:pt x="247" y="1028"/>
                    <a:pt x="282" y="1164"/>
                    <a:pt x="322" y="1309"/>
                  </a:cubicBezTo>
                  <a:cubicBezTo>
                    <a:pt x="532" y="1256"/>
                    <a:pt x="742" y="1199"/>
                    <a:pt x="953" y="1138"/>
                  </a:cubicBezTo>
                  <a:cubicBezTo>
                    <a:pt x="939" y="1078"/>
                    <a:pt x="924" y="1021"/>
                    <a:pt x="906" y="960"/>
                  </a:cubicBezTo>
                  <a:cubicBezTo>
                    <a:pt x="610" y="629"/>
                    <a:pt x="311" y="308"/>
                    <a:pt x="1"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37"/>
            <p:cNvSpPr/>
            <p:nvPr/>
          </p:nvSpPr>
          <p:spPr>
            <a:xfrm>
              <a:off x="-70900" y="3306250"/>
              <a:ext cx="20000" cy="23225"/>
            </a:xfrm>
            <a:custGeom>
              <a:avLst/>
              <a:gdLst/>
              <a:ahLst/>
              <a:cxnLst/>
              <a:rect l="l" t="t" r="r" b="b"/>
              <a:pathLst>
                <a:path w="800" h="929" extrusionOk="0">
                  <a:moveTo>
                    <a:pt x="632" y="1"/>
                  </a:moveTo>
                  <a:cubicBezTo>
                    <a:pt x="421" y="62"/>
                    <a:pt x="211" y="119"/>
                    <a:pt x="1" y="172"/>
                  </a:cubicBezTo>
                  <a:cubicBezTo>
                    <a:pt x="54" y="390"/>
                    <a:pt x="108" y="636"/>
                    <a:pt x="93" y="768"/>
                  </a:cubicBezTo>
                  <a:lnTo>
                    <a:pt x="222" y="929"/>
                  </a:lnTo>
                  <a:cubicBezTo>
                    <a:pt x="554" y="914"/>
                    <a:pt x="799" y="804"/>
                    <a:pt x="753" y="554"/>
                  </a:cubicBezTo>
                  <a:cubicBezTo>
                    <a:pt x="721" y="365"/>
                    <a:pt x="678" y="180"/>
                    <a:pt x="632"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5" name="Google Shape;1165;p37"/>
          <p:cNvGrpSpPr/>
          <p:nvPr/>
        </p:nvGrpSpPr>
        <p:grpSpPr>
          <a:xfrm>
            <a:off x="7840615" y="4679711"/>
            <a:ext cx="1745583" cy="230173"/>
            <a:chOff x="1394800" y="3522000"/>
            <a:chExt cx="1048650" cy="138275"/>
          </a:xfrm>
        </p:grpSpPr>
        <p:sp>
          <p:nvSpPr>
            <p:cNvPr id="1166" name="Google Shape;1166;p37"/>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37"/>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37"/>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37"/>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37"/>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37"/>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37"/>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37"/>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37"/>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1147;p37">
            <a:extLst>
              <a:ext uri="{FF2B5EF4-FFF2-40B4-BE49-F238E27FC236}">
                <a16:creationId xmlns:a16="http://schemas.microsoft.com/office/drawing/2014/main" id="{0F964A7B-CDA3-495D-84F4-E0BAB32F8ACC}"/>
              </a:ext>
            </a:extLst>
          </p:cNvPr>
          <p:cNvSpPr txBox="1">
            <a:spLocks/>
          </p:cNvSpPr>
          <p:nvPr/>
        </p:nvSpPr>
        <p:spPr>
          <a:xfrm>
            <a:off x="376077" y="3037776"/>
            <a:ext cx="2771226" cy="406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2"/>
              </a:buClr>
              <a:buSzPts val="1600"/>
              <a:buFont typeface="Muli"/>
              <a:buNone/>
              <a:defRPr sz="2000" b="1" i="0" u="none" strike="noStrike" cap="none">
                <a:solidFill>
                  <a:schemeClr val="dk1"/>
                </a:solidFill>
                <a:latin typeface="Itim"/>
                <a:ea typeface="Itim"/>
                <a:cs typeface="Itim"/>
                <a:sym typeface="Itim"/>
              </a:defRPr>
            </a:lvl1pPr>
            <a:lvl2pPr marL="914400" marR="0" lvl="1"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2pPr>
            <a:lvl3pPr marL="1371600" marR="0" lvl="2"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3pPr>
            <a:lvl4pPr marL="1828800" marR="0" lvl="3"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4pPr>
            <a:lvl5pPr marL="2286000" marR="0" lvl="4"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5pPr>
            <a:lvl6pPr marL="2743200" marR="0" lvl="5"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6pPr>
            <a:lvl7pPr marL="3200400" marR="0" lvl="6"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7pPr>
            <a:lvl8pPr marL="3657600" marR="0" lvl="7"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8pPr>
            <a:lvl9pPr marL="4114800" marR="0" lvl="8"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9pPr>
          </a:lstStyle>
          <a:p>
            <a:pPr marL="0" indent="0"/>
            <a:r>
              <a:rPr lang="en-ID" sz="1600" dirty="0" err="1">
                <a:solidFill>
                  <a:schemeClr val="accent3">
                    <a:lumMod val="50000"/>
                  </a:schemeClr>
                </a:solidFill>
              </a:rPr>
              <a:t>Fungsi</a:t>
            </a:r>
            <a:r>
              <a:rPr lang="en-ID" sz="1600" dirty="0">
                <a:solidFill>
                  <a:schemeClr val="accent3">
                    <a:lumMod val="50000"/>
                  </a:schemeClr>
                </a:solidFill>
              </a:rPr>
              <a:t> </a:t>
            </a:r>
            <a:r>
              <a:rPr lang="en-ID" sz="1600" dirty="0" err="1">
                <a:solidFill>
                  <a:schemeClr val="accent3">
                    <a:lumMod val="50000"/>
                  </a:schemeClr>
                </a:solidFill>
              </a:rPr>
              <a:t>bagi</a:t>
            </a:r>
            <a:r>
              <a:rPr lang="en-ID" sz="1600" dirty="0">
                <a:solidFill>
                  <a:schemeClr val="accent3">
                    <a:lumMod val="50000"/>
                  </a:schemeClr>
                </a:solidFill>
              </a:rPr>
              <a:t> </a:t>
            </a:r>
            <a:r>
              <a:rPr lang="en-ID" sz="1600" dirty="0" err="1">
                <a:solidFill>
                  <a:schemeClr val="accent3">
                    <a:lumMod val="50000"/>
                  </a:schemeClr>
                </a:solidFill>
              </a:rPr>
              <a:t>Wajib</a:t>
            </a:r>
            <a:r>
              <a:rPr lang="en-ID" sz="1600" dirty="0">
                <a:solidFill>
                  <a:schemeClr val="accent3">
                    <a:lumMod val="50000"/>
                  </a:schemeClr>
                </a:solidFill>
              </a:rPr>
              <a:t> </a:t>
            </a:r>
            <a:r>
              <a:rPr lang="en-ID" sz="1600" dirty="0" err="1">
                <a:solidFill>
                  <a:schemeClr val="accent3">
                    <a:lumMod val="50000"/>
                  </a:schemeClr>
                </a:solidFill>
              </a:rPr>
              <a:t>Pajak</a:t>
            </a:r>
            <a:endParaRPr lang="en-ID" sz="1600" dirty="0">
              <a:solidFill>
                <a:schemeClr val="accent3">
                  <a:lumMod val="50000"/>
                </a:schemeClr>
              </a:solidFill>
            </a:endParaRPr>
          </a:p>
        </p:txBody>
      </p:sp>
      <p:sp>
        <p:nvSpPr>
          <p:cNvPr id="53" name="Google Shape;1148;p37">
            <a:extLst>
              <a:ext uri="{FF2B5EF4-FFF2-40B4-BE49-F238E27FC236}">
                <a16:creationId xmlns:a16="http://schemas.microsoft.com/office/drawing/2014/main" id="{443D892D-5E12-4E9B-94AE-F4EEF747DA11}"/>
              </a:ext>
            </a:extLst>
          </p:cNvPr>
          <p:cNvSpPr txBox="1">
            <a:spLocks/>
          </p:cNvSpPr>
          <p:nvPr/>
        </p:nvSpPr>
        <p:spPr>
          <a:xfrm>
            <a:off x="362965" y="3353847"/>
            <a:ext cx="3382099" cy="112930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1pPr>
            <a:lvl2pPr marL="914400" marR="0" lvl="1"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2pPr>
            <a:lvl3pPr marL="1371600" marR="0" lvl="2"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3pPr>
            <a:lvl4pPr marL="1828800" marR="0" lvl="3"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4pPr>
            <a:lvl5pPr marL="2286000" marR="0" lvl="4"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5pPr>
            <a:lvl6pPr marL="2743200" marR="0" lvl="5"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6pPr>
            <a:lvl7pPr marL="3200400" marR="0" lvl="6"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7pPr>
            <a:lvl8pPr marL="3657600" marR="0" lvl="7"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8pPr>
            <a:lvl9pPr marL="4114800" marR="0" lvl="8" indent="-330200" algn="ctr" rtl="0">
              <a:lnSpc>
                <a:spcPct val="100000"/>
              </a:lnSpc>
              <a:spcBef>
                <a:spcPts val="0"/>
              </a:spcBef>
              <a:spcAft>
                <a:spcPts val="0"/>
              </a:spcAft>
              <a:buClr>
                <a:schemeClr val="dk2"/>
              </a:buClr>
              <a:buSzPts val="1600"/>
              <a:buFont typeface="Muli"/>
              <a:buNone/>
              <a:defRPr sz="1600" b="0" i="0" u="none" strike="noStrike" cap="none">
                <a:solidFill>
                  <a:schemeClr val="dk2"/>
                </a:solidFill>
                <a:latin typeface="Muli"/>
                <a:ea typeface="Muli"/>
                <a:cs typeface="Muli"/>
                <a:sym typeface="Muli"/>
              </a:defRPr>
            </a:lvl9pPr>
          </a:lstStyle>
          <a:p>
            <a:pPr marL="0" indent="0"/>
            <a:r>
              <a:rPr lang="en-US" sz="1200" dirty="0">
                <a:latin typeface="Itim" panose="020B0604020202020204" charset="-34"/>
                <a:cs typeface="Itim" panose="020B0604020202020204" charset="-34"/>
              </a:rPr>
              <a:t>Sarana </a:t>
            </a:r>
            <a:r>
              <a:rPr lang="en-US" sz="1200" dirty="0" err="1">
                <a:latin typeface="Itim" panose="020B0604020202020204" charset="-34"/>
                <a:cs typeface="Itim" panose="020B0604020202020204" charset="-34"/>
              </a:rPr>
              <a:t>melaporkan</a:t>
            </a:r>
            <a:r>
              <a:rPr lang="en-US" sz="1200" dirty="0">
                <a:latin typeface="Itim" panose="020B0604020202020204" charset="-34"/>
                <a:cs typeface="Itim" panose="020B0604020202020204" charset="-34"/>
              </a:rPr>
              <a:t> dan </a:t>
            </a:r>
            <a:r>
              <a:rPr lang="en-US" sz="1200" dirty="0" err="1">
                <a:latin typeface="Itim" panose="020B0604020202020204" charset="-34"/>
                <a:cs typeface="Itim" panose="020B0604020202020204" charset="-34"/>
              </a:rPr>
              <a:t>mempertanggungjawabkan</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perhitungan</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jumlah</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pajak</a:t>
            </a:r>
            <a:r>
              <a:rPr lang="en-US" sz="1200" dirty="0">
                <a:latin typeface="Itim" panose="020B0604020202020204" charset="-34"/>
                <a:cs typeface="Itim" panose="020B0604020202020204" charset="-34"/>
              </a:rPr>
              <a:t> yang </a:t>
            </a:r>
            <a:r>
              <a:rPr lang="en-US" sz="1200" dirty="0" err="1">
                <a:latin typeface="Itim" panose="020B0604020202020204" charset="-34"/>
                <a:cs typeface="Itim" panose="020B0604020202020204" charset="-34"/>
              </a:rPr>
              <a:t>sebenarnya</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terutang</a:t>
            </a:r>
            <a:r>
              <a:rPr lang="en-US" sz="1200" dirty="0">
                <a:latin typeface="Itim" panose="020B0604020202020204" charset="-34"/>
                <a:cs typeface="Itim" panose="020B0604020202020204" charset="-34"/>
              </a:rPr>
              <a:t> dan </a:t>
            </a:r>
            <a:r>
              <a:rPr lang="en-US" sz="1200" dirty="0" err="1">
                <a:latin typeface="Itim" panose="020B0604020202020204" charset="-34"/>
                <a:cs typeface="Itim" panose="020B0604020202020204" charset="-34"/>
              </a:rPr>
              <a:t>untuk</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melaporkan</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tentang</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pembayaran</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pelunasan</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pajak</a:t>
            </a:r>
            <a:r>
              <a:rPr lang="en-US" sz="1200" dirty="0">
                <a:latin typeface="Itim" panose="020B0604020202020204" charset="-34"/>
                <a:cs typeface="Itim" panose="020B0604020202020204" charset="-34"/>
              </a:rPr>
              <a:t> yang </a:t>
            </a:r>
            <a:r>
              <a:rPr lang="en-US" sz="1200" dirty="0" err="1">
                <a:latin typeface="Itim" panose="020B0604020202020204" charset="-34"/>
                <a:cs typeface="Itim" panose="020B0604020202020204" charset="-34"/>
              </a:rPr>
              <a:t>telah</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dilaksanakan</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sendiri</a:t>
            </a:r>
            <a:r>
              <a:rPr lang="en-US" sz="1200" dirty="0">
                <a:latin typeface="Itim" panose="020B0604020202020204" charset="-34"/>
                <a:cs typeface="Itim" panose="020B0604020202020204" charset="-34"/>
              </a:rPr>
              <a:t> dan/</a:t>
            </a:r>
            <a:r>
              <a:rPr lang="en-US" sz="1200" dirty="0" err="1">
                <a:latin typeface="Itim" panose="020B0604020202020204" charset="-34"/>
                <a:cs typeface="Itim" panose="020B0604020202020204" charset="-34"/>
              </a:rPr>
              <a:t>atau</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pemotong</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dalam</a:t>
            </a:r>
            <a:r>
              <a:rPr lang="en-US" sz="1200" dirty="0">
                <a:latin typeface="Itim" panose="020B0604020202020204" charset="-34"/>
                <a:cs typeface="Itim" panose="020B0604020202020204" charset="-34"/>
              </a:rPr>
              <a:t> 1 </a:t>
            </a:r>
            <a:r>
              <a:rPr lang="en-US" sz="1200" dirty="0" err="1">
                <a:latin typeface="Itim" panose="020B0604020202020204" charset="-34"/>
                <a:cs typeface="Itim" panose="020B0604020202020204" charset="-34"/>
              </a:rPr>
              <a:t>th</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pajak</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penghasilan</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harta</a:t>
            </a:r>
            <a:r>
              <a:rPr lang="en-US" sz="1200" dirty="0">
                <a:latin typeface="Itim" panose="020B0604020202020204" charset="-34"/>
                <a:cs typeface="Itim" panose="020B0604020202020204" charset="-34"/>
              </a:rPr>
              <a:t> dan </a:t>
            </a:r>
            <a:r>
              <a:rPr lang="en-US" sz="1200" dirty="0" err="1">
                <a:latin typeface="Itim" panose="020B0604020202020204" charset="-34"/>
                <a:cs typeface="Itim" panose="020B0604020202020204" charset="-34"/>
              </a:rPr>
              <a:t>kewajiban</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pembayaran</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dari</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pemotong</a:t>
            </a:r>
            <a:r>
              <a:rPr lang="en-US" sz="1200" dirty="0">
                <a:latin typeface="Itim" panose="020B0604020202020204" charset="-34"/>
                <a:cs typeface="Itim" panose="020B0604020202020204" charset="-34"/>
              </a:rPr>
              <a:t>.</a:t>
            </a:r>
            <a:endParaRPr lang="en-ID" sz="1200" dirty="0">
              <a:latin typeface="Itim" panose="020B0604020202020204" charset="-34"/>
              <a:cs typeface="Itim" panose="020B0604020202020204" charset="-34"/>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20"/>
        <p:cNvGrpSpPr/>
        <p:nvPr/>
      </p:nvGrpSpPr>
      <p:grpSpPr>
        <a:xfrm>
          <a:off x="0" y="0"/>
          <a:ext cx="0" cy="0"/>
          <a:chOff x="0" y="0"/>
          <a:chExt cx="0" cy="0"/>
        </a:xfrm>
      </p:grpSpPr>
      <p:grpSp>
        <p:nvGrpSpPr>
          <p:cNvPr id="2221" name="Google Shape;2221;p53"/>
          <p:cNvGrpSpPr/>
          <p:nvPr/>
        </p:nvGrpSpPr>
        <p:grpSpPr>
          <a:xfrm rot="889388">
            <a:off x="1897343" y="2064561"/>
            <a:ext cx="584046" cy="351121"/>
            <a:chOff x="4345425" y="2175475"/>
            <a:chExt cx="800750" cy="176025"/>
          </a:xfrm>
        </p:grpSpPr>
        <p:sp>
          <p:nvSpPr>
            <p:cNvPr id="2222" name="Google Shape;2222;p53"/>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53"/>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24" name="Google Shape;2224;p53"/>
          <p:cNvGrpSpPr/>
          <p:nvPr/>
        </p:nvGrpSpPr>
        <p:grpSpPr>
          <a:xfrm rot="889388">
            <a:off x="4309743" y="2064561"/>
            <a:ext cx="584046" cy="351121"/>
            <a:chOff x="4345425" y="2175475"/>
            <a:chExt cx="800750" cy="176025"/>
          </a:xfrm>
        </p:grpSpPr>
        <p:sp>
          <p:nvSpPr>
            <p:cNvPr id="2225" name="Google Shape;2225;p53"/>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53"/>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27" name="Google Shape;2227;p53"/>
          <p:cNvSpPr/>
          <p:nvPr/>
        </p:nvSpPr>
        <p:spPr>
          <a:xfrm rot="889388">
            <a:off x="6656991" y="2104569"/>
            <a:ext cx="584046" cy="310329"/>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53"/>
          <p:cNvSpPr txBox="1"/>
          <p:nvPr/>
        </p:nvSpPr>
        <p:spPr>
          <a:xfrm>
            <a:off x="3713025" y="1934750"/>
            <a:ext cx="1726200" cy="2283300"/>
          </a:xfrm>
          <a:prstGeom prst="rect">
            <a:avLst/>
          </a:prstGeom>
          <a:noFill/>
          <a:ln>
            <a:noFill/>
          </a:ln>
        </p:spPr>
        <p:txBody>
          <a:bodyPr spcFirstLastPara="1" wrap="square" lIns="0" tIns="6025" rIns="0" bIns="0" anchor="ctr" anchorCtr="0">
            <a:noAutofit/>
          </a:bodyPr>
          <a:lstStyle/>
          <a:p>
            <a:pPr marL="0" marR="0" lvl="0" indent="0" algn="ctr" rtl="0">
              <a:lnSpc>
                <a:spcPct val="100000"/>
              </a:lnSpc>
              <a:spcBef>
                <a:spcPts val="0"/>
              </a:spcBef>
              <a:spcAft>
                <a:spcPts val="0"/>
              </a:spcAft>
              <a:buNone/>
            </a:pPr>
            <a:r>
              <a:rPr lang="en-ID" sz="1200" b="0" i="0" dirty="0" err="1">
                <a:solidFill>
                  <a:srgbClr val="636363"/>
                </a:solidFill>
                <a:effectLst/>
                <a:latin typeface="Itim" panose="020B0604020202020204" charset="-34"/>
                <a:cs typeface="Itim" panose="020B0604020202020204" charset="-34"/>
              </a:rPr>
              <a:t>digunakan</a:t>
            </a:r>
            <a:r>
              <a:rPr lang="en-ID" sz="1200" b="0" i="0" dirty="0">
                <a:solidFill>
                  <a:srgbClr val="636363"/>
                </a:solidFill>
                <a:effectLst/>
                <a:latin typeface="Itim" panose="020B0604020202020204" charset="-34"/>
                <a:cs typeface="Itim" panose="020B0604020202020204" charset="-34"/>
              </a:rPr>
              <a:t> oleh </a:t>
            </a:r>
            <a:r>
              <a:rPr lang="en-ID" sz="1200" b="0" i="0" dirty="0" err="1">
                <a:solidFill>
                  <a:srgbClr val="636363"/>
                </a:solidFill>
                <a:effectLst/>
                <a:latin typeface="Itim" panose="020B0604020202020204" charset="-34"/>
                <a:cs typeface="Itim" panose="020B0604020202020204" charset="-34"/>
              </a:rPr>
              <a:t>Wajib</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Pajak</a:t>
            </a:r>
            <a:r>
              <a:rPr lang="en-ID" sz="1200" b="0" i="0" dirty="0">
                <a:solidFill>
                  <a:srgbClr val="636363"/>
                </a:solidFill>
                <a:effectLst/>
                <a:latin typeface="Itim" panose="020B0604020202020204" charset="-34"/>
                <a:cs typeface="Itim" panose="020B0604020202020204" charset="-34"/>
              </a:rPr>
              <a:t> Orang </a:t>
            </a:r>
            <a:r>
              <a:rPr lang="en-ID" sz="1200" b="0" i="0" dirty="0" err="1">
                <a:solidFill>
                  <a:srgbClr val="636363"/>
                </a:solidFill>
                <a:effectLst/>
                <a:latin typeface="Itim" panose="020B0604020202020204" charset="-34"/>
                <a:cs typeface="Itim" panose="020B0604020202020204" charset="-34"/>
              </a:rPr>
              <a:t>Pribadi</a:t>
            </a:r>
            <a:r>
              <a:rPr lang="en-ID" sz="1200" b="0" i="0" dirty="0">
                <a:solidFill>
                  <a:srgbClr val="636363"/>
                </a:solidFill>
                <a:effectLst/>
                <a:latin typeface="Itim" panose="020B0604020202020204" charset="-34"/>
                <a:cs typeface="Itim" panose="020B0604020202020204" charset="-34"/>
              </a:rPr>
              <a:t> yang </a:t>
            </a:r>
            <a:r>
              <a:rPr lang="en-ID" sz="1200" b="0" i="0" dirty="0" err="1">
                <a:solidFill>
                  <a:srgbClr val="636363"/>
                </a:solidFill>
                <a:effectLst/>
                <a:latin typeface="Itim" panose="020B0604020202020204" charset="-34"/>
                <a:cs typeface="Itim" panose="020B0604020202020204" charset="-34"/>
              </a:rPr>
              <a:t>mempunyai</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penghasilan</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selain</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dari</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usaha</a:t>
            </a:r>
            <a:r>
              <a:rPr lang="en-ID" sz="1200" b="0" i="0" dirty="0">
                <a:solidFill>
                  <a:srgbClr val="636363"/>
                </a:solidFill>
                <a:effectLst/>
                <a:latin typeface="Itim" panose="020B0604020202020204" charset="-34"/>
                <a:cs typeface="Itim" panose="020B0604020202020204" charset="-34"/>
              </a:rPr>
              <a:t> dan/</a:t>
            </a:r>
            <a:r>
              <a:rPr lang="en-ID" sz="1200" b="0" i="0" dirty="0" err="1">
                <a:solidFill>
                  <a:srgbClr val="636363"/>
                </a:solidFill>
                <a:effectLst/>
                <a:latin typeface="Itim" panose="020B0604020202020204" charset="-34"/>
                <a:cs typeface="Itim" panose="020B0604020202020204" charset="-34"/>
              </a:rPr>
              <a:t>atau</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pekerjaan</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bebas</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dengan</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jumlah</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penghasilan</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bruto</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mencapai</a:t>
            </a:r>
            <a:r>
              <a:rPr lang="en-ID" sz="1200" b="0" i="0" dirty="0">
                <a:solidFill>
                  <a:srgbClr val="636363"/>
                </a:solidFill>
                <a:effectLst/>
                <a:latin typeface="Itim" panose="020B0604020202020204" charset="-34"/>
                <a:cs typeface="Itim" panose="020B0604020202020204" charset="-34"/>
              </a:rPr>
              <a:t> Rp60.000.000,- </a:t>
            </a:r>
            <a:r>
              <a:rPr lang="en-ID" sz="1200" b="0" i="0" dirty="0" err="1">
                <a:solidFill>
                  <a:srgbClr val="636363"/>
                </a:solidFill>
                <a:effectLst/>
                <a:latin typeface="Itim" panose="020B0604020202020204" charset="-34"/>
                <a:cs typeface="Itim" panose="020B0604020202020204" charset="-34"/>
              </a:rPr>
              <a:t>setahun</a:t>
            </a:r>
            <a:endParaRPr sz="1200" dirty="0">
              <a:solidFill>
                <a:schemeClr val="dk2"/>
              </a:solidFill>
              <a:latin typeface="Itim" panose="020B0604020202020204" charset="-34"/>
              <a:ea typeface="Muli"/>
              <a:cs typeface="Itim" panose="020B0604020202020204" charset="-34"/>
              <a:sym typeface="Muli"/>
            </a:endParaRPr>
          </a:p>
        </p:txBody>
      </p:sp>
      <p:sp>
        <p:nvSpPr>
          <p:cNvPr id="2229" name="Google Shape;2229;p53"/>
          <p:cNvSpPr txBox="1"/>
          <p:nvPr/>
        </p:nvSpPr>
        <p:spPr>
          <a:xfrm>
            <a:off x="6082550" y="1934750"/>
            <a:ext cx="1726200" cy="2283300"/>
          </a:xfrm>
          <a:prstGeom prst="rect">
            <a:avLst/>
          </a:prstGeom>
          <a:noFill/>
          <a:ln>
            <a:noFill/>
          </a:ln>
        </p:spPr>
        <p:txBody>
          <a:bodyPr spcFirstLastPara="1" wrap="square" lIns="0" tIns="6025" rIns="0" bIns="0" anchor="ctr" anchorCtr="0">
            <a:noAutofit/>
          </a:bodyPr>
          <a:lstStyle/>
          <a:p>
            <a:pPr marL="0" marR="0" lvl="0" indent="0" algn="ctr" rtl="0">
              <a:lnSpc>
                <a:spcPct val="100000"/>
              </a:lnSpc>
              <a:spcBef>
                <a:spcPts val="0"/>
              </a:spcBef>
              <a:spcAft>
                <a:spcPts val="0"/>
              </a:spcAft>
              <a:buNone/>
            </a:pPr>
            <a:r>
              <a:rPr lang="en-ID" sz="1100" b="0" i="0" dirty="0" err="1">
                <a:solidFill>
                  <a:srgbClr val="636363"/>
                </a:solidFill>
                <a:effectLst/>
                <a:latin typeface="Itim" panose="020B0604020202020204" charset="-34"/>
                <a:cs typeface="Itim" panose="020B0604020202020204" charset="-34"/>
              </a:rPr>
              <a:t>Wajib</a:t>
            </a:r>
            <a:r>
              <a:rPr lang="en-ID" sz="1100" b="0" i="0" dirty="0">
                <a:solidFill>
                  <a:srgbClr val="636363"/>
                </a:solidFill>
                <a:effectLst/>
                <a:latin typeface="Itim" panose="020B0604020202020204" charset="-34"/>
                <a:cs typeface="Itim" panose="020B0604020202020204" charset="-34"/>
              </a:rPr>
              <a:t> </a:t>
            </a:r>
            <a:r>
              <a:rPr lang="en-ID" sz="1100" b="0" i="0" dirty="0" err="1">
                <a:solidFill>
                  <a:srgbClr val="636363"/>
                </a:solidFill>
                <a:effectLst/>
                <a:latin typeface="Itim" panose="020B0604020202020204" charset="-34"/>
                <a:cs typeface="Itim" panose="020B0604020202020204" charset="-34"/>
              </a:rPr>
              <a:t>Pajak</a:t>
            </a:r>
            <a:r>
              <a:rPr lang="en-ID" sz="1100" b="0" i="0" dirty="0">
                <a:solidFill>
                  <a:srgbClr val="636363"/>
                </a:solidFill>
                <a:effectLst/>
                <a:latin typeface="Itim" panose="020B0604020202020204" charset="-34"/>
                <a:cs typeface="Itim" panose="020B0604020202020204" charset="-34"/>
              </a:rPr>
              <a:t> Orang </a:t>
            </a:r>
            <a:r>
              <a:rPr lang="en-ID" sz="1100" b="0" i="0" dirty="0" err="1">
                <a:solidFill>
                  <a:srgbClr val="636363"/>
                </a:solidFill>
                <a:effectLst/>
                <a:latin typeface="Itim" panose="020B0604020202020204" charset="-34"/>
                <a:cs typeface="Itim" panose="020B0604020202020204" charset="-34"/>
              </a:rPr>
              <a:t>Pribadi</a:t>
            </a:r>
            <a:r>
              <a:rPr lang="en-ID" sz="1100" b="0" i="0" dirty="0">
                <a:solidFill>
                  <a:srgbClr val="636363"/>
                </a:solidFill>
                <a:effectLst/>
                <a:latin typeface="Itim" panose="020B0604020202020204" charset="-34"/>
                <a:cs typeface="Itim" panose="020B0604020202020204" charset="-34"/>
              </a:rPr>
              <a:t> yang </a:t>
            </a:r>
            <a:r>
              <a:rPr lang="en-ID" sz="1100" b="0" i="0" dirty="0" err="1">
                <a:solidFill>
                  <a:srgbClr val="636363"/>
                </a:solidFill>
                <a:effectLst/>
                <a:latin typeface="Itim" panose="020B0604020202020204" charset="-34"/>
                <a:cs typeface="Itim" panose="020B0604020202020204" charset="-34"/>
              </a:rPr>
              <a:t>mempunyai</a:t>
            </a:r>
            <a:r>
              <a:rPr lang="en-ID" sz="1100" b="0" i="0" dirty="0">
                <a:solidFill>
                  <a:srgbClr val="636363"/>
                </a:solidFill>
                <a:effectLst/>
                <a:latin typeface="Itim" panose="020B0604020202020204" charset="-34"/>
                <a:cs typeface="Itim" panose="020B0604020202020204" charset="-34"/>
              </a:rPr>
              <a:t> </a:t>
            </a:r>
            <a:r>
              <a:rPr lang="en-ID" sz="1100" b="0" i="0" dirty="0" err="1">
                <a:solidFill>
                  <a:srgbClr val="636363"/>
                </a:solidFill>
                <a:effectLst/>
                <a:latin typeface="Itim" panose="020B0604020202020204" charset="-34"/>
                <a:cs typeface="Itim" panose="020B0604020202020204" charset="-34"/>
              </a:rPr>
              <a:t>penghasilan</a:t>
            </a:r>
            <a:r>
              <a:rPr lang="en-ID" sz="1100" b="0" i="0" dirty="0">
                <a:solidFill>
                  <a:srgbClr val="636363"/>
                </a:solidFill>
                <a:effectLst/>
                <a:latin typeface="Itim" panose="020B0604020202020204" charset="-34"/>
                <a:cs typeface="Itim" panose="020B0604020202020204" charset="-34"/>
              </a:rPr>
              <a:t> </a:t>
            </a:r>
            <a:r>
              <a:rPr lang="en-ID" sz="1100" b="0" i="0" dirty="0" err="1">
                <a:solidFill>
                  <a:srgbClr val="636363"/>
                </a:solidFill>
                <a:effectLst/>
                <a:latin typeface="Itim" panose="020B0604020202020204" charset="-34"/>
                <a:cs typeface="Itim" panose="020B0604020202020204" charset="-34"/>
              </a:rPr>
              <a:t>dari</a:t>
            </a:r>
            <a:r>
              <a:rPr lang="en-ID" sz="1100" b="0" i="0" dirty="0">
                <a:solidFill>
                  <a:srgbClr val="636363"/>
                </a:solidFill>
                <a:effectLst/>
                <a:latin typeface="Itim" panose="020B0604020202020204" charset="-34"/>
                <a:cs typeface="Itim" panose="020B0604020202020204" charset="-34"/>
              </a:rPr>
              <a:t> </a:t>
            </a:r>
            <a:r>
              <a:rPr lang="en-ID" sz="1100" b="0" i="0" dirty="0" err="1">
                <a:solidFill>
                  <a:srgbClr val="636363"/>
                </a:solidFill>
                <a:effectLst/>
                <a:latin typeface="Itim" panose="020B0604020202020204" charset="-34"/>
                <a:cs typeface="Itim" panose="020B0604020202020204" charset="-34"/>
              </a:rPr>
              <a:t>usaha</a:t>
            </a:r>
            <a:r>
              <a:rPr lang="en-ID" sz="1100" b="0" i="0" dirty="0">
                <a:solidFill>
                  <a:srgbClr val="636363"/>
                </a:solidFill>
                <a:effectLst/>
                <a:latin typeface="Itim" panose="020B0604020202020204" charset="-34"/>
                <a:cs typeface="Itim" panose="020B0604020202020204" charset="-34"/>
              </a:rPr>
              <a:t>/</a:t>
            </a:r>
            <a:r>
              <a:rPr lang="en-ID" sz="1100" b="0" i="0" dirty="0" err="1">
                <a:solidFill>
                  <a:srgbClr val="636363"/>
                </a:solidFill>
                <a:effectLst/>
                <a:latin typeface="Itim" panose="020B0604020202020204" charset="-34"/>
                <a:cs typeface="Itim" panose="020B0604020202020204" charset="-34"/>
              </a:rPr>
              <a:t>pekerjaan</a:t>
            </a:r>
            <a:r>
              <a:rPr lang="en-ID" sz="1100" b="0" i="0" dirty="0">
                <a:solidFill>
                  <a:srgbClr val="636363"/>
                </a:solidFill>
                <a:effectLst/>
                <a:latin typeface="Itim" panose="020B0604020202020204" charset="-34"/>
                <a:cs typeface="Itim" panose="020B0604020202020204" charset="-34"/>
              </a:rPr>
              <a:t> </a:t>
            </a:r>
            <a:r>
              <a:rPr lang="en-ID" sz="1100" b="0" i="0" dirty="0" err="1">
                <a:solidFill>
                  <a:srgbClr val="636363"/>
                </a:solidFill>
                <a:effectLst/>
                <a:latin typeface="Itim" panose="020B0604020202020204" charset="-34"/>
                <a:cs typeface="Itim" panose="020B0604020202020204" charset="-34"/>
              </a:rPr>
              <a:t>bebas</a:t>
            </a:r>
            <a:r>
              <a:rPr lang="en-ID" sz="1100" b="0" i="0" dirty="0">
                <a:solidFill>
                  <a:srgbClr val="636363"/>
                </a:solidFill>
                <a:effectLst/>
                <a:latin typeface="Itim" panose="020B0604020202020204" charset="-34"/>
                <a:cs typeface="Itim" panose="020B0604020202020204" charset="-34"/>
              </a:rPr>
              <a:t>, </a:t>
            </a:r>
            <a:r>
              <a:rPr lang="en-ID" sz="1100" b="0" i="0" dirty="0" err="1">
                <a:solidFill>
                  <a:srgbClr val="636363"/>
                </a:solidFill>
                <a:effectLst/>
                <a:latin typeface="Itim" panose="020B0604020202020204" charset="-34"/>
                <a:cs typeface="Itim" panose="020B0604020202020204" charset="-34"/>
              </a:rPr>
              <a:t>baik</a:t>
            </a:r>
            <a:r>
              <a:rPr lang="en-ID" sz="1100" b="0" i="0" dirty="0">
                <a:solidFill>
                  <a:srgbClr val="636363"/>
                </a:solidFill>
                <a:effectLst/>
                <a:latin typeface="Itim" panose="020B0604020202020204" charset="-34"/>
                <a:cs typeface="Itim" panose="020B0604020202020204" charset="-34"/>
              </a:rPr>
              <a:t> yang </a:t>
            </a:r>
            <a:r>
              <a:rPr lang="en-ID" sz="1100" b="0" i="0" dirty="0" err="1">
                <a:solidFill>
                  <a:srgbClr val="636363"/>
                </a:solidFill>
                <a:effectLst/>
                <a:latin typeface="Itim" panose="020B0604020202020204" charset="-34"/>
                <a:cs typeface="Itim" panose="020B0604020202020204" charset="-34"/>
              </a:rPr>
              <a:t>menyelenggarakan</a:t>
            </a:r>
            <a:r>
              <a:rPr lang="en-ID" sz="1100" b="0" i="0" dirty="0">
                <a:solidFill>
                  <a:srgbClr val="636363"/>
                </a:solidFill>
                <a:effectLst/>
                <a:latin typeface="Itim" panose="020B0604020202020204" charset="-34"/>
                <a:cs typeface="Itim" panose="020B0604020202020204" charset="-34"/>
              </a:rPr>
              <a:t> </a:t>
            </a:r>
            <a:r>
              <a:rPr lang="en-ID" sz="1100" b="0" i="0" dirty="0" err="1">
                <a:solidFill>
                  <a:srgbClr val="636363"/>
                </a:solidFill>
                <a:effectLst/>
                <a:latin typeface="Itim" panose="020B0604020202020204" charset="-34"/>
                <a:cs typeface="Itim" panose="020B0604020202020204" charset="-34"/>
              </a:rPr>
              <a:t>pembukuan</a:t>
            </a:r>
            <a:r>
              <a:rPr lang="en-ID" sz="1100" b="0" i="0" dirty="0">
                <a:solidFill>
                  <a:srgbClr val="636363"/>
                </a:solidFill>
                <a:effectLst/>
                <a:latin typeface="Itim" panose="020B0604020202020204" charset="-34"/>
                <a:cs typeface="Itim" panose="020B0604020202020204" charset="-34"/>
              </a:rPr>
              <a:t> </a:t>
            </a:r>
            <a:r>
              <a:rPr lang="en-ID" sz="1100" b="0" i="0" dirty="0" err="1">
                <a:solidFill>
                  <a:srgbClr val="636363"/>
                </a:solidFill>
                <a:effectLst/>
                <a:latin typeface="Itim" panose="020B0604020202020204" charset="-34"/>
                <a:cs typeface="Itim" panose="020B0604020202020204" charset="-34"/>
              </a:rPr>
              <a:t>atau</a:t>
            </a:r>
            <a:r>
              <a:rPr lang="en-ID" sz="1100" b="0" i="0" dirty="0">
                <a:solidFill>
                  <a:srgbClr val="636363"/>
                </a:solidFill>
                <a:effectLst/>
                <a:latin typeface="Itim" panose="020B0604020202020204" charset="-34"/>
                <a:cs typeface="Itim" panose="020B0604020202020204" charset="-34"/>
              </a:rPr>
              <a:t> </a:t>
            </a:r>
            <a:r>
              <a:rPr lang="en-ID" sz="1100" b="0" i="0" dirty="0" err="1">
                <a:solidFill>
                  <a:srgbClr val="636363"/>
                </a:solidFill>
                <a:effectLst/>
                <a:latin typeface="Itim" panose="020B0604020202020204" charset="-34"/>
                <a:cs typeface="Itim" panose="020B0604020202020204" charset="-34"/>
              </a:rPr>
              <a:t>pencatatan</a:t>
            </a:r>
            <a:r>
              <a:rPr lang="en-ID" sz="1100" b="0" i="0" dirty="0">
                <a:solidFill>
                  <a:srgbClr val="636363"/>
                </a:solidFill>
                <a:effectLst/>
                <a:latin typeface="Itim" panose="020B0604020202020204" charset="-34"/>
                <a:cs typeface="Itim" panose="020B0604020202020204" charset="-34"/>
              </a:rPr>
              <a:t>, </a:t>
            </a:r>
            <a:r>
              <a:rPr lang="en-ID" sz="1100" b="0" i="0" dirty="0" err="1">
                <a:solidFill>
                  <a:srgbClr val="636363"/>
                </a:solidFill>
                <a:effectLst/>
                <a:latin typeface="Itim" panose="020B0604020202020204" charset="-34"/>
                <a:cs typeface="Itim" panose="020B0604020202020204" charset="-34"/>
              </a:rPr>
              <a:t>melaporkan</a:t>
            </a:r>
            <a:r>
              <a:rPr lang="en-ID" sz="1100" b="0" i="0" dirty="0">
                <a:solidFill>
                  <a:srgbClr val="636363"/>
                </a:solidFill>
                <a:effectLst/>
                <a:latin typeface="Itim" panose="020B0604020202020204" charset="-34"/>
                <a:cs typeface="Itim" panose="020B0604020202020204" charset="-34"/>
              </a:rPr>
              <a:t> </a:t>
            </a:r>
            <a:r>
              <a:rPr lang="en-ID" sz="1100" b="0" i="0" dirty="0" err="1">
                <a:solidFill>
                  <a:srgbClr val="636363"/>
                </a:solidFill>
                <a:effectLst/>
                <a:latin typeface="Itim" panose="020B0604020202020204" charset="-34"/>
                <a:cs typeface="Itim" panose="020B0604020202020204" charset="-34"/>
              </a:rPr>
              <a:t>pembayaran</a:t>
            </a:r>
            <a:r>
              <a:rPr lang="en-ID" sz="1100" b="0" i="0" dirty="0">
                <a:solidFill>
                  <a:srgbClr val="636363"/>
                </a:solidFill>
                <a:effectLst/>
                <a:latin typeface="Itim" panose="020B0604020202020204" charset="-34"/>
                <a:cs typeface="Itim" panose="020B0604020202020204" charset="-34"/>
              </a:rPr>
              <a:t> dan </a:t>
            </a:r>
            <a:r>
              <a:rPr lang="en-ID" sz="1100" b="0" i="0" dirty="0" err="1">
                <a:solidFill>
                  <a:srgbClr val="636363"/>
                </a:solidFill>
                <a:effectLst/>
                <a:latin typeface="Itim" panose="020B0604020202020204" charset="-34"/>
                <a:cs typeface="Itim" panose="020B0604020202020204" charset="-34"/>
              </a:rPr>
              <a:t>penghitungan</a:t>
            </a:r>
            <a:r>
              <a:rPr lang="en-ID" sz="1100" b="0" i="0" dirty="0">
                <a:solidFill>
                  <a:srgbClr val="636363"/>
                </a:solidFill>
                <a:effectLst/>
                <a:latin typeface="Itim" panose="020B0604020202020204" charset="-34"/>
                <a:cs typeface="Itim" panose="020B0604020202020204" charset="-34"/>
              </a:rPr>
              <a:t> </a:t>
            </a:r>
            <a:r>
              <a:rPr lang="en-ID" sz="1100" b="0" i="0" dirty="0" err="1">
                <a:solidFill>
                  <a:srgbClr val="636363"/>
                </a:solidFill>
                <a:effectLst/>
                <a:latin typeface="Itim" panose="020B0604020202020204" charset="-34"/>
                <a:cs typeface="Itim" panose="020B0604020202020204" charset="-34"/>
              </a:rPr>
              <a:t>Pajak</a:t>
            </a:r>
            <a:r>
              <a:rPr lang="en-ID" sz="1100" b="0" i="0" dirty="0">
                <a:solidFill>
                  <a:srgbClr val="636363"/>
                </a:solidFill>
                <a:effectLst/>
                <a:latin typeface="Itim" panose="020B0604020202020204" charset="-34"/>
                <a:cs typeface="Itim" panose="020B0604020202020204" charset="-34"/>
              </a:rPr>
              <a:t> </a:t>
            </a:r>
            <a:r>
              <a:rPr lang="en-ID" sz="1100" b="0" i="0" dirty="0" err="1">
                <a:solidFill>
                  <a:srgbClr val="636363"/>
                </a:solidFill>
                <a:effectLst/>
                <a:latin typeface="Itim" panose="020B0604020202020204" charset="-34"/>
                <a:cs typeface="Itim" panose="020B0604020202020204" charset="-34"/>
              </a:rPr>
              <a:t>Penghasilan</a:t>
            </a:r>
            <a:r>
              <a:rPr lang="en-ID" sz="1100" b="0" i="0" dirty="0">
                <a:solidFill>
                  <a:srgbClr val="636363"/>
                </a:solidFill>
                <a:effectLst/>
                <a:latin typeface="Itim" panose="020B0604020202020204" charset="-34"/>
                <a:cs typeface="Itim" panose="020B0604020202020204" charset="-34"/>
              </a:rPr>
              <a:t> </a:t>
            </a:r>
            <a:r>
              <a:rPr lang="en-ID" sz="1100" b="0" i="0" dirty="0" err="1">
                <a:solidFill>
                  <a:srgbClr val="636363"/>
                </a:solidFill>
                <a:effectLst/>
                <a:latin typeface="Itim" panose="020B0604020202020204" charset="-34"/>
                <a:cs typeface="Itim" panose="020B0604020202020204" charset="-34"/>
              </a:rPr>
              <a:t>tahunan</a:t>
            </a:r>
            <a:r>
              <a:rPr lang="en-ID" sz="1100" b="0" i="0" dirty="0">
                <a:solidFill>
                  <a:srgbClr val="636363"/>
                </a:solidFill>
                <a:effectLst/>
                <a:latin typeface="Itim" panose="020B0604020202020204" charset="-34"/>
                <a:cs typeface="Itim" panose="020B0604020202020204" charset="-34"/>
              </a:rPr>
              <a:t> </a:t>
            </a:r>
            <a:r>
              <a:rPr lang="en-ID" sz="1100" b="0" i="0" dirty="0" err="1">
                <a:solidFill>
                  <a:srgbClr val="636363"/>
                </a:solidFill>
                <a:effectLst/>
                <a:latin typeface="Itim" panose="020B0604020202020204" charset="-34"/>
                <a:cs typeface="Itim" panose="020B0604020202020204" charset="-34"/>
              </a:rPr>
              <a:t>menggunakan</a:t>
            </a:r>
            <a:r>
              <a:rPr lang="en-ID" sz="1100" b="0" i="0" dirty="0">
                <a:solidFill>
                  <a:srgbClr val="636363"/>
                </a:solidFill>
                <a:effectLst/>
                <a:latin typeface="Itim" panose="020B0604020202020204" charset="-34"/>
                <a:cs typeface="Itim" panose="020B0604020202020204" charset="-34"/>
              </a:rPr>
              <a:t> </a:t>
            </a:r>
            <a:r>
              <a:rPr lang="en-ID" sz="1100" b="0" i="0" dirty="0" err="1">
                <a:solidFill>
                  <a:srgbClr val="636363"/>
                </a:solidFill>
                <a:effectLst/>
                <a:latin typeface="Itim" panose="020B0604020202020204" charset="-34"/>
                <a:cs typeface="Itim" panose="020B0604020202020204" charset="-34"/>
              </a:rPr>
              <a:t>formulir</a:t>
            </a:r>
            <a:r>
              <a:rPr lang="en-ID" sz="1100" b="0" i="0" dirty="0">
                <a:solidFill>
                  <a:srgbClr val="636363"/>
                </a:solidFill>
                <a:effectLst/>
                <a:latin typeface="Itim" panose="020B0604020202020204" charset="-34"/>
                <a:cs typeface="Itim" panose="020B0604020202020204" charset="-34"/>
              </a:rPr>
              <a:t> SPT 1770</a:t>
            </a:r>
            <a:endParaRPr sz="1100" dirty="0">
              <a:solidFill>
                <a:schemeClr val="dk2"/>
              </a:solidFill>
              <a:latin typeface="Itim" panose="020B0604020202020204" charset="-34"/>
              <a:ea typeface="Muli"/>
              <a:cs typeface="Itim" panose="020B0604020202020204" charset="-34"/>
              <a:sym typeface="Muli"/>
            </a:endParaRPr>
          </a:p>
        </p:txBody>
      </p:sp>
      <p:sp>
        <p:nvSpPr>
          <p:cNvPr id="2230" name="Google Shape;2230;p53"/>
          <p:cNvSpPr txBox="1"/>
          <p:nvPr/>
        </p:nvSpPr>
        <p:spPr>
          <a:xfrm>
            <a:off x="1303575" y="1934750"/>
            <a:ext cx="1726200" cy="2283300"/>
          </a:xfrm>
          <a:prstGeom prst="rect">
            <a:avLst/>
          </a:prstGeom>
          <a:noFill/>
          <a:ln>
            <a:noFill/>
          </a:ln>
        </p:spPr>
        <p:txBody>
          <a:bodyPr spcFirstLastPara="1" wrap="square" lIns="0" tIns="6025" rIns="0" bIns="0" anchor="ctr" anchorCtr="0">
            <a:noAutofit/>
          </a:bodyPr>
          <a:lstStyle/>
          <a:p>
            <a:pPr marL="0" marR="0" lvl="0" indent="0" algn="ctr" rtl="0">
              <a:lnSpc>
                <a:spcPct val="100000"/>
              </a:lnSpc>
              <a:spcBef>
                <a:spcPts val="0"/>
              </a:spcBef>
              <a:spcAft>
                <a:spcPts val="0"/>
              </a:spcAft>
              <a:buNone/>
            </a:pPr>
            <a:r>
              <a:rPr lang="en-ID" sz="1200" b="0" i="0" dirty="0" err="1">
                <a:solidFill>
                  <a:srgbClr val="636363"/>
                </a:solidFill>
                <a:effectLst/>
                <a:latin typeface="Itim" panose="020B0604020202020204" charset="-34"/>
                <a:cs typeface="Itim" panose="020B0604020202020204" charset="-34"/>
              </a:rPr>
              <a:t>digunakan</a:t>
            </a:r>
            <a:r>
              <a:rPr lang="en-ID" sz="1200" b="0" i="0" dirty="0">
                <a:solidFill>
                  <a:srgbClr val="636363"/>
                </a:solidFill>
                <a:effectLst/>
                <a:latin typeface="Itim" panose="020B0604020202020204" charset="-34"/>
                <a:cs typeface="Itim" panose="020B0604020202020204" charset="-34"/>
              </a:rPr>
              <a:t> oleh </a:t>
            </a:r>
            <a:r>
              <a:rPr lang="en-ID" sz="1200" b="0" i="0" dirty="0" err="1">
                <a:solidFill>
                  <a:srgbClr val="636363"/>
                </a:solidFill>
                <a:effectLst/>
                <a:latin typeface="Itim" panose="020B0604020202020204" charset="-34"/>
                <a:cs typeface="Itim" panose="020B0604020202020204" charset="-34"/>
              </a:rPr>
              <a:t>Wajib</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Pajak</a:t>
            </a:r>
            <a:r>
              <a:rPr lang="en-ID" sz="1200" b="0" i="0" dirty="0">
                <a:solidFill>
                  <a:srgbClr val="636363"/>
                </a:solidFill>
                <a:effectLst/>
                <a:latin typeface="Itim" panose="020B0604020202020204" charset="-34"/>
                <a:cs typeface="Itim" panose="020B0604020202020204" charset="-34"/>
              </a:rPr>
              <a:t> Orang </a:t>
            </a:r>
            <a:r>
              <a:rPr lang="en-ID" sz="1200" b="0" i="0" dirty="0" err="1">
                <a:solidFill>
                  <a:srgbClr val="636363"/>
                </a:solidFill>
                <a:effectLst/>
                <a:latin typeface="Itim" panose="020B0604020202020204" charset="-34"/>
                <a:cs typeface="Itim" panose="020B0604020202020204" charset="-34"/>
              </a:rPr>
              <a:t>Pribadi</a:t>
            </a:r>
            <a:r>
              <a:rPr lang="en-ID" sz="1200" b="0" i="0" dirty="0">
                <a:solidFill>
                  <a:srgbClr val="636363"/>
                </a:solidFill>
                <a:effectLst/>
                <a:latin typeface="Itim" panose="020B0604020202020204" charset="-34"/>
                <a:cs typeface="Itim" panose="020B0604020202020204" charset="-34"/>
              </a:rPr>
              <a:t> yang </a:t>
            </a:r>
            <a:r>
              <a:rPr lang="en-ID" sz="1200" b="0" i="0" dirty="0" err="1">
                <a:solidFill>
                  <a:srgbClr val="636363"/>
                </a:solidFill>
                <a:effectLst/>
                <a:latin typeface="Itim" panose="020B0604020202020204" charset="-34"/>
                <a:cs typeface="Itim" panose="020B0604020202020204" charset="-34"/>
              </a:rPr>
              <a:t>mempunyai</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penghasilan</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selain</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dari</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usaha</a:t>
            </a:r>
            <a:r>
              <a:rPr lang="en-ID" sz="1200" b="0" i="0" dirty="0">
                <a:solidFill>
                  <a:srgbClr val="636363"/>
                </a:solidFill>
                <a:effectLst/>
                <a:latin typeface="Itim" panose="020B0604020202020204" charset="-34"/>
                <a:cs typeface="Itim" panose="020B0604020202020204" charset="-34"/>
              </a:rPr>
              <a:t> dan/</a:t>
            </a:r>
            <a:r>
              <a:rPr lang="en-ID" sz="1200" b="0" i="0" dirty="0" err="1">
                <a:solidFill>
                  <a:srgbClr val="636363"/>
                </a:solidFill>
                <a:effectLst/>
                <a:latin typeface="Itim" panose="020B0604020202020204" charset="-34"/>
                <a:cs typeface="Itim" panose="020B0604020202020204" charset="-34"/>
              </a:rPr>
              <a:t>atau</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pekerjaan</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bebas</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dengan</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jumlah</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penghasilan</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bruto</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tidak</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lebih</a:t>
            </a:r>
            <a:r>
              <a:rPr lang="en-ID" sz="1200" b="0" i="0" dirty="0">
                <a:solidFill>
                  <a:srgbClr val="636363"/>
                </a:solidFill>
                <a:effectLst/>
                <a:latin typeface="Itim" panose="020B0604020202020204" charset="-34"/>
                <a:cs typeface="Itim" panose="020B0604020202020204" charset="-34"/>
              </a:rPr>
              <a:t> </a:t>
            </a:r>
            <a:r>
              <a:rPr lang="en-ID" sz="1200" b="0" i="0" dirty="0" err="1">
                <a:solidFill>
                  <a:srgbClr val="636363"/>
                </a:solidFill>
                <a:effectLst/>
                <a:latin typeface="Itim" panose="020B0604020202020204" charset="-34"/>
                <a:cs typeface="Itim" panose="020B0604020202020204" charset="-34"/>
              </a:rPr>
              <a:t>dari</a:t>
            </a:r>
            <a:r>
              <a:rPr lang="en-ID" sz="1200" b="0" i="0" dirty="0">
                <a:solidFill>
                  <a:srgbClr val="636363"/>
                </a:solidFill>
                <a:effectLst/>
                <a:latin typeface="Itim" panose="020B0604020202020204" charset="-34"/>
                <a:cs typeface="Itim" panose="020B0604020202020204" charset="-34"/>
              </a:rPr>
              <a:t> Rp60.000.000,- </a:t>
            </a:r>
            <a:r>
              <a:rPr lang="en-ID" sz="1200" b="0" i="0" dirty="0" err="1">
                <a:solidFill>
                  <a:srgbClr val="636363"/>
                </a:solidFill>
                <a:effectLst/>
                <a:latin typeface="Itim" panose="020B0604020202020204" charset="-34"/>
                <a:cs typeface="Itim" panose="020B0604020202020204" charset="-34"/>
              </a:rPr>
              <a:t>setahun</a:t>
            </a:r>
            <a:endParaRPr sz="1200" dirty="0">
              <a:solidFill>
                <a:schemeClr val="dk2"/>
              </a:solidFill>
              <a:latin typeface="Itim" panose="020B0604020202020204" charset="-34"/>
              <a:ea typeface="Muli"/>
              <a:cs typeface="Itim" panose="020B0604020202020204" charset="-34"/>
              <a:sym typeface="Muli"/>
            </a:endParaRPr>
          </a:p>
        </p:txBody>
      </p:sp>
      <p:grpSp>
        <p:nvGrpSpPr>
          <p:cNvPr id="2231" name="Google Shape;2231;p53"/>
          <p:cNvGrpSpPr/>
          <p:nvPr/>
        </p:nvGrpSpPr>
        <p:grpSpPr>
          <a:xfrm>
            <a:off x="3652590" y="1572362"/>
            <a:ext cx="1838815" cy="2706778"/>
            <a:chOff x="1282190" y="1486412"/>
            <a:chExt cx="1838815" cy="2706778"/>
          </a:xfrm>
        </p:grpSpPr>
        <p:grpSp>
          <p:nvGrpSpPr>
            <p:cNvPr id="2232" name="Google Shape;2232;p53"/>
            <p:cNvGrpSpPr/>
            <p:nvPr/>
          </p:nvGrpSpPr>
          <p:grpSpPr>
            <a:xfrm>
              <a:off x="1282190" y="1776851"/>
              <a:ext cx="1838815" cy="2416338"/>
              <a:chOff x="3109075" y="715403"/>
              <a:chExt cx="1313439" cy="1136566"/>
            </a:xfrm>
          </p:grpSpPr>
          <p:sp>
            <p:nvSpPr>
              <p:cNvPr id="2233" name="Google Shape;2233;p53"/>
              <p:cNvSpPr/>
              <p:nvPr/>
            </p:nvSpPr>
            <p:spPr>
              <a:xfrm>
                <a:off x="3116665" y="722234"/>
                <a:ext cx="1305849" cy="1124992"/>
              </a:xfrm>
              <a:custGeom>
                <a:avLst/>
                <a:gdLst/>
                <a:ahLst/>
                <a:cxnLst/>
                <a:rect l="l" t="t" r="r" b="b"/>
                <a:pathLst>
                  <a:path w="34412" h="29646" extrusionOk="0">
                    <a:moveTo>
                      <a:pt x="26988" y="0"/>
                    </a:moveTo>
                    <a:cubicBezTo>
                      <a:pt x="18118" y="0"/>
                      <a:pt x="9252" y="106"/>
                      <a:pt x="402" y="146"/>
                    </a:cubicBezTo>
                    <a:cubicBezTo>
                      <a:pt x="101" y="4908"/>
                      <a:pt x="1" y="9720"/>
                      <a:pt x="1" y="14507"/>
                    </a:cubicBezTo>
                    <a:cubicBezTo>
                      <a:pt x="1" y="17289"/>
                      <a:pt x="51" y="20071"/>
                      <a:pt x="126" y="22828"/>
                    </a:cubicBezTo>
                    <a:cubicBezTo>
                      <a:pt x="151" y="24106"/>
                      <a:pt x="51" y="25535"/>
                      <a:pt x="326" y="26788"/>
                    </a:cubicBezTo>
                    <a:cubicBezTo>
                      <a:pt x="652" y="28342"/>
                      <a:pt x="2031" y="29570"/>
                      <a:pt x="3635" y="29645"/>
                    </a:cubicBezTo>
                    <a:lnTo>
                      <a:pt x="3835" y="29645"/>
                    </a:lnTo>
                    <a:cubicBezTo>
                      <a:pt x="3885" y="29595"/>
                      <a:pt x="3936" y="29520"/>
                      <a:pt x="4036" y="29520"/>
                    </a:cubicBezTo>
                    <a:cubicBezTo>
                      <a:pt x="8161" y="29188"/>
                      <a:pt x="12323" y="29075"/>
                      <a:pt x="16491" y="29075"/>
                    </a:cubicBezTo>
                    <a:cubicBezTo>
                      <a:pt x="21438" y="29075"/>
                      <a:pt x="26393" y="29233"/>
                      <a:pt x="31304" y="29369"/>
                    </a:cubicBezTo>
                    <a:cubicBezTo>
                      <a:pt x="31329" y="29369"/>
                      <a:pt x="31354" y="29395"/>
                      <a:pt x="31354" y="29395"/>
                    </a:cubicBezTo>
                    <a:cubicBezTo>
                      <a:pt x="34412" y="28116"/>
                      <a:pt x="33560" y="23154"/>
                      <a:pt x="33535" y="20422"/>
                    </a:cubicBezTo>
                    <a:cubicBezTo>
                      <a:pt x="33510" y="17916"/>
                      <a:pt x="33510" y="15409"/>
                      <a:pt x="33485" y="12928"/>
                    </a:cubicBezTo>
                    <a:cubicBezTo>
                      <a:pt x="33434" y="8617"/>
                      <a:pt x="33384" y="4332"/>
                      <a:pt x="33384" y="21"/>
                    </a:cubicBezTo>
                    <a:cubicBezTo>
                      <a:pt x="31252" y="6"/>
                      <a:pt x="29120" y="0"/>
                      <a:pt x="26988" y="0"/>
                    </a:cubicBez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53"/>
              <p:cNvSpPr/>
              <p:nvPr/>
            </p:nvSpPr>
            <p:spPr>
              <a:xfrm>
                <a:off x="3109075" y="715403"/>
                <a:ext cx="1294427" cy="1136566"/>
              </a:xfrm>
              <a:custGeom>
                <a:avLst/>
                <a:gdLst/>
                <a:ahLst/>
                <a:cxnLst/>
                <a:rect l="l" t="t" r="r" b="b"/>
                <a:pathLst>
                  <a:path w="34111" h="29951" extrusionOk="0">
                    <a:moveTo>
                      <a:pt x="33386" y="402"/>
                    </a:moveTo>
                    <a:lnTo>
                      <a:pt x="33559" y="20602"/>
                    </a:lnTo>
                    <a:cubicBezTo>
                      <a:pt x="33584" y="22256"/>
                      <a:pt x="33785" y="23885"/>
                      <a:pt x="33634" y="25489"/>
                    </a:cubicBezTo>
                    <a:cubicBezTo>
                      <a:pt x="33584" y="26291"/>
                      <a:pt x="33434" y="27093"/>
                      <a:pt x="33108" y="27795"/>
                    </a:cubicBezTo>
                    <a:cubicBezTo>
                      <a:pt x="32782" y="28522"/>
                      <a:pt x="32231" y="29123"/>
                      <a:pt x="31504" y="29399"/>
                    </a:cubicBezTo>
                    <a:lnTo>
                      <a:pt x="31454" y="29399"/>
                    </a:lnTo>
                    <a:lnTo>
                      <a:pt x="31354" y="29374"/>
                    </a:lnTo>
                    <a:lnTo>
                      <a:pt x="30702" y="29374"/>
                    </a:lnTo>
                    <a:lnTo>
                      <a:pt x="29850" y="29349"/>
                    </a:lnTo>
                    <a:lnTo>
                      <a:pt x="28121" y="29274"/>
                    </a:lnTo>
                    <a:lnTo>
                      <a:pt x="24662" y="29199"/>
                    </a:lnTo>
                    <a:cubicBezTo>
                      <a:pt x="22381" y="29148"/>
                      <a:pt x="20075" y="29098"/>
                      <a:pt x="17770" y="29098"/>
                    </a:cubicBezTo>
                    <a:cubicBezTo>
                      <a:pt x="17225" y="29092"/>
                      <a:pt x="16681" y="29089"/>
                      <a:pt x="16137" y="29089"/>
                    </a:cubicBezTo>
                    <a:cubicBezTo>
                      <a:pt x="14377" y="29089"/>
                      <a:pt x="12620" y="29122"/>
                      <a:pt x="10877" y="29199"/>
                    </a:cubicBezTo>
                    <a:lnTo>
                      <a:pt x="7419" y="29374"/>
                    </a:lnTo>
                    <a:lnTo>
                      <a:pt x="5689" y="29474"/>
                    </a:lnTo>
                    <a:lnTo>
                      <a:pt x="4837" y="29549"/>
                    </a:lnTo>
                    <a:lnTo>
                      <a:pt x="4411" y="29575"/>
                    </a:lnTo>
                    <a:cubicBezTo>
                      <a:pt x="4336" y="29575"/>
                      <a:pt x="4286" y="29575"/>
                      <a:pt x="4186" y="29600"/>
                    </a:cubicBezTo>
                    <a:cubicBezTo>
                      <a:pt x="4093" y="29600"/>
                      <a:pt x="4028" y="29655"/>
                      <a:pt x="3980" y="29724"/>
                    </a:cubicBezTo>
                    <a:lnTo>
                      <a:pt x="3980" y="29724"/>
                    </a:lnTo>
                    <a:cubicBezTo>
                      <a:pt x="3357" y="29708"/>
                      <a:pt x="2759" y="29511"/>
                      <a:pt x="2231" y="29199"/>
                    </a:cubicBezTo>
                    <a:cubicBezTo>
                      <a:pt x="1704" y="28848"/>
                      <a:pt x="1253" y="28372"/>
                      <a:pt x="953" y="27820"/>
                    </a:cubicBezTo>
                    <a:cubicBezTo>
                      <a:pt x="652" y="27244"/>
                      <a:pt x="552" y="26617"/>
                      <a:pt x="501" y="25965"/>
                    </a:cubicBezTo>
                    <a:cubicBezTo>
                      <a:pt x="451" y="25314"/>
                      <a:pt x="476" y="24662"/>
                      <a:pt x="476" y="24011"/>
                    </a:cubicBezTo>
                    <a:cubicBezTo>
                      <a:pt x="476" y="21354"/>
                      <a:pt x="426" y="18747"/>
                      <a:pt x="376" y="16091"/>
                    </a:cubicBezTo>
                    <a:cubicBezTo>
                      <a:pt x="351" y="13484"/>
                      <a:pt x="376" y="10853"/>
                      <a:pt x="451" y="8221"/>
                    </a:cubicBezTo>
                    <a:cubicBezTo>
                      <a:pt x="500" y="5648"/>
                      <a:pt x="621" y="3074"/>
                      <a:pt x="767" y="501"/>
                    </a:cubicBezTo>
                    <a:lnTo>
                      <a:pt x="767" y="501"/>
                    </a:lnTo>
                    <a:lnTo>
                      <a:pt x="33386" y="402"/>
                    </a:lnTo>
                    <a:close/>
                    <a:moveTo>
                      <a:pt x="33584" y="0"/>
                    </a:moveTo>
                    <a:lnTo>
                      <a:pt x="602" y="126"/>
                    </a:lnTo>
                    <a:lnTo>
                      <a:pt x="426" y="151"/>
                    </a:lnTo>
                    <a:lnTo>
                      <a:pt x="401" y="301"/>
                    </a:lnTo>
                    <a:cubicBezTo>
                      <a:pt x="251" y="2933"/>
                      <a:pt x="151" y="5564"/>
                      <a:pt x="100" y="8196"/>
                    </a:cubicBezTo>
                    <a:cubicBezTo>
                      <a:pt x="50" y="10828"/>
                      <a:pt x="0" y="13484"/>
                      <a:pt x="50" y="16116"/>
                    </a:cubicBezTo>
                    <a:lnTo>
                      <a:pt x="176" y="24011"/>
                    </a:lnTo>
                    <a:cubicBezTo>
                      <a:pt x="176" y="24662"/>
                      <a:pt x="176" y="25314"/>
                      <a:pt x="226" y="25991"/>
                    </a:cubicBezTo>
                    <a:cubicBezTo>
                      <a:pt x="301" y="26642"/>
                      <a:pt x="401" y="27319"/>
                      <a:pt x="727" y="27945"/>
                    </a:cubicBezTo>
                    <a:cubicBezTo>
                      <a:pt x="1053" y="28547"/>
                      <a:pt x="1529" y="29048"/>
                      <a:pt x="2105" y="29399"/>
                    </a:cubicBezTo>
                    <a:cubicBezTo>
                      <a:pt x="2682" y="29775"/>
                      <a:pt x="3384" y="29950"/>
                      <a:pt x="4035" y="29950"/>
                    </a:cubicBezTo>
                    <a:lnTo>
                      <a:pt x="4136" y="29950"/>
                    </a:lnTo>
                    <a:lnTo>
                      <a:pt x="4161" y="29875"/>
                    </a:lnTo>
                    <a:cubicBezTo>
                      <a:pt x="4161" y="29850"/>
                      <a:pt x="4186" y="29825"/>
                      <a:pt x="4236" y="29825"/>
                    </a:cubicBezTo>
                    <a:lnTo>
                      <a:pt x="4436" y="29800"/>
                    </a:lnTo>
                    <a:lnTo>
                      <a:pt x="4862" y="29775"/>
                    </a:lnTo>
                    <a:lnTo>
                      <a:pt x="5714" y="29700"/>
                    </a:lnTo>
                    <a:lnTo>
                      <a:pt x="7444" y="29600"/>
                    </a:lnTo>
                    <a:cubicBezTo>
                      <a:pt x="8572" y="29524"/>
                      <a:pt x="9725" y="29499"/>
                      <a:pt x="10877" y="29474"/>
                    </a:cubicBezTo>
                    <a:cubicBezTo>
                      <a:pt x="13183" y="29449"/>
                      <a:pt x="15464" y="29424"/>
                      <a:pt x="17770" y="29424"/>
                    </a:cubicBezTo>
                    <a:cubicBezTo>
                      <a:pt x="20075" y="29449"/>
                      <a:pt x="22356" y="29474"/>
                      <a:pt x="24662" y="29549"/>
                    </a:cubicBezTo>
                    <a:lnTo>
                      <a:pt x="31529" y="29725"/>
                    </a:lnTo>
                    <a:lnTo>
                      <a:pt x="31629" y="29725"/>
                    </a:lnTo>
                    <a:cubicBezTo>
                      <a:pt x="32431" y="29399"/>
                      <a:pt x="33058" y="28722"/>
                      <a:pt x="33409" y="27945"/>
                    </a:cubicBezTo>
                    <a:cubicBezTo>
                      <a:pt x="33760" y="27168"/>
                      <a:pt x="33910" y="26341"/>
                      <a:pt x="33985" y="25514"/>
                    </a:cubicBezTo>
                    <a:cubicBezTo>
                      <a:pt x="34111" y="23860"/>
                      <a:pt x="33910" y="22231"/>
                      <a:pt x="33885" y="20602"/>
                    </a:cubicBezTo>
                    <a:lnTo>
                      <a:pt x="33760" y="201"/>
                    </a:lnTo>
                    <a:lnTo>
                      <a:pt x="3376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5" name="Google Shape;2235;p53"/>
            <p:cNvGrpSpPr/>
            <p:nvPr/>
          </p:nvGrpSpPr>
          <p:grpSpPr>
            <a:xfrm>
              <a:off x="1303598" y="1486412"/>
              <a:ext cx="1776231" cy="362376"/>
              <a:chOff x="3124292" y="481000"/>
              <a:chExt cx="1268737" cy="258840"/>
            </a:xfrm>
          </p:grpSpPr>
          <p:sp>
            <p:nvSpPr>
              <p:cNvPr id="2236" name="Google Shape;2236;p53"/>
              <p:cNvSpPr/>
              <p:nvPr/>
            </p:nvSpPr>
            <p:spPr>
              <a:xfrm>
                <a:off x="3131882" y="487679"/>
                <a:ext cx="1254506" cy="245938"/>
              </a:xfrm>
              <a:custGeom>
                <a:avLst/>
                <a:gdLst/>
                <a:ahLst/>
                <a:cxnLst/>
                <a:rect l="l" t="t" r="r" b="b"/>
                <a:pathLst>
                  <a:path w="33059" h="6481" extrusionOk="0">
                    <a:moveTo>
                      <a:pt x="5062" y="1"/>
                    </a:moveTo>
                    <a:cubicBezTo>
                      <a:pt x="3698" y="1"/>
                      <a:pt x="2334" y="120"/>
                      <a:pt x="1329" y="1164"/>
                    </a:cubicBezTo>
                    <a:cubicBezTo>
                      <a:pt x="477" y="2067"/>
                      <a:pt x="251" y="3119"/>
                      <a:pt x="1" y="4272"/>
                    </a:cubicBezTo>
                    <a:cubicBezTo>
                      <a:pt x="51" y="4322"/>
                      <a:pt x="101" y="4372"/>
                      <a:pt x="101" y="4473"/>
                    </a:cubicBezTo>
                    <a:cubicBezTo>
                      <a:pt x="51" y="4949"/>
                      <a:pt x="26" y="5826"/>
                      <a:pt x="1" y="6327"/>
                    </a:cubicBezTo>
                    <a:cubicBezTo>
                      <a:pt x="5595" y="6404"/>
                      <a:pt x="11234" y="6481"/>
                      <a:pt x="16867" y="6481"/>
                    </a:cubicBezTo>
                    <a:cubicBezTo>
                      <a:pt x="22262" y="6481"/>
                      <a:pt x="27649" y="6410"/>
                      <a:pt x="32983" y="6202"/>
                    </a:cubicBezTo>
                    <a:cubicBezTo>
                      <a:pt x="32958" y="5550"/>
                      <a:pt x="32958" y="4272"/>
                      <a:pt x="32958" y="3620"/>
                    </a:cubicBezTo>
                    <a:cubicBezTo>
                      <a:pt x="32958" y="3520"/>
                      <a:pt x="32983" y="3445"/>
                      <a:pt x="33059" y="3395"/>
                    </a:cubicBezTo>
                    <a:cubicBezTo>
                      <a:pt x="33041" y="466"/>
                      <a:pt x="29686" y="41"/>
                      <a:pt x="26728" y="41"/>
                    </a:cubicBezTo>
                    <a:cubicBezTo>
                      <a:pt x="25517" y="41"/>
                      <a:pt x="24372" y="112"/>
                      <a:pt x="23551" y="112"/>
                    </a:cubicBezTo>
                    <a:cubicBezTo>
                      <a:pt x="23511" y="112"/>
                      <a:pt x="23472" y="112"/>
                      <a:pt x="23434" y="112"/>
                    </a:cubicBezTo>
                    <a:cubicBezTo>
                      <a:pt x="20652" y="112"/>
                      <a:pt x="17870" y="87"/>
                      <a:pt x="15088" y="62"/>
                    </a:cubicBezTo>
                    <a:cubicBezTo>
                      <a:pt x="12131" y="62"/>
                      <a:pt x="9199" y="36"/>
                      <a:pt x="6266" y="11"/>
                    </a:cubicBezTo>
                    <a:cubicBezTo>
                      <a:pt x="5871" y="11"/>
                      <a:pt x="5467" y="1"/>
                      <a:pt x="506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53"/>
              <p:cNvSpPr/>
              <p:nvPr/>
            </p:nvSpPr>
            <p:spPr>
              <a:xfrm>
                <a:off x="3124292" y="481000"/>
                <a:ext cx="1268737" cy="258840"/>
              </a:xfrm>
              <a:custGeom>
                <a:avLst/>
                <a:gdLst/>
                <a:ahLst/>
                <a:cxnLst/>
                <a:rect l="l" t="t" r="r" b="b"/>
                <a:pathLst>
                  <a:path w="33434" h="6821" extrusionOk="0">
                    <a:moveTo>
                      <a:pt x="4787" y="363"/>
                    </a:moveTo>
                    <a:cubicBezTo>
                      <a:pt x="5539" y="363"/>
                      <a:pt x="6341" y="388"/>
                      <a:pt x="7093" y="388"/>
                    </a:cubicBezTo>
                    <a:lnTo>
                      <a:pt x="16391" y="463"/>
                    </a:lnTo>
                    <a:lnTo>
                      <a:pt x="21028" y="488"/>
                    </a:lnTo>
                    <a:cubicBezTo>
                      <a:pt x="21649" y="488"/>
                      <a:pt x="22271" y="492"/>
                      <a:pt x="22893" y="492"/>
                    </a:cubicBezTo>
                    <a:cubicBezTo>
                      <a:pt x="23825" y="492"/>
                      <a:pt x="24757" y="483"/>
                      <a:pt x="25690" y="438"/>
                    </a:cubicBezTo>
                    <a:cubicBezTo>
                      <a:pt x="26183" y="422"/>
                      <a:pt x="26679" y="408"/>
                      <a:pt x="27174" y="408"/>
                    </a:cubicBezTo>
                    <a:cubicBezTo>
                      <a:pt x="28214" y="408"/>
                      <a:pt x="29250" y="468"/>
                      <a:pt x="30251" y="689"/>
                    </a:cubicBezTo>
                    <a:cubicBezTo>
                      <a:pt x="31003" y="864"/>
                      <a:pt x="31705" y="1140"/>
                      <a:pt x="32256" y="1616"/>
                    </a:cubicBezTo>
                    <a:cubicBezTo>
                      <a:pt x="32791" y="2102"/>
                      <a:pt x="33066" y="2800"/>
                      <a:pt x="33082" y="3504"/>
                    </a:cubicBezTo>
                    <a:lnTo>
                      <a:pt x="33082" y="3504"/>
                    </a:lnTo>
                    <a:cubicBezTo>
                      <a:pt x="33016" y="3593"/>
                      <a:pt x="32983" y="3695"/>
                      <a:pt x="32983" y="3796"/>
                    </a:cubicBezTo>
                    <a:lnTo>
                      <a:pt x="33006" y="6233"/>
                    </a:lnTo>
                    <a:lnTo>
                      <a:pt x="33006" y="6233"/>
                    </a:lnTo>
                    <a:cubicBezTo>
                      <a:pt x="30324" y="6330"/>
                      <a:pt x="27618" y="6379"/>
                      <a:pt x="24913" y="6428"/>
                    </a:cubicBezTo>
                    <a:lnTo>
                      <a:pt x="20802" y="6478"/>
                    </a:lnTo>
                    <a:cubicBezTo>
                      <a:pt x="19424" y="6478"/>
                      <a:pt x="18045" y="6478"/>
                      <a:pt x="16692" y="6528"/>
                    </a:cubicBezTo>
                    <a:cubicBezTo>
                      <a:pt x="16233" y="6537"/>
                      <a:pt x="15773" y="6539"/>
                      <a:pt x="15314" y="6539"/>
                    </a:cubicBezTo>
                    <a:cubicBezTo>
                      <a:pt x="14395" y="6539"/>
                      <a:pt x="13476" y="6528"/>
                      <a:pt x="12557" y="6528"/>
                    </a:cubicBezTo>
                    <a:lnTo>
                      <a:pt x="8446" y="6453"/>
                    </a:lnTo>
                    <a:lnTo>
                      <a:pt x="364" y="6330"/>
                    </a:lnTo>
                    <a:lnTo>
                      <a:pt x="364" y="6330"/>
                    </a:lnTo>
                    <a:lnTo>
                      <a:pt x="426" y="5476"/>
                    </a:lnTo>
                    <a:lnTo>
                      <a:pt x="451" y="4949"/>
                    </a:lnTo>
                    <a:lnTo>
                      <a:pt x="476" y="4674"/>
                    </a:lnTo>
                    <a:cubicBezTo>
                      <a:pt x="476" y="4649"/>
                      <a:pt x="476" y="4548"/>
                      <a:pt x="451" y="4473"/>
                    </a:cubicBezTo>
                    <a:cubicBezTo>
                      <a:pt x="438" y="4435"/>
                      <a:pt x="419" y="4402"/>
                      <a:pt x="396" y="4374"/>
                    </a:cubicBezTo>
                    <a:lnTo>
                      <a:pt x="396" y="4374"/>
                    </a:lnTo>
                    <a:cubicBezTo>
                      <a:pt x="542" y="3655"/>
                      <a:pt x="717" y="2941"/>
                      <a:pt x="1053" y="2318"/>
                    </a:cubicBezTo>
                    <a:cubicBezTo>
                      <a:pt x="1404" y="1666"/>
                      <a:pt x="1930" y="1115"/>
                      <a:pt x="2607" y="789"/>
                    </a:cubicBezTo>
                    <a:cubicBezTo>
                      <a:pt x="3258" y="488"/>
                      <a:pt x="4035" y="388"/>
                      <a:pt x="4787" y="363"/>
                    </a:cubicBezTo>
                    <a:close/>
                    <a:moveTo>
                      <a:pt x="5564" y="1"/>
                    </a:moveTo>
                    <a:cubicBezTo>
                      <a:pt x="5305" y="1"/>
                      <a:pt x="5046" y="4"/>
                      <a:pt x="4787" y="12"/>
                    </a:cubicBezTo>
                    <a:cubicBezTo>
                      <a:pt x="4010" y="37"/>
                      <a:pt x="3183" y="112"/>
                      <a:pt x="2456" y="463"/>
                    </a:cubicBezTo>
                    <a:cubicBezTo>
                      <a:pt x="1704" y="814"/>
                      <a:pt x="1128" y="1441"/>
                      <a:pt x="727" y="2142"/>
                    </a:cubicBezTo>
                    <a:cubicBezTo>
                      <a:pt x="351" y="2869"/>
                      <a:pt x="201" y="3646"/>
                      <a:pt x="25" y="4398"/>
                    </a:cubicBezTo>
                    <a:lnTo>
                      <a:pt x="25" y="4473"/>
                    </a:lnTo>
                    <a:lnTo>
                      <a:pt x="100" y="4573"/>
                    </a:lnTo>
                    <a:cubicBezTo>
                      <a:pt x="125" y="4598"/>
                      <a:pt x="125" y="4598"/>
                      <a:pt x="125" y="4649"/>
                    </a:cubicBezTo>
                    <a:lnTo>
                      <a:pt x="100" y="4924"/>
                    </a:lnTo>
                    <a:lnTo>
                      <a:pt x="75" y="5451"/>
                    </a:lnTo>
                    <a:lnTo>
                      <a:pt x="25" y="6478"/>
                    </a:lnTo>
                    <a:lnTo>
                      <a:pt x="0" y="6654"/>
                    </a:lnTo>
                    <a:lnTo>
                      <a:pt x="176" y="6679"/>
                    </a:lnTo>
                    <a:cubicBezTo>
                      <a:pt x="2933" y="6704"/>
                      <a:pt x="5689" y="6729"/>
                      <a:pt x="8446" y="6754"/>
                    </a:cubicBezTo>
                    <a:lnTo>
                      <a:pt x="12557" y="6754"/>
                    </a:lnTo>
                    <a:cubicBezTo>
                      <a:pt x="13246" y="6754"/>
                      <a:pt x="13935" y="6748"/>
                      <a:pt x="14624" y="6748"/>
                    </a:cubicBezTo>
                    <a:cubicBezTo>
                      <a:pt x="15314" y="6748"/>
                      <a:pt x="16003" y="6754"/>
                      <a:pt x="16692" y="6779"/>
                    </a:cubicBezTo>
                    <a:cubicBezTo>
                      <a:pt x="17485" y="6808"/>
                      <a:pt x="18286" y="6820"/>
                      <a:pt x="19091" y="6820"/>
                    </a:cubicBezTo>
                    <a:cubicBezTo>
                      <a:pt x="19660" y="6820"/>
                      <a:pt x="20231" y="6814"/>
                      <a:pt x="20802" y="6804"/>
                    </a:cubicBezTo>
                    <a:lnTo>
                      <a:pt x="24938" y="6779"/>
                    </a:lnTo>
                    <a:cubicBezTo>
                      <a:pt x="27670" y="6729"/>
                      <a:pt x="30426" y="6654"/>
                      <a:pt x="33183" y="6553"/>
                    </a:cubicBezTo>
                    <a:lnTo>
                      <a:pt x="33334" y="6553"/>
                    </a:lnTo>
                    <a:lnTo>
                      <a:pt x="33334" y="6378"/>
                    </a:lnTo>
                    <a:lnTo>
                      <a:pt x="33309" y="3796"/>
                    </a:lnTo>
                    <a:cubicBezTo>
                      <a:pt x="33309" y="3746"/>
                      <a:pt x="33334" y="3721"/>
                      <a:pt x="33359" y="3696"/>
                    </a:cubicBezTo>
                    <a:lnTo>
                      <a:pt x="33409" y="3646"/>
                    </a:lnTo>
                    <a:lnTo>
                      <a:pt x="33409" y="3571"/>
                    </a:lnTo>
                    <a:cubicBezTo>
                      <a:pt x="33434" y="2769"/>
                      <a:pt x="33108" y="1917"/>
                      <a:pt x="32482" y="1365"/>
                    </a:cubicBezTo>
                    <a:cubicBezTo>
                      <a:pt x="31880" y="814"/>
                      <a:pt x="31103" y="538"/>
                      <a:pt x="30326" y="363"/>
                    </a:cubicBezTo>
                    <a:cubicBezTo>
                      <a:pt x="29217" y="108"/>
                      <a:pt x="28081" y="38"/>
                      <a:pt x="26947" y="38"/>
                    </a:cubicBezTo>
                    <a:cubicBezTo>
                      <a:pt x="26519" y="38"/>
                      <a:pt x="26091" y="48"/>
                      <a:pt x="25664" y="62"/>
                    </a:cubicBezTo>
                    <a:cubicBezTo>
                      <a:pt x="24999" y="94"/>
                      <a:pt x="24337" y="104"/>
                      <a:pt x="23676" y="104"/>
                    </a:cubicBezTo>
                    <a:cubicBezTo>
                      <a:pt x="22796" y="104"/>
                      <a:pt x="21916" y="87"/>
                      <a:pt x="21028" y="87"/>
                    </a:cubicBezTo>
                    <a:lnTo>
                      <a:pt x="16391" y="37"/>
                    </a:lnTo>
                    <a:lnTo>
                      <a:pt x="7118" y="12"/>
                    </a:lnTo>
                    <a:cubicBezTo>
                      <a:pt x="6600" y="12"/>
                      <a:pt x="6082" y="1"/>
                      <a:pt x="55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238" name="Google Shape;2238;p53"/>
          <p:cNvGrpSpPr/>
          <p:nvPr/>
        </p:nvGrpSpPr>
        <p:grpSpPr>
          <a:xfrm>
            <a:off x="6022990" y="1572362"/>
            <a:ext cx="1838815" cy="2706778"/>
            <a:chOff x="1282190" y="1486412"/>
            <a:chExt cx="1838815" cy="2706778"/>
          </a:xfrm>
        </p:grpSpPr>
        <p:grpSp>
          <p:nvGrpSpPr>
            <p:cNvPr id="2239" name="Google Shape;2239;p53"/>
            <p:cNvGrpSpPr/>
            <p:nvPr/>
          </p:nvGrpSpPr>
          <p:grpSpPr>
            <a:xfrm>
              <a:off x="1282190" y="1776851"/>
              <a:ext cx="1838815" cy="2416338"/>
              <a:chOff x="3109075" y="715403"/>
              <a:chExt cx="1313439" cy="1136566"/>
            </a:xfrm>
          </p:grpSpPr>
          <p:sp>
            <p:nvSpPr>
              <p:cNvPr id="2240" name="Google Shape;2240;p53"/>
              <p:cNvSpPr/>
              <p:nvPr/>
            </p:nvSpPr>
            <p:spPr>
              <a:xfrm>
                <a:off x="3116665" y="722234"/>
                <a:ext cx="1305849" cy="1124992"/>
              </a:xfrm>
              <a:custGeom>
                <a:avLst/>
                <a:gdLst/>
                <a:ahLst/>
                <a:cxnLst/>
                <a:rect l="l" t="t" r="r" b="b"/>
                <a:pathLst>
                  <a:path w="34412" h="29646" extrusionOk="0">
                    <a:moveTo>
                      <a:pt x="26988" y="0"/>
                    </a:moveTo>
                    <a:cubicBezTo>
                      <a:pt x="18118" y="0"/>
                      <a:pt x="9252" y="106"/>
                      <a:pt x="402" y="146"/>
                    </a:cubicBezTo>
                    <a:cubicBezTo>
                      <a:pt x="101" y="4908"/>
                      <a:pt x="1" y="9720"/>
                      <a:pt x="1" y="14507"/>
                    </a:cubicBezTo>
                    <a:cubicBezTo>
                      <a:pt x="1" y="17289"/>
                      <a:pt x="51" y="20071"/>
                      <a:pt x="126" y="22828"/>
                    </a:cubicBezTo>
                    <a:cubicBezTo>
                      <a:pt x="151" y="24106"/>
                      <a:pt x="51" y="25535"/>
                      <a:pt x="326" y="26788"/>
                    </a:cubicBezTo>
                    <a:cubicBezTo>
                      <a:pt x="652" y="28342"/>
                      <a:pt x="2031" y="29570"/>
                      <a:pt x="3635" y="29645"/>
                    </a:cubicBezTo>
                    <a:lnTo>
                      <a:pt x="3835" y="29645"/>
                    </a:lnTo>
                    <a:cubicBezTo>
                      <a:pt x="3885" y="29595"/>
                      <a:pt x="3936" y="29520"/>
                      <a:pt x="4036" y="29520"/>
                    </a:cubicBezTo>
                    <a:cubicBezTo>
                      <a:pt x="8161" y="29188"/>
                      <a:pt x="12323" y="29075"/>
                      <a:pt x="16491" y="29075"/>
                    </a:cubicBezTo>
                    <a:cubicBezTo>
                      <a:pt x="21438" y="29075"/>
                      <a:pt x="26393" y="29233"/>
                      <a:pt x="31304" y="29369"/>
                    </a:cubicBezTo>
                    <a:cubicBezTo>
                      <a:pt x="31329" y="29369"/>
                      <a:pt x="31354" y="29395"/>
                      <a:pt x="31354" y="29395"/>
                    </a:cubicBezTo>
                    <a:cubicBezTo>
                      <a:pt x="34412" y="28116"/>
                      <a:pt x="33560" y="23154"/>
                      <a:pt x="33535" y="20422"/>
                    </a:cubicBezTo>
                    <a:cubicBezTo>
                      <a:pt x="33510" y="17916"/>
                      <a:pt x="33510" y="15409"/>
                      <a:pt x="33485" y="12928"/>
                    </a:cubicBezTo>
                    <a:cubicBezTo>
                      <a:pt x="33434" y="8617"/>
                      <a:pt x="33384" y="4332"/>
                      <a:pt x="33384" y="21"/>
                    </a:cubicBezTo>
                    <a:cubicBezTo>
                      <a:pt x="31252" y="6"/>
                      <a:pt x="29120" y="0"/>
                      <a:pt x="26988" y="0"/>
                    </a:cubicBez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53"/>
              <p:cNvSpPr/>
              <p:nvPr/>
            </p:nvSpPr>
            <p:spPr>
              <a:xfrm>
                <a:off x="3109075" y="715403"/>
                <a:ext cx="1294427" cy="1136566"/>
              </a:xfrm>
              <a:custGeom>
                <a:avLst/>
                <a:gdLst/>
                <a:ahLst/>
                <a:cxnLst/>
                <a:rect l="l" t="t" r="r" b="b"/>
                <a:pathLst>
                  <a:path w="34111" h="29951" extrusionOk="0">
                    <a:moveTo>
                      <a:pt x="33386" y="402"/>
                    </a:moveTo>
                    <a:lnTo>
                      <a:pt x="33559" y="20602"/>
                    </a:lnTo>
                    <a:cubicBezTo>
                      <a:pt x="33584" y="22256"/>
                      <a:pt x="33785" y="23885"/>
                      <a:pt x="33634" y="25489"/>
                    </a:cubicBezTo>
                    <a:cubicBezTo>
                      <a:pt x="33584" y="26291"/>
                      <a:pt x="33434" y="27093"/>
                      <a:pt x="33108" y="27795"/>
                    </a:cubicBezTo>
                    <a:cubicBezTo>
                      <a:pt x="32782" y="28522"/>
                      <a:pt x="32231" y="29123"/>
                      <a:pt x="31504" y="29399"/>
                    </a:cubicBezTo>
                    <a:lnTo>
                      <a:pt x="31454" y="29399"/>
                    </a:lnTo>
                    <a:lnTo>
                      <a:pt x="31354" y="29374"/>
                    </a:lnTo>
                    <a:lnTo>
                      <a:pt x="30702" y="29374"/>
                    </a:lnTo>
                    <a:lnTo>
                      <a:pt x="29850" y="29349"/>
                    </a:lnTo>
                    <a:lnTo>
                      <a:pt x="28121" y="29274"/>
                    </a:lnTo>
                    <a:lnTo>
                      <a:pt x="24662" y="29199"/>
                    </a:lnTo>
                    <a:cubicBezTo>
                      <a:pt x="22381" y="29148"/>
                      <a:pt x="20075" y="29098"/>
                      <a:pt x="17770" y="29098"/>
                    </a:cubicBezTo>
                    <a:cubicBezTo>
                      <a:pt x="17225" y="29092"/>
                      <a:pt x="16681" y="29089"/>
                      <a:pt x="16137" y="29089"/>
                    </a:cubicBezTo>
                    <a:cubicBezTo>
                      <a:pt x="14377" y="29089"/>
                      <a:pt x="12620" y="29122"/>
                      <a:pt x="10877" y="29199"/>
                    </a:cubicBezTo>
                    <a:lnTo>
                      <a:pt x="7419" y="29374"/>
                    </a:lnTo>
                    <a:lnTo>
                      <a:pt x="5689" y="29474"/>
                    </a:lnTo>
                    <a:lnTo>
                      <a:pt x="4837" y="29549"/>
                    </a:lnTo>
                    <a:lnTo>
                      <a:pt x="4411" y="29575"/>
                    </a:lnTo>
                    <a:cubicBezTo>
                      <a:pt x="4336" y="29575"/>
                      <a:pt x="4286" y="29575"/>
                      <a:pt x="4186" y="29600"/>
                    </a:cubicBezTo>
                    <a:cubicBezTo>
                      <a:pt x="4093" y="29600"/>
                      <a:pt x="4028" y="29655"/>
                      <a:pt x="3980" y="29724"/>
                    </a:cubicBezTo>
                    <a:lnTo>
                      <a:pt x="3980" y="29724"/>
                    </a:lnTo>
                    <a:cubicBezTo>
                      <a:pt x="3357" y="29708"/>
                      <a:pt x="2759" y="29511"/>
                      <a:pt x="2231" y="29199"/>
                    </a:cubicBezTo>
                    <a:cubicBezTo>
                      <a:pt x="1704" y="28848"/>
                      <a:pt x="1253" y="28372"/>
                      <a:pt x="953" y="27820"/>
                    </a:cubicBezTo>
                    <a:cubicBezTo>
                      <a:pt x="652" y="27244"/>
                      <a:pt x="552" y="26617"/>
                      <a:pt x="501" y="25965"/>
                    </a:cubicBezTo>
                    <a:cubicBezTo>
                      <a:pt x="451" y="25314"/>
                      <a:pt x="476" y="24662"/>
                      <a:pt x="476" y="24011"/>
                    </a:cubicBezTo>
                    <a:cubicBezTo>
                      <a:pt x="476" y="21354"/>
                      <a:pt x="426" y="18747"/>
                      <a:pt x="376" y="16091"/>
                    </a:cubicBezTo>
                    <a:cubicBezTo>
                      <a:pt x="351" y="13484"/>
                      <a:pt x="376" y="10853"/>
                      <a:pt x="451" y="8221"/>
                    </a:cubicBezTo>
                    <a:cubicBezTo>
                      <a:pt x="500" y="5648"/>
                      <a:pt x="621" y="3074"/>
                      <a:pt x="767" y="501"/>
                    </a:cubicBezTo>
                    <a:lnTo>
                      <a:pt x="767" y="501"/>
                    </a:lnTo>
                    <a:lnTo>
                      <a:pt x="33386" y="402"/>
                    </a:lnTo>
                    <a:close/>
                    <a:moveTo>
                      <a:pt x="33584" y="0"/>
                    </a:moveTo>
                    <a:lnTo>
                      <a:pt x="602" y="126"/>
                    </a:lnTo>
                    <a:lnTo>
                      <a:pt x="426" y="151"/>
                    </a:lnTo>
                    <a:lnTo>
                      <a:pt x="401" y="301"/>
                    </a:lnTo>
                    <a:cubicBezTo>
                      <a:pt x="251" y="2933"/>
                      <a:pt x="151" y="5564"/>
                      <a:pt x="100" y="8196"/>
                    </a:cubicBezTo>
                    <a:cubicBezTo>
                      <a:pt x="50" y="10828"/>
                      <a:pt x="0" y="13484"/>
                      <a:pt x="50" y="16116"/>
                    </a:cubicBezTo>
                    <a:lnTo>
                      <a:pt x="176" y="24011"/>
                    </a:lnTo>
                    <a:cubicBezTo>
                      <a:pt x="176" y="24662"/>
                      <a:pt x="176" y="25314"/>
                      <a:pt x="226" y="25991"/>
                    </a:cubicBezTo>
                    <a:cubicBezTo>
                      <a:pt x="301" y="26642"/>
                      <a:pt x="401" y="27319"/>
                      <a:pt x="727" y="27945"/>
                    </a:cubicBezTo>
                    <a:cubicBezTo>
                      <a:pt x="1053" y="28547"/>
                      <a:pt x="1529" y="29048"/>
                      <a:pt x="2105" y="29399"/>
                    </a:cubicBezTo>
                    <a:cubicBezTo>
                      <a:pt x="2682" y="29775"/>
                      <a:pt x="3384" y="29950"/>
                      <a:pt x="4035" y="29950"/>
                    </a:cubicBezTo>
                    <a:lnTo>
                      <a:pt x="4136" y="29950"/>
                    </a:lnTo>
                    <a:lnTo>
                      <a:pt x="4161" y="29875"/>
                    </a:lnTo>
                    <a:cubicBezTo>
                      <a:pt x="4161" y="29850"/>
                      <a:pt x="4186" y="29825"/>
                      <a:pt x="4236" y="29825"/>
                    </a:cubicBezTo>
                    <a:lnTo>
                      <a:pt x="4436" y="29800"/>
                    </a:lnTo>
                    <a:lnTo>
                      <a:pt x="4862" y="29775"/>
                    </a:lnTo>
                    <a:lnTo>
                      <a:pt x="5714" y="29700"/>
                    </a:lnTo>
                    <a:lnTo>
                      <a:pt x="7444" y="29600"/>
                    </a:lnTo>
                    <a:cubicBezTo>
                      <a:pt x="8572" y="29524"/>
                      <a:pt x="9725" y="29499"/>
                      <a:pt x="10877" y="29474"/>
                    </a:cubicBezTo>
                    <a:cubicBezTo>
                      <a:pt x="13183" y="29449"/>
                      <a:pt x="15464" y="29424"/>
                      <a:pt x="17770" y="29424"/>
                    </a:cubicBezTo>
                    <a:cubicBezTo>
                      <a:pt x="20075" y="29449"/>
                      <a:pt x="22356" y="29474"/>
                      <a:pt x="24662" y="29549"/>
                    </a:cubicBezTo>
                    <a:lnTo>
                      <a:pt x="31529" y="29725"/>
                    </a:lnTo>
                    <a:lnTo>
                      <a:pt x="31629" y="29725"/>
                    </a:lnTo>
                    <a:cubicBezTo>
                      <a:pt x="32431" y="29399"/>
                      <a:pt x="33058" y="28722"/>
                      <a:pt x="33409" y="27945"/>
                    </a:cubicBezTo>
                    <a:cubicBezTo>
                      <a:pt x="33760" y="27168"/>
                      <a:pt x="33910" y="26341"/>
                      <a:pt x="33985" y="25514"/>
                    </a:cubicBezTo>
                    <a:cubicBezTo>
                      <a:pt x="34111" y="23860"/>
                      <a:pt x="33910" y="22231"/>
                      <a:pt x="33885" y="20602"/>
                    </a:cubicBezTo>
                    <a:lnTo>
                      <a:pt x="33760" y="201"/>
                    </a:lnTo>
                    <a:lnTo>
                      <a:pt x="3376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42" name="Google Shape;2242;p53"/>
            <p:cNvGrpSpPr/>
            <p:nvPr/>
          </p:nvGrpSpPr>
          <p:grpSpPr>
            <a:xfrm>
              <a:off x="1303598" y="1486412"/>
              <a:ext cx="1776231" cy="362376"/>
              <a:chOff x="3124292" y="481000"/>
              <a:chExt cx="1268737" cy="258840"/>
            </a:xfrm>
          </p:grpSpPr>
          <p:sp>
            <p:nvSpPr>
              <p:cNvPr id="2243" name="Google Shape;2243;p53"/>
              <p:cNvSpPr/>
              <p:nvPr/>
            </p:nvSpPr>
            <p:spPr>
              <a:xfrm>
                <a:off x="3131882" y="487679"/>
                <a:ext cx="1254506" cy="245938"/>
              </a:xfrm>
              <a:custGeom>
                <a:avLst/>
                <a:gdLst/>
                <a:ahLst/>
                <a:cxnLst/>
                <a:rect l="l" t="t" r="r" b="b"/>
                <a:pathLst>
                  <a:path w="33059" h="6481" extrusionOk="0">
                    <a:moveTo>
                      <a:pt x="5062" y="1"/>
                    </a:moveTo>
                    <a:cubicBezTo>
                      <a:pt x="3698" y="1"/>
                      <a:pt x="2334" y="120"/>
                      <a:pt x="1329" y="1164"/>
                    </a:cubicBezTo>
                    <a:cubicBezTo>
                      <a:pt x="477" y="2067"/>
                      <a:pt x="251" y="3119"/>
                      <a:pt x="1" y="4272"/>
                    </a:cubicBezTo>
                    <a:cubicBezTo>
                      <a:pt x="51" y="4322"/>
                      <a:pt x="101" y="4372"/>
                      <a:pt x="101" y="4473"/>
                    </a:cubicBezTo>
                    <a:cubicBezTo>
                      <a:pt x="51" y="4949"/>
                      <a:pt x="26" y="5826"/>
                      <a:pt x="1" y="6327"/>
                    </a:cubicBezTo>
                    <a:cubicBezTo>
                      <a:pt x="5595" y="6404"/>
                      <a:pt x="11234" y="6481"/>
                      <a:pt x="16867" y="6481"/>
                    </a:cubicBezTo>
                    <a:cubicBezTo>
                      <a:pt x="22262" y="6481"/>
                      <a:pt x="27649" y="6410"/>
                      <a:pt x="32983" y="6202"/>
                    </a:cubicBezTo>
                    <a:cubicBezTo>
                      <a:pt x="32958" y="5550"/>
                      <a:pt x="32958" y="4272"/>
                      <a:pt x="32958" y="3620"/>
                    </a:cubicBezTo>
                    <a:cubicBezTo>
                      <a:pt x="32958" y="3520"/>
                      <a:pt x="32983" y="3445"/>
                      <a:pt x="33059" y="3395"/>
                    </a:cubicBezTo>
                    <a:cubicBezTo>
                      <a:pt x="33041" y="466"/>
                      <a:pt x="29686" y="41"/>
                      <a:pt x="26728" y="41"/>
                    </a:cubicBezTo>
                    <a:cubicBezTo>
                      <a:pt x="25517" y="41"/>
                      <a:pt x="24372" y="112"/>
                      <a:pt x="23551" y="112"/>
                    </a:cubicBezTo>
                    <a:cubicBezTo>
                      <a:pt x="23511" y="112"/>
                      <a:pt x="23472" y="112"/>
                      <a:pt x="23434" y="112"/>
                    </a:cubicBezTo>
                    <a:cubicBezTo>
                      <a:pt x="20652" y="112"/>
                      <a:pt x="17870" y="87"/>
                      <a:pt x="15088" y="62"/>
                    </a:cubicBezTo>
                    <a:cubicBezTo>
                      <a:pt x="12131" y="62"/>
                      <a:pt x="9199" y="36"/>
                      <a:pt x="6266" y="11"/>
                    </a:cubicBezTo>
                    <a:cubicBezTo>
                      <a:pt x="5871" y="11"/>
                      <a:pt x="5467" y="1"/>
                      <a:pt x="506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53"/>
              <p:cNvSpPr/>
              <p:nvPr/>
            </p:nvSpPr>
            <p:spPr>
              <a:xfrm>
                <a:off x="3124292" y="481000"/>
                <a:ext cx="1268737" cy="258840"/>
              </a:xfrm>
              <a:custGeom>
                <a:avLst/>
                <a:gdLst/>
                <a:ahLst/>
                <a:cxnLst/>
                <a:rect l="l" t="t" r="r" b="b"/>
                <a:pathLst>
                  <a:path w="33434" h="6821" extrusionOk="0">
                    <a:moveTo>
                      <a:pt x="4787" y="363"/>
                    </a:moveTo>
                    <a:cubicBezTo>
                      <a:pt x="5539" y="363"/>
                      <a:pt x="6341" y="388"/>
                      <a:pt x="7093" y="388"/>
                    </a:cubicBezTo>
                    <a:lnTo>
                      <a:pt x="16391" y="463"/>
                    </a:lnTo>
                    <a:lnTo>
                      <a:pt x="21028" y="488"/>
                    </a:lnTo>
                    <a:cubicBezTo>
                      <a:pt x="21649" y="488"/>
                      <a:pt x="22271" y="492"/>
                      <a:pt x="22893" y="492"/>
                    </a:cubicBezTo>
                    <a:cubicBezTo>
                      <a:pt x="23825" y="492"/>
                      <a:pt x="24757" y="483"/>
                      <a:pt x="25690" y="438"/>
                    </a:cubicBezTo>
                    <a:cubicBezTo>
                      <a:pt x="26183" y="422"/>
                      <a:pt x="26679" y="408"/>
                      <a:pt x="27174" y="408"/>
                    </a:cubicBezTo>
                    <a:cubicBezTo>
                      <a:pt x="28214" y="408"/>
                      <a:pt x="29250" y="468"/>
                      <a:pt x="30251" y="689"/>
                    </a:cubicBezTo>
                    <a:cubicBezTo>
                      <a:pt x="31003" y="864"/>
                      <a:pt x="31705" y="1140"/>
                      <a:pt x="32256" y="1616"/>
                    </a:cubicBezTo>
                    <a:cubicBezTo>
                      <a:pt x="32791" y="2102"/>
                      <a:pt x="33066" y="2800"/>
                      <a:pt x="33082" y="3504"/>
                    </a:cubicBezTo>
                    <a:lnTo>
                      <a:pt x="33082" y="3504"/>
                    </a:lnTo>
                    <a:cubicBezTo>
                      <a:pt x="33016" y="3593"/>
                      <a:pt x="32983" y="3695"/>
                      <a:pt x="32983" y="3796"/>
                    </a:cubicBezTo>
                    <a:lnTo>
                      <a:pt x="33006" y="6233"/>
                    </a:lnTo>
                    <a:lnTo>
                      <a:pt x="33006" y="6233"/>
                    </a:lnTo>
                    <a:cubicBezTo>
                      <a:pt x="30324" y="6330"/>
                      <a:pt x="27618" y="6379"/>
                      <a:pt x="24913" y="6428"/>
                    </a:cubicBezTo>
                    <a:lnTo>
                      <a:pt x="20802" y="6478"/>
                    </a:lnTo>
                    <a:cubicBezTo>
                      <a:pt x="19424" y="6478"/>
                      <a:pt x="18045" y="6478"/>
                      <a:pt x="16692" y="6528"/>
                    </a:cubicBezTo>
                    <a:cubicBezTo>
                      <a:pt x="16233" y="6537"/>
                      <a:pt x="15773" y="6539"/>
                      <a:pt x="15314" y="6539"/>
                    </a:cubicBezTo>
                    <a:cubicBezTo>
                      <a:pt x="14395" y="6539"/>
                      <a:pt x="13476" y="6528"/>
                      <a:pt x="12557" y="6528"/>
                    </a:cubicBezTo>
                    <a:lnTo>
                      <a:pt x="8446" y="6453"/>
                    </a:lnTo>
                    <a:lnTo>
                      <a:pt x="364" y="6330"/>
                    </a:lnTo>
                    <a:lnTo>
                      <a:pt x="364" y="6330"/>
                    </a:lnTo>
                    <a:lnTo>
                      <a:pt x="426" y="5476"/>
                    </a:lnTo>
                    <a:lnTo>
                      <a:pt x="451" y="4949"/>
                    </a:lnTo>
                    <a:lnTo>
                      <a:pt x="476" y="4674"/>
                    </a:lnTo>
                    <a:cubicBezTo>
                      <a:pt x="476" y="4649"/>
                      <a:pt x="476" y="4548"/>
                      <a:pt x="451" y="4473"/>
                    </a:cubicBezTo>
                    <a:cubicBezTo>
                      <a:pt x="438" y="4435"/>
                      <a:pt x="419" y="4402"/>
                      <a:pt x="396" y="4374"/>
                    </a:cubicBezTo>
                    <a:lnTo>
                      <a:pt x="396" y="4374"/>
                    </a:lnTo>
                    <a:cubicBezTo>
                      <a:pt x="542" y="3655"/>
                      <a:pt x="717" y="2941"/>
                      <a:pt x="1053" y="2318"/>
                    </a:cubicBezTo>
                    <a:cubicBezTo>
                      <a:pt x="1404" y="1666"/>
                      <a:pt x="1930" y="1115"/>
                      <a:pt x="2607" y="789"/>
                    </a:cubicBezTo>
                    <a:cubicBezTo>
                      <a:pt x="3258" y="488"/>
                      <a:pt x="4035" y="388"/>
                      <a:pt x="4787" y="363"/>
                    </a:cubicBezTo>
                    <a:close/>
                    <a:moveTo>
                      <a:pt x="5564" y="1"/>
                    </a:moveTo>
                    <a:cubicBezTo>
                      <a:pt x="5305" y="1"/>
                      <a:pt x="5046" y="4"/>
                      <a:pt x="4787" y="12"/>
                    </a:cubicBezTo>
                    <a:cubicBezTo>
                      <a:pt x="4010" y="37"/>
                      <a:pt x="3183" y="112"/>
                      <a:pt x="2456" y="463"/>
                    </a:cubicBezTo>
                    <a:cubicBezTo>
                      <a:pt x="1704" y="814"/>
                      <a:pt x="1128" y="1441"/>
                      <a:pt x="727" y="2142"/>
                    </a:cubicBezTo>
                    <a:cubicBezTo>
                      <a:pt x="351" y="2869"/>
                      <a:pt x="201" y="3646"/>
                      <a:pt x="25" y="4398"/>
                    </a:cubicBezTo>
                    <a:lnTo>
                      <a:pt x="25" y="4473"/>
                    </a:lnTo>
                    <a:lnTo>
                      <a:pt x="100" y="4573"/>
                    </a:lnTo>
                    <a:cubicBezTo>
                      <a:pt x="125" y="4598"/>
                      <a:pt x="125" y="4598"/>
                      <a:pt x="125" y="4649"/>
                    </a:cubicBezTo>
                    <a:lnTo>
                      <a:pt x="100" y="4924"/>
                    </a:lnTo>
                    <a:lnTo>
                      <a:pt x="75" y="5451"/>
                    </a:lnTo>
                    <a:lnTo>
                      <a:pt x="25" y="6478"/>
                    </a:lnTo>
                    <a:lnTo>
                      <a:pt x="0" y="6654"/>
                    </a:lnTo>
                    <a:lnTo>
                      <a:pt x="176" y="6679"/>
                    </a:lnTo>
                    <a:cubicBezTo>
                      <a:pt x="2933" y="6704"/>
                      <a:pt x="5689" y="6729"/>
                      <a:pt x="8446" y="6754"/>
                    </a:cubicBezTo>
                    <a:lnTo>
                      <a:pt x="12557" y="6754"/>
                    </a:lnTo>
                    <a:cubicBezTo>
                      <a:pt x="13246" y="6754"/>
                      <a:pt x="13935" y="6748"/>
                      <a:pt x="14624" y="6748"/>
                    </a:cubicBezTo>
                    <a:cubicBezTo>
                      <a:pt x="15314" y="6748"/>
                      <a:pt x="16003" y="6754"/>
                      <a:pt x="16692" y="6779"/>
                    </a:cubicBezTo>
                    <a:cubicBezTo>
                      <a:pt x="17485" y="6808"/>
                      <a:pt x="18286" y="6820"/>
                      <a:pt x="19091" y="6820"/>
                    </a:cubicBezTo>
                    <a:cubicBezTo>
                      <a:pt x="19660" y="6820"/>
                      <a:pt x="20231" y="6814"/>
                      <a:pt x="20802" y="6804"/>
                    </a:cubicBezTo>
                    <a:lnTo>
                      <a:pt x="24938" y="6779"/>
                    </a:lnTo>
                    <a:cubicBezTo>
                      <a:pt x="27670" y="6729"/>
                      <a:pt x="30426" y="6654"/>
                      <a:pt x="33183" y="6553"/>
                    </a:cubicBezTo>
                    <a:lnTo>
                      <a:pt x="33334" y="6553"/>
                    </a:lnTo>
                    <a:lnTo>
                      <a:pt x="33334" y="6378"/>
                    </a:lnTo>
                    <a:lnTo>
                      <a:pt x="33309" y="3796"/>
                    </a:lnTo>
                    <a:cubicBezTo>
                      <a:pt x="33309" y="3746"/>
                      <a:pt x="33334" y="3721"/>
                      <a:pt x="33359" y="3696"/>
                    </a:cubicBezTo>
                    <a:lnTo>
                      <a:pt x="33409" y="3646"/>
                    </a:lnTo>
                    <a:lnTo>
                      <a:pt x="33409" y="3571"/>
                    </a:lnTo>
                    <a:cubicBezTo>
                      <a:pt x="33434" y="2769"/>
                      <a:pt x="33108" y="1917"/>
                      <a:pt x="32482" y="1365"/>
                    </a:cubicBezTo>
                    <a:cubicBezTo>
                      <a:pt x="31880" y="814"/>
                      <a:pt x="31103" y="538"/>
                      <a:pt x="30326" y="363"/>
                    </a:cubicBezTo>
                    <a:cubicBezTo>
                      <a:pt x="29217" y="108"/>
                      <a:pt x="28081" y="38"/>
                      <a:pt x="26947" y="38"/>
                    </a:cubicBezTo>
                    <a:cubicBezTo>
                      <a:pt x="26519" y="38"/>
                      <a:pt x="26091" y="48"/>
                      <a:pt x="25664" y="62"/>
                    </a:cubicBezTo>
                    <a:cubicBezTo>
                      <a:pt x="24999" y="94"/>
                      <a:pt x="24337" y="104"/>
                      <a:pt x="23676" y="104"/>
                    </a:cubicBezTo>
                    <a:cubicBezTo>
                      <a:pt x="22796" y="104"/>
                      <a:pt x="21916" y="87"/>
                      <a:pt x="21028" y="87"/>
                    </a:cubicBezTo>
                    <a:lnTo>
                      <a:pt x="16391" y="37"/>
                    </a:lnTo>
                    <a:lnTo>
                      <a:pt x="7118" y="12"/>
                    </a:lnTo>
                    <a:cubicBezTo>
                      <a:pt x="6600" y="12"/>
                      <a:pt x="6082" y="1"/>
                      <a:pt x="55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245" name="Google Shape;2245;p53"/>
          <p:cNvGrpSpPr/>
          <p:nvPr/>
        </p:nvGrpSpPr>
        <p:grpSpPr>
          <a:xfrm>
            <a:off x="1282190" y="1572362"/>
            <a:ext cx="1838815" cy="2706778"/>
            <a:chOff x="1282190" y="1486412"/>
            <a:chExt cx="1838815" cy="2706778"/>
          </a:xfrm>
        </p:grpSpPr>
        <p:grpSp>
          <p:nvGrpSpPr>
            <p:cNvPr id="2246" name="Google Shape;2246;p53"/>
            <p:cNvGrpSpPr/>
            <p:nvPr/>
          </p:nvGrpSpPr>
          <p:grpSpPr>
            <a:xfrm>
              <a:off x="1282190" y="1776851"/>
              <a:ext cx="1838815" cy="2416338"/>
              <a:chOff x="3109075" y="715403"/>
              <a:chExt cx="1313439" cy="1136566"/>
            </a:xfrm>
          </p:grpSpPr>
          <p:sp>
            <p:nvSpPr>
              <p:cNvPr id="2247" name="Google Shape;2247;p53"/>
              <p:cNvSpPr/>
              <p:nvPr/>
            </p:nvSpPr>
            <p:spPr>
              <a:xfrm>
                <a:off x="3116665" y="722234"/>
                <a:ext cx="1305849" cy="1124992"/>
              </a:xfrm>
              <a:custGeom>
                <a:avLst/>
                <a:gdLst/>
                <a:ahLst/>
                <a:cxnLst/>
                <a:rect l="l" t="t" r="r" b="b"/>
                <a:pathLst>
                  <a:path w="34412" h="29646" extrusionOk="0">
                    <a:moveTo>
                      <a:pt x="26988" y="0"/>
                    </a:moveTo>
                    <a:cubicBezTo>
                      <a:pt x="18118" y="0"/>
                      <a:pt x="9252" y="106"/>
                      <a:pt x="402" y="146"/>
                    </a:cubicBezTo>
                    <a:cubicBezTo>
                      <a:pt x="101" y="4908"/>
                      <a:pt x="1" y="9720"/>
                      <a:pt x="1" y="14507"/>
                    </a:cubicBezTo>
                    <a:cubicBezTo>
                      <a:pt x="1" y="17289"/>
                      <a:pt x="51" y="20071"/>
                      <a:pt x="126" y="22828"/>
                    </a:cubicBezTo>
                    <a:cubicBezTo>
                      <a:pt x="151" y="24106"/>
                      <a:pt x="51" y="25535"/>
                      <a:pt x="326" y="26788"/>
                    </a:cubicBezTo>
                    <a:cubicBezTo>
                      <a:pt x="652" y="28342"/>
                      <a:pt x="2031" y="29570"/>
                      <a:pt x="3635" y="29645"/>
                    </a:cubicBezTo>
                    <a:lnTo>
                      <a:pt x="3835" y="29645"/>
                    </a:lnTo>
                    <a:cubicBezTo>
                      <a:pt x="3885" y="29595"/>
                      <a:pt x="3936" y="29520"/>
                      <a:pt x="4036" y="29520"/>
                    </a:cubicBezTo>
                    <a:cubicBezTo>
                      <a:pt x="8161" y="29188"/>
                      <a:pt x="12323" y="29075"/>
                      <a:pt x="16491" y="29075"/>
                    </a:cubicBezTo>
                    <a:cubicBezTo>
                      <a:pt x="21438" y="29075"/>
                      <a:pt x="26393" y="29233"/>
                      <a:pt x="31304" y="29369"/>
                    </a:cubicBezTo>
                    <a:cubicBezTo>
                      <a:pt x="31329" y="29369"/>
                      <a:pt x="31354" y="29395"/>
                      <a:pt x="31354" y="29395"/>
                    </a:cubicBezTo>
                    <a:cubicBezTo>
                      <a:pt x="34412" y="28116"/>
                      <a:pt x="33560" y="23154"/>
                      <a:pt x="33535" y="20422"/>
                    </a:cubicBezTo>
                    <a:cubicBezTo>
                      <a:pt x="33510" y="17916"/>
                      <a:pt x="33510" y="15409"/>
                      <a:pt x="33485" y="12928"/>
                    </a:cubicBezTo>
                    <a:cubicBezTo>
                      <a:pt x="33434" y="8617"/>
                      <a:pt x="33384" y="4332"/>
                      <a:pt x="33384" y="21"/>
                    </a:cubicBezTo>
                    <a:cubicBezTo>
                      <a:pt x="31252" y="6"/>
                      <a:pt x="29120" y="0"/>
                      <a:pt x="26988" y="0"/>
                    </a:cubicBez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53"/>
              <p:cNvSpPr/>
              <p:nvPr/>
            </p:nvSpPr>
            <p:spPr>
              <a:xfrm>
                <a:off x="3109075" y="715403"/>
                <a:ext cx="1294427" cy="1136566"/>
              </a:xfrm>
              <a:custGeom>
                <a:avLst/>
                <a:gdLst/>
                <a:ahLst/>
                <a:cxnLst/>
                <a:rect l="l" t="t" r="r" b="b"/>
                <a:pathLst>
                  <a:path w="34111" h="29951" extrusionOk="0">
                    <a:moveTo>
                      <a:pt x="33386" y="402"/>
                    </a:moveTo>
                    <a:lnTo>
                      <a:pt x="33559" y="20602"/>
                    </a:lnTo>
                    <a:cubicBezTo>
                      <a:pt x="33584" y="22256"/>
                      <a:pt x="33785" y="23885"/>
                      <a:pt x="33634" y="25489"/>
                    </a:cubicBezTo>
                    <a:cubicBezTo>
                      <a:pt x="33584" y="26291"/>
                      <a:pt x="33434" y="27093"/>
                      <a:pt x="33108" y="27795"/>
                    </a:cubicBezTo>
                    <a:cubicBezTo>
                      <a:pt x="32782" y="28522"/>
                      <a:pt x="32231" y="29123"/>
                      <a:pt x="31504" y="29399"/>
                    </a:cubicBezTo>
                    <a:lnTo>
                      <a:pt x="31454" y="29399"/>
                    </a:lnTo>
                    <a:lnTo>
                      <a:pt x="31354" y="29374"/>
                    </a:lnTo>
                    <a:lnTo>
                      <a:pt x="30702" y="29374"/>
                    </a:lnTo>
                    <a:lnTo>
                      <a:pt x="29850" y="29349"/>
                    </a:lnTo>
                    <a:lnTo>
                      <a:pt x="28121" y="29274"/>
                    </a:lnTo>
                    <a:lnTo>
                      <a:pt x="24662" y="29199"/>
                    </a:lnTo>
                    <a:cubicBezTo>
                      <a:pt x="22381" y="29148"/>
                      <a:pt x="20075" y="29098"/>
                      <a:pt x="17770" y="29098"/>
                    </a:cubicBezTo>
                    <a:cubicBezTo>
                      <a:pt x="17225" y="29092"/>
                      <a:pt x="16681" y="29089"/>
                      <a:pt x="16137" y="29089"/>
                    </a:cubicBezTo>
                    <a:cubicBezTo>
                      <a:pt x="14377" y="29089"/>
                      <a:pt x="12620" y="29122"/>
                      <a:pt x="10877" y="29199"/>
                    </a:cubicBezTo>
                    <a:lnTo>
                      <a:pt x="7419" y="29374"/>
                    </a:lnTo>
                    <a:lnTo>
                      <a:pt x="5689" y="29474"/>
                    </a:lnTo>
                    <a:lnTo>
                      <a:pt x="4837" y="29549"/>
                    </a:lnTo>
                    <a:lnTo>
                      <a:pt x="4411" y="29575"/>
                    </a:lnTo>
                    <a:cubicBezTo>
                      <a:pt x="4336" y="29575"/>
                      <a:pt x="4286" y="29575"/>
                      <a:pt x="4186" y="29600"/>
                    </a:cubicBezTo>
                    <a:cubicBezTo>
                      <a:pt x="4093" y="29600"/>
                      <a:pt x="4028" y="29655"/>
                      <a:pt x="3980" y="29724"/>
                    </a:cubicBezTo>
                    <a:lnTo>
                      <a:pt x="3980" y="29724"/>
                    </a:lnTo>
                    <a:cubicBezTo>
                      <a:pt x="3357" y="29708"/>
                      <a:pt x="2759" y="29511"/>
                      <a:pt x="2231" y="29199"/>
                    </a:cubicBezTo>
                    <a:cubicBezTo>
                      <a:pt x="1704" y="28848"/>
                      <a:pt x="1253" y="28372"/>
                      <a:pt x="953" y="27820"/>
                    </a:cubicBezTo>
                    <a:cubicBezTo>
                      <a:pt x="652" y="27244"/>
                      <a:pt x="552" y="26617"/>
                      <a:pt x="501" y="25965"/>
                    </a:cubicBezTo>
                    <a:cubicBezTo>
                      <a:pt x="451" y="25314"/>
                      <a:pt x="476" y="24662"/>
                      <a:pt x="476" y="24011"/>
                    </a:cubicBezTo>
                    <a:cubicBezTo>
                      <a:pt x="476" y="21354"/>
                      <a:pt x="426" y="18747"/>
                      <a:pt x="376" y="16091"/>
                    </a:cubicBezTo>
                    <a:cubicBezTo>
                      <a:pt x="351" y="13484"/>
                      <a:pt x="376" y="10853"/>
                      <a:pt x="451" y="8221"/>
                    </a:cubicBezTo>
                    <a:cubicBezTo>
                      <a:pt x="500" y="5648"/>
                      <a:pt x="621" y="3074"/>
                      <a:pt x="767" y="501"/>
                    </a:cubicBezTo>
                    <a:lnTo>
                      <a:pt x="767" y="501"/>
                    </a:lnTo>
                    <a:lnTo>
                      <a:pt x="33386" y="402"/>
                    </a:lnTo>
                    <a:close/>
                    <a:moveTo>
                      <a:pt x="33584" y="0"/>
                    </a:moveTo>
                    <a:lnTo>
                      <a:pt x="602" y="126"/>
                    </a:lnTo>
                    <a:lnTo>
                      <a:pt x="426" y="151"/>
                    </a:lnTo>
                    <a:lnTo>
                      <a:pt x="401" y="301"/>
                    </a:lnTo>
                    <a:cubicBezTo>
                      <a:pt x="251" y="2933"/>
                      <a:pt x="151" y="5564"/>
                      <a:pt x="100" y="8196"/>
                    </a:cubicBezTo>
                    <a:cubicBezTo>
                      <a:pt x="50" y="10828"/>
                      <a:pt x="0" y="13484"/>
                      <a:pt x="50" y="16116"/>
                    </a:cubicBezTo>
                    <a:lnTo>
                      <a:pt x="176" y="24011"/>
                    </a:lnTo>
                    <a:cubicBezTo>
                      <a:pt x="176" y="24662"/>
                      <a:pt x="176" y="25314"/>
                      <a:pt x="226" y="25991"/>
                    </a:cubicBezTo>
                    <a:cubicBezTo>
                      <a:pt x="301" y="26642"/>
                      <a:pt x="401" y="27319"/>
                      <a:pt x="727" y="27945"/>
                    </a:cubicBezTo>
                    <a:cubicBezTo>
                      <a:pt x="1053" y="28547"/>
                      <a:pt x="1529" y="29048"/>
                      <a:pt x="2105" y="29399"/>
                    </a:cubicBezTo>
                    <a:cubicBezTo>
                      <a:pt x="2682" y="29775"/>
                      <a:pt x="3384" y="29950"/>
                      <a:pt x="4035" y="29950"/>
                    </a:cubicBezTo>
                    <a:lnTo>
                      <a:pt x="4136" y="29950"/>
                    </a:lnTo>
                    <a:lnTo>
                      <a:pt x="4161" y="29875"/>
                    </a:lnTo>
                    <a:cubicBezTo>
                      <a:pt x="4161" y="29850"/>
                      <a:pt x="4186" y="29825"/>
                      <a:pt x="4236" y="29825"/>
                    </a:cubicBezTo>
                    <a:lnTo>
                      <a:pt x="4436" y="29800"/>
                    </a:lnTo>
                    <a:lnTo>
                      <a:pt x="4862" y="29775"/>
                    </a:lnTo>
                    <a:lnTo>
                      <a:pt x="5714" y="29700"/>
                    </a:lnTo>
                    <a:lnTo>
                      <a:pt x="7444" y="29600"/>
                    </a:lnTo>
                    <a:cubicBezTo>
                      <a:pt x="8572" y="29524"/>
                      <a:pt x="9725" y="29499"/>
                      <a:pt x="10877" y="29474"/>
                    </a:cubicBezTo>
                    <a:cubicBezTo>
                      <a:pt x="13183" y="29449"/>
                      <a:pt x="15464" y="29424"/>
                      <a:pt x="17770" y="29424"/>
                    </a:cubicBezTo>
                    <a:cubicBezTo>
                      <a:pt x="20075" y="29449"/>
                      <a:pt x="22356" y="29474"/>
                      <a:pt x="24662" y="29549"/>
                    </a:cubicBezTo>
                    <a:lnTo>
                      <a:pt x="31529" y="29725"/>
                    </a:lnTo>
                    <a:lnTo>
                      <a:pt x="31629" y="29725"/>
                    </a:lnTo>
                    <a:cubicBezTo>
                      <a:pt x="32431" y="29399"/>
                      <a:pt x="33058" y="28722"/>
                      <a:pt x="33409" y="27945"/>
                    </a:cubicBezTo>
                    <a:cubicBezTo>
                      <a:pt x="33760" y="27168"/>
                      <a:pt x="33910" y="26341"/>
                      <a:pt x="33985" y="25514"/>
                    </a:cubicBezTo>
                    <a:cubicBezTo>
                      <a:pt x="34111" y="23860"/>
                      <a:pt x="33910" y="22231"/>
                      <a:pt x="33885" y="20602"/>
                    </a:cubicBezTo>
                    <a:lnTo>
                      <a:pt x="33760" y="201"/>
                    </a:lnTo>
                    <a:lnTo>
                      <a:pt x="3376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49" name="Google Shape;2249;p53"/>
            <p:cNvGrpSpPr/>
            <p:nvPr/>
          </p:nvGrpSpPr>
          <p:grpSpPr>
            <a:xfrm>
              <a:off x="1303598" y="1486412"/>
              <a:ext cx="1776231" cy="362376"/>
              <a:chOff x="3124292" y="481000"/>
              <a:chExt cx="1268737" cy="258840"/>
            </a:xfrm>
          </p:grpSpPr>
          <p:sp>
            <p:nvSpPr>
              <p:cNvPr id="2250" name="Google Shape;2250;p53"/>
              <p:cNvSpPr/>
              <p:nvPr/>
            </p:nvSpPr>
            <p:spPr>
              <a:xfrm>
                <a:off x="3131882" y="487679"/>
                <a:ext cx="1254506" cy="245938"/>
              </a:xfrm>
              <a:custGeom>
                <a:avLst/>
                <a:gdLst/>
                <a:ahLst/>
                <a:cxnLst/>
                <a:rect l="l" t="t" r="r" b="b"/>
                <a:pathLst>
                  <a:path w="33059" h="6481" extrusionOk="0">
                    <a:moveTo>
                      <a:pt x="5062" y="1"/>
                    </a:moveTo>
                    <a:cubicBezTo>
                      <a:pt x="3698" y="1"/>
                      <a:pt x="2334" y="120"/>
                      <a:pt x="1329" y="1164"/>
                    </a:cubicBezTo>
                    <a:cubicBezTo>
                      <a:pt x="477" y="2067"/>
                      <a:pt x="251" y="3119"/>
                      <a:pt x="1" y="4272"/>
                    </a:cubicBezTo>
                    <a:cubicBezTo>
                      <a:pt x="51" y="4322"/>
                      <a:pt x="101" y="4372"/>
                      <a:pt x="101" y="4473"/>
                    </a:cubicBezTo>
                    <a:cubicBezTo>
                      <a:pt x="51" y="4949"/>
                      <a:pt x="26" y="5826"/>
                      <a:pt x="1" y="6327"/>
                    </a:cubicBezTo>
                    <a:cubicBezTo>
                      <a:pt x="5595" y="6404"/>
                      <a:pt x="11234" y="6481"/>
                      <a:pt x="16867" y="6481"/>
                    </a:cubicBezTo>
                    <a:cubicBezTo>
                      <a:pt x="22262" y="6481"/>
                      <a:pt x="27649" y="6410"/>
                      <a:pt x="32983" y="6202"/>
                    </a:cubicBezTo>
                    <a:cubicBezTo>
                      <a:pt x="32958" y="5550"/>
                      <a:pt x="32958" y="4272"/>
                      <a:pt x="32958" y="3620"/>
                    </a:cubicBezTo>
                    <a:cubicBezTo>
                      <a:pt x="32958" y="3520"/>
                      <a:pt x="32983" y="3445"/>
                      <a:pt x="33059" y="3395"/>
                    </a:cubicBezTo>
                    <a:cubicBezTo>
                      <a:pt x="33041" y="466"/>
                      <a:pt x="29686" y="41"/>
                      <a:pt x="26728" y="41"/>
                    </a:cubicBezTo>
                    <a:cubicBezTo>
                      <a:pt x="25517" y="41"/>
                      <a:pt x="24372" y="112"/>
                      <a:pt x="23551" y="112"/>
                    </a:cubicBezTo>
                    <a:cubicBezTo>
                      <a:pt x="23511" y="112"/>
                      <a:pt x="23472" y="112"/>
                      <a:pt x="23434" y="112"/>
                    </a:cubicBezTo>
                    <a:cubicBezTo>
                      <a:pt x="20652" y="112"/>
                      <a:pt x="17870" y="87"/>
                      <a:pt x="15088" y="62"/>
                    </a:cubicBezTo>
                    <a:cubicBezTo>
                      <a:pt x="12131" y="62"/>
                      <a:pt x="9199" y="36"/>
                      <a:pt x="6266" y="11"/>
                    </a:cubicBezTo>
                    <a:cubicBezTo>
                      <a:pt x="5871" y="11"/>
                      <a:pt x="5467" y="1"/>
                      <a:pt x="506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53"/>
              <p:cNvSpPr/>
              <p:nvPr/>
            </p:nvSpPr>
            <p:spPr>
              <a:xfrm>
                <a:off x="3124292" y="481000"/>
                <a:ext cx="1268737" cy="258840"/>
              </a:xfrm>
              <a:custGeom>
                <a:avLst/>
                <a:gdLst/>
                <a:ahLst/>
                <a:cxnLst/>
                <a:rect l="l" t="t" r="r" b="b"/>
                <a:pathLst>
                  <a:path w="33434" h="6821" extrusionOk="0">
                    <a:moveTo>
                      <a:pt x="4787" y="363"/>
                    </a:moveTo>
                    <a:cubicBezTo>
                      <a:pt x="5539" y="363"/>
                      <a:pt x="6341" y="388"/>
                      <a:pt x="7093" y="388"/>
                    </a:cubicBezTo>
                    <a:lnTo>
                      <a:pt x="16391" y="463"/>
                    </a:lnTo>
                    <a:lnTo>
                      <a:pt x="21028" y="488"/>
                    </a:lnTo>
                    <a:cubicBezTo>
                      <a:pt x="21649" y="488"/>
                      <a:pt x="22271" y="492"/>
                      <a:pt x="22893" y="492"/>
                    </a:cubicBezTo>
                    <a:cubicBezTo>
                      <a:pt x="23825" y="492"/>
                      <a:pt x="24757" y="483"/>
                      <a:pt x="25690" y="438"/>
                    </a:cubicBezTo>
                    <a:cubicBezTo>
                      <a:pt x="26183" y="422"/>
                      <a:pt x="26679" y="408"/>
                      <a:pt x="27174" y="408"/>
                    </a:cubicBezTo>
                    <a:cubicBezTo>
                      <a:pt x="28214" y="408"/>
                      <a:pt x="29250" y="468"/>
                      <a:pt x="30251" y="689"/>
                    </a:cubicBezTo>
                    <a:cubicBezTo>
                      <a:pt x="31003" y="864"/>
                      <a:pt x="31705" y="1140"/>
                      <a:pt x="32256" y="1616"/>
                    </a:cubicBezTo>
                    <a:cubicBezTo>
                      <a:pt x="32791" y="2102"/>
                      <a:pt x="33066" y="2800"/>
                      <a:pt x="33082" y="3504"/>
                    </a:cubicBezTo>
                    <a:lnTo>
                      <a:pt x="33082" y="3504"/>
                    </a:lnTo>
                    <a:cubicBezTo>
                      <a:pt x="33016" y="3593"/>
                      <a:pt x="32983" y="3695"/>
                      <a:pt x="32983" y="3796"/>
                    </a:cubicBezTo>
                    <a:lnTo>
                      <a:pt x="33006" y="6233"/>
                    </a:lnTo>
                    <a:lnTo>
                      <a:pt x="33006" y="6233"/>
                    </a:lnTo>
                    <a:cubicBezTo>
                      <a:pt x="30324" y="6330"/>
                      <a:pt x="27618" y="6379"/>
                      <a:pt x="24913" y="6428"/>
                    </a:cubicBezTo>
                    <a:lnTo>
                      <a:pt x="20802" y="6478"/>
                    </a:lnTo>
                    <a:cubicBezTo>
                      <a:pt x="19424" y="6478"/>
                      <a:pt x="18045" y="6478"/>
                      <a:pt x="16692" y="6528"/>
                    </a:cubicBezTo>
                    <a:cubicBezTo>
                      <a:pt x="16233" y="6537"/>
                      <a:pt x="15773" y="6539"/>
                      <a:pt x="15314" y="6539"/>
                    </a:cubicBezTo>
                    <a:cubicBezTo>
                      <a:pt x="14395" y="6539"/>
                      <a:pt x="13476" y="6528"/>
                      <a:pt x="12557" y="6528"/>
                    </a:cubicBezTo>
                    <a:lnTo>
                      <a:pt x="8446" y="6453"/>
                    </a:lnTo>
                    <a:lnTo>
                      <a:pt x="364" y="6330"/>
                    </a:lnTo>
                    <a:lnTo>
                      <a:pt x="364" y="6330"/>
                    </a:lnTo>
                    <a:lnTo>
                      <a:pt x="426" y="5476"/>
                    </a:lnTo>
                    <a:lnTo>
                      <a:pt x="451" y="4949"/>
                    </a:lnTo>
                    <a:lnTo>
                      <a:pt x="476" y="4674"/>
                    </a:lnTo>
                    <a:cubicBezTo>
                      <a:pt x="476" y="4649"/>
                      <a:pt x="476" y="4548"/>
                      <a:pt x="451" y="4473"/>
                    </a:cubicBezTo>
                    <a:cubicBezTo>
                      <a:pt x="438" y="4435"/>
                      <a:pt x="419" y="4402"/>
                      <a:pt x="396" y="4374"/>
                    </a:cubicBezTo>
                    <a:lnTo>
                      <a:pt x="396" y="4374"/>
                    </a:lnTo>
                    <a:cubicBezTo>
                      <a:pt x="542" y="3655"/>
                      <a:pt x="717" y="2941"/>
                      <a:pt x="1053" y="2318"/>
                    </a:cubicBezTo>
                    <a:cubicBezTo>
                      <a:pt x="1404" y="1666"/>
                      <a:pt x="1930" y="1115"/>
                      <a:pt x="2607" y="789"/>
                    </a:cubicBezTo>
                    <a:cubicBezTo>
                      <a:pt x="3258" y="488"/>
                      <a:pt x="4035" y="388"/>
                      <a:pt x="4787" y="363"/>
                    </a:cubicBezTo>
                    <a:close/>
                    <a:moveTo>
                      <a:pt x="5564" y="1"/>
                    </a:moveTo>
                    <a:cubicBezTo>
                      <a:pt x="5305" y="1"/>
                      <a:pt x="5046" y="4"/>
                      <a:pt x="4787" y="12"/>
                    </a:cubicBezTo>
                    <a:cubicBezTo>
                      <a:pt x="4010" y="37"/>
                      <a:pt x="3183" y="112"/>
                      <a:pt x="2456" y="463"/>
                    </a:cubicBezTo>
                    <a:cubicBezTo>
                      <a:pt x="1704" y="814"/>
                      <a:pt x="1128" y="1441"/>
                      <a:pt x="727" y="2142"/>
                    </a:cubicBezTo>
                    <a:cubicBezTo>
                      <a:pt x="351" y="2869"/>
                      <a:pt x="201" y="3646"/>
                      <a:pt x="25" y="4398"/>
                    </a:cubicBezTo>
                    <a:lnTo>
                      <a:pt x="25" y="4473"/>
                    </a:lnTo>
                    <a:lnTo>
                      <a:pt x="100" y="4573"/>
                    </a:lnTo>
                    <a:cubicBezTo>
                      <a:pt x="125" y="4598"/>
                      <a:pt x="125" y="4598"/>
                      <a:pt x="125" y="4649"/>
                    </a:cubicBezTo>
                    <a:lnTo>
                      <a:pt x="100" y="4924"/>
                    </a:lnTo>
                    <a:lnTo>
                      <a:pt x="75" y="5451"/>
                    </a:lnTo>
                    <a:lnTo>
                      <a:pt x="25" y="6478"/>
                    </a:lnTo>
                    <a:lnTo>
                      <a:pt x="0" y="6654"/>
                    </a:lnTo>
                    <a:lnTo>
                      <a:pt x="176" y="6679"/>
                    </a:lnTo>
                    <a:cubicBezTo>
                      <a:pt x="2933" y="6704"/>
                      <a:pt x="5689" y="6729"/>
                      <a:pt x="8446" y="6754"/>
                    </a:cubicBezTo>
                    <a:lnTo>
                      <a:pt x="12557" y="6754"/>
                    </a:lnTo>
                    <a:cubicBezTo>
                      <a:pt x="13246" y="6754"/>
                      <a:pt x="13935" y="6748"/>
                      <a:pt x="14624" y="6748"/>
                    </a:cubicBezTo>
                    <a:cubicBezTo>
                      <a:pt x="15314" y="6748"/>
                      <a:pt x="16003" y="6754"/>
                      <a:pt x="16692" y="6779"/>
                    </a:cubicBezTo>
                    <a:cubicBezTo>
                      <a:pt x="17485" y="6808"/>
                      <a:pt x="18286" y="6820"/>
                      <a:pt x="19091" y="6820"/>
                    </a:cubicBezTo>
                    <a:cubicBezTo>
                      <a:pt x="19660" y="6820"/>
                      <a:pt x="20231" y="6814"/>
                      <a:pt x="20802" y="6804"/>
                    </a:cubicBezTo>
                    <a:lnTo>
                      <a:pt x="24938" y="6779"/>
                    </a:lnTo>
                    <a:cubicBezTo>
                      <a:pt x="27670" y="6729"/>
                      <a:pt x="30426" y="6654"/>
                      <a:pt x="33183" y="6553"/>
                    </a:cubicBezTo>
                    <a:lnTo>
                      <a:pt x="33334" y="6553"/>
                    </a:lnTo>
                    <a:lnTo>
                      <a:pt x="33334" y="6378"/>
                    </a:lnTo>
                    <a:lnTo>
                      <a:pt x="33309" y="3796"/>
                    </a:lnTo>
                    <a:cubicBezTo>
                      <a:pt x="33309" y="3746"/>
                      <a:pt x="33334" y="3721"/>
                      <a:pt x="33359" y="3696"/>
                    </a:cubicBezTo>
                    <a:lnTo>
                      <a:pt x="33409" y="3646"/>
                    </a:lnTo>
                    <a:lnTo>
                      <a:pt x="33409" y="3571"/>
                    </a:lnTo>
                    <a:cubicBezTo>
                      <a:pt x="33434" y="2769"/>
                      <a:pt x="33108" y="1917"/>
                      <a:pt x="32482" y="1365"/>
                    </a:cubicBezTo>
                    <a:cubicBezTo>
                      <a:pt x="31880" y="814"/>
                      <a:pt x="31103" y="538"/>
                      <a:pt x="30326" y="363"/>
                    </a:cubicBezTo>
                    <a:cubicBezTo>
                      <a:pt x="29217" y="108"/>
                      <a:pt x="28081" y="38"/>
                      <a:pt x="26947" y="38"/>
                    </a:cubicBezTo>
                    <a:cubicBezTo>
                      <a:pt x="26519" y="38"/>
                      <a:pt x="26091" y="48"/>
                      <a:pt x="25664" y="62"/>
                    </a:cubicBezTo>
                    <a:cubicBezTo>
                      <a:pt x="24999" y="94"/>
                      <a:pt x="24337" y="104"/>
                      <a:pt x="23676" y="104"/>
                    </a:cubicBezTo>
                    <a:cubicBezTo>
                      <a:pt x="22796" y="104"/>
                      <a:pt x="21916" y="87"/>
                      <a:pt x="21028" y="87"/>
                    </a:cubicBezTo>
                    <a:lnTo>
                      <a:pt x="16391" y="37"/>
                    </a:lnTo>
                    <a:lnTo>
                      <a:pt x="7118" y="12"/>
                    </a:lnTo>
                    <a:cubicBezTo>
                      <a:pt x="6600" y="12"/>
                      <a:pt x="6082" y="1"/>
                      <a:pt x="55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252" name="Google Shape;2252;p53"/>
          <p:cNvSpPr txBox="1">
            <a:spLocks noGrp="1"/>
          </p:cNvSpPr>
          <p:nvPr>
            <p:ph type="title"/>
          </p:nvPr>
        </p:nvSpPr>
        <p:spPr>
          <a:xfrm>
            <a:off x="719999" y="540000"/>
            <a:ext cx="6511775" cy="6429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2600" dirty="0"/>
              <a:t>Jenis SPT Pajak Penghasilan Orang Pribadi</a:t>
            </a:r>
            <a:endParaRPr sz="2600" dirty="0"/>
          </a:p>
        </p:txBody>
      </p:sp>
      <p:grpSp>
        <p:nvGrpSpPr>
          <p:cNvPr id="2253" name="Google Shape;2253;p53"/>
          <p:cNvGrpSpPr/>
          <p:nvPr/>
        </p:nvGrpSpPr>
        <p:grpSpPr>
          <a:xfrm flipH="1">
            <a:off x="722814" y="938650"/>
            <a:ext cx="2036227" cy="176025"/>
            <a:chOff x="4345425" y="2175475"/>
            <a:chExt cx="800750" cy="176025"/>
          </a:xfrm>
        </p:grpSpPr>
        <p:sp>
          <p:nvSpPr>
            <p:cNvPr id="2254" name="Google Shape;2254;p53"/>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53"/>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56" name="Google Shape;2256;p53"/>
          <p:cNvSpPr txBox="1"/>
          <p:nvPr/>
        </p:nvSpPr>
        <p:spPr>
          <a:xfrm>
            <a:off x="3988507" y="1572347"/>
            <a:ext cx="1167000" cy="281400"/>
          </a:xfrm>
          <a:prstGeom prst="rect">
            <a:avLst/>
          </a:prstGeom>
          <a:noFill/>
          <a:ln>
            <a:noFill/>
          </a:ln>
        </p:spPr>
        <p:txBody>
          <a:bodyPr spcFirstLastPara="1" wrap="square" lIns="0" tIns="67600" rIns="0" bIns="0" anchor="ctr" anchorCtr="0">
            <a:noAutofit/>
          </a:bodyPr>
          <a:lstStyle/>
          <a:p>
            <a:pPr marL="0" marR="0" lvl="0" indent="0" algn="ctr" rtl="0">
              <a:lnSpc>
                <a:spcPct val="100000"/>
              </a:lnSpc>
              <a:spcBef>
                <a:spcPts val="0"/>
              </a:spcBef>
              <a:spcAft>
                <a:spcPts val="0"/>
              </a:spcAft>
              <a:buNone/>
            </a:pPr>
            <a:r>
              <a:rPr lang="en-ID" b="0" i="0" dirty="0">
                <a:solidFill>
                  <a:srgbClr val="636363"/>
                </a:solidFill>
                <a:effectLst/>
                <a:latin typeface="Itim" panose="020B0604020202020204" charset="-34"/>
                <a:cs typeface="Itim" panose="020B0604020202020204" charset="-34"/>
              </a:rPr>
              <a:t>SPT 1770S</a:t>
            </a:r>
            <a:endParaRPr b="1" dirty="0">
              <a:solidFill>
                <a:schemeClr val="dk1"/>
              </a:solidFill>
              <a:latin typeface="Itim" panose="020B0604020202020204" charset="-34"/>
              <a:ea typeface="Itim"/>
              <a:cs typeface="Itim" panose="020B0604020202020204" charset="-34"/>
              <a:sym typeface="Itim"/>
            </a:endParaRPr>
          </a:p>
        </p:txBody>
      </p:sp>
      <p:sp>
        <p:nvSpPr>
          <p:cNvPr id="2257" name="Google Shape;2257;p53"/>
          <p:cNvSpPr txBox="1"/>
          <p:nvPr/>
        </p:nvSpPr>
        <p:spPr>
          <a:xfrm>
            <a:off x="6368807" y="1572347"/>
            <a:ext cx="1167000" cy="281400"/>
          </a:xfrm>
          <a:prstGeom prst="rect">
            <a:avLst/>
          </a:prstGeom>
          <a:noFill/>
          <a:ln>
            <a:noFill/>
          </a:ln>
        </p:spPr>
        <p:txBody>
          <a:bodyPr spcFirstLastPara="1" wrap="square" lIns="0" tIns="67600" rIns="0" bIns="0" anchor="ctr" anchorCtr="0">
            <a:noAutofit/>
          </a:bodyPr>
          <a:lstStyle/>
          <a:p>
            <a:pPr marL="0" marR="0" lvl="0" indent="0" algn="ctr" rtl="0">
              <a:lnSpc>
                <a:spcPct val="100000"/>
              </a:lnSpc>
              <a:spcBef>
                <a:spcPts val="0"/>
              </a:spcBef>
              <a:spcAft>
                <a:spcPts val="0"/>
              </a:spcAft>
              <a:buNone/>
            </a:pPr>
            <a:r>
              <a:rPr lang="en-ID" b="0" i="0" dirty="0">
                <a:solidFill>
                  <a:srgbClr val="636363"/>
                </a:solidFill>
                <a:effectLst/>
                <a:latin typeface="Itim" panose="020B0604020202020204" charset="-34"/>
                <a:cs typeface="Itim" panose="020B0604020202020204" charset="-34"/>
              </a:rPr>
              <a:t>SPT 1770</a:t>
            </a:r>
            <a:endParaRPr b="1" dirty="0">
              <a:solidFill>
                <a:schemeClr val="dk1"/>
              </a:solidFill>
              <a:latin typeface="Itim" panose="020B0604020202020204" charset="-34"/>
              <a:ea typeface="Itim"/>
              <a:cs typeface="Itim" panose="020B0604020202020204" charset="-34"/>
              <a:sym typeface="Itim"/>
            </a:endParaRPr>
          </a:p>
        </p:txBody>
      </p:sp>
      <p:sp>
        <p:nvSpPr>
          <p:cNvPr id="2258" name="Google Shape;2258;p53"/>
          <p:cNvSpPr txBox="1"/>
          <p:nvPr/>
        </p:nvSpPr>
        <p:spPr>
          <a:xfrm>
            <a:off x="1618094" y="1572347"/>
            <a:ext cx="1167000" cy="281400"/>
          </a:xfrm>
          <a:prstGeom prst="rect">
            <a:avLst/>
          </a:prstGeom>
          <a:noFill/>
          <a:ln>
            <a:noFill/>
          </a:ln>
        </p:spPr>
        <p:txBody>
          <a:bodyPr spcFirstLastPara="1" wrap="square" lIns="0" tIns="67600" rIns="0" bIns="0" anchor="ctr" anchorCtr="0">
            <a:noAutofit/>
          </a:bodyPr>
          <a:lstStyle/>
          <a:p>
            <a:pPr marL="0" marR="0" lvl="0" indent="0" algn="ctr" rtl="0">
              <a:lnSpc>
                <a:spcPct val="100000"/>
              </a:lnSpc>
              <a:spcBef>
                <a:spcPts val="0"/>
              </a:spcBef>
              <a:spcAft>
                <a:spcPts val="0"/>
              </a:spcAft>
              <a:buNone/>
            </a:pPr>
            <a:r>
              <a:rPr lang="en-ID" b="0" i="0" dirty="0">
                <a:solidFill>
                  <a:srgbClr val="636363"/>
                </a:solidFill>
                <a:effectLst/>
                <a:latin typeface="Itim" panose="020B0604020202020204" charset="-34"/>
                <a:cs typeface="Itim" panose="020B0604020202020204" charset="-34"/>
              </a:rPr>
              <a:t>SPT 1770SS</a:t>
            </a:r>
            <a:endParaRPr b="1" dirty="0">
              <a:solidFill>
                <a:schemeClr val="dk1"/>
              </a:solidFill>
              <a:latin typeface="Itim" panose="020B0604020202020204" charset="-34"/>
              <a:ea typeface="Itim"/>
              <a:cs typeface="Itim" panose="020B0604020202020204" charset="-34"/>
              <a:sym typeface="Itim"/>
            </a:endParaRPr>
          </a:p>
        </p:txBody>
      </p:sp>
      <p:grpSp>
        <p:nvGrpSpPr>
          <p:cNvPr id="2259" name="Google Shape;2259;p53"/>
          <p:cNvGrpSpPr/>
          <p:nvPr/>
        </p:nvGrpSpPr>
        <p:grpSpPr>
          <a:xfrm>
            <a:off x="6022990" y="938650"/>
            <a:ext cx="1745583" cy="230176"/>
            <a:chOff x="1394800" y="3521998"/>
            <a:chExt cx="1048650" cy="138277"/>
          </a:xfrm>
        </p:grpSpPr>
        <p:sp>
          <p:nvSpPr>
            <p:cNvPr id="2260" name="Google Shape;2260;p53"/>
            <p:cNvSpPr/>
            <p:nvPr/>
          </p:nvSpPr>
          <p:spPr>
            <a:xfrm>
              <a:off x="1394800" y="3521998"/>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1" name="Google Shape;2261;p53"/>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53"/>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53"/>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53"/>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53"/>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53"/>
            <p:cNvSpPr/>
            <p:nvPr/>
          </p:nvSpPr>
          <p:spPr>
            <a:xfrm>
              <a:off x="2014350" y="3538573"/>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53"/>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53"/>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69" name="Google Shape;2269;p53"/>
          <p:cNvSpPr/>
          <p:nvPr/>
        </p:nvSpPr>
        <p:spPr>
          <a:xfrm rot="-7512252">
            <a:off x="424828" y="4273371"/>
            <a:ext cx="740141" cy="406780"/>
          </a:xfrm>
          <a:custGeom>
            <a:avLst/>
            <a:gdLst/>
            <a:ahLst/>
            <a:cxnLst/>
            <a:rect l="l" t="t" r="r" b="b"/>
            <a:pathLst>
              <a:path w="17773" h="9768" extrusionOk="0">
                <a:moveTo>
                  <a:pt x="3304" y="1"/>
                </a:moveTo>
                <a:cubicBezTo>
                  <a:pt x="3172" y="1"/>
                  <a:pt x="3045" y="62"/>
                  <a:pt x="2971" y="211"/>
                </a:cubicBezTo>
                <a:cubicBezTo>
                  <a:pt x="2857" y="439"/>
                  <a:pt x="2743" y="690"/>
                  <a:pt x="2629" y="918"/>
                </a:cubicBezTo>
                <a:cubicBezTo>
                  <a:pt x="2629" y="941"/>
                  <a:pt x="2606" y="964"/>
                  <a:pt x="2583" y="1009"/>
                </a:cubicBezTo>
                <a:cubicBezTo>
                  <a:pt x="2058" y="2105"/>
                  <a:pt x="1510" y="3201"/>
                  <a:pt x="985" y="4296"/>
                </a:cubicBezTo>
                <a:cubicBezTo>
                  <a:pt x="985" y="4319"/>
                  <a:pt x="985" y="4319"/>
                  <a:pt x="985" y="4319"/>
                </a:cubicBezTo>
                <a:cubicBezTo>
                  <a:pt x="825" y="4593"/>
                  <a:pt x="643" y="4844"/>
                  <a:pt x="483" y="5118"/>
                </a:cubicBezTo>
                <a:cubicBezTo>
                  <a:pt x="369" y="5209"/>
                  <a:pt x="255" y="5323"/>
                  <a:pt x="141" y="5438"/>
                </a:cubicBezTo>
                <a:cubicBezTo>
                  <a:pt x="49" y="5529"/>
                  <a:pt x="49" y="5643"/>
                  <a:pt x="95" y="5711"/>
                </a:cubicBezTo>
                <a:cubicBezTo>
                  <a:pt x="0" y="5996"/>
                  <a:pt x="173" y="6327"/>
                  <a:pt x="469" y="6327"/>
                </a:cubicBezTo>
                <a:cubicBezTo>
                  <a:pt x="530" y="6327"/>
                  <a:pt x="596" y="6313"/>
                  <a:pt x="666" y="6282"/>
                </a:cubicBezTo>
                <a:cubicBezTo>
                  <a:pt x="711" y="6259"/>
                  <a:pt x="757" y="6236"/>
                  <a:pt x="803" y="6214"/>
                </a:cubicBezTo>
                <a:lnTo>
                  <a:pt x="917" y="6214"/>
                </a:lnTo>
                <a:cubicBezTo>
                  <a:pt x="962" y="6282"/>
                  <a:pt x="1031" y="6328"/>
                  <a:pt x="1122" y="6328"/>
                </a:cubicBezTo>
                <a:lnTo>
                  <a:pt x="3336" y="6830"/>
                </a:lnTo>
                <a:lnTo>
                  <a:pt x="3519" y="6830"/>
                </a:lnTo>
                <a:cubicBezTo>
                  <a:pt x="3633" y="6853"/>
                  <a:pt x="3770" y="6898"/>
                  <a:pt x="3907" y="6944"/>
                </a:cubicBezTo>
                <a:cubicBezTo>
                  <a:pt x="3951" y="6957"/>
                  <a:pt x="3993" y="6962"/>
                  <a:pt x="4033" y="6962"/>
                </a:cubicBezTo>
                <a:cubicBezTo>
                  <a:pt x="4427" y="6962"/>
                  <a:pt x="4601" y="6396"/>
                  <a:pt x="4249" y="6168"/>
                </a:cubicBezTo>
                <a:cubicBezTo>
                  <a:pt x="4500" y="6145"/>
                  <a:pt x="4592" y="5757"/>
                  <a:pt x="4318" y="5666"/>
                </a:cubicBezTo>
                <a:cubicBezTo>
                  <a:pt x="3861" y="5529"/>
                  <a:pt x="3405" y="5438"/>
                  <a:pt x="2971" y="5346"/>
                </a:cubicBezTo>
                <a:cubicBezTo>
                  <a:pt x="4744" y="4737"/>
                  <a:pt x="6686" y="4321"/>
                  <a:pt x="8540" y="4321"/>
                </a:cubicBezTo>
                <a:cubicBezTo>
                  <a:pt x="9811" y="4321"/>
                  <a:pt x="11041" y="4517"/>
                  <a:pt x="12147" y="4981"/>
                </a:cubicBezTo>
                <a:cubicBezTo>
                  <a:pt x="13311" y="5780"/>
                  <a:pt x="14292" y="6830"/>
                  <a:pt x="15228" y="7971"/>
                </a:cubicBezTo>
                <a:cubicBezTo>
                  <a:pt x="14886" y="7925"/>
                  <a:pt x="14543" y="7857"/>
                  <a:pt x="14201" y="7789"/>
                </a:cubicBezTo>
                <a:cubicBezTo>
                  <a:pt x="13767" y="7674"/>
                  <a:pt x="13356" y="7560"/>
                  <a:pt x="12923" y="7446"/>
                </a:cubicBezTo>
                <a:cubicBezTo>
                  <a:pt x="12881" y="7434"/>
                  <a:pt x="12839" y="7428"/>
                  <a:pt x="12799" y="7428"/>
                </a:cubicBezTo>
                <a:cubicBezTo>
                  <a:pt x="12406" y="7428"/>
                  <a:pt x="12143" y="7994"/>
                  <a:pt x="12558" y="8222"/>
                </a:cubicBezTo>
                <a:cubicBezTo>
                  <a:pt x="13790" y="8930"/>
                  <a:pt x="15046" y="9432"/>
                  <a:pt x="16438" y="9751"/>
                </a:cubicBezTo>
                <a:cubicBezTo>
                  <a:pt x="16480" y="9762"/>
                  <a:pt x="16522" y="9767"/>
                  <a:pt x="16563" y="9767"/>
                </a:cubicBezTo>
                <a:cubicBezTo>
                  <a:pt x="16785" y="9767"/>
                  <a:pt x="16970" y="9614"/>
                  <a:pt x="17009" y="9363"/>
                </a:cubicBezTo>
                <a:cubicBezTo>
                  <a:pt x="17009" y="9227"/>
                  <a:pt x="17031" y="9090"/>
                  <a:pt x="17054" y="8953"/>
                </a:cubicBezTo>
                <a:cubicBezTo>
                  <a:pt x="17123" y="8907"/>
                  <a:pt x="17191" y="8838"/>
                  <a:pt x="17237" y="8770"/>
                </a:cubicBezTo>
                <a:cubicBezTo>
                  <a:pt x="17351" y="8724"/>
                  <a:pt x="17465" y="8587"/>
                  <a:pt x="17488" y="8405"/>
                </a:cubicBezTo>
                <a:cubicBezTo>
                  <a:pt x="17556" y="7903"/>
                  <a:pt x="17533" y="7469"/>
                  <a:pt x="17442" y="7035"/>
                </a:cubicBezTo>
                <a:cubicBezTo>
                  <a:pt x="17442" y="6077"/>
                  <a:pt x="17533" y="5141"/>
                  <a:pt x="17716" y="4205"/>
                </a:cubicBezTo>
                <a:cubicBezTo>
                  <a:pt x="17773" y="3866"/>
                  <a:pt x="17480" y="3632"/>
                  <a:pt x="17227" y="3632"/>
                </a:cubicBezTo>
                <a:cubicBezTo>
                  <a:pt x="17071" y="3632"/>
                  <a:pt x="16929" y="3722"/>
                  <a:pt x="16894" y="3931"/>
                </a:cubicBezTo>
                <a:cubicBezTo>
                  <a:pt x="16780" y="4502"/>
                  <a:pt x="16689" y="5095"/>
                  <a:pt x="16598" y="5666"/>
                </a:cubicBezTo>
                <a:cubicBezTo>
                  <a:pt x="16324" y="5711"/>
                  <a:pt x="16073" y="5963"/>
                  <a:pt x="16232" y="6282"/>
                </a:cubicBezTo>
                <a:cubicBezTo>
                  <a:pt x="16324" y="6442"/>
                  <a:pt x="16392" y="6579"/>
                  <a:pt x="16438" y="6716"/>
                </a:cubicBezTo>
                <a:cubicBezTo>
                  <a:pt x="16415" y="6853"/>
                  <a:pt x="16415" y="6990"/>
                  <a:pt x="16392" y="7127"/>
                </a:cubicBezTo>
                <a:cubicBezTo>
                  <a:pt x="15160" y="5506"/>
                  <a:pt x="13585" y="4410"/>
                  <a:pt x="11827" y="3794"/>
                </a:cubicBezTo>
                <a:cubicBezTo>
                  <a:pt x="10960" y="3292"/>
                  <a:pt x="9978" y="2927"/>
                  <a:pt x="8883" y="2721"/>
                </a:cubicBezTo>
                <a:cubicBezTo>
                  <a:pt x="8296" y="2610"/>
                  <a:pt x="7705" y="2556"/>
                  <a:pt x="7117" y="2556"/>
                </a:cubicBezTo>
                <a:cubicBezTo>
                  <a:pt x="5416" y="2556"/>
                  <a:pt x="3739" y="3009"/>
                  <a:pt x="2263" y="3840"/>
                </a:cubicBezTo>
                <a:cubicBezTo>
                  <a:pt x="2377" y="3634"/>
                  <a:pt x="2492" y="3429"/>
                  <a:pt x="2583" y="3201"/>
                </a:cubicBezTo>
                <a:cubicBezTo>
                  <a:pt x="2857" y="2813"/>
                  <a:pt x="3062" y="2356"/>
                  <a:pt x="3222" y="1900"/>
                </a:cubicBezTo>
                <a:cubicBezTo>
                  <a:pt x="3405" y="1466"/>
                  <a:pt x="3587" y="1032"/>
                  <a:pt x="3770" y="576"/>
                </a:cubicBezTo>
                <a:cubicBezTo>
                  <a:pt x="3878" y="267"/>
                  <a:pt x="3580" y="1"/>
                  <a:pt x="3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150;p37">
            <a:extLst>
              <a:ext uri="{FF2B5EF4-FFF2-40B4-BE49-F238E27FC236}">
                <a16:creationId xmlns:a16="http://schemas.microsoft.com/office/drawing/2014/main" id="{14CA33DB-799F-4D9D-836C-FB366E9D2C0C}"/>
              </a:ext>
            </a:extLst>
          </p:cNvPr>
          <p:cNvSpPr txBox="1">
            <a:spLocks/>
          </p:cNvSpPr>
          <p:nvPr/>
        </p:nvSpPr>
        <p:spPr>
          <a:xfrm>
            <a:off x="1208267" y="4379411"/>
            <a:ext cx="6927910" cy="449423"/>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200" dirty="0">
                <a:latin typeface="Itim" panose="020B0604020202020204" charset="-34"/>
                <a:cs typeface="Itim" panose="020B0604020202020204" charset="-34"/>
              </a:rPr>
              <a:t>Badan </a:t>
            </a:r>
            <a:r>
              <a:rPr lang="en-US" sz="1200" dirty="0" err="1">
                <a:latin typeface="Itim" panose="020B0604020202020204" charset="-34"/>
                <a:cs typeface="Itim" panose="020B0604020202020204" charset="-34"/>
              </a:rPr>
              <a:t>usaha</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menggunakan</a:t>
            </a:r>
            <a:r>
              <a:rPr lang="en-US" sz="1200" dirty="0">
                <a:latin typeface="Itim" panose="020B0604020202020204" charset="-34"/>
                <a:cs typeface="Itim" panose="020B0604020202020204" charset="-34"/>
              </a:rPr>
              <a:t> SPT 1771</a:t>
            </a:r>
            <a:endParaRPr lang="en-ID" sz="1200" dirty="0">
              <a:latin typeface="Itim" panose="020B0604020202020204" charset="-34"/>
              <a:cs typeface="Itim" panose="020B0604020202020204" charset="-34"/>
            </a:endParaRPr>
          </a:p>
        </p:txBody>
      </p:sp>
    </p:spTree>
    <p:extLst>
      <p:ext uri="{BB962C8B-B14F-4D97-AF65-F5344CB8AC3E}">
        <p14:creationId xmlns:p14="http://schemas.microsoft.com/office/powerpoint/2010/main" val="31327158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
                                            <p:txEl>
                                              <p:pRg st="0" end="0"/>
                                            </p:txEl>
                                          </p:spTgt>
                                        </p:tgtEl>
                                        <p:attrNameLst>
                                          <p:attrName>style.visibility</p:attrName>
                                        </p:attrNameLst>
                                      </p:cBhvr>
                                      <p:to>
                                        <p:strVal val="visible"/>
                                      </p:to>
                                    </p:set>
                                    <p:animEffect transition="in" filter="fade">
                                      <p:cBhvr>
                                        <p:cTn id="7" dur="500"/>
                                        <p:tgtEl>
                                          <p:spTgt spid="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4"/>
        <p:cNvGrpSpPr/>
        <p:nvPr/>
      </p:nvGrpSpPr>
      <p:grpSpPr>
        <a:xfrm>
          <a:off x="0" y="0"/>
          <a:ext cx="0" cy="0"/>
          <a:chOff x="0" y="0"/>
          <a:chExt cx="0" cy="0"/>
        </a:xfrm>
      </p:grpSpPr>
      <p:grpSp>
        <p:nvGrpSpPr>
          <p:cNvPr id="1226" name="Google Shape;1226;p39"/>
          <p:cNvGrpSpPr/>
          <p:nvPr/>
        </p:nvGrpSpPr>
        <p:grpSpPr>
          <a:xfrm>
            <a:off x="3476925" y="1940288"/>
            <a:ext cx="2190131" cy="176025"/>
            <a:chOff x="4345425" y="2175475"/>
            <a:chExt cx="800750" cy="176025"/>
          </a:xfrm>
        </p:grpSpPr>
        <p:sp>
          <p:nvSpPr>
            <p:cNvPr id="1227" name="Google Shape;1227;p39"/>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39"/>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9" name="Google Shape;1229;p39"/>
          <p:cNvGrpSpPr/>
          <p:nvPr/>
        </p:nvGrpSpPr>
        <p:grpSpPr>
          <a:xfrm>
            <a:off x="3733250" y="2407525"/>
            <a:ext cx="1677491" cy="176025"/>
            <a:chOff x="4345425" y="2175475"/>
            <a:chExt cx="800750" cy="176025"/>
          </a:xfrm>
        </p:grpSpPr>
        <p:sp>
          <p:nvSpPr>
            <p:cNvPr id="1230" name="Google Shape;1230;p39"/>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39"/>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2" name="Google Shape;1232;p39"/>
          <p:cNvGrpSpPr/>
          <p:nvPr/>
        </p:nvGrpSpPr>
        <p:grpSpPr>
          <a:xfrm rot="140656">
            <a:off x="3657768" y="2861848"/>
            <a:ext cx="1828441" cy="176031"/>
            <a:chOff x="4345425" y="2175475"/>
            <a:chExt cx="800750" cy="176025"/>
          </a:xfrm>
        </p:grpSpPr>
        <p:sp>
          <p:nvSpPr>
            <p:cNvPr id="1233" name="Google Shape;1233;p39"/>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39"/>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5" name="Google Shape;1235;p39"/>
          <p:cNvGrpSpPr/>
          <p:nvPr/>
        </p:nvGrpSpPr>
        <p:grpSpPr>
          <a:xfrm rot="140725">
            <a:off x="3947857" y="3353395"/>
            <a:ext cx="1234670" cy="176031"/>
            <a:chOff x="4345425" y="2175475"/>
            <a:chExt cx="800750" cy="176025"/>
          </a:xfrm>
        </p:grpSpPr>
        <p:sp>
          <p:nvSpPr>
            <p:cNvPr id="1236" name="Google Shape;1236;p39"/>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39"/>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38" name="Google Shape;1238;p39"/>
          <p:cNvSpPr/>
          <p:nvPr/>
        </p:nvSpPr>
        <p:spPr>
          <a:xfrm>
            <a:off x="7335175" y="3492600"/>
            <a:ext cx="1030054" cy="1376819"/>
          </a:xfrm>
          <a:custGeom>
            <a:avLst/>
            <a:gdLst/>
            <a:ahLst/>
            <a:cxnLst/>
            <a:rect l="l" t="t" r="r" b="b"/>
            <a:pathLst>
              <a:path w="20211" h="27015" extrusionOk="0">
                <a:moveTo>
                  <a:pt x="13024" y="5921"/>
                </a:moveTo>
                <a:cubicBezTo>
                  <a:pt x="13039" y="5921"/>
                  <a:pt x="13053" y="5921"/>
                  <a:pt x="13068" y="5921"/>
                </a:cubicBezTo>
                <a:cubicBezTo>
                  <a:pt x="13228" y="5925"/>
                  <a:pt x="13275" y="5932"/>
                  <a:pt x="13449" y="5978"/>
                </a:cubicBezTo>
                <a:cubicBezTo>
                  <a:pt x="13621" y="6025"/>
                  <a:pt x="13692" y="6054"/>
                  <a:pt x="13820" y="6121"/>
                </a:cubicBezTo>
                <a:cubicBezTo>
                  <a:pt x="14120" y="6275"/>
                  <a:pt x="14305" y="6421"/>
                  <a:pt x="14533" y="6660"/>
                </a:cubicBezTo>
                <a:cubicBezTo>
                  <a:pt x="14934" y="7077"/>
                  <a:pt x="15239" y="7599"/>
                  <a:pt x="15440" y="8166"/>
                </a:cubicBezTo>
                <a:lnTo>
                  <a:pt x="15440" y="8166"/>
                </a:lnTo>
                <a:cubicBezTo>
                  <a:pt x="15083" y="8248"/>
                  <a:pt x="14722" y="8292"/>
                  <a:pt x="14368" y="8292"/>
                </a:cubicBezTo>
                <a:cubicBezTo>
                  <a:pt x="14140" y="8292"/>
                  <a:pt x="13915" y="8274"/>
                  <a:pt x="13695" y="8236"/>
                </a:cubicBezTo>
                <a:cubicBezTo>
                  <a:pt x="12724" y="8067"/>
                  <a:pt x="11922" y="7510"/>
                  <a:pt x="11491" y="6614"/>
                </a:cubicBezTo>
                <a:lnTo>
                  <a:pt x="11491" y="6614"/>
                </a:lnTo>
                <a:cubicBezTo>
                  <a:pt x="11716" y="6403"/>
                  <a:pt x="11958" y="6226"/>
                  <a:pt x="12244" y="6092"/>
                </a:cubicBezTo>
                <a:cubicBezTo>
                  <a:pt x="12481" y="5981"/>
                  <a:pt x="12754" y="5921"/>
                  <a:pt x="13024" y="5921"/>
                </a:cubicBezTo>
                <a:close/>
                <a:moveTo>
                  <a:pt x="8395" y="11475"/>
                </a:moveTo>
                <a:cubicBezTo>
                  <a:pt x="9299" y="11475"/>
                  <a:pt x="10220" y="12193"/>
                  <a:pt x="10793" y="12796"/>
                </a:cubicBezTo>
                <a:cubicBezTo>
                  <a:pt x="11173" y="13194"/>
                  <a:pt x="11637" y="13806"/>
                  <a:pt x="11795" y="14426"/>
                </a:cubicBezTo>
                <a:lnTo>
                  <a:pt x="11795" y="14426"/>
                </a:lnTo>
                <a:cubicBezTo>
                  <a:pt x="11609" y="14465"/>
                  <a:pt x="11433" y="14481"/>
                  <a:pt x="11241" y="14481"/>
                </a:cubicBezTo>
                <a:cubicBezTo>
                  <a:pt x="11116" y="14481"/>
                  <a:pt x="10985" y="14474"/>
                  <a:pt x="10839" y="14462"/>
                </a:cubicBezTo>
                <a:cubicBezTo>
                  <a:pt x="10369" y="14415"/>
                  <a:pt x="9901" y="14315"/>
                  <a:pt x="9445" y="14187"/>
                </a:cubicBezTo>
                <a:cubicBezTo>
                  <a:pt x="8654" y="13965"/>
                  <a:pt x="7622" y="13627"/>
                  <a:pt x="7109" y="12960"/>
                </a:cubicBezTo>
                <a:cubicBezTo>
                  <a:pt x="7017" y="12843"/>
                  <a:pt x="6964" y="12743"/>
                  <a:pt x="6942" y="12593"/>
                </a:cubicBezTo>
                <a:lnTo>
                  <a:pt x="6942" y="12593"/>
                </a:lnTo>
                <a:cubicBezTo>
                  <a:pt x="6943" y="12597"/>
                  <a:pt x="6943" y="12599"/>
                  <a:pt x="6944" y="12599"/>
                </a:cubicBezTo>
                <a:cubicBezTo>
                  <a:pt x="6949" y="12599"/>
                  <a:pt x="6951" y="12474"/>
                  <a:pt x="6947" y="12474"/>
                </a:cubicBezTo>
                <a:lnTo>
                  <a:pt x="6947" y="12474"/>
                </a:lnTo>
                <a:cubicBezTo>
                  <a:pt x="6947" y="12474"/>
                  <a:pt x="6946" y="12476"/>
                  <a:pt x="6946" y="12479"/>
                </a:cubicBezTo>
                <a:cubicBezTo>
                  <a:pt x="6964" y="12379"/>
                  <a:pt x="6974" y="12354"/>
                  <a:pt x="7013" y="12283"/>
                </a:cubicBezTo>
                <a:cubicBezTo>
                  <a:pt x="7216" y="11923"/>
                  <a:pt x="7634" y="11609"/>
                  <a:pt x="8033" y="11516"/>
                </a:cubicBezTo>
                <a:cubicBezTo>
                  <a:pt x="8153" y="11488"/>
                  <a:pt x="8274" y="11475"/>
                  <a:pt x="8395" y="11475"/>
                </a:cubicBezTo>
                <a:close/>
                <a:moveTo>
                  <a:pt x="3729" y="17061"/>
                </a:moveTo>
                <a:cubicBezTo>
                  <a:pt x="3729" y="17061"/>
                  <a:pt x="3729" y="17062"/>
                  <a:pt x="3729" y="17064"/>
                </a:cubicBezTo>
                <a:lnTo>
                  <a:pt x="3729" y="17064"/>
                </a:lnTo>
                <a:cubicBezTo>
                  <a:pt x="3729" y="17063"/>
                  <a:pt x="3729" y="17062"/>
                  <a:pt x="3729" y="17061"/>
                </a:cubicBezTo>
                <a:cubicBezTo>
                  <a:pt x="3729" y="17061"/>
                  <a:pt x="3729" y="17061"/>
                  <a:pt x="3729" y="17061"/>
                </a:cubicBezTo>
                <a:close/>
                <a:moveTo>
                  <a:pt x="4657" y="16619"/>
                </a:moveTo>
                <a:cubicBezTo>
                  <a:pt x="5017" y="16619"/>
                  <a:pt x="5390" y="16704"/>
                  <a:pt x="5726" y="16808"/>
                </a:cubicBezTo>
                <a:cubicBezTo>
                  <a:pt x="6315" y="16990"/>
                  <a:pt x="6980" y="17291"/>
                  <a:pt x="7494" y="17724"/>
                </a:cubicBezTo>
                <a:lnTo>
                  <a:pt x="7494" y="17724"/>
                </a:lnTo>
                <a:cubicBezTo>
                  <a:pt x="7022" y="17823"/>
                  <a:pt x="6544" y="17881"/>
                  <a:pt x="6061" y="17881"/>
                </a:cubicBezTo>
                <a:cubicBezTo>
                  <a:pt x="5926" y="17881"/>
                  <a:pt x="5790" y="17877"/>
                  <a:pt x="5654" y="17867"/>
                </a:cubicBezTo>
                <a:cubicBezTo>
                  <a:pt x="5119" y="17828"/>
                  <a:pt x="4535" y="17739"/>
                  <a:pt x="4071" y="17453"/>
                </a:cubicBezTo>
                <a:cubicBezTo>
                  <a:pt x="3943" y="17375"/>
                  <a:pt x="3840" y="17278"/>
                  <a:pt x="3779" y="17182"/>
                </a:cubicBezTo>
                <a:cubicBezTo>
                  <a:pt x="3731" y="17107"/>
                  <a:pt x="3742" y="17153"/>
                  <a:pt x="3731" y="17074"/>
                </a:cubicBezTo>
                <a:lnTo>
                  <a:pt x="3731" y="17074"/>
                </a:lnTo>
                <a:cubicBezTo>
                  <a:pt x="3731" y="17072"/>
                  <a:pt x="3730" y="17064"/>
                  <a:pt x="3729" y="17039"/>
                </a:cubicBezTo>
                <a:cubicBezTo>
                  <a:pt x="3728" y="17032"/>
                  <a:pt x="3728" y="17026"/>
                  <a:pt x="3728" y="17021"/>
                </a:cubicBezTo>
                <a:lnTo>
                  <a:pt x="3728" y="17021"/>
                </a:lnTo>
                <a:cubicBezTo>
                  <a:pt x="3729" y="17018"/>
                  <a:pt x="3731" y="17011"/>
                  <a:pt x="3733" y="17000"/>
                </a:cubicBezTo>
                <a:cubicBezTo>
                  <a:pt x="3743" y="16939"/>
                  <a:pt x="3807" y="16861"/>
                  <a:pt x="3850" y="16829"/>
                </a:cubicBezTo>
                <a:cubicBezTo>
                  <a:pt x="3990" y="16725"/>
                  <a:pt x="4086" y="16697"/>
                  <a:pt x="4264" y="16658"/>
                </a:cubicBezTo>
                <a:cubicBezTo>
                  <a:pt x="4391" y="16631"/>
                  <a:pt x="4523" y="16619"/>
                  <a:pt x="4657" y="16619"/>
                </a:cubicBezTo>
                <a:close/>
                <a:moveTo>
                  <a:pt x="17258" y="0"/>
                </a:moveTo>
                <a:cubicBezTo>
                  <a:pt x="17012" y="0"/>
                  <a:pt x="16846" y="399"/>
                  <a:pt x="17111" y="590"/>
                </a:cubicBezTo>
                <a:cubicBezTo>
                  <a:pt x="18099" y="1314"/>
                  <a:pt x="19051" y="2277"/>
                  <a:pt x="19315" y="3515"/>
                </a:cubicBezTo>
                <a:cubicBezTo>
                  <a:pt x="19508" y="4420"/>
                  <a:pt x="19229" y="5322"/>
                  <a:pt x="18691" y="6071"/>
                </a:cubicBezTo>
                <a:cubicBezTo>
                  <a:pt x="18072" y="6930"/>
                  <a:pt x="17093" y="7624"/>
                  <a:pt x="16029" y="7996"/>
                </a:cubicBezTo>
                <a:lnTo>
                  <a:pt x="16029" y="7996"/>
                </a:lnTo>
                <a:cubicBezTo>
                  <a:pt x="15927" y="7703"/>
                  <a:pt x="15800" y="7419"/>
                  <a:pt x="15650" y="7148"/>
                </a:cubicBezTo>
                <a:cubicBezTo>
                  <a:pt x="15289" y="6499"/>
                  <a:pt x="14761" y="5886"/>
                  <a:pt x="14080" y="5562"/>
                </a:cubicBezTo>
                <a:cubicBezTo>
                  <a:pt x="13734" y="5394"/>
                  <a:pt x="13371" y="5311"/>
                  <a:pt x="13008" y="5311"/>
                </a:cubicBezTo>
                <a:cubicBezTo>
                  <a:pt x="12645" y="5311"/>
                  <a:pt x="12281" y="5394"/>
                  <a:pt x="11934" y="5557"/>
                </a:cubicBezTo>
                <a:cubicBezTo>
                  <a:pt x="11545" y="5740"/>
                  <a:pt x="11203" y="6014"/>
                  <a:pt x="10904" y="6321"/>
                </a:cubicBezTo>
                <a:cubicBezTo>
                  <a:pt x="10832" y="6392"/>
                  <a:pt x="10782" y="6524"/>
                  <a:pt x="10825" y="6620"/>
                </a:cubicBezTo>
                <a:cubicBezTo>
                  <a:pt x="11249" y="7647"/>
                  <a:pt x="12037" y="8421"/>
                  <a:pt x="13111" y="8735"/>
                </a:cubicBezTo>
                <a:cubicBezTo>
                  <a:pt x="13505" y="8850"/>
                  <a:pt x="13914" y="8902"/>
                  <a:pt x="14326" y="8902"/>
                </a:cubicBezTo>
                <a:cubicBezTo>
                  <a:pt x="14756" y="8902"/>
                  <a:pt x="15188" y="8845"/>
                  <a:pt x="15608" y="8745"/>
                </a:cubicBezTo>
                <a:lnTo>
                  <a:pt x="15608" y="8745"/>
                </a:lnTo>
                <a:cubicBezTo>
                  <a:pt x="15753" y="9390"/>
                  <a:pt x="15773" y="10065"/>
                  <a:pt x="15660" y="10692"/>
                </a:cubicBezTo>
                <a:cubicBezTo>
                  <a:pt x="15517" y="11498"/>
                  <a:pt x="15164" y="12254"/>
                  <a:pt x="14612" y="12861"/>
                </a:cubicBezTo>
                <a:cubicBezTo>
                  <a:pt x="14005" y="13520"/>
                  <a:pt x="13218" y="13971"/>
                  <a:pt x="12374" y="14260"/>
                </a:cubicBezTo>
                <a:lnTo>
                  <a:pt x="12374" y="14260"/>
                </a:lnTo>
                <a:cubicBezTo>
                  <a:pt x="12336" y="14118"/>
                  <a:pt x="12287" y="13980"/>
                  <a:pt x="12233" y="13852"/>
                </a:cubicBezTo>
                <a:cubicBezTo>
                  <a:pt x="11745" y="12678"/>
                  <a:pt x="10708" y="11648"/>
                  <a:pt x="9541" y="11146"/>
                </a:cubicBezTo>
                <a:cubicBezTo>
                  <a:pt x="9164" y="10980"/>
                  <a:pt x="8752" y="10865"/>
                  <a:pt x="8340" y="10865"/>
                </a:cubicBezTo>
                <a:cubicBezTo>
                  <a:pt x="8175" y="10865"/>
                  <a:pt x="8010" y="10884"/>
                  <a:pt x="7848" y="10924"/>
                </a:cubicBezTo>
                <a:cubicBezTo>
                  <a:pt x="7331" y="11052"/>
                  <a:pt x="6814" y="11445"/>
                  <a:pt x="6524" y="11894"/>
                </a:cubicBezTo>
                <a:cubicBezTo>
                  <a:pt x="5968" y="12757"/>
                  <a:pt x="6696" y="13567"/>
                  <a:pt x="7416" y="14013"/>
                </a:cubicBezTo>
                <a:cubicBezTo>
                  <a:pt x="8340" y="14579"/>
                  <a:pt x="9452" y="14897"/>
                  <a:pt x="10518" y="15043"/>
                </a:cubicBezTo>
                <a:cubicBezTo>
                  <a:pt x="10774" y="15076"/>
                  <a:pt x="11035" y="15103"/>
                  <a:pt x="11295" y="15103"/>
                </a:cubicBezTo>
                <a:cubicBezTo>
                  <a:pt x="11476" y="15103"/>
                  <a:pt x="11657" y="15090"/>
                  <a:pt x="11834" y="15057"/>
                </a:cubicBezTo>
                <a:lnTo>
                  <a:pt x="11834" y="15057"/>
                </a:lnTo>
                <a:cubicBezTo>
                  <a:pt x="11812" y="15199"/>
                  <a:pt x="11764" y="15338"/>
                  <a:pt x="11687" y="15471"/>
                </a:cubicBezTo>
                <a:cubicBezTo>
                  <a:pt x="11427" y="15917"/>
                  <a:pt x="10999" y="16251"/>
                  <a:pt x="10568" y="16523"/>
                </a:cubicBezTo>
                <a:cubicBezTo>
                  <a:pt x="10044" y="16854"/>
                  <a:pt x="9477" y="17110"/>
                  <a:pt x="8896" y="17318"/>
                </a:cubicBezTo>
                <a:cubicBezTo>
                  <a:pt x="8666" y="17400"/>
                  <a:pt x="8433" y="17477"/>
                  <a:pt x="8198" y="17546"/>
                </a:cubicBezTo>
                <a:lnTo>
                  <a:pt x="8198" y="17546"/>
                </a:lnTo>
                <a:cubicBezTo>
                  <a:pt x="7839" y="17180"/>
                  <a:pt x="7389" y="16886"/>
                  <a:pt x="6956" y="16654"/>
                </a:cubicBezTo>
                <a:cubicBezTo>
                  <a:pt x="6329" y="16319"/>
                  <a:pt x="5633" y="16080"/>
                  <a:pt x="4920" y="16016"/>
                </a:cubicBezTo>
                <a:cubicBezTo>
                  <a:pt x="4830" y="16008"/>
                  <a:pt x="4737" y="16004"/>
                  <a:pt x="4643" y="16004"/>
                </a:cubicBezTo>
                <a:cubicBezTo>
                  <a:pt x="4271" y="16004"/>
                  <a:pt x="3883" y="16074"/>
                  <a:pt x="3572" y="16273"/>
                </a:cubicBezTo>
                <a:cubicBezTo>
                  <a:pt x="3255" y="16476"/>
                  <a:pt x="3052" y="16819"/>
                  <a:pt x="3130" y="17204"/>
                </a:cubicBezTo>
                <a:cubicBezTo>
                  <a:pt x="3208" y="17599"/>
                  <a:pt x="3558" y="17892"/>
                  <a:pt x="3900" y="18066"/>
                </a:cubicBezTo>
                <a:cubicBezTo>
                  <a:pt x="4530" y="18388"/>
                  <a:pt x="5253" y="18510"/>
                  <a:pt x="5977" y="18510"/>
                </a:cubicBezTo>
                <a:cubicBezTo>
                  <a:pt x="6498" y="18510"/>
                  <a:pt x="7020" y="18447"/>
                  <a:pt x="7509" y="18348"/>
                </a:cubicBezTo>
                <a:cubicBezTo>
                  <a:pt x="7666" y="18316"/>
                  <a:pt x="7823" y="18282"/>
                  <a:pt x="7982" y="18244"/>
                </a:cubicBezTo>
                <a:lnTo>
                  <a:pt x="7982" y="18244"/>
                </a:lnTo>
                <a:cubicBezTo>
                  <a:pt x="8050" y="18339"/>
                  <a:pt x="8110" y="18439"/>
                  <a:pt x="8162" y="18544"/>
                </a:cubicBezTo>
                <a:cubicBezTo>
                  <a:pt x="8450" y="19129"/>
                  <a:pt x="8272" y="19793"/>
                  <a:pt x="7915" y="20380"/>
                </a:cubicBezTo>
                <a:cubicBezTo>
                  <a:pt x="7441" y="21169"/>
                  <a:pt x="6732" y="21810"/>
                  <a:pt x="6029" y="22395"/>
                </a:cubicBezTo>
                <a:cubicBezTo>
                  <a:pt x="4471" y="23686"/>
                  <a:pt x="2720" y="24702"/>
                  <a:pt x="1069" y="25865"/>
                </a:cubicBezTo>
                <a:cubicBezTo>
                  <a:pt x="784" y="26065"/>
                  <a:pt x="506" y="26272"/>
                  <a:pt x="238" y="26499"/>
                </a:cubicBezTo>
                <a:cubicBezTo>
                  <a:pt x="0" y="26701"/>
                  <a:pt x="221" y="27014"/>
                  <a:pt x="473" y="27014"/>
                </a:cubicBezTo>
                <a:cubicBezTo>
                  <a:pt x="541" y="27014"/>
                  <a:pt x="612" y="26991"/>
                  <a:pt x="677" y="26935"/>
                </a:cubicBezTo>
                <a:cubicBezTo>
                  <a:pt x="1308" y="26392"/>
                  <a:pt x="2103" y="25908"/>
                  <a:pt x="2830" y="25426"/>
                </a:cubicBezTo>
                <a:cubicBezTo>
                  <a:pt x="3804" y="24784"/>
                  <a:pt x="4774" y="24142"/>
                  <a:pt x="5701" y="23440"/>
                </a:cubicBezTo>
                <a:cubicBezTo>
                  <a:pt x="6578" y="22770"/>
                  <a:pt x="7441" y="22053"/>
                  <a:pt x="8119" y="21175"/>
                </a:cubicBezTo>
                <a:cubicBezTo>
                  <a:pt x="8636" y="20499"/>
                  <a:pt x="9049" y="19671"/>
                  <a:pt x="8889" y="18797"/>
                </a:cubicBezTo>
                <a:cubicBezTo>
                  <a:pt x="8842" y="18535"/>
                  <a:pt x="8746" y="18294"/>
                  <a:pt x="8613" y="18074"/>
                </a:cubicBezTo>
                <a:lnTo>
                  <a:pt x="8613" y="18074"/>
                </a:lnTo>
                <a:cubicBezTo>
                  <a:pt x="9548" y="17794"/>
                  <a:pt x="10464" y="17389"/>
                  <a:pt x="11231" y="16819"/>
                </a:cubicBezTo>
                <a:cubicBezTo>
                  <a:pt x="11702" y="16469"/>
                  <a:pt x="12141" y="16045"/>
                  <a:pt x="12362" y="15489"/>
                </a:cubicBezTo>
                <a:cubicBezTo>
                  <a:pt x="12437" y="15300"/>
                  <a:pt x="12468" y="15097"/>
                  <a:pt x="12467" y="14892"/>
                </a:cubicBezTo>
                <a:lnTo>
                  <a:pt x="12467" y="14892"/>
                </a:lnTo>
                <a:cubicBezTo>
                  <a:pt x="12861" y="14763"/>
                  <a:pt x="13246" y="14591"/>
                  <a:pt x="13603" y="14401"/>
                </a:cubicBezTo>
                <a:cubicBezTo>
                  <a:pt x="14516" y="13916"/>
                  <a:pt x="15300" y="13182"/>
                  <a:pt x="15778" y="12262"/>
                </a:cubicBezTo>
                <a:cubicBezTo>
                  <a:pt x="16362" y="11134"/>
                  <a:pt x="16485" y="9804"/>
                  <a:pt x="16197" y="8573"/>
                </a:cubicBezTo>
                <a:lnTo>
                  <a:pt x="16197" y="8573"/>
                </a:lnTo>
                <a:cubicBezTo>
                  <a:pt x="16217" y="8566"/>
                  <a:pt x="16236" y="8560"/>
                  <a:pt x="16256" y="8553"/>
                </a:cubicBezTo>
                <a:cubicBezTo>
                  <a:pt x="18206" y="7851"/>
                  <a:pt x="20210" y="6049"/>
                  <a:pt x="19978" y="3789"/>
                </a:cubicBezTo>
                <a:cubicBezTo>
                  <a:pt x="19817" y="2192"/>
                  <a:pt x="18666" y="965"/>
                  <a:pt x="17421" y="59"/>
                </a:cubicBezTo>
                <a:cubicBezTo>
                  <a:pt x="17365" y="18"/>
                  <a:pt x="17310" y="0"/>
                  <a:pt x="17258" y="0"/>
                </a:cubicBezTo>
                <a:close/>
              </a:path>
            </a:pathLst>
          </a:custGeom>
          <a:solidFill>
            <a:srgbClr val="212B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39"/>
          <p:cNvSpPr/>
          <p:nvPr/>
        </p:nvSpPr>
        <p:spPr>
          <a:xfrm rot="9797852">
            <a:off x="544930" y="949988"/>
            <a:ext cx="1030058" cy="1376825"/>
          </a:xfrm>
          <a:custGeom>
            <a:avLst/>
            <a:gdLst/>
            <a:ahLst/>
            <a:cxnLst/>
            <a:rect l="l" t="t" r="r" b="b"/>
            <a:pathLst>
              <a:path w="20211" h="27015" extrusionOk="0">
                <a:moveTo>
                  <a:pt x="13024" y="5921"/>
                </a:moveTo>
                <a:cubicBezTo>
                  <a:pt x="13039" y="5921"/>
                  <a:pt x="13053" y="5921"/>
                  <a:pt x="13068" y="5921"/>
                </a:cubicBezTo>
                <a:cubicBezTo>
                  <a:pt x="13228" y="5925"/>
                  <a:pt x="13275" y="5932"/>
                  <a:pt x="13449" y="5978"/>
                </a:cubicBezTo>
                <a:cubicBezTo>
                  <a:pt x="13621" y="6025"/>
                  <a:pt x="13692" y="6054"/>
                  <a:pt x="13820" y="6121"/>
                </a:cubicBezTo>
                <a:cubicBezTo>
                  <a:pt x="14120" y="6275"/>
                  <a:pt x="14305" y="6421"/>
                  <a:pt x="14533" y="6660"/>
                </a:cubicBezTo>
                <a:cubicBezTo>
                  <a:pt x="14934" y="7077"/>
                  <a:pt x="15239" y="7599"/>
                  <a:pt x="15440" y="8166"/>
                </a:cubicBezTo>
                <a:lnTo>
                  <a:pt x="15440" y="8166"/>
                </a:lnTo>
                <a:cubicBezTo>
                  <a:pt x="15083" y="8248"/>
                  <a:pt x="14722" y="8292"/>
                  <a:pt x="14368" y="8292"/>
                </a:cubicBezTo>
                <a:cubicBezTo>
                  <a:pt x="14140" y="8292"/>
                  <a:pt x="13915" y="8274"/>
                  <a:pt x="13695" y="8236"/>
                </a:cubicBezTo>
                <a:cubicBezTo>
                  <a:pt x="12724" y="8067"/>
                  <a:pt x="11922" y="7510"/>
                  <a:pt x="11491" y="6614"/>
                </a:cubicBezTo>
                <a:lnTo>
                  <a:pt x="11491" y="6614"/>
                </a:lnTo>
                <a:cubicBezTo>
                  <a:pt x="11716" y="6403"/>
                  <a:pt x="11958" y="6226"/>
                  <a:pt x="12244" y="6092"/>
                </a:cubicBezTo>
                <a:cubicBezTo>
                  <a:pt x="12481" y="5981"/>
                  <a:pt x="12754" y="5921"/>
                  <a:pt x="13024" y="5921"/>
                </a:cubicBezTo>
                <a:close/>
                <a:moveTo>
                  <a:pt x="8395" y="11475"/>
                </a:moveTo>
                <a:cubicBezTo>
                  <a:pt x="9299" y="11475"/>
                  <a:pt x="10220" y="12193"/>
                  <a:pt x="10793" y="12796"/>
                </a:cubicBezTo>
                <a:cubicBezTo>
                  <a:pt x="11173" y="13194"/>
                  <a:pt x="11637" y="13806"/>
                  <a:pt x="11795" y="14426"/>
                </a:cubicBezTo>
                <a:lnTo>
                  <a:pt x="11795" y="14426"/>
                </a:lnTo>
                <a:cubicBezTo>
                  <a:pt x="11609" y="14465"/>
                  <a:pt x="11433" y="14481"/>
                  <a:pt x="11241" y="14481"/>
                </a:cubicBezTo>
                <a:cubicBezTo>
                  <a:pt x="11116" y="14481"/>
                  <a:pt x="10985" y="14474"/>
                  <a:pt x="10839" y="14462"/>
                </a:cubicBezTo>
                <a:cubicBezTo>
                  <a:pt x="10369" y="14415"/>
                  <a:pt x="9901" y="14315"/>
                  <a:pt x="9445" y="14187"/>
                </a:cubicBezTo>
                <a:cubicBezTo>
                  <a:pt x="8654" y="13965"/>
                  <a:pt x="7622" y="13627"/>
                  <a:pt x="7109" y="12960"/>
                </a:cubicBezTo>
                <a:cubicBezTo>
                  <a:pt x="7017" y="12843"/>
                  <a:pt x="6964" y="12743"/>
                  <a:pt x="6942" y="12593"/>
                </a:cubicBezTo>
                <a:lnTo>
                  <a:pt x="6942" y="12593"/>
                </a:lnTo>
                <a:cubicBezTo>
                  <a:pt x="6943" y="12597"/>
                  <a:pt x="6943" y="12599"/>
                  <a:pt x="6944" y="12599"/>
                </a:cubicBezTo>
                <a:cubicBezTo>
                  <a:pt x="6949" y="12599"/>
                  <a:pt x="6951" y="12474"/>
                  <a:pt x="6947" y="12474"/>
                </a:cubicBezTo>
                <a:lnTo>
                  <a:pt x="6947" y="12474"/>
                </a:lnTo>
                <a:cubicBezTo>
                  <a:pt x="6947" y="12474"/>
                  <a:pt x="6946" y="12476"/>
                  <a:pt x="6946" y="12479"/>
                </a:cubicBezTo>
                <a:cubicBezTo>
                  <a:pt x="6964" y="12379"/>
                  <a:pt x="6974" y="12354"/>
                  <a:pt x="7013" y="12283"/>
                </a:cubicBezTo>
                <a:cubicBezTo>
                  <a:pt x="7216" y="11923"/>
                  <a:pt x="7634" y="11609"/>
                  <a:pt x="8033" y="11516"/>
                </a:cubicBezTo>
                <a:cubicBezTo>
                  <a:pt x="8153" y="11488"/>
                  <a:pt x="8274" y="11475"/>
                  <a:pt x="8395" y="11475"/>
                </a:cubicBezTo>
                <a:close/>
                <a:moveTo>
                  <a:pt x="3729" y="17061"/>
                </a:moveTo>
                <a:cubicBezTo>
                  <a:pt x="3729" y="17061"/>
                  <a:pt x="3729" y="17062"/>
                  <a:pt x="3729" y="17064"/>
                </a:cubicBezTo>
                <a:lnTo>
                  <a:pt x="3729" y="17064"/>
                </a:lnTo>
                <a:cubicBezTo>
                  <a:pt x="3729" y="17063"/>
                  <a:pt x="3729" y="17062"/>
                  <a:pt x="3729" y="17061"/>
                </a:cubicBezTo>
                <a:cubicBezTo>
                  <a:pt x="3729" y="17061"/>
                  <a:pt x="3729" y="17061"/>
                  <a:pt x="3729" y="17061"/>
                </a:cubicBezTo>
                <a:close/>
                <a:moveTo>
                  <a:pt x="4657" y="16619"/>
                </a:moveTo>
                <a:cubicBezTo>
                  <a:pt x="5017" y="16619"/>
                  <a:pt x="5390" y="16704"/>
                  <a:pt x="5726" y="16808"/>
                </a:cubicBezTo>
                <a:cubicBezTo>
                  <a:pt x="6315" y="16990"/>
                  <a:pt x="6980" y="17291"/>
                  <a:pt x="7494" y="17724"/>
                </a:cubicBezTo>
                <a:lnTo>
                  <a:pt x="7494" y="17724"/>
                </a:lnTo>
                <a:cubicBezTo>
                  <a:pt x="7022" y="17823"/>
                  <a:pt x="6544" y="17881"/>
                  <a:pt x="6061" y="17881"/>
                </a:cubicBezTo>
                <a:cubicBezTo>
                  <a:pt x="5926" y="17881"/>
                  <a:pt x="5790" y="17877"/>
                  <a:pt x="5654" y="17867"/>
                </a:cubicBezTo>
                <a:cubicBezTo>
                  <a:pt x="5119" y="17828"/>
                  <a:pt x="4535" y="17739"/>
                  <a:pt x="4071" y="17453"/>
                </a:cubicBezTo>
                <a:cubicBezTo>
                  <a:pt x="3943" y="17375"/>
                  <a:pt x="3840" y="17278"/>
                  <a:pt x="3779" y="17182"/>
                </a:cubicBezTo>
                <a:cubicBezTo>
                  <a:pt x="3731" y="17107"/>
                  <a:pt x="3742" y="17153"/>
                  <a:pt x="3731" y="17074"/>
                </a:cubicBezTo>
                <a:lnTo>
                  <a:pt x="3731" y="17074"/>
                </a:lnTo>
                <a:cubicBezTo>
                  <a:pt x="3731" y="17072"/>
                  <a:pt x="3730" y="17064"/>
                  <a:pt x="3729" y="17039"/>
                </a:cubicBezTo>
                <a:cubicBezTo>
                  <a:pt x="3728" y="17032"/>
                  <a:pt x="3728" y="17026"/>
                  <a:pt x="3728" y="17021"/>
                </a:cubicBezTo>
                <a:lnTo>
                  <a:pt x="3728" y="17021"/>
                </a:lnTo>
                <a:cubicBezTo>
                  <a:pt x="3729" y="17018"/>
                  <a:pt x="3731" y="17011"/>
                  <a:pt x="3733" y="17000"/>
                </a:cubicBezTo>
                <a:cubicBezTo>
                  <a:pt x="3743" y="16939"/>
                  <a:pt x="3807" y="16861"/>
                  <a:pt x="3850" y="16829"/>
                </a:cubicBezTo>
                <a:cubicBezTo>
                  <a:pt x="3990" y="16725"/>
                  <a:pt x="4086" y="16697"/>
                  <a:pt x="4264" y="16658"/>
                </a:cubicBezTo>
                <a:cubicBezTo>
                  <a:pt x="4391" y="16631"/>
                  <a:pt x="4523" y="16619"/>
                  <a:pt x="4657" y="16619"/>
                </a:cubicBezTo>
                <a:close/>
                <a:moveTo>
                  <a:pt x="17258" y="0"/>
                </a:moveTo>
                <a:cubicBezTo>
                  <a:pt x="17012" y="0"/>
                  <a:pt x="16846" y="399"/>
                  <a:pt x="17111" y="590"/>
                </a:cubicBezTo>
                <a:cubicBezTo>
                  <a:pt x="18099" y="1314"/>
                  <a:pt x="19051" y="2277"/>
                  <a:pt x="19315" y="3515"/>
                </a:cubicBezTo>
                <a:cubicBezTo>
                  <a:pt x="19508" y="4420"/>
                  <a:pt x="19229" y="5322"/>
                  <a:pt x="18691" y="6071"/>
                </a:cubicBezTo>
                <a:cubicBezTo>
                  <a:pt x="18072" y="6930"/>
                  <a:pt x="17093" y="7624"/>
                  <a:pt x="16029" y="7996"/>
                </a:cubicBezTo>
                <a:lnTo>
                  <a:pt x="16029" y="7996"/>
                </a:lnTo>
                <a:cubicBezTo>
                  <a:pt x="15927" y="7703"/>
                  <a:pt x="15800" y="7419"/>
                  <a:pt x="15650" y="7148"/>
                </a:cubicBezTo>
                <a:cubicBezTo>
                  <a:pt x="15289" y="6499"/>
                  <a:pt x="14761" y="5886"/>
                  <a:pt x="14080" y="5562"/>
                </a:cubicBezTo>
                <a:cubicBezTo>
                  <a:pt x="13734" y="5394"/>
                  <a:pt x="13371" y="5311"/>
                  <a:pt x="13008" y="5311"/>
                </a:cubicBezTo>
                <a:cubicBezTo>
                  <a:pt x="12645" y="5311"/>
                  <a:pt x="12281" y="5394"/>
                  <a:pt x="11934" y="5557"/>
                </a:cubicBezTo>
                <a:cubicBezTo>
                  <a:pt x="11545" y="5740"/>
                  <a:pt x="11203" y="6014"/>
                  <a:pt x="10904" y="6321"/>
                </a:cubicBezTo>
                <a:cubicBezTo>
                  <a:pt x="10832" y="6392"/>
                  <a:pt x="10782" y="6524"/>
                  <a:pt x="10825" y="6620"/>
                </a:cubicBezTo>
                <a:cubicBezTo>
                  <a:pt x="11249" y="7647"/>
                  <a:pt x="12037" y="8421"/>
                  <a:pt x="13111" y="8735"/>
                </a:cubicBezTo>
                <a:cubicBezTo>
                  <a:pt x="13505" y="8850"/>
                  <a:pt x="13914" y="8902"/>
                  <a:pt x="14326" y="8902"/>
                </a:cubicBezTo>
                <a:cubicBezTo>
                  <a:pt x="14756" y="8902"/>
                  <a:pt x="15188" y="8845"/>
                  <a:pt x="15608" y="8745"/>
                </a:cubicBezTo>
                <a:lnTo>
                  <a:pt x="15608" y="8745"/>
                </a:lnTo>
                <a:cubicBezTo>
                  <a:pt x="15753" y="9390"/>
                  <a:pt x="15773" y="10065"/>
                  <a:pt x="15660" y="10692"/>
                </a:cubicBezTo>
                <a:cubicBezTo>
                  <a:pt x="15517" y="11498"/>
                  <a:pt x="15164" y="12254"/>
                  <a:pt x="14612" y="12861"/>
                </a:cubicBezTo>
                <a:cubicBezTo>
                  <a:pt x="14005" y="13520"/>
                  <a:pt x="13218" y="13971"/>
                  <a:pt x="12374" y="14260"/>
                </a:cubicBezTo>
                <a:lnTo>
                  <a:pt x="12374" y="14260"/>
                </a:lnTo>
                <a:cubicBezTo>
                  <a:pt x="12336" y="14118"/>
                  <a:pt x="12287" y="13980"/>
                  <a:pt x="12233" y="13852"/>
                </a:cubicBezTo>
                <a:cubicBezTo>
                  <a:pt x="11745" y="12678"/>
                  <a:pt x="10708" y="11648"/>
                  <a:pt x="9541" y="11146"/>
                </a:cubicBezTo>
                <a:cubicBezTo>
                  <a:pt x="9164" y="10980"/>
                  <a:pt x="8752" y="10865"/>
                  <a:pt x="8340" y="10865"/>
                </a:cubicBezTo>
                <a:cubicBezTo>
                  <a:pt x="8175" y="10865"/>
                  <a:pt x="8010" y="10884"/>
                  <a:pt x="7848" y="10924"/>
                </a:cubicBezTo>
                <a:cubicBezTo>
                  <a:pt x="7331" y="11052"/>
                  <a:pt x="6814" y="11445"/>
                  <a:pt x="6524" y="11894"/>
                </a:cubicBezTo>
                <a:cubicBezTo>
                  <a:pt x="5968" y="12757"/>
                  <a:pt x="6696" y="13567"/>
                  <a:pt x="7416" y="14013"/>
                </a:cubicBezTo>
                <a:cubicBezTo>
                  <a:pt x="8340" y="14579"/>
                  <a:pt x="9452" y="14897"/>
                  <a:pt x="10518" y="15043"/>
                </a:cubicBezTo>
                <a:cubicBezTo>
                  <a:pt x="10774" y="15076"/>
                  <a:pt x="11035" y="15103"/>
                  <a:pt x="11295" y="15103"/>
                </a:cubicBezTo>
                <a:cubicBezTo>
                  <a:pt x="11476" y="15103"/>
                  <a:pt x="11657" y="15090"/>
                  <a:pt x="11834" y="15057"/>
                </a:cubicBezTo>
                <a:lnTo>
                  <a:pt x="11834" y="15057"/>
                </a:lnTo>
                <a:cubicBezTo>
                  <a:pt x="11812" y="15199"/>
                  <a:pt x="11764" y="15338"/>
                  <a:pt x="11687" y="15471"/>
                </a:cubicBezTo>
                <a:cubicBezTo>
                  <a:pt x="11427" y="15917"/>
                  <a:pt x="10999" y="16251"/>
                  <a:pt x="10568" y="16523"/>
                </a:cubicBezTo>
                <a:cubicBezTo>
                  <a:pt x="10044" y="16854"/>
                  <a:pt x="9477" y="17110"/>
                  <a:pt x="8896" y="17318"/>
                </a:cubicBezTo>
                <a:cubicBezTo>
                  <a:pt x="8666" y="17400"/>
                  <a:pt x="8433" y="17477"/>
                  <a:pt x="8198" y="17546"/>
                </a:cubicBezTo>
                <a:lnTo>
                  <a:pt x="8198" y="17546"/>
                </a:lnTo>
                <a:cubicBezTo>
                  <a:pt x="7839" y="17180"/>
                  <a:pt x="7389" y="16886"/>
                  <a:pt x="6956" y="16654"/>
                </a:cubicBezTo>
                <a:cubicBezTo>
                  <a:pt x="6329" y="16319"/>
                  <a:pt x="5633" y="16080"/>
                  <a:pt x="4920" y="16016"/>
                </a:cubicBezTo>
                <a:cubicBezTo>
                  <a:pt x="4830" y="16008"/>
                  <a:pt x="4737" y="16004"/>
                  <a:pt x="4643" y="16004"/>
                </a:cubicBezTo>
                <a:cubicBezTo>
                  <a:pt x="4271" y="16004"/>
                  <a:pt x="3883" y="16074"/>
                  <a:pt x="3572" y="16273"/>
                </a:cubicBezTo>
                <a:cubicBezTo>
                  <a:pt x="3255" y="16476"/>
                  <a:pt x="3052" y="16819"/>
                  <a:pt x="3130" y="17204"/>
                </a:cubicBezTo>
                <a:cubicBezTo>
                  <a:pt x="3208" y="17599"/>
                  <a:pt x="3558" y="17892"/>
                  <a:pt x="3900" y="18066"/>
                </a:cubicBezTo>
                <a:cubicBezTo>
                  <a:pt x="4530" y="18388"/>
                  <a:pt x="5253" y="18510"/>
                  <a:pt x="5977" y="18510"/>
                </a:cubicBezTo>
                <a:cubicBezTo>
                  <a:pt x="6498" y="18510"/>
                  <a:pt x="7020" y="18447"/>
                  <a:pt x="7509" y="18348"/>
                </a:cubicBezTo>
                <a:cubicBezTo>
                  <a:pt x="7666" y="18316"/>
                  <a:pt x="7823" y="18282"/>
                  <a:pt x="7982" y="18244"/>
                </a:cubicBezTo>
                <a:lnTo>
                  <a:pt x="7982" y="18244"/>
                </a:lnTo>
                <a:cubicBezTo>
                  <a:pt x="8050" y="18339"/>
                  <a:pt x="8110" y="18439"/>
                  <a:pt x="8162" y="18544"/>
                </a:cubicBezTo>
                <a:cubicBezTo>
                  <a:pt x="8450" y="19129"/>
                  <a:pt x="8272" y="19793"/>
                  <a:pt x="7915" y="20380"/>
                </a:cubicBezTo>
                <a:cubicBezTo>
                  <a:pt x="7441" y="21169"/>
                  <a:pt x="6732" y="21810"/>
                  <a:pt x="6029" y="22395"/>
                </a:cubicBezTo>
                <a:cubicBezTo>
                  <a:pt x="4471" y="23686"/>
                  <a:pt x="2720" y="24702"/>
                  <a:pt x="1069" y="25865"/>
                </a:cubicBezTo>
                <a:cubicBezTo>
                  <a:pt x="784" y="26065"/>
                  <a:pt x="506" y="26272"/>
                  <a:pt x="238" y="26499"/>
                </a:cubicBezTo>
                <a:cubicBezTo>
                  <a:pt x="0" y="26701"/>
                  <a:pt x="221" y="27014"/>
                  <a:pt x="473" y="27014"/>
                </a:cubicBezTo>
                <a:cubicBezTo>
                  <a:pt x="541" y="27014"/>
                  <a:pt x="612" y="26991"/>
                  <a:pt x="677" y="26935"/>
                </a:cubicBezTo>
                <a:cubicBezTo>
                  <a:pt x="1308" y="26392"/>
                  <a:pt x="2103" y="25908"/>
                  <a:pt x="2830" y="25426"/>
                </a:cubicBezTo>
                <a:cubicBezTo>
                  <a:pt x="3804" y="24784"/>
                  <a:pt x="4774" y="24142"/>
                  <a:pt x="5701" y="23440"/>
                </a:cubicBezTo>
                <a:cubicBezTo>
                  <a:pt x="6578" y="22770"/>
                  <a:pt x="7441" y="22053"/>
                  <a:pt x="8119" y="21175"/>
                </a:cubicBezTo>
                <a:cubicBezTo>
                  <a:pt x="8636" y="20499"/>
                  <a:pt x="9049" y="19671"/>
                  <a:pt x="8889" y="18797"/>
                </a:cubicBezTo>
                <a:cubicBezTo>
                  <a:pt x="8842" y="18535"/>
                  <a:pt x="8746" y="18294"/>
                  <a:pt x="8613" y="18074"/>
                </a:cubicBezTo>
                <a:lnTo>
                  <a:pt x="8613" y="18074"/>
                </a:lnTo>
                <a:cubicBezTo>
                  <a:pt x="9548" y="17794"/>
                  <a:pt x="10464" y="17389"/>
                  <a:pt x="11231" y="16819"/>
                </a:cubicBezTo>
                <a:cubicBezTo>
                  <a:pt x="11702" y="16469"/>
                  <a:pt x="12141" y="16045"/>
                  <a:pt x="12362" y="15489"/>
                </a:cubicBezTo>
                <a:cubicBezTo>
                  <a:pt x="12437" y="15300"/>
                  <a:pt x="12468" y="15097"/>
                  <a:pt x="12467" y="14892"/>
                </a:cubicBezTo>
                <a:lnTo>
                  <a:pt x="12467" y="14892"/>
                </a:lnTo>
                <a:cubicBezTo>
                  <a:pt x="12861" y="14763"/>
                  <a:pt x="13246" y="14591"/>
                  <a:pt x="13603" y="14401"/>
                </a:cubicBezTo>
                <a:cubicBezTo>
                  <a:pt x="14516" y="13916"/>
                  <a:pt x="15300" y="13182"/>
                  <a:pt x="15778" y="12262"/>
                </a:cubicBezTo>
                <a:cubicBezTo>
                  <a:pt x="16362" y="11134"/>
                  <a:pt x="16485" y="9804"/>
                  <a:pt x="16197" y="8573"/>
                </a:cubicBezTo>
                <a:lnTo>
                  <a:pt x="16197" y="8573"/>
                </a:lnTo>
                <a:cubicBezTo>
                  <a:pt x="16217" y="8566"/>
                  <a:pt x="16236" y="8560"/>
                  <a:pt x="16256" y="8553"/>
                </a:cubicBezTo>
                <a:cubicBezTo>
                  <a:pt x="18206" y="7851"/>
                  <a:pt x="20210" y="6049"/>
                  <a:pt x="19978" y="3789"/>
                </a:cubicBezTo>
                <a:cubicBezTo>
                  <a:pt x="19817" y="2192"/>
                  <a:pt x="18666" y="965"/>
                  <a:pt x="17421" y="59"/>
                </a:cubicBezTo>
                <a:cubicBezTo>
                  <a:pt x="17365" y="18"/>
                  <a:pt x="17310" y="0"/>
                  <a:pt x="17258" y="0"/>
                </a:cubicBezTo>
                <a:close/>
              </a:path>
            </a:pathLst>
          </a:custGeom>
          <a:solidFill>
            <a:srgbClr val="212B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Picture 2">
            <a:extLst>
              <a:ext uri="{FF2B5EF4-FFF2-40B4-BE49-F238E27FC236}">
                <a16:creationId xmlns:a16="http://schemas.microsoft.com/office/drawing/2014/main" id="{0F08A011-05F1-4FD6-9B3F-4DD57F44F30F}"/>
              </a:ext>
            </a:extLst>
          </p:cNvPr>
          <p:cNvPicPr>
            <a:picLocks noChangeAspect="1"/>
          </p:cNvPicPr>
          <p:nvPr/>
        </p:nvPicPr>
        <p:blipFill>
          <a:blip r:embed="rId4"/>
          <a:stretch>
            <a:fillRect/>
          </a:stretch>
        </p:blipFill>
        <p:spPr>
          <a:xfrm>
            <a:off x="1173992" y="511949"/>
            <a:ext cx="3267000" cy="4356000"/>
          </a:xfrm>
          <a:prstGeom prst="rect">
            <a:avLst/>
          </a:prstGeom>
        </p:spPr>
      </p:pic>
      <p:pic>
        <p:nvPicPr>
          <p:cNvPr id="7" name="Picture 6">
            <a:extLst>
              <a:ext uri="{FF2B5EF4-FFF2-40B4-BE49-F238E27FC236}">
                <a16:creationId xmlns:a16="http://schemas.microsoft.com/office/drawing/2014/main" id="{DC7066FD-873B-4318-9305-1F5017FFD29C}"/>
              </a:ext>
            </a:extLst>
          </p:cNvPr>
          <p:cNvPicPr>
            <a:picLocks noChangeAspect="1"/>
          </p:cNvPicPr>
          <p:nvPr/>
        </p:nvPicPr>
        <p:blipFill rotWithShape="1">
          <a:blip r:embed="rId5"/>
          <a:srcRect l="6921" t="3162" r="7333" b="16745"/>
          <a:stretch/>
        </p:blipFill>
        <p:spPr>
          <a:xfrm>
            <a:off x="4820446" y="511949"/>
            <a:ext cx="3497550" cy="43560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24"/>
        <p:cNvGrpSpPr/>
        <p:nvPr/>
      </p:nvGrpSpPr>
      <p:grpSpPr>
        <a:xfrm>
          <a:off x="0" y="0"/>
          <a:ext cx="0" cy="0"/>
          <a:chOff x="0" y="0"/>
          <a:chExt cx="0" cy="0"/>
        </a:xfrm>
      </p:grpSpPr>
      <p:sp>
        <p:nvSpPr>
          <p:cNvPr id="1225" name="Google Shape;1225;p39"/>
          <p:cNvSpPr txBox="1">
            <a:spLocks noGrp="1"/>
          </p:cNvSpPr>
          <p:nvPr>
            <p:ph type="title"/>
          </p:nvPr>
        </p:nvSpPr>
        <p:spPr>
          <a:xfrm>
            <a:off x="1553142" y="464277"/>
            <a:ext cx="6599581" cy="726701"/>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US" dirty="0"/>
              <a:t>Batas Waktu </a:t>
            </a:r>
            <a:r>
              <a:rPr lang="en-US" dirty="0" err="1"/>
              <a:t>Pembayaran</a:t>
            </a:r>
            <a:r>
              <a:rPr lang="en-US" dirty="0"/>
              <a:t> &amp; </a:t>
            </a:r>
            <a:r>
              <a:rPr lang="en-US" dirty="0" err="1"/>
              <a:t>Pelaporan</a:t>
            </a:r>
            <a:endParaRPr dirty="0"/>
          </a:p>
        </p:txBody>
      </p:sp>
      <p:grpSp>
        <p:nvGrpSpPr>
          <p:cNvPr id="1226" name="Google Shape;1226;p39"/>
          <p:cNvGrpSpPr/>
          <p:nvPr/>
        </p:nvGrpSpPr>
        <p:grpSpPr>
          <a:xfrm>
            <a:off x="1682622" y="926928"/>
            <a:ext cx="2190131" cy="176025"/>
            <a:chOff x="4345425" y="2175475"/>
            <a:chExt cx="800750" cy="176025"/>
          </a:xfrm>
        </p:grpSpPr>
        <p:sp>
          <p:nvSpPr>
            <p:cNvPr id="1227" name="Google Shape;1227;p39"/>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39"/>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9" name="Google Shape;1229;p39"/>
          <p:cNvGrpSpPr/>
          <p:nvPr/>
        </p:nvGrpSpPr>
        <p:grpSpPr>
          <a:xfrm>
            <a:off x="4105538" y="907055"/>
            <a:ext cx="1677491" cy="176025"/>
            <a:chOff x="4345425" y="2175475"/>
            <a:chExt cx="800750" cy="176025"/>
          </a:xfrm>
        </p:grpSpPr>
        <p:sp>
          <p:nvSpPr>
            <p:cNvPr id="1230" name="Google Shape;1230;p39"/>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39"/>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232" name="Google Shape;1232;p39"/>
          <p:cNvGrpSpPr/>
          <p:nvPr/>
        </p:nvGrpSpPr>
        <p:grpSpPr>
          <a:xfrm rot="140656">
            <a:off x="6018649" y="897176"/>
            <a:ext cx="1828441" cy="176031"/>
            <a:chOff x="4345425" y="2175475"/>
            <a:chExt cx="800750" cy="176025"/>
          </a:xfrm>
        </p:grpSpPr>
        <p:sp>
          <p:nvSpPr>
            <p:cNvPr id="1233" name="Google Shape;1233;p39"/>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34" name="Google Shape;1234;p39"/>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238" name="Google Shape;1238;p39"/>
          <p:cNvSpPr/>
          <p:nvPr/>
        </p:nvSpPr>
        <p:spPr>
          <a:xfrm>
            <a:off x="7335175" y="3492600"/>
            <a:ext cx="1030054" cy="1376819"/>
          </a:xfrm>
          <a:custGeom>
            <a:avLst/>
            <a:gdLst/>
            <a:ahLst/>
            <a:cxnLst/>
            <a:rect l="l" t="t" r="r" b="b"/>
            <a:pathLst>
              <a:path w="20211" h="27015" extrusionOk="0">
                <a:moveTo>
                  <a:pt x="13024" y="5921"/>
                </a:moveTo>
                <a:cubicBezTo>
                  <a:pt x="13039" y="5921"/>
                  <a:pt x="13053" y="5921"/>
                  <a:pt x="13068" y="5921"/>
                </a:cubicBezTo>
                <a:cubicBezTo>
                  <a:pt x="13228" y="5925"/>
                  <a:pt x="13275" y="5932"/>
                  <a:pt x="13449" y="5978"/>
                </a:cubicBezTo>
                <a:cubicBezTo>
                  <a:pt x="13621" y="6025"/>
                  <a:pt x="13692" y="6054"/>
                  <a:pt x="13820" y="6121"/>
                </a:cubicBezTo>
                <a:cubicBezTo>
                  <a:pt x="14120" y="6275"/>
                  <a:pt x="14305" y="6421"/>
                  <a:pt x="14533" y="6660"/>
                </a:cubicBezTo>
                <a:cubicBezTo>
                  <a:pt x="14934" y="7077"/>
                  <a:pt x="15239" y="7599"/>
                  <a:pt x="15440" y="8166"/>
                </a:cubicBezTo>
                <a:lnTo>
                  <a:pt x="15440" y="8166"/>
                </a:lnTo>
                <a:cubicBezTo>
                  <a:pt x="15083" y="8248"/>
                  <a:pt x="14722" y="8292"/>
                  <a:pt x="14368" y="8292"/>
                </a:cubicBezTo>
                <a:cubicBezTo>
                  <a:pt x="14140" y="8292"/>
                  <a:pt x="13915" y="8274"/>
                  <a:pt x="13695" y="8236"/>
                </a:cubicBezTo>
                <a:cubicBezTo>
                  <a:pt x="12724" y="8067"/>
                  <a:pt x="11922" y="7510"/>
                  <a:pt x="11491" y="6614"/>
                </a:cubicBezTo>
                <a:lnTo>
                  <a:pt x="11491" y="6614"/>
                </a:lnTo>
                <a:cubicBezTo>
                  <a:pt x="11716" y="6403"/>
                  <a:pt x="11958" y="6226"/>
                  <a:pt x="12244" y="6092"/>
                </a:cubicBezTo>
                <a:cubicBezTo>
                  <a:pt x="12481" y="5981"/>
                  <a:pt x="12754" y="5921"/>
                  <a:pt x="13024" y="5921"/>
                </a:cubicBezTo>
                <a:close/>
                <a:moveTo>
                  <a:pt x="8395" y="11475"/>
                </a:moveTo>
                <a:cubicBezTo>
                  <a:pt x="9299" y="11475"/>
                  <a:pt x="10220" y="12193"/>
                  <a:pt x="10793" y="12796"/>
                </a:cubicBezTo>
                <a:cubicBezTo>
                  <a:pt x="11173" y="13194"/>
                  <a:pt x="11637" y="13806"/>
                  <a:pt x="11795" y="14426"/>
                </a:cubicBezTo>
                <a:lnTo>
                  <a:pt x="11795" y="14426"/>
                </a:lnTo>
                <a:cubicBezTo>
                  <a:pt x="11609" y="14465"/>
                  <a:pt x="11433" y="14481"/>
                  <a:pt x="11241" y="14481"/>
                </a:cubicBezTo>
                <a:cubicBezTo>
                  <a:pt x="11116" y="14481"/>
                  <a:pt x="10985" y="14474"/>
                  <a:pt x="10839" y="14462"/>
                </a:cubicBezTo>
                <a:cubicBezTo>
                  <a:pt x="10369" y="14415"/>
                  <a:pt x="9901" y="14315"/>
                  <a:pt x="9445" y="14187"/>
                </a:cubicBezTo>
                <a:cubicBezTo>
                  <a:pt x="8654" y="13965"/>
                  <a:pt x="7622" y="13627"/>
                  <a:pt x="7109" y="12960"/>
                </a:cubicBezTo>
                <a:cubicBezTo>
                  <a:pt x="7017" y="12843"/>
                  <a:pt x="6964" y="12743"/>
                  <a:pt x="6942" y="12593"/>
                </a:cubicBezTo>
                <a:lnTo>
                  <a:pt x="6942" y="12593"/>
                </a:lnTo>
                <a:cubicBezTo>
                  <a:pt x="6943" y="12597"/>
                  <a:pt x="6943" y="12599"/>
                  <a:pt x="6944" y="12599"/>
                </a:cubicBezTo>
                <a:cubicBezTo>
                  <a:pt x="6949" y="12599"/>
                  <a:pt x="6951" y="12474"/>
                  <a:pt x="6947" y="12474"/>
                </a:cubicBezTo>
                <a:lnTo>
                  <a:pt x="6947" y="12474"/>
                </a:lnTo>
                <a:cubicBezTo>
                  <a:pt x="6947" y="12474"/>
                  <a:pt x="6946" y="12476"/>
                  <a:pt x="6946" y="12479"/>
                </a:cubicBezTo>
                <a:cubicBezTo>
                  <a:pt x="6964" y="12379"/>
                  <a:pt x="6974" y="12354"/>
                  <a:pt x="7013" y="12283"/>
                </a:cubicBezTo>
                <a:cubicBezTo>
                  <a:pt x="7216" y="11923"/>
                  <a:pt x="7634" y="11609"/>
                  <a:pt x="8033" y="11516"/>
                </a:cubicBezTo>
                <a:cubicBezTo>
                  <a:pt x="8153" y="11488"/>
                  <a:pt x="8274" y="11475"/>
                  <a:pt x="8395" y="11475"/>
                </a:cubicBezTo>
                <a:close/>
                <a:moveTo>
                  <a:pt x="3729" y="17061"/>
                </a:moveTo>
                <a:cubicBezTo>
                  <a:pt x="3729" y="17061"/>
                  <a:pt x="3729" y="17062"/>
                  <a:pt x="3729" y="17064"/>
                </a:cubicBezTo>
                <a:lnTo>
                  <a:pt x="3729" y="17064"/>
                </a:lnTo>
                <a:cubicBezTo>
                  <a:pt x="3729" y="17063"/>
                  <a:pt x="3729" y="17062"/>
                  <a:pt x="3729" y="17061"/>
                </a:cubicBezTo>
                <a:cubicBezTo>
                  <a:pt x="3729" y="17061"/>
                  <a:pt x="3729" y="17061"/>
                  <a:pt x="3729" y="17061"/>
                </a:cubicBezTo>
                <a:close/>
                <a:moveTo>
                  <a:pt x="4657" y="16619"/>
                </a:moveTo>
                <a:cubicBezTo>
                  <a:pt x="5017" y="16619"/>
                  <a:pt x="5390" y="16704"/>
                  <a:pt x="5726" y="16808"/>
                </a:cubicBezTo>
                <a:cubicBezTo>
                  <a:pt x="6315" y="16990"/>
                  <a:pt x="6980" y="17291"/>
                  <a:pt x="7494" y="17724"/>
                </a:cubicBezTo>
                <a:lnTo>
                  <a:pt x="7494" y="17724"/>
                </a:lnTo>
                <a:cubicBezTo>
                  <a:pt x="7022" y="17823"/>
                  <a:pt x="6544" y="17881"/>
                  <a:pt x="6061" y="17881"/>
                </a:cubicBezTo>
                <a:cubicBezTo>
                  <a:pt x="5926" y="17881"/>
                  <a:pt x="5790" y="17877"/>
                  <a:pt x="5654" y="17867"/>
                </a:cubicBezTo>
                <a:cubicBezTo>
                  <a:pt x="5119" y="17828"/>
                  <a:pt x="4535" y="17739"/>
                  <a:pt x="4071" y="17453"/>
                </a:cubicBezTo>
                <a:cubicBezTo>
                  <a:pt x="3943" y="17375"/>
                  <a:pt x="3840" y="17278"/>
                  <a:pt x="3779" y="17182"/>
                </a:cubicBezTo>
                <a:cubicBezTo>
                  <a:pt x="3731" y="17107"/>
                  <a:pt x="3742" y="17153"/>
                  <a:pt x="3731" y="17074"/>
                </a:cubicBezTo>
                <a:lnTo>
                  <a:pt x="3731" y="17074"/>
                </a:lnTo>
                <a:cubicBezTo>
                  <a:pt x="3731" y="17072"/>
                  <a:pt x="3730" y="17064"/>
                  <a:pt x="3729" y="17039"/>
                </a:cubicBezTo>
                <a:cubicBezTo>
                  <a:pt x="3728" y="17032"/>
                  <a:pt x="3728" y="17026"/>
                  <a:pt x="3728" y="17021"/>
                </a:cubicBezTo>
                <a:lnTo>
                  <a:pt x="3728" y="17021"/>
                </a:lnTo>
                <a:cubicBezTo>
                  <a:pt x="3729" y="17018"/>
                  <a:pt x="3731" y="17011"/>
                  <a:pt x="3733" y="17000"/>
                </a:cubicBezTo>
                <a:cubicBezTo>
                  <a:pt x="3743" y="16939"/>
                  <a:pt x="3807" y="16861"/>
                  <a:pt x="3850" y="16829"/>
                </a:cubicBezTo>
                <a:cubicBezTo>
                  <a:pt x="3990" y="16725"/>
                  <a:pt x="4086" y="16697"/>
                  <a:pt x="4264" y="16658"/>
                </a:cubicBezTo>
                <a:cubicBezTo>
                  <a:pt x="4391" y="16631"/>
                  <a:pt x="4523" y="16619"/>
                  <a:pt x="4657" y="16619"/>
                </a:cubicBezTo>
                <a:close/>
                <a:moveTo>
                  <a:pt x="17258" y="0"/>
                </a:moveTo>
                <a:cubicBezTo>
                  <a:pt x="17012" y="0"/>
                  <a:pt x="16846" y="399"/>
                  <a:pt x="17111" y="590"/>
                </a:cubicBezTo>
                <a:cubicBezTo>
                  <a:pt x="18099" y="1314"/>
                  <a:pt x="19051" y="2277"/>
                  <a:pt x="19315" y="3515"/>
                </a:cubicBezTo>
                <a:cubicBezTo>
                  <a:pt x="19508" y="4420"/>
                  <a:pt x="19229" y="5322"/>
                  <a:pt x="18691" y="6071"/>
                </a:cubicBezTo>
                <a:cubicBezTo>
                  <a:pt x="18072" y="6930"/>
                  <a:pt x="17093" y="7624"/>
                  <a:pt x="16029" y="7996"/>
                </a:cubicBezTo>
                <a:lnTo>
                  <a:pt x="16029" y="7996"/>
                </a:lnTo>
                <a:cubicBezTo>
                  <a:pt x="15927" y="7703"/>
                  <a:pt x="15800" y="7419"/>
                  <a:pt x="15650" y="7148"/>
                </a:cubicBezTo>
                <a:cubicBezTo>
                  <a:pt x="15289" y="6499"/>
                  <a:pt x="14761" y="5886"/>
                  <a:pt x="14080" y="5562"/>
                </a:cubicBezTo>
                <a:cubicBezTo>
                  <a:pt x="13734" y="5394"/>
                  <a:pt x="13371" y="5311"/>
                  <a:pt x="13008" y="5311"/>
                </a:cubicBezTo>
                <a:cubicBezTo>
                  <a:pt x="12645" y="5311"/>
                  <a:pt x="12281" y="5394"/>
                  <a:pt x="11934" y="5557"/>
                </a:cubicBezTo>
                <a:cubicBezTo>
                  <a:pt x="11545" y="5740"/>
                  <a:pt x="11203" y="6014"/>
                  <a:pt x="10904" y="6321"/>
                </a:cubicBezTo>
                <a:cubicBezTo>
                  <a:pt x="10832" y="6392"/>
                  <a:pt x="10782" y="6524"/>
                  <a:pt x="10825" y="6620"/>
                </a:cubicBezTo>
                <a:cubicBezTo>
                  <a:pt x="11249" y="7647"/>
                  <a:pt x="12037" y="8421"/>
                  <a:pt x="13111" y="8735"/>
                </a:cubicBezTo>
                <a:cubicBezTo>
                  <a:pt x="13505" y="8850"/>
                  <a:pt x="13914" y="8902"/>
                  <a:pt x="14326" y="8902"/>
                </a:cubicBezTo>
                <a:cubicBezTo>
                  <a:pt x="14756" y="8902"/>
                  <a:pt x="15188" y="8845"/>
                  <a:pt x="15608" y="8745"/>
                </a:cubicBezTo>
                <a:lnTo>
                  <a:pt x="15608" y="8745"/>
                </a:lnTo>
                <a:cubicBezTo>
                  <a:pt x="15753" y="9390"/>
                  <a:pt x="15773" y="10065"/>
                  <a:pt x="15660" y="10692"/>
                </a:cubicBezTo>
                <a:cubicBezTo>
                  <a:pt x="15517" y="11498"/>
                  <a:pt x="15164" y="12254"/>
                  <a:pt x="14612" y="12861"/>
                </a:cubicBezTo>
                <a:cubicBezTo>
                  <a:pt x="14005" y="13520"/>
                  <a:pt x="13218" y="13971"/>
                  <a:pt x="12374" y="14260"/>
                </a:cubicBezTo>
                <a:lnTo>
                  <a:pt x="12374" y="14260"/>
                </a:lnTo>
                <a:cubicBezTo>
                  <a:pt x="12336" y="14118"/>
                  <a:pt x="12287" y="13980"/>
                  <a:pt x="12233" y="13852"/>
                </a:cubicBezTo>
                <a:cubicBezTo>
                  <a:pt x="11745" y="12678"/>
                  <a:pt x="10708" y="11648"/>
                  <a:pt x="9541" y="11146"/>
                </a:cubicBezTo>
                <a:cubicBezTo>
                  <a:pt x="9164" y="10980"/>
                  <a:pt x="8752" y="10865"/>
                  <a:pt x="8340" y="10865"/>
                </a:cubicBezTo>
                <a:cubicBezTo>
                  <a:pt x="8175" y="10865"/>
                  <a:pt x="8010" y="10884"/>
                  <a:pt x="7848" y="10924"/>
                </a:cubicBezTo>
                <a:cubicBezTo>
                  <a:pt x="7331" y="11052"/>
                  <a:pt x="6814" y="11445"/>
                  <a:pt x="6524" y="11894"/>
                </a:cubicBezTo>
                <a:cubicBezTo>
                  <a:pt x="5968" y="12757"/>
                  <a:pt x="6696" y="13567"/>
                  <a:pt x="7416" y="14013"/>
                </a:cubicBezTo>
                <a:cubicBezTo>
                  <a:pt x="8340" y="14579"/>
                  <a:pt x="9452" y="14897"/>
                  <a:pt x="10518" y="15043"/>
                </a:cubicBezTo>
                <a:cubicBezTo>
                  <a:pt x="10774" y="15076"/>
                  <a:pt x="11035" y="15103"/>
                  <a:pt x="11295" y="15103"/>
                </a:cubicBezTo>
                <a:cubicBezTo>
                  <a:pt x="11476" y="15103"/>
                  <a:pt x="11657" y="15090"/>
                  <a:pt x="11834" y="15057"/>
                </a:cubicBezTo>
                <a:lnTo>
                  <a:pt x="11834" y="15057"/>
                </a:lnTo>
                <a:cubicBezTo>
                  <a:pt x="11812" y="15199"/>
                  <a:pt x="11764" y="15338"/>
                  <a:pt x="11687" y="15471"/>
                </a:cubicBezTo>
                <a:cubicBezTo>
                  <a:pt x="11427" y="15917"/>
                  <a:pt x="10999" y="16251"/>
                  <a:pt x="10568" y="16523"/>
                </a:cubicBezTo>
                <a:cubicBezTo>
                  <a:pt x="10044" y="16854"/>
                  <a:pt x="9477" y="17110"/>
                  <a:pt x="8896" y="17318"/>
                </a:cubicBezTo>
                <a:cubicBezTo>
                  <a:pt x="8666" y="17400"/>
                  <a:pt x="8433" y="17477"/>
                  <a:pt x="8198" y="17546"/>
                </a:cubicBezTo>
                <a:lnTo>
                  <a:pt x="8198" y="17546"/>
                </a:lnTo>
                <a:cubicBezTo>
                  <a:pt x="7839" y="17180"/>
                  <a:pt x="7389" y="16886"/>
                  <a:pt x="6956" y="16654"/>
                </a:cubicBezTo>
                <a:cubicBezTo>
                  <a:pt x="6329" y="16319"/>
                  <a:pt x="5633" y="16080"/>
                  <a:pt x="4920" y="16016"/>
                </a:cubicBezTo>
                <a:cubicBezTo>
                  <a:pt x="4830" y="16008"/>
                  <a:pt x="4737" y="16004"/>
                  <a:pt x="4643" y="16004"/>
                </a:cubicBezTo>
                <a:cubicBezTo>
                  <a:pt x="4271" y="16004"/>
                  <a:pt x="3883" y="16074"/>
                  <a:pt x="3572" y="16273"/>
                </a:cubicBezTo>
                <a:cubicBezTo>
                  <a:pt x="3255" y="16476"/>
                  <a:pt x="3052" y="16819"/>
                  <a:pt x="3130" y="17204"/>
                </a:cubicBezTo>
                <a:cubicBezTo>
                  <a:pt x="3208" y="17599"/>
                  <a:pt x="3558" y="17892"/>
                  <a:pt x="3900" y="18066"/>
                </a:cubicBezTo>
                <a:cubicBezTo>
                  <a:pt x="4530" y="18388"/>
                  <a:pt x="5253" y="18510"/>
                  <a:pt x="5977" y="18510"/>
                </a:cubicBezTo>
                <a:cubicBezTo>
                  <a:pt x="6498" y="18510"/>
                  <a:pt x="7020" y="18447"/>
                  <a:pt x="7509" y="18348"/>
                </a:cubicBezTo>
                <a:cubicBezTo>
                  <a:pt x="7666" y="18316"/>
                  <a:pt x="7823" y="18282"/>
                  <a:pt x="7982" y="18244"/>
                </a:cubicBezTo>
                <a:lnTo>
                  <a:pt x="7982" y="18244"/>
                </a:lnTo>
                <a:cubicBezTo>
                  <a:pt x="8050" y="18339"/>
                  <a:pt x="8110" y="18439"/>
                  <a:pt x="8162" y="18544"/>
                </a:cubicBezTo>
                <a:cubicBezTo>
                  <a:pt x="8450" y="19129"/>
                  <a:pt x="8272" y="19793"/>
                  <a:pt x="7915" y="20380"/>
                </a:cubicBezTo>
                <a:cubicBezTo>
                  <a:pt x="7441" y="21169"/>
                  <a:pt x="6732" y="21810"/>
                  <a:pt x="6029" y="22395"/>
                </a:cubicBezTo>
                <a:cubicBezTo>
                  <a:pt x="4471" y="23686"/>
                  <a:pt x="2720" y="24702"/>
                  <a:pt x="1069" y="25865"/>
                </a:cubicBezTo>
                <a:cubicBezTo>
                  <a:pt x="784" y="26065"/>
                  <a:pt x="506" y="26272"/>
                  <a:pt x="238" y="26499"/>
                </a:cubicBezTo>
                <a:cubicBezTo>
                  <a:pt x="0" y="26701"/>
                  <a:pt x="221" y="27014"/>
                  <a:pt x="473" y="27014"/>
                </a:cubicBezTo>
                <a:cubicBezTo>
                  <a:pt x="541" y="27014"/>
                  <a:pt x="612" y="26991"/>
                  <a:pt x="677" y="26935"/>
                </a:cubicBezTo>
                <a:cubicBezTo>
                  <a:pt x="1308" y="26392"/>
                  <a:pt x="2103" y="25908"/>
                  <a:pt x="2830" y="25426"/>
                </a:cubicBezTo>
                <a:cubicBezTo>
                  <a:pt x="3804" y="24784"/>
                  <a:pt x="4774" y="24142"/>
                  <a:pt x="5701" y="23440"/>
                </a:cubicBezTo>
                <a:cubicBezTo>
                  <a:pt x="6578" y="22770"/>
                  <a:pt x="7441" y="22053"/>
                  <a:pt x="8119" y="21175"/>
                </a:cubicBezTo>
                <a:cubicBezTo>
                  <a:pt x="8636" y="20499"/>
                  <a:pt x="9049" y="19671"/>
                  <a:pt x="8889" y="18797"/>
                </a:cubicBezTo>
                <a:cubicBezTo>
                  <a:pt x="8842" y="18535"/>
                  <a:pt x="8746" y="18294"/>
                  <a:pt x="8613" y="18074"/>
                </a:cubicBezTo>
                <a:lnTo>
                  <a:pt x="8613" y="18074"/>
                </a:lnTo>
                <a:cubicBezTo>
                  <a:pt x="9548" y="17794"/>
                  <a:pt x="10464" y="17389"/>
                  <a:pt x="11231" y="16819"/>
                </a:cubicBezTo>
                <a:cubicBezTo>
                  <a:pt x="11702" y="16469"/>
                  <a:pt x="12141" y="16045"/>
                  <a:pt x="12362" y="15489"/>
                </a:cubicBezTo>
                <a:cubicBezTo>
                  <a:pt x="12437" y="15300"/>
                  <a:pt x="12468" y="15097"/>
                  <a:pt x="12467" y="14892"/>
                </a:cubicBezTo>
                <a:lnTo>
                  <a:pt x="12467" y="14892"/>
                </a:lnTo>
                <a:cubicBezTo>
                  <a:pt x="12861" y="14763"/>
                  <a:pt x="13246" y="14591"/>
                  <a:pt x="13603" y="14401"/>
                </a:cubicBezTo>
                <a:cubicBezTo>
                  <a:pt x="14516" y="13916"/>
                  <a:pt x="15300" y="13182"/>
                  <a:pt x="15778" y="12262"/>
                </a:cubicBezTo>
                <a:cubicBezTo>
                  <a:pt x="16362" y="11134"/>
                  <a:pt x="16485" y="9804"/>
                  <a:pt x="16197" y="8573"/>
                </a:cubicBezTo>
                <a:lnTo>
                  <a:pt x="16197" y="8573"/>
                </a:lnTo>
                <a:cubicBezTo>
                  <a:pt x="16217" y="8566"/>
                  <a:pt x="16236" y="8560"/>
                  <a:pt x="16256" y="8553"/>
                </a:cubicBezTo>
                <a:cubicBezTo>
                  <a:pt x="18206" y="7851"/>
                  <a:pt x="20210" y="6049"/>
                  <a:pt x="19978" y="3789"/>
                </a:cubicBezTo>
                <a:cubicBezTo>
                  <a:pt x="19817" y="2192"/>
                  <a:pt x="18666" y="965"/>
                  <a:pt x="17421" y="59"/>
                </a:cubicBezTo>
                <a:cubicBezTo>
                  <a:pt x="17365" y="18"/>
                  <a:pt x="17310" y="0"/>
                  <a:pt x="17258" y="0"/>
                </a:cubicBezTo>
                <a:close/>
              </a:path>
            </a:pathLst>
          </a:custGeom>
          <a:solidFill>
            <a:srgbClr val="212B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39"/>
          <p:cNvSpPr/>
          <p:nvPr/>
        </p:nvSpPr>
        <p:spPr>
          <a:xfrm rot="9797852">
            <a:off x="544930" y="949988"/>
            <a:ext cx="1030058" cy="1376825"/>
          </a:xfrm>
          <a:custGeom>
            <a:avLst/>
            <a:gdLst/>
            <a:ahLst/>
            <a:cxnLst/>
            <a:rect l="l" t="t" r="r" b="b"/>
            <a:pathLst>
              <a:path w="20211" h="27015" extrusionOk="0">
                <a:moveTo>
                  <a:pt x="13024" y="5921"/>
                </a:moveTo>
                <a:cubicBezTo>
                  <a:pt x="13039" y="5921"/>
                  <a:pt x="13053" y="5921"/>
                  <a:pt x="13068" y="5921"/>
                </a:cubicBezTo>
                <a:cubicBezTo>
                  <a:pt x="13228" y="5925"/>
                  <a:pt x="13275" y="5932"/>
                  <a:pt x="13449" y="5978"/>
                </a:cubicBezTo>
                <a:cubicBezTo>
                  <a:pt x="13621" y="6025"/>
                  <a:pt x="13692" y="6054"/>
                  <a:pt x="13820" y="6121"/>
                </a:cubicBezTo>
                <a:cubicBezTo>
                  <a:pt x="14120" y="6275"/>
                  <a:pt x="14305" y="6421"/>
                  <a:pt x="14533" y="6660"/>
                </a:cubicBezTo>
                <a:cubicBezTo>
                  <a:pt x="14934" y="7077"/>
                  <a:pt x="15239" y="7599"/>
                  <a:pt x="15440" y="8166"/>
                </a:cubicBezTo>
                <a:lnTo>
                  <a:pt x="15440" y="8166"/>
                </a:lnTo>
                <a:cubicBezTo>
                  <a:pt x="15083" y="8248"/>
                  <a:pt x="14722" y="8292"/>
                  <a:pt x="14368" y="8292"/>
                </a:cubicBezTo>
                <a:cubicBezTo>
                  <a:pt x="14140" y="8292"/>
                  <a:pt x="13915" y="8274"/>
                  <a:pt x="13695" y="8236"/>
                </a:cubicBezTo>
                <a:cubicBezTo>
                  <a:pt x="12724" y="8067"/>
                  <a:pt x="11922" y="7510"/>
                  <a:pt x="11491" y="6614"/>
                </a:cubicBezTo>
                <a:lnTo>
                  <a:pt x="11491" y="6614"/>
                </a:lnTo>
                <a:cubicBezTo>
                  <a:pt x="11716" y="6403"/>
                  <a:pt x="11958" y="6226"/>
                  <a:pt x="12244" y="6092"/>
                </a:cubicBezTo>
                <a:cubicBezTo>
                  <a:pt x="12481" y="5981"/>
                  <a:pt x="12754" y="5921"/>
                  <a:pt x="13024" y="5921"/>
                </a:cubicBezTo>
                <a:close/>
                <a:moveTo>
                  <a:pt x="8395" y="11475"/>
                </a:moveTo>
                <a:cubicBezTo>
                  <a:pt x="9299" y="11475"/>
                  <a:pt x="10220" y="12193"/>
                  <a:pt x="10793" y="12796"/>
                </a:cubicBezTo>
                <a:cubicBezTo>
                  <a:pt x="11173" y="13194"/>
                  <a:pt x="11637" y="13806"/>
                  <a:pt x="11795" y="14426"/>
                </a:cubicBezTo>
                <a:lnTo>
                  <a:pt x="11795" y="14426"/>
                </a:lnTo>
                <a:cubicBezTo>
                  <a:pt x="11609" y="14465"/>
                  <a:pt x="11433" y="14481"/>
                  <a:pt x="11241" y="14481"/>
                </a:cubicBezTo>
                <a:cubicBezTo>
                  <a:pt x="11116" y="14481"/>
                  <a:pt x="10985" y="14474"/>
                  <a:pt x="10839" y="14462"/>
                </a:cubicBezTo>
                <a:cubicBezTo>
                  <a:pt x="10369" y="14415"/>
                  <a:pt x="9901" y="14315"/>
                  <a:pt x="9445" y="14187"/>
                </a:cubicBezTo>
                <a:cubicBezTo>
                  <a:pt x="8654" y="13965"/>
                  <a:pt x="7622" y="13627"/>
                  <a:pt x="7109" y="12960"/>
                </a:cubicBezTo>
                <a:cubicBezTo>
                  <a:pt x="7017" y="12843"/>
                  <a:pt x="6964" y="12743"/>
                  <a:pt x="6942" y="12593"/>
                </a:cubicBezTo>
                <a:lnTo>
                  <a:pt x="6942" y="12593"/>
                </a:lnTo>
                <a:cubicBezTo>
                  <a:pt x="6943" y="12597"/>
                  <a:pt x="6943" y="12599"/>
                  <a:pt x="6944" y="12599"/>
                </a:cubicBezTo>
                <a:cubicBezTo>
                  <a:pt x="6949" y="12599"/>
                  <a:pt x="6951" y="12474"/>
                  <a:pt x="6947" y="12474"/>
                </a:cubicBezTo>
                <a:lnTo>
                  <a:pt x="6947" y="12474"/>
                </a:lnTo>
                <a:cubicBezTo>
                  <a:pt x="6947" y="12474"/>
                  <a:pt x="6946" y="12476"/>
                  <a:pt x="6946" y="12479"/>
                </a:cubicBezTo>
                <a:cubicBezTo>
                  <a:pt x="6964" y="12379"/>
                  <a:pt x="6974" y="12354"/>
                  <a:pt x="7013" y="12283"/>
                </a:cubicBezTo>
                <a:cubicBezTo>
                  <a:pt x="7216" y="11923"/>
                  <a:pt x="7634" y="11609"/>
                  <a:pt x="8033" y="11516"/>
                </a:cubicBezTo>
                <a:cubicBezTo>
                  <a:pt x="8153" y="11488"/>
                  <a:pt x="8274" y="11475"/>
                  <a:pt x="8395" y="11475"/>
                </a:cubicBezTo>
                <a:close/>
                <a:moveTo>
                  <a:pt x="3729" y="17061"/>
                </a:moveTo>
                <a:cubicBezTo>
                  <a:pt x="3729" y="17061"/>
                  <a:pt x="3729" y="17062"/>
                  <a:pt x="3729" y="17064"/>
                </a:cubicBezTo>
                <a:lnTo>
                  <a:pt x="3729" y="17064"/>
                </a:lnTo>
                <a:cubicBezTo>
                  <a:pt x="3729" y="17063"/>
                  <a:pt x="3729" y="17062"/>
                  <a:pt x="3729" y="17061"/>
                </a:cubicBezTo>
                <a:cubicBezTo>
                  <a:pt x="3729" y="17061"/>
                  <a:pt x="3729" y="17061"/>
                  <a:pt x="3729" y="17061"/>
                </a:cubicBezTo>
                <a:close/>
                <a:moveTo>
                  <a:pt x="4657" y="16619"/>
                </a:moveTo>
                <a:cubicBezTo>
                  <a:pt x="5017" y="16619"/>
                  <a:pt x="5390" y="16704"/>
                  <a:pt x="5726" y="16808"/>
                </a:cubicBezTo>
                <a:cubicBezTo>
                  <a:pt x="6315" y="16990"/>
                  <a:pt x="6980" y="17291"/>
                  <a:pt x="7494" y="17724"/>
                </a:cubicBezTo>
                <a:lnTo>
                  <a:pt x="7494" y="17724"/>
                </a:lnTo>
                <a:cubicBezTo>
                  <a:pt x="7022" y="17823"/>
                  <a:pt x="6544" y="17881"/>
                  <a:pt x="6061" y="17881"/>
                </a:cubicBezTo>
                <a:cubicBezTo>
                  <a:pt x="5926" y="17881"/>
                  <a:pt x="5790" y="17877"/>
                  <a:pt x="5654" y="17867"/>
                </a:cubicBezTo>
                <a:cubicBezTo>
                  <a:pt x="5119" y="17828"/>
                  <a:pt x="4535" y="17739"/>
                  <a:pt x="4071" y="17453"/>
                </a:cubicBezTo>
                <a:cubicBezTo>
                  <a:pt x="3943" y="17375"/>
                  <a:pt x="3840" y="17278"/>
                  <a:pt x="3779" y="17182"/>
                </a:cubicBezTo>
                <a:cubicBezTo>
                  <a:pt x="3731" y="17107"/>
                  <a:pt x="3742" y="17153"/>
                  <a:pt x="3731" y="17074"/>
                </a:cubicBezTo>
                <a:lnTo>
                  <a:pt x="3731" y="17074"/>
                </a:lnTo>
                <a:cubicBezTo>
                  <a:pt x="3731" y="17072"/>
                  <a:pt x="3730" y="17064"/>
                  <a:pt x="3729" y="17039"/>
                </a:cubicBezTo>
                <a:cubicBezTo>
                  <a:pt x="3728" y="17032"/>
                  <a:pt x="3728" y="17026"/>
                  <a:pt x="3728" y="17021"/>
                </a:cubicBezTo>
                <a:lnTo>
                  <a:pt x="3728" y="17021"/>
                </a:lnTo>
                <a:cubicBezTo>
                  <a:pt x="3729" y="17018"/>
                  <a:pt x="3731" y="17011"/>
                  <a:pt x="3733" y="17000"/>
                </a:cubicBezTo>
                <a:cubicBezTo>
                  <a:pt x="3743" y="16939"/>
                  <a:pt x="3807" y="16861"/>
                  <a:pt x="3850" y="16829"/>
                </a:cubicBezTo>
                <a:cubicBezTo>
                  <a:pt x="3990" y="16725"/>
                  <a:pt x="4086" y="16697"/>
                  <a:pt x="4264" y="16658"/>
                </a:cubicBezTo>
                <a:cubicBezTo>
                  <a:pt x="4391" y="16631"/>
                  <a:pt x="4523" y="16619"/>
                  <a:pt x="4657" y="16619"/>
                </a:cubicBezTo>
                <a:close/>
                <a:moveTo>
                  <a:pt x="17258" y="0"/>
                </a:moveTo>
                <a:cubicBezTo>
                  <a:pt x="17012" y="0"/>
                  <a:pt x="16846" y="399"/>
                  <a:pt x="17111" y="590"/>
                </a:cubicBezTo>
                <a:cubicBezTo>
                  <a:pt x="18099" y="1314"/>
                  <a:pt x="19051" y="2277"/>
                  <a:pt x="19315" y="3515"/>
                </a:cubicBezTo>
                <a:cubicBezTo>
                  <a:pt x="19508" y="4420"/>
                  <a:pt x="19229" y="5322"/>
                  <a:pt x="18691" y="6071"/>
                </a:cubicBezTo>
                <a:cubicBezTo>
                  <a:pt x="18072" y="6930"/>
                  <a:pt x="17093" y="7624"/>
                  <a:pt x="16029" y="7996"/>
                </a:cubicBezTo>
                <a:lnTo>
                  <a:pt x="16029" y="7996"/>
                </a:lnTo>
                <a:cubicBezTo>
                  <a:pt x="15927" y="7703"/>
                  <a:pt x="15800" y="7419"/>
                  <a:pt x="15650" y="7148"/>
                </a:cubicBezTo>
                <a:cubicBezTo>
                  <a:pt x="15289" y="6499"/>
                  <a:pt x="14761" y="5886"/>
                  <a:pt x="14080" y="5562"/>
                </a:cubicBezTo>
                <a:cubicBezTo>
                  <a:pt x="13734" y="5394"/>
                  <a:pt x="13371" y="5311"/>
                  <a:pt x="13008" y="5311"/>
                </a:cubicBezTo>
                <a:cubicBezTo>
                  <a:pt x="12645" y="5311"/>
                  <a:pt x="12281" y="5394"/>
                  <a:pt x="11934" y="5557"/>
                </a:cubicBezTo>
                <a:cubicBezTo>
                  <a:pt x="11545" y="5740"/>
                  <a:pt x="11203" y="6014"/>
                  <a:pt x="10904" y="6321"/>
                </a:cubicBezTo>
                <a:cubicBezTo>
                  <a:pt x="10832" y="6392"/>
                  <a:pt x="10782" y="6524"/>
                  <a:pt x="10825" y="6620"/>
                </a:cubicBezTo>
                <a:cubicBezTo>
                  <a:pt x="11249" y="7647"/>
                  <a:pt x="12037" y="8421"/>
                  <a:pt x="13111" y="8735"/>
                </a:cubicBezTo>
                <a:cubicBezTo>
                  <a:pt x="13505" y="8850"/>
                  <a:pt x="13914" y="8902"/>
                  <a:pt x="14326" y="8902"/>
                </a:cubicBezTo>
                <a:cubicBezTo>
                  <a:pt x="14756" y="8902"/>
                  <a:pt x="15188" y="8845"/>
                  <a:pt x="15608" y="8745"/>
                </a:cubicBezTo>
                <a:lnTo>
                  <a:pt x="15608" y="8745"/>
                </a:lnTo>
                <a:cubicBezTo>
                  <a:pt x="15753" y="9390"/>
                  <a:pt x="15773" y="10065"/>
                  <a:pt x="15660" y="10692"/>
                </a:cubicBezTo>
                <a:cubicBezTo>
                  <a:pt x="15517" y="11498"/>
                  <a:pt x="15164" y="12254"/>
                  <a:pt x="14612" y="12861"/>
                </a:cubicBezTo>
                <a:cubicBezTo>
                  <a:pt x="14005" y="13520"/>
                  <a:pt x="13218" y="13971"/>
                  <a:pt x="12374" y="14260"/>
                </a:cubicBezTo>
                <a:lnTo>
                  <a:pt x="12374" y="14260"/>
                </a:lnTo>
                <a:cubicBezTo>
                  <a:pt x="12336" y="14118"/>
                  <a:pt x="12287" y="13980"/>
                  <a:pt x="12233" y="13852"/>
                </a:cubicBezTo>
                <a:cubicBezTo>
                  <a:pt x="11745" y="12678"/>
                  <a:pt x="10708" y="11648"/>
                  <a:pt x="9541" y="11146"/>
                </a:cubicBezTo>
                <a:cubicBezTo>
                  <a:pt x="9164" y="10980"/>
                  <a:pt x="8752" y="10865"/>
                  <a:pt x="8340" y="10865"/>
                </a:cubicBezTo>
                <a:cubicBezTo>
                  <a:pt x="8175" y="10865"/>
                  <a:pt x="8010" y="10884"/>
                  <a:pt x="7848" y="10924"/>
                </a:cubicBezTo>
                <a:cubicBezTo>
                  <a:pt x="7331" y="11052"/>
                  <a:pt x="6814" y="11445"/>
                  <a:pt x="6524" y="11894"/>
                </a:cubicBezTo>
                <a:cubicBezTo>
                  <a:pt x="5968" y="12757"/>
                  <a:pt x="6696" y="13567"/>
                  <a:pt x="7416" y="14013"/>
                </a:cubicBezTo>
                <a:cubicBezTo>
                  <a:pt x="8340" y="14579"/>
                  <a:pt x="9452" y="14897"/>
                  <a:pt x="10518" y="15043"/>
                </a:cubicBezTo>
                <a:cubicBezTo>
                  <a:pt x="10774" y="15076"/>
                  <a:pt x="11035" y="15103"/>
                  <a:pt x="11295" y="15103"/>
                </a:cubicBezTo>
                <a:cubicBezTo>
                  <a:pt x="11476" y="15103"/>
                  <a:pt x="11657" y="15090"/>
                  <a:pt x="11834" y="15057"/>
                </a:cubicBezTo>
                <a:lnTo>
                  <a:pt x="11834" y="15057"/>
                </a:lnTo>
                <a:cubicBezTo>
                  <a:pt x="11812" y="15199"/>
                  <a:pt x="11764" y="15338"/>
                  <a:pt x="11687" y="15471"/>
                </a:cubicBezTo>
                <a:cubicBezTo>
                  <a:pt x="11427" y="15917"/>
                  <a:pt x="10999" y="16251"/>
                  <a:pt x="10568" y="16523"/>
                </a:cubicBezTo>
                <a:cubicBezTo>
                  <a:pt x="10044" y="16854"/>
                  <a:pt x="9477" y="17110"/>
                  <a:pt x="8896" y="17318"/>
                </a:cubicBezTo>
                <a:cubicBezTo>
                  <a:pt x="8666" y="17400"/>
                  <a:pt x="8433" y="17477"/>
                  <a:pt x="8198" y="17546"/>
                </a:cubicBezTo>
                <a:lnTo>
                  <a:pt x="8198" y="17546"/>
                </a:lnTo>
                <a:cubicBezTo>
                  <a:pt x="7839" y="17180"/>
                  <a:pt x="7389" y="16886"/>
                  <a:pt x="6956" y="16654"/>
                </a:cubicBezTo>
                <a:cubicBezTo>
                  <a:pt x="6329" y="16319"/>
                  <a:pt x="5633" y="16080"/>
                  <a:pt x="4920" y="16016"/>
                </a:cubicBezTo>
                <a:cubicBezTo>
                  <a:pt x="4830" y="16008"/>
                  <a:pt x="4737" y="16004"/>
                  <a:pt x="4643" y="16004"/>
                </a:cubicBezTo>
                <a:cubicBezTo>
                  <a:pt x="4271" y="16004"/>
                  <a:pt x="3883" y="16074"/>
                  <a:pt x="3572" y="16273"/>
                </a:cubicBezTo>
                <a:cubicBezTo>
                  <a:pt x="3255" y="16476"/>
                  <a:pt x="3052" y="16819"/>
                  <a:pt x="3130" y="17204"/>
                </a:cubicBezTo>
                <a:cubicBezTo>
                  <a:pt x="3208" y="17599"/>
                  <a:pt x="3558" y="17892"/>
                  <a:pt x="3900" y="18066"/>
                </a:cubicBezTo>
                <a:cubicBezTo>
                  <a:pt x="4530" y="18388"/>
                  <a:pt x="5253" y="18510"/>
                  <a:pt x="5977" y="18510"/>
                </a:cubicBezTo>
                <a:cubicBezTo>
                  <a:pt x="6498" y="18510"/>
                  <a:pt x="7020" y="18447"/>
                  <a:pt x="7509" y="18348"/>
                </a:cubicBezTo>
                <a:cubicBezTo>
                  <a:pt x="7666" y="18316"/>
                  <a:pt x="7823" y="18282"/>
                  <a:pt x="7982" y="18244"/>
                </a:cubicBezTo>
                <a:lnTo>
                  <a:pt x="7982" y="18244"/>
                </a:lnTo>
                <a:cubicBezTo>
                  <a:pt x="8050" y="18339"/>
                  <a:pt x="8110" y="18439"/>
                  <a:pt x="8162" y="18544"/>
                </a:cubicBezTo>
                <a:cubicBezTo>
                  <a:pt x="8450" y="19129"/>
                  <a:pt x="8272" y="19793"/>
                  <a:pt x="7915" y="20380"/>
                </a:cubicBezTo>
                <a:cubicBezTo>
                  <a:pt x="7441" y="21169"/>
                  <a:pt x="6732" y="21810"/>
                  <a:pt x="6029" y="22395"/>
                </a:cubicBezTo>
                <a:cubicBezTo>
                  <a:pt x="4471" y="23686"/>
                  <a:pt x="2720" y="24702"/>
                  <a:pt x="1069" y="25865"/>
                </a:cubicBezTo>
                <a:cubicBezTo>
                  <a:pt x="784" y="26065"/>
                  <a:pt x="506" y="26272"/>
                  <a:pt x="238" y="26499"/>
                </a:cubicBezTo>
                <a:cubicBezTo>
                  <a:pt x="0" y="26701"/>
                  <a:pt x="221" y="27014"/>
                  <a:pt x="473" y="27014"/>
                </a:cubicBezTo>
                <a:cubicBezTo>
                  <a:pt x="541" y="27014"/>
                  <a:pt x="612" y="26991"/>
                  <a:pt x="677" y="26935"/>
                </a:cubicBezTo>
                <a:cubicBezTo>
                  <a:pt x="1308" y="26392"/>
                  <a:pt x="2103" y="25908"/>
                  <a:pt x="2830" y="25426"/>
                </a:cubicBezTo>
                <a:cubicBezTo>
                  <a:pt x="3804" y="24784"/>
                  <a:pt x="4774" y="24142"/>
                  <a:pt x="5701" y="23440"/>
                </a:cubicBezTo>
                <a:cubicBezTo>
                  <a:pt x="6578" y="22770"/>
                  <a:pt x="7441" y="22053"/>
                  <a:pt x="8119" y="21175"/>
                </a:cubicBezTo>
                <a:cubicBezTo>
                  <a:pt x="8636" y="20499"/>
                  <a:pt x="9049" y="19671"/>
                  <a:pt x="8889" y="18797"/>
                </a:cubicBezTo>
                <a:cubicBezTo>
                  <a:pt x="8842" y="18535"/>
                  <a:pt x="8746" y="18294"/>
                  <a:pt x="8613" y="18074"/>
                </a:cubicBezTo>
                <a:lnTo>
                  <a:pt x="8613" y="18074"/>
                </a:lnTo>
                <a:cubicBezTo>
                  <a:pt x="9548" y="17794"/>
                  <a:pt x="10464" y="17389"/>
                  <a:pt x="11231" y="16819"/>
                </a:cubicBezTo>
                <a:cubicBezTo>
                  <a:pt x="11702" y="16469"/>
                  <a:pt x="12141" y="16045"/>
                  <a:pt x="12362" y="15489"/>
                </a:cubicBezTo>
                <a:cubicBezTo>
                  <a:pt x="12437" y="15300"/>
                  <a:pt x="12468" y="15097"/>
                  <a:pt x="12467" y="14892"/>
                </a:cubicBezTo>
                <a:lnTo>
                  <a:pt x="12467" y="14892"/>
                </a:lnTo>
                <a:cubicBezTo>
                  <a:pt x="12861" y="14763"/>
                  <a:pt x="13246" y="14591"/>
                  <a:pt x="13603" y="14401"/>
                </a:cubicBezTo>
                <a:cubicBezTo>
                  <a:pt x="14516" y="13916"/>
                  <a:pt x="15300" y="13182"/>
                  <a:pt x="15778" y="12262"/>
                </a:cubicBezTo>
                <a:cubicBezTo>
                  <a:pt x="16362" y="11134"/>
                  <a:pt x="16485" y="9804"/>
                  <a:pt x="16197" y="8573"/>
                </a:cubicBezTo>
                <a:lnTo>
                  <a:pt x="16197" y="8573"/>
                </a:lnTo>
                <a:cubicBezTo>
                  <a:pt x="16217" y="8566"/>
                  <a:pt x="16236" y="8560"/>
                  <a:pt x="16256" y="8553"/>
                </a:cubicBezTo>
                <a:cubicBezTo>
                  <a:pt x="18206" y="7851"/>
                  <a:pt x="20210" y="6049"/>
                  <a:pt x="19978" y="3789"/>
                </a:cubicBezTo>
                <a:cubicBezTo>
                  <a:pt x="19817" y="2192"/>
                  <a:pt x="18666" y="965"/>
                  <a:pt x="17421" y="59"/>
                </a:cubicBezTo>
                <a:cubicBezTo>
                  <a:pt x="17365" y="18"/>
                  <a:pt x="17310" y="0"/>
                  <a:pt x="17258" y="0"/>
                </a:cubicBezTo>
                <a:close/>
              </a:path>
            </a:pathLst>
          </a:custGeom>
          <a:solidFill>
            <a:srgbClr val="212B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TextBox 17">
            <a:extLst>
              <a:ext uri="{FF2B5EF4-FFF2-40B4-BE49-F238E27FC236}">
                <a16:creationId xmlns:a16="http://schemas.microsoft.com/office/drawing/2014/main" id="{8B9C6538-1E1E-4B10-9821-32FBF6668D15}"/>
              </a:ext>
            </a:extLst>
          </p:cNvPr>
          <p:cNvSpPr txBox="1"/>
          <p:nvPr/>
        </p:nvSpPr>
        <p:spPr>
          <a:xfrm>
            <a:off x="1682622" y="4057622"/>
            <a:ext cx="7015893" cy="276999"/>
          </a:xfrm>
          <a:prstGeom prst="rect">
            <a:avLst/>
          </a:prstGeom>
          <a:noFill/>
        </p:spPr>
        <p:txBody>
          <a:bodyPr wrap="square">
            <a:spAutoFit/>
          </a:bodyPr>
          <a:lstStyle/>
          <a:p>
            <a:r>
              <a:rPr lang="en-ID" sz="1200" dirty="0">
                <a:solidFill>
                  <a:schemeClr val="tx2">
                    <a:lumMod val="50000"/>
                  </a:schemeClr>
                </a:solidFill>
                <a:latin typeface="Itim" panose="020B0604020202020204" charset="-34"/>
                <a:cs typeface="Itim" panose="020B0604020202020204" charset="-34"/>
              </a:rPr>
              <a:t>https://www.pajak.go.id/id/batas-waktu-pembayaran-penyetoran-dan-pelaporan-pajak</a:t>
            </a:r>
          </a:p>
        </p:txBody>
      </p:sp>
      <p:pic>
        <p:nvPicPr>
          <p:cNvPr id="5" name="Picture 4">
            <a:extLst>
              <a:ext uri="{FF2B5EF4-FFF2-40B4-BE49-F238E27FC236}">
                <a16:creationId xmlns:a16="http://schemas.microsoft.com/office/drawing/2014/main" id="{3175F56F-C791-42F1-9131-1A40F909BBE4}"/>
              </a:ext>
            </a:extLst>
          </p:cNvPr>
          <p:cNvPicPr>
            <a:picLocks noChangeAspect="1"/>
          </p:cNvPicPr>
          <p:nvPr/>
        </p:nvPicPr>
        <p:blipFill>
          <a:blip r:embed="rId3"/>
          <a:stretch>
            <a:fillRect/>
          </a:stretch>
        </p:blipFill>
        <p:spPr>
          <a:xfrm>
            <a:off x="3582644" y="1234470"/>
            <a:ext cx="2679223" cy="2679223"/>
          </a:xfrm>
          <a:prstGeom prst="rect">
            <a:avLst/>
          </a:prstGeom>
        </p:spPr>
      </p:pic>
      <p:grpSp>
        <p:nvGrpSpPr>
          <p:cNvPr id="23" name="Google Shape;2636;p59">
            <a:extLst>
              <a:ext uri="{FF2B5EF4-FFF2-40B4-BE49-F238E27FC236}">
                <a16:creationId xmlns:a16="http://schemas.microsoft.com/office/drawing/2014/main" id="{CFE457D8-C4CD-4076-A604-2EDA78EE5125}"/>
              </a:ext>
            </a:extLst>
          </p:cNvPr>
          <p:cNvGrpSpPr/>
          <p:nvPr/>
        </p:nvGrpSpPr>
        <p:grpSpPr>
          <a:xfrm rot="21103770">
            <a:off x="1082279" y="4019459"/>
            <a:ext cx="594429" cy="353322"/>
            <a:chOff x="7581204" y="2062680"/>
            <a:chExt cx="525019" cy="319070"/>
          </a:xfrm>
        </p:grpSpPr>
        <p:sp>
          <p:nvSpPr>
            <p:cNvPr id="24" name="Google Shape;2637;p59">
              <a:extLst>
                <a:ext uri="{FF2B5EF4-FFF2-40B4-BE49-F238E27FC236}">
                  <a16:creationId xmlns:a16="http://schemas.microsoft.com/office/drawing/2014/main" id="{9912467D-49DF-4B63-B2EC-E73D25D7C2C6}"/>
                </a:ext>
              </a:extLst>
            </p:cNvPr>
            <p:cNvSpPr/>
            <p:nvPr/>
          </p:nvSpPr>
          <p:spPr>
            <a:xfrm>
              <a:off x="7581204" y="2062680"/>
              <a:ext cx="525019" cy="319070"/>
            </a:xfrm>
            <a:custGeom>
              <a:avLst/>
              <a:gdLst/>
              <a:ahLst/>
              <a:cxnLst/>
              <a:rect l="l" t="t" r="r" b="b"/>
              <a:pathLst>
                <a:path w="22635" h="13756" extrusionOk="0">
                  <a:moveTo>
                    <a:pt x="17985" y="1854"/>
                  </a:moveTo>
                  <a:cubicBezTo>
                    <a:pt x="18957" y="1854"/>
                    <a:pt x="19205" y="2475"/>
                    <a:pt x="19484" y="3249"/>
                  </a:cubicBezTo>
                  <a:cubicBezTo>
                    <a:pt x="20048" y="4832"/>
                    <a:pt x="20456" y="6478"/>
                    <a:pt x="20707" y="8140"/>
                  </a:cubicBezTo>
                  <a:cubicBezTo>
                    <a:pt x="20378" y="7748"/>
                    <a:pt x="19970" y="7419"/>
                    <a:pt x="19437" y="7325"/>
                  </a:cubicBezTo>
                  <a:cubicBezTo>
                    <a:pt x="19295" y="7294"/>
                    <a:pt x="19150" y="7281"/>
                    <a:pt x="19003" y="7281"/>
                  </a:cubicBezTo>
                  <a:cubicBezTo>
                    <a:pt x="17853" y="7281"/>
                    <a:pt x="16578" y="8116"/>
                    <a:pt x="15550" y="8422"/>
                  </a:cubicBezTo>
                  <a:cubicBezTo>
                    <a:pt x="12243" y="9441"/>
                    <a:pt x="8763" y="9801"/>
                    <a:pt x="5393" y="10601"/>
                  </a:cubicBezTo>
                  <a:cubicBezTo>
                    <a:pt x="5362" y="10334"/>
                    <a:pt x="5252" y="10052"/>
                    <a:pt x="5189" y="9817"/>
                  </a:cubicBezTo>
                  <a:cubicBezTo>
                    <a:pt x="4970" y="9017"/>
                    <a:pt x="4750" y="8218"/>
                    <a:pt x="4515" y="7434"/>
                  </a:cubicBezTo>
                  <a:cubicBezTo>
                    <a:pt x="4358" y="6870"/>
                    <a:pt x="4249" y="6212"/>
                    <a:pt x="3920" y="5710"/>
                  </a:cubicBezTo>
                  <a:cubicBezTo>
                    <a:pt x="6161" y="5381"/>
                    <a:pt x="8387" y="4785"/>
                    <a:pt x="10550" y="4143"/>
                  </a:cubicBezTo>
                  <a:cubicBezTo>
                    <a:pt x="12833" y="3482"/>
                    <a:pt x="15077" y="2519"/>
                    <a:pt x="17451" y="2519"/>
                  </a:cubicBezTo>
                  <a:cubicBezTo>
                    <a:pt x="17668" y="2519"/>
                    <a:pt x="17886" y="2527"/>
                    <a:pt x="18105" y="2544"/>
                  </a:cubicBezTo>
                  <a:cubicBezTo>
                    <a:pt x="18215" y="3845"/>
                    <a:pt x="18356" y="5162"/>
                    <a:pt x="18528" y="6447"/>
                  </a:cubicBezTo>
                  <a:cubicBezTo>
                    <a:pt x="18569" y="6804"/>
                    <a:pt x="18647" y="7259"/>
                    <a:pt x="19015" y="7259"/>
                  </a:cubicBezTo>
                  <a:cubicBezTo>
                    <a:pt x="19066" y="7259"/>
                    <a:pt x="19123" y="7250"/>
                    <a:pt x="19186" y="7231"/>
                  </a:cubicBezTo>
                  <a:cubicBezTo>
                    <a:pt x="19265" y="7199"/>
                    <a:pt x="19312" y="7137"/>
                    <a:pt x="19312" y="7074"/>
                  </a:cubicBezTo>
                  <a:cubicBezTo>
                    <a:pt x="19312" y="7027"/>
                    <a:pt x="19312" y="6995"/>
                    <a:pt x="19327" y="6964"/>
                  </a:cubicBezTo>
                  <a:cubicBezTo>
                    <a:pt x="19327" y="6902"/>
                    <a:pt x="19269" y="6860"/>
                    <a:pt x="19214" y="6860"/>
                  </a:cubicBezTo>
                  <a:cubicBezTo>
                    <a:pt x="19199" y="6860"/>
                    <a:pt x="19184" y="6863"/>
                    <a:pt x="19171" y="6870"/>
                  </a:cubicBezTo>
                  <a:cubicBezTo>
                    <a:pt x="19164" y="6874"/>
                    <a:pt x="19157" y="6876"/>
                    <a:pt x="19150" y="6876"/>
                  </a:cubicBezTo>
                  <a:cubicBezTo>
                    <a:pt x="18888" y="6876"/>
                    <a:pt x="18590" y="4390"/>
                    <a:pt x="18575" y="4252"/>
                  </a:cubicBezTo>
                  <a:cubicBezTo>
                    <a:pt x="18497" y="3688"/>
                    <a:pt x="18434" y="3124"/>
                    <a:pt x="18340" y="2560"/>
                  </a:cubicBezTo>
                  <a:lnTo>
                    <a:pt x="18340" y="2560"/>
                  </a:lnTo>
                  <a:cubicBezTo>
                    <a:pt x="18450" y="2575"/>
                    <a:pt x="18559" y="2591"/>
                    <a:pt x="18669" y="2607"/>
                  </a:cubicBezTo>
                  <a:cubicBezTo>
                    <a:pt x="18679" y="2608"/>
                    <a:pt x="18689" y="2608"/>
                    <a:pt x="18699" y="2608"/>
                  </a:cubicBezTo>
                  <a:cubicBezTo>
                    <a:pt x="18971" y="2608"/>
                    <a:pt x="19019" y="2199"/>
                    <a:pt x="18716" y="2183"/>
                  </a:cubicBezTo>
                  <a:cubicBezTo>
                    <a:pt x="18575" y="2183"/>
                    <a:pt x="18418" y="2168"/>
                    <a:pt x="18277" y="2168"/>
                  </a:cubicBezTo>
                  <a:cubicBezTo>
                    <a:pt x="18263" y="2139"/>
                    <a:pt x="18231" y="2126"/>
                    <a:pt x="18198" y="2126"/>
                  </a:cubicBezTo>
                  <a:cubicBezTo>
                    <a:pt x="18161" y="2126"/>
                    <a:pt x="18122" y="2143"/>
                    <a:pt x="18105" y="2168"/>
                  </a:cubicBezTo>
                  <a:cubicBezTo>
                    <a:pt x="15722" y="2168"/>
                    <a:pt x="13685" y="2826"/>
                    <a:pt x="11365" y="3531"/>
                  </a:cubicBezTo>
                  <a:cubicBezTo>
                    <a:pt x="8857" y="4299"/>
                    <a:pt x="6302" y="4848"/>
                    <a:pt x="3763" y="5506"/>
                  </a:cubicBezTo>
                  <a:cubicBezTo>
                    <a:pt x="3669" y="5397"/>
                    <a:pt x="3543" y="5287"/>
                    <a:pt x="3402" y="5209"/>
                  </a:cubicBezTo>
                  <a:cubicBezTo>
                    <a:pt x="3371" y="5177"/>
                    <a:pt x="3324" y="5162"/>
                    <a:pt x="3293" y="5146"/>
                  </a:cubicBezTo>
                  <a:cubicBezTo>
                    <a:pt x="4515" y="4879"/>
                    <a:pt x="5753" y="4519"/>
                    <a:pt x="6929" y="4268"/>
                  </a:cubicBezTo>
                  <a:cubicBezTo>
                    <a:pt x="9045" y="3798"/>
                    <a:pt x="11161" y="3343"/>
                    <a:pt x="13293" y="2873"/>
                  </a:cubicBezTo>
                  <a:lnTo>
                    <a:pt x="16224" y="2230"/>
                  </a:lnTo>
                  <a:cubicBezTo>
                    <a:pt x="16757" y="2105"/>
                    <a:pt x="17399" y="1854"/>
                    <a:pt x="17948" y="1854"/>
                  </a:cubicBezTo>
                  <a:cubicBezTo>
                    <a:pt x="17960" y="1854"/>
                    <a:pt x="17973" y="1854"/>
                    <a:pt x="17985" y="1854"/>
                  </a:cubicBezTo>
                  <a:close/>
                  <a:moveTo>
                    <a:pt x="19036" y="7645"/>
                  </a:moveTo>
                  <a:cubicBezTo>
                    <a:pt x="19146" y="7645"/>
                    <a:pt x="19254" y="7657"/>
                    <a:pt x="19359" y="7685"/>
                  </a:cubicBezTo>
                  <a:cubicBezTo>
                    <a:pt x="19876" y="7826"/>
                    <a:pt x="20252" y="8265"/>
                    <a:pt x="20534" y="8751"/>
                  </a:cubicBezTo>
                  <a:cubicBezTo>
                    <a:pt x="16381" y="9864"/>
                    <a:pt x="12196" y="10757"/>
                    <a:pt x="7948" y="11478"/>
                  </a:cubicBezTo>
                  <a:cubicBezTo>
                    <a:pt x="6851" y="11666"/>
                    <a:pt x="5753" y="11839"/>
                    <a:pt x="4641" y="12011"/>
                  </a:cubicBezTo>
                  <a:lnTo>
                    <a:pt x="4625" y="12011"/>
                  </a:lnTo>
                  <a:cubicBezTo>
                    <a:pt x="4985" y="11666"/>
                    <a:pt x="5299" y="11290"/>
                    <a:pt x="5393" y="10914"/>
                  </a:cubicBezTo>
                  <a:cubicBezTo>
                    <a:pt x="5393" y="10898"/>
                    <a:pt x="5393" y="10883"/>
                    <a:pt x="5393" y="10867"/>
                  </a:cubicBezTo>
                  <a:cubicBezTo>
                    <a:pt x="8011" y="10507"/>
                    <a:pt x="10644" y="9958"/>
                    <a:pt x="13214" y="9394"/>
                  </a:cubicBezTo>
                  <a:cubicBezTo>
                    <a:pt x="14547" y="9096"/>
                    <a:pt x="15879" y="8735"/>
                    <a:pt x="17164" y="8249"/>
                  </a:cubicBezTo>
                  <a:cubicBezTo>
                    <a:pt x="17711" y="8049"/>
                    <a:pt x="18406" y="7645"/>
                    <a:pt x="19036" y="7645"/>
                  </a:cubicBezTo>
                  <a:close/>
                  <a:moveTo>
                    <a:pt x="2368" y="5318"/>
                  </a:moveTo>
                  <a:cubicBezTo>
                    <a:pt x="2462" y="5334"/>
                    <a:pt x="2556" y="5350"/>
                    <a:pt x="2650" y="5365"/>
                  </a:cubicBezTo>
                  <a:cubicBezTo>
                    <a:pt x="2916" y="5444"/>
                    <a:pt x="3120" y="5585"/>
                    <a:pt x="3293" y="5742"/>
                  </a:cubicBezTo>
                  <a:cubicBezTo>
                    <a:pt x="3293" y="5773"/>
                    <a:pt x="3308" y="5789"/>
                    <a:pt x="3340" y="5789"/>
                  </a:cubicBezTo>
                  <a:cubicBezTo>
                    <a:pt x="3904" y="6400"/>
                    <a:pt x="4045" y="7481"/>
                    <a:pt x="4264" y="8265"/>
                  </a:cubicBezTo>
                  <a:cubicBezTo>
                    <a:pt x="4484" y="9017"/>
                    <a:pt x="4954" y="10005"/>
                    <a:pt x="4797" y="10757"/>
                  </a:cubicBezTo>
                  <a:cubicBezTo>
                    <a:pt x="4719" y="10773"/>
                    <a:pt x="4719" y="10851"/>
                    <a:pt x="4750" y="10914"/>
                  </a:cubicBezTo>
                  <a:cubicBezTo>
                    <a:pt x="4578" y="11353"/>
                    <a:pt x="4170" y="11776"/>
                    <a:pt x="3763" y="12152"/>
                  </a:cubicBezTo>
                  <a:cubicBezTo>
                    <a:pt x="3559" y="12121"/>
                    <a:pt x="3402" y="11996"/>
                    <a:pt x="3214" y="11604"/>
                  </a:cubicBezTo>
                  <a:cubicBezTo>
                    <a:pt x="3010" y="11196"/>
                    <a:pt x="2901" y="10710"/>
                    <a:pt x="2760" y="10271"/>
                  </a:cubicBezTo>
                  <a:cubicBezTo>
                    <a:pt x="2430" y="9221"/>
                    <a:pt x="2133" y="8155"/>
                    <a:pt x="1882" y="7090"/>
                  </a:cubicBezTo>
                  <a:cubicBezTo>
                    <a:pt x="1741" y="6541"/>
                    <a:pt x="1694" y="5914"/>
                    <a:pt x="1459" y="5428"/>
                  </a:cubicBezTo>
                  <a:cubicBezTo>
                    <a:pt x="1756" y="5397"/>
                    <a:pt x="2054" y="5365"/>
                    <a:pt x="2368" y="5318"/>
                  </a:cubicBezTo>
                  <a:close/>
                  <a:moveTo>
                    <a:pt x="18637" y="1"/>
                  </a:moveTo>
                  <a:cubicBezTo>
                    <a:pt x="17838" y="1"/>
                    <a:pt x="16977" y="308"/>
                    <a:pt x="16255" y="459"/>
                  </a:cubicBezTo>
                  <a:cubicBezTo>
                    <a:pt x="13653" y="1039"/>
                    <a:pt x="11036" y="1619"/>
                    <a:pt x="8434" y="2199"/>
                  </a:cubicBezTo>
                  <a:cubicBezTo>
                    <a:pt x="7039" y="2513"/>
                    <a:pt x="5659" y="2810"/>
                    <a:pt x="4264" y="3124"/>
                  </a:cubicBezTo>
                  <a:cubicBezTo>
                    <a:pt x="2995" y="3406"/>
                    <a:pt x="1647" y="3594"/>
                    <a:pt x="456" y="4127"/>
                  </a:cubicBezTo>
                  <a:cubicBezTo>
                    <a:pt x="1" y="4331"/>
                    <a:pt x="32" y="4895"/>
                    <a:pt x="314" y="5224"/>
                  </a:cubicBezTo>
                  <a:cubicBezTo>
                    <a:pt x="79" y="5836"/>
                    <a:pt x="299" y="6557"/>
                    <a:pt x="440" y="7231"/>
                  </a:cubicBezTo>
                  <a:cubicBezTo>
                    <a:pt x="691" y="8547"/>
                    <a:pt x="1035" y="9848"/>
                    <a:pt x="1443" y="11118"/>
                  </a:cubicBezTo>
                  <a:cubicBezTo>
                    <a:pt x="1678" y="11917"/>
                    <a:pt x="1866" y="13046"/>
                    <a:pt x="2666" y="13500"/>
                  </a:cubicBezTo>
                  <a:cubicBezTo>
                    <a:pt x="2994" y="13691"/>
                    <a:pt x="3393" y="13756"/>
                    <a:pt x="3814" y="13756"/>
                  </a:cubicBezTo>
                  <a:cubicBezTo>
                    <a:pt x="4536" y="13756"/>
                    <a:pt x="5322" y="13564"/>
                    <a:pt x="5926" y="13485"/>
                  </a:cubicBezTo>
                  <a:cubicBezTo>
                    <a:pt x="11334" y="12779"/>
                    <a:pt x="16694" y="11619"/>
                    <a:pt x="21961" y="10177"/>
                  </a:cubicBezTo>
                  <a:cubicBezTo>
                    <a:pt x="22306" y="10083"/>
                    <a:pt x="22635" y="9707"/>
                    <a:pt x="22603" y="9331"/>
                  </a:cubicBezTo>
                  <a:cubicBezTo>
                    <a:pt x="22337" y="6870"/>
                    <a:pt x="21804" y="4456"/>
                    <a:pt x="20911" y="2136"/>
                  </a:cubicBezTo>
                  <a:cubicBezTo>
                    <a:pt x="20597" y="1353"/>
                    <a:pt x="20315" y="459"/>
                    <a:pt x="19437" y="130"/>
                  </a:cubicBezTo>
                  <a:cubicBezTo>
                    <a:pt x="19183" y="37"/>
                    <a:pt x="18914" y="1"/>
                    <a:pt x="18637" y="1"/>
                  </a:cubicBezTo>
                  <a:close/>
                </a:path>
              </a:pathLst>
            </a:custGeom>
            <a:solidFill>
              <a:srgbClr val="9EB2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638;p59">
              <a:extLst>
                <a:ext uri="{FF2B5EF4-FFF2-40B4-BE49-F238E27FC236}">
                  <a16:creationId xmlns:a16="http://schemas.microsoft.com/office/drawing/2014/main" id="{2778DC30-C6DF-468A-BDB1-675A84B9C0D8}"/>
                </a:ext>
              </a:extLst>
            </p:cNvPr>
            <p:cNvSpPr/>
            <p:nvPr/>
          </p:nvSpPr>
          <p:spPr>
            <a:xfrm>
              <a:off x="7712088" y="2207967"/>
              <a:ext cx="68170" cy="79049"/>
            </a:xfrm>
            <a:custGeom>
              <a:avLst/>
              <a:gdLst/>
              <a:ahLst/>
              <a:cxnLst/>
              <a:rect l="l" t="t" r="r" b="b"/>
              <a:pathLst>
                <a:path w="2939" h="3408" extrusionOk="0">
                  <a:moveTo>
                    <a:pt x="1518" y="0"/>
                  </a:moveTo>
                  <a:cubicBezTo>
                    <a:pt x="1300" y="0"/>
                    <a:pt x="1081" y="37"/>
                    <a:pt x="863" y="73"/>
                  </a:cubicBezTo>
                  <a:cubicBezTo>
                    <a:pt x="549" y="120"/>
                    <a:pt x="393" y="246"/>
                    <a:pt x="142" y="418"/>
                  </a:cubicBezTo>
                  <a:cubicBezTo>
                    <a:pt x="48" y="481"/>
                    <a:pt x="48" y="606"/>
                    <a:pt x="142" y="653"/>
                  </a:cubicBezTo>
                  <a:cubicBezTo>
                    <a:pt x="1" y="998"/>
                    <a:pt x="126" y="1327"/>
                    <a:pt x="173" y="1688"/>
                  </a:cubicBezTo>
                  <a:cubicBezTo>
                    <a:pt x="252" y="2174"/>
                    <a:pt x="330" y="2659"/>
                    <a:pt x="393" y="3130"/>
                  </a:cubicBezTo>
                  <a:cubicBezTo>
                    <a:pt x="419" y="3312"/>
                    <a:pt x="607" y="3408"/>
                    <a:pt x="769" y="3408"/>
                  </a:cubicBezTo>
                  <a:cubicBezTo>
                    <a:pt x="802" y="3408"/>
                    <a:pt x="834" y="3404"/>
                    <a:pt x="863" y="3396"/>
                  </a:cubicBezTo>
                  <a:cubicBezTo>
                    <a:pt x="1458" y="3302"/>
                    <a:pt x="2038" y="3145"/>
                    <a:pt x="2587" y="2863"/>
                  </a:cubicBezTo>
                  <a:cubicBezTo>
                    <a:pt x="2939" y="2680"/>
                    <a:pt x="2760" y="2119"/>
                    <a:pt x="2403" y="2119"/>
                  </a:cubicBezTo>
                  <a:cubicBezTo>
                    <a:pt x="2362" y="2119"/>
                    <a:pt x="2319" y="2126"/>
                    <a:pt x="2274" y="2142"/>
                  </a:cubicBezTo>
                  <a:cubicBezTo>
                    <a:pt x="1882" y="2283"/>
                    <a:pt x="1474" y="2440"/>
                    <a:pt x="1067" y="2565"/>
                  </a:cubicBezTo>
                  <a:cubicBezTo>
                    <a:pt x="1035" y="2393"/>
                    <a:pt x="1004" y="2236"/>
                    <a:pt x="973" y="2064"/>
                  </a:cubicBezTo>
                  <a:cubicBezTo>
                    <a:pt x="1145" y="2032"/>
                    <a:pt x="1317" y="1970"/>
                    <a:pt x="1490" y="1907"/>
                  </a:cubicBezTo>
                  <a:cubicBezTo>
                    <a:pt x="1662" y="1844"/>
                    <a:pt x="1772" y="1688"/>
                    <a:pt x="1725" y="1500"/>
                  </a:cubicBezTo>
                  <a:cubicBezTo>
                    <a:pt x="1686" y="1371"/>
                    <a:pt x="1553" y="1264"/>
                    <a:pt x="1411" y="1264"/>
                  </a:cubicBezTo>
                  <a:cubicBezTo>
                    <a:pt x="1380" y="1264"/>
                    <a:pt x="1348" y="1269"/>
                    <a:pt x="1317" y="1280"/>
                  </a:cubicBezTo>
                  <a:cubicBezTo>
                    <a:pt x="1161" y="1327"/>
                    <a:pt x="1020" y="1390"/>
                    <a:pt x="863" y="1452"/>
                  </a:cubicBezTo>
                  <a:cubicBezTo>
                    <a:pt x="831" y="1202"/>
                    <a:pt x="800" y="935"/>
                    <a:pt x="690" y="716"/>
                  </a:cubicBezTo>
                  <a:cubicBezTo>
                    <a:pt x="769" y="716"/>
                    <a:pt x="863" y="700"/>
                    <a:pt x="957" y="684"/>
                  </a:cubicBezTo>
                  <a:cubicBezTo>
                    <a:pt x="1208" y="653"/>
                    <a:pt x="1458" y="669"/>
                    <a:pt x="1709" y="653"/>
                  </a:cubicBezTo>
                  <a:cubicBezTo>
                    <a:pt x="2117" y="622"/>
                    <a:pt x="2117" y="57"/>
                    <a:pt x="1709" y="10"/>
                  </a:cubicBezTo>
                  <a:cubicBezTo>
                    <a:pt x="1646" y="3"/>
                    <a:pt x="1582" y="0"/>
                    <a:pt x="1518" y="0"/>
                  </a:cubicBezTo>
                  <a:close/>
                </a:path>
              </a:pathLst>
            </a:custGeom>
            <a:solidFill>
              <a:srgbClr val="9EB2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39;p59">
              <a:extLst>
                <a:ext uri="{FF2B5EF4-FFF2-40B4-BE49-F238E27FC236}">
                  <a16:creationId xmlns:a16="http://schemas.microsoft.com/office/drawing/2014/main" id="{5709DEE6-C7F6-4C62-9A5C-331E5A310ED1}"/>
                </a:ext>
              </a:extLst>
            </p:cNvPr>
            <p:cNvSpPr/>
            <p:nvPr/>
          </p:nvSpPr>
          <p:spPr>
            <a:xfrm>
              <a:off x="7776799" y="2200916"/>
              <a:ext cx="66918" cy="70791"/>
            </a:xfrm>
            <a:custGeom>
              <a:avLst/>
              <a:gdLst/>
              <a:ahLst/>
              <a:cxnLst/>
              <a:rect l="l" t="t" r="r" b="b"/>
              <a:pathLst>
                <a:path w="2885" h="3052" extrusionOk="0">
                  <a:moveTo>
                    <a:pt x="1897" y="1"/>
                  </a:moveTo>
                  <a:cubicBezTo>
                    <a:pt x="1897" y="17"/>
                    <a:pt x="1882" y="17"/>
                    <a:pt x="1882" y="17"/>
                  </a:cubicBezTo>
                  <a:cubicBezTo>
                    <a:pt x="1756" y="48"/>
                    <a:pt x="1678" y="158"/>
                    <a:pt x="1678" y="283"/>
                  </a:cubicBezTo>
                  <a:cubicBezTo>
                    <a:pt x="1678" y="628"/>
                    <a:pt x="1772" y="988"/>
                    <a:pt x="1882" y="1318"/>
                  </a:cubicBezTo>
                  <a:cubicBezTo>
                    <a:pt x="1756" y="1239"/>
                    <a:pt x="1631" y="1145"/>
                    <a:pt x="1521" y="1067"/>
                  </a:cubicBezTo>
                  <a:cubicBezTo>
                    <a:pt x="1286" y="879"/>
                    <a:pt x="1035" y="659"/>
                    <a:pt x="769" y="471"/>
                  </a:cubicBezTo>
                  <a:cubicBezTo>
                    <a:pt x="753" y="393"/>
                    <a:pt x="737" y="314"/>
                    <a:pt x="706" y="220"/>
                  </a:cubicBezTo>
                  <a:cubicBezTo>
                    <a:pt x="664" y="79"/>
                    <a:pt x="541" y="10"/>
                    <a:pt x="418" y="10"/>
                  </a:cubicBezTo>
                  <a:cubicBezTo>
                    <a:pt x="269" y="10"/>
                    <a:pt x="119" y="110"/>
                    <a:pt x="110" y="299"/>
                  </a:cubicBezTo>
                  <a:cubicBezTo>
                    <a:pt x="32" y="361"/>
                    <a:pt x="1" y="471"/>
                    <a:pt x="79" y="565"/>
                  </a:cubicBezTo>
                  <a:cubicBezTo>
                    <a:pt x="79" y="581"/>
                    <a:pt x="95" y="597"/>
                    <a:pt x="110" y="612"/>
                  </a:cubicBezTo>
                  <a:cubicBezTo>
                    <a:pt x="142" y="1035"/>
                    <a:pt x="220" y="1443"/>
                    <a:pt x="267" y="1851"/>
                  </a:cubicBezTo>
                  <a:cubicBezTo>
                    <a:pt x="330" y="2258"/>
                    <a:pt x="267" y="2713"/>
                    <a:pt x="596" y="2979"/>
                  </a:cubicBezTo>
                  <a:cubicBezTo>
                    <a:pt x="644" y="3027"/>
                    <a:pt x="704" y="3051"/>
                    <a:pt x="763" y="3051"/>
                  </a:cubicBezTo>
                  <a:cubicBezTo>
                    <a:pt x="839" y="3051"/>
                    <a:pt x="913" y="3011"/>
                    <a:pt x="957" y="2932"/>
                  </a:cubicBezTo>
                  <a:cubicBezTo>
                    <a:pt x="1208" y="2587"/>
                    <a:pt x="1035" y="2164"/>
                    <a:pt x="973" y="1756"/>
                  </a:cubicBezTo>
                  <a:cubicBezTo>
                    <a:pt x="957" y="1647"/>
                    <a:pt x="941" y="1521"/>
                    <a:pt x="926" y="1396"/>
                  </a:cubicBezTo>
                  <a:lnTo>
                    <a:pt x="926" y="1396"/>
                  </a:lnTo>
                  <a:cubicBezTo>
                    <a:pt x="973" y="1443"/>
                    <a:pt x="1020" y="1490"/>
                    <a:pt x="1067" y="1521"/>
                  </a:cubicBezTo>
                  <a:cubicBezTo>
                    <a:pt x="1335" y="1760"/>
                    <a:pt x="1676" y="2199"/>
                    <a:pt x="2046" y="2199"/>
                  </a:cubicBezTo>
                  <a:cubicBezTo>
                    <a:pt x="2064" y="2199"/>
                    <a:pt x="2083" y="2198"/>
                    <a:pt x="2101" y="2195"/>
                  </a:cubicBezTo>
                  <a:cubicBezTo>
                    <a:pt x="2148" y="2195"/>
                    <a:pt x="2195" y="2180"/>
                    <a:pt x="2227" y="2164"/>
                  </a:cubicBezTo>
                  <a:cubicBezTo>
                    <a:pt x="2305" y="2258"/>
                    <a:pt x="2399" y="2321"/>
                    <a:pt x="2524" y="2352"/>
                  </a:cubicBezTo>
                  <a:cubicBezTo>
                    <a:pt x="2537" y="2355"/>
                    <a:pt x="2551" y="2356"/>
                    <a:pt x="2565" y="2356"/>
                  </a:cubicBezTo>
                  <a:cubicBezTo>
                    <a:pt x="2633" y="2356"/>
                    <a:pt x="2705" y="2323"/>
                    <a:pt x="2744" y="2258"/>
                  </a:cubicBezTo>
                  <a:cubicBezTo>
                    <a:pt x="2885" y="1929"/>
                    <a:pt x="2681" y="1678"/>
                    <a:pt x="2556" y="1365"/>
                  </a:cubicBezTo>
                  <a:cubicBezTo>
                    <a:pt x="2399" y="988"/>
                    <a:pt x="2336" y="597"/>
                    <a:pt x="2227" y="205"/>
                  </a:cubicBezTo>
                  <a:cubicBezTo>
                    <a:pt x="2179" y="79"/>
                    <a:pt x="2085" y="1"/>
                    <a:pt x="1944" y="1"/>
                  </a:cubicBezTo>
                  <a:close/>
                </a:path>
              </a:pathLst>
            </a:custGeom>
            <a:solidFill>
              <a:srgbClr val="9EB2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640;p59">
              <a:extLst>
                <a:ext uri="{FF2B5EF4-FFF2-40B4-BE49-F238E27FC236}">
                  <a16:creationId xmlns:a16="http://schemas.microsoft.com/office/drawing/2014/main" id="{549006A6-D02F-4A43-8ABF-67B779CDB713}"/>
                </a:ext>
              </a:extLst>
            </p:cNvPr>
            <p:cNvSpPr/>
            <p:nvPr/>
          </p:nvSpPr>
          <p:spPr>
            <a:xfrm>
              <a:off x="7833879" y="2170277"/>
              <a:ext cx="63276" cy="73157"/>
            </a:xfrm>
            <a:custGeom>
              <a:avLst/>
              <a:gdLst/>
              <a:ahLst/>
              <a:cxnLst/>
              <a:rect l="l" t="t" r="r" b="b"/>
              <a:pathLst>
                <a:path w="2728" h="3154" extrusionOk="0">
                  <a:moveTo>
                    <a:pt x="2302" y="1"/>
                  </a:moveTo>
                  <a:cubicBezTo>
                    <a:pt x="2077" y="1"/>
                    <a:pt x="1786" y="237"/>
                    <a:pt x="1631" y="350"/>
                  </a:cubicBezTo>
                  <a:cubicBezTo>
                    <a:pt x="1411" y="507"/>
                    <a:pt x="1192" y="632"/>
                    <a:pt x="941" y="726"/>
                  </a:cubicBezTo>
                  <a:cubicBezTo>
                    <a:pt x="675" y="836"/>
                    <a:pt x="440" y="946"/>
                    <a:pt x="189" y="1071"/>
                  </a:cubicBezTo>
                  <a:cubicBezTo>
                    <a:pt x="1" y="1150"/>
                    <a:pt x="63" y="1447"/>
                    <a:pt x="236" y="1494"/>
                  </a:cubicBezTo>
                  <a:cubicBezTo>
                    <a:pt x="413" y="1536"/>
                    <a:pt x="556" y="1571"/>
                    <a:pt x="711" y="1571"/>
                  </a:cubicBezTo>
                  <a:cubicBezTo>
                    <a:pt x="788" y="1571"/>
                    <a:pt x="868" y="1562"/>
                    <a:pt x="957" y="1541"/>
                  </a:cubicBezTo>
                  <a:cubicBezTo>
                    <a:pt x="1004" y="1729"/>
                    <a:pt x="1082" y="1933"/>
                    <a:pt x="1129" y="2121"/>
                  </a:cubicBezTo>
                  <a:cubicBezTo>
                    <a:pt x="1223" y="2498"/>
                    <a:pt x="1223" y="2889"/>
                    <a:pt x="1552" y="3125"/>
                  </a:cubicBezTo>
                  <a:cubicBezTo>
                    <a:pt x="1578" y="3145"/>
                    <a:pt x="1610" y="3154"/>
                    <a:pt x="1643" y="3154"/>
                  </a:cubicBezTo>
                  <a:cubicBezTo>
                    <a:pt x="1712" y="3154"/>
                    <a:pt x="1787" y="3115"/>
                    <a:pt x="1819" y="3062"/>
                  </a:cubicBezTo>
                  <a:cubicBezTo>
                    <a:pt x="2023" y="2686"/>
                    <a:pt x="1819" y="2262"/>
                    <a:pt x="1693" y="1886"/>
                  </a:cubicBezTo>
                  <a:cubicBezTo>
                    <a:pt x="1631" y="1714"/>
                    <a:pt x="1568" y="1541"/>
                    <a:pt x="1490" y="1369"/>
                  </a:cubicBezTo>
                  <a:cubicBezTo>
                    <a:pt x="1568" y="1338"/>
                    <a:pt x="1646" y="1291"/>
                    <a:pt x="1709" y="1259"/>
                  </a:cubicBezTo>
                  <a:cubicBezTo>
                    <a:pt x="2054" y="1087"/>
                    <a:pt x="2728" y="711"/>
                    <a:pt x="2571" y="240"/>
                  </a:cubicBezTo>
                  <a:cubicBezTo>
                    <a:pt x="2518" y="64"/>
                    <a:pt x="2419" y="1"/>
                    <a:pt x="2302" y="1"/>
                  </a:cubicBezTo>
                  <a:close/>
                </a:path>
              </a:pathLst>
            </a:custGeom>
            <a:solidFill>
              <a:srgbClr val="9EB2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641;p59">
              <a:extLst>
                <a:ext uri="{FF2B5EF4-FFF2-40B4-BE49-F238E27FC236}">
                  <a16:creationId xmlns:a16="http://schemas.microsoft.com/office/drawing/2014/main" id="{91FCB592-DFFE-49CB-A79E-E45176E72416}"/>
                </a:ext>
              </a:extLst>
            </p:cNvPr>
            <p:cNvSpPr/>
            <p:nvPr/>
          </p:nvSpPr>
          <p:spPr>
            <a:xfrm>
              <a:off x="7892281" y="2166751"/>
              <a:ext cx="73111" cy="63322"/>
            </a:xfrm>
            <a:custGeom>
              <a:avLst/>
              <a:gdLst/>
              <a:ahLst/>
              <a:cxnLst/>
              <a:rect l="l" t="t" r="r" b="b"/>
              <a:pathLst>
                <a:path w="3152" h="2730" extrusionOk="0">
                  <a:moveTo>
                    <a:pt x="1288" y="1"/>
                  </a:moveTo>
                  <a:cubicBezTo>
                    <a:pt x="1126" y="1"/>
                    <a:pt x="952" y="58"/>
                    <a:pt x="821" y="110"/>
                  </a:cubicBezTo>
                  <a:cubicBezTo>
                    <a:pt x="539" y="204"/>
                    <a:pt x="320" y="361"/>
                    <a:pt x="116" y="596"/>
                  </a:cubicBezTo>
                  <a:cubicBezTo>
                    <a:pt x="0" y="751"/>
                    <a:pt x="96" y="958"/>
                    <a:pt x="263" y="958"/>
                  </a:cubicBezTo>
                  <a:cubicBezTo>
                    <a:pt x="300" y="958"/>
                    <a:pt x="340" y="948"/>
                    <a:pt x="382" y="925"/>
                  </a:cubicBezTo>
                  <a:cubicBezTo>
                    <a:pt x="414" y="910"/>
                    <a:pt x="445" y="894"/>
                    <a:pt x="476" y="878"/>
                  </a:cubicBezTo>
                  <a:lnTo>
                    <a:pt x="476" y="878"/>
                  </a:lnTo>
                  <a:cubicBezTo>
                    <a:pt x="226" y="1145"/>
                    <a:pt x="226" y="1505"/>
                    <a:pt x="367" y="1834"/>
                  </a:cubicBezTo>
                  <a:cubicBezTo>
                    <a:pt x="351" y="1850"/>
                    <a:pt x="351" y="1866"/>
                    <a:pt x="335" y="1866"/>
                  </a:cubicBezTo>
                  <a:cubicBezTo>
                    <a:pt x="250" y="1979"/>
                    <a:pt x="370" y="2105"/>
                    <a:pt x="475" y="2105"/>
                  </a:cubicBezTo>
                  <a:cubicBezTo>
                    <a:pt x="486" y="2105"/>
                    <a:pt x="497" y="2104"/>
                    <a:pt x="508" y="2101"/>
                  </a:cubicBezTo>
                  <a:cubicBezTo>
                    <a:pt x="727" y="2399"/>
                    <a:pt x="1025" y="2650"/>
                    <a:pt x="1307" y="2712"/>
                  </a:cubicBezTo>
                  <a:cubicBezTo>
                    <a:pt x="1362" y="2724"/>
                    <a:pt x="1420" y="2729"/>
                    <a:pt x="1481" y="2729"/>
                  </a:cubicBezTo>
                  <a:cubicBezTo>
                    <a:pt x="2167" y="2729"/>
                    <a:pt x="3152" y="2027"/>
                    <a:pt x="2561" y="1364"/>
                  </a:cubicBezTo>
                  <a:cubicBezTo>
                    <a:pt x="2514" y="1311"/>
                    <a:pt x="2444" y="1286"/>
                    <a:pt x="2374" y="1286"/>
                  </a:cubicBezTo>
                  <a:cubicBezTo>
                    <a:pt x="2279" y="1286"/>
                    <a:pt x="2183" y="1330"/>
                    <a:pt x="2138" y="1411"/>
                  </a:cubicBezTo>
                  <a:cubicBezTo>
                    <a:pt x="2060" y="1584"/>
                    <a:pt x="2028" y="1787"/>
                    <a:pt x="1887" y="1913"/>
                  </a:cubicBezTo>
                  <a:cubicBezTo>
                    <a:pt x="1786" y="2004"/>
                    <a:pt x="1638" y="2063"/>
                    <a:pt x="1495" y="2063"/>
                  </a:cubicBezTo>
                  <a:cubicBezTo>
                    <a:pt x="1418" y="2063"/>
                    <a:pt x="1342" y="2046"/>
                    <a:pt x="1276" y="2007"/>
                  </a:cubicBezTo>
                  <a:cubicBezTo>
                    <a:pt x="1197" y="1960"/>
                    <a:pt x="1150" y="1929"/>
                    <a:pt x="1103" y="1866"/>
                  </a:cubicBezTo>
                  <a:cubicBezTo>
                    <a:pt x="1260" y="1850"/>
                    <a:pt x="1464" y="1834"/>
                    <a:pt x="1574" y="1725"/>
                  </a:cubicBezTo>
                  <a:cubicBezTo>
                    <a:pt x="1621" y="1678"/>
                    <a:pt x="1636" y="1584"/>
                    <a:pt x="1605" y="1537"/>
                  </a:cubicBezTo>
                  <a:cubicBezTo>
                    <a:pt x="1522" y="1417"/>
                    <a:pt x="1374" y="1373"/>
                    <a:pt x="1225" y="1373"/>
                  </a:cubicBezTo>
                  <a:cubicBezTo>
                    <a:pt x="1120" y="1373"/>
                    <a:pt x="1015" y="1395"/>
                    <a:pt x="931" y="1427"/>
                  </a:cubicBezTo>
                  <a:cubicBezTo>
                    <a:pt x="900" y="1427"/>
                    <a:pt x="884" y="1443"/>
                    <a:pt x="868" y="1443"/>
                  </a:cubicBezTo>
                  <a:cubicBezTo>
                    <a:pt x="806" y="1239"/>
                    <a:pt x="743" y="1019"/>
                    <a:pt x="617" y="847"/>
                  </a:cubicBezTo>
                  <a:cubicBezTo>
                    <a:pt x="602" y="847"/>
                    <a:pt x="586" y="831"/>
                    <a:pt x="570" y="831"/>
                  </a:cubicBezTo>
                  <a:cubicBezTo>
                    <a:pt x="727" y="753"/>
                    <a:pt x="884" y="690"/>
                    <a:pt x="1056" y="643"/>
                  </a:cubicBezTo>
                  <a:cubicBezTo>
                    <a:pt x="1276" y="581"/>
                    <a:pt x="1495" y="612"/>
                    <a:pt x="1652" y="392"/>
                  </a:cubicBezTo>
                  <a:cubicBezTo>
                    <a:pt x="1699" y="314"/>
                    <a:pt x="1668" y="204"/>
                    <a:pt x="1621" y="142"/>
                  </a:cubicBezTo>
                  <a:cubicBezTo>
                    <a:pt x="1537" y="37"/>
                    <a:pt x="1417" y="1"/>
                    <a:pt x="1288" y="1"/>
                  </a:cubicBezTo>
                  <a:close/>
                </a:path>
              </a:pathLst>
            </a:custGeom>
            <a:solidFill>
              <a:srgbClr val="9EB2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642;p59">
              <a:extLst>
                <a:ext uri="{FF2B5EF4-FFF2-40B4-BE49-F238E27FC236}">
                  <a16:creationId xmlns:a16="http://schemas.microsoft.com/office/drawing/2014/main" id="{6CF9E088-6568-453D-9C3A-A8B077E18514}"/>
                </a:ext>
              </a:extLst>
            </p:cNvPr>
            <p:cNvSpPr/>
            <p:nvPr/>
          </p:nvSpPr>
          <p:spPr>
            <a:xfrm>
              <a:off x="7943053" y="2149031"/>
              <a:ext cx="60029" cy="81113"/>
            </a:xfrm>
            <a:custGeom>
              <a:avLst/>
              <a:gdLst/>
              <a:ahLst/>
              <a:cxnLst/>
              <a:rect l="l" t="t" r="r" b="b"/>
              <a:pathLst>
                <a:path w="2588" h="3497" extrusionOk="0">
                  <a:moveTo>
                    <a:pt x="780" y="551"/>
                  </a:moveTo>
                  <a:cubicBezTo>
                    <a:pt x="857" y="551"/>
                    <a:pt x="924" y="563"/>
                    <a:pt x="968" y="592"/>
                  </a:cubicBezTo>
                  <a:cubicBezTo>
                    <a:pt x="1219" y="733"/>
                    <a:pt x="1171" y="1047"/>
                    <a:pt x="983" y="1219"/>
                  </a:cubicBezTo>
                  <a:cubicBezTo>
                    <a:pt x="983" y="1219"/>
                    <a:pt x="983" y="1203"/>
                    <a:pt x="983" y="1203"/>
                  </a:cubicBezTo>
                  <a:cubicBezTo>
                    <a:pt x="858" y="968"/>
                    <a:pt x="686" y="765"/>
                    <a:pt x="497" y="592"/>
                  </a:cubicBezTo>
                  <a:cubicBezTo>
                    <a:pt x="590" y="567"/>
                    <a:pt x="691" y="551"/>
                    <a:pt x="780" y="551"/>
                  </a:cubicBezTo>
                  <a:close/>
                  <a:moveTo>
                    <a:pt x="825" y="1"/>
                  </a:moveTo>
                  <a:cubicBezTo>
                    <a:pt x="730" y="1"/>
                    <a:pt x="635" y="15"/>
                    <a:pt x="545" y="44"/>
                  </a:cubicBezTo>
                  <a:cubicBezTo>
                    <a:pt x="356" y="91"/>
                    <a:pt x="247" y="185"/>
                    <a:pt x="184" y="310"/>
                  </a:cubicBezTo>
                  <a:cubicBezTo>
                    <a:pt x="165" y="286"/>
                    <a:pt x="139" y="275"/>
                    <a:pt x="114" y="275"/>
                  </a:cubicBezTo>
                  <a:cubicBezTo>
                    <a:pt x="57" y="275"/>
                    <a:pt x="1" y="328"/>
                    <a:pt x="12" y="404"/>
                  </a:cubicBezTo>
                  <a:cubicBezTo>
                    <a:pt x="27" y="467"/>
                    <a:pt x="43" y="545"/>
                    <a:pt x="59" y="624"/>
                  </a:cubicBezTo>
                  <a:cubicBezTo>
                    <a:pt x="43" y="639"/>
                    <a:pt x="43" y="671"/>
                    <a:pt x="27" y="686"/>
                  </a:cubicBezTo>
                  <a:cubicBezTo>
                    <a:pt x="12" y="749"/>
                    <a:pt x="43" y="780"/>
                    <a:pt x="90" y="796"/>
                  </a:cubicBezTo>
                  <a:cubicBezTo>
                    <a:pt x="278" y="1642"/>
                    <a:pt x="560" y="2473"/>
                    <a:pt x="811" y="3304"/>
                  </a:cubicBezTo>
                  <a:cubicBezTo>
                    <a:pt x="854" y="3439"/>
                    <a:pt x="964" y="3497"/>
                    <a:pt x="1075" y="3497"/>
                  </a:cubicBezTo>
                  <a:cubicBezTo>
                    <a:pt x="1247" y="3497"/>
                    <a:pt x="1420" y="3357"/>
                    <a:pt x="1344" y="3147"/>
                  </a:cubicBezTo>
                  <a:cubicBezTo>
                    <a:pt x="1203" y="2771"/>
                    <a:pt x="1062" y="2379"/>
                    <a:pt x="905" y="1987"/>
                  </a:cubicBezTo>
                  <a:lnTo>
                    <a:pt x="905" y="1987"/>
                  </a:lnTo>
                  <a:cubicBezTo>
                    <a:pt x="918" y="1991"/>
                    <a:pt x="929" y="1993"/>
                    <a:pt x="940" y="1993"/>
                  </a:cubicBezTo>
                  <a:cubicBezTo>
                    <a:pt x="970" y="1993"/>
                    <a:pt x="996" y="1979"/>
                    <a:pt x="1030" y="1956"/>
                  </a:cubicBezTo>
                  <a:cubicBezTo>
                    <a:pt x="1030" y="1956"/>
                    <a:pt x="1046" y="1940"/>
                    <a:pt x="1062" y="1924"/>
                  </a:cubicBezTo>
                  <a:cubicBezTo>
                    <a:pt x="1407" y="1956"/>
                    <a:pt x="1704" y="2081"/>
                    <a:pt x="2049" y="2175"/>
                  </a:cubicBezTo>
                  <a:cubicBezTo>
                    <a:pt x="2078" y="2183"/>
                    <a:pt x="2105" y="2187"/>
                    <a:pt x="2132" y="2187"/>
                  </a:cubicBezTo>
                  <a:cubicBezTo>
                    <a:pt x="2427" y="2187"/>
                    <a:pt x="2588" y="1738"/>
                    <a:pt x="2300" y="1580"/>
                  </a:cubicBezTo>
                  <a:cubicBezTo>
                    <a:pt x="2096" y="1454"/>
                    <a:pt x="1877" y="1392"/>
                    <a:pt x="1657" y="1345"/>
                  </a:cubicBezTo>
                  <a:cubicBezTo>
                    <a:pt x="1814" y="968"/>
                    <a:pt x="1751" y="498"/>
                    <a:pt x="1422" y="216"/>
                  </a:cubicBezTo>
                  <a:cubicBezTo>
                    <a:pt x="1259" y="74"/>
                    <a:pt x="1042" y="1"/>
                    <a:pt x="825" y="1"/>
                  </a:cubicBezTo>
                  <a:close/>
                </a:path>
              </a:pathLst>
            </a:custGeom>
            <a:solidFill>
              <a:srgbClr val="9EB2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776725220"/>
      </p:ext>
    </p:extLst>
  </p:cSld>
  <p:clrMapOvr>
    <a:masterClrMapping/>
  </p:clrMapOvr>
  <p:transition spd="slow">
    <p:randomBa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43"/>
        <p:cNvGrpSpPr/>
        <p:nvPr/>
      </p:nvGrpSpPr>
      <p:grpSpPr>
        <a:xfrm>
          <a:off x="0" y="0"/>
          <a:ext cx="0" cy="0"/>
          <a:chOff x="0" y="0"/>
          <a:chExt cx="0" cy="0"/>
        </a:xfrm>
      </p:grpSpPr>
      <p:grpSp>
        <p:nvGrpSpPr>
          <p:cNvPr id="1244" name="Google Shape;1244;p40"/>
          <p:cNvGrpSpPr/>
          <p:nvPr/>
        </p:nvGrpSpPr>
        <p:grpSpPr>
          <a:xfrm rot="683906">
            <a:off x="5637233" y="1449451"/>
            <a:ext cx="2334292" cy="2244899"/>
            <a:chOff x="1857000" y="3245400"/>
            <a:chExt cx="1233825" cy="1186575"/>
          </a:xfrm>
        </p:grpSpPr>
        <p:sp>
          <p:nvSpPr>
            <p:cNvPr id="1245" name="Google Shape;1245;p40"/>
            <p:cNvSpPr/>
            <p:nvPr/>
          </p:nvSpPr>
          <p:spPr>
            <a:xfrm>
              <a:off x="2513000" y="4148825"/>
              <a:ext cx="463125" cy="272250"/>
            </a:xfrm>
            <a:custGeom>
              <a:avLst/>
              <a:gdLst/>
              <a:ahLst/>
              <a:cxnLst/>
              <a:rect l="l" t="t" r="r" b="b"/>
              <a:pathLst>
                <a:path w="18525" h="10890" extrusionOk="0">
                  <a:moveTo>
                    <a:pt x="12728" y="1"/>
                  </a:moveTo>
                  <a:cubicBezTo>
                    <a:pt x="12377" y="28"/>
                    <a:pt x="11899" y="1641"/>
                    <a:pt x="11664" y="2065"/>
                  </a:cubicBezTo>
                  <a:cubicBezTo>
                    <a:pt x="10979" y="3318"/>
                    <a:pt x="10015" y="4435"/>
                    <a:pt x="9005" y="5418"/>
                  </a:cubicBezTo>
                  <a:cubicBezTo>
                    <a:pt x="6527" y="7843"/>
                    <a:pt x="3263" y="9754"/>
                    <a:pt x="0" y="10889"/>
                  </a:cubicBezTo>
                  <a:cubicBezTo>
                    <a:pt x="5192" y="10331"/>
                    <a:pt x="10556" y="9114"/>
                    <a:pt x="15144" y="6626"/>
                  </a:cubicBezTo>
                  <a:cubicBezTo>
                    <a:pt x="16685" y="5788"/>
                    <a:pt x="17578" y="5409"/>
                    <a:pt x="18524" y="4066"/>
                  </a:cubicBezTo>
                  <a:cubicBezTo>
                    <a:pt x="17623" y="3976"/>
                    <a:pt x="17064" y="3038"/>
                    <a:pt x="16189" y="2651"/>
                  </a:cubicBezTo>
                  <a:cubicBezTo>
                    <a:pt x="15928" y="2543"/>
                    <a:pt x="12728" y="1"/>
                    <a:pt x="127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40"/>
            <p:cNvSpPr/>
            <p:nvPr/>
          </p:nvSpPr>
          <p:spPr>
            <a:xfrm>
              <a:off x="2508725" y="4143800"/>
              <a:ext cx="474150" cy="281125"/>
            </a:xfrm>
            <a:custGeom>
              <a:avLst/>
              <a:gdLst/>
              <a:ahLst/>
              <a:cxnLst/>
              <a:rect l="l" t="t" r="r" b="b"/>
              <a:pathLst>
                <a:path w="18966" h="11245" extrusionOk="0">
                  <a:moveTo>
                    <a:pt x="12884" y="443"/>
                  </a:moveTo>
                  <a:lnTo>
                    <a:pt x="14486" y="1707"/>
                  </a:lnTo>
                  <a:lnTo>
                    <a:pt x="15351" y="2383"/>
                  </a:lnTo>
                  <a:lnTo>
                    <a:pt x="15793" y="2716"/>
                  </a:lnTo>
                  <a:lnTo>
                    <a:pt x="16018" y="2879"/>
                  </a:lnTo>
                  <a:lnTo>
                    <a:pt x="16135" y="2960"/>
                  </a:lnTo>
                  <a:lnTo>
                    <a:pt x="16198" y="2996"/>
                  </a:lnTo>
                  <a:lnTo>
                    <a:pt x="16225" y="3023"/>
                  </a:lnTo>
                  <a:lnTo>
                    <a:pt x="16279" y="3050"/>
                  </a:lnTo>
                  <a:cubicBezTo>
                    <a:pt x="16469" y="3131"/>
                    <a:pt x="16649" y="3248"/>
                    <a:pt x="16820" y="3393"/>
                  </a:cubicBezTo>
                  <a:cubicBezTo>
                    <a:pt x="16991" y="3528"/>
                    <a:pt x="17163" y="3681"/>
                    <a:pt x="17334" y="3834"/>
                  </a:cubicBezTo>
                  <a:cubicBezTo>
                    <a:pt x="17514" y="3987"/>
                    <a:pt x="17703" y="4141"/>
                    <a:pt x="17920" y="4267"/>
                  </a:cubicBezTo>
                  <a:cubicBezTo>
                    <a:pt x="18030" y="4333"/>
                    <a:pt x="18147" y="4389"/>
                    <a:pt x="18270" y="4431"/>
                  </a:cubicBezTo>
                  <a:lnTo>
                    <a:pt x="18270" y="4431"/>
                  </a:lnTo>
                  <a:cubicBezTo>
                    <a:pt x="18099" y="4651"/>
                    <a:pt x="17917" y="4859"/>
                    <a:pt x="17713" y="5051"/>
                  </a:cubicBezTo>
                  <a:cubicBezTo>
                    <a:pt x="17424" y="5321"/>
                    <a:pt x="17100" y="5565"/>
                    <a:pt x="16757" y="5790"/>
                  </a:cubicBezTo>
                  <a:cubicBezTo>
                    <a:pt x="16415" y="6007"/>
                    <a:pt x="16045" y="6214"/>
                    <a:pt x="15684" y="6412"/>
                  </a:cubicBezTo>
                  <a:cubicBezTo>
                    <a:pt x="15315" y="6619"/>
                    <a:pt x="14945" y="6818"/>
                    <a:pt x="14585" y="7016"/>
                  </a:cubicBezTo>
                  <a:cubicBezTo>
                    <a:pt x="13106" y="7791"/>
                    <a:pt x="11547" y="8413"/>
                    <a:pt x="9961" y="8927"/>
                  </a:cubicBezTo>
                  <a:cubicBezTo>
                    <a:pt x="8374" y="9450"/>
                    <a:pt x="6752" y="9846"/>
                    <a:pt x="5111" y="10180"/>
                  </a:cubicBezTo>
                  <a:cubicBezTo>
                    <a:pt x="3896" y="10420"/>
                    <a:pt x="2671" y="10616"/>
                    <a:pt x="1444" y="10775"/>
                  </a:cubicBezTo>
                  <a:lnTo>
                    <a:pt x="1444" y="10775"/>
                  </a:lnTo>
                  <a:cubicBezTo>
                    <a:pt x="2382" y="10395"/>
                    <a:pt x="3302" y="9962"/>
                    <a:pt x="4192" y="9477"/>
                  </a:cubicBezTo>
                  <a:cubicBezTo>
                    <a:pt x="5463" y="8783"/>
                    <a:pt x="6670" y="7981"/>
                    <a:pt x="7806" y="7070"/>
                  </a:cubicBezTo>
                  <a:cubicBezTo>
                    <a:pt x="8933" y="6160"/>
                    <a:pt x="9979" y="5150"/>
                    <a:pt x="10898" y="4005"/>
                  </a:cubicBezTo>
                  <a:cubicBezTo>
                    <a:pt x="11123" y="3726"/>
                    <a:pt x="11340" y="3429"/>
                    <a:pt x="11538" y="3122"/>
                  </a:cubicBezTo>
                  <a:cubicBezTo>
                    <a:pt x="11646" y="2969"/>
                    <a:pt x="11736" y="2816"/>
                    <a:pt x="11835" y="2662"/>
                  </a:cubicBezTo>
                  <a:cubicBezTo>
                    <a:pt x="11881" y="2581"/>
                    <a:pt x="11926" y="2500"/>
                    <a:pt x="11971" y="2419"/>
                  </a:cubicBezTo>
                  <a:lnTo>
                    <a:pt x="12007" y="2356"/>
                  </a:lnTo>
                  <a:lnTo>
                    <a:pt x="12043" y="2293"/>
                  </a:lnTo>
                  <a:cubicBezTo>
                    <a:pt x="12061" y="2248"/>
                    <a:pt x="12079" y="2203"/>
                    <a:pt x="12097" y="2158"/>
                  </a:cubicBezTo>
                  <a:cubicBezTo>
                    <a:pt x="12241" y="1824"/>
                    <a:pt x="12367" y="1482"/>
                    <a:pt x="12502" y="1157"/>
                  </a:cubicBezTo>
                  <a:cubicBezTo>
                    <a:pt x="12575" y="995"/>
                    <a:pt x="12647" y="833"/>
                    <a:pt x="12728" y="688"/>
                  </a:cubicBezTo>
                  <a:cubicBezTo>
                    <a:pt x="12764" y="616"/>
                    <a:pt x="12809" y="544"/>
                    <a:pt x="12854" y="481"/>
                  </a:cubicBezTo>
                  <a:cubicBezTo>
                    <a:pt x="12863" y="468"/>
                    <a:pt x="12874" y="455"/>
                    <a:pt x="12884" y="443"/>
                  </a:cubicBezTo>
                  <a:close/>
                  <a:moveTo>
                    <a:pt x="12906" y="1"/>
                  </a:moveTo>
                  <a:cubicBezTo>
                    <a:pt x="12897" y="1"/>
                    <a:pt x="12889" y="2"/>
                    <a:pt x="12881" y="3"/>
                  </a:cubicBezTo>
                  <a:cubicBezTo>
                    <a:pt x="12755" y="21"/>
                    <a:pt x="12701" y="75"/>
                    <a:pt x="12647" y="120"/>
                  </a:cubicBezTo>
                  <a:cubicBezTo>
                    <a:pt x="12602" y="157"/>
                    <a:pt x="12566" y="202"/>
                    <a:pt x="12539" y="247"/>
                  </a:cubicBezTo>
                  <a:cubicBezTo>
                    <a:pt x="12475" y="337"/>
                    <a:pt x="12421" y="418"/>
                    <a:pt x="12376" y="499"/>
                  </a:cubicBezTo>
                  <a:cubicBezTo>
                    <a:pt x="12286" y="670"/>
                    <a:pt x="12214" y="842"/>
                    <a:pt x="12142" y="1004"/>
                  </a:cubicBezTo>
                  <a:cubicBezTo>
                    <a:pt x="12007" y="1346"/>
                    <a:pt x="11881" y="1689"/>
                    <a:pt x="11745" y="2013"/>
                  </a:cubicBezTo>
                  <a:lnTo>
                    <a:pt x="11691" y="2122"/>
                  </a:lnTo>
                  <a:lnTo>
                    <a:pt x="11673" y="2176"/>
                  </a:lnTo>
                  <a:lnTo>
                    <a:pt x="11637" y="2239"/>
                  </a:lnTo>
                  <a:cubicBezTo>
                    <a:pt x="11592" y="2311"/>
                    <a:pt x="11556" y="2392"/>
                    <a:pt x="11502" y="2464"/>
                  </a:cubicBezTo>
                  <a:cubicBezTo>
                    <a:pt x="11421" y="2617"/>
                    <a:pt x="11322" y="2771"/>
                    <a:pt x="11222" y="2915"/>
                  </a:cubicBezTo>
                  <a:cubicBezTo>
                    <a:pt x="11033" y="3212"/>
                    <a:pt x="10826" y="3501"/>
                    <a:pt x="10601" y="3780"/>
                  </a:cubicBezTo>
                  <a:cubicBezTo>
                    <a:pt x="9717" y="4889"/>
                    <a:pt x="8690" y="5898"/>
                    <a:pt x="7590" y="6800"/>
                  </a:cubicBezTo>
                  <a:cubicBezTo>
                    <a:pt x="6472" y="7701"/>
                    <a:pt x="5282" y="8503"/>
                    <a:pt x="4029" y="9188"/>
                  </a:cubicBezTo>
                  <a:cubicBezTo>
                    <a:pt x="2776" y="9883"/>
                    <a:pt x="1469" y="10459"/>
                    <a:pt x="117" y="10937"/>
                  </a:cubicBezTo>
                  <a:cubicBezTo>
                    <a:pt x="45" y="10964"/>
                    <a:pt x="0" y="11027"/>
                    <a:pt x="9" y="11108"/>
                  </a:cubicBezTo>
                  <a:cubicBezTo>
                    <a:pt x="18" y="11184"/>
                    <a:pt x="89" y="11244"/>
                    <a:pt x="172" y="11244"/>
                  </a:cubicBezTo>
                  <a:cubicBezTo>
                    <a:pt x="178" y="11244"/>
                    <a:pt x="184" y="11244"/>
                    <a:pt x="189" y="11244"/>
                  </a:cubicBezTo>
                  <a:cubicBezTo>
                    <a:pt x="1857" y="11063"/>
                    <a:pt x="3525" y="10820"/>
                    <a:pt x="5174" y="10486"/>
                  </a:cubicBezTo>
                  <a:cubicBezTo>
                    <a:pt x="6824" y="10153"/>
                    <a:pt x="8455" y="9747"/>
                    <a:pt x="10060" y="9225"/>
                  </a:cubicBezTo>
                  <a:cubicBezTo>
                    <a:pt x="10456" y="9089"/>
                    <a:pt x="10862" y="8963"/>
                    <a:pt x="11250" y="8810"/>
                  </a:cubicBezTo>
                  <a:lnTo>
                    <a:pt x="11844" y="8594"/>
                  </a:lnTo>
                  <a:lnTo>
                    <a:pt x="12430" y="8359"/>
                  </a:lnTo>
                  <a:cubicBezTo>
                    <a:pt x="12818" y="8206"/>
                    <a:pt x="13206" y="8026"/>
                    <a:pt x="13593" y="7863"/>
                  </a:cubicBezTo>
                  <a:lnTo>
                    <a:pt x="14170" y="7593"/>
                  </a:lnTo>
                  <a:cubicBezTo>
                    <a:pt x="14359" y="7503"/>
                    <a:pt x="14549" y="7422"/>
                    <a:pt x="14738" y="7323"/>
                  </a:cubicBezTo>
                  <a:cubicBezTo>
                    <a:pt x="15117" y="7133"/>
                    <a:pt x="15495" y="6944"/>
                    <a:pt x="15865" y="6755"/>
                  </a:cubicBezTo>
                  <a:cubicBezTo>
                    <a:pt x="16234" y="6556"/>
                    <a:pt x="16613" y="6367"/>
                    <a:pt x="16982" y="6151"/>
                  </a:cubicBezTo>
                  <a:cubicBezTo>
                    <a:pt x="17352" y="5934"/>
                    <a:pt x="17713" y="5691"/>
                    <a:pt x="18037" y="5394"/>
                  </a:cubicBezTo>
                  <a:cubicBezTo>
                    <a:pt x="18362" y="5096"/>
                    <a:pt x="18650" y="4763"/>
                    <a:pt x="18902" y="4420"/>
                  </a:cubicBezTo>
                  <a:cubicBezTo>
                    <a:pt x="18929" y="4384"/>
                    <a:pt x="18947" y="4339"/>
                    <a:pt x="18947" y="4303"/>
                  </a:cubicBezTo>
                  <a:cubicBezTo>
                    <a:pt x="18965" y="4159"/>
                    <a:pt x="18866" y="4042"/>
                    <a:pt x="18731" y="4023"/>
                  </a:cubicBezTo>
                  <a:lnTo>
                    <a:pt x="18722" y="4023"/>
                  </a:lnTo>
                  <a:cubicBezTo>
                    <a:pt x="18533" y="3996"/>
                    <a:pt x="18352" y="3924"/>
                    <a:pt x="18172" y="3825"/>
                  </a:cubicBezTo>
                  <a:cubicBezTo>
                    <a:pt x="18001" y="3726"/>
                    <a:pt x="17821" y="3600"/>
                    <a:pt x="17640" y="3456"/>
                  </a:cubicBezTo>
                  <a:cubicBezTo>
                    <a:pt x="17460" y="3320"/>
                    <a:pt x="17280" y="3176"/>
                    <a:pt x="17082" y="3032"/>
                  </a:cubicBezTo>
                  <a:cubicBezTo>
                    <a:pt x="16892" y="2897"/>
                    <a:pt x="16685" y="2762"/>
                    <a:pt x="16451" y="2662"/>
                  </a:cubicBezTo>
                  <a:lnTo>
                    <a:pt x="16415" y="2644"/>
                  </a:lnTo>
                  <a:lnTo>
                    <a:pt x="16360" y="2608"/>
                  </a:lnTo>
                  <a:lnTo>
                    <a:pt x="16261" y="2536"/>
                  </a:lnTo>
                  <a:lnTo>
                    <a:pt x="16036" y="2374"/>
                  </a:lnTo>
                  <a:lnTo>
                    <a:pt x="15603" y="2049"/>
                  </a:lnTo>
                  <a:lnTo>
                    <a:pt x="14738" y="1391"/>
                  </a:lnTo>
                  <a:lnTo>
                    <a:pt x="13025" y="48"/>
                  </a:lnTo>
                  <a:lnTo>
                    <a:pt x="13016" y="39"/>
                  </a:lnTo>
                  <a:cubicBezTo>
                    <a:pt x="12987" y="17"/>
                    <a:pt x="12945" y="1"/>
                    <a:pt x="12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40"/>
            <p:cNvSpPr/>
            <p:nvPr/>
          </p:nvSpPr>
          <p:spPr>
            <a:xfrm>
              <a:off x="1867600" y="3249925"/>
              <a:ext cx="1223225" cy="1178125"/>
            </a:xfrm>
            <a:custGeom>
              <a:avLst/>
              <a:gdLst/>
              <a:ahLst/>
              <a:cxnLst/>
              <a:rect l="l" t="t" r="r" b="b"/>
              <a:pathLst>
                <a:path w="48929" h="47125" extrusionOk="0">
                  <a:moveTo>
                    <a:pt x="2615" y="0"/>
                  </a:moveTo>
                  <a:cubicBezTo>
                    <a:pt x="1335" y="7617"/>
                    <a:pt x="541" y="15315"/>
                    <a:pt x="316" y="23049"/>
                  </a:cubicBezTo>
                  <a:cubicBezTo>
                    <a:pt x="82" y="30638"/>
                    <a:pt x="803" y="38291"/>
                    <a:pt x="100" y="45863"/>
                  </a:cubicBezTo>
                  <a:cubicBezTo>
                    <a:pt x="100" y="45944"/>
                    <a:pt x="55" y="45998"/>
                    <a:pt x="1" y="46025"/>
                  </a:cubicBezTo>
                  <a:cubicBezTo>
                    <a:pt x="5231" y="46886"/>
                    <a:pt x="10526" y="47124"/>
                    <a:pt x="15820" y="47124"/>
                  </a:cubicBezTo>
                  <a:cubicBezTo>
                    <a:pt x="17678" y="47124"/>
                    <a:pt x="19536" y="47095"/>
                    <a:pt x="21391" y="47053"/>
                  </a:cubicBezTo>
                  <a:cubicBezTo>
                    <a:pt x="22815" y="47017"/>
                    <a:pt x="24257" y="46963"/>
                    <a:pt x="25708" y="46863"/>
                  </a:cubicBezTo>
                  <a:cubicBezTo>
                    <a:pt x="31351" y="45601"/>
                    <a:pt x="37354" y="42402"/>
                    <a:pt x="38589" y="36633"/>
                  </a:cubicBezTo>
                  <a:cubicBezTo>
                    <a:pt x="38618" y="36502"/>
                    <a:pt x="38725" y="36441"/>
                    <a:pt x="38838" y="36441"/>
                  </a:cubicBezTo>
                  <a:cubicBezTo>
                    <a:pt x="38935" y="36441"/>
                    <a:pt x="39036" y="36486"/>
                    <a:pt x="39094" y="36570"/>
                  </a:cubicBezTo>
                  <a:cubicBezTo>
                    <a:pt x="40374" y="38517"/>
                    <a:pt x="42222" y="39634"/>
                    <a:pt x="44502" y="39941"/>
                  </a:cubicBezTo>
                  <a:cubicBezTo>
                    <a:pt x="47396" y="35452"/>
                    <a:pt x="47197" y="28520"/>
                    <a:pt x="47585" y="23599"/>
                  </a:cubicBezTo>
                  <a:cubicBezTo>
                    <a:pt x="48135" y="16631"/>
                    <a:pt x="48928" y="9645"/>
                    <a:pt x="48468" y="2668"/>
                  </a:cubicBezTo>
                  <a:cubicBezTo>
                    <a:pt x="33280" y="54"/>
                    <a:pt x="17929" y="1352"/>
                    <a:pt x="2642" y="9"/>
                  </a:cubicBezTo>
                  <a:cubicBezTo>
                    <a:pt x="2633" y="0"/>
                    <a:pt x="2624" y="0"/>
                    <a:pt x="261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40"/>
            <p:cNvSpPr/>
            <p:nvPr/>
          </p:nvSpPr>
          <p:spPr>
            <a:xfrm>
              <a:off x="1857000" y="3245400"/>
              <a:ext cx="1232000" cy="1186575"/>
            </a:xfrm>
            <a:custGeom>
              <a:avLst/>
              <a:gdLst/>
              <a:ahLst/>
              <a:cxnLst/>
              <a:rect l="l" t="t" r="r" b="b"/>
              <a:pathLst>
                <a:path w="49280" h="47463" extrusionOk="0">
                  <a:moveTo>
                    <a:pt x="3133" y="33"/>
                  </a:moveTo>
                  <a:lnTo>
                    <a:pt x="3147" y="37"/>
                  </a:lnTo>
                  <a:cubicBezTo>
                    <a:pt x="3142" y="37"/>
                    <a:pt x="3138" y="35"/>
                    <a:pt x="3133" y="33"/>
                  </a:cubicBezTo>
                  <a:close/>
                  <a:moveTo>
                    <a:pt x="3174" y="372"/>
                  </a:moveTo>
                  <a:cubicBezTo>
                    <a:pt x="10770" y="1029"/>
                    <a:pt x="18401" y="1047"/>
                    <a:pt x="26015" y="1227"/>
                  </a:cubicBezTo>
                  <a:cubicBezTo>
                    <a:pt x="29837" y="1317"/>
                    <a:pt x="33668" y="1443"/>
                    <a:pt x="37481" y="1714"/>
                  </a:cubicBezTo>
                  <a:lnTo>
                    <a:pt x="40338" y="1948"/>
                  </a:lnTo>
                  <a:lnTo>
                    <a:pt x="43187" y="2245"/>
                  </a:lnTo>
                  <a:lnTo>
                    <a:pt x="46026" y="2606"/>
                  </a:lnTo>
                  <a:cubicBezTo>
                    <a:pt x="46927" y="2750"/>
                    <a:pt x="47829" y="2867"/>
                    <a:pt x="48739" y="2985"/>
                  </a:cubicBezTo>
                  <a:cubicBezTo>
                    <a:pt x="48730" y="3354"/>
                    <a:pt x="48730" y="3697"/>
                    <a:pt x="48739" y="4048"/>
                  </a:cubicBezTo>
                  <a:lnTo>
                    <a:pt x="48766" y="5211"/>
                  </a:lnTo>
                  <a:cubicBezTo>
                    <a:pt x="48784" y="5995"/>
                    <a:pt x="48793" y="6779"/>
                    <a:pt x="48784" y="7564"/>
                  </a:cubicBezTo>
                  <a:cubicBezTo>
                    <a:pt x="48766" y="9132"/>
                    <a:pt x="48721" y="10700"/>
                    <a:pt x="48631" y="12269"/>
                  </a:cubicBezTo>
                  <a:cubicBezTo>
                    <a:pt x="48478" y="15415"/>
                    <a:pt x="48207" y="18542"/>
                    <a:pt x="47955" y="21688"/>
                  </a:cubicBezTo>
                  <a:cubicBezTo>
                    <a:pt x="47892" y="22473"/>
                    <a:pt x="47829" y="23257"/>
                    <a:pt x="47775" y="24041"/>
                  </a:cubicBezTo>
                  <a:cubicBezTo>
                    <a:pt x="47721" y="24834"/>
                    <a:pt x="47676" y="25618"/>
                    <a:pt x="47639" y="26403"/>
                  </a:cubicBezTo>
                  <a:cubicBezTo>
                    <a:pt x="47558" y="27980"/>
                    <a:pt x="47486" y="29548"/>
                    <a:pt x="47333" y="31108"/>
                  </a:cubicBezTo>
                  <a:cubicBezTo>
                    <a:pt x="47180" y="32667"/>
                    <a:pt x="46954" y="34218"/>
                    <a:pt x="46567" y="35732"/>
                  </a:cubicBezTo>
                  <a:cubicBezTo>
                    <a:pt x="46188" y="37213"/>
                    <a:pt x="45645" y="38651"/>
                    <a:pt x="44846" y="39944"/>
                  </a:cubicBezTo>
                  <a:lnTo>
                    <a:pt x="44846" y="39944"/>
                  </a:lnTo>
                  <a:cubicBezTo>
                    <a:pt x="43883" y="39803"/>
                    <a:pt x="42948" y="39509"/>
                    <a:pt x="42105" y="39022"/>
                  </a:cubicBezTo>
                  <a:cubicBezTo>
                    <a:pt x="41240" y="38526"/>
                    <a:pt x="40482" y="37832"/>
                    <a:pt x="39887" y="37021"/>
                  </a:cubicBezTo>
                  <a:lnTo>
                    <a:pt x="39671" y="36714"/>
                  </a:lnTo>
                  <a:lnTo>
                    <a:pt x="39644" y="36669"/>
                  </a:lnTo>
                  <a:cubicBezTo>
                    <a:pt x="39635" y="36660"/>
                    <a:pt x="39617" y="36633"/>
                    <a:pt x="39608" y="36615"/>
                  </a:cubicBezTo>
                  <a:cubicBezTo>
                    <a:pt x="39572" y="36579"/>
                    <a:pt x="39527" y="36552"/>
                    <a:pt x="39491" y="36525"/>
                  </a:cubicBezTo>
                  <a:cubicBezTo>
                    <a:pt x="39416" y="36488"/>
                    <a:pt x="39341" y="36469"/>
                    <a:pt x="39260" y="36469"/>
                  </a:cubicBezTo>
                  <a:cubicBezTo>
                    <a:pt x="39244" y="36469"/>
                    <a:pt x="39228" y="36470"/>
                    <a:pt x="39211" y="36471"/>
                  </a:cubicBezTo>
                  <a:cubicBezTo>
                    <a:pt x="39112" y="36480"/>
                    <a:pt x="39013" y="36534"/>
                    <a:pt x="38941" y="36615"/>
                  </a:cubicBezTo>
                  <a:cubicBezTo>
                    <a:pt x="38905" y="36660"/>
                    <a:pt x="38887" y="36705"/>
                    <a:pt x="38869" y="36760"/>
                  </a:cubicBezTo>
                  <a:cubicBezTo>
                    <a:pt x="38860" y="36787"/>
                    <a:pt x="38860" y="36796"/>
                    <a:pt x="38860" y="36814"/>
                  </a:cubicBezTo>
                  <a:lnTo>
                    <a:pt x="38842" y="36859"/>
                  </a:lnTo>
                  <a:lnTo>
                    <a:pt x="38761" y="37228"/>
                  </a:lnTo>
                  <a:cubicBezTo>
                    <a:pt x="38626" y="37715"/>
                    <a:pt x="38463" y="38193"/>
                    <a:pt x="38256" y="38652"/>
                  </a:cubicBezTo>
                  <a:cubicBezTo>
                    <a:pt x="38058" y="39112"/>
                    <a:pt x="37823" y="39563"/>
                    <a:pt x="37544" y="39987"/>
                  </a:cubicBezTo>
                  <a:cubicBezTo>
                    <a:pt x="37273" y="40410"/>
                    <a:pt x="36976" y="40825"/>
                    <a:pt x="36652" y="41203"/>
                  </a:cubicBezTo>
                  <a:cubicBezTo>
                    <a:pt x="35344" y="42754"/>
                    <a:pt x="33650" y="43953"/>
                    <a:pt x="31838" y="44872"/>
                  </a:cubicBezTo>
                  <a:cubicBezTo>
                    <a:pt x="30026" y="45782"/>
                    <a:pt x="28079" y="46449"/>
                    <a:pt x="26096" y="46891"/>
                  </a:cubicBezTo>
                  <a:lnTo>
                    <a:pt x="26123" y="46891"/>
                  </a:lnTo>
                  <a:cubicBezTo>
                    <a:pt x="23978" y="46972"/>
                    <a:pt x="21842" y="47098"/>
                    <a:pt x="19687" y="47117"/>
                  </a:cubicBezTo>
                  <a:cubicBezTo>
                    <a:pt x="18556" y="47136"/>
                    <a:pt x="17424" y="47147"/>
                    <a:pt x="16292" y="47147"/>
                  </a:cubicBezTo>
                  <a:cubicBezTo>
                    <a:pt x="15279" y="47147"/>
                    <a:pt x="14265" y="47138"/>
                    <a:pt x="13251" y="47117"/>
                  </a:cubicBezTo>
                  <a:cubicBezTo>
                    <a:pt x="11106" y="47071"/>
                    <a:pt x="8970" y="46981"/>
                    <a:pt x="6833" y="46810"/>
                  </a:cubicBezTo>
                  <a:cubicBezTo>
                    <a:pt x="4777" y="46645"/>
                    <a:pt x="2720" y="46413"/>
                    <a:pt x="687" y="46091"/>
                  </a:cubicBezTo>
                  <a:lnTo>
                    <a:pt x="687" y="46091"/>
                  </a:lnTo>
                  <a:cubicBezTo>
                    <a:pt x="694" y="46042"/>
                    <a:pt x="686" y="46024"/>
                    <a:pt x="695" y="45990"/>
                  </a:cubicBezTo>
                  <a:lnTo>
                    <a:pt x="704" y="45900"/>
                  </a:lnTo>
                  <a:lnTo>
                    <a:pt x="731" y="45539"/>
                  </a:lnTo>
                  <a:lnTo>
                    <a:pt x="785" y="44818"/>
                  </a:lnTo>
                  <a:cubicBezTo>
                    <a:pt x="830" y="44340"/>
                    <a:pt x="848" y="43853"/>
                    <a:pt x="884" y="43376"/>
                  </a:cubicBezTo>
                  <a:cubicBezTo>
                    <a:pt x="902" y="42898"/>
                    <a:pt x="920" y="42411"/>
                    <a:pt x="947" y="41934"/>
                  </a:cubicBezTo>
                  <a:lnTo>
                    <a:pt x="983" y="40482"/>
                  </a:lnTo>
                  <a:cubicBezTo>
                    <a:pt x="1020" y="38553"/>
                    <a:pt x="1001" y="36624"/>
                    <a:pt x="974" y="34704"/>
                  </a:cubicBezTo>
                  <a:cubicBezTo>
                    <a:pt x="911" y="30846"/>
                    <a:pt x="785" y="26998"/>
                    <a:pt x="902" y="23158"/>
                  </a:cubicBezTo>
                  <a:cubicBezTo>
                    <a:pt x="1135" y="15524"/>
                    <a:pt x="1919" y="7908"/>
                    <a:pt x="3174" y="372"/>
                  </a:cubicBezTo>
                  <a:close/>
                  <a:moveTo>
                    <a:pt x="2894" y="1"/>
                  </a:moveTo>
                  <a:lnTo>
                    <a:pt x="2867" y="145"/>
                  </a:lnTo>
                  <a:cubicBezTo>
                    <a:pt x="1587" y="7753"/>
                    <a:pt x="803" y="15442"/>
                    <a:pt x="569" y="23149"/>
                  </a:cubicBezTo>
                  <a:cubicBezTo>
                    <a:pt x="452" y="27007"/>
                    <a:pt x="578" y="30855"/>
                    <a:pt x="641" y="34704"/>
                  </a:cubicBezTo>
                  <a:cubicBezTo>
                    <a:pt x="677" y="36633"/>
                    <a:pt x="695" y="38553"/>
                    <a:pt x="659" y="40473"/>
                  </a:cubicBezTo>
                  <a:lnTo>
                    <a:pt x="614" y="41916"/>
                  </a:lnTo>
                  <a:cubicBezTo>
                    <a:pt x="596" y="42402"/>
                    <a:pt x="578" y="42880"/>
                    <a:pt x="551" y="43358"/>
                  </a:cubicBezTo>
                  <a:cubicBezTo>
                    <a:pt x="524" y="43835"/>
                    <a:pt x="506" y="44313"/>
                    <a:pt x="461" y="44800"/>
                  </a:cubicBezTo>
                  <a:lnTo>
                    <a:pt x="407" y="45512"/>
                  </a:lnTo>
                  <a:lnTo>
                    <a:pt x="380" y="45873"/>
                  </a:lnTo>
                  <a:lnTo>
                    <a:pt x="361" y="46035"/>
                  </a:lnTo>
                  <a:cubicBezTo>
                    <a:pt x="361" y="46053"/>
                    <a:pt x="361" y="46062"/>
                    <a:pt x="334" y="46071"/>
                  </a:cubicBezTo>
                  <a:lnTo>
                    <a:pt x="1" y="46305"/>
                  </a:lnTo>
                  <a:lnTo>
                    <a:pt x="398" y="46368"/>
                  </a:lnTo>
                  <a:cubicBezTo>
                    <a:pt x="2525" y="46711"/>
                    <a:pt x="4661" y="46963"/>
                    <a:pt x="6806" y="47135"/>
                  </a:cubicBezTo>
                  <a:cubicBezTo>
                    <a:pt x="8952" y="47306"/>
                    <a:pt x="11097" y="47387"/>
                    <a:pt x="13251" y="47432"/>
                  </a:cubicBezTo>
                  <a:cubicBezTo>
                    <a:pt x="14265" y="47453"/>
                    <a:pt x="15281" y="47463"/>
                    <a:pt x="16296" y="47463"/>
                  </a:cubicBezTo>
                  <a:cubicBezTo>
                    <a:pt x="17430" y="47463"/>
                    <a:pt x="18565" y="47451"/>
                    <a:pt x="19696" y="47432"/>
                  </a:cubicBezTo>
                  <a:cubicBezTo>
                    <a:pt x="21842" y="47414"/>
                    <a:pt x="23996" y="47288"/>
                    <a:pt x="26141" y="47207"/>
                  </a:cubicBezTo>
                  <a:lnTo>
                    <a:pt x="26150" y="47207"/>
                  </a:lnTo>
                  <a:lnTo>
                    <a:pt x="26168" y="47198"/>
                  </a:lnTo>
                  <a:cubicBezTo>
                    <a:pt x="28178" y="46747"/>
                    <a:pt x="30143" y="46080"/>
                    <a:pt x="31982" y="45151"/>
                  </a:cubicBezTo>
                  <a:cubicBezTo>
                    <a:pt x="33821" y="44214"/>
                    <a:pt x="35543" y="42997"/>
                    <a:pt x="36886" y="41411"/>
                  </a:cubicBezTo>
                  <a:cubicBezTo>
                    <a:pt x="37228" y="41014"/>
                    <a:pt x="37535" y="40590"/>
                    <a:pt x="37805" y="40149"/>
                  </a:cubicBezTo>
                  <a:cubicBezTo>
                    <a:pt x="38094" y="39716"/>
                    <a:pt x="38328" y="39247"/>
                    <a:pt x="38544" y="38779"/>
                  </a:cubicBezTo>
                  <a:cubicBezTo>
                    <a:pt x="38761" y="38301"/>
                    <a:pt x="38914" y="37805"/>
                    <a:pt x="39058" y="37300"/>
                  </a:cubicBezTo>
                  <a:lnTo>
                    <a:pt x="39148" y="36922"/>
                  </a:lnTo>
                  <a:lnTo>
                    <a:pt x="39157" y="36877"/>
                  </a:lnTo>
                  <a:cubicBezTo>
                    <a:pt x="39166" y="36868"/>
                    <a:pt x="39166" y="36841"/>
                    <a:pt x="39166" y="36841"/>
                  </a:cubicBezTo>
                  <a:cubicBezTo>
                    <a:pt x="39175" y="36832"/>
                    <a:pt x="39175" y="36814"/>
                    <a:pt x="39184" y="36814"/>
                  </a:cubicBezTo>
                  <a:cubicBezTo>
                    <a:pt x="39193" y="36796"/>
                    <a:pt x="39220" y="36787"/>
                    <a:pt x="39248" y="36778"/>
                  </a:cubicBezTo>
                  <a:cubicBezTo>
                    <a:pt x="39275" y="36778"/>
                    <a:pt x="39311" y="36787"/>
                    <a:pt x="39338" y="36796"/>
                  </a:cubicBezTo>
                  <a:cubicBezTo>
                    <a:pt x="39356" y="36805"/>
                    <a:pt x="39365" y="36814"/>
                    <a:pt x="39374" y="36823"/>
                  </a:cubicBezTo>
                  <a:lnTo>
                    <a:pt x="39392" y="36841"/>
                  </a:lnTo>
                  <a:lnTo>
                    <a:pt x="39419" y="36886"/>
                  </a:lnTo>
                  <a:lnTo>
                    <a:pt x="39644" y="37201"/>
                  </a:lnTo>
                  <a:cubicBezTo>
                    <a:pt x="40266" y="38040"/>
                    <a:pt x="41041" y="38770"/>
                    <a:pt x="41952" y="39292"/>
                  </a:cubicBezTo>
                  <a:cubicBezTo>
                    <a:pt x="42862" y="39824"/>
                    <a:pt x="43872" y="40140"/>
                    <a:pt x="44908" y="40284"/>
                  </a:cubicBezTo>
                  <a:lnTo>
                    <a:pt x="45007" y="40293"/>
                  </a:lnTo>
                  <a:lnTo>
                    <a:pt x="45061" y="40212"/>
                  </a:lnTo>
                  <a:cubicBezTo>
                    <a:pt x="45927" y="38860"/>
                    <a:pt x="46495" y="37354"/>
                    <a:pt x="46900" y="35822"/>
                  </a:cubicBezTo>
                  <a:cubicBezTo>
                    <a:pt x="47297" y="34281"/>
                    <a:pt x="47540" y="32712"/>
                    <a:pt x="47712" y="31144"/>
                  </a:cubicBezTo>
                  <a:cubicBezTo>
                    <a:pt x="47874" y="29575"/>
                    <a:pt x="47964" y="27998"/>
                    <a:pt x="48054" y="26430"/>
                  </a:cubicBezTo>
                  <a:cubicBezTo>
                    <a:pt x="48099" y="25636"/>
                    <a:pt x="48144" y="24852"/>
                    <a:pt x="48207" y="24077"/>
                  </a:cubicBezTo>
                  <a:cubicBezTo>
                    <a:pt x="48261" y="23293"/>
                    <a:pt x="48334" y="22509"/>
                    <a:pt x="48406" y="21724"/>
                  </a:cubicBezTo>
                  <a:cubicBezTo>
                    <a:pt x="48667" y="18588"/>
                    <a:pt x="48965" y="15451"/>
                    <a:pt x="49145" y="12296"/>
                  </a:cubicBezTo>
                  <a:cubicBezTo>
                    <a:pt x="49217" y="10727"/>
                    <a:pt x="49280" y="9141"/>
                    <a:pt x="49280" y="7564"/>
                  </a:cubicBezTo>
                  <a:cubicBezTo>
                    <a:pt x="49280" y="6779"/>
                    <a:pt x="49262" y="5986"/>
                    <a:pt x="49235" y="5193"/>
                  </a:cubicBezTo>
                  <a:lnTo>
                    <a:pt x="49208" y="4607"/>
                  </a:lnTo>
                  <a:lnTo>
                    <a:pt x="49199" y="4310"/>
                  </a:lnTo>
                  <a:lnTo>
                    <a:pt x="49190" y="4165"/>
                  </a:lnTo>
                  <a:lnTo>
                    <a:pt x="49181" y="4003"/>
                  </a:lnTo>
                  <a:cubicBezTo>
                    <a:pt x="49154" y="3561"/>
                    <a:pt x="49109" y="3120"/>
                    <a:pt x="49055" y="2705"/>
                  </a:cubicBezTo>
                  <a:cubicBezTo>
                    <a:pt x="48081" y="2525"/>
                    <a:pt x="47081" y="2345"/>
                    <a:pt x="46089" y="2200"/>
                  </a:cubicBezTo>
                  <a:lnTo>
                    <a:pt x="43232" y="1840"/>
                  </a:lnTo>
                  <a:lnTo>
                    <a:pt x="40374" y="1551"/>
                  </a:lnTo>
                  <a:lnTo>
                    <a:pt x="37508" y="1317"/>
                  </a:lnTo>
                  <a:cubicBezTo>
                    <a:pt x="33686" y="1056"/>
                    <a:pt x="29855" y="938"/>
                    <a:pt x="26024" y="857"/>
                  </a:cubicBezTo>
                  <a:cubicBezTo>
                    <a:pt x="22193" y="776"/>
                    <a:pt x="18362" y="731"/>
                    <a:pt x="14540" y="632"/>
                  </a:cubicBezTo>
                  <a:cubicBezTo>
                    <a:pt x="10726" y="524"/>
                    <a:pt x="6903" y="353"/>
                    <a:pt x="3107" y="21"/>
                  </a:cubicBezTo>
                  <a:lnTo>
                    <a:pt x="3107" y="21"/>
                  </a:lnTo>
                  <a:cubicBezTo>
                    <a:pt x="3091" y="15"/>
                    <a:pt x="3070" y="10"/>
                    <a:pt x="3039" y="10"/>
                  </a:cubicBezTo>
                  <a:lnTo>
                    <a:pt x="28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40"/>
            <p:cNvSpPr/>
            <p:nvPr/>
          </p:nvSpPr>
          <p:spPr>
            <a:xfrm>
              <a:off x="2004625" y="3411050"/>
              <a:ext cx="976675" cy="36075"/>
            </a:xfrm>
            <a:custGeom>
              <a:avLst/>
              <a:gdLst/>
              <a:ahLst/>
              <a:cxnLst/>
              <a:rect l="l" t="t" r="r" b="b"/>
              <a:pathLst>
                <a:path w="39067" h="1443" extrusionOk="0">
                  <a:moveTo>
                    <a:pt x="180" y="0"/>
                  </a:moveTo>
                  <a:cubicBezTo>
                    <a:pt x="0" y="0"/>
                    <a:pt x="9" y="262"/>
                    <a:pt x="180" y="271"/>
                  </a:cubicBezTo>
                  <a:cubicBezTo>
                    <a:pt x="13025" y="748"/>
                    <a:pt x="25897" y="1253"/>
                    <a:pt x="38751" y="1442"/>
                  </a:cubicBezTo>
                  <a:cubicBezTo>
                    <a:pt x="39066" y="1442"/>
                    <a:pt x="39066" y="965"/>
                    <a:pt x="38751" y="947"/>
                  </a:cubicBezTo>
                  <a:cubicBezTo>
                    <a:pt x="25906" y="424"/>
                    <a:pt x="13025" y="234"/>
                    <a:pt x="180" y="0"/>
                  </a:cubicBezTo>
                  <a:close/>
                </a:path>
              </a:pathLst>
            </a:custGeom>
            <a:solidFill>
              <a:srgbClr val="A67A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40"/>
            <p:cNvSpPr/>
            <p:nvPr/>
          </p:nvSpPr>
          <p:spPr>
            <a:xfrm>
              <a:off x="2004625" y="3411050"/>
              <a:ext cx="976675" cy="36075"/>
            </a:xfrm>
            <a:custGeom>
              <a:avLst/>
              <a:gdLst/>
              <a:ahLst/>
              <a:cxnLst/>
              <a:rect l="l" t="t" r="r" b="b"/>
              <a:pathLst>
                <a:path w="39067" h="1443" extrusionOk="0">
                  <a:moveTo>
                    <a:pt x="180" y="0"/>
                  </a:moveTo>
                  <a:cubicBezTo>
                    <a:pt x="0" y="0"/>
                    <a:pt x="9" y="262"/>
                    <a:pt x="180" y="271"/>
                  </a:cubicBezTo>
                  <a:cubicBezTo>
                    <a:pt x="13025" y="748"/>
                    <a:pt x="25897" y="1253"/>
                    <a:pt x="38751" y="1442"/>
                  </a:cubicBezTo>
                  <a:cubicBezTo>
                    <a:pt x="39066" y="1442"/>
                    <a:pt x="39066" y="965"/>
                    <a:pt x="38751" y="947"/>
                  </a:cubicBezTo>
                  <a:cubicBezTo>
                    <a:pt x="25906" y="424"/>
                    <a:pt x="13025" y="234"/>
                    <a:pt x="180"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1" name="Google Shape;1251;p40"/>
          <p:cNvSpPr txBox="1">
            <a:spLocks noGrp="1"/>
          </p:cNvSpPr>
          <p:nvPr>
            <p:ph type="title"/>
          </p:nvPr>
        </p:nvSpPr>
        <p:spPr>
          <a:xfrm>
            <a:off x="1037677" y="1497543"/>
            <a:ext cx="3630687" cy="16797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ID" sz="4000" dirty="0"/>
              <a:t>S</a:t>
            </a:r>
            <a:r>
              <a:rPr lang="en" sz="4000" dirty="0"/>
              <a:t>urat Ketetapan Pajak (SKP)</a:t>
            </a:r>
            <a:endParaRPr sz="4000" dirty="0"/>
          </a:p>
        </p:txBody>
      </p:sp>
      <p:sp>
        <p:nvSpPr>
          <p:cNvPr id="1252" name="Google Shape;1252;p40"/>
          <p:cNvSpPr txBox="1">
            <a:spLocks noGrp="1"/>
          </p:cNvSpPr>
          <p:nvPr>
            <p:ph type="subTitle" idx="1"/>
          </p:nvPr>
        </p:nvSpPr>
        <p:spPr>
          <a:xfrm rot="684086">
            <a:off x="5795182" y="1704721"/>
            <a:ext cx="1878775" cy="1788169"/>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400" dirty="0">
                <a:latin typeface="Itim" panose="020B0604020202020204" charset="-34"/>
                <a:cs typeface="Itim" panose="020B0604020202020204" charset="-34"/>
              </a:rPr>
              <a:t>SKP meliputi SKP kurang bayar, SKP kurang bayar tambahan, SKP nihil atau SKP lebih bayar. </a:t>
            </a:r>
            <a:endParaRPr sz="1400" dirty="0">
              <a:latin typeface="Itim" panose="020B0604020202020204" charset="-34"/>
              <a:cs typeface="Itim" panose="020B0604020202020204" charset="-34"/>
            </a:endParaRPr>
          </a:p>
        </p:txBody>
      </p:sp>
      <p:grpSp>
        <p:nvGrpSpPr>
          <p:cNvPr id="1253" name="Google Shape;1253;p40"/>
          <p:cNvGrpSpPr/>
          <p:nvPr/>
        </p:nvGrpSpPr>
        <p:grpSpPr>
          <a:xfrm>
            <a:off x="1152900" y="2242825"/>
            <a:ext cx="3214691" cy="176025"/>
            <a:chOff x="4345425" y="2175475"/>
            <a:chExt cx="800750" cy="176025"/>
          </a:xfrm>
        </p:grpSpPr>
        <p:sp>
          <p:nvSpPr>
            <p:cNvPr id="1254" name="Google Shape;1254;p40"/>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40"/>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6" name="Google Shape;1256;p40"/>
          <p:cNvGrpSpPr/>
          <p:nvPr/>
        </p:nvGrpSpPr>
        <p:grpSpPr>
          <a:xfrm>
            <a:off x="1152902" y="3096725"/>
            <a:ext cx="2300475" cy="176025"/>
            <a:chOff x="4345425" y="2175475"/>
            <a:chExt cx="800750" cy="176025"/>
          </a:xfrm>
        </p:grpSpPr>
        <p:sp>
          <p:nvSpPr>
            <p:cNvPr id="1257" name="Google Shape;1257;p40"/>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40"/>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9" name="Google Shape;1259;p40"/>
          <p:cNvGrpSpPr/>
          <p:nvPr/>
        </p:nvGrpSpPr>
        <p:grpSpPr>
          <a:xfrm>
            <a:off x="7551203" y="4187411"/>
            <a:ext cx="1745583" cy="230173"/>
            <a:chOff x="1394800" y="3522000"/>
            <a:chExt cx="1048650" cy="138275"/>
          </a:xfrm>
        </p:grpSpPr>
        <p:sp>
          <p:nvSpPr>
            <p:cNvPr id="1260" name="Google Shape;1260;p40"/>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FFBBAA"/>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40"/>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FFBBAA"/>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40"/>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FFBBAA"/>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40"/>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FFBBAA"/>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40"/>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FFBBAA"/>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40"/>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FFBBAA"/>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40"/>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FFBBAA"/>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40"/>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FFBBAA"/>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40"/>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FFBBAA"/>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9" name="Google Shape;1269;p40"/>
          <p:cNvGrpSpPr/>
          <p:nvPr/>
        </p:nvGrpSpPr>
        <p:grpSpPr>
          <a:xfrm>
            <a:off x="884103" y="529587"/>
            <a:ext cx="806657" cy="421744"/>
            <a:chOff x="1822875" y="1377000"/>
            <a:chExt cx="548075" cy="286550"/>
          </a:xfrm>
        </p:grpSpPr>
        <p:sp>
          <p:nvSpPr>
            <p:cNvPr id="1270" name="Google Shape;1270;p40"/>
            <p:cNvSpPr/>
            <p:nvPr/>
          </p:nvSpPr>
          <p:spPr>
            <a:xfrm>
              <a:off x="1822875" y="1402500"/>
              <a:ext cx="163425" cy="251950"/>
            </a:xfrm>
            <a:custGeom>
              <a:avLst/>
              <a:gdLst/>
              <a:ahLst/>
              <a:cxnLst/>
              <a:rect l="l" t="t" r="r" b="b"/>
              <a:pathLst>
                <a:path w="6537" h="10078" extrusionOk="0">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40"/>
            <p:cNvSpPr/>
            <p:nvPr/>
          </p:nvSpPr>
          <p:spPr>
            <a:xfrm>
              <a:off x="1824750" y="1417750"/>
              <a:ext cx="188550" cy="112450"/>
            </a:xfrm>
            <a:custGeom>
              <a:avLst/>
              <a:gdLst/>
              <a:ahLst/>
              <a:cxnLst/>
              <a:rect l="l" t="t" r="r" b="b"/>
              <a:pathLst>
                <a:path w="7542" h="4498" extrusionOk="0">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40"/>
            <p:cNvSpPr/>
            <p:nvPr/>
          </p:nvSpPr>
          <p:spPr>
            <a:xfrm>
              <a:off x="1830350" y="1417125"/>
              <a:ext cx="166575" cy="224050"/>
            </a:xfrm>
            <a:custGeom>
              <a:avLst/>
              <a:gdLst/>
              <a:ahLst/>
              <a:cxnLst/>
              <a:rect l="l" t="t" r="r" b="b"/>
              <a:pathLst>
                <a:path w="6663" h="8962" extrusionOk="0">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40"/>
            <p:cNvSpPr/>
            <p:nvPr/>
          </p:nvSpPr>
          <p:spPr>
            <a:xfrm>
              <a:off x="1983600" y="1387975"/>
              <a:ext cx="118150" cy="230725"/>
            </a:xfrm>
            <a:custGeom>
              <a:avLst/>
              <a:gdLst/>
              <a:ahLst/>
              <a:cxnLst/>
              <a:rect l="l" t="t" r="r" b="b"/>
              <a:pathLst>
                <a:path w="4726" h="9229" extrusionOk="0">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40"/>
            <p:cNvSpPr/>
            <p:nvPr/>
          </p:nvSpPr>
          <p:spPr>
            <a:xfrm>
              <a:off x="1989850" y="1386450"/>
              <a:ext cx="169475" cy="277100"/>
            </a:xfrm>
            <a:custGeom>
              <a:avLst/>
              <a:gdLst/>
              <a:ahLst/>
              <a:cxnLst/>
              <a:rect l="l" t="t" r="r" b="b"/>
              <a:pathLst>
                <a:path w="6779" h="11084" extrusionOk="0">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40"/>
            <p:cNvSpPr/>
            <p:nvPr/>
          </p:nvSpPr>
          <p:spPr>
            <a:xfrm>
              <a:off x="1995825" y="1391550"/>
              <a:ext cx="137475" cy="242325"/>
            </a:xfrm>
            <a:custGeom>
              <a:avLst/>
              <a:gdLst/>
              <a:ahLst/>
              <a:cxnLst/>
              <a:rect l="l" t="t" r="r" b="b"/>
              <a:pathLst>
                <a:path w="5499" h="9693" extrusionOk="0">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40"/>
            <p:cNvSpPr/>
            <p:nvPr/>
          </p:nvSpPr>
          <p:spPr>
            <a:xfrm>
              <a:off x="2127325" y="1397150"/>
              <a:ext cx="167675" cy="219250"/>
            </a:xfrm>
            <a:custGeom>
              <a:avLst/>
              <a:gdLst/>
              <a:ahLst/>
              <a:cxnLst/>
              <a:rect l="l" t="t" r="r" b="b"/>
              <a:pathLst>
                <a:path w="6707" h="8770" extrusionOk="0">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40"/>
            <p:cNvSpPr/>
            <p:nvPr/>
          </p:nvSpPr>
          <p:spPr>
            <a:xfrm>
              <a:off x="2129450" y="1377000"/>
              <a:ext cx="241500" cy="205525"/>
            </a:xfrm>
            <a:custGeom>
              <a:avLst/>
              <a:gdLst/>
              <a:ahLst/>
              <a:cxnLst/>
              <a:rect l="l" t="t" r="r" b="b"/>
              <a:pathLst>
                <a:path w="9660" h="8221" extrusionOk="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40"/>
            <p:cNvSpPr/>
            <p:nvPr/>
          </p:nvSpPr>
          <p:spPr>
            <a:xfrm>
              <a:off x="2136675" y="1396700"/>
              <a:ext cx="218150" cy="197050"/>
            </a:xfrm>
            <a:custGeom>
              <a:avLst/>
              <a:gdLst/>
              <a:ahLst/>
              <a:cxnLst/>
              <a:rect l="l" t="t" r="r" b="b"/>
              <a:pathLst>
                <a:path w="8726" h="7882" extrusionOk="0">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9" name="Google Shape;1279;p40"/>
          <p:cNvGrpSpPr/>
          <p:nvPr/>
        </p:nvGrpSpPr>
        <p:grpSpPr>
          <a:xfrm rot="1726169">
            <a:off x="2740098" y="4299073"/>
            <a:ext cx="2316665" cy="1136630"/>
            <a:chOff x="4697000" y="3525875"/>
            <a:chExt cx="1131500" cy="555150"/>
          </a:xfrm>
        </p:grpSpPr>
        <p:sp>
          <p:nvSpPr>
            <p:cNvPr id="1280" name="Google Shape;1280;p40"/>
            <p:cNvSpPr/>
            <p:nvPr/>
          </p:nvSpPr>
          <p:spPr>
            <a:xfrm>
              <a:off x="4780825" y="3534300"/>
              <a:ext cx="393725" cy="234375"/>
            </a:xfrm>
            <a:custGeom>
              <a:avLst/>
              <a:gdLst/>
              <a:ahLst/>
              <a:cxnLst/>
              <a:rect l="l" t="t" r="r" b="b"/>
              <a:pathLst>
                <a:path w="15749" h="9375" extrusionOk="0">
                  <a:moveTo>
                    <a:pt x="9397" y="3441"/>
                  </a:moveTo>
                  <a:cubicBezTo>
                    <a:pt x="9426" y="3441"/>
                    <a:pt x="9456" y="3446"/>
                    <a:pt x="9484" y="3453"/>
                  </a:cubicBezTo>
                  <a:cubicBezTo>
                    <a:pt x="9511" y="3453"/>
                    <a:pt x="9538" y="3462"/>
                    <a:pt x="9565" y="3471"/>
                  </a:cubicBezTo>
                  <a:cubicBezTo>
                    <a:pt x="9781" y="3561"/>
                    <a:pt x="9862" y="3705"/>
                    <a:pt x="9808" y="3930"/>
                  </a:cubicBezTo>
                  <a:cubicBezTo>
                    <a:pt x="9765" y="4109"/>
                    <a:pt x="9683" y="4191"/>
                    <a:pt x="9539" y="4191"/>
                  </a:cubicBezTo>
                  <a:cubicBezTo>
                    <a:pt x="9501" y="4191"/>
                    <a:pt x="9459" y="4185"/>
                    <a:pt x="9412" y="4174"/>
                  </a:cubicBezTo>
                  <a:cubicBezTo>
                    <a:pt x="9267" y="4147"/>
                    <a:pt x="9186" y="4066"/>
                    <a:pt x="9168" y="3939"/>
                  </a:cubicBezTo>
                  <a:cubicBezTo>
                    <a:pt x="9159" y="3795"/>
                    <a:pt x="9159" y="3714"/>
                    <a:pt x="9159" y="3705"/>
                  </a:cubicBezTo>
                  <a:cubicBezTo>
                    <a:pt x="9207" y="3492"/>
                    <a:pt x="9303" y="3441"/>
                    <a:pt x="9397" y="3441"/>
                  </a:cubicBezTo>
                  <a:close/>
                  <a:moveTo>
                    <a:pt x="8451" y="3776"/>
                  </a:moveTo>
                  <a:cubicBezTo>
                    <a:pt x="8510" y="3776"/>
                    <a:pt x="8562" y="3781"/>
                    <a:pt x="8609" y="3786"/>
                  </a:cubicBezTo>
                  <a:cubicBezTo>
                    <a:pt x="8717" y="3813"/>
                    <a:pt x="8844" y="3885"/>
                    <a:pt x="8781" y="4147"/>
                  </a:cubicBezTo>
                  <a:cubicBezTo>
                    <a:pt x="8763" y="4183"/>
                    <a:pt x="8582" y="4336"/>
                    <a:pt x="7095" y="4733"/>
                  </a:cubicBezTo>
                  <a:cubicBezTo>
                    <a:pt x="6230" y="4952"/>
                    <a:pt x="5579" y="5062"/>
                    <a:pt x="5151" y="5062"/>
                  </a:cubicBezTo>
                  <a:cubicBezTo>
                    <a:pt x="5017" y="5062"/>
                    <a:pt x="4905" y="5052"/>
                    <a:pt x="4814" y="5030"/>
                  </a:cubicBezTo>
                  <a:cubicBezTo>
                    <a:pt x="4445" y="4949"/>
                    <a:pt x="4436" y="4769"/>
                    <a:pt x="4472" y="4616"/>
                  </a:cubicBezTo>
                  <a:cubicBezTo>
                    <a:pt x="4517" y="4435"/>
                    <a:pt x="4697" y="4336"/>
                    <a:pt x="5031" y="4300"/>
                  </a:cubicBezTo>
                  <a:cubicBezTo>
                    <a:pt x="5851" y="4237"/>
                    <a:pt x="6500" y="4156"/>
                    <a:pt x="6942" y="4066"/>
                  </a:cubicBezTo>
                  <a:cubicBezTo>
                    <a:pt x="7257" y="4003"/>
                    <a:pt x="7726" y="3903"/>
                    <a:pt x="8312" y="3786"/>
                  </a:cubicBezTo>
                  <a:cubicBezTo>
                    <a:pt x="8361" y="3779"/>
                    <a:pt x="8408" y="3776"/>
                    <a:pt x="8451" y="3776"/>
                  </a:cubicBezTo>
                  <a:close/>
                  <a:moveTo>
                    <a:pt x="587" y="3687"/>
                  </a:moveTo>
                  <a:lnTo>
                    <a:pt x="1" y="6238"/>
                  </a:lnTo>
                  <a:lnTo>
                    <a:pt x="1416" y="6563"/>
                  </a:lnTo>
                  <a:lnTo>
                    <a:pt x="2002" y="4012"/>
                  </a:lnTo>
                  <a:lnTo>
                    <a:pt x="587" y="3687"/>
                  </a:lnTo>
                  <a:close/>
                  <a:moveTo>
                    <a:pt x="13116" y="1235"/>
                  </a:moveTo>
                  <a:lnTo>
                    <a:pt x="12972" y="1289"/>
                  </a:lnTo>
                  <a:cubicBezTo>
                    <a:pt x="12008" y="1668"/>
                    <a:pt x="10556" y="2110"/>
                    <a:pt x="8654" y="2623"/>
                  </a:cubicBezTo>
                  <a:cubicBezTo>
                    <a:pt x="5806" y="3399"/>
                    <a:pt x="3922" y="3795"/>
                    <a:pt x="3075" y="3795"/>
                  </a:cubicBezTo>
                  <a:lnTo>
                    <a:pt x="3012" y="3795"/>
                  </a:lnTo>
                  <a:lnTo>
                    <a:pt x="2327" y="6770"/>
                  </a:lnTo>
                  <a:lnTo>
                    <a:pt x="11368" y="8843"/>
                  </a:lnTo>
                  <a:lnTo>
                    <a:pt x="13116" y="1235"/>
                  </a:lnTo>
                  <a:close/>
                  <a:moveTo>
                    <a:pt x="14288" y="0"/>
                  </a:moveTo>
                  <a:lnTo>
                    <a:pt x="12215" y="9041"/>
                  </a:lnTo>
                  <a:lnTo>
                    <a:pt x="13675" y="9375"/>
                  </a:lnTo>
                  <a:lnTo>
                    <a:pt x="15748" y="334"/>
                  </a:lnTo>
                  <a:lnTo>
                    <a:pt x="14288" y="0"/>
                  </a:lnTo>
                  <a:close/>
                </a:path>
              </a:pathLst>
            </a:custGeom>
            <a:solidFill>
              <a:srgbClr val="3C3E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40"/>
            <p:cNvSpPr/>
            <p:nvPr/>
          </p:nvSpPr>
          <p:spPr>
            <a:xfrm>
              <a:off x="4772275" y="3553675"/>
              <a:ext cx="363275" cy="417375"/>
            </a:xfrm>
            <a:custGeom>
              <a:avLst/>
              <a:gdLst/>
              <a:ahLst/>
              <a:cxnLst/>
              <a:rect l="l" t="t" r="r" b="b"/>
              <a:pathLst>
                <a:path w="14531" h="16695" extrusionOk="0">
                  <a:moveTo>
                    <a:pt x="14531" y="1"/>
                  </a:moveTo>
                  <a:cubicBezTo>
                    <a:pt x="14279" y="172"/>
                    <a:pt x="13891" y="370"/>
                    <a:pt x="13350" y="587"/>
                  </a:cubicBezTo>
                  <a:lnTo>
                    <a:pt x="11646" y="7978"/>
                  </a:lnTo>
                  <a:lnTo>
                    <a:pt x="2759" y="5941"/>
                  </a:lnTo>
                  <a:lnTo>
                    <a:pt x="3318" y="3534"/>
                  </a:lnTo>
                  <a:lnTo>
                    <a:pt x="2254" y="3291"/>
                  </a:lnTo>
                  <a:lnTo>
                    <a:pt x="1704" y="5697"/>
                  </a:lnTo>
                  <a:lnTo>
                    <a:pt x="433" y="5400"/>
                  </a:lnTo>
                  <a:lnTo>
                    <a:pt x="109" y="6842"/>
                  </a:lnTo>
                  <a:lnTo>
                    <a:pt x="0" y="7311"/>
                  </a:lnTo>
                  <a:lnTo>
                    <a:pt x="2326" y="7852"/>
                  </a:lnTo>
                  <a:lnTo>
                    <a:pt x="2236" y="8248"/>
                  </a:lnTo>
                  <a:cubicBezTo>
                    <a:pt x="2984" y="8501"/>
                    <a:pt x="4507" y="9645"/>
                    <a:pt x="6797" y="11683"/>
                  </a:cubicBezTo>
                  <a:cubicBezTo>
                    <a:pt x="9014" y="13648"/>
                    <a:pt x="10384" y="15027"/>
                    <a:pt x="10907" y="15811"/>
                  </a:cubicBezTo>
                  <a:lnTo>
                    <a:pt x="10772" y="16397"/>
                  </a:lnTo>
                  <a:lnTo>
                    <a:pt x="12079" y="16694"/>
                  </a:lnTo>
                  <a:lnTo>
                    <a:pt x="13954" y="8510"/>
                  </a:lnTo>
                  <a:lnTo>
                    <a:pt x="12656" y="8203"/>
                  </a:lnTo>
                  <a:lnTo>
                    <a:pt x="14531" y="1"/>
                  </a:lnTo>
                  <a:close/>
                </a:path>
              </a:pathLst>
            </a:custGeom>
            <a:solidFill>
              <a:srgbClr val="303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40"/>
            <p:cNvSpPr/>
            <p:nvPr/>
          </p:nvSpPr>
          <p:spPr>
            <a:xfrm>
              <a:off x="4702650" y="3626025"/>
              <a:ext cx="70775" cy="58375"/>
            </a:xfrm>
            <a:custGeom>
              <a:avLst/>
              <a:gdLst/>
              <a:ahLst/>
              <a:cxnLst/>
              <a:rect l="l" t="t" r="r" b="b"/>
              <a:pathLst>
                <a:path w="2831" h="2335" extrusionOk="0">
                  <a:moveTo>
                    <a:pt x="0" y="0"/>
                  </a:moveTo>
                  <a:lnTo>
                    <a:pt x="198" y="1118"/>
                  </a:lnTo>
                  <a:lnTo>
                    <a:pt x="325" y="1848"/>
                  </a:lnTo>
                  <a:lnTo>
                    <a:pt x="2443" y="2335"/>
                  </a:lnTo>
                  <a:lnTo>
                    <a:pt x="2831" y="649"/>
                  </a:ln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40"/>
            <p:cNvSpPr/>
            <p:nvPr/>
          </p:nvSpPr>
          <p:spPr>
            <a:xfrm>
              <a:off x="4710750" y="3642250"/>
              <a:ext cx="82050" cy="82500"/>
            </a:xfrm>
            <a:custGeom>
              <a:avLst/>
              <a:gdLst/>
              <a:ahLst/>
              <a:cxnLst/>
              <a:rect l="l" t="t" r="r" b="b"/>
              <a:pathLst>
                <a:path w="3282" h="3300" extrusionOk="0">
                  <a:moveTo>
                    <a:pt x="2507" y="0"/>
                  </a:moveTo>
                  <a:lnTo>
                    <a:pt x="2119" y="1686"/>
                  </a:lnTo>
                  <a:lnTo>
                    <a:pt x="1" y="1199"/>
                  </a:lnTo>
                  <a:lnTo>
                    <a:pt x="298" y="2776"/>
                  </a:lnTo>
                  <a:lnTo>
                    <a:pt x="2570" y="3299"/>
                  </a:lnTo>
                  <a:lnTo>
                    <a:pt x="2894" y="1857"/>
                  </a:lnTo>
                  <a:lnTo>
                    <a:pt x="3282" y="180"/>
                  </a:lnTo>
                  <a:lnTo>
                    <a:pt x="250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40"/>
            <p:cNvSpPr/>
            <p:nvPr/>
          </p:nvSpPr>
          <p:spPr>
            <a:xfrm>
              <a:off x="4889225" y="3618300"/>
              <a:ext cx="140200" cy="44575"/>
            </a:xfrm>
            <a:custGeom>
              <a:avLst/>
              <a:gdLst/>
              <a:ahLst/>
              <a:cxnLst/>
              <a:rect l="l" t="t" r="r" b="b"/>
              <a:pathLst>
                <a:path w="5608" h="1783" extrusionOk="0">
                  <a:moveTo>
                    <a:pt x="5066" y="0"/>
                  </a:moveTo>
                  <a:cubicBezTo>
                    <a:pt x="4904" y="0"/>
                    <a:pt x="4798" y="107"/>
                    <a:pt x="4751" y="327"/>
                  </a:cubicBezTo>
                  <a:cubicBezTo>
                    <a:pt x="4751" y="336"/>
                    <a:pt x="4751" y="426"/>
                    <a:pt x="4751" y="579"/>
                  </a:cubicBezTo>
                  <a:cubicBezTo>
                    <a:pt x="4778" y="751"/>
                    <a:pt x="4886" y="850"/>
                    <a:pt x="5057" y="895"/>
                  </a:cubicBezTo>
                  <a:cubicBezTo>
                    <a:pt x="5106" y="907"/>
                    <a:pt x="5152" y="913"/>
                    <a:pt x="5194" y="913"/>
                  </a:cubicBezTo>
                  <a:cubicBezTo>
                    <a:pt x="5379" y="913"/>
                    <a:pt x="5500" y="801"/>
                    <a:pt x="5544" y="588"/>
                  </a:cubicBezTo>
                  <a:cubicBezTo>
                    <a:pt x="5607" y="318"/>
                    <a:pt x="5508" y="138"/>
                    <a:pt x="5256" y="39"/>
                  </a:cubicBezTo>
                  <a:cubicBezTo>
                    <a:pt x="5186" y="13"/>
                    <a:pt x="5123" y="0"/>
                    <a:pt x="5066" y="0"/>
                  </a:cubicBezTo>
                  <a:close/>
                  <a:moveTo>
                    <a:pt x="4110" y="337"/>
                  </a:moveTo>
                  <a:cubicBezTo>
                    <a:pt x="4066" y="337"/>
                    <a:pt x="4018" y="340"/>
                    <a:pt x="3967" y="345"/>
                  </a:cubicBezTo>
                  <a:cubicBezTo>
                    <a:pt x="3372" y="471"/>
                    <a:pt x="2912" y="561"/>
                    <a:pt x="2588" y="625"/>
                  </a:cubicBezTo>
                  <a:cubicBezTo>
                    <a:pt x="2146" y="724"/>
                    <a:pt x="1506" y="805"/>
                    <a:pt x="686" y="868"/>
                  </a:cubicBezTo>
                  <a:cubicBezTo>
                    <a:pt x="316" y="904"/>
                    <a:pt x="109" y="1021"/>
                    <a:pt x="64" y="1237"/>
                  </a:cubicBezTo>
                  <a:cubicBezTo>
                    <a:pt x="1" y="1508"/>
                    <a:pt x="136" y="1670"/>
                    <a:pt x="460" y="1751"/>
                  </a:cubicBezTo>
                  <a:cubicBezTo>
                    <a:pt x="551" y="1772"/>
                    <a:pt x="662" y="1782"/>
                    <a:pt x="792" y="1782"/>
                  </a:cubicBezTo>
                  <a:cubicBezTo>
                    <a:pt x="1230" y="1782"/>
                    <a:pt x="1890" y="1667"/>
                    <a:pt x="2786" y="1445"/>
                  </a:cubicBezTo>
                  <a:cubicBezTo>
                    <a:pt x="3913" y="1147"/>
                    <a:pt x="4490" y="931"/>
                    <a:pt x="4517" y="805"/>
                  </a:cubicBezTo>
                  <a:cubicBezTo>
                    <a:pt x="4589" y="493"/>
                    <a:pt x="4455" y="337"/>
                    <a:pt x="4110" y="337"/>
                  </a:cubicBezTo>
                  <a:close/>
                </a:path>
              </a:pathLst>
            </a:custGeom>
            <a:solidFill>
              <a:srgbClr val="4547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40"/>
            <p:cNvSpPr/>
            <p:nvPr/>
          </p:nvSpPr>
          <p:spPr>
            <a:xfrm>
              <a:off x="5118850" y="3528450"/>
              <a:ext cx="709650" cy="395050"/>
            </a:xfrm>
            <a:custGeom>
              <a:avLst/>
              <a:gdLst/>
              <a:ahLst/>
              <a:cxnLst/>
              <a:rect l="l" t="t" r="r" b="b"/>
              <a:pathLst>
                <a:path w="28386" h="15802" extrusionOk="0">
                  <a:moveTo>
                    <a:pt x="4413" y="2577"/>
                  </a:moveTo>
                  <a:cubicBezTo>
                    <a:pt x="4514" y="2577"/>
                    <a:pt x="4667" y="2596"/>
                    <a:pt x="4895" y="2650"/>
                  </a:cubicBezTo>
                  <a:cubicBezTo>
                    <a:pt x="4986" y="2668"/>
                    <a:pt x="5085" y="2695"/>
                    <a:pt x="5193" y="2722"/>
                  </a:cubicBezTo>
                  <a:cubicBezTo>
                    <a:pt x="5833" y="2912"/>
                    <a:pt x="7771" y="3497"/>
                    <a:pt x="10944" y="4462"/>
                  </a:cubicBezTo>
                  <a:cubicBezTo>
                    <a:pt x="13432" y="5219"/>
                    <a:pt x="15865" y="5922"/>
                    <a:pt x="18164" y="6553"/>
                  </a:cubicBezTo>
                  <a:cubicBezTo>
                    <a:pt x="19137" y="6878"/>
                    <a:pt x="19579" y="7283"/>
                    <a:pt x="19471" y="7752"/>
                  </a:cubicBezTo>
                  <a:cubicBezTo>
                    <a:pt x="19426" y="7923"/>
                    <a:pt x="19327" y="8067"/>
                    <a:pt x="19155" y="8185"/>
                  </a:cubicBezTo>
                  <a:cubicBezTo>
                    <a:pt x="19012" y="8280"/>
                    <a:pt x="18869" y="8324"/>
                    <a:pt x="18725" y="8324"/>
                  </a:cubicBezTo>
                  <a:cubicBezTo>
                    <a:pt x="18679" y="8324"/>
                    <a:pt x="18633" y="8320"/>
                    <a:pt x="18588" y="8311"/>
                  </a:cubicBezTo>
                  <a:cubicBezTo>
                    <a:pt x="13179" y="6652"/>
                    <a:pt x="10241" y="5769"/>
                    <a:pt x="9862" y="5670"/>
                  </a:cubicBezTo>
                  <a:cubicBezTo>
                    <a:pt x="6752" y="4777"/>
                    <a:pt x="4922" y="4219"/>
                    <a:pt x="4436" y="4002"/>
                  </a:cubicBezTo>
                  <a:cubicBezTo>
                    <a:pt x="4030" y="3822"/>
                    <a:pt x="3868" y="3552"/>
                    <a:pt x="3958" y="3173"/>
                  </a:cubicBezTo>
                  <a:cubicBezTo>
                    <a:pt x="4030" y="2848"/>
                    <a:pt x="4138" y="2659"/>
                    <a:pt x="4273" y="2596"/>
                  </a:cubicBezTo>
                  <a:cubicBezTo>
                    <a:pt x="4302" y="2585"/>
                    <a:pt x="4346" y="2577"/>
                    <a:pt x="4413" y="2577"/>
                  </a:cubicBezTo>
                  <a:close/>
                  <a:moveTo>
                    <a:pt x="2200" y="0"/>
                  </a:moveTo>
                  <a:lnTo>
                    <a:pt x="1" y="9573"/>
                  </a:lnTo>
                  <a:lnTo>
                    <a:pt x="27133" y="15801"/>
                  </a:lnTo>
                  <a:lnTo>
                    <a:pt x="27151" y="15729"/>
                  </a:lnTo>
                  <a:cubicBezTo>
                    <a:pt x="27619" y="13755"/>
                    <a:pt x="27971" y="11718"/>
                    <a:pt x="28196" y="9699"/>
                  </a:cubicBezTo>
                  <a:cubicBezTo>
                    <a:pt x="28386" y="8825"/>
                    <a:pt x="27926" y="8248"/>
                    <a:pt x="26853" y="7977"/>
                  </a:cubicBezTo>
                  <a:cubicBezTo>
                    <a:pt x="18768" y="5048"/>
                    <a:pt x="10493" y="2371"/>
                    <a:pt x="2272" y="27"/>
                  </a:cubicBezTo>
                  <a:lnTo>
                    <a:pt x="220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40"/>
            <p:cNvSpPr/>
            <p:nvPr/>
          </p:nvSpPr>
          <p:spPr>
            <a:xfrm>
              <a:off x="5213500" y="3590975"/>
              <a:ext cx="396875" cy="147475"/>
            </a:xfrm>
            <a:custGeom>
              <a:avLst/>
              <a:gdLst/>
              <a:ahLst/>
              <a:cxnLst/>
              <a:rect l="l" t="t" r="r" b="b"/>
              <a:pathLst>
                <a:path w="15875" h="5899" extrusionOk="0">
                  <a:moveTo>
                    <a:pt x="630" y="1"/>
                  </a:moveTo>
                  <a:cubicBezTo>
                    <a:pt x="562" y="1"/>
                    <a:pt x="505" y="8"/>
                    <a:pt x="460" y="23"/>
                  </a:cubicBezTo>
                  <a:cubicBezTo>
                    <a:pt x="298" y="95"/>
                    <a:pt x="181" y="302"/>
                    <a:pt x="100" y="663"/>
                  </a:cubicBezTo>
                  <a:cubicBezTo>
                    <a:pt x="1" y="1078"/>
                    <a:pt x="172" y="1384"/>
                    <a:pt x="623" y="1573"/>
                  </a:cubicBezTo>
                  <a:cubicBezTo>
                    <a:pt x="1118" y="1799"/>
                    <a:pt x="2921" y="2349"/>
                    <a:pt x="6049" y="3241"/>
                  </a:cubicBezTo>
                  <a:cubicBezTo>
                    <a:pt x="6437" y="3340"/>
                    <a:pt x="9348" y="4223"/>
                    <a:pt x="14784" y="5882"/>
                  </a:cubicBezTo>
                  <a:cubicBezTo>
                    <a:pt x="14838" y="5893"/>
                    <a:pt x="14891" y="5899"/>
                    <a:pt x="14944" y="5899"/>
                  </a:cubicBezTo>
                  <a:cubicBezTo>
                    <a:pt x="15103" y="5899"/>
                    <a:pt x="15257" y="5848"/>
                    <a:pt x="15405" y="5747"/>
                  </a:cubicBezTo>
                  <a:cubicBezTo>
                    <a:pt x="15595" y="5621"/>
                    <a:pt x="15712" y="5458"/>
                    <a:pt x="15757" y="5269"/>
                  </a:cubicBezTo>
                  <a:cubicBezTo>
                    <a:pt x="15874" y="4755"/>
                    <a:pt x="15424" y="4323"/>
                    <a:pt x="14405" y="3980"/>
                  </a:cubicBezTo>
                  <a:cubicBezTo>
                    <a:pt x="12088" y="3349"/>
                    <a:pt x="9682" y="2646"/>
                    <a:pt x="7176" y="1889"/>
                  </a:cubicBezTo>
                  <a:cubicBezTo>
                    <a:pt x="3976" y="915"/>
                    <a:pt x="2065" y="329"/>
                    <a:pt x="1425" y="149"/>
                  </a:cubicBezTo>
                  <a:cubicBezTo>
                    <a:pt x="1073" y="51"/>
                    <a:pt x="810" y="1"/>
                    <a:pt x="6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40"/>
            <p:cNvSpPr/>
            <p:nvPr/>
          </p:nvSpPr>
          <p:spPr>
            <a:xfrm>
              <a:off x="5070850" y="3766400"/>
              <a:ext cx="724975" cy="311175"/>
            </a:xfrm>
            <a:custGeom>
              <a:avLst/>
              <a:gdLst/>
              <a:ahLst/>
              <a:cxnLst/>
              <a:rect l="l" t="t" r="r" b="b"/>
              <a:pathLst>
                <a:path w="28999" h="12447" extrusionOk="0">
                  <a:moveTo>
                    <a:pt x="2011" y="1"/>
                  </a:moveTo>
                  <a:lnTo>
                    <a:pt x="136" y="8185"/>
                  </a:lnTo>
                  <a:lnTo>
                    <a:pt x="1" y="8753"/>
                  </a:lnTo>
                  <a:cubicBezTo>
                    <a:pt x="8672" y="10592"/>
                    <a:pt x="17172" y="11818"/>
                    <a:pt x="25501" y="12413"/>
                  </a:cubicBezTo>
                  <a:cubicBezTo>
                    <a:pt x="25660" y="12435"/>
                    <a:pt x="25809" y="12446"/>
                    <a:pt x="25949" y="12446"/>
                  </a:cubicBezTo>
                  <a:cubicBezTo>
                    <a:pt x="26720" y="12446"/>
                    <a:pt x="27220" y="12112"/>
                    <a:pt x="27448" y="11448"/>
                  </a:cubicBezTo>
                  <a:cubicBezTo>
                    <a:pt x="28061" y="9718"/>
                    <a:pt x="28575" y="7969"/>
                    <a:pt x="28999" y="6193"/>
                  </a:cubicBezTo>
                  <a:lnTo>
                    <a:pt x="20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40"/>
            <p:cNvSpPr/>
            <p:nvPr/>
          </p:nvSpPr>
          <p:spPr>
            <a:xfrm>
              <a:off x="4697000" y="3525875"/>
              <a:ext cx="1131500" cy="555150"/>
            </a:xfrm>
            <a:custGeom>
              <a:avLst/>
              <a:gdLst/>
              <a:ahLst/>
              <a:cxnLst/>
              <a:rect l="l" t="t" r="r" b="b"/>
              <a:pathLst>
                <a:path w="45260" h="22206" extrusionOk="0">
                  <a:moveTo>
                    <a:pt x="19277" y="430"/>
                  </a:moveTo>
                  <a:cubicBezTo>
                    <a:pt x="20268" y="625"/>
                    <a:pt x="21223" y="951"/>
                    <a:pt x="22193" y="1230"/>
                  </a:cubicBezTo>
                  <a:cubicBezTo>
                    <a:pt x="23221" y="1545"/>
                    <a:pt x="24248" y="1852"/>
                    <a:pt x="25276" y="2185"/>
                  </a:cubicBezTo>
                  <a:cubicBezTo>
                    <a:pt x="27331" y="2834"/>
                    <a:pt x="29377" y="3501"/>
                    <a:pt x="31414" y="4177"/>
                  </a:cubicBezTo>
                  <a:cubicBezTo>
                    <a:pt x="33460" y="4844"/>
                    <a:pt x="35489" y="5565"/>
                    <a:pt x="37544" y="6205"/>
                  </a:cubicBezTo>
                  <a:cubicBezTo>
                    <a:pt x="39599" y="6836"/>
                    <a:pt x="41627" y="7567"/>
                    <a:pt x="43637" y="8315"/>
                  </a:cubicBezTo>
                  <a:lnTo>
                    <a:pt x="43655" y="8324"/>
                  </a:lnTo>
                  <a:cubicBezTo>
                    <a:pt x="44016" y="8423"/>
                    <a:pt x="44367" y="8567"/>
                    <a:pt x="44602" y="8810"/>
                  </a:cubicBezTo>
                  <a:cubicBezTo>
                    <a:pt x="44710" y="8937"/>
                    <a:pt x="44782" y="9081"/>
                    <a:pt x="44818" y="9234"/>
                  </a:cubicBezTo>
                  <a:cubicBezTo>
                    <a:pt x="44845" y="9396"/>
                    <a:pt x="44836" y="9568"/>
                    <a:pt x="44800" y="9739"/>
                  </a:cubicBezTo>
                  <a:cubicBezTo>
                    <a:pt x="44791" y="9748"/>
                    <a:pt x="44791" y="9748"/>
                    <a:pt x="44791" y="9757"/>
                  </a:cubicBezTo>
                  <a:cubicBezTo>
                    <a:pt x="44728" y="10262"/>
                    <a:pt x="44665" y="10766"/>
                    <a:pt x="44593" y="11271"/>
                  </a:cubicBezTo>
                  <a:lnTo>
                    <a:pt x="44358" y="12777"/>
                  </a:lnTo>
                  <a:cubicBezTo>
                    <a:pt x="44268" y="13281"/>
                    <a:pt x="44196" y="13777"/>
                    <a:pt x="44097" y="14282"/>
                  </a:cubicBezTo>
                  <a:cubicBezTo>
                    <a:pt x="44016" y="14778"/>
                    <a:pt x="43908" y="15282"/>
                    <a:pt x="43799" y="15778"/>
                  </a:cubicBezTo>
                  <a:cubicBezTo>
                    <a:pt x="43637" y="16454"/>
                    <a:pt x="43457" y="17130"/>
                    <a:pt x="43259" y="17797"/>
                  </a:cubicBezTo>
                  <a:cubicBezTo>
                    <a:pt x="43051" y="18473"/>
                    <a:pt x="42853" y="19140"/>
                    <a:pt x="42646" y="19807"/>
                  </a:cubicBezTo>
                  <a:cubicBezTo>
                    <a:pt x="42546" y="20141"/>
                    <a:pt x="42438" y="20474"/>
                    <a:pt x="42321" y="20808"/>
                  </a:cubicBezTo>
                  <a:cubicBezTo>
                    <a:pt x="42294" y="20889"/>
                    <a:pt x="42267" y="20970"/>
                    <a:pt x="42240" y="21051"/>
                  </a:cubicBezTo>
                  <a:cubicBezTo>
                    <a:pt x="42213" y="21123"/>
                    <a:pt x="42177" y="21196"/>
                    <a:pt x="42141" y="21268"/>
                  </a:cubicBezTo>
                  <a:cubicBezTo>
                    <a:pt x="42069" y="21412"/>
                    <a:pt x="41970" y="21529"/>
                    <a:pt x="41852" y="21628"/>
                  </a:cubicBezTo>
                  <a:cubicBezTo>
                    <a:pt x="41618" y="21827"/>
                    <a:pt x="41294" y="21917"/>
                    <a:pt x="40969" y="21935"/>
                  </a:cubicBezTo>
                  <a:cubicBezTo>
                    <a:pt x="40798" y="21935"/>
                    <a:pt x="40636" y="21926"/>
                    <a:pt x="40455" y="21908"/>
                  </a:cubicBezTo>
                  <a:lnTo>
                    <a:pt x="39932" y="21872"/>
                  </a:lnTo>
                  <a:cubicBezTo>
                    <a:pt x="38526" y="21799"/>
                    <a:pt x="37138" y="21673"/>
                    <a:pt x="35741" y="21538"/>
                  </a:cubicBezTo>
                  <a:cubicBezTo>
                    <a:pt x="34344" y="21385"/>
                    <a:pt x="32947" y="21241"/>
                    <a:pt x="31559" y="21051"/>
                  </a:cubicBezTo>
                  <a:cubicBezTo>
                    <a:pt x="30864" y="20961"/>
                    <a:pt x="30170" y="20853"/>
                    <a:pt x="29485" y="20754"/>
                  </a:cubicBezTo>
                  <a:cubicBezTo>
                    <a:pt x="28791" y="20646"/>
                    <a:pt x="28097" y="20547"/>
                    <a:pt x="27403" y="20438"/>
                  </a:cubicBezTo>
                  <a:cubicBezTo>
                    <a:pt x="26015" y="20222"/>
                    <a:pt x="24636" y="19988"/>
                    <a:pt x="23257" y="19753"/>
                  </a:cubicBezTo>
                  <a:cubicBezTo>
                    <a:pt x="20562" y="19287"/>
                    <a:pt x="17868" y="18768"/>
                    <a:pt x="15191" y="18224"/>
                  </a:cubicBezTo>
                  <a:lnTo>
                    <a:pt x="15191" y="18224"/>
                  </a:lnTo>
                  <a:lnTo>
                    <a:pt x="15279" y="17851"/>
                  </a:lnTo>
                  <a:cubicBezTo>
                    <a:pt x="15297" y="17743"/>
                    <a:pt x="15234" y="17644"/>
                    <a:pt x="15135" y="17617"/>
                  </a:cubicBezTo>
                  <a:lnTo>
                    <a:pt x="14017" y="17362"/>
                  </a:lnTo>
                  <a:lnTo>
                    <a:pt x="14017" y="17362"/>
                  </a:lnTo>
                  <a:lnTo>
                    <a:pt x="14108" y="16968"/>
                  </a:lnTo>
                  <a:lnTo>
                    <a:pt x="14108" y="16959"/>
                  </a:lnTo>
                  <a:cubicBezTo>
                    <a:pt x="14117" y="16905"/>
                    <a:pt x="14108" y="16860"/>
                    <a:pt x="14081" y="16815"/>
                  </a:cubicBezTo>
                  <a:cubicBezTo>
                    <a:pt x="13774" y="16409"/>
                    <a:pt x="13441" y="16058"/>
                    <a:pt x="13098" y="15706"/>
                  </a:cubicBezTo>
                  <a:cubicBezTo>
                    <a:pt x="12756" y="15364"/>
                    <a:pt x="12413" y="15030"/>
                    <a:pt x="12061" y="14697"/>
                  </a:cubicBezTo>
                  <a:cubicBezTo>
                    <a:pt x="11349" y="14039"/>
                    <a:pt x="10628" y="13399"/>
                    <a:pt x="9907" y="12759"/>
                  </a:cubicBezTo>
                  <a:cubicBezTo>
                    <a:pt x="9177" y="12119"/>
                    <a:pt x="8447" y="11497"/>
                    <a:pt x="7708" y="10866"/>
                  </a:cubicBezTo>
                  <a:cubicBezTo>
                    <a:pt x="7338" y="10559"/>
                    <a:pt x="6969" y="10244"/>
                    <a:pt x="6581" y="9946"/>
                  </a:cubicBezTo>
                  <a:cubicBezTo>
                    <a:pt x="6392" y="9802"/>
                    <a:pt x="6184" y="9658"/>
                    <a:pt x="5977" y="9532"/>
                  </a:cubicBezTo>
                  <a:cubicBezTo>
                    <a:pt x="5818" y="9428"/>
                    <a:pt x="5653" y="9329"/>
                    <a:pt x="5471" y="9244"/>
                  </a:cubicBezTo>
                  <a:lnTo>
                    <a:pt x="5471" y="9244"/>
                  </a:lnTo>
                  <a:cubicBezTo>
                    <a:pt x="5490" y="9164"/>
                    <a:pt x="5510" y="9082"/>
                    <a:pt x="5526" y="9000"/>
                  </a:cubicBezTo>
                  <a:lnTo>
                    <a:pt x="5535" y="8955"/>
                  </a:lnTo>
                  <a:cubicBezTo>
                    <a:pt x="5535" y="8946"/>
                    <a:pt x="5535" y="8937"/>
                    <a:pt x="5535" y="8928"/>
                  </a:cubicBezTo>
                  <a:cubicBezTo>
                    <a:pt x="5535" y="8838"/>
                    <a:pt x="5463" y="8774"/>
                    <a:pt x="5382" y="8774"/>
                  </a:cubicBezTo>
                  <a:cubicBezTo>
                    <a:pt x="5175" y="8774"/>
                    <a:pt x="4976" y="8747"/>
                    <a:pt x="4778" y="8720"/>
                  </a:cubicBezTo>
                  <a:cubicBezTo>
                    <a:pt x="4580" y="8693"/>
                    <a:pt x="4382" y="8657"/>
                    <a:pt x="4192" y="8612"/>
                  </a:cubicBezTo>
                  <a:cubicBezTo>
                    <a:pt x="3994" y="8567"/>
                    <a:pt x="3805" y="8513"/>
                    <a:pt x="3615" y="8450"/>
                  </a:cubicBezTo>
                  <a:cubicBezTo>
                    <a:pt x="3488" y="8413"/>
                    <a:pt x="3360" y="8369"/>
                    <a:pt x="3236" y="8316"/>
                  </a:cubicBezTo>
                  <a:lnTo>
                    <a:pt x="3236" y="8316"/>
                  </a:lnTo>
                  <a:lnTo>
                    <a:pt x="3309" y="7999"/>
                  </a:lnTo>
                  <a:lnTo>
                    <a:pt x="3318" y="7963"/>
                  </a:lnTo>
                  <a:cubicBezTo>
                    <a:pt x="3318" y="7954"/>
                    <a:pt x="3318" y="7945"/>
                    <a:pt x="3318" y="7936"/>
                  </a:cubicBezTo>
                  <a:cubicBezTo>
                    <a:pt x="3318" y="7846"/>
                    <a:pt x="3255" y="7765"/>
                    <a:pt x="3165" y="7765"/>
                  </a:cubicBezTo>
                  <a:cubicBezTo>
                    <a:pt x="2966" y="7756"/>
                    <a:pt x="2768" y="7729"/>
                    <a:pt x="2579" y="7702"/>
                  </a:cubicBezTo>
                  <a:cubicBezTo>
                    <a:pt x="2390" y="7666"/>
                    <a:pt x="2200" y="7630"/>
                    <a:pt x="2011" y="7585"/>
                  </a:cubicBezTo>
                  <a:cubicBezTo>
                    <a:pt x="1680" y="7506"/>
                    <a:pt x="1350" y="7420"/>
                    <a:pt x="1031" y="7298"/>
                  </a:cubicBezTo>
                  <a:lnTo>
                    <a:pt x="1031" y="7298"/>
                  </a:lnTo>
                  <a:cubicBezTo>
                    <a:pt x="992" y="6753"/>
                    <a:pt x="915" y="6209"/>
                    <a:pt x="821" y="5665"/>
                  </a:cubicBezTo>
                  <a:cubicBezTo>
                    <a:pt x="746" y="5190"/>
                    <a:pt x="677" y="4708"/>
                    <a:pt x="519" y="4242"/>
                  </a:cubicBezTo>
                  <a:lnTo>
                    <a:pt x="519" y="4242"/>
                  </a:lnTo>
                  <a:cubicBezTo>
                    <a:pt x="712" y="4272"/>
                    <a:pt x="903" y="4309"/>
                    <a:pt x="1092" y="4349"/>
                  </a:cubicBezTo>
                  <a:cubicBezTo>
                    <a:pt x="1398" y="4403"/>
                    <a:pt x="1695" y="4475"/>
                    <a:pt x="1993" y="4547"/>
                  </a:cubicBezTo>
                  <a:cubicBezTo>
                    <a:pt x="2597" y="4691"/>
                    <a:pt x="3201" y="4844"/>
                    <a:pt x="3787" y="5025"/>
                  </a:cubicBezTo>
                  <a:lnTo>
                    <a:pt x="3805" y="5025"/>
                  </a:lnTo>
                  <a:cubicBezTo>
                    <a:pt x="3820" y="5029"/>
                    <a:pt x="3836" y="5031"/>
                    <a:pt x="3851" y="5031"/>
                  </a:cubicBezTo>
                  <a:cubicBezTo>
                    <a:pt x="3931" y="5031"/>
                    <a:pt x="3998" y="4973"/>
                    <a:pt x="4021" y="4889"/>
                  </a:cubicBezTo>
                  <a:lnTo>
                    <a:pt x="4021" y="4880"/>
                  </a:lnTo>
                  <a:lnTo>
                    <a:pt x="4148" y="4317"/>
                  </a:lnTo>
                  <a:lnTo>
                    <a:pt x="4148" y="4317"/>
                  </a:lnTo>
                  <a:cubicBezTo>
                    <a:pt x="4481" y="4347"/>
                    <a:pt x="4813" y="4416"/>
                    <a:pt x="5139" y="4484"/>
                  </a:cubicBezTo>
                  <a:cubicBezTo>
                    <a:pt x="5526" y="4583"/>
                    <a:pt x="5905" y="4682"/>
                    <a:pt x="6284" y="4835"/>
                  </a:cubicBezTo>
                  <a:cubicBezTo>
                    <a:pt x="6293" y="4844"/>
                    <a:pt x="6302" y="4844"/>
                    <a:pt x="6311" y="4844"/>
                  </a:cubicBezTo>
                  <a:cubicBezTo>
                    <a:pt x="6322" y="4847"/>
                    <a:pt x="6334" y="4848"/>
                    <a:pt x="6345" y="4848"/>
                  </a:cubicBezTo>
                  <a:cubicBezTo>
                    <a:pt x="6421" y="4848"/>
                    <a:pt x="6485" y="4797"/>
                    <a:pt x="6509" y="4718"/>
                  </a:cubicBezTo>
                  <a:lnTo>
                    <a:pt x="6509" y="4691"/>
                  </a:lnTo>
                  <a:lnTo>
                    <a:pt x="6584" y="4392"/>
                  </a:lnTo>
                  <a:lnTo>
                    <a:pt x="6584" y="4392"/>
                  </a:lnTo>
                  <a:cubicBezTo>
                    <a:pt x="7031" y="4355"/>
                    <a:pt x="7460" y="4267"/>
                    <a:pt x="7888" y="4186"/>
                  </a:cubicBezTo>
                  <a:cubicBezTo>
                    <a:pt x="8366" y="4087"/>
                    <a:pt x="8834" y="3970"/>
                    <a:pt x="9303" y="3862"/>
                  </a:cubicBezTo>
                  <a:cubicBezTo>
                    <a:pt x="9781" y="3745"/>
                    <a:pt x="10250" y="3627"/>
                    <a:pt x="10718" y="3501"/>
                  </a:cubicBezTo>
                  <a:lnTo>
                    <a:pt x="12116" y="3132"/>
                  </a:lnTo>
                  <a:cubicBezTo>
                    <a:pt x="13053" y="2888"/>
                    <a:pt x="13981" y="2627"/>
                    <a:pt x="14919" y="2348"/>
                  </a:cubicBezTo>
                  <a:cubicBezTo>
                    <a:pt x="15379" y="2203"/>
                    <a:pt x="15838" y="2050"/>
                    <a:pt x="16298" y="1888"/>
                  </a:cubicBezTo>
                  <a:cubicBezTo>
                    <a:pt x="16758" y="1717"/>
                    <a:pt x="17217" y="1545"/>
                    <a:pt x="17659" y="1275"/>
                  </a:cubicBezTo>
                  <a:cubicBezTo>
                    <a:pt x="17695" y="1248"/>
                    <a:pt x="17722" y="1212"/>
                    <a:pt x="17731" y="1167"/>
                  </a:cubicBezTo>
                  <a:lnTo>
                    <a:pt x="17731" y="1158"/>
                  </a:lnTo>
                  <a:lnTo>
                    <a:pt x="17858" y="621"/>
                  </a:lnTo>
                  <a:lnTo>
                    <a:pt x="17858" y="621"/>
                  </a:lnTo>
                  <a:cubicBezTo>
                    <a:pt x="18019" y="634"/>
                    <a:pt x="18172" y="666"/>
                    <a:pt x="18326" y="698"/>
                  </a:cubicBezTo>
                  <a:cubicBezTo>
                    <a:pt x="18542" y="761"/>
                    <a:pt x="18759" y="824"/>
                    <a:pt x="18966" y="923"/>
                  </a:cubicBezTo>
                  <a:cubicBezTo>
                    <a:pt x="18975" y="923"/>
                    <a:pt x="18984" y="932"/>
                    <a:pt x="19002" y="932"/>
                  </a:cubicBezTo>
                  <a:cubicBezTo>
                    <a:pt x="19013" y="935"/>
                    <a:pt x="19023" y="936"/>
                    <a:pt x="19034" y="936"/>
                  </a:cubicBezTo>
                  <a:cubicBezTo>
                    <a:pt x="19103" y="936"/>
                    <a:pt x="19168" y="886"/>
                    <a:pt x="19191" y="815"/>
                  </a:cubicBezTo>
                  <a:lnTo>
                    <a:pt x="19200" y="779"/>
                  </a:lnTo>
                  <a:lnTo>
                    <a:pt x="19277" y="430"/>
                  </a:lnTo>
                  <a:close/>
                  <a:moveTo>
                    <a:pt x="19118" y="0"/>
                  </a:moveTo>
                  <a:cubicBezTo>
                    <a:pt x="19034" y="0"/>
                    <a:pt x="18964" y="53"/>
                    <a:pt x="18948" y="139"/>
                  </a:cubicBezTo>
                  <a:lnTo>
                    <a:pt x="18939" y="157"/>
                  </a:lnTo>
                  <a:lnTo>
                    <a:pt x="18855" y="537"/>
                  </a:lnTo>
                  <a:lnTo>
                    <a:pt x="18855" y="537"/>
                  </a:lnTo>
                  <a:cubicBezTo>
                    <a:pt x="18695" y="524"/>
                    <a:pt x="18535" y="496"/>
                    <a:pt x="18380" y="464"/>
                  </a:cubicBezTo>
                  <a:cubicBezTo>
                    <a:pt x="18164" y="410"/>
                    <a:pt x="17948" y="355"/>
                    <a:pt x="17749" y="238"/>
                  </a:cubicBezTo>
                  <a:cubicBezTo>
                    <a:pt x="17731" y="238"/>
                    <a:pt x="17722" y="229"/>
                    <a:pt x="17704" y="229"/>
                  </a:cubicBezTo>
                  <a:cubicBezTo>
                    <a:pt x="17692" y="227"/>
                    <a:pt x="17680" y="225"/>
                    <a:pt x="17669" y="225"/>
                  </a:cubicBezTo>
                  <a:cubicBezTo>
                    <a:pt x="17601" y="225"/>
                    <a:pt x="17539" y="269"/>
                    <a:pt x="17524" y="346"/>
                  </a:cubicBezTo>
                  <a:lnTo>
                    <a:pt x="17515" y="391"/>
                  </a:lnTo>
                  <a:lnTo>
                    <a:pt x="17379" y="989"/>
                  </a:lnTo>
                  <a:lnTo>
                    <a:pt x="17379" y="989"/>
                  </a:lnTo>
                  <a:cubicBezTo>
                    <a:pt x="17029" y="1231"/>
                    <a:pt x="16601" y="1419"/>
                    <a:pt x="16181" y="1590"/>
                  </a:cubicBezTo>
                  <a:cubicBezTo>
                    <a:pt x="15739" y="1771"/>
                    <a:pt x="15288" y="1924"/>
                    <a:pt x="14829" y="2077"/>
                  </a:cubicBezTo>
                  <a:cubicBezTo>
                    <a:pt x="13918" y="2384"/>
                    <a:pt x="12990" y="2645"/>
                    <a:pt x="12052" y="2897"/>
                  </a:cubicBezTo>
                  <a:cubicBezTo>
                    <a:pt x="11593" y="3024"/>
                    <a:pt x="11124" y="3159"/>
                    <a:pt x="10655" y="3276"/>
                  </a:cubicBezTo>
                  <a:cubicBezTo>
                    <a:pt x="10187" y="3393"/>
                    <a:pt x="9718" y="3510"/>
                    <a:pt x="9249" y="3618"/>
                  </a:cubicBezTo>
                  <a:cubicBezTo>
                    <a:pt x="8780" y="3727"/>
                    <a:pt x="8303" y="3808"/>
                    <a:pt x="7834" y="3889"/>
                  </a:cubicBezTo>
                  <a:cubicBezTo>
                    <a:pt x="7600" y="3934"/>
                    <a:pt x="7356" y="3961"/>
                    <a:pt x="7122" y="3988"/>
                  </a:cubicBezTo>
                  <a:cubicBezTo>
                    <a:pt x="6953" y="4008"/>
                    <a:pt x="6784" y="4022"/>
                    <a:pt x="6618" y="4022"/>
                  </a:cubicBezTo>
                  <a:cubicBezTo>
                    <a:pt x="6554" y="4022"/>
                    <a:pt x="6491" y="4020"/>
                    <a:pt x="6428" y="4015"/>
                  </a:cubicBezTo>
                  <a:cubicBezTo>
                    <a:pt x="6338" y="4015"/>
                    <a:pt x="6256" y="4069"/>
                    <a:pt x="6238" y="4159"/>
                  </a:cubicBezTo>
                  <a:lnTo>
                    <a:pt x="6238" y="4168"/>
                  </a:lnTo>
                  <a:lnTo>
                    <a:pt x="6176" y="4441"/>
                  </a:lnTo>
                  <a:lnTo>
                    <a:pt x="6176" y="4441"/>
                  </a:lnTo>
                  <a:cubicBezTo>
                    <a:pt x="5842" y="4407"/>
                    <a:pt x="5510" y="4345"/>
                    <a:pt x="5184" y="4276"/>
                  </a:cubicBezTo>
                  <a:cubicBezTo>
                    <a:pt x="4796" y="4186"/>
                    <a:pt x="4418" y="4078"/>
                    <a:pt x="4039" y="3925"/>
                  </a:cubicBezTo>
                  <a:cubicBezTo>
                    <a:pt x="4030" y="3925"/>
                    <a:pt x="4021" y="3916"/>
                    <a:pt x="4012" y="3916"/>
                  </a:cubicBezTo>
                  <a:cubicBezTo>
                    <a:pt x="4000" y="3914"/>
                    <a:pt x="3989" y="3912"/>
                    <a:pt x="3978" y="3912"/>
                  </a:cubicBezTo>
                  <a:cubicBezTo>
                    <a:pt x="3902" y="3912"/>
                    <a:pt x="3837" y="3964"/>
                    <a:pt x="3814" y="4042"/>
                  </a:cubicBezTo>
                  <a:lnTo>
                    <a:pt x="3805" y="4069"/>
                  </a:lnTo>
                  <a:lnTo>
                    <a:pt x="3683" y="4611"/>
                  </a:lnTo>
                  <a:lnTo>
                    <a:pt x="3683" y="4611"/>
                  </a:lnTo>
                  <a:cubicBezTo>
                    <a:pt x="3136" y="4513"/>
                    <a:pt x="2596" y="4406"/>
                    <a:pt x="2056" y="4285"/>
                  </a:cubicBezTo>
                  <a:cubicBezTo>
                    <a:pt x="1759" y="4222"/>
                    <a:pt x="1452" y="4159"/>
                    <a:pt x="1155" y="4078"/>
                  </a:cubicBezTo>
                  <a:cubicBezTo>
                    <a:pt x="857" y="3997"/>
                    <a:pt x="560" y="3916"/>
                    <a:pt x="262" y="3817"/>
                  </a:cubicBezTo>
                  <a:cubicBezTo>
                    <a:pt x="253" y="3808"/>
                    <a:pt x="235" y="3808"/>
                    <a:pt x="217" y="3808"/>
                  </a:cubicBezTo>
                  <a:cubicBezTo>
                    <a:pt x="212" y="3807"/>
                    <a:pt x="206" y="3807"/>
                    <a:pt x="200" y="3807"/>
                  </a:cubicBezTo>
                  <a:cubicBezTo>
                    <a:pt x="109" y="3807"/>
                    <a:pt x="37" y="3876"/>
                    <a:pt x="37" y="3970"/>
                  </a:cubicBezTo>
                  <a:lnTo>
                    <a:pt x="28" y="4042"/>
                  </a:lnTo>
                  <a:cubicBezTo>
                    <a:pt x="1" y="4637"/>
                    <a:pt x="127" y="5205"/>
                    <a:pt x="235" y="5773"/>
                  </a:cubicBezTo>
                  <a:cubicBezTo>
                    <a:pt x="352" y="6341"/>
                    <a:pt x="488" y="6909"/>
                    <a:pt x="659" y="7467"/>
                  </a:cubicBezTo>
                  <a:lnTo>
                    <a:pt x="677" y="7521"/>
                  </a:lnTo>
                  <a:cubicBezTo>
                    <a:pt x="686" y="7576"/>
                    <a:pt x="740" y="7621"/>
                    <a:pt x="803" y="7621"/>
                  </a:cubicBezTo>
                  <a:cubicBezTo>
                    <a:pt x="1200" y="7648"/>
                    <a:pt x="1578" y="7720"/>
                    <a:pt x="1957" y="7801"/>
                  </a:cubicBezTo>
                  <a:cubicBezTo>
                    <a:pt x="2146" y="7846"/>
                    <a:pt x="2335" y="7891"/>
                    <a:pt x="2525" y="7945"/>
                  </a:cubicBezTo>
                  <a:cubicBezTo>
                    <a:pt x="2646" y="7981"/>
                    <a:pt x="2771" y="8022"/>
                    <a:pt x="2894" y="8069"/>
                  </a:cubicBezTo>
                  <a:lnTo>
                    <a:pt x="2894" y="8069"/>
                  </a:lnTo>
                  <a:lnTo>
                    <a:pt x="2822" y="8387"/>
                  </a:lnTo>
                  <a:lnTo>
                    <a:pt x="2813" y="8423"/>
                  </a:lnTo>
                  <a:cubicBezTo>
                    <a:pt x="2804" y="8432"/>
                    <a:pt x="2804" y="8441"/>
                    <a:pt x="2804" y="8450"/>
                  </a:cubicBezTo>
                  <a:cubicBezTo>
                    <a:pt x="2804" y="8540"/>
                    <a:pt x="2876" y="8612"/>
                    <a:pt x="2966" y="8612"/>
                  </a:cubicBezTo>
                  <a:cubicBezTo>
                    <a:pt x="3174" y="8612"/>
                    <a:pt x="3372" y="8639"/>
                    <a:pt x="3570" y="8666"/>
                  </a:cubicBezTo>
                  <a:cubicBezTo>
                    <a:pt x="3760" y="8693"/>
                    <a:pt x="3958" y="8729"/>
                    <a:pt x="4156" y="8774"/>
                  </a:cubicBezTo>
                  <a:cubicBezTo>
                    <a:pt x="4346" y="8819"/>
                    <a:pt x="4535" y="8874"/>
                    <a:pt x="4733" y="8928"/>
                  </a:cubicBezTo>
                  <a:cubicBezTo>
                    <a:pt x="4859" y="8970"/>
                    <a:pt x="4986" y="9016"/>
                    <a:pt x="5109" y="9069"/>
                  </a:cubicBezTo>
                  <a:lnTo>
                    <a:pt x="5109" y="9069"/>
                  </a:lnTo>
                  <a:cubicBezTo>
                    <a:pt x="5091" y="9149"/>
                    <a:pt x="5074" y="9232"/>
                    <a:pt x="5058" y="9315"/>
                  </a:cubicBezTo>
                  <a:cubicBezTo>
                    <a:pt x="5031" y="9414"/>
                    <a:pt x="5085" y="9514"/>
                    <a:pt x="5184" y="9541"/>
                  </a:cubicBezTo>
                  <a:cubicBezTo>
                    <a:pt x="5382" y="9604"/>
                    <a:pt x="5598" y="9712"/>
                    <a:pt x="5797" y="9829"/>
                  </a:cubicBezTo>
                  <a:cubicBezTo>
                    <a:pt x="6004" y="9937"/>
                    <a:pt x="6211" y="10063"/>
                    <a:pt x="6410" y="10199"/>
                  </a:cubicBezTo>
                  <a:cubicBezTo>
                    <a:pt x="6806" y="10460"/>
                    <a:pt x="7194" y="10739"/>
                    <a:pt x="7582" y="11028"/>
                  </a:cubicBezTo>
                  <a:cubicBezTo>
                    <a:pt x="8348" y="11614"/>
                    <a:pt x="9069" y="12254"/>
                    <a:pt x="9790" y="12894"/>
                  </a:cubicBezTo>
                  <a:cubicBezTo>
                    <a:pt x="10502" y="13534"/>
                    <a:pt x="11214" y="14192"/>
                    <a:pt x="11890" y="14868"/>
                  </a:cubicBezTo>
                  <a:cubicBezTo>
                    <a:pt x="12233" y="15210"/>
                    <a:pt x="12566" y="15553"/>
                    <a:pt x="12882" y="15913"/>
                  </a:cubicBezTo>
                  <a:cubicBezTo>
                    <a:pt x="13178" y="16252"/>
                    <a:pt x="13474" y="16590"/>
                    <a:pt x="13710" y="16958"/>
                  </a:cubicBezTo>
                  <a:lnTo>
                    <a:pt x="13710" y="16958"/>
                  </a:lnTo>
                  <a:lnTo>
                    <a:pt x="13594" y="17464"/>
                  </a:lnTo>
                  <a:cubicBezTo>
                    <a:pt x="13567" y="17572"/>
                    <a:pt x="13639" y="17671"/>
                    <a:pt x="13738" y="17698"/>
                  </a:cubicBezTo>
                  <a:lnTo>
                    <a:pt x="14855" y="17952"/>
                  </a:lnTo>
                  <a:lnTo>
                    <a:pt x="14855" y="17952"/>
                  </a:lnTo>
                  <a:lnTo>
                    <a:pt x="14766" y="18329"/>
                  </a:lnTo>
                  <a:lnTo>
                    <a:pt x="14766" y="18338"/>
                  </a:lnTo>
                  <a:cubicBezTo>
                    <a:pt x="14748" y="18437"/>
                    <a:pt x="14811" y="18545"/>
                    <a:pt x="14919" y="18563"/>
                  </a:cubicBezTo>
                  <a:cubicBezTo>
                    <a:pt x="17659" y="19167"/>
                    <a:pt x="20417" y="19690"/>
                    <a:pt x="23194" y="20150"/>
                  </a:cubicBezTo>
                  <a:cubicBezTo>
                    <a:pt x="23879" y="20258"/>
                    <a:pt x="24573" y="20375"/>
                    <a:pt x="25267" y="20474"/>
                  </a:cubicBezTo>
                  <a:cubicBezTo>
                    <a:pt x="25961" y="20583"/>
                    <a:pt x="26655" y="20682"/>
                    <a:pt x="27358" y="20772"/>
                  </a:cubicBezTo>
                  <a:cubicBezTo>
                    <a:pt x="28746" y="20961"/>
                    <a:pt x="30143" y="21132"/>
                    <a:pt x="31531" y="21286"/>
                  </a:cubicBezTo>
                  <a:cubicBezTo>
                    <a:pt x="34326" y="21601"/>
                    <a:pt x="37120" y="21863"/>
                    <a:pt x="39905" y="22115"/>
                  </a:cubicBezTo>
                  <a:lnTo>
                    <a:pt x="40428" y="22160"/>
                  </a:lnTo>
                  <a:cubicBezTo>
                    <a:pt x="40608" y="22187"/>
                    <a:pt x="40789" y="22205"/>
                    <a:pt x="40969" y="22205"/>
                  </a:cubicBezTo>
                  <a:cubicBezTo>
                    <a:pt x="41339" y="22196"/>
                    <a:pt x="41735" y="22115"/>
                    <a:pt x="42051" y="21872"/>
                  </a:cubicBezTo>
                  <a:cubicBezTo>
                    <a:pt x="42204" y="21745"/>
                    <a:pt x="42330" y="21592"/>
                    <a:pt x="42429" y="21421"/>
                  </a:cubicBezTo>
                  <a:cubicBezTo>
                    <a:pt x="42474" y="21340"/>
                    <a:pt x="42510" y="21250"/>
                    <a:pt x="42546" y="21159"/>
                  </a:cubicBezTo>
                  <a:cubicBezTo>
                    <a:pt x="42583" y="21078"/>
                    <a:pt x="42610" y="20997"/>
                    <a:pt x="42637" y="20916"/>
                  </a:cubicBezTo>
                  <a:cubicBezTo>
                    <a:pt x="42754" y="20583"/>
                    <a:pt x="42871" y="20249"/>
                    <a:pt x="42988" y="19916"/>
                  </a:cubicBezTo>
                  <a:cubicBezTo>
                    <a:pt x="43214" y="19249"/>
                    <a:pt x="43421" y="18582"/>
                    <a:pt x="43601" y="17896"/>
                  </a:cubicBezTo>
                  <a:cubicBezTo>
                    <a:pt x="43772" y="17220"/>
                    <a:pt x="43944" y="16535"/>
                    <a:pt x="44106" y="15850"/>
                  </a:cubicBezTo>
                  <a:cubicBezTo>
                    <a:pt x="44232" y="15355"/>
                    <a:pt x="44340" y="14850"/>
                    <a:pt x="44457" y="14354"/>
                  </a:cubicBezTo>
                  <a:cubicBezTo>
                    <a:pt x="44575" y="13858"/>
                    <a:pt x="44683" y="13353"/>
                    <a:pt x="44773" y="12849"/>
                  </a:cubicBezTo>
                  <a:cubicBezTo>
                    <a:pt x="44872" y="12344"/>
                    <a:pt x="44944" y="11839"/>
                    <a:pt x="45016" y="11334"/>
                  </a:cubicBezTo>
                  <a:cubicBezTo>
                    <a:pt x="45088" y="10821"/>
                    <a:pt x="45152" y="10316"/>
                    <a:pt x="45206" y="9802"/>
                  </a:cubicBezTo>
                  <a:lnTo>
                    <a:pt x="45206" y="9802"/>
                  </a:lnTo>
                  <a:lnTo>
                    <a:pt x="45197" y="9829"/>
                  </a:lnTo>
                  <a:cubicBezTo>
                    <a:pt x="45242" y="9613"/>
                    <a:pt x="45260" y="9387"/>
                    <a:pt x="45206" y="9153"/>
                  </a:cubicBezTo>
                  <a:cubicBezTo>
                    <a:pt x="45161" y="8928"/>
                    <a:pt x="45034" y="8711"/>
                    <a:pt x="44881" y="8549"/>
                  </a:cubicBezTo>
                  <a:cubicBezTo>
                    <a:pt x="44719" y="8387"/>
                    <a:pt x="44530" y="8270"/>
                    <a:pt x="44331" y="8179"/>
                  </a:cubicBezTo>
                  <a:cubicBezTo>
                    <a:pt x="44142" y="8089"/>
                    <a:pt x="43944" y="8026"/>
                    <a:pt x="43745" y="7981"/>
                  </a:cubicBezTo>
                  <a:lnTo>
                    <a:pt x="43763" y="7981"/>
                  </a:lnTo>
                  <a:cubicBezTo>
                    <a:pt x="41726" y="7278"/>
                    <a:pt x="39689" y="6566"/>
                    <a:pt x="37679" y="5809"/>
                  </a:cubicBezTo>
                  <a:cubicBezTo>
                    <a:pt x="35660" y="5052"/>
                    <a:pt x="33605" y="4412"/>
                    <a:pt x="31550" y="3754"/>
                  </a:cubicBezTo>
                  <a:cubicBezTo>
                    <a:pt x="29494" y="3105"/>
                    <a:pt x="27439" y="2483"/>
                    <a:pt x="25366" y="1879"/>
                  </a:cubicBezTo>
                  <a:lnTo>
                    <a:pt x="22265" y="977"/>
                  </a:lnTo>
                  <a:lnTo>
                    <a:pt x="20715" y="527"/>
                  </a:lnTo>
                  <a:cubicBezTo>
                    <a:pt x="20201" y="382"/>
                    <a:pt x="19687" y="220"/>
                    <a:pt x="19182" y="13"/>
                  </a:cubicBezTo>
                  <a:cubicBezTo>
                    <a:pt x="19173" y="13"/>
                    <a:pt x="19164" y="13"/>
                    <a:pt x="19155" y="4"/>
                  </a:cubicBezTo>
                  <a:cubicBezTo>
                    <a:pt x="19143" y="2"/>
                    <a:pt x="19130" y="0"/>
                    <a:pt x="1911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40"/>
            <p:cNvSpPr/>
            <p:nvPr/>
          </p:nvSpPr>
          <p:spPr>
            <a:xfrm>
              <a:off x="5068825" y="3761150"/>
              <a:ext cx="57725" cy="214775"/>
            </a:xfrm>
            <a:custGeom>
              <a:avLst/>
              <a:gdLst/>
              <a:ahLst/>
              <a:cxnLst/>
              <a:rect l="l" t="t" r="r" b="b"/>
              <a:pathLst>
                <a:path w="2309" h="8591" extrusionOk="0">
                  <a:moveTo>
                    <a:pt x="2095" y="1"/>
                  </a:moveTo>
                  <a:cubicBezTo>
                    <a:pt x="2000" y="1"/>
                    <a:pt x="1919" y="69"/>
                    <a:pt x="1903" y="166"/>
                  </a:cubicBezTo>
                  <a:cubicBezTo>
                    <a:pt x="1795" y="860"/>
                    <a:pt x="1623" y="1536"/>
                    <a:pt x="1470" y="2221"/>
                  </a:cubicBezTo>
                  <a:lnTo>
                    <a:pt x="992" y="4267"/>
                  </a:lnTo>
                  <a:cubicBezTo>
                    <a:pt x="677" y="5628"/>
                    <a:pt x="352" y="6989"/>
                    <a:pt x="28" y="8350"/>
                  </a:cubicBezTo>
                  <a:cubicBezTo>
                    <a:pt x="28" y="8350"/>
                    <a:pt x="28" y="8359"/>
                    <a:pt x="28" y="8359"/>
                  </a:cubicBezTo>
                  <a:cubicBezTo>
                    <a:pt x="1" y="8458"/>
                    <a:pt x="73" y="8567"/>
                    <a:pt x="172" y="8585"/>
                  </a:cubicBezTo>
                  <a:cubicBezTo>
                    <a:pt x="189" y="8589"/>
                    <a:pt x="206" y="8591"/>
                    <a:pt x="222" y="8591"/>
                  </a:cubicBezTo>
                  <a:cubicBezTo>
                    <a:pt x="309" y="8591"/>
                    <a:pt x="384" y="8532"/>
                    <a:pt x="406" y="8440"/>
                  </a:cubicBezTo>
                  <a:cubicBezTo>
                    <a:pt x="704" y="7070"/>
                    <a:pt x="1010" y="5709"/>
                    <a:pt x="1317" y="4339"/>
                  </a:cubicBezTo>
                  <a:lnTo>
                    <a:pt x="1786" y="2293"/>
                  </a:lnTo>
                  <a:cubicBezTo>
                    <a:pt x="1939" y="1608"/>
                    <a:pt x="2083" y="923"/>
                    <a:pt x="2281" y="247"/>
                  </a:cubicBezTo>
                  <a:cubicBezTo>
                    <a:pt x="2290" y="247"/>
                    <a:pt x="2290" y="238"/>
                    <a:pt x="2290" y="229"/>
                  </a:cubicBezTo>
                  <a:cubicBezTo>
                    <a:pt x="2308" y="121"/>
                    <a:pt x="2236" y="21"/>
                    <a:pt x="2128" y="3"/>
                  </a:cubicBezTo>
                  <a:cubicBezTo>
                    <a:pt x="2117" y="2"/>
                    <a:pt x="2106" y="1"/>
                    <a:pt x="20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40"/>
            <p:cNvSpPr/>
            <p:nvPr/>
          </p:nvSpPr>
          <p:spPr>
            <a:xfrm>
              <a:off x="4825225" y="3697850"/>
              <a:ext cx="21000" cy="56475"/>
            </a:xfrm>
            <a:custGeom>
              <a:avLst/>
              <a:gdLst/>
              <a:ahLst/>
              <a:cxnLst/>
              <a:rect l="l" t="t" r="r" b="b"/>
              <a:pathLst>
                <a:path w="840" h="2259" extrusionOk="0">
                  <a:moveTo>
                    <a:pt x="640" y="0"/>
                  </a:moveTo>
                  <a:cubicBezTo>
                    <a:pt x="562" y="0"/>
                    <a:pt x="487" y="50"/>
                    <a:pt x="451" y="129"/>
                  </a:cubicBezTo>
                  <a:cubicBezTo>
                    <a:pt x="334" y="435"/>
                    <a:pt x="262" y="751"/>
                    <a:pt x="190" y="1075"/>
                  </a:cubicBezTo>
                  <a:cubicBezTo>
                    <a:pt x="118" y="1391"/>
                    <a:pt x="55" y="1715"/>
                    <a:pt x="19" y="2040"/>
                  </a:cubicBezTo>
                  <a:cubicBezTo>
                    <a:pt x="1" y="2130"/>
                    <a:pt x="55" y="2220"/>
                    <a:pt x="145" y="2247"/>
                  </a:cubicBezTo>
                  <a:cubicBezTo>
                    <a:pt x="168" y="2254"/>
                    <a:pt x="190" y="2258"/>
                    <a:pt x="212" y="2258"/>
                  </a:cubicBezTo>
                  <a:cubicBezTo>
                    <a:pt x="295" y="2258"/>
                    <a:pt x="369" y="2206"/>
                    <a:pt x="397" y="2121"/>
                  </a:cubicBezTo>
                  <a:cubicBezTo>
                    <a:pt x="497" y="1814"/>
                    <a:pt x="587" y="1499"/>
                    <a:pt x="659" y="1183"/>
                  </a:cubicBezTo>
                  <a:cubicBezTo>
                    <a:pt x="740" y="859"/>
                    <a:pt x="803" y="543"/>
                    <a:pt x="830" y="210"/>
                  </a:cubicBezTo>
                  <a:cubicBezTo>
                    <a:pt x="839" y="129"/>
                    <a:pt x="794" y="48"/>
                    <a:pt x="704" y="12"/>
                  </a:cubicBezTo>
                  <a:cubicBezTo>
                    <a:pt x="683" y="4"/>
                    <a:pt x="662" y="0"/>
                    <a:pt x="6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40"/>
            <p:cNvSpPr/>
            <p:nvPr/>
          </p:nvSpPr>
          <p:spPr>
            <a:xfrm>
              <a:off x="5115925" y="3539325"/>
              <a:ext cx="61550" cy="232125"/>
            </a:xfrm>
            <a:custGeom>
              <a:avLst/>
              <a:gdLst/>
              <a:ahLst/>
              <a:cxnLst/>
              <a:rect l="l" t="t" r="r" b="b"/>
              <a:pathLst>
                <a:path w="2462" h="9285" extrusionOk="0">
                  <a:moveTo>
                    <a:pt x="2244" y="0"/>
                  </a:moveTo>
                  <a:cubicBezTo>
                    <a:pt x="2159" y="0"/>
                    <a:pt x="2080" y="60"/>
                    <a:pt x="2065" y="151"/>
                  </a:cubicBezTo>
                  <a:lnTo>
                    <a:pt x="1046" y="4595"/>
                  </a:lnTo>
                  <a:lnTo>
                    <a:pt x="542" y="6821"/>
                  </a:lnTo>
                  <a:lnTo>
                    <a:pt x="289" y="7930"/>
                  </a:lnTo>
                  <a:cubicBezTo>
                    <a:pt x="199" y="8300"/>
                    <a:pt x="127" y="8669"/>
                    <a:pt x="19" y="9039"/>
                  </a:cubicBezTo>
                  <a:cubicBezTo>
                    <a:pt x="19" y="9048"/>
                    <a:pt x="19" y="9048"/>
                    <a:pt x="19" y="9057"/>
                  </a:cubicBezTo>
                  <a:cubicBezTo>
                    <a:pt x="1" y="9165"/>
                    <a:pt x="73" y="9264"/>
                    <a:pt x="172" y="9282"/>
                  </a:cubicBezTo>
                  <a:cubicBezTo>
                    <a:pt x="183" y="9284"/>
                    <a:pt x="194" y="9285"/>
                    <a:pt x="205" y="9285"/>
                  </a:cubicBezTo>
                  <a:cubicBezTo>
                    <a:pt x="300" y="9285"/>
                    <a:pt x="381" y="9217"/>
                    <a:pt x="397" y="9120"/>
                  </a:cubicBezTo>
                  <a:cubicBezTo>
                    <a:pt x="469" y="8750"/>
                    <a:pt x="560" y="8381"/>
                    <a:pt x="641" y="8011"/>
                  </a:cubicBezTo>
                  <a:lnTo>
                    <a:pt x="902" y="6902"/>
                  </a:lnTo>
                  <a:lnTo>
                    <a:pt x="1416" y="4676"/>
                  </a:lnTo>
                  <a:lnTo>
                    <a:pt x="2443" y="241"/>
                  </a:lnTo>
                  <a:lnTo>
                    <a:pt x="2443" y="232"/>
                  </a:lnTo>
                  <a:cubicBezTo>
                    <a:pt x="2461" y="133"/>
                    <a:pt x="2398" y="25"/>
                    <a:pt x="2290" y="7"/>
                  </a:cubicBezTo>
                  <a:cubicBezTo>
                    <a:pt x="2275" y="3"/>
                    <a:pt x="2259" y="0"/>
                    <a:pt x="224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40"/>
            <p:cNvSpPr/>
            <p:nvPr/>
          </p:nvSpPr>
          <p:spPr>
            <a:xfrm>
              <a:off x="5039525" y="3548650"/>
              <a:ext cx="101450" cy="405350"/>
            </a:xfrm>
            <a:custGeom>
              <a:avLst/>
              <a:gdLst/>
              <a:ahLst/>
              <a:cxnLst/>
              <a:rect l="l" t="t" r="r" b="b"/>
              <a:pathLst>
                <a:path w="4058" h="16214" extrusionOk="0">
                  <a:moveTo>
                    <a:pt x="3853" y="1"/>
                  </a:moveTo>
                  <a:cubicBezTo>
                    <a:pt x="3758" y="1"/>
                    <a:pt x="3676" y="68"/>
                    <a:pt x="3652" y="157"/>
                  </a:cubicBezTo>
                  <a:cubicBezTo>
                    <a:pt x="3390" y="1482"/>
                    <a:pt x="3111" y="2807"/>
                    <a:pt x="2822" y="4132"/>
                  </a:cubicBezTo>
                  <a:cubicBezTo>
                    <a:pt x="2543" y="5448"/>
                    <a:pt x="2236" y="6764"/>
                    <a:pt x="1948" y="8089"/>
                  </a:cubicBezTo>
                  <a:cubicBezTo>
                    <a:pt x="1641" y="9405"/>
                    <a:pt x="1335" y="10721"/>
                    <a:pt x="1020" y="12037"/>
                  </a:cubicBezTo>
                  <a:lnTo>
                    <a:pt x="533" y="14002"/>
                  </a:lnTo>
                  <a:cubicBezTo>
                    <a:pt x="371" y="14660"/>
                    <a:pt x="199" y="15318"/>
                    <a:pt x="28" y="15967"/>
                  </a:cubicBezTo>
                  <a:cubicBezTo>
                    <a:pt x="28" y="15976"/>
                    <a:pt x="28" y="15976"/>
                    <a:pt x="28" y="15985"/>
                  </a:cubicBezTo>
                  <a:cubicBezTo>
                    <a:pt x="1" y="16084"/>
                    <a:pt x="73" y="16192"/>
                    <a:pt x="181" y="16210"/>
                  </a:cubicBezTo>
                  <a:cubicBezTo>
                    <a:pt x="192" y="16212"/>
                    <a:pt x="202" y="16213"/>
                    <a:pt x="212" y="16213"/>
                  </a:cubicBezTo>
                  <a:cubicBezTo>
                    <a:pt x="302" y="16213"/>
                    <a:pt x="390" y="16146"/>
                    <a:pt x="407" y="16057"/>
                  </a:cubicBezTo>
                  <a:cubicBezTo>
                    <a:pt x="533" y="15390"/>
                    <a:pt x="668" y="14732"/>
                    <a:pt x="803" y="14065"/>
                  </a:cubicBezTo>
                  <a:lnTo>
                    <a:pt x="1227" y="12082"/>
                  </a:lnTo>
                  <a:cubicBezTo>
                    <a:pt x="1524" y="10766"/>
                    <a:pt x="1813" y="9441"/>
                    <a:pt x="2119" y="8125"/>
                  </a:cubicBezTo>
                  <a:cubicBezTo>
                    <a:pt x="2426" y="6809"/>
                    <a:pt x="2723" y="5493"/>
                    <a:pt x="3048" y="4177"/>
                  </a:cubicBezTo>
                  <a:cubicBezTo>
                    <a:pt x="3372" y="2870"/>
                    <a:pt x="3688" y="1554"/>
                    <a:pt x="4030" y="247"/>
                  </a:cubicBezTo>
                  <a:cubicBezTo>
                    <a:pt x="4039" y="238"/>
                    <a:pt x="4039" y="238"/>
                    <a:pt x="4039" y="238"/>
                  </a:cubicBezTo>
                  <a:cubicBezTo>
                    <a:pt x="4057" y="129"/>
                    <a:pt x="3985" y="30"/>
                    <a:pt x="3886" y="3"/>
                  </a:cubicBezTo>
                  <a:cubicBezTo>
                    <a:pt x="3875" y="1"/>
                    <a:pt x="3864" y="1"/>
                    <a:pt x="38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40"/>
            <p:cNvSpPr/>
            <p:nvPr/>
          </p:nvSpPr>
          <p:spPr>
            <a:xfrm>
              <a:off x="4836050" y="3636975"/>
              <a:ext cx="24350" cy="70875"/>
            </a:xfrm>
            <a:custGeom>
              <a:avLst/>
              <a:gdLst/>
              <a:ahLst/>
              <a:cxnLst/>
              <a:rect l="l" t="t" r="r" b="b"/>
              <a:pathLst>
                <a:path w="974" h="2835" extrusionOk="0">
                  <a:moveTo>
                    <a:pt x="763" y="1"/>
                  </a:moveTo>
                  <a:cubicBezTo>
                    <a:pt x="675" y="1"/>
                    <a:pt x="593" y="68"/>
                    <a:pt x="577" y="157"/>
                  </a:cubicBezTo>
                  <a:cubicBezTo>
                    <a:pt x="541" y="364"/>
                    <a:pt x="505" y="563"/>
                    <a:pt x="460" y="770"/>
                  </a:cubicBezTo>
                  <a:cubicBezTo>
                    <a:pt x="424" y="968"/>
                    <a:pt x="379" y="1167"/>
                    <a:pt x="334" y="1374"/>
                  </a:cubicBezTo>
                  <a:cubicBezTo>
                    <a:pt x="244" y="1770"/>
                    <a:pt x="181" y="2176"/>
                    <a:pt x="18" y="2564"/>
                  </a:cubicBezTo>
                  <a:cubicBezTo>
                    <a:pt x="9" y="2582"/>
                    <a:pt x="9" y="2600"/>
                    <a:pt x="9" y="2627"/>
                  </a:cubicBezTo>
                  <a:cubicBezTo>
                    <a:pt x="0" y="2735"/>
                    <a:pt x="82" y="2825"/>
                    <a:pt x="190" y="2834"/>
                  </a:cubicBezTo>
                  <a:cubicBezTo>
                    <a:pt x="195" y="2835"/>
                    <a:pt x="200" y="2835"/>
                    <a:pt x="205" y="2835"/>
                  </a:cubicBezTo>
                  <a:cubicBezTo>
                    <a:pt x="307" y="2835"/>
                    <a:pt x="397" y="2748"/>
                    <a:pt x="397" y="2645"/>
                  </a:cubicBezTo>
                  <a:cubicBezTo>
                    <a:pt x="424" y="2230"/>
                    <a:pt x="541" y="1843"/>
                    <a:pt x="631" y="1437"/>
                  </a:cubicBezTo>
                  <a:cubicBezTo>
                    <a:pt x="685" y="1239"/>
                    <a:pt x="740" y="1040"/>
                    <a:pt x="785" y="842"/>
                  </a:cubicBezTo>
                  <a:cubicBezTo>
                    <a:pt x="839" y="644"/>
                    <a:pt x="893" y="445"/>
                    <a:pt x="947" y="247"/>
                  </a:cubicBezTo>
                  <a:cubicBezTo>
                    <a:pt x="956" y="238"/>
                    <a:pt x="956" y="229"/>
                    <a:pt x="956" y="229"/>
                  </a:cubicBezTo>
                  <a:cubicBezTo>
                    <a:pt x="974" y="121"/>
                    <a:pt x="902" y="22"/>
                    <a:pt x="794" y="4"/>
                  </a:cubicBezTo>
                  <a:cubicBezTo>
                    <a:pt x="783" y="2"/>
                    <a:pt x="773" y="1"/>
                    <a:pt x="7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40"/>
            <p:cNvSpPr/>
            <p:nvPr/>
          </p:nvSpPr>
          <p:spPr>
            <a:xfrm>
              <a:off x="4769575" y="3641500"/>
              <a:ext cx="28650" cy="88500"/>
            </a:xfrm>
            <a:custGeom>
              <a:avLst/>
              <a:gdLst/>
              <a:ahLst/>
              <a:cxnLst/>
              <a:rect l="l" t="t" r="r" b="b"/>
              <a:pathLst>
                <a:path w="1146" h="3540" extrusionOk="0">
                  <a:moveTo>
                    <a:pt x="932" y="0"/>
                  </a:moveTo>
                  <a:cubicBezTo>
                    <a:pt x="837" y="0"/>
                    <a:pt x="756" y="68"/>
                    <a:pt x="739" y="165"/>
                  </a:cubicBezTo>
                  <a:cubicBezTo>
                    <a:pt x="703" y="427"/>
                    <a:pt x="649" y="688"/>
                    <a:pt x="604" y="949"/>
                  </a:cubicBezTo>
                  <a:cubicBezTo>
                    <a:pt x="550" y="1211"/>
                    <a:pt x="487" y="1472"/>
                    <a:pt x="433" y="1734"/>
                  </a:cubicBezTo>
                  <a:cubicBezTo>
                    <a:pt x="370" y="1995"/>
                    <a:pt x="307" y="2256"/>
                    <a:pt x="244" y="2518"/>
                  </a:cubicBezTo>
                  <a:cubicBezTo>
                    <a:pt x="172" y="2770"/>
                    <a:pt x="108" y="3032"/>
                    <a:pt x="27" y="3284"/>
                  </a:cubicBezTo>
                  <a:cubicBezTo>
                    <a:pt x="18" y="3293"/>
                    <a:pt x="18" y="3302"/>
                    <a:pt x="18" y="3311"/>
                  </a:cubicBezTo>
                  <a:cubicBezTo>
                    <a:pt x="0" y="3419"/>
                    <a:pt x="72" y="3518"/>
                    <a:pt x="181" y="3536"/>
                  </a:cubicBezTo>
                  <a:cubicBezTo>
                    <a:pt x="192" y="3538"/>
                    <a:pt x="203" y="3539"/>
                    <a:pt x="214" y="3539"/>
                  </a:cubicBezTo>
                  <a:cubicBezTo>
                    <a:pt x="308" y="3539"/>
                    <a:pt x="390" y="3471"/>
                    <a:pt x="406" y="3374"/>
                  </a:cubicBezTo>
                  <a:cubicBezTo>
                    <a:pt x="442" y="3104"/>
                    <a:pt x="496" y="2842"/>
                    <a:pt x="541" y="2581"/>
                  </a:cubicBezTo>
                  <a:cubicBezTo>
                    <a:pt x="595" y="2320"/>
                    <a:pt x="658" y="2058"/>
                    <a:pt x="712" y="1797"/>
                  </a:cubicBezTo>
                  <a:cubicBezTo>
                    <a:pt x="775" y="1544"/>
                    <a:pt x="839" y="1283"/>
                    <a:pt x="902" y="1022"/>
                  </a:cubicBezTo>
                  <a:cubicBezTo>
                    <a:pt x="974" y="769"/>
                    <a:pt x="1037" y="508"/>
                    <a:pt x="1118" y="255"/>
                  </a:cubicBezTo>
                  <a:cubicBezTo>
                    <a:pt x="1118" y="246"/>
                    <a:pt x="1127" y="228"/>
                    <a:pt x="1127" y="219"/>
                  </a:cubicBezTo>
                  <a:cubicBezTo>
                    <a:pt x="1145" y="111"/>
                    <a:pt x="1073" y="12"/>
                    <a:pt x="965" y="3"/>
                  </a:cubicBezTo>
                  <a:cubicBezTo>
                    <a:pt x="954" y="1"/>
                    <a:pt x="943" y="0"/>
                    <a:pt x="9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1252;p40">
            <a:extLst>
              <a:ext uri="{FF2B5EF4-FFF2-40B4-BE49-F238E27FC236}">
                <a16:creationId xmlns:a16="http://schemas.microsoft.com/office/drawing/2014/main" id="{B3B91DA0-09B5-4B65-A3FB-6D8C026F5E0B}"/>
              </a:ext>
            </a:extLst>
          </p:cNvPr>
          <p:cNvSpPr txBox="1">
            <a:spLocks/>
          </p:cNvSpPr>
          <p:nvPr/>
        </p:nvSpPr>
        <p:spPr>
          <a:xfrm rot="684086">
            <a:off x="5795181" y="1702529"/>
            <a:ext cx="1878775" cy="178816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2"/>
              </a:buClr>
              <a:buSzPts val="2800"/>
              <a:buFont typeface="Muli"/>
              <a:buNone/>
              <a:defRPr sz="1600" b="0" i="0" u="none" strike="noStrike" cap="none">
                <a:solidFill>
                  <a:schemeClr val="dk2"/>
                </a:solidFill>
                <a:latin typeface="Muli"/>
                <a:ea typeface="Muli"/>
                <a:cs typeface="Muli"/>
                <a:sym typeface="Muli"/>
              </a:defRPr>
            </a:lvl1pPr>
            <a:lvl2pPr marL="914400" marR="0" lvl="1" indent="-330200" algn="ctr" rtl="0">
              <a:lnSpc>
                <a:spcPct val="100000"/>
              </a:lnSpc>
              <a:spcBef>
                <a:spcPts val="0"/>
              </a:spcBef>
              <a:spcAft>
                <a:spcPts val="0"/>
              </a:spcAft>
              <a:buClr>
                <a:schemeClr val="dk2"/>
              </a:buClr>
              <a:buSzPts val="2800"/>
              <a:buFont typeface="Muli"/>
              <a:buNone/>
              <a:defRPr sz="2800" b="0" i="0" u="none" strike="noStrike" cap="none">
                <a:solidFill>
                  <a:schemeClr val="dk2"/>
                </a:solidFill>
                <a:latin typeface="Muli"/>
                <a:ea typeface="Muli"/>
                <a:cs typeface="Muli"/>
                <a:sym typeface="Muli"/>
              </a:defRPr>
            </a:lvl2pPr>
            <a:lvl3pPr marL="1371600" marR="0" lvl="2" indent="-330200" algn="ctr" rtl="0">
              <a:lnSpc>
                <a:spcPct val="100000"/>
              </a:lnSpc>
              <a:spcBef>
                <a:spcPts val="0"/>
              </a:spcBef>
              <a:spcAft>
                <a:spcPts val="0"/>
              </a:spcAft>
              <a:buClr>
                <a:schemeClr val="dk2"/>
              </a:buClr>
              <a:buSzPts val="2800"/>
              <a:buFont typeface="Muli"/>
              <a:buNone/>
              <a:defRPr sz="2800" b="0" i="0" u="none" strike="noStrike" cap="none">
                <a:solidFill>
                  <a:schemeClr val="dk2"/>
                </a:solidFill>
                <a:latin typeface="Muli"/>
                <a:ea typeface="Muli"/>
                <a:cs typeface="Muli"/>
                <a:sym typeface="Muli"/>
              </a:defRPr>
            </a:lvl3pPr>
            <a:lvl4pPr marL="1828800" marR="0" lvl="3" indent="-330200" algn="ctr" rtl="0">
              <a:lnSpc>
                <a:spcPct val="100000"/>
              </a:lnSpc>
              <a:spcBef>
                <a:spcPts val="0"/>
              </a:spcBef>
              <a:spcAft>
                <a:spcPts val="0"/>
              </a:spcAft>
              <a:buClr>
                <a:schemeClr val="dk2"/>
              </a:buClr>
              <a:buSzPts val="2800"/>
              <a:buFont typeface="Muli"/>
              <a:buNone/>
              <a:defRPr sz="2800" b="0" i="0" u="none" strike="noStrike" cap="none">
                <a:solidFill>
                  <a:schemeClr val="dk2"/>
                </a:solidFill>
                <a:latin typeface="Muli"/>
                <a:ea typeface="Muli"/>
                <a:cs typeface="Muli"/>
                <a:sym typeface="Muli"/>
              </a:defRPr>
            </a:lvl4pPr>
            <a:lvl5pPr marL="2286000" marR="0" lvl="4" indent="-330200" algn="ctr" rtl="0">
              <a:lnSpc>
                <a:spcPct val="100000"/>
              </a:lnSpc>
              <a:spcBef>
                <a:spcPts val="0"/>
              </a:spcBef>
              <a:spcAft>
                <a:spcPts val="0"/>
              </a:spcAft>
              <a:buClr>
                <a:schemeClr val="dk2"/>
              </a:buClr>
              <a:buSzPts val="2800"/>
              <a:buFont typeface="Muli"/>
              <a:buNone/>
              <a:defRPr sz="2800" b="0" i="0" u="none" strike="noStrike" cap="none">
                <a:solidFill>
                  <a:schemeClr val="dk2"/>
                </a:solidFill>
                <a:latin typeface="Muli"/>
                <a:ea typeface="Muli"/>
                <a:cs typeface="Muli"/>
                <a:sym typeface="Muli"/>
              </a:defRPr>
            </a:lvl5pPr>
            <a:lvl6pPr marL="2743200" marR="0" lvl="5" indent="-330200" algn="ctr" rtl="0">
              <a:lnSpc>
                <a:spcPct val="100000"/>
              </a:lnSpc>
              <a:spcBef>
                <a:spcPts val="0"/>
              </a:spcBef>
              <a:spcAft>
                <a:spcPts val="0"/>
              </a:spcAft>
              <a:buClr>
                <a:schemeClr val="dk2"/>
              </a:buClr>
              <a:buSzPts val="2800"/>
              <a:buFont typeface="Muli"/>
              <a:buNone/>
              <a:defRPr sz="2800" b="0" i="0" u="none" strike="noStrike" cap="none">
                <a:solidFill>
                  <a:schemeClr val="dk2"/>
                </a:solidFill>
                <a:latin typeface="Muli"/>
                <a:ea typeface="Muli"/>
                <a:cs typeface="Muli"/>
                <a:sym typeface="Muli"/>
              </a:defRPr>
            </a:lvl6pPr>
            <a:lvl7pPr marL="3200400" marR="0" lvl="6" indent="-330200" algn="ctr" rtl="0">
              <a:lnSpc>
                <a:spcPct val="100000"/>
              </a:lnSpc>
              <a:spcBef>
                <a:spcPts val="0"/>
              </a:spcBef>
              <a:spcAft>
                <a:spcPts val="0"/>
              </a:spcAft>
              <a:buClr>
                <a:schemeClr val="dk2"/>
              </a:buClr>
              <a:buSzPts val="2800"/>
              <a:buFont typeface="Muli"/>
              <a:buNone/>
              <a:defRPr sz="2800" b="0" i="0" u="none" strike="noStrike" cap="none">
                <a:solidFill>
                  <a:schemeClr val="dk2"/>
                </a:solidFill>
                <a:latin typeface="Muli"/>
                <a:ea typeface="Muli"/>
                <a:cs typeface="Muli"/>
                <a:sym typeface="Muli"/>
              </a:defRPr>
            </a:lvl7pPr>
            <a:lvl8pPr marL="3657600" marR="0" lvl="7" indent="-330200" algn="ctr" rtl="0">
              <a:lnSpc>
                <a:spcPct val="100000"/>
              </a:lnSpc>
              <a:spcBef>
                <a:spcPts val="0"/>
              </a:spcBef>
              <a:spcAft>
                <a:spcPts val="0"/>
              </a:spcAft>
              <a:buClr>
                <a:schemeClr val="dk2"/>
              </a:buClr>
              <a:buSzPts val="2800"/>
              <a:buFont typeface="Muli"/>
              <a:buNone/>
              <a:defRPr sz="2800" b="0" i="0" u="none" strike="noStrike" cap="none">
                <a:solidFill>
                  <a:schemeClr val="dk2"/>
                </a:solidFill>
                <a:latin typeface="Muli"/>
                <a:ea typeface="Muli"/>
                <a:cs typeface="Muli"/>
                <a:sym typeface="Muli"/>
              </a:defRPr>
            </a:lvl8pPr>
            <a:lvl9pPr marL="4114800" marR="0" lvl="8" indent="-330200" algn="ctr" rtl="0">
              <a:lnSpc>
                <a:spcPct val="100000"/>
              </a:lnSpc>
              <a:spcBef>
                <a:spcPts val="0"/>
              </a:spcBef>
              <a:spcAft>
                <a:spcPts val="0"/>
              </a:spcAft>
              <a:buClr>
                <a:schemeClr val="dk2"/>
              </a:buClr>
              <a:buSzPts val="2800"/>
              <a:buFont typeface="Muli"/>
              <a:buNone/>
              <a:defRPr sz="2800" b="0" i="0" u="none" strike="noStrike" cap="none">
                <a:solidFill>
                  <a:schemeClr val="dk2"/>
                </a:solidFill>
                <a:latin typeface="Muli"/>
                <a:ea typeface="Muli"/>
                <a:cs typeface="Muli"/>
                <a:sym typeface="Muli"/>
              </a:defRPr>
            </a:lvl9pPr>
          </a:lstStyle>
          <a:p>
            <a:pPr marL="0" indent="0"/>
            <a:r>
              <a:rPr lang="en-ID" sz="1400" dirty="0">
                <a:latin typeface="Itim" panose="020B0604020202020204" charset="-34"/>
                <a:cs typeface="Itim" panose="020B0604020202020204" charset="-34"/>
              </a:rPr>
              <a:t>SKP </a:t>
            </a:r>
            <a:r>
              <a:rPr lang="en-ID" sz="1400" dirty="0" err="1">
                <a:latin typeface="Itim" panose="020B0604020202020204" charset="-34"/>
                <a:cs typeface="Itim" panose="020B0604020202020204" charset="-34"/>
              </a:rPr>
              <a:t>meliputi</a:t>
            </a:r>
            <a:r>
              <a:rPr lang="en-ID" sz="1400" dirty="0">
                <a:latin typeface="Itim" panose="020B0604020202020204" charset="-34"/>
                <a:cs typeface="Itim" panose="020B0604020202020204" charset="-34"/>
              </a:rPr>
              <a:t> SKP </a:t>
            </a:r>
            <a:r>
              <a:rPr lang="en-ID" sz="1400" dirty="0" err="1">
                <a:latin typeface="Itim" panose="020B0604020202020204" charset="-34"/>
                <a:cs typeface="Itim" panose="020B0604020202020204" charset="-34"/>
              </a:rPr>
              <a:t>kurang</a:t>
            </a:r>
            <a:r>
              <a:rPr lang="en-ID" sz="1400" dirty="0">
                <a:latin typeface="Itim" panose="020B0604020202020204" charset="-34"/>
                <a:cs typeface="Itim" panose="020B0604020202020204" charset="-34"/>
              </a:rPr>
              <a:t> </a:t>
            </a:r>
            <a:r>
              <a:rPr lang="en-ID" sz="1400" dirty="0" err="1">
                <a:latin typeface="Itim" panose="020B0604020202020204" charset="-34"/>
                <a:cs typeface="Itim" panose="020B0604020202020204" charset="-34"/>
              </a:rPr>
              <a:t>bayar</a:t>
            </a:r>
            <a:r>
              <a:rPr lang="en-ID" sz="1400" dirty="0">
                <a:latin typeface="Itim" panose="020B0604020202020204" charset="-34"/>
                <a:cs typeface="Itim" panose="020B0604020202020204" charset="-34"/>
              </a:rPr>
              <a:t>, SKP </a:t>
            </a:r>
            <a:r>
              <a:rPr lang="en-ID" sz="1400" dirty="0" err="1">
                <a:latin typeface="Itim" panose="020B0604020202020204" charset="-34"/>
                <a:cs typeface="Itim" panose="020B0604020202020204" charset="-34"/>
              </a:rPr>
              <a:t>kurang</a:t>
            </a:r>
            <a:r>
              <a:rPr lang="en-ID" sz="1400" dirty="0">
                <a:latin typeface="Itim" panose="020B0604020202020204" charset="-34"/>
                <a:cs typeface="Itim" panose="020B0604020202020204" charset="-34"/>
              </a:rPr>
              <a:t> </a:t>
            </a:r>
            <a:r>
              <a:rPr lang="en-ID" sz="1400" dirty="0" err="1">
                <a:latin typeface="Itim" panose="020B0604020202020204" charset="-34"/>
                <a:cs typeface="Itim" panose="020B0604020202020204" charset="-34"/>
              </a:rPr>
              <a:t>bayar</a:t>
            </a:r>
            <a:r>
              <a:rPr lang="en-ID" sz="1400" dirty="0">
                <a:latin typeface="Itim" panose="020B0604020202020204" charset="-34"/>
                <a:cs typeface="Itim" panose="020B0604020202020204" charset="-34"/>
              </a:rPr>
              <a:t> </a:t>
            </a:r>
            <a:r>
              <a:rPr lang="en-ID" sz="1400" dirty="0" err="1">
                <a:latin typeface="Itim" panose="020B0604020202020204" charset="-34"/>
                <a:cs typeface="Itim" panose="020B0604020202020204" charset="-34"/>
              </a:rPr>
              <a:t>tambahan</a:t>
            </a:r>
            <a:r>
              <a:rPr lang="en-ID" sz="1400" dirty="0">
                <a:latin typeface="Itim" panose="020B0604020202020204" charset="-34"/>
                <a:cs typeface="Itim" panose="020B0604020202020204" charset="-34"/>
              </a:rPr>
              <a:t>, SKP nihil </a:t>
            </a:r>
            <a:r>
              <a:rPr lang="en-ID" sz="1400" dirty="0" err="1">
                <a:latin typeface="Itim" panose="020B0604020202020204" charset="-34"/>
                <a:cs typeface="Itim" panose="020B0604020202020204" charset="-34"/>
              </a:rPr>
              <a:t>atau</a:t>
            </a:r>
            <a:r>
              <a:rPr lang="en-ID" sz="1400" dirty="0">
                <a:latin typeface="Itim" panose="020B0604020202020204" charset="-34"/>
                <a:cs typeface="Itim" panose="020B0604020202020204" charset="-34"/>
              </a:rPr>
              <a:t> SKP </a:t>
            </a:r>
            <a:r>
              <a:rPr lang="en-ID" sz="1400" dirty="0" err="1">
                <a:latin typeface="Itim" panose="020B0604020202020204" charset="-34"/>
                <a:cs typeface="Itim" panose="020B0604020202020204" charset="-34"/>
              </a:rPr>
              <a:t>lebih</a:t>
            </a:r>
            <a:r>
              <a:rPr lang="en-ID" sz="1400" dirty="0">
                <a:latin typeface="Itim" panose="020B0604020202020204" charset="-34"/>
                <a:cs typeface="Itim" panose="020B0604020202020204" charset="-34"/>
              </a:rPr>
              <a:t> </a:t>
            </a:r>
            <a:r>
              <a:rPr lang="en-ID" sz="1400" dirty="0" err="1">
                <a:latin typeface="Itim" panose="020B0604020202020204" charset="-34"/>
                <a:cs typeface="Itim" panose="020B0604020202020204" charset="-34"/>
              </a:rPr>
              <a:t>bayar</a:t>
            </a:r>
            <a:r>
              <a:rPr lang="en-ID" sz="1400" dirty="0">
                <a:latin typeface="Itim" panose="020B0604020202020204" charset="-34"/>
                <a:cs typeface="Itim" panose="020B0604020202020204" charset="-34"/>
              </a:rPr>
              <a:t>.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BDA0D96-75F3-4DAF-8EF5-F11F05154D4C}"/>
              </a:ext>
            </a:extLst>
          </p:cNvPr>
          <p:cNvSpPr>
            <a:spLocks noGrp="1"/>
          </p:cNvSpPr>
          <p:nvPr>
            <p:ph type="title"/>
          </p:nvPr>
        </p:nvSpPr>
        <p:spPr/>
        <p:txBody>
          <a:bodyPr/>
          <a:lstStyle/>
          <a:p>
            <a:r>
              <a:rPr lang="en-US" dirty="0" err="1"/>
              <a:t>Kelebihan</a:t>
            </a:r>
            <a:r>
              <a:rPr lang="en-US" dirty="0"/>
              <a:t> </a:t>
            </a:r>
            <a:r>
              <a:rPr lang="en-US" dirty="0" err="1"/>
              <a:t>Pembayaran</a:t>
            </a:r>
            <a:r>
              <a:rPr lang="en-US" dirty="0"/>
              <a:t> </a:t>
            </a:r>
            <a:r>
              <a:rPr lang="en-US" dirty="0" err="1"/>
              <a:t>Pajak</a:t>
            </a:r>
            <a:r>
              <a:rPr lang="en-US" dirty="0"/>
              <a:t> </a:t>
            </a:r>
            <a:endParaRPr lang="en-ID" dirty="0"/>
          </a:p>
        </p:txBody>
      </p:sp>
      <p:sp>
        <p:nvSpPr>
          <p:cNvPr id="5" name="Text Placeholder 4">
            <a:extLst>
              <a:ext uri="{FF2B5EF4-FFF2-40B4-BE49-F238E27FC236}">
                <a16:creationId xmlns:a16="http://schemas.microsoft.com/office/drawing/2014/main" id="{F4314C11-92C9-44EE-B5B2-634B17944117}"/>
              </a:ext>
            </a:extLst>
          </p:cNvPr>
          <p:cNvSpPr>
            <a:spLocks noGrp="1"/>
          </p:cNvSpPr>
          <p:nvPr>
            <p:ph type="body" idx="1"/>
          </p:nvPr>
        </p:nvSpPr>
        <p:spPr/>
        <p:txBody>
          <a:bodyPr/>
          <a:lstStyle/>
          <a:p>
            <a:pPr marL="152400" indent="0">
              <a:buNone/>
            </a:pPr>
            <a:r>
              <a:rPr lang="en-US" sz="1600" dirty="0">
                <a:latin typeface="Itim" panose="020B0604020202020204" charset="-34"/>
                <a:cs typeface="Itim" panose="020B0604020202020204" charset="-34"/>
              </a:rPr>
              <a:t>Jika </a:t>
            </a:r>
            <a:r>
              <a:rPr lang="en-US" sz="1600" dirty="0" err="1">
                <a:latin typeface="Itim" panose="020B0604020202020204" charset="-34"/>
                <a:cs typeface="Itim" panose="020B0604020202020204" charset="-34"/>
              </a:rPr>
              <a:t>setelah</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diadakan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penghitungan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jumlah</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pajak</a:t>
            </a:r>
            <a:r>
              <a:rPr lang="en-US" sz="1600" dirty="0">
                <a:latin typeface="Itim" panose="020B0604020202020204" charset="-34"/>
                <a:cs typeface="Itim" panose="020B0604020202020204" charset="-34"/>
              </a:rPr>
              <a:t> yang </a:t>
            </a:r>
            <a:r>
              <a:rPr lang="en-US" sz="1600" dirty="0" err="1">
                <a:latin typeface="Itim" panose="020B0604020202020204" charset="-34"/>
                <a:cs typeface="Itim" panose="020B0604020202020204" charset="-34"/>
              </a:rPr>
              <a:t>sebenarnya</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terutang</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dengan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jumlah</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kredit</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pajak</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menunjukkan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jumlah</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selisih</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lebih</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jumlah</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kredit</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pajak</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lebih</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besar</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daripada</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jumlah</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pajak</a:t>
            </a:r>
            <a:r>
              <a:rPr lang="en-US" sz="1600" dirty="0">
                <a:latin typeface="Itim" panose="020B0604020202020204" charset="-34"/>
                <a:cs typeface="Itim" panose="020B0604020202020204" charset="-34"/>
              </a:rPr>
              <a:t> yang </a:t>
            </a:r>
            <a:r>
              <a:rPr lang="en-US" sz="1600" dirty="0" err="1">
                <a:latin typeface="Itim" panose="020B0604020202020204" charset="-34"/>
                <a:cs typeface="Itim" panose="020B0604020202020204" charset="-34"/>
              </a:rPr>
              <a:t>terutang</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atau</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telah</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dilakukan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pembayaran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pajak</a:t>
            </a:r>
            <a:r>
              <a:rPr lang="en-US" sz="1600" dirty="0">
                <a:latin typeface="Itim" panose="020B0604020202020204" charset="-34"/>
                <a:cs typeface="Itim" panose="020B0604020202020204" charset="-34"/>
              </a:rPr>
              <a:t> yang </a:t>
            </a:r>
            <a:r>
              <a:rPr lang="en-US" sz="1600" dirty="0" err="1">
                <a:latin typeface="Itim" panose="020B0604020202020204" charset="-34"/>
                <a:cs typeface="Itim" panose="020B0604020202020204" charset="-34"/>
              </a:rPr>
              <a:t>seharusnya</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tidak</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terutang</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Wajib</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Pajak</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berhak</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untuk</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meminta</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kembali</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kelebihan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pembayaran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pajak</a:t>
            </a:r>
            <a:r>
              <a:rPr lang="en-US" sz="1600" dirty="0">
                <a:latin typeface="Itim" panose="020B0604020202020204" charset="-34"/>
                <a:cs typeface="Itim" panose="020B0604020202020204" charset="-34"/>
              </a:rPr>
              <a:t>.</a:t>
            </a:r>
          </a:p>
          <a:p>
            <a:pPr marL="152400" indent="0">
              <a:buNone/>
            </a:pPr>
            <a:endParaRPr lang="en-US" sz="1600" dirty="0">
              <a:latin typeface="Itim" panose="020B0604020202020204" charset="-34"/>
              <a:cs typeface="Itim" panose="020B0604020202020204" charset="-34"/>
            </a:endParaRPr>
          </a:p>
          <a:p>
            <a:pPr marL="152400" indent="0">
              <a:buNone/>
            </a:pPr>
            <a:r>
              <a:rPr lang="en-US" sz="1600" dirty="0" err="1">
                <a:latin typeface="Itim" panose="020B0604020202020204" charset="-34"/>
                <a:cs typeface="Itim" panose="020B0604020202020204" charset="-34"/>
              </a:rPr>
              <a:t>Penyebab</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kelebihan</a:t>
            </a:r>
            <a:r>
              <a:rPr lang="en-US" sz="1600" dirty="0">
                <a:latin typeface="Itim" panose="020B0604020202020204" charset="-34"/>
                <a:cs typeface="Itim" panose="020B0604020202020204" charset="-34"/>
              </a:rPr>
              <a:t>: Surat </a:t>
            </a:r>
            <a:r>
              <a:rPr lang="en-US" sz="1600" dirty="0" err="1">
                <a:latin typeface="Itim" panose="020B0604020202020204" charset="-34"/>
                <a:cs typeface="Itim" panose="020B0604020202020204" charset="-34"/>
              </a:rPr>
              <a:t>keputusan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keberatan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surat</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keputusan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pembetulan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surat</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pengurangan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sanksi</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administrasi</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surat</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keputusan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penghapusan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sanksi</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administrasi</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surat</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keputusan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pengurangan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ketetapan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pajak</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surat</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keputusan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pembatalan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ketetapan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pajak</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putusan</a:t>
            </a:r>
            <a:r>
              <a:rPr lang="en-US" sz="1600" dirty="0">
                <a:latin typeface="Itim" panose="020B0604020202020204" charset="-34"/>
                <a:cs typeface="Itim" panose="020B0604020202020204" charset="-34"/>
              </a:rPr>
              <a:t> banding </a:t>
            </a:r>
            <a:r>
              <a:rPr lang="en-US" sz="1600" dirty="0" err="1">
                <a:latin typeface="Itim" panose="020B0604020202020204" charset="-34"/>
                <a:cs typeface="Itim" panose="020B0604020202020204" charset="-34"/>
              </a:rPr>
              <a:t>atau</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putusan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peninjauan</a:t>
            </a:r>
            <a:r>
              <a:rPr lang="en-US" sz="1600" dirty="0">
                <a:latin typeface="Itim" panose="020B0604020202020204" charset="-34"/>
                <a:cs typeface="Itim" panose="020B0604020202020204" charset="-34"/>
              </a:rPr>
              <a:t> Kembali, </a:t>
            </a:r>
            <a:r>
              <a:rPr lang="en-US" sz="1600" dirty="0" err="1">
                <a:latin typeface="Itim" panose="020B0604020202020204" charset="-34"/>
                <a:cs typeface="Itim" panose="020B0604020202020204" charset="-34"/>
              </a:rPr>
              <a:t>serta</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surat</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keputusan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pemberian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imbalan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bunga</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dikembalikan</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kepada</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wajib</a:t>
            </a:r>
            <a:r>
              <a:rPr lang="en-US" sz="1600" dirty="0">
                <a:latin typeface="Itim" panose="020B0604020202020204" charset="-34"/>
                <a:cs typeface="Itim" panose="020B0604020202020204" charset="-34"/>
              </a:rPr>
              <a:t> </a:t>
            </a:r>
            <a:r>
              <a:rPr lang="en-US" sz="1600" dirty="0" err="1">
                <a:latin typeface="Itim" panose="020B0604020202020204" charset="-34"/>
                <a:cs typeface="Itim" panose="020B0604020202020204" charset="-34"/>
              </a:rPr>
              <a:t>pajak</a:t>
            </a:r>
            <a:r>
              <a:rPr lang="en-US" sz="1600" dirty="0">
                <a:latin typeface="Itim" panose="020B0604020202020204" charset="-34"/>
                <a:cs typeface="Itim" panose="020B0604020202020204" charset="-34"/>
              </a:rPr>
              <a:t>.</a:t>
            </a:r>
            <a:endParaRPr lang="en-ID" sz="1600" dirty="0">
              <a:latin typeface="Itim" panose="020B0604020202020204" charset="-34"/>
              <a:cs typeface="Itim" panose="020B0604020202020204" charset="-34"/>
            </a:endParaRPr>
          </a:p>
        </p:txBody>
      </p:sp>
    </p:spTree>
    <p:extLst>
      <p:ext uri="{BB962C8B-B14F-4D97-AF65-F5344CB8AC3E}">
        <p14:creationId xmlns:p14="http://schemas.microsoft.com/office/powerpoint/2010/main" val="1218487350"/>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78"/>
        <p:cNvGrpSpPr/>
        <p:nvPr/>
      </p:nvGrpSpPr>
      <p:grpSpPr>
        <a:xfrm>
          <a:off x="0" y="0"/>
          <a:ext cx="0" cy="0"/>
          <a:chOff x="0" y="0"/>
          <a:chExt cx="0" cy="0"/>
        </a:xfrm>
      </p:grpSpPr>
      <p:sp>
        <p:nvSpPr>
          <p:cNvPr id="1179" name="Google Shape;1179;p38"/>
          <p:cNvSpPr txBox="1">
            <a:spLocks noGrp="1"/>
          </p:cNvSpPr>
          <p:nvPr>
            <p:ph type="title"/>
          </p:nvPr>
        </p:nvSpPr>
        <p:spPr>
          <a:xfrm>
            <a:off x="5314275" y="982000"/>
            <a:ext cx="3109500" cy="1338600"/>
          </a:xfrm>
          <a:prstGeom prst="rect">
            <a:avLst/>
          </a:prstGeom>
        </p:spPr>
        <p:txBody>
          <a:bodyPr spcFirstLastPara="1" wrap="square" lIns="0" tIns="0" rIns="0" bIns="0" anchor="t" anchorCtr="0">
            <a:noAutofit/>
          </a:bodyPr>
          <a:lstStyle/>
          <a:p>
            <a:pPr marL="0" lvl="0" indent="0" algn="r" rtl="0">
              <a:spcBef>
                <a:spcPts val="0"/>
              </a:spcBef>
              <a:spcAft>
                <a:spcPts val="0"/>
              </a:spcAft>
              <a:buNone/>
            </a:pPr>
            <a:r>
              <a:rPr lang="en" dirty="0"/>
              <a:t>SURAT TAGIHAN PAJAK </a:t>
            </a:r>
            <a:br>
              <a:rPr lang="en" dirty="0"/>
            </a:br>
            <a:r>
              <a:rPr lang="en" dirty="0"/>
              <a:t>(STP)</a:t>
            </a:r>
            <a:endParaRPr dirty="0"/>
          </a:p>
        </p:txBody>
      </p:sp>
      <p:grpSp>
        <p:nvGrpSpPr>
          <p:cNvPr id="1180" name="Google Shape;1180;p38"/>
          <p:cNvGrpSpPr/>
          <p:nvPr/>
        </p:nvGrpSpPr>
        <p:grpSpPr>
          <a:xfrm>
            <a:off x="5625545" y="1317495"/>
            <a:ext cx="2798301" cy="176025"/>
            <a:chOff x="4345425" y="2175475"/>
            <a:chExt cx="800750" cy="176025"/>
          </a:xfrm>
        </p:grpSpPr>
        <p:sp>
          <p:nvSpPr>
            <p:cNvPr id="1181" name="Google Shape;1181;p38"/>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38"/>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3" name="Google Shape;1183;p38"/>
          <p:cNvGrpSpPr/>
          <p:nvPr/>
        </p:nvGrpSpPr>
        <p:grpSpPr>
          <a:xfrm>
            <a:off x="6139907" y="1779598"/>
            <a:ext cx="2235214" cy="176025"/>
            <a:chOff x="4345425" y="2175475"/>
            <a:chExt cx="800750" cy="176025"/>
          </a:xfrm>
        </p:grpSpPr>
        <p:sp>
          <p:nvSpPr>
            <p:cNvPr id="1184" name="Google Shape;1184;p38"/>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38"/>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6" name="Google Shape;1186;p38"/>
          <p:cNvGrpSpPr/>
          <p:nvPr/>
        </p:nvGrpSpPr>
        <p:grpSpPr>
          <a:xfrm rot="137243">
            <a:off x="7127607" y="2241615"/>
            <a:ext cx="1247922" cy="176039"/>
            <a:chOff x="4345425" y="2175475"/>
            <a:chExt cx="800750" cy="176025"/>
          </a:xfrm>
        </p:grpSpPr>
        <p:sp>
          <p:nvSpPr>
            <p:cNvPr id="1187" name="Google Shape;1187;p38"/>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38"/>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89" name="Google Shape;1189;p38"/>
          <p:cNvSpPr txBox="1">
            <a:spLocks noGrp="1"/>
          </p:cNvSpPr>
          <p:nvPr>
            <p:ph type="subTitle" idx="1"/>
          </p:nvPr>
        </p:nvSpPr>
        <p:spPr>
          <a:xfrm>
            <a:off x="6241125" y="2642075"/>
            <a:ext cx="2182800" cy="14367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ID" dirty="0">
                <a:latin typeface="Itim" panose="020B0604020202020204" charset="-34"/>
                <a:cs typeface="Itim" panose="020B0604020202020204" charset="-34"/>
              </a:rPr>
              <a:t>Surat</a:t>
            </a:r>
            <a:r>
              <a:rPr lang="en" dirty="0">
                <a:latin typeface="Itim" panose="020B0604020202020204" charset="-34"/>
                <a:cs typeface="Itim" panose="020B0604020202020204" charset="-34"/>
              </a:rPr>
              <a:t> untuk melakukan tagihan pajak dan atau sanksi administrasi berupa bunga dan atau denda.</a:t>
            </a:r>
            <a:endParaRPr dirty="0">
              <a:latin typeface="Itim" panose="020B0604020202020204" charset="-34"/>
              <a:cs typeface="Itim" panose="020B0604020202020204" charset="-34"/>
            </a:endParaRPr>
          </a:p>
        </p:txBody>
      </p:sp>
      <p:grpSp>
        <p:nvGrpSpPr>
          <p:cNvPr id="1191" name="Google Shape;1191;p38"/>
          <p:cNvGrpSpPr/>
          <p:nvPr/>
        </p:nvGrpSpPr>
        <p:grpSpPr>
          <a:xfrm>
            <a:off x="4268956" y="1361450"/>
            <a:ext cx="428976" cy="1173468"/>
            <a:chOff x="3443472" y="1907731"/>
            <a:chExt cx="454327" cy="1325503"/>
          </a:xfrm>
        </p:grpSpPr>
        <p:sp>
          <p:nvSpPr>
            <p:cNvPr id="1192" name="Google Shape;1192;p38"/>
            <p:cNvSpPr/>
            <p:nvPr/>
          </p:nvSpPr>
          <p:spPr>
            <a:xfrm>
              <a:off x="3456297" y="1920208"/>
              <a:ext cx="427196" cy="1302484"/>
            </a:xfrm>
            <a:custGeom>
              <a:avLst/>
              <a:gdLst/>
              <a:ahLst/>
              <a:cxnLst/>
              <a:rect l="l" t="t" r="r" b="b"/>
              <a:pathLst>
                <a:path w="7495" h="20879" extrusionOk="0">
                  <a:moveTo>
                    <a:pt x="1630" y="1"/>
                  </a:moveTo>
                  <a:cubicBezTo>
                    <a:pt x="1605" y="6768"/>
                    <a:pt x="828" y="13610"/>
                    <a:pt x="1" y="20352"/>
                  </a:cubicBezTo>
                  <a:cubicBezTo>
                    <a:pt x="1605" y="20427"/>
                    <a:pt x="3234" y="20628"/>
                    <a:pt x="4813" y="20878"/>
                  </a:cubicBezTo>
                  <a:cubicBezTo>
                    <a:pt x="5665" y="14187"/>
                    <a:pt x="6267" y="7470"/>
                    <a:pt x="7495" y="803"/>
                  </a:cubicBezTo>
                  <a:lnTo>
                    <a:pt x="7495" y="803"/>
                  </a:lnTo>
                  <a:cubicBezTo>
                    <a:pt x="7478" y="803"/>
                    <a:pt x="7461" y="814"/>
                    <a:pt x="7445" y="814"/>
                  </a:cubicBezTo>
                  <a:cubicBezTo>
                    <a:pt x="7436" y="814"/>
                    <a:pt x="7428" y="811"/>
                    <a:pt x="7419" y="803"/>
                  </a:cubicBezTo>
                  <a:cubicBezTo>
                    <a:pt x="6517" y="678"/>
                    <a:pt x="5665" y="402"/>
                    <a:pt x="4763" y="277"/>
                  </a:cubicBezTo>
                  <a:cubicBezTo>
                    <a:pt x="3735" y="126"/>
                    <a:pt x="2708" y="76"/>
                    <a:pt x="1680" y="1"/>
                  </a:cubicBezTo>
                  <a:close/>
                </a:path>
              </a:pathLst>
            </a:custGeom>
            <a:solidFill>
              <a:srgbClr val="E0E0E0">
                <a:alpha val="633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38"/>
            <p:cNvSpPr/>
            <p:nvPr/>
          </p:nvSpPr>
          <p:spPr>
            <a:xfrm>
              <a:off x="3443472" y="1907731"/>
              <a:ext cx="454327" cy="1325503"/>
            </a:xfrm>
            <a:custGeom>
              <a:avLst/>
              <a:gdLst/>
              <a:ahLst/>
              <a:cxnLst/>
              <a:rect l="l" t="t" r="r" b="b"/>
              <a:pathLst>
                <a:path w="7971" h="21248" extrusionOk="0">
                  <a:moveTo>
                    <a:pt x="2077" y="442"/>
                  </a:moveTo>
                  <a:lnTo>
                    <a:pt x="3334" y="527"/>
                  </a:lnTo>
                  <a:cubicBezTo>
                    <a:pt x="3810" y="552"/>
                    <a:pt x="4311" y="602"/>
                    <a:pt x="4787" y="677"/>
                  </a:cubicBezTo>
                  <a:cubicBezTo>
                    <a:pt x="5264" y="727"/>
                    <a:pt x="5740" y="828"/>
                    <a:pt x="6216" y="953"/>
                  </a:cubicBezTo>
                  <a:lnTo>
                    <a:pt x="6943" y="1103"/>
                  </a:lnTo>
                  <a:lnTo>
                    <a:pt x="7319" y="1178"/>
                  </a:lnTo>
                  <a:lnTo>
                    <a:pt x="7452" y="1212"/>
                  </a:lnTo>
                  <a:lnTo>
                    <a:pt x="7452" y="1212"/>
                  </a:lnTo>
                  <a:cubicBezTo>
                    <a:pt x="7167" y="2790"/>
                    <a:pt x="6906" y="4389"/>
                    <a:pt x="6667" y="5965"/>
                  </a:cubicBezTo>
                  <a:cubicBezTo>
                    <a:pt x="6416" y="7645"/>
                    <a:pt x="6191" y="9324"/>
                    <a:pt x="5990" y="11003"/>
                  </a:cubicBezTo>
                  <a:lnTo>
                    <a:pt x="5414" y="16016"/>
                  </a:lnTo>
                  <a:lnTo>
                    <a:pt x="5138" y="18547"/>
                  </a:lnTo>
                  <a:lnTo>
                    <a:pt x="4988" y="19800"/>
                  </a:lnTo>
                  <a:cubicBezTo>
                    <a:pt x="4938" y="20151"/>
                    <a:pt x="4938" y="20527"/>
                    <a:pt x="4913" y="20903"/>
                  </a:cubicBezTo>
                  <a:cubicBezTo>
                    <a:pt x="4862" y="20878"/>
                    <a:pt x="4812" y="20828"/>
                    <a:pt x="4762" y="20828"/>
                  </a:cubicBezTo>
                  <a:lnTo>
                    <a:pt x="4461" y="20778"/>
                  </a:lnTo>
                  <a:lnTo>
                    <a:pt x="3860" y="20702"/>
                  </a:lnTo>
                  <a:lnTo>
                    <a:pt x="2657" y="20527"/>
                  </a:lnTo>
                  <a:cubicBezTo>
                    <a:pt x="1930" y="20436"/>
                    <a:pt x="1203" y="20386"/>
                    <a:pt x="458" y="20341"/>
                  </a:cubicBezTo>
                  <a:lnTo>
                    <a:pt x="458" y="20341"/>
                  </a:lnTo>
                  <a:cubicBezTo>
                    <a:pt x="670" y="18717"/>
                    <a:pt x="861" y="17115"/>
                    <a:pt x="1028" y="15489"/>
                  </a:cubicBezTo>
                  <a:cubicBezTo>
                    <a:pt x="1128" y="14662"/>
                    <a:pt x="1228" y="13810"/>
                    <a:pt x="1279" y="12958"/>
                  </a:cubicBezTo>
                  <a:cubicBezTo>
                    <a:pt x="1304" y="12106"/>
                    <a:pt x="1379" y="11254"/>
                    <a:pt x="1479" y="10402"/>
                  </a:cubicBezTo>
                  <a:cubicBezTo>
                    <a:pt x="1629" y="8722"/>
                    <a:pt x="1780" y="7018"/>
                    <a:pt x="1905" y="5314"/>
                  </a:cubicBezTo>
                  <a:cubicBezTo>
                    <a:pt x="2001" y="3690"/>
                    <a:pt x="2051" y="2066"/>
                    <a:pt x="2077" y="442"/>
                  </a:cubicBezTo>
                  <a:close/>
                  <a:moveTo>
                    <a:pt x="1855" y="0"/>
                  </a:moveTo>
                  <a:cubicBezTo>
                    <a:pt x="1755" y="0"/>
                    <a:pt x="1654" y="76"/>
                    <a:pt x="1654" y="201"/>
                  </a:cubicBezTo>
                  <a:cubicBezTo>
                    <a:pt x="1654" y="1905"/>
                    <a:pt x="1579" y="3610"/>
                    <a:pt x="1504" y="5289"/>
                  </a:cubicBezTo>
                  <a:cubicBezTo>
                    <a:pt x="1429" y="6993"/>
                    <a:pt x="1354" y="8697"/>
                    <a:pt x="1203" y="10376"/>
                  </a:cubicBezTo>
                  <a:cubicBezTo>
                    <a:pt x="1128" y="11229"/>
                    <a:pt x="1053" y="12081"/>
                    <a:pt x="903" y="12908"/>
                  </a:cubicBezTo>
                  <a:cubicBezTo>
                    <a:pt x="777" y="13760"/>
                    <a:pt x="702" y="14612"/>
                    <a:pt x="602" y="15439"/>
                  </a:cubicBezTo>
                  <a:cubicBezTo>
                    <a:pt x="426" y="17143"/>
                    <a:pt x="226" y="18823"/>
                    <a:pt x="0" y="20502"/>
                  </a:cubicBezTo>
                  <a:lnTo>
                    <a:pt x="0" y="20527"/>
                  </a:lnTo>
                  <a:cubicBezTo>
                    <a:pt x="0" y="20652"/>
                    <a:pt x="101" y="20752"/>
                    <a:pt x="201" y="20752"/>
                  </a:cubicBezTo>
                  <a:cubicBezTo>
                    <a:pt x="1003" y="20803"/>
                    <a:pt x="1805" y="20878"/>
                    <a:pt x="2607" y="20953"/>
                  </a:cubicBezTo>
                  <a:lnTo>
                    <a:pt x="3810" y="21103"/>
                  </a:lnTo>
                  <a:lnTo>
                    <a:pt x="4411" y="21179"/>
                  </a:lnTo>
                  <a:lnTo>
                    <a:pt x="4712" y="21229"/>
                  </a:lnTo>
                  <a:cubicBezTo>
                    <a:pt x="4787" y="21241"/>
                    <a:pt x="4862" y="21247"/>
                    <a:pt x="4938" y="21247"/>
                  </a:cubicBezTo>
                  <a:cubicBezTo>
                    <a:pt x="5013" y="21247"/>
                    <a:pt x="5088" y="21241"/>
                    <a:pt x="5163" y="21229"/>
                  </a:cubicBezTo>
                  <a:cubicBezTo>
                    <a:pt x="5238" y="20778"/>
                    <a:pt x="5339" y="20301"/>
                    <a:pt x="5389" y="19850"/>
                  </a:cubicBezTo>
                  <a:lnTo>
                    <a:pt x="5564" y="18597"/>
                  </a:lnTo>
                  <a:lnTo>
                    <a:pt x="5865" y="16066"/>
                  </a:lnTo>
                  <a:lnTo>
                    <a:pt x="6492" y="11053"/>
                  </a:lnTo>
                  <a:cubicBezTo>
                    <a:pt x="6717" y="9374"/>
                    <a:pt x="6918" y="7720"/>
                    <a:pt x="7143" y="6041"/>
                  </a:cubicBezTo>
                  <a:cubicBezTo>
                    <a:pt x="7394" y="4386"/>
                    <a:pt x="7644" y="2707"/>
                    <a:pt x="7945" y="1053"/>
                  </a:cubicBezTo>
                  <a:cubicBezTo>
                    <a:pt x="7970" y="1028"/>
                    <a:pt x="7970" y="1028"/>
                    <a:pt x="7970" y="1003"/>
                  </a:cubicBezTo>
                  <a:cubicBezTo>
                    <a:pt x="7945" y="878"/>
                    <a:pt x="7845" y="777"/>
                    <a:pt x="7720" y="777"/>
                  </a:cubicBezTo>
                  <a:lnTo>
                    <a:pt x="7594" y="777"/>
                  </a:lnTo>
                  <a:lnTo>
                    <a:pt x="7394" y="752"/>
                  </a:lnTo>
                  <a:lnTo>
                    <a:pt x="7043" y="677"/>
                  </a:lnTo>
                  <a:lnTo>
                    <a:pt x="6316" y="502"/>
                  </a:lnTo>
                  <a:cubicBezTo>
                    <a:pt x="5840" y="401"/>
                    <a:pt x="5339" y="301"/>
                    <a:pt x="4837" y="226"/>
                  </a:cubicBezTo>
                  <a:cubicBezTo>
                    <a:pt x="4361" y="176"/>
                    <a:pt x="3860" y="126"/>
                    <a:pt x="3359" y="76"/>
                  </a:cubicBezTo>
                  <a:lnTo>
                    <a:pt x="1855" y="0"/>
                  </a:ln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4" name="Google Shape;1194;p38"/>
          <p:cNvGrpSpPr/>
          <p:nvPr/>
        </p:nvGrpSpPr>
        <p:grpSpPr>
          <a:xfrm rot="-108528">
            <a:off x="962425" y="2100675"/>
            <a:ext cx="391000" cy="1284182"/>
            <a:chOff x="1276425" y="1928068"/>
            <a:chExt cx="378577" cy="1391130"/>
          </a:xfrm>
        </p:grpSpPr>
        <p:sp>
          <p:nvSpPr>
            <p:cNvPr id="1195" name="Google Shape;1195;p38"/>
            <p:cNvSpPr/>
            <p:nvPr/>
          </p:nvSpPr>
          <p:spPr>
            <a:xfrm>
              <a:off x="1282125" y="1942105"/>
              <a:ext cx="360053" cy="1366551"/>
            </a:xfrm>
            <a:custGeom>
              <a:avLst/>
              <a:gdLst/>
              <a:ahLst/>
              <a:cxnLst/>
              <a:rect l="l" t="t" r="r" b="b"/>
              <a:pathLst>
                <a:path w="6317" h="21906" extrusionOk="0">
                  <a:moveTo>
                    <a:pt x="6015" y="1"/>
                  </a:moveTo>
                  <a:cubicBezTo>
                    <a:pt x="4303" y="188"/>
                    <a:pt x="2548" y="354"/>
                    <a:pt x="830" y="354"/>
                  </a:cubicBezTo>
                  <a:cubicBezTo>
                    <a:pt x="712" y="354"/>
                    <a:pt x="594" y="353"/>
                    <a:pt x="477" y="352"/>
                  </a:cubicBezTo>
                  <a:lnTo>
                    <a:pt x="477" y="352"/>
                  </a:lnTo>
                  <a:cubicBezTo>
                    <a:pt x="602" y="7394"/>
                    <a:pt x="0" y="14437"/>
                    <a:pt x="151" y="21505"/>
                  </a:cubicBezTo>
                  <a:cubicBezTo>
                    <a:pt x="1078" y="21505"/>
                    <a:pt x="2005" y="21580"/>
                    <a:pt x="2908" y="21655"/>
                  </a:cubicBezTo>
                  <a:cubicBezTo>
                    <a:pt x="3810" y="21730"/>
                    <a:pt x="4762" y="21730"/>
                    <a:pt x="5639" y="21906"/>
                  </a:cubicBezTo>
                  <a:cubicBezTo>
                    <a:pt x="5840" y="18297"/>
                    <a:pt x="6015" y="14713"/>
                    <a:pt x="6066" y="11104"/>
                  </a:cubicBezTo>
                  <a:cubicBezTo>
                    <a:pt x="6091" y="9174"/>
                    <a:pt x="6091" y="7269"/>
                    <a:pt x="6091" y="5364"/>
                  </a:cubicBezTo>
                  <a:cubicBezTo>
                    <a:pt x="6091" y="4663"/>
                    <a:pt x="6066" y="3961"/>
                    <a:pt x="6066" y="3259"/>
                  </a:cubicBezTo>
                  <a:cubicBezTo>
                    <a:pt x="6066" y="2983"/>
                    <a:pt x="6316" y="452"/>
                    <a:pt x="6316" y="1"/>
                  </a:cubicBezTo>
                  <a:lnTo>
                    <a:pt x="6316" y="1"/>
                  </a:lnTo>
                  <a:cubicBezTo>
                    <a:pt x="6296" y="42"/>
                    <a:pt x="6259" y="83"/>
                    <a:pt x="6218" y="83"/>
                  </a:cubicBezTo>
                  <a:cubicBezTo>
                    <a:pt x="6209" y="83"/>
                    <a:pt x="6200" y="81"/>
                    <a:pt x="6191" y="76"/>
                  </a:cubicBezTo>
                  <a:cubicBezTo>
                    <a:pt x="6141" y="76"/>
                    <a:pt x="6116" y="76"/>
                    <a:pt x="6066" y="51"/>
                  </a:cubicBezTo>
                  <a:cubicBezTo>
                    <a:pt x="6040" y="51"/>
                    <a:pt x="6015" y="26"/>
                    <a:pt x="6015" y="1"/>
                  </a:cubicBezTo>
                  <a:close/>
                </a:path>
              </a:pathLst>
            </a:custGeom>
            <a:solidFill>
              <a:srgbClr val="E0E0E0">
                <a:alpha val="633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38"/>
            <p:cNvSpPr/>
            <p:nvPr/>
          </p:nvSpPr>
          <p:spPr>
            <a:xfrm>
              <a:off x="1276425" y="1928068"/>
              <a:ext cx="378577" cy="1391130"/>
            </a:xfrm>
            <a:custGeom>
              <a:avLst/>
              <a:gdLst/>
              <a:ahLst/>
              <a:cxnLst/>
              <a:rect l="l" t="t" r="r" b="b"/>
              <a:pathLst>
                <a:path w="6642" h="22300" extrusionOk="0">
                  <a:moveTo>
                    <a:pt x="6248" y="58"/>
                  </a:moveTo>
                  <a:lnTo>
                    <a:pt x="6248" y="58"/>
                  </a:lnTo>
                  <a:cubicBezTo>
                    <a:pt x="6262" y="64"/>
                    <a:pt x="6270" y="73"/>
                    <a:pt x="6268" y="73"/>
                  </a:cubicBezTo>
                  <a:cubicBezTo>
                    <a:pt x="6266" y="73"/>
                    <a:pt x="6260" y="69"/>
                    <a:pt x="6248" y="58"/>
                  </a:cubicBezTo>
                  <a:close/>
                  <a:moveTo>
                    <a:pt x="6046" y="462"/>
                  </a:moveTo>
                  <a:cubicBezTo>
                    <a:pt x="6073" y="478"/>
                    <a:pt x="6105" y="493"/>
                    <a:pt x="6140" y="502"/>
                  </a:cubicBezTo>
                  <a:lnTo>
                    <a:pt x="6090" y="502"/>
                  </a:lnTo>
                  <a:lnTo>
                    <a:pt x="6173" y="518"/>
                  </a:lnTo>
                  <a:lnTo>
                    <a:pt x="6173" y="518"/>
                  </a:lnTo>
                  <a:cubicBezTo>
                    <a:pt x="6120" y="1295"/>
                    <a:pt x="6032" y="2124"/>
                    <a:pt x="5965" y="2933"/>
                  </a:cubicBezTo>
                  <a:lnTo>
                    <a:pt x="5940" y="3284"/>
                  </a:lnTo>
                  <a:lnTo>
                    <a:pt x="5940" y="3484"/>
                  </a:lnTo>
                  <a:lnTo>
                    <a:pt x="5940" y="3659"/>
                  </a:lnTo>
                  <a:lnTo>
                    <a:pt x="5940" y="4336"/>
                  </a:lnTo>
                  <a:lnTo>
                    <a:pt x="5940" y="5715"/>
                  </a:lnTo>
                  <a:cubicBezTo>
                    <a:pt x="5940" y="7519"/>
                    <a:pt x="5890" y="9349"/>
                    <a:pt x="5915" y="11178"/>
                  </a:cubicBezTo>
                  <a:lnTo>
                    <a:pt x="5739" y="16542"/>
                  </a:lnTo>
                  <a:lnTo>
                    <a:pt x="5614" y="21955"/>
                  </a:lnTo>
                  <a:cubicBezTo>
                    <a:pt x="5589" y="21930"/>
                    <a:pt x="5614" y="21905"/>
                    <a:pt x="5589" y="21905"/>
                  </a:cubicBezTo>
                  <a:lnTo>
                    <a:pt x="5439" y="21855"/>
                  </a:lnTo>
                  <a:lnTo>
                    <a:pt x="5088" y="21805"/>
                  </a:lnTo>
                  <a:cubicBezTo>
                    <a:pt x="4837" y="21780"/>
                    <a:pt x="4612" y="21755"/>
                    <a:pt x="4386" y="21755"/>
                  </a:cubicBezTo>
                  <a:lnTo>
                    <a:pt x="3008" y="21655"/>
                  </a:lnTo>
                  <a:lnTo>
                    <a:pt x="471" y="21516"/>
                  </a:lnTo>
                  <a:lnTo>
                    <a:pt x="471" y="21516"/>
                  </a:lnTo>
                  <a:cubicBezTo>
                    <a:pt x="428" y="19833"/>
                    <a:pt x="452" y="18149"/>
                    <a:pt x="476" y="16441"/>
                  </a:cubicBezTo>
                  <a:cubicBezTo>
                    <a:pt x="551" y="14687"/>
                    <a:pt x="426" y="12933"/>
                    <a:pt x="526" y="11153"/>
                  </a:cubicBezTo>
                  <a:lnTo>
                    <a:pt x="752" y="5865"/>
                  </a:lnTo>
                  <a:cubicBezTo>
                    <a:pt x="800" y="4185"/>
                    <a:pt x="825" y="2483"/>
                    <a:pt x="805" y="802"/>
                  </a:cubicBezTo>
                  <a:lnTo>
                    <a:pt x="805" y="802"/>
                  </a:lnTo>
                  <a:cubicBezTo>
                    <a:pt x="2552" y="790"/>
                    <a:pt x="4299" y="649"/>
                    <a:pt x="6046" y="462"/>
                  </a:cubicBezTo>
                  <a:close/>
                  <a:moveTo>
                    <a:pt x="6090" y="0"/>
                  </a:moveTo>
                  <a:cubicBezTo>
                    <a:pt x="4261" y="201"/>
                    <a:pt x="2406" y="376"/>
                    <a:pt x="577" y="376"/>
                  </a:cubicBezTo>
                  <a:cubicBezTo>
                    <a:pt x="451" y="376"/>
                    <a:pt x="376" y="451"/>
                    <a:pt x="376" y="577"/>
                  </a:cubicBezTo>
                  <a:cubicBezTo>
                    <a:pt x="401" y="2331"/>
                    <a:pt x="376" y="4111"/>
                    <a:pt x="351" y="5865"/>
                  </a:cubicBezTo>
                  <a:cubicBezTo>
                    <a:pt x="351" y="7619"/>
                    <a:pt x="301" y="9399"/>
                    <a:pt x="276" y="11153"/>
                  </a:cubicBezTo>
                  <a:cubicBezTo>
                    <a:pt x="251" y="12908"/>
                    <a:pt x="25" y="14662"/>
                    <a:pt x="50" y="16441"/>
                  </a:cubicBezTo>
                  <a:cubicBezTo>
                    <a:pt x="0" y="18196"/>
                    <a:pt x="0" y="19975"/>
                    <a:pt x="25" y="21730"/>
                  </a:cubicBezTo>
                  <a:cubicBezTo>
                    <a:pt x="25" y="21855"/>
                    <a:pt x="125" y="21955"/>
                    <a:pt x="251" y="21955"/>
                  </a:cubicBezTo>
                  <a:lnTo>
                    <a:pt x="2983" y="22106"/>
                  </a:lnTo>
                  <a:lnTo>
                    <a:pt x="4361" y="22181"/>
                  </a:lnTo>
                  <a:cubicBezTo>
                    <a:pt x="4587" y="22181"/>
                    <a:pt x="4812" y="22206"/>
                    <a:pt x="5038" y="22231"/>
                  </a:cubicBezTo>
                  <a:lnTo>
                    <a:pt x="5363" y="22256"/>
                  </a:lnTo>
                  <a:lnTo>
                    <a:pt x="5539" y="22281"/>
                  </a:lnTo>
                  <a:cubicBezTo>
                    <a:pt x="5589" y="22294"/>
                    <a:pt x="5645" y="22300"/>
                    <a:pt x="5702" y="22300"/>
                  </a:cubicBezTo>
                  <a:cubicBezTo>
                    <a:pt x="5758" y="22300"/>
                    <a:pt x="5815" y="22294"/>
                    <a:pt x="5865" y="22281"/>
                  </a:cubicBezTo>
                  <a:cubicBezTo>
                    <a:pt x="6065" y="18622"/>
                    <a:pt x="6266" y="14888"/>
                    <a:pt x="6416" y="11178"/>
                  </a:cubicBezTo>
                  <a:cubicBezTo>
                    <a:pt x="6441" y="9349"/>
                    <a:pt x="6416" y="7519"/>
                    <a:pt x="6441" y="5690"/>
                  </a:cubicBezTo>
                  <a:lnTo>
                    <a:pt x="6416" y="4336"/>
                  </a:lnTo>
                  <a:lnTo>
                    <a:pt x="6416" y="3634"/>
                  </a:lnTo>
                  <a:lnTo>
                    <a:pt x="6416" y="3484"/>
                  </a:lnTo>
                  <a:lnTo>
                    <a:pt x="6416" y="3334"/>
                  </a:lnTo>
                  <a:lnTo>
                    <a:pt x="6441" y="2983"/>
                  </a:lnTo>
                  <a:cubicBezTo>
                    <a:pt x="6514" y="2081"/>
                    <a:pt x="6611" y="1227"/>
                    <a:pt x="6639" y="306"/>
                  </a:cubicBezTo>
                  <a:lnTo>
                    <a:pt x="6639" y="306"/>
                  </a:lnTo>
                  <a:cubicBezTo>
                    <a:pt x="6640" y="304"/>
                    <a:pt x="6641" y="303"/>
                    <a:pt x="6642" y="301"/>
                  </a:cubicBezTo>
                  <a:lnTo>
                    <a:pt x="6640" y="301"/>
                  </a:lnTo>
                  <a:lnTo>
                    <a:pt x="6640" y="301"/>
                  </a:lnTo>
                  <a:cubicBezTo>
                    <a:pt x="6640" y="276"/>
                    <a:pt x="6641" y="251"/>
                    <a:pt x="6642" y="226"/>
                  </a:cubicBezTo>
                  <a:lnTo>
                    <a:pt x="6191" y="176"/>
                  </a:lnTo>
                  <a:cubicBezTo>
                    <a:pt x="6216" y="75"/>
                    <a:pt x="6266" y="75"/>
                    <a:pt x="6316" y="75"/>
                  </a:cubicBezTo>
                  <a:lnTo>
                    <a:pt x="6341" y="75"/>
                  </a:lnTo>
                  <a:lnTo>
                    <a:pt x="6241" y="50"/>
                  </a:lnTo>
                  <a:cubicBezTo>
                    <a:pt x="6216" y="25"/>
                    <a:pt x="6140" y="0"/>
                    <a:pt x="6090"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7" name="Google Shape;1197;p38"/>
          <p:cNvSpPr/>
          <p:nvPr/>
        </p:nvSpPr>
        <p:spPr>
          <a:xfrm rot="-5897885" flipH="1">
            <a:off x="5018736" y="2203756"/>
            <a:ext cx="911111" cy="876871"/>
          </a:xfrm>
          <a:custGeom>
            <a:avLst/>
            <a:gdLst/>
            <a:ahLst/>
            <a:cxnLst/>
            <a:rect l="l" t="t" r="r" b="b"/>
            <a:pathLst>
              <a:path w="26142" h="30241" extrusionOk="0">
                <a:moveTo>
                  <a:pt x="20452" y="647"/>
                </a:moveTo>
                <a:lnTo>
                  <a:pt x="20452" y="647"/>
                </a:lnTo>
                <a:cubicBezTo>
                  <a:pt x="20499" y="678"/>
                  <a:pt x="20561" y="694"/>
                  <a:pt x="20608" y="725"/>
                </a:cubicBezTo>
                <a:cubicBezTo>
                  <a:pt x="20749" y="804"/>
                  <a:pt x="20890" y="867"/>
                  <a:pt x="21047" y="929"/>
                </a:cubicBezTo>
                <a:cubicBezTo>
                  <a:pt x="21173" y="992"/>
                  <a:pt x="21282" y="1070"/>
                  <a:pt x="21423" y="1102"/>
                </a:cubicBezTo>
                <a:cubicBezTo>
                  <a:pt x="21627" y="1478"/>
                  <a:pt x="21847" y="1854"/>
                  <a:pt x="22050" y="2230"/>
                </a:cubicBezTo>
                <a:cubicBezTo>
                  <a:pt x="21705" y="2026"/>
                  <a:pt x="21345" y="1838"/>
                  <a:pt x="20984" y="1635"/>
                </a:cubicBezTo>
                <a:cubicBezTo>
                  <a:pt x="20828" y="1290"/>
                  <a:pt x="20655" y="929"/>
                  <a:pt x="20452" y="647"/>
                </a:cubicBezTo>
                <a:close/>
                <a:moveTo>
                  <a:pt x="21047" y="1776"/>
                </a:moveTo>
                <a:lnTo>
                  <a:pt x="21047" y="1776"/>
                </a:lnTo>
                <a:cubicBezTo>
                  <a:pt x="21423" y="2011"/>
                  <a:pt x="21800" y="2246"/>
                  <a:pt x="22191" y="2465"/>
                </a:cubicBezTo>
                <a:cubicBezTo>
                  <a:pt x="22411" y="2857"/>
                  <a:pt x="22630" y="3233"/>
                  <a:pt x="22865" y="3625"/>
                </a:cubicBezTo>
                <a:cubicBezTo>
                  <a:pt x="22395" y="3343"/>
                  <a:pt x="21925" y="3077"/>
                  <a:pt x="21470" y="2794"/>
                </a:cubicBezTo>
                <a:cubicBezTo>
                  <a:pt x="21361" y="2591"/>
                  <a:pt x="21220" y="2199"/>
                  <a:pt x="21047" y="1776"/>
                </a:cubicBezTo>
                <a:close/>
                <a:moveTo>
                  <a:pt x="21564" y="3014"/>
                </a:moveTo>
                <a:cubicBezTo>
                  <a:pt x="22019" y="3327"/>
                  <a:pt x="22505" y="3625"/>
                  <a:pt x="23006" y="3892"/>
                </a:cubicBezTo>
                <a:cubicBezTo>
                  <a:pt x="23210" y="4237"/>
                  <a:pt x="23414" y="4581"/>
                  <a:pt x="23602" y="4942"/>
                </a:cubicBezTo>
                <a:cubicBezTo>
                  <a:pt x="23085" y="4660"/>
                  <a:pt x="22552" y="4378"/>
                  <a:pt x="22066" y="4048"/>
                </a:cubicBezTo>
                <a:cubicBezTo>
                  <a:pt x="21894" y="3704"/>
                  <a:pt x="21721" y="3359"/>
                  <a:pt x="21564" y="3014"/>
                </a:cubicBezTo>
                <a:close/>
                <a:moveTo>
                  <a:pt x="22160" y="4268"/>
                </a:moveTo>
                <a:lnTo>
                  <a:pt x="22160" y="4268"/>
                </a:lnTo>
                <a:cubicBezTo>
                  <a:pt x="22646" y="4613"/>
                  <a:pt x="23179" y="4958"/>
                  <a:pt x="23743" y="5193"/>
                </a:cubicBezTo>
                <a:cubicBezTo>
                  <a:pt x="23947" y="5600"/>
                  <a:pt x="24166" y="6008"/>
                  <a:pt x="24370" y="6415"/>
                </a:cubicBezTo>
                <a:cubicBezTo>
                  <a:pt x="23806" y="6055"/>
                  <a:pt x="23242" y="5726"/>
                  <a:pt x="22677" y="5365"/>
                </a:cubicBezTo>
                <a:cubicBezTo>
                  <a:pt x="22505" y="5005"/>
                  <a:pt x="22332" y="4628"/>
                  <a:pt x="22160" y="4268"/>
                </a:cubicBezTo>
                <a:close/>
                <a:moveTo>
                  <a:pt x="22803" y="5632"/>
                </a:moveTo>
                <a:lnTo>
                  <a:pt x="22803" y="5632"/>
                </a:lnTo>
                <a:cubicBezTo>
                  <a:pt x="23351" y="6023"/>
                  <a:pt x="23931" y="6415"/>
                  <a:pt x="24527" y="6729"/>
                </a:cubicBezTo>
                <a:cubicBezTo>
                  <a:pt x="24527" y="6744"/>
                  <a:pt x="24543" y="6760"/>
                  <a:pt x="24543" y="6776"/>
                </a:cubicBezTo>
                <a:cubicBezTo>
                  <a:pt x="24731" y="7136"/>
                  <a:pt x="24887" y="7512"/>
                  <a:pt x="25060" y="7889"/>
                </a:cubicBezTo>
                <a:cubicBezTo>
                  <a:pt x="24433" y="7450"/>
                  <a:pt x="23806" y="7011"/>
                  <a:pt x="23226" y="6525"/>
                </a:cubicBezTo>
                <a:cubicBezTo>
                  <a:pt x="23085" y="6227"/>
                  <a:pt x="22944" y="5929"/>
                  <a:pt x="22803" y="5632"/>
                </a:cubicBezTo>
                <a:close/>
                <a:moveTo>
                  <a:pt x="16674" y="7591"/>
                </a:moveTo>
                <a:cubicBezTo>
                  <a:pt x="16785" y="7602"/>
                  <a:pt x="16904" y="7613"/>
                  <a:pt x="17019" y="7613"/>
                </a:cubicBezTo>
                <a:cubicBezTo>
                  <a:pt x="17067" y="7613"/>
                  <a:pt x="17114" y="7611"/>
                  <a:pt x="17160" y="7607"/>
                </a:cubicBezTo>
                <a:lnTo>
                  <a:pt x="17160" y="7607"/>
                </a:lnTo>
                <a:cubicBezTo>
                  <a:pt x="17082" y="7748"/>
                  <a:pt x="17082" y="7920"/>
                  <a:pt x="17113" y="8077"/>
                </a:cubicBezTo>
                <a:cubicBezTo>
                  <a:pt x="17097" y="8092"/>
                  <a:pt x="17097" y="8108"/>
                  <a:pt x="17097" y="8124"/>
                </a:cubicBezTo>
                <a:cubicBezTo>
                  <a:pt x="16956" y="7951"/>
                  <a:pt x="16815" y="7763"/>
                  <a:pt x="16674" y="7591"/>
                </a:cubicBezTo>
                <a:close/>
                <a:moveTo>
                  <a:pt x="15859" y="7465"/>
                </a:moveTo>
                <a:cubicBezTo>
                  <a:pt x="16047" y="7497"/>
                  <a:pt x="16266" y="7544"/>
                  <a:pt x="16470" y="7575"/>
                </a:cubicBezTo>
                <a:cubicBezTo>
                  <a:pt x="16643" y="7842"/>
                  <a:pt x="16831" y="8092"/>
                  <a:pt x="17035" y="8343"/>
                </a:cubicBezTo>
                <a:cubicBezTo>
                  <a:pt x="16940" y="8328"/>
                  <a:pt x="16846" y="8328"/>
                  <a:pt x="16737" y="8312"/>
                </a:cubicBezTo>
                <a:cubicBezTo>
                  <a:pt x="16611" y="8186"/>
                  <a:pt x="16470" y="8061"/>
                  <a:pt x="16329" y="7936"/>
                </a:cubicBezTo>
                <a:cubicBezTo>
                  <a:pt x="16219" y="7810"/>
                  <a:pt x="16094" y="7701"/>
                  <a:pt x="15969" y="7575"/>
                </a:cubicBezTo>
                <a:cubicBezTo>
                  <a:pt x="15922" y="7544"/>
                  <a:pt x="15890" y="7497"/>
                  <a:pt x="15843" y="7465"/>
                </a:cubicBezTo>
                <a:close/>
                <a:moveTo>
                  <a:pt x="14824" y="7293"/>
                </a:moveTo>
                <a:cubicBezTo>
                  <a:pt x="15091" y="7356"/>
                  <a:pt x="15373" y="7387"/>
                  <a:pt x="15639" y="7434"/>
                </a:cubicBezTo>
                <a:cubicBezTo>
                  <a:pt x="15812" y="7654"/>
                  <a:pt x="16031" y="7842"/>
                  <a:pt x="16219" y="8045"/>
                </a:cubicBezTo>
                <a:cubicBezTo>
                  <a:pt x="16313" y="8139"/>
                  <a:pt x="16408" y="8233"/>
                  <a:pt x="16486" y="8312"/>
                </a:cubicBezTo>
                <a:lnTo>
                  <a:pt x="16455" y="8312"/>
                </a:lnTo>
                <a:cubicBezTo>
                  <a:pt x="16235" y="8312"/>
                  <a:pt x="16000" y="8328"/>
                  <a:pt x="15781" y="8359"/>
                </a:cubicBezTo>
                <a:cubicBezTo>
                  <a:pt x="15624" y="8061"/>
                  <a:pt x="15342" y="7810"/>
                  <a:pt x="15107" y="7575"/>
                </a:cubicBezTo>
                <a:cubicBezTo>
                  <a:pt x="15013" y="7481"/>
                  <a:pt x="14918" y="7387"/>
                  <a:pt x="14824" y="7293"/>
                </a:cubicBezTo>
                <a:close/>
                <a:moveTo>
                  <a:pt x="20279" y="7748"/>
                </a:moveTo>
                <a:cubicBezTo>
                  <a:pt x="20483" y="7795"/>
                  <a:pt x="20702" y="7810"/>
                  <a:pt x="20922" y="7842"/>
                </a:cubicBezTo>
                <a:cubicBezTo>
                  <a:pt x="21204" y="8171"/>
                  <a:pt x="21486" y="8516"/>
                  <a:pt x="21784" y="8829"/>
                </a:cubicBezTo>
                <a:lnTo>
                  <a:pt x="21204" y="8829"/>
                </a:lnTo>
                <a:cubicBezTo>
                  <a:pt x="21164" y="8769"/>
                  <a:pt x="21085" y="8741"/>
                  <a:pt x="21009" y="8741"/>
                </a:cubicBezTo>
                <a:cubicBezTo>
                  <a:pt x="20966" y="8741"/>
                  <a:pt x="20924" y="8750"/>
                  <a:pt x="20890" y="8766"/>
                </a:cubicBezTo>
                <a:cubicBezTo>
                  <a:pt x="20687" y="8531"/>
                  <a:pt x="20467" y="8281"/>
                  <a:pt x="20263" y="8045"/>
                </a:cubicBezTo>
                <a:cubicBezTo>
                  <a:pt x="20263" y="7951"/>
                  <a:pt x="20263" y="7857"/>
                  <a:pt x="20279" y="7748"/>
                </a:cubicBezTo>
                <a:close/>
                <a:moveTo>
                  <a:pt x="21110" y="7857"/>
                </a:moveTo>
                <a:lnTo>
                  <a:pt x="21110" y="7857"/>
                </a:lnTo>
                <a:cubicBezTo>
                  <a:pt x="21329" y="7873"/>
                  <a:pt x="21549" y="7873"/>
                  <a:pt x="21784" y="7889"/>
                </a:cubicBezTo>
                <a:cubicBezTo>
                  <a:pt x="21768" y="7904"/>
                  <a:pt x="21768" y="7920"/>
                  <a:pt x="21768" y="7936"/>
                </a:cubicBezTo>
                <a:cubicBezTo>
                  <a:pt x="22050" y="8233"/>
                  <a:pt x="22317" y="8547"/>
                  <a:pt x="22599" y="8845"/>
                </a:cubicBezTo>
                <a:cubicBezTo>
                  <a:pt x="22411" y="8845"/>
                  <a:pt x="22207" y="8829"/>
                  <a:pt x="22019" y="8829"/>
                </a:cubicBezTo>
                <a:cubicBezTo>
                  <a:pt x="21737" y="8500"/>
                  <a:pt x="21408" y="8171"/>
                  <a:pt x="21110" y="7857"/>
                </a:cubicBezTo>
                <a:close/>
                <a:moveTo>
                  <a:pt x="23304" y="6682"/>
                </a:moveTo>
                <a:lnTo>
                  <a:pt x="23304" y="6682"/>
                </a:lnTo>
                <a:cubicBezTo>
                  <a:pt x="23900" y="7215"/>
                  <a:pt x="24511" y="7716"/>
                  <a:pt x="25185" y="8155"/>
                </a:cubicBezTo>
                <a:lnTo>
                  <a:pt x="25185" y="8171"/>
                </a:lnTo>
                <a:cubicBezTo>
                  <a:pt x="25358" y="8547"/>
                  <a:pt x="25593" y="8719"/>
                  <a:pt x="25091" y="8845"/>
                </a:cubicBezTo>
                <a:cubicBezTo>
                  <a:pt x="24887" y="8704"/>
                  <a:pt x="24668" y="8563"/>
                  <a:pt x="24464" y="8422"/>
                </a:cubicBezTo>
                <a:cubicBezTo>
                  <a:pt x="24229" y="8249"/>
                  <a:pt x="23994" y="8061"/>
                  <a:pt x="23759" y="7873"/>
                </a:cubicBezTo>
                <a:cubicBezTo>
                  <a:pt x="23837" y="7779"/>
                  <a:pt x="23790" y="7607"/>
                  <a:pt x="23680" y="7528"/>
                </a:cubicBezTo>
                <a:cubicBezTo>
                  <a:pt x="23680" y="7497"/>
                  <a:pt x="23665" y="7465"/>
                  <a:pt x="23649" y="7418"/>
                </a:cubicBezTo>
                <a:cubicBezTo>
                  <a:pt x="23539" y="7183"/>
                  <a:pt x="23414" y="6933"/>
                  <a:pt x="23304" y="6682"/>
                </a:cubicBezTo>
                <a:close/>
                <a:moveTo>
                  <a:pt x="21831" y="7889"/>
                </a:moveTo>
                <a:cubicBezTo>
                  <a:pt x="21862" y="7889"/>
                  <a:pt x="21894" y="7889"/>
                  <a:pt x="21925" y="7904"/>
                </a:cubicBezTo>
                <a:cubicBezTo>
                  <a:pt x="22254" y="7920"/>
                  <a:pt x="22583" y="7951"/>
                  <a:pt x="22928" y="7967"/>
                </a:cubicBezTo>
                <a:cubicBezTo>
                  <a:pt x="23147" y="8281"/>
                  <a:pt x="23367" y="8578"/>
                  <a:pt x="23602" y="8860"/>
                </a:cubicBezTo>
                <a:cubicBezTo>
                  <a:pt x="23320" y="8860"/>
                  <a:pt x="23053" y="8860"/>
                  <a:pt x="22771" y="8845"/>
                </a:cubicBezTo>
                <a:cubicBezTo>
                  <a:pt x="22474" y="8516"/>
                  <a:pt x="22144" y="8202"/>
                  <a:pt x="21831" y="7889"/>
                </a:cubicBezTo>
                <a:close/>
                <a:moveTo>
                  <a:pt x="23665" y="7951"/>
                </a:moveTo>
                <a:cubicBezTo>
                  <a:pt x="24025" y="8281"/>
                  <a:pt x="24401" y="8610"/>
                  <a:pt x="24793" y="8892"/>
                </a:cubicBezTo>
                <a:cubicBezTo>
                  <a:pt x="24621" y="8892"/>
                  <a:pt x="24433" y="8876"/>
                  <a:pt x="24276" y="8876"/>
                </a:cubicBezTo>
                <a:lnTo>
                  <a:pt x="23806" y="8876"/>
                </a:lnTo>
                <a:cubicBezTo>
                  <a:pt x="23586" y="8563"/>
                  <a:pt x="23336" y="8265"/>
                  <a:pt x="23085" y="7983"/>
                </a:cubicBezTo>
                <a:cubicBezTo>
                  <a:pt x="23257" y="7983"/>
                  <a:pt x="23430" y="7983"/>
                  <a:pt x="23586" y="7967"/>
                </a:cubicBezTo>
                <a:cubicBezTo>
                  <a:pt x="23618" y="7967"/>
                  <a:pt x="23649" y="7967"/>
                  <a:pt x="23665" y="7951"/>
                </a:cubicBezTo>
                <a:close/>
                <a:moveTo>
                  <a:pt x="20248" y="8233"/>
                </a:moveTo>
                <a:cubicBezTo>
                  <a:pt x="20420" y="8453"/>
                  <a:pt x="20577" y="8688"/>
                  <a:pt x="20765" y="8892"/>
                </a:cubicBezTo>
                <a:cubicBezTo>
                  <a:pt x="20749" y="8923"/>
                  <a:pt x="20734" y="8970"/>
                  <a:pt x="20749" y="9017"/>
                </a:cubicBezTo>
                <a:cubicBezTo>
                  <a:pt x="20749" y="9205"/>
                  <a:pt x="20749" y="9378"/>
                  <a:pt x="20749" y="9550"/>
                </a:cubicBezTo>
                <a:cubicBezTo>
                  <a:pt x="20546" y="9440"/>
                  <a:pt x="20357" y="9299"/>
                  <a:pt x="20169" y="9158"/>
                </a:cubicBezTo>
                <a:cubicBezTo>
                  <a:pt x="20201" y="8845"/>
                  <a:pt x="20232" y="8547"/>
                  <a:pt x="20248" y="8233"/>
                </a:cubicBezTo>
                <a:close/>
                <a:moveTo>
                  <a:pt x="20154" y="9284"/>
                </a:moveTo>
                <a:cubicBezTo>
                  <a:pt x="20342" y="9440"/>
                  <a:pt x="20530" y="9581"/>
                  <a:pt x="20749" y="9707"/>
                </a:cubicBezTo>
                <a:cubicBezTo>
                  <a:pt x="20734" y="10005"/>
                  <a:pt x="20687" y="10302"/>
                  <a:pt x="20640" y="10600"/>
                </a:cubicBezTo>
                <a:cubicBezTo>
                  <a:pt x="20420" y="10522"/>
                  <a:pt x="20201" y="10444"/>
                  <a:pt x="19981" y="10381"/>
                </a:cubicBezTo>
                <a:cubicBezTo>
                  <a:pt x="20060" y="10020"/>
                  <a:pt x="20107" y="9660"/>
                  <a:pt x="20154" y="9284"/>
                </a:cubicBezTo>
                <a:close/>
                <a:moveTo>
                  <a:pt x="19966" y="10506"/>
                </a:moveTo>
                <a:cubicBezTo>
                  <a:pt x="20185" y="10585"/>
                  <a:pt x="20404" y="10679"/>
                  <a:pt x="20624" y="10741"/>
                </a:cubicBezTo>
                <a:cubicBezTo>
                  <a:pt x="20561" y="11055"/>
                  <a:pt x="20499" y="11353"/>
                  <a:pt x="20436" y="11650"/>
                </a:cubicBezTo>
                <a:cubicBezTo>
                  <a:pt x="20201" y="11588"/>
                  <a:pt x="19981" y="11541"/>
                  <a:pt x="19762" y="11462"/>
                </a:cubicBezTo>
                <a:cubicBezTo>
                  <a:pt x="19840" y="11149"/>
                  <a:pt x="19903" y="10835"/>
                  <a:pt x="19966" y="10506"/>
                </a:cubicBezTo>
                <a:close/>
                <a:moveTo>
                  <a:pt x="19746" y="11572"/>
                </a:moveTo>
                <a:cubicBezTo>
                  <a:pt x="19966" y="11650"/>
                  <a:pt x="20185" y="11713"/>
                  <a:pt x="20404" y="11760"/>
                </a:cubicBezTo>
                <a:cubicBezTo>
                  <a:pt x="20357" y="12011"/>
                  <a:pt x="20295" y="12262"/>
                  <a:pt x="20248" y="12513"/>
                </a:cubicBezTo>
                <a:lnTo>
                  <a:pt x="20216" y="12607"/>
                </a:lnTo>
                <a:cubicBezTo>
                  <a:pt x="19981" y="12560"/>
                  <a:pt x="19746" y="12513"/>
                  <a:pt x="19511" y="12481"/>
                </a:cubicBezTo>
                <a:cubicBezTo>
                  <a:pt x="19589" y="12183"/>
                  <a:pt x="19668" y="11870"/>
                  <a:pt x="19746" y="11572"/>
                </a:cubicBezTo>
                <a:close/>
                <a:moveTo>
                  <a:pt x="19464" y="12622"/>
                </a:moveTo>
                <a:cubicBezTo>
                  <a:pt x="19699" y="12669"/>
                  <a:pt x="19950" y="12701"/>
                  <a:pt x="20201" y="12748"/>
                </a:cubicBezTo>
                <a:cubicBezTo>
                  <a:pt x="20091" y="13218"/>
                  <a:pt x="19997" y="13688"/>
                  <a:pt x="19903" y="14158"/>
                </a:cubicBezTo>
                <a:cubicBezTo>
                  <a:pt x="19605" y="14111"/>
                  <a:pt x="19323" y="14033"/>
                  <a:pt x="19041" y="13908"/>
                </a:cubicBezTo>
                <a:cubicBezTo>
                  <a:pt x="19198" y="13484"/>
                  <a:pt x="19339" y="13061"/>
                  <a:pt x="19464" y="12622"/>
                </a:cubicBezTo>
                <a:close/>
                <a:moveTo>
                  <a:pt x="19009" y="14002"/>
                </a:moveTo>
                <a:cubicBezTo>
                  <a:pt x="19292" y="14127"/>
                  <a:pt x="19574" y="14237"/>
                  <a:pt x="19872" y="14284"/>
                </a:cubicBezTo>
                <a:cubicBezTo>
                  <a:pt x="19778" y="14691"/>
                  <a:pt x="19683" y="15099"/>
                  <a:pt x="19574" y="15506"/>
                </a:cubicBezTo>
                <a:cubicBezTo>
                  <a:pt x="19213" y="15475"/>
                  <a:pt x="18868" y="15397"/>
                  <a:pt x="18524" y="15287"/>
                </a:cubicBezTo>
                <a:lnTo>
                  <a:pt x="18508" y="15287"/>
                </a:lnTo>
                <a:cubicBezTo>
                  <a:pt x="18696" y="14864"/>
                  <a:pt x="18853" y="14441"/>
                  <a:pt x="19009" y="14002"/>
                </a:cubicBezTo>
                <a:close/>
                <a:moveTo>
                  <a:pt x="18477" y="15381"/>
                </a:moveTo>
                <a:cubicBezTo>
                  <a:pt x="18477" y="15381"/>
                  <a:pt x="18477" y="15397"/>
                  <a:pt x="18492" y="15397"/>
                </a:cubicBezTo>
                <a:cubicBezTo>
                  <a:pt x="18837" y="15522"/>
                  <a:pt x="19182" y="15600"/>
                  <a:pt x="19542" y="15632"/>
                </a:cubicBezTo>
                <a:cubicBezTo>
                  <a:pt x="19495" y="15773"/>
                  <a:pt x="19464" y="15914"/>
                  <a:pt x="19417" y="16055"/>
                </a:cubicBezTo>
                <a:cubicBezTo>
                  <a:pt x="19370" y="16196"/>
                  <a:pt x="19323" y="16321"/>
                  <a:pt x="19276" y="16463"/>
                </a:cubicBezTo>
                <a:cubicBezTo>
                  <a:pt x="18868" y="16384"/>
                  <a:pt x="18477" y="16321"/>
                  <a:pt x="18085" y="16227"/>
                </a:cubicBezTo>
                <a:cubicBezTo>
                  <a:pt x="18226" y="15945"/>
                  <a:pt x="18351" y="15663"/>
                  <a:pt x="18477" y="15381"/>
                </a:cubicBezTo>
                <a:close/>
                <a:moveTo>
                  <a:pt x="18053" y="16306"/>
                </a:moveTo>
                <a:cubicBezTo>
                  <a:pt x="18430" y="16415"/>
                  <a:pt x="18837" y="16510"/>
                  <a:pt x="19229" y="16557"/>
                </a:cubicBezTo>
                <a:cubicBezTo>
                  <a:pt x="19104" y="16917"/>
                  <a:pt x="18947" y="17293"/>
                  <a:pt x="18790" y="17638"/>
                </a:cubicBezTo>
                <a:cubicBezTo>
                  <a:pt x="18398" y="17481"/>
                  <a:pt x="17975" y="17356"/>
                  <a:pt x="17552" y="17278"/>
                </a:cubicBezTo>
                <a:cubicBezTo>
                  <a:pt x="17724" y="16964"/>
                  <a:pt x="17897" y="16635"/>
                  <a:pt x="18053" y="16306"/>
                </a:cubicBezTo>
                <a:close/>
                <a:moveTo>
                  <a:pt x="17505" y="17372"/>
                </a:moveTo>
                <a:cubicBezTo>
                  <a:pt x="17928" y="17466"/>
                  <a:pt x="18335" y="17607"/>
                  <a:pt x="18743" y="17748"/>
                </a:cubicBezTo>
                <a:cubicBezTo>
                  <a:pt x="18649" y="17967"/>
                  <a:pt x="18539" y="18171"/>
                  <a:pt x="18430" y="18375"/>
                </a:cubicBezTo>
                <a:cubicBezTo>
                  <a:pt x="17991" y="18281"/>
                  <a:pt x="17536" y="18187"/>
                  <a:pt x="17097" y="18108"/>
                </a:cubicBezTo>
                <a:cubicBezTo>
                  <a:pt x="17238" y="17873"/>
                  <a:pt x="17379" y="17622"/>
                  <a:pt x="17505" y="17372"/>
                </a:cubicBezTo>
                <a:close/>
                <a:moveTo>
                  <a:pt x="17050" y="18187"/>
                </a:moveTo>
                <a:cubicBezTo>
                  <a:pt x="17489" y="18296"/>
                  <a:pt x="17928" y="18390"/>
                  <a:pt x="18383" y="18484"/>
                </a:cubicBezTo>
                <a:cubicBezTo>
                  <a:pt x="18194" y="18829"/>
                  <a:pt x="17991" y="19174"/>
                  <a:pt x="17787" y="19519"/>
                </a:cubicBezTo>
                <a:cubicBezTo>
                  <a:pt x="17536" y="19456"/>
                  <a:pt x="17285" y="19378"/>
                  <a:pt x="17050" y="19315"/>
                </a:cubicBezTo>
                <a:cubicBezTo>
                  <a:pt x="16893" y="19268"/>
                  <a:pt x="16658" y="19174"/>
                  <a:pt x="16470" y="19143"/>
                </a:cubicBezTo>
                <a:cubicBezTo>
                  <a:pt x="16674" y="18829"/>
                  <a:pt x="16862" y="18516"/>
                  <a:pt x="17050" y="18187"/>
                </a:cubicBezTo>
                <a:close/>
                <a:moveTo>
                  <a:pt x="16408" y="19237"/>
                </a:moveTo>
                <a:cubicBezTo>
                  <a:pt x="16549" y="19268"/>
                  <a:pt x="16721" y="19347"/>
                  <a:pt x="16831" y="19378"/>
                </a:cubicBezTo>
                <a:cubicBezTo>
                  <a:pt x="16987" y="19425"/>
                  <a:pt x="17160" y="19472"/>
                  <a:pt x="17317" y="19519"/>
                </a:cubicBezTo>
                <a:cubicBezTo>
                  <a:pt x="17442" y="19566"/>
                  <a:pt x="17583" y="19613"/>
                  <a:pt x="17709" y="19644"/>
                </a:cubicBezTo>
                <a:cubicBezTo>
                  <a:pt x="17567" y="19880"/>
                  <a:pt x="17426" y="20099"/>
                  <a:pt x="17270" y="20334"/>
                </a:cubicBezTo>
                <a:cubicBezTo>
                  <a:pt x="16815" y="20209"/>
                  <a:pt x="16345" y="20115"/>
                  <a:pt x="15890" y="20005"/>
                </a:cubicBezTo>
                <a:cubicBezTo>
                  <a:pt x="16063" y="19754"/>
                  <a:pt x="16235" y="19503"/>
                  <a:pt x="16408" y="19237"/>
                </a:cubicBezTo>
                <a:close/>
                <a:moveTo>
                  <a:pt x="15828" y="20099"/>
                </a:moveTo>
                <a:cubicBezTo>
                  <a:pt x="16282" y="20224"/>
                  <a:pt x="16721" y="20350"/>
                  <a:pt x="17176" y="20459"/>
                </a:cubicBezTo>
                <a:cubicBezTo>
                  <a:pt x="17019" y="20695"/>
                  <a:pt x="16862" y="20914"/>
                  <a:pt x="16690" y="21149"/>
                </a:cubicBezTo>
                <a:cubicBezTo>
                  <a:pt x="16204" y="21086"/>
                  <a:pt x="15734" y="21008"/>
                  <a:pt x="15263" y="20867"/>
                </a:cubicBezTo>
                <a:cubicBezTo>
                  <a:pt x="15451" y="20616"/>
                  <a:pt x="15639" y="20365"/>
                  <a:pt x="15828" y="20099"/>
                </a:cubicBezTo>
                <a:close/>
                <a:moveTo>
                  <a:pt x="15169" y="20977"/>
                </a:moveTo>
                <a:cubicBezTo>
                  <a:pt x="15624" y="21133"/>
                  <a:pt x="16110" y="21259"/>
                  <a:pt x="16580" y="21290"/>
                </a:cubicBezTo>
                <a:cubicBezTo>
                  <a:pt x="16486" y="21416"/>
                  <a:pt x="16376" y="21557"/>
                  <a:pt x="16266" y="21682"/>
                </a:cubicBezTo>
                <a:cubicBezTo>
                  <a:pt x="16188" y="21792"/>
                  <a:pt x="16094" y="21901"/>
                  <a:pt x="16016" y="22011"/>
                </a:cubicBezTo>
                <a:cubicBezTo>
                  <a:pt x="15545" y="21886"/>
                  <a:pt x="15060" y="21776"/>
                  <a:pt x="14589" y="21698"/>
                </a:cubicBezTo>
                <a:cubicBezTo>
                  <a:pt x="14621" y="21651"/>
                  <a:pt x="14652" y="21619"/>
                  <a:pt x="14699" y="21572"/>
                </a:cubicBezTo>
                <a:cubicBezTo>
                  <a:pt x="14856" y="21384"/>
                  <a:pt x="15013" y="21180"/>
                  <a:pt x="15169" y="20977"/>
                </a:cubicBezTo>
                <a:close/>
                <a:moveTo>
                  <a:pt x="14558" y="21807"/>
                </a:moveTo>
                <a:cubicBezTo>
                  <a:pt x="14997" y="21933"/>
                  <a:pt x="15451" y="22043"/>
                  <a:pt x="15906" y="22137"/>
                </a:cubicBezTo>
                <a:cubicBezTo>
                  <a:pt x="15718" y="22356"/>
                  <a:pt x="15530" y="22591"/>
                  <a:pt x="15326" y="22811"/>
                </a:cubicBezTo>
                <a:cubicBezTo>
                  <a:pt x="14871" y="22670"/>
                  <a:pt x="14401" y="22560"/>
                  <a:pt x="13931" y="22450"/>
                </a:cubicBezTo>
                <a:cubicBezTo>
                  <a:pt x="14119" y="22246"/>
                  <a:pt x="14307" y="22027"/>
                  <a:pt x="14495" y="21807"/>
                </a:cubicBezTo>
                <a:lnTo>
                  <a:pt x="14511" y="21823"/>
                </a:lnTo>
                <a:cubicBezTo>
                  <a:pt x="14516" y="21828"/>
                  <a:pt x="14520" y="21830"/>
                  <a:pt x="14525" y="21830"/>
                </a:cubicBezTo>
                <a:cubicBezTo>
                  <a:pt x="14536" y="21830"/>
                  <a:pt x="14547" y="21819"/>
                  <a:pt x="14558" y="21807"/>
                </a:cubicBezTo>
                <a:close/>
                <a:moveTo>
                  <a:pt x="13868" y="22528"/>
                </a:moveTo>
                <a:cubicBezTo>
                  <a:pt x="14307" y="22670"/>
                  <a:pt x="14777" y="22811"/>
                  <a:pt x="15232" y="22920"/>
                </a:cubicBezTo>
                <a:cubicBezTo>
                  <a:pt x="14950" y="23234"/>
                  <a:pt x="14683" y="23532"/>
                  <a:pt x="14386" y="23829"/>
                </a:cubicBezTo>
                <a:cubicBezTo>
                  <a:pt x="13931" y="23673"/>
                  <a:pt x="13445" y="23547"/>
                  <a:pt x="12959" y="23453"/>
                </a:cubicBezTo>
                <a:cubicBezTo>
                  <a:pt x="13273" y="23155"/>
                  <a:pt x="13570" y="22842"/>
                  <a:pt x="13868" y="22528"/>
                </a:cubicBezTo>
                <a:close/>
                <a:moveTo>
                  <a:pt x="12834" y="23579"/>
                </a:moveTo>
                <a:cubicBezTo>
                  <a:pt x="13304" y="23704"/>
                  <a:pt x="13790" y="23845"/>
                  <a:pt x="14260" y="23971"/>
                </a:cubicBezTo>
                <a:cubicBezTo>
                  <a:pt x="14041" y="24206"/>
                  <a:pt x="13806" y="24425"/>
                  <a:pt x="13586" y="24644"/>
                </a:cubicBezTo>
                <a:cubicBezTo>
                  <a:pt x="13100" y="24472"/>
                  <a:pt x="12599" y="24347"/>
                  <a:pt x="12081" y="24284"/>
                </a:cubicBezTo>
                <a:cubicBezTo>
                  <a:pt x="12332" y="24065"/>
                  <a:pt x="12583" y="23829"/>
                  <a:pt x="12834" y="23579"/>
                </a:cubicBezTo>
                <a:close/>
                <a:moveTo>
                  <a:pt x="11925" y="24425"/>
                </a:moveTo>
                <a:cubicBezTo>
                  <a:pt x="12442" y="24503"/>
                  <a:pt x="12944" y="24629"/>
                  <a:pt x="13461" y="24770"/>
                </a:cubicBezTo>
                <a:cubicBezTo>
                  <a:pt x="13226" y="24989"/>
                  <a:pt x="12991" y="25209"/>
                  <a:pt x="12755" y="25428"/>
                </a:cubicBezTo>
                <a:cubicBezTo>
                  <a:pt x="12254" y="25271"/>
                  <a:pt x="11737" y="25130"/>
                  <a:pt x="11204" y="25021"/>
                </a:cubicBezTo>
                <a:cubicBezTo>
                  <a:pt x="11454" y="24833"/>
                  <a:pt x="11690" y="24629"/>
                  <a:pt x="11925" y="24425"/>
                </a:cubicBezTo>
                <a:close/>
                <a:moveTo>
                  <a:pt x="11047" y="25162"/>
                </a:moveTo>
                <a:cubicBezTo>
                  <a:pt x="11564" y="25318"/>
                  <a:pt x="12081" y="25460"/>
                  <a:pt x="12599" y="25569"/>
                </a:cubicBezTo>
                <a:cubicBezTo>
                  <a:pt x="12379" y="25773"/>
                  <a:pt x="12144" y="25961"/>
                  <a:pt x="11925" y="26165"/>
                </a:cubicBezTo>
                <a:cubicBezTo>
                  <a:pt x="11392" y="26024"/>
                  <a:pt x="10859" y="25883"/>
                  <a:pt x="10326" y="25710"/>
                </a:cubicBezTo>
                <a:cubicBezTo>
                  <a:pt x="10577" y="25538"/>
                  <a:pt x="10812" y="25350"/>
                  <a:pt x="11047" y="25162"/>
                </a:cubicBezTo>
                <a:close/>
                <a:moveTo>
                  <a:pt x="10185" y="25820"/>
                </a:moveTo>
                <a:cubicBezTo>
                  <a:pt x="10702" y="26008"/>
                  <a:pt x="11219" y="26181"/>
                  <a:pt x="11752" y="26290"/>
                </a:cubicBezTo>
                <a:cubicBezTo>
                  <a:pt x="11674" y="26369"/>
                  <a:pt x="11596" y="26431"/>
                  <a:pt x="11517" y="26494"/>
                </a:cubicBezTo>
                <a:cubicBezTo>
                  <a:pt x="11407" y="26588"/>
                  <a:pt x="11298" y="26666"/>
                  <a:pt x="11188" y="26745"/>
                </a:cubicBezTo>
                <a:cubicBezTo>
                  <a:pt x="10922" y="26666"/>
                  <a:pt x="10655" y="26588"/>
                  <a:pt x="10389" y="26510"/>
                </a:cubicBezTo>
                <a:cubicBezTo>
                  <a:pt x="10216" y="26463"/>
                  <a:pt x="10044" y="26416"/>
                  <a:pt x="9871" y="26369"/>
                </a:cubicBezTo>
                <a:cubicBezTo>
                  <a:pt x="9793" y="26353"/>
                  <a:pt x="9715" y="26322"/>
                  <a:pt x="9636" y="26306"/>
                </a:cubicBezTo>
                <a:cubicBezTo>
                  <a:pt x="9621" y="26306"/>
                  <a:pt x="9574" y="26290"/>
                  <a:pt x="9527" y="26290"/>
                </a:cubicBezTo>
                <a:cubicBezTo>
                  <a:pt x="9746" y="26134"/>
                  <a:pt x="9965" y="25977"/>
                  <a:pt x="10185" y="25820"/>
                </a:cubicBezTo>
                <a:close/>
                <a:moveTo>
                  <a:pt x="9417" y="26369"/>
                </a:moveTo>
                <a:cubicBezTo>
                  <a:pt x="9668" y="26447"/>
                  <a:pt x="9934" y="26525"/>
                  <a:pt x="10201" y="26604"/>
                </a:cubicBezTo>
                <a:cubicBezTo>
                  <a:pt x="10483" y="26682"/>
                  <a:pt x="10765" y="26776"/>
                  <a:pt x="11063" y="26855"/>
                </a:cubicBezTo>
                <a:cubicBezTo>
                  <a:pt x="10843" y="27011"/>
                  <a:pt x="10639" y="27152"/>
                  <a:pt x="10420" y="27309"/>
                </a:cubicBezTo>
                <a:cubicBezTo>
                  <a:pt x="9840" y="27168"/>
                  <a:pt x="9260" y="27011"/>
                  <a:pt x="8680" y="26839"/>
                </a:cubicBezTo>
                <a:cubicBezTo>
                  <a:pt x="8837" y="26745"/>
                  <a:pt x="9009" y="26635"/>
                  <a:pt x="9166" y="26541"/>
                </a:cubicBezTo>
                <a:cubicBezTo>
                  <a:pt x="9244" y="26478"/>
                  <a:pt x="9338" y="26416"/>
                  <a:pt x="9417" y="26369"/>
                </a:cubicBezTo>
                <a:close/>
                <a:moveTo>
                  <a:pt x="8523" y="26933"/>
                </a:moveTo>
                <a:cubicBezTo>
                  <a:pt x="9041" y="27168"/>
                  <a:pt x="9621" y="27340"/>
                  <a:pt x="10185" y="27466"/>
                </a:cubicBezTo>
                <a:cubicBezTo>
                  <a:pt x="9934" y="27623"/>
                  <a:pt x="9668" y="27795"/>
                  <a:pt x="9401" y="27952"/>
                </a:cubicBezTo>
                <a:cubicBezTo>
                  <a:pt x="8837" y="27764"/>
                  <a:pt x="8257" y="27607"/>
                  <a:pt x="7693" y="27435"/>
                </a:cubicBezTo>
                <a:cubicBezTo>
                  <a:pt x="7975" y="27278"/>
                  <a:pt x="8257" y="27105"/>
                  <a:pt x="8523" y="26933"/>
                </a:cubicBezTo>
                <a:close/>
                <a:moveTo>
                  <a:pt x="7520" y="27529"/>
                </a:moveTo>
                <a:cubicBezTo>
                  <a:pt x="8069" y="27732"/>
                  <a:pt x="8633" y="27952"/>
                  <a:pt x="9197" y="28077"/>
                </a:cubicBezTo>
                <a:cubicBezTo>
                  <a:pt x="8853" y="28265"/>
                  <a:pt x="8523" y="28453"/>
                  <a:pt x="8179" y="28626"/>
                </a:cubicBezTo>
                <a:cubicBezTo>
                  <a:pt x="7912" y="28547"/>
                  <a:pt x="7646" y="28485"/>
                  <a:pt x="7395" y="28391"/>
                </a:cubicBezTo>
                <a:cubicBezTo>
                  <a:pt x="7081" y="28297"/>
                  <a:pt x="6799" y="28187"/>
                  <a:pt x="6501" y="28077"/>
                </a:cubicBezTo>
                <a:cubicBezTo>
                  <a:pt x="6846" y="27905"/>
                  <a:pt x="7191" y="27717"/>
                  <a:pt x="7520" y="27529"/>
                </a:cubicBezTo>
                <a:close/>
                <a:moveTo>
                  <a:pt x="19639" y="650"/>
                </a:moveTo>
                <a:cubicBezTo>
                  <a:pt x="19675" y="650"/>
                  <a:pt x="19711" y="686"/>
                  <a:pt x="19746" y="757"/>
                </a:cubicBezTo>
                <a:cubicBezTo>
                  <a:pt x="19950" y="929"/>
                  <a:pt x="20091" y="1133"/>
                  <a:pt x="20185" y="1384"/>
                </a:cubicBezTo>
                <a:cubicBezTo>
                  <a:pt x="20326" y="1635"/>
                  <a:pt x="20436" y="1901"/>
                  <a:pt x="20561" y="2152"/>
                </a:cubicBezTo>
                <a:cubicBezTo>
                  <a:pt x="20843" y="2747"/>
                  <a:pt x="21126" y="3327"/>
                  <a:pt x="21392" y="3923"/>
                </a:cubicBezTo>
                <a:cubicBezTo>
                  <a:pt x="21941" y="5083"/>
                  <a:pt x="22489" y="6243"/>
                  <a:pt x="23038" y="7403"/>
                </a:cubicBezTo>
                <a:cubicBezTo>
                  <a:pt x="22630" y="7356"/>
                  <a:pt x="22191" y="7356"/>
                  <a:pt x="21784" y="7340"/>
                </a:cubicBezTo>
                <a:cubicBezTo>
                  <a:pt x="21467" y="7321"/>
                  <a:pt x="21138" y="7297"/>
                  <a:pt x="20815" y="7297"/>
                </a:cubicBezTo>
                <a:cubicBezTo>
                  <a:pt x="20596" y="7297"/>
                  <a:pt x="20379" y="7308"/>
                  <a:pt x="20169" y="7340"/>
                </a:cubicBezTo>
                <a:cubicBezTo>
                  <a:pt x="20140" y="7327"/>
                  <a:pt x="20107" y="7320"/>
                  <a:pt x="20073" y="7320"/>
                </a:cubicBezTo>
                <a:cubicBezTo>
                  <a:pt x="19984" y="7320"/>
                  <a:pt x="19894" y="7371"/>
                  <a:pt x="19872" y="7497"/>
                </a:cubicBezTo>
                <a:cubicBezTo>
                  <a:pt x="19872" y="7528"/>
                  <a:pt x="19872" y="7575"/>
                  <a:pt x="19856" y="7607"/>
                </a:cubicBezTo>
                <a:cubicBezTo>
                  <a:pt x="19840" y="7622"/>
                  <a:pt x="19825" y="7638"/>
                  <a:pt x="19840" y="7669"/>
                </a:cubicBezTo>
                <a:lnTo>
                  <a:pt x="19856" y="7669"/>
                </a:lnTo>
                <a:cubicBezTo>
                  <a:pt x="19527" y="10083"/>
                  <a:pt x="19104" y="12403"/>
                  <a:pt x="18210" y="14676"/>
                </a:cubicBezTo>
                <a:cubicBezTo>
                  <a:pt x="17317" y="16964"/>
                  <a:pt x="16063" y="19111"/>
                  <a:pt x="14527" y="21024"/>
                </a:cubicBezTo>
                <a:cubicBezTo>
                  <a:pt x="13868" y="21839"/>
                  <a:pt x="13163" y="22607"/>
                  <a:pt x="12395" y="23359"/>
                </a:cubicBezTo>
                <a:cubicBezTo>
                  <a:pt x="12364" y="23359"/>
                  <a:pt x="12348" y="23375"/>
                  <a:pt x="12348" y="23406"/>
                </a:cubicBezTo>
                <a:cubicBezTo>
                  <a:pt x="9542" y="26118"/>
                  <a:pt x="6031" y="28250"/>
                  <a:pt x="2254" y="28939"/>
                </a:cubicBezTo>
                <a:cubicBezTo>
                  <a:pt x="1956" y="27388"/>
                  <a:pt x="1282" y="25851"/>
                  <a:pt x="576" y="24425"/>
                </a:cubicBezTo>
                <a:lnTo>
                  <a:pt x="576" y="24425"/>
                </a:lnTo>
                <a:cubicBezTo>
                  <a:pt x="717" y="24438"/>
                  <a:pt x="858" y="24445"/>
                  <a:pt x="999" y="24445"/>
                </a:cubicBezTo>
                <a:cubicBezTo>
                  <a:pt x="2865" y="24445"/>
                  <a:pt x="4818" y="23344"/>
                  <a:pt x="6392" y="22528"/>
                </a:cubicBezTo>
                <a:cubicBezTo>
                  <a:pt x="8492" y="21431"/>
                  <a:pt x="10498" y="20146"/>
                  <a:pt x="12254" y="18532"/>
                </a:cubicBezTo>
                <a:cubicBezTo>
                  <a:pt x="15185" y="15836"/>
                  <a:pt x="17332" y="12246"/>
                  <a:pt x="17646" y="8218"/>
                </a:cubicBezTo>
                <a:cubicBezTo>
                  <a:pt x="17646" y="8171"/>
                  <a:pt x="17646" y="8124"/>
                  <a:pt x="17630" y="8092"/>
                </a:cubicBezTo>
                <a:cubicBezTo>
                  <a:pt x="17724" y="7889"/>
                  <a:pt x="17756" y="7638"/>
                  <a:pt x="17756" y="7434"/>
                </a:cubicBezTo>
                <a:cubicBezTo>
                  <a:pt x="17756" y="7286"/>
                  <a:pt x="17629" y="7215"/>
                  <a:pt x="17506" y="7215"/>
                </a:cubicBezTo>
                <a:cubicBezTo>
                  <a:pt x="17473" y="7215"/>
                  <a:pt x="17440" y="7220"/>
                  <a:pt x="17411" y="7230"/>
                </a:cubicBezTo>
                <a:cubicBezTo>
                  <a:pt x="16940" y="7058"/>
                  <a:pt x="16423" y="7027"/>
                  <a:pt x="15922" y="6948"/>
                </a:cubicBezTo>
                <a:cubicBezTo>
                  <a:pt x="15483" y="6885"/>
                  <a:pt x="15013" y="6744"/>
                  <a:pt x="14558" y="6729"/>
                </a:cubicBezTo>
                <a:cubicBezTo>
                  <a:pt x="15420" y="5820"/>
                  <a:pt x="16188" y="4864"/>
                  <a:pt x="16972" y="3907"/>
                </a:cubicBezTo>
                <a:cubicBezTo>
                  <a:pt x="17379" y="3421"/>
                  <a:pt x="17787" y="2920"/>
                  <a:pt x="18194" y="2434"/>
                </a:cubicBezTo>
                <a:cubicBezTo>
                  <a:pt x="18430" y="2136"/>
                  <a:pt x="18680" y="1838"/>
                  <a:pt x="18915" y="1541"/>
                </a:cubicBezTo>
                <a:cubicBezTo>
                  <a:pt x="19072" y="1352"/>
                  <a:pt x="19307" y="898"/>
                  <a:pt x="19511" y="804"/>
                </a:cubicBezTo>
                <a:cubicBezTo>
                  <a:pt x="19554" y="701"/>
                  <a:pt x="19597" y="650"/>
                  <a:pt x="19639" y="650"/>
                </a:cubicBezTo>
                <a:close/>
                <a:moveTo>
                  <a:pt x="6345" y="28140"/>
                </a:moveTo>
                <a:cubicBezTo>
                  <a:pt x="6846" y="28375"/>
                  <a:pt x="7379" y="28594"/>
                  <a:pt x="7928" y="28735"/>
                </a:cubicBezTo>
                <a:cubicBezTo>
                  <a:pt x="7677" y="28861"/>
                  <a:pt x="7426" y="28971"/>
                  <a:pt x="7175" y="29080"/>
                </a:cubicBezTo>
                <a:cubicBezTo>
                  <a:pt x="6940" y="29018"/>
                  <a:pt x="6689" y="28971"/>
                  <a:pt x="6470" y="28892"/>
                </a:cubicBezTo>
                <a:cubicBezTo>
                  <a:pt x="6141" y="28783"/>
                  <a:pt x="5827" y="28657"/>
                  <a:pt x="5514" y="28516"/>
                </a:cubicBezTo>
                <a:cubicBezTo>
                  <a:pt x="5796" y="28406"/>
                  <a:pt x="6078" y="28281"/>
                  <a:pt x="6345" y="28140"/>
                </a:cubicBezTo>
                <a:close/>
                <a:moveTo>
                  <a:pt x="5420" y="28547"/>
                </a:moveTo>
                <a:cubicBezTo>
                  <a:pt x="5890" y="28783"/>
                  <a:pt x="6407" y="29033"/>
                  <a:pt x="6940" y="29174"/>
                </a:cubicBezTo>
                <a:cubicBezTo>
                  <a:pt x="6689" y="29284"/>
                  <a:pt x="6439" y="29378"/>
                  <a:pt x="6188" y="29472"/>
                </a:cubicBezTo>
                <a:cubicBezTo>
                  <a:pt x="5671" y="29237"/>
                  <a:pt x="5122" y="29033"/>
                  <a:pt x="4589" y="28845"/>
                </a:cubicBezTo>
                <a:cubicBezTo>
                  <a:pt x="4871" y="28751"/>
                  <a:pt x="5138" y="28657"/>
                  <a:pt x="5420" y="28547"/>
                </a:cubicBezTo>
                <a:close/>
                <a:moveTo>
                  <a:pt x="4417" y="28892"/>
                </a:moveTo>
                <a:cubicBezTo>
                  <a:pt x="4934" y="29127"/>
                  <a:pt x="5467" y="29362"/>
                  <a:pt x="6015" y="29535"/>
                </a:cubicBezTo>
                <a:cubicBezTo>
                  <a:pt x="5718" y="29645"/>
                  <a:pt x="5404" y="29754"/>
                  <a:pt x="5106" y="29848"/>
                </a:cubicBezTo>
                <a:cubicBezTo>
                  <a:pt x="5075" y="29817"/>
                  <a:pt x="5044" y="29801"/>
                  <a:pt x="5012" y="29786"/>
                </a:cubicBezTo>
                <a:cubicBezTo>
                  <a:pt x="4417" y="29551"/>
                  <a:pt x="3743" y="29300"/>
                  <a:pt x="3069" y="29174"/>
                </a:cubicBezTo>
                <a:cubicBezTo>
                  <a:pt x="3523" y="29112"/>
                  <a:pt x="3978" y="29018"/>
                  <a:pt x="4417" y="28892"/>
                </a:cubicBezTo>
                <a:close/>
                <a:moveTo>
                  <a:pt x="19754" y="0"/>
                </a:moveTo>
                <a:cubicBezTo>
                  <a:pt x="19699" y="0"/>
                  <a:pt x="19665" y="28"/>
                  <a:pt x="19652" y="67"/>
                </a:cubicBezTo>
                <a:cubicBezTo>
                  <a:pt x="19339" y="83"/>
                  <a:pt x="19135" y="428"/>
                  <a:pt x="18962" y="616"/>
                </a:cubicBezTo>
                <a:cubicBezTo>
                  <a:pt x="18430" y="1258"/>
                  <a:pt x="17912" y="1901"/>
                  <a:pt x="17379" y="2544"/>
                </a:cubicBezTo>
                <a:cubicBezTo>
                  <a:pt x="16298" y="3860"/>
                  <a:pt x="15169" y="5177"/>
                  <a:pt x="14182" y="6572"/>
                </a:cubicBezTo>
                <a:cubicBezTo>
                  <a:pt x="14135" y="6650"/>
                  <a:pt x="14135" y="6729"/>
                  <a:pt x="14166" y="6776"/>
                </a:cubicBezTo>
                <a:cubicBezTo>
                  <a:pt x="14135" y="6823"/>
                  <a:pt x="14119" y="6885"/>
                  <a:pt x="14135" y="6948"/>
                </a:cubicBezTo>
                <a:cubicBezTo>
                  <a:pt x="14041" y="7215"/>
                  <a:pt x="14386" y="7465"/>
                  <a:pt x="14542" y="7654"/>
                </a:cubicBezTo>
                <a:cubicBezTo>
                  <a:pt x="14840" y="7983"/>
                  <a:pt x="15138" y="8406"/>
                  <a:pt x="15530" y="8625"/>
                </a:cubicBezTo>
                <a:cubicBezTo>
                  <a:pt x="15545" y="8657"/>
                  <a:pt x="15577" y="8672"/>
                  <a:pt x="15624" y="8688"/>
                </a:cubicBezTo>
                <a:cubicBezTo>
                  <a:pt x="15890" y="8751"/>
                  <a:pt x="16172" y="8751"/>
                  <a:pt x="16455" y="8766"/>
                </a:cubicBezTo>
                <a:cubicBezTo>
                  <a:pt x="16643" y="8766"/>
                  <a:pt x="16831" y="8798"/>
                  <a:pt x="17019" y="8813"/>
                </a:cubicBezTo>
                <a:cubicBezTo>
                  <a:pt x="16549" y="12481"/>
                  <a:pt x="14511" y="15741"/>
                  <a:pt x="11784" y="18218"/>
                </a:cubicBezTo>
                <a:cubicBezTo>
                  <a:pt x="10201" y="19660"/>
                  <a:pt x="8398" y="20851"/>
                  <a:pt x="6517" y="21854"/>
                </a:cubicBezTo>
                <a:cubicBezTo>
                  <a:pt x="5577" y="22372"/>
                  <a:pt x="4605" y="22858"/>
                  <a:pt x="3617" y="23249"/>
                </a:cubicBezTo>
                <a:cubicBezTo>
                  <a:pt x="2536" y="23688"/>
                  <a:pt x="1439" y="23876"/>
                  <a:pt x="310" y="24127"/>
                </a:cubicBezTo>
                <a:cubicBezTo>
                  <a:pt x="294" y="24127"/>
                  <a:pt x="294" y="24127"/>
                  <a:pt x="294" y="24143"/>
                </a:cubicBezTo>
                <a:cubicBezTo>
                  <a:pt x="285" y="24142"/>
                  <a:pt x="277" y="24142"/>
                  <a:pt x="268" y="24142"/>
                </a:cubicBezTo>
                <a:cubicBezTo>
                  <a:pt x="122" y="24142"/>
                  <a:pt x="1" y="24262"/>
                  <a:pt x="75" y="24425"/>
                </a:cubicBezTo>
                <a:cubicBezTo>
                  <a:pt x="780" y="25977"/>
                  <a:pt x="1313" y="27591"/>
                  <a:pt x="2003" y="29127"/>
                </a:cubicBezTo>
                <a:cubicBezTo>
                  <a:pt x="2034" y="29190"/>
                  <a:pt x="2081" y="29206"/>
                  <a:pt x="2128" y="29221"/>
                </a:cubicBezTo>
                <a:cubicBezTo>
                  <a:pt x="2144" y="29237"/>
                  <a:pt x="2160" y="29253"/>
                  <a:pt x="2175" y="29268"/>
                </a:cubicBezTo>
                <a:cubicBezTo>
                  <a:pt x="2598" y="29488"/>
                  <a:pt x="3053" y="29598"/>
                  <a:pt x="3492" y="29754"/>
                </a:cubicBezTo>
                <a:cubicBezTo>
                  <a:pt x="3931" y="29911"/>
                  <a:pt x="4370" y="30068"/>
                  <a:pt x="4824" y="30225"/>
                </a:cubicBezTo>
                <a:cubicBezTo>
                  <a:pt x="4852" y="30236"/>
                  <a:pt x="4882" y="30241"/>
                  <a:pt x="4911" y="30241"/>
                </a:cubicBezTo>
                <a:cubicBezTo>
                  <a:pt x="4963" y="30241"/>
                  <a:pt x="5013" y="30224"/>
                  <a:pt x="5044" y="30193"/>
                </a:cubicBezTo>
                <a:cubicBezTo>
                  <a:pt x="9809" y="29676"/>
                  <a:pt x="13994" y="25460"/>
                  <a:pt x="16752" y="21854"/>
                </a:cubicBezTo>
                <a:cubicBezTo>
                  <a:pt x="17082" y="21447"/>
                  <a:pt x="17395" y="21008"/>
                  <a:pt x="17693" y="20569"/>
                </a:cubicBezTo>
                <a:cubicBezTo>
                  <a:pt x="17740" y="20585"/>
                  <a:pt x="17787" y="20601"/>
                  <a:pt x="17834" y="20601"/>
                </a:cubicBezTo>
                <a:cubicBezTo>
                  <a:pt x="17839" y="20602"/>
                  <a:pt x="17843" y="20602"/>
                  <a:pt x="17848" y="20602"/>
                </a:cubicBezTo>
                <a:cubicBezTo>
                  <a:pt x="17901" y="20602"/>
                  <a:pt x="17923" y="20521"/>
                  <a:pt x="17865" y="20506"/>
                </a:cubicBezTo>
                <a:cubicBezTo>
                  <a:pt x="17834" y="20491"/>
                  <a:pt x="17787" y="20475"/>
                  <a:pt x="17756" y="20475"/>
                </a:cubicBezTo>
                <a:cubicBezTo>
                  <a:pt x="17912" y="20240"/>
                  <a:pt x="18069" y="19989"/>
                  <a:pt x="18210" y="19754"/>
                </a:cubicBezTo>
                <a:cubicBezTo>
                  <a:pt x="18241" y="19754"/>
                  <a:pt x="18273" y="19707"/>
                  <a:pt x="18257" y="19676"/>
                </a:cubicBezTo>
                <a:cubicBezTo>
                  <a:pt x="18962" y="18500"/>
                  <a:pt x="19558" y="17262"/>
                  <a:pt x="19966" y="15930"/>
                </a:cubicBezTo>
                <a:cubicBezTo>
                  <a:pt x="20310" y="14785"/>
                  <a:pt x="20530" y="13578"/>
                  <a:pt x="20781" y="12403"/>
                </a:cubicBezTo>
                <a:cubicBezTo>
                  <a:pt x="21000" y="11306"/>
                  <a:pt x="21314" y="10208"/>
                  <a:pt x="21251" y="9096"/>
                </a:cubicBezTo>
                <a:lnTo>
                  <a:pt x="21251" y="9096"/>
                </a:lnTo>
                <a:cubicBezTo>
                  <a:pt x="21580" y="9158"/>
                  <a:pt x="21909" y="9221"/>
                  <a:pt x="22238" y="9268"/>
                </a:cubicBezTo>
                <a:cubicBezTo>
                  <a:pt x="22254" y="9284"/>
                  <a:pt x="22254" y="9284"/>
                  <a:pt x="22270" y="9284"/>
                </a:cubicBezTo>
                <a:cubicBezTo>
                  <a:pt x="22925" y="9373"/>
                  <a:pt x="23596" y="9414"/>
                  <a:pt x="24260" y="9414"/>
                </a:cubicBezTo>
                <a:cubicBezTo>
                  <a:pt x="24534" y="9414"/>
                  <a:pt x="24806" y="9407"/>
                  <a:pt x="25075" y="9393"/>
                </a:cubicBezTo>
                <a:cubicBezTo>
                  <a:pt x="25891" y="9362"/>
                  <a:pt x="26141" y="9111"/>
                  <a:pt x="25843" y="8328"/>
                </a:cubicBezTo>
                <a:cubicBezTo>
                  <a:pt x="24825" y="5710"/>
                  <a:pt x="23351" y="2889"/>
                  <a:pt x="21658" y="647"/>
                </a:cubicBezTo>
                <a:cubicBezTo>
                  <a:pt x="21627" y="584"/>
                  <a:pt x="21549" y="569"/>
                  <a:pt x="21486" y="569"/>
                </a:cubicBezTo>
                <a:cubicBezTo>
                  <a:pt x="21282" y="428"/>
                  <a:pt x="21000" y="349"/>
                  <a:pt x="20796" y="271"/>
                </a:cubicBezTo>
                <a:cubicBezTo>
                  <a:pt x="20483" y="161"/>
                  <a:pt x="20122" y="36"/>
                  <a:pt x="19793" y="4"/>
                </a:cubicBezTo>
                <a:cubicBezTo>
                  <a:pt x="19779" y="2"/>
                  <a:pt x="19766" y="0"/>
                  <a:pt x="197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38"/>
          <p:cNvSpPr/>
          <p:nvPr/>
        </p:nvSpPr>
        <p:spPr>
          <a:xfrm rot="-1160172">
            <a:off x="860373" y="4300075"/>
            <a:ext cx="251710" cy="574784"/>
          </a:xfrm>
          <a:custGeom>
            <a:avLst/>
            <a:gdLst/>
            <a:ahLst/>
            <a:cxnLst/>
            <a:rect l="l" t="t" r="r" b="b"/>
            <a:pathLst>
              <a:path w="8183" h="18686" extrusionOk="0">
                <a:moveTo>
                  <a:pt x="5016" y="818"/>
                </a:moveTo>
                <a:cubicBezTo>
                  <a:pt x="4812" y="826"/>
                  <a:pt x="4609" y="830"/>
                  <a:pt x="4405" y="830"/>
                </a:cubicBezTo>
                <a:cubicBezTo>
                  <a:pt x="4201" y="830"/>
                  <a:pt x="3997" y="826"/>
                  <a:pt x="3793" y="818"/>
                </a:cubicBezTo>
                <a:close/>
                <a:moveTo>
                  <a:pt x="1395" y="818"/>
                </a:moveTo>
                <a:cubicBezTo>
                  <a:pt x="1489" y="834"/>
                  <a:pt x="1583" y="834"/>
                  <a:pt x="1677" y="834"/>
                </a:cubicBezTo>
                <a:cubicBezTo>
                  <a:pt x="1646" y="881"/>
                  <a:pt x="1630" y="928"/>
                  <a:pt x="1630" y="991"/>
                </a:cubicBezTo>
                <a:cubicBezTo>
                  <a:pt x="1646" y="1085"/>
                  <a:pt x="1646" y="1179"/>
                  <a:pt x="1646" y="1273"/>
                </a:cubicBezTo>
                <a:cubicBezTo>
                  <a:pt x="1630" y="1288"/>
                  <a:pt x="1615" y="1304"/>
                  <a:pt x="1599" y="1335"/>
                </a:cubicBezTo>
                <a:cubicBezTo>
                  <a:pt x="1552" y="1116"/>
                  <a:pt x="1489" y="944"/>
                  <a:pt x="1395" y="818"/>
                </a:cubicBezTo>
                <a:close/>
                <a:moveTo>
                  <a:pt x="2289" y="1273"/>
                </a:moveTo>
                <a:lnTo>
                  <a:pt x="2289" y="1273"/>
                </a:lnTo>
                <a:cubicBezTo>
                  <a:pt x="2602" y="1304"/>
                  <a:pt x="2916" y="1320"/>
                  <a:pt x="3245" y="1335"/>
                </a:cubicBezTo>
                <a:cubicBezTo>
                  <a:pt x="3182" y="1367"/>
                  <a:pt x="3151" y="1429"/>
                  <a:pt x="3151" y="1523"/>
                </a:cubicBezTo>
                <a:cubicBezTo>
                  <a:pt x="3214" y="2386"/>
                  <a:pt x="3245" y="3248"/>
                  <a:pt x="3261" y="4110"/>
                </a:cubicBezTo>
                <a:cubicBezTo>
                  <a:pt x="3151" y="3279"/>
                  <a:pt x="3025" y="2448"/>
                  <a:pt x="2916" y="1633"/>
                </a:cubicBezTo>
                <a:cubicBezTo>
                  <a:pt x="2901" y="1508"/>
                  <a:pt x="2806" y="1448"/>
                  <a:pt x="2712" y="1448"/>
                </a:cubicBezTo>
                <a:cubicBezTo>
                  <a:pt x="2606" y="1448"/>
                  <a:pt x="2500" y="1523"/>
                  <a:pt x="2508" y="1665"/>
                </a:cubicBezTo>
                <a:cubicBezTo>
                  <a:pt x="2555" y="2307"/>
                  <a:pt x="2634" y="2950"/>
                  <a:pt x="2696" y="3624"/>
                </a:cubicBezTo>
                <a:cubicBezTo>
                  <a:pt x="2571" y="2840"/>
                  <a:pt x="2445" y="2056"/>
                  <a:pt x="2289" y="1273"/>
                </a:cubicBezTo>
                <a:close/>
                <a:moveTo>
                  <a:pt x="3793" y="1335"/>
                </a:moveTo>
                <a:cubicBezTo>
                  <a:pt x="3825" y="2260"/>
                  <a:pt x="3872" y="3185"/>
                  <a:pt x="3888" y="4110"/>
                </a:cubicBezTo>
                <a:cubicBezTo>
                  <a:pt x="3793" y="3232"/>
                  <a:pt x="3699" y="2354"/>
                  <a:pt x="3605" y="1476"/>
                </a:cubicBezTo>
                <a:cubicBezTo>
                  <a:pt x="3605" y="1414"/>
                  <a:pt x="3574" y="1367"/>
                  <a:pt x="3543" y="1335"/>
                </a:cubicBezTo>
                <a:close/>
                <a:moveTo>
                  <a:pt x="4938" y="1288"/>
                </a:moveTo>
                <a:cubicBezTo>
                  <a:pt x="4938" y="1304"/>
                  <a:pt x="4922" y="1320"/>
                  <a:pt x="4922" y="1351"/>
                </a:cubicBezTo>
                <a:cubicBezTo>
                  <a:pt x="4969" y="2260"/>
                  <a:pt x="5047" y="3201"/>
                  <a:pt x="5094" y="4157"/>
                </a:cubicBezTo>
                <a:cubicBezTo>
                  <a:pt x="5000" y="3201"/>
                  <a:pt x="4906" y="2244"/>
                  <a:pt x="4812" y="1288"/>
                </a:cubicBezTo>
                <a:close/>
                <a:moveTo>
                  <a:pt x="4436" y="1320"/>
                </a:moveTo>
                <a:cubicBezTo>
                  <a:pt x="4483" y="2542"/>
                  <a:pt x="4593" y="3812"/>
                  <a:pt x="4577" y="5066"/>
                </a:cubicBezTo>
                <a:cubicBezTo>
                  <a:pt x="4436" y="3828"/>
                  <a:pt x="4295" y="2589"/>
                  <a:pt x="4138" y="1351"/>
                </a:cubicBezTo>
                <a:cubicBezTo>
                  <a:pt x="4232" y="1335"/>
                  <a:pt x="4326" y="1335"/>
                  <a:pt x="4436" y="1320"/>
                </a:cubicBezTo>
                <a:close/>
                <a:moveTo>
                  <a:pt x="2367" y="3922"/>
                </a:moveTo>
                <a:lnTo>
                  <a:pt x="2367" y="3922"/>
                </a:lnTo>
                <a:cubicBezTo>
                  <a:pt x="2414" y="4376"/>
                  <a:pt x="2477" y="4815"/>
                  <a:pt x="2524" y="5270"/>
                </a:cubicBezTo>
                <a:cubicBezTo>
                  <a:pt x="2555" y="5677"/>
                  <a:pt x="2555" y="6085"/>
                  <a:pt x="2555" y="6508"/>
                </a:cubicBezTo>
                <a:cubicBezTo>
                  <a:pt x="2524" y="6383"/>
                  <a:pt x="2508" y="6241"/>
                  <a:pt x="2493" y="6116"/>
                </a:cubicBezTo>
                <a:cubicBezTo>
                  <a:pt x="2445" y="5379"/>
                  <a:pt x="2398" y="4658"/>
                  <a:pt x="2367" y="3922"/>
                </a:cubicBezTo>
                <a:close/>
                <a:moveTo>
                  <a:pt x="6787" y="755"/>
                </a:moveTo>
                <a:lnTo>
                  <a:pt x="6787" y="755"/>
                </a:lnTo>
                <a:cubicBezTo>
                  <a:pt x="6364" y="1257"/>
                  <a:pt x="6333" y="1727"/>
                  <a:pt x="6333" y="2652"/>
                </a:cubicBezTo>
                <a:cubicBezTo>
                  <a:pt x="6317" y="4266"/>
                  <a:pt x="6301" y="5865"/>
                  <a:pt x="6286" y="7480"/>
                </a:cubicBezTo>
                <a:cubicBezTo>
                  <a:pt x="6270" y="7495"/>
                  <a:pt x="6270" y="7511"/>
                  <a:pt x="6270" y="7542"/>
                </a:cubicBezTo>
                <a:cubicBezTo>
                  <a:pt x="6270" y="7605"/>
                  <a:pt x="6270" y="7668"/>
                  <a:pt x="6270" y="7715"/>
                </a:cubicBezTo>
                <a:cubicBezTo>
                  <a:pt x="6239" y="7715"/>
                  <a:pt x="6207" y="7715"/>
                  <a:pt x="6160" y="7730"/>
                </a:cubicBezTo>
                <a:cubicBezTo>
                  <a:pt x="6004" y="7793"/>
                  <a:pt x="5831" y="7825"/>
                  <a:pt x="5643" y="7840"/>
                </a:cubicBezTo>
                <a:cubicBezTo>
                  <a:pt x="5612" y="7840"/>
                  <a:pt x="5565" y="7840"/>
                  <a:pt x="5518" y="7856"/>
                </a:cubicBezTo>
                <a:cubicBezTo>
                  <a:pt x="5392" y="7864"/>
                  <a:pt x="5263" y="7868"/>
                  <a:pt x="5134" y="7868"/>
                </a:cubicBezTo>
                <a:cubicBezTo>
                  <a:pt x="5004" y="7868"/>
                  <a:pt x="4875" y="7864"/>
                  <a:pt x="4750" y="7856"/>
                </a:cubicBezTo>
                <a:cubicBezTo>
                  <a:pt x="4700" y="7826"/>
                  <a:pt x="4644" y="7815"/>
                  <a:pt x="4590" y="7815"/>
                </a:cubicBezTo>
                <a:cubicBezTo>
                  <a:pt x="4558" y="7815"/>
                  <a:pt x="4528" y="7819"/>
                  <a:pt x="4499" y="7825"/>
                </a:cubicBezTo>
                <a:lnTo>
                  <a:pt x="4295" y="7825"/>
                </a:lnTo>
                <a:cubicBezTo>
                  <a:pt x="4295" y="7636"/>
                  <a:pt x="4311" y="7464"/>
                  <a:pt x="4326" y="7292"/>
                </a:cubicBezTo>
                <a:cubicBezTo>
                  <a:pt x="4326" y="7354"/>
                  <a:pt x="4326" y="7417"/>
                  <a:pt x="4342" y="7480"/>
                </a:cubicBezTo>
                <a:cubicBezTo>
                  <a:pt x="4350" y="7630"/>
                  <a:pt x="4479" y="7714"/>
                  <a:pt x="4605" y="7714"/>
                </a:cubicBezTo>
                <a:cubicBezTo>
                  <a:pt x="4715" y="7714"/>
                  <a:pt x="4822" y="7650"/>
                  <a:pt x="4844" y="7511"/>
                </a:cubicBezTo>
                <a:cubicBezTo>
                  <a:pt x="4844" y="7527"/>
                  <a:pt x="4844" y="7558"/>
                  <a:pt x="4859" y="7574"/>
                </a:cubicBezTo>
                <a:cubicBezTo>
                  <a:pt x="4868" y="7738"/>
                  <a:pt x="5001" y="7825"/>
                  <a:pt x="5135" y="7825"/>
                </a:cubicBezTo>
                <a:cubicBezTo>
                  <a:pt x="5256" y="7825"/>
                  <a:pt x="5378" y="7754"/>
                  <a:pt x="5408" y="7605"/>
                </a:cubicBezTo>
                <a:cubicBezTo>
                  <a:pt x="5408" y="7589"/>
                  <a:pt x="5408" y="7558"/>
                  <a:pt x="5408" y="7542"/>
                </a:cubicBezTo>
                <a:cubicBezTo>
                  <a:pt x="5424" y="7542"/>
                  <a:pt x="5424" y="7542"/>
                  <a:pt x="5424" y="7558"/>
                </a:cubicBezTo>
                <a:cubicBezTo>
                  <a:pt x="5436" y="7716"/>
                  <a:pt x="5561" y="7799"/>
                  <a:pt x="5682" y="7799"/>
                </a:cubicBezTo>
                <a:cubicBezTo>
                  <a:pt x="5717" y="7799"/>
                  <a:pt x="5752" y="7792"/>
                  <a:pt x="5784" y="7778"/>
                </a:cubicBezTo>
                <a:cubicBezTo>
                  <a:pt x="5813" y="7785"/>
                  <a:pt x="5843" y="7789"/>
                  <a:pt x="5873" y="7789"/>
                </a:cubicBezTo>
                <a:cubicBezTo>
                  <a:pt x="6024" y="7789"/>
                  <a:pt x="6176" y="7691"/>
                  <a:pt x="6176" y="7495"/>
                </a:cubicBezTo>
                <a:cubicBezTo>
                  <a:pt x="6145" y="5332"/>
                  <a:pt x="6098" y="3169"/>
                  <a:pt x="6113" y="1006"/>
                </a:cubicBezTo>
                <a:cubicBezTo>
                  <a:pt x="6113" y="912"/>
                  <a:pt x="6035" y="834"/>
                  <a:pt x="5957" y="802"/>
                </a:cubicBezTo>
                <a:cubicBezTo>
                  <a:pt x="6223" y="802"/>
                  <a:pt x="6505" y="787"/>
                  <a:pt x="6787" y="755"/>
                </a:cubicBezTo>
                <a:close/>
                <a:moveTo>
                  <a:pt x="3731" y="7558"/>
                </a:moveTo>
                <a:cubicBezTo>
                  <a:pt x="3746" y="7636"/>
                  <a:pt x="3746" y="7715"/>
                  <a:pt x="3762" y="7793"/>
                </a:cubicBezTo>
                <a:lnTo>
                  <a:pt x="3637" y="7793"/>
                </a:lnTo>
                <a:cubicBezTo>
                  <a:pt x="3608" y="7771"/>
                  <a:pt x="3568" y="7760"/>
                  <a:pt x="3528" y="7760"/>
                </a:cubicBezTo>
                <a:cubicBezTo>
                  <a:pt x="3482" y="7760"/>
                  <a:pt x="3435" y="7775"/>
                  <a:pt x="3402" y="7809"/>
                </a:cubicBezTo>
                <a:cubicBezTo>
                  <a:pt x="3292" y="7809"/>
                  <a:pt x="3167" y="7840"/>
                  <a:pt x="3041" y="7872"/>
                </a:cubicBezTo>
                <a:cubicBezTo>
                  <a:pt x="3029" y="7867"/>
                  <a:pt x="3015" y="7865"/>
                  <a:pt x="3001" y="7865"/>
                </a:cubicBezTo>
                <a:cubicBezTo>
                  <a:pt x="2962" y="7865"/>
                  <a:pt x="2919" y="7880"/>
                  <a:pt x="2884" y="7903"/>
                </a:cubicBezTo>
                <a:cubicBezTo>
                  <a:pt x="2869" y="7903"/>
                  <a:pt x="2853" y="7903"/>
                  <a:pt x="2822" y="7919"/>
                </a:cubicBezTo>
                <a:cubicBezTo>
                  <a:pt x="2837" y="7840"/>
                  <a:pt x="2837" y="7778"/>
                  <a:pt x="2853" y="7715"/>
                </a:cubicBezTo>
                <a:cubicBezTo>
                  <a:pt x="2897" y="7748"/>
                  <a:pt x="2953" y="7765"/>
                  <a:pt x="3008" y="7765"/>
                </a:cubicBezTo>
                <a:cubicBezTo>
                  <a:pt x="3110" y="7765"/>
                  <a:pt x="3209" y="7706"/>
                  <a:pt x="3229" y="7574"/>
                </a:cubicBezTo>
                <a:cubicBezTo>
                  <a:pt x="3274" y="7685"/>
                  <a:pt x="3371" y="7737"/>
                  <a:pt x="3470" y="7737"/>
                </a:cubicBezTo>
                <a:cubicBezTo>
                  <a:pt x="3579" y="7737"/>
                  <a:pt x="3690" y="7673"/>
                  <a:pt x="3731" y="7558"/>
                </a:cubicBezTo>
                <a:close/>
                <a:moveTo>
                  <a:pt x="5408" y="8420"/>
                </a:moveTo>
                <a:cubicBezTo>
                  <a:pt x="5424" y="8561"/>
                  <a:pt x="5455" y="8687"/>
                  <a:pt x="5486" y="8812"/>
                </a:cubicBezTo>
                <a:cubicBezTo>
                  <a:pt x="5377" y="8687"/>
                  <a:pt x="5283" y="8546"/>
                  <a:pt x="5173" y="8420"/>
                </a:cubicBezTo>
                <a:close/>
                <a:moveTo>
                  <a:pt x="4405" y="8357"/>
                </a:moveTo>
                <a:cubicBezTo>
                  <a:pt x="4436" y="8640"/>
                  <a:pt x="4452" y="8906"/>
                  <a:pt x="4452" y="9188"/>
                </a:cubicBezTo>
                <a:cubicBezTo>
                  <a:pt x="4389" y="8922"/>
                  <a:pt x="4373" y="8640"/>
                  <a:pt x="4358" y="8357"/>
                </a:cubicBezTo>
                <a:close/>
                <a:moveTo>
                  <a:pt x="3950" y="8342"/>
                </a:moveTo>
                <a:cubicBezTo>
                  <a:pt x="3935" y="8420"/>
                  <a:pt x="3935" y="8483"/>
                  <a:pt x="3935" y="8561"/>
                </a:cubicBezTo>
                <a:cubicBezTo>
                  <a:pt x="3919" y="8828"/>
                  <a:pt x="3872" y="9094"/>
                  <a:pt x="3825" y="9361"/>
                </a:cubicBezTo>
                <a:lnTo>
                  <a:pt x="3809" y="9361"/>
                </a:lnTo>
                <a:cubicBezTo>
                  <a:pt x="3762" y="9031"/>
                  <a:pt x="3731" y="8702"/>
                  <a:pt x="3715" y="8357"/>
                </a:cubicBezTo>
                <a:cubicBezTo>
                  <a:pt x="3793" y="8357"/>
                  <a:pt x="3872" y="8342"/>
                  <a:pt x="3950" y="8342"/>
                </a:cubicBezTo>
                <a:close/>
                <a:moveTo>
                  <a:pt x="4938" y="8969"/>
                </a:moveTo>
                <a:cubicBezTo>
                  <a:pt x="5063" y="9157"/>
                  <a:pt x="5204" y="9345"/>
                  <a:pt x="5345" y="9517"/>
                </a:cubicBezTo>
                <a:cubicBezTo>
                  <a:pt x="5204" y="9517"/>
                  <a:pt x="5079" y="9533"/>
                  <a:pt x="4938" y="9533"/>
                </a:cubicBezTo>
                <a:cubicBezTo>
                  <a:pt x="4938" y="9345"/>
                  <a:pt x="4938" y="9157"/>
                  <a:pt x="4938" y="8969"/>
                </a:cubicBezTo>
                <a:close/>
                <a:moveTo>
                  <a:pt x="6176" y="9267"/>
                </a:moveTo>
                <a:cubicBezTo>
                  <a:pt x="6270" y="9361"/>
                  <a:pt x="6364" y="9470"/>
                  <a:pt x="6458" y="9580"/>
                </a:cubicBezTo>
                <a:cubicBezTo>
                  <a:pt x="6395" y="9564"/>
                  <a:pt x="6333" y="9564"/>
                  <a:pt x="6270" y="9549"/>
                </a:cubicBezTo>
                <a:cubicBezTo>
                  <a:pt x="6239" y="9455"/>
                  <a:pt x="6207" y="9361"/>
                  <a:pt x="6176" y="9267"/>
                </a:cubicBezTo>
                <a:close/>
                <a:moveTo>
                  <a:pt x="2696" y="9643"/>
                </a:moveTo>
                <a:cubicBezTo>
                  <a:pt x="2696" y="9784"/>
                  <a:pt x="2712" y="9909"/>
                  <a:pt x="2712" y="10050"/>
                </a:cubicBezTo>
                <a:cubicBezTo>
                  <a:pt x="2681" y="10066"/>
                  <a:pt x="2665" y="10066"/>
                  <a:pt x="2634" y="10082"/>
                </a:cubicBezTo>
                <a:lnTo>
                  <a:pt x="2524" y="10082"/>
                </a:lnTo>
                <a:cubicBezTo>
                  <a:pt x="2587" y="9941"/>
                  <a:pt x="2649" y="9784"/>
                  <a:pt x="2696" y="9643"/>
                </a:cubicBezTo>
                <a:close/>
                <a:moveTo>
                  <a:pt x="6512" y="0"/>
                </a:moveTo>
                <a:cubicBezTo>
                  <a:pt x="5667" y="0"/>
                  <a:pt x="4808" y="74"/>
                  <a:pt x="3966" y="97"/>
                </a:cubicBezTo>
                <a:cubicBezTo>
                  <a:pt x="2712" y="128"/>
                  <a:pt x="1395" y="66"/>
                  <a:pt x="173" y="317"/>
                </a:cubicBezTo>
                <a:cubicBezTo>
                  <a:pt x="141" y="317"/>
                  <a:pt x="110" y="332"/>
                  <a:pt x="94" y="348"/>
                </a:cubicBezTo>
                <a:cubicBezTo>
                  <a:pt x="47" y="379"/>
                  <a:pt x="16" y="411"/>
                  <a:pt x="16" y="458"/>
                </a:cubicBezTo>
                <a:cubicBezTo>
                  <a:pt x="0" y="552"/>
                  <a:pt x="32" y="646"/>
                  <a:pt x="157" y="661"/>
                </a:cubicBezTo>
                <a:cubicBezTo>
                  <a:pt x="267" y="693"/>
                  <a:pt x="376" y="708"/>
                  <a:pt x="486" y="724"/>
                </a:cubicBezTo>
                <a:cubicBezTo>
                  <a:pt x="753" y="865"/>
                  <a:pt x="1050" y="1038"/>
                  <a:pt x="1160" y="1241"/>
                </a:cubicBezTo>
                <a:cubicBezTo>
                  <a:pt x="1254" y="1461"/>
                  <a:pt x="1207" y="1931"/>
                  <a:pt x="1223" y="2166"/>
                </a:cubicBezTo>
                <a:cubicBezTo>
                  <a:pt x="1270" y="2871"/>
                  <a:pt x="1333" y="3561"/>
                  <a:pt x="1380" y="4251"/>
                </a:cubicBezTo>
                <a:cubicBezTo>
                  <a:pt x="1442" y="5097"/>
                  <a:pt x="1301" y="6226"/>
                  <a:pt x="1568" y="7072"/>
                </a:cubicBezTo>
                <a:cubicBezTo>
                  <a:pt x="1536" y="7307"/>
                  <a:pt x="1536" y="7558"/>
                  <a:pt x="1583" y="7778"/>
                </a:cubicBezTo>
                <a:cubicBezTo>
                  <a:pt x="1568" y="7950"/>
                  <a:pt x="1552" y="8122"/>
                  <a:pt x="1521" y="8279"/>
                </a:cubicBezTo>
                <a:cubicBezTo>
                  <a:pt x="1333" y="8655"/>
                  <a:pt x="1145" y="9031"/>
                  <a:pt x="956" y="9392"/>
                </a:cubicBezTo>
                <a:cubicBezTo>
                  <a:pt x="815" y="9611"/>
                  <a:pt x="674" y="9831"/>
                  <a:pt x="549" y="10082"/>
                </a:cubicBezTo>
                <a:cubicBezTo>
                  <a:pt x="533" y="10129"/>
                  <a:pt x="533" y="10160"/>
                  <a:pt x="549" y="10207"/>
                </a:cubicBezTo>
                <a:cubicBezTo>
                  <a:pt x="486" y="10285"/>
                  <a:pt x="439" y="10379"/>
                  <a:pt x="392" y="10458"/>
                </a:cubicBezTo>
                <a:cubicBezTo>
                  <a:pt x="302" y="10593"/>
                  <a:pt x="443" y="10772"/>
                  <a:pt x="579" y="10772"/>
                </a:cubicBezTo>
                <a:cubicBezTo>
                  <a:pt x="585" y="10772"/>
                  <a:pt x="590" y="10772"/>
                  <a:pt x="596" y="10771"/>
                </a:cubicBezTo>
                <a:lnTo>
                  <a:pt x="627" y="10771"/>
                </a:lnTo>
                <a:cubicBezTo>
                  <a:pt x="690" y="10818"/>
                  <a:pt x="768" y="10865"/>
                  <a:pt x="878" y="10881"/>
                </a:cubicBezTo>
                <a:cubicBezTo>
                  <a:pt x="894" y="10889"/>
                  <a:pt x="913" y="10893"/>
                  <a:pt x="935" y="10893"/>
                </a:cubicBezTo>
                <a:cubicBezTo>
                  <a:pt x="956" y="10893"/>
                  <a:pt x="980" y="10889"/>
                  <a:pt x="1003" y="10881"/>
                </a:cubicBezTo>
                <a:cubicBezTo>
                  <a:pt x="1218" y="10939"/>
                  <a:pt x="1449" y="10961"/>
                  <a:pt x="1686" y="10961"/>
                </a:cubicBezTo>
                <a:cubicBezTo>
                  <a:pt x="2348" y="10961"/>
                  <a:pt x="3064" y="10790"/>
                  <a:pt x="3652" y="10756"/>
                </a:cubicBezTo>
                <a:cubicBezTo>
                  <a:pt x="3778" y="10740"/>
                  <a:pt x="3903" y="10740"/>
                  <a:pt x="4013" y="10724"/>
                </a:cubicBezTo>
                <a:cubicBezTo>
                  <a:pt x="4232" y="12981"/>
                  <a:pt x="4264" y="15380"/>
                  <a:pt x="4765" y="17605"/>
                </a:cubicBezTo>
                <a:cubicBezTo>
                  <a:pt x="4781" y="17887"/>
                  <a:pt x="4797" y="18185"/>
                  <a:pt x="4812" y="18467"/>
                </a:cubicBezTo>
                <a:cubicBezTo>
                  <a:pt x="4821" y="18614"/>
                  <a:pt x="4937" y="18685"/>
                  <a:pt x="5051" y="18685"/>
                </a:cubicBezTo>
                <a:cubicBezTo>
                  <a:pt x="5132" y="18685"/>
                  <a:pt x="5212" y="18649"/>
                  <a:pt x="5251" y="18577"/>
                </a:cubicBezTo>
                <a:cubicBezTo>
                  <a:pt x="5330" y="18546"/>
                  <a:pt x="5392" y="18467"/>
                  <a:pt x="5392" y="18373"/>
                </a:cubicBezTo>
                <a:cubicBezTo>
                  <a:pt x="5314" y="17668"/>
                  <a:pt x="5236" y="16978"/>
                  <a:pt x="5157" y="16289"/>
                </a:cubicBezTo>
                <a:cubicBezTo>
                  <a:pt x="5126" y="15583"/>
                  <a:pt x="5094" y="14862"/>
                  <a:pt x="5079" y="14157"/>
                </a:cubicBezTo>
                <a:cubicBezTo>
                  <a:pt x="5063" y="13091"/>
                  <a:pt x="5283" y="11727"/>
                  <a:pt x="5000" y="10662"/>
                </a:cubicBezTo>
                <a:cubicBezTo>
                  <a:pt x="5508" y="10627"/>
                  <a:pt x="6015" y="10602"/>
                  <a:pt x="6517" y="10602"/>
                </a:cubicBezTo>
                <a:cubicBezTo>
                  <a:pt x="6930" y="10602"/>
                  <a:pt x="7340" y="10619"/>
                  <a:pt x="7743" y="10662"/>
                </a:cubicBezTo>
                <a:cubicBezTo>
                  <a:pt x="7750" y="10662"/>
                  <a:pt x="7757" y="10662"/>
                  <a:pt x="7764" y="10662"/>
                </a:cubicBezTo>
                <a:cubicBezTo>
                  <a:pt x="7962" y="10662"/>
                  <a:pt x="8163" y="10451"/>
                  <a:pt x="8073" y="10270"/>
                </a:cubicBezTo>
                <a:cubicBezTo>
                  <a:pt x="8135" y="10223"/>
                  <a:pt x="8182" y="10144"/>
                  <a:pt x="8182" y="10035"/>
                </a:cubicBezTo>
                <a:cubicBezTo>
                  <a:pt x="8135" y="9533"/>
                  <a:pt x="7790" y="9078"/>
                  <a:pt x="7493" y="8718"/>
                </a:cubicBezTo>
                <a:cubicBezTo>
                  <a:pt x="7258" y="8420"/>
                  <a:pt x="7007" y="8122"/>
                  <a:pt x="6756" y="7840"/>
                </a:cubicBezTo>
                <a:lnTo>
                  <a:pt x="6787" y="4188"/>
                </a:lnTo>
                <a:cubicBezTo>
                  <a:pt x="6803" y="2950"/>
                  <a:pt x="6505" y="1461"/>
                  <a:pt x="7571" y="614"/>
                </a:cubicBezTo>
                <a:cubicBezTo>
                  <a:pt x="7618" y="567"/>
                  <a:pt x="7649" y="505"/>
                  <a:pt x="7649" y="442"/>
                </a:cubicBezTo>
                <a:cubicBezTo>
                  <a:pt x="7712" y="270"/>
                  <a:pt x="7665" y="66"/>
                  <a:pt x="7414" y="34"/>
                </a:cubicBezTo>
                <a:cubicBezTo>
                  <a:pt x="7116" y="10"/>
                  <a:pt x="6815" y="0"/>
                  <a:pt x="65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9" name="Google Shape;1199;p38"/>
          <p:cNvGrpSpPr/>
          <p:nvPr/>
        </p:nvGrpSpPr>
        <p:grpSpPr>
          <a:xfrm rot="514806">
            <a:off x="5067294" y="3754388"/>
            <a:ext cx="1118061" cy="876421"/>
            <a:chOff x="378575" y="1776375"/>
            <a:chExt cx="737425" cy="578050"/>
          </a:xfrm>
        </p:grpSpPr>
        <p:sp>
          <p:nvSpPr>
            <p:cNvPr id="1200" name="Google Shape;1200;p38"/>
            <p:cNvSpPr/>
            <p:nvPr/>
          </p:nvSpPr>
          <p:spPr>
            <a:xfrm>
              <a:off x="378575" y="1776375"/>
              <a:ext cx="737425" cy="60825"/>
            </a:xfrm>
            <a:custGeom>
              <a:avLst/>
              <a:gdLst/>
              <a:ahLst/>
              <a:cxnLst/>
              <a:rect l="l" t="t" r="r" b="b"/>
              <a:pathLst>
                <a:path w="29497" h="2433" extrusionOk="0">
                  <a:moveTo>
                    <a:pt x="19316" y="1"/>
                  </a:moveTo>
                  <a:cubicBezTo>
                    <a:pt x="13215" y="1"/>
                    <a:pt x="7118" y="143"/>
                    <a:pt x="1024" y="432"/>
                  </a:cubicBezTo>
                  <a:cubicBezTo>
                    <a:pt x="0" y="478"/>
                    <a:pt x="75" y="1520"/>
                    <a:pt x="649" y="2101"/>
                  </a:cubicBezTo>
                  <a:cubicBezTo>
                    <a:pt x="635" y="1847"/>
                    <a:pt x="621" y="1595"/>
                    <a:pt x="610" y="1342"/>
                  </a:cubicBezTo>
                  <a:cubicBezTo>
                    <a:pt x="596" y="1103"/>
                    <a:pt x="760" y="1006"/>
                    <a:pt x="999" y="1006"/>
                  </a:cubicBezTo>
                  <a:cubicBezTo>
                    <a:pt x="1587" y="1006"/>
                    <a:pt x="2646" y="1609"/>
                    <a:pt x="2674" y="2172"/>
                  </a:cubicBezTo>
                  <a:cubicBezTo>
                    <a:pt x="2678" y="2261"/>
                    <a:pt x="2681" y="2347"/>
                    <a:pt x="2689" y="2433"/>
                  </a:cubicBezTo>
                  <a:cubicBezTo>
                    <a:pt x="8398" y="2179"/>
                    <a:pt x="14114" y="2051"/>
                    <a:pt x="19826" y="2051"/>
                  </a:cubicBezTo>
                  <a:cubicBezTo>
                    <a:pt x="21669" y="2051"/>
                    <a:pt x="23509" y="2066"/>
                    <a:pt x="25349" y="2090"/>
                  </a:cubicBezTo>
                  <a:cubicBezTo>
                    <a:pt x="25321" y="1798"/>
                    <a:pt x="25285" y="1502"/>
                    <a:pt x="25246" y="1205"/>
                  </a:cubicBezTo>
                  <a:cubicBezTo>
                    <a:pt x="25150" y="547"/>
                    <a:pt x="25809" y="172"/>
                    <a:pt x="26444" y="172"/>
                  </a:cubicBezTo>
                  <a:cubicBezTo>
                    <a:pt x="26950" y="172"/>
                    <a:pt x="27439" y="410"/>
                    <a:pt x="27514" y="938"/>
                  </a:cubicBezTo>
                  <a:cubicBezTo>
                    <a:pt x="27571" y="1338"/>
                    <a:pt x="27617" y="1733"/>
                    <a:pt x="27649" y="2133"/>
                  </a:cubicBezTo>
                  <a:cubicBezTo>
                    <a:pt x="27774" y="2133"/>
                    <a:pt x="27899" y="2137"/>
                    <a:pt x="28024" y="2140"/>
                  </a:cubicBezTo>
                  <a:lnTo>
                    <a:pt x="28060" y="2140"/>
                  </a:lnTo>
                  <a:cubicBezTo>
                    <a:pt x="29496" y="2140"/>
                    <a:pt x="29343" y="125"/>
                    <a:pt x="28030" y="97"/>
                  </a:cubicBezTo>
                  <a:cubicBezTo>
                    <a:pt x="25124" y="33"/>
                    <a:pt x="22219" y="1"/>
                    <a:pt x="193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38"/>
            <p:cNvSpPr/>
            <p:nvPr/>
          </p:nvSpPr>
          <p:spPr>
            <a:xfrm>
              <a:off x="1004275" y="1828625"/>
              <a:ext cx="74725" cy="327700"/>
            </a:xfrm>
            <a:custGeom>
              <a:avLst/>
              <a:gdLst/>
              <a:ahLst/>
              <a:cxnLst/>
              <a:rect l="l" t="t" r="r" b="b"/>
              <a:pathLst>
                <a:path w="2989" h="13108" extrusionOk="0">
                  <a:moveTo>
                    <a:pt x="321" y="0"/>
                  </a:moveTo>
                  <a:lnTo>
                    <a:pt x="321" y="0"/>
                  </a:lnTo>
                  <a:cubicBezTo>
                    <a:pt x="724" y="4054"/>
                    <a:pt x="0" y="8130"/>
                    <a:pt x="353" y="12184"/>
                  </a:cubicBezTo>
                  <a:cubicBezTo>
                    <a:pt x="585" y="12152"/>
                    <a:pt x="817" y="12131"/>
                    <a:pt x="1038" y="12131"/>
                  </a:cubicBezTo>
                  <a:cubicBezTo>
                    <a:pt x="1516" y="12131"/>
                    <a:pt x="1954" y="12230"/>
                    <a:pt x="2293" y="12508"/>
                  </a:cubicBezTo>
                  <a:cubicBezTo>
                    <a:pt x="2471" y="12658"/>
                    <a:pt x="2660" y="12869"/>
                    <a:pt x="2753" y="13108"/>
                  </a:cubicBezTo>
                  <a:cubicBezTo>
                    <a:pt x="2753" y="13065"/>
                    <a:pt x="2749" y="13026"/>
                    <a:pt x="2746" y="12983"/>
                  </a:cubicBezTo>
                  <a:cubicBezTo>
                    <a:pt x="2150" y="8679"/>
                    <a:pt x="2989" y="4350"/>
                    <a:pt x="2621" y="43"/>
                  </a:cubicBezTo>
                  <a:cubicBezTo>
                    <a:pt x="1855" y="25"/>
                    <a:pt x="1088" y="11"/>
                    <a:pt x="32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38"/>
            <p:cNvSpPr/>
            <p:nvPr/>
          </p:nvSpPr>
          <p:spPr>
            <a:xfrm>
              <a:off x="1007300" y="1780650"/>
              <a:ext cx="62500" cy="49075"/>
            </a:xfrm>
            <a:custGeom>
              <a:avLst/>
              <a:gdLst/>
              <a:ahLst/>
              <a:cxnLst/>
              <a:rect l="l" t="t" r="r" b="b"/>
              <a:pathLst>
                <a:path w="2500" h="1963" extrusionOk="0">
                  <a:moveTo>
                    <a:pt x="1295" y="1"/>
                  </a:moveTo>
                  <a:cubicBezTo>
                    <a:pt x="660" y="1"/>
                    <a:pt x="1" y="376"/>
                    <a:pt x="97" y="1034"/>
                  </a:cubicBezTo>
                  <a:cubicBezTo>
                    <a:pt x="136" y="1331"/>
                    <a:pt x="172" y="1627"/>
                    <a:pt x="200" y="1919"/>
                  </a:cubicBezTo>
                  <a:cubicBezTo>
                    <a:pt x="967" y="1930"/>
                    <a:pt x="1734" y="1944"/>
                    <a:pt x="2500" y="1962"/>
                  </a:cubicBezTo>
                  <a:cubicBezTo>
                    <a:pt x="2468" y="1562"/>
                    <a:pt x="2422" y="1167"/>
                    <a:pt x="2365" y="767"/>
                  </a:cubicBezTo>
                  <a:cubicBezTo>
                    <a:pt x="2290" y="239"/>
                    <a:pt x="1801" y="1"/>
                    <a:pt x="12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38"/>
            <p:cNvSpPr/>
            <p:nvPr/>
          </p:nvSpPr>
          <p:spPr>
            <a:xfrm>
              <a:off x="785225" y="2133225"/>
              <a:ext cx="290025" cy="69200"/>
            </a:xfrm>
            <a:custGeom>
              <a:avLst/>
              <a:gdLst/>
              <a:ahLst/>
              <a:cxnLst/>
              <a:rect l="l" t="t" r="r" b="b"/>
              <a:pathLst>
                <a:path w="11601" h="2768" extrusionOk="0">
                  <a:moveTo>
                    <a:pt x="9115" y="0"/>
                  </a:moveTo>
                  <a:cubicBezTo>
                    <a:pt x="8323" y="115"/>
                    <a:pt x="7503" y="378"/>
                    <a:pt x="6904" y="453"/>
                  </a:cubicBezTo>
                  <a:cubicBezTo>
                    <a:pt x="4990" y="692"/>
                    <a:pt x="3065" y="799"/>
                    <a:pt x="1135" y="799"/>
                  </a:cubicBezTo>
                  <a:cubicBezTo>
                    <a:pt x="1" y="803"/>
                    <a:pt x="126" y="1962"/>
                    <a:pt x="822" y="2507"/>
                  </a:cubicBezTo>
                  <a:cubicBezTo>
                    <a:pt x="832" y="2454"/>
                    <a:pt x="843" y="2396"/>
                    <a:pt x="857" y="2343"/>
                  </a:cubicBezTo>
                  <a:cubicBezTo>
                    <a:pt x="925" y="1993"/>
                    <a:pt x="1641" y="1861"/>
                    <a:pt x="2252" y="1861"/>
                  </a:cubicBezTo>
                  <a:cubicBezTo>
                    <a:pt x="2732" y="1861"/>
                    <a:pt x="3150" y="1947"/>
                    <a:pt x="3124" y="2069"/>
                  </a:cubicBezTo>
                  <a:cubicBezTo>
                    <a:pt x="3078" y="2304"/>
                    <a:pt x="3035" y="2536"/>
                    <a:pt x="2996" y="2768"/>
                  </a:cubicBezTo>
                  <a:cubicBezTo>
                    <a:pt x="4006" y="2742"/>
                    <a:pt x="5011" y="2686"/>
                    <a:pt x="6013" y="2589"/>
                  </a:cubicBezTo>
                  <a:cubicBezTo>
                    <a:pt x="6744" y="2521"/>
                    <a:pt x="7475" y="2432"/>
                    <a:pt x="8203" y="2329"/>
                  </a:cubicBezTo>
                  <a:cubicBezTo>
                    <a:pt x="8338" y="2307"/>
                    <a:pt x="9586" y="2154"/>
                    <a:pt x="9811" y="1972"/>
                  </a:cubicBezTo>
                  <a:cubicBezTo>
                    <a:pt x="10021" y="2079"/>
                    <a:pt x="10263" y="2143"/>
                    <a:pt x="10502" y="2143"/>
                  </a:cubicBezTo>
                  <a:cubicBezTo>
                    <a:pt x="10891" y="2143"/>
                    <a:pt x="11265" y="1980"/>
                    <a:pt x="11458" y="1591"/>
                  </a:cubicBezTo>
                  <a:cubicBezTo>
                    <a:pt x="11473" y="1562"/>
                    <a:pt x="11486" y="1534"/>
                    <a:pt x="11504" y="1505"/>
                  </a:cubicBezTo>
                  <a:cubicBezTo>
                    <a:pt x="11601" y="1309"/>
                    <a:pt x="11586" y="1109"/>
                    <a:pt x="11515" y="924"/>
                  </a:cubicBezTo>
                  <a:lnTo>
                    <a:pt x="11515" y="924"/>
                  </a:lnTo>
                  <a:cubicBezTo>
                    <a:pt x="11511" y="1505"/>
                    <a:pt x="10898" y="1833"/>
                    <a:pt x="10306" y="1833"/>
                  </a:cubicBezTo>
                  <a:cubicBezTo>
                    <a:pt x="9796" y="1833"/>
                    <a:pt x="9307" y="1594"/>
                    <a:pt x="9236" y="1066"/>
                  </a:cubicBezTo>
                  <a:cubicBezTo>
                    <a:pt x="9187" y="710"/>
                    <a:pt x="9147" y="357"/>
                    <a:pt x="911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38"/>
            <p:cNvSpPr/>
            <p:nvPr/>
          </p:nvSpPr>
          <p:spPr>
            <a:xfrm>
              <a:off x="1013075" y="2131900"/>
              <a:ext cx="60050" cy="47175"/>
            </a:xfrm>
            <a:custGeom>
              <a:avLst/>
              <a:gdLst/>
              <a:ahLst/>
              <a:cxnLst/>
              <a:rect l="l" t="t" r="r" b="b"/>
              <a:pathLst>
                <a:path w="2402" h="1887" extrusionOk="0">
                  <a:moveTo>
                    <a:pt x="686" y="0"/>
                  </a:moveTo>
                  <a:cubicBezTo>
                    <a:pt x="465" y="0"/>
                    <a:pt x="233" y="21"/>
                    <a:pt x="1" y="53"/>
                  </a:cubicBezTo>
                  <a:cubicBezTo>
                    <a:pt x="33" y="410"/>
                    <a:pt x="73" y="763"/>
                    <a:pt x="122" y="1119"/>
                  </a:cubicBezTo>
                  <a:cubicBezTo>
                    <a:pt x="193" y="1647"/>
                    <a:pt x="682" y="1886"/>
                    <a:pt x="1192" y="1886"/>
                  </a:cubicBezTo>
                  <a:cubicBezTo>
                    <a:pt x="1784" y="1886"/>
                    <a:pt x="2397" y="1558"/>
                    <a:pt x="2401" y="977"/>
                  </a:cubicBezTo>
                  <a:cubicBezTo>
                    <a:pt x="2308" y="738"/>
                    <a:pt x="2119" y="527"/>
                    <a:pt x="1941" y="377"/>
                  </a:cubicBezTo>
                  <a:cubicBezTo>
                    <a:pt x="1602" y="99"/>
                    <a:pt x="1164" y="0"/>
                    <a:pt x="68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38"/>
            <p:cNvSpPr/>
            <p:nvPr/>
          </p:nvSpPr>
          <p:spPr>
            <a:xfrm>
              <a:off x="798250" y="2195875"/>
              <a:ext cx="62525" cy="151150"/>
            </a:xfrm>
            <a:custGeom>
              <a:avLst/>
              <a:gdLst/>
              <a:ahLst/>
              <a:cxnLst/>
              <a:rect l="l" t="t" r="r" b="b"/>
              <a:pathLst>
                <a:path w="2501" h="6046" extrusionOk="0">
                  <a:moveTo>
                    <a:pt x="301" y="1"/>
                  </a:moveTo>
                  <a:cubicBezTo>
                    <a:pt x="129" y="886"/>
                    <a:pt x="29" y="1766"/>
                    <a:pt x="1" y="2647"/>
                  </a:cubicBezTo>
                  <a:cubicBezTo>
                    <a:pt x="464" y="3367"/>
                    <a:pt x="928" y="4084"/>
                    <a:pt x="1388" y="4801"/>
                  </a:cubicBezTo>
                  <a:cubicBezTo>
                    <a:pt x="1652" y="5207"/>
                    <a:pt x="1709" y="5724"/>
                    <a:pt x="1612" y="6045"/>
                  </a:cubicBezTo>
                  <a:cubicBezTo>
                    <a:pt x="2094" y="5956"/>
                    <a:pt x="2501" y="5785"/>
                    <a:pt x="2468" y="5581"/>
                  </a:cubicBezTo>
                  <a:cubicBezTo>
                    <a:pt x="2190" y="3799"/>
                    <a:pt x="2190" y="2033"/>
                    <a:pt x="2475" y="262"/>
                  </a:cubicBezTo>
                  <a:lnTo>
                    <a:pt x="2475" y="262"/>
                  </a:lnTo>
                  <a:cubicBezTo>
                    <a:pt x="2016" y="275"/>
                    <a:pt x="1552" y="279"/>
                    <a:pt x="1089" y="279"/>
                  </a:cubicBezTo>
                  <a:cubicBezTo>
                    <a:pt x="785" y="279"/>
                    <a:pt x="518" y="172"/>
                    <a:pt x="30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38"/>
            <p:cNvSpPr/>
            <p:nvPr/>
          </p:nvSpPr>
          <p:spPr>
            <a:xfrm>
              <a:off x="805750" y="2179750"/>
              <a:ext cx="58250" cy="23100"/>
            </a:xfrm>
            <a:custGeom>
              <a:avLst/>
              <a:gdLst/>
              <a:ahLst/>
              <a:cxnLst/>
              <a:rect l="l" t="t" r="r" b="b"/>
              <a:pathLst>
                <a:path w="2330" h="924" extrusionOk="0">
                  <a:moveTo>
                    <a:pt x="1431" y="0"/>
                  </a:moveTo>
                  <a:cubicBezTo>
                    <a:pt x="820" y="0"/>
                    <a:pt x="104" y="132"/>
                    <a:pt x="36" y="482"/>
                  </a:cubicBezTo>
                  <a:cubicBezTo>
                    <a:pt x="22" y="535"/>
                    <a:pt x="11" y="593"/>
                    <a:pt x="1" y="646"/>
                  </a:cubicBezTo>
                  <a:cubicBezTo>
                    <a:pt x="218" y="817"/>
                    <a:pt x="485" y="924"/>
                    <a:pt x="789" y="924"/>
                  </a:cubicBezTo>
                  <a:cubicBezTo>
                    <a:pt x="1252" y="924"/>
                    <a:pt x="1716" y="920"/>
                    <a:pt x="2175" y="907"/>
                  </a:cubicBezTo>
                  <a:cubicBezTo>
                    <a:pt x="2214" y="675"/>
                    <a:pt x="2257" y="443"/>
                    <a:pt x="2303" y="208"/>
                  </a:cubicBezTo>
                  <a:cubicBezTo>
                    <a:pt x="2329" y="86"/>
                    <a:pt x="1911" y="0"/>
                    <a:pt x="143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38"/>
            <p:cNvSpPr/>
            <p:nvPr/>
          </p:nvSpPr>
          <p:spPr>
            <a:xfrm>
              <a:off x="799950" y="2316150"/>
              <a:ext cx="21675" cy="32475"/>
            </a:xfrm>
            <a:custGeom>
              <a:avLst/>
              <a:gdLst/>
              <a:ahLst/>
              <a:cxnLst/>
              <a:rect l="l" t="t" r="r" b="b"/>
              <a:pathLst>
                <a:path w="867" h="1299" extrusionOk="0">
                  <a:moveTo>
                    <a:pt x="1" y="0"/>
                  </a:moveTo>
                  <a:lnTo>
                    <a:pt x="1" y="0"/>
                  </a:lnTo>
                  <a:cubicBezTo>
                    <a:pt x="32" y="350"/>
                    <a:pt x="79" y="696"/>
                    <a:pt x="132" y="1045"/>
                  </a:cubicBezTo>
                  <a:cubicBezTo>
                    <a:pt x="161" y="1223"/>
                    <a:pt x="475" y="1298"/>
                    <a:pt x="863" y="1298"/>
                  </a:cubicBezTo>
                  <a:lnTo>
                    <a:pt x="867" y="1298"/>
                  </a:lnTo>
                  <a:cubicBezTo>
                    <a:pt x="799" y="1223"/>
                    <a:pt x="728" y="1127"/>
                    <a:pt x="653" y="1013"/>
                  </a:cubicBezTo>
                  <a:cubicBezTo>
                    <a:pt x="435" y="674"/>
                    <a:pt x="218" y="339"/>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38"/>
            <p:cNvSpPr/>
            <p:nvPr/>
          </p:nvSpPr>
          <p:spPr>
            <a:xfrm>
              <a:off x="475450" y="2160675"/>
              <a:ext cx="363125" cy="193750"/>
            </a:xfrm>
            <a:custGeom>
              <a:avLst/>
              <a:gdLst/>
              <a:ahLst/>
              <a:cxnLst/>
              <a:rect l="l" t="t" r="r" b="b"/>
              <a:pathLst>
                <a:path w="14525" h="7750" extrusionOk="0">
                  <a:moveTo>
                    <a:pt x="2935" y="1"/>
                  </a:moveTo>
                  <a:cubicBezTo>
                    <a:pt x="2012" y="1"/>
                    <a:pt x="1095" y="82"/>
                    <a:pt x="197" y="403"/>
                  </a:cubicBezTo>
                  <a:cubicBezTo>
                    <a:pt x="101" y="436"/>
                    <a:pt x="37" y="507"/>
                    <a:pt x="1" y="603"/>
                  </a:cubicBezTo>
                  <a:cubicBezTo>
                    <a:pt x="26" y="710"/>
                    <a:pt x="55" y="814"/>
                    <a:pt x="83" y="921"/>
                  </a:cubicBezTo>
                  <a:cubicBezTo>
                    <a:pt x="843" y="1199"/>
                    <a:pt x="1702" y="2108"/>
                    <a:pt x="911" y="2368"/>
                  </a:cubicBezTo>
                  <a:cubicBezTo>
                    <a:pt x="882" y="2379"/>
                    <a:pt x="853" y="2386"/>
                    <a:pt x="825" y="2393"/>
                  </a:cubicBezTo>
                  <a:cubicBezTo>
                    <a:pt x="914" y="2440"/>
                    <a:pt x="1000" y="2468"/>
                    <a:pt x="1089" y="2468"/>
                  </a:cubicBezTo>
                  <a:cubicBezTo>
                    <a:pt x="1135" y="2468"/>
                    <a:pt x="1181" y="2461"/>
                    <a:pt x="1228" y="2443"/>
                  </a:cubicBezTo>
                  <a:cubicBezTo>
                    <a:pt x="2048" y="2151"/>
                    <a:pt x="2914" y="2069"/>
                    <a:pt x="3791" y="2069"/>
                  </a:cubicBezTo>
                  <a:cubicBezTo>
                    <a:pt x="4775" y="2069"/>
                    <a:pt x="5771" y="2172"/>
                    <a:pt x="6722" y="2215"/>
                  </a:cubicBezTo>
                  <a:cubicBezTo>
                    <a:pt x="7571" y="2251"/>
                    <a:pt x="8417" y="2290"/>
                    <a:pt x="9265" y="2325"/>
                  </a:cubicBezTo>
                  <a:cubicBezTo>
                    <a:pt x="9525" y="2336"/>
                    <a:pt x="9989" y="2432"/>
                    <a:pt x="10399" y="2432"/>
                  </a:cubicBezTo>
                  <a:cubicBezTo>
                    <a:pt x="10445" y="2432"/>
                    <a:pt x="10492" y="2432"/>
                    <a:pt x="10535" y="2429"/>
                  </a:cubicBezTo>
                  <a:cubicBezTo>
                    <a:pt x="11351" y="3691"/>
                    <a:pt x="12164" y="4957"/>
                    <a:pt x="12981" y="6219"/>
                  </a:cubicBezTo>
                  <a:cubicBezTo>
                    <a:pt x="12910" y="5495"/>
                    <a:pt x="12888" y="4775"/>
                    <a:pt x="12913" y="4055"/>
                  </a:cubicBezTo>
                  <a:cubicBezTo>
                    <a:pt x="12342" y="3171"/>
                    <a:pt x="11768" y="2282"/>
                    <a:pt x="11198" y="1398"/>
                  </a:cubicBezTo>
                  <a:cubicBezTo>
                    <a:pt x="11126" y="1138"/>
                    <a:pt x="10991" y="892"/>
                    <a:pt x="10873" y="735"/>
                  </a:cubicBezTo>
                  <a:cubicBezTo>
                    <a:pt x="10851" y="710"/>
                    <a:pt x="10830" y="681"/>
                    <a:pt x="10809" y="653"/>
                  </a:cubicBezTo>
                  <a:cubicBezTo>
                    <a:pt x="10698" y="510"/>
                    <a:pt x="10377" y="100"/>
                    <a:pt x="10103" y="100"/>
                  </a:cubicBezTo>
                  <a:cubicBezTo>
                    <a:pt x="10053" y="100"/>
                    <a:pt x="10003" y="115"/>
                    <a:pt x="9957" y="146"/>
                  </a:cubicBezTo>
                  <a:cubicBezTo>
                    <a:pt x="9936" y="161"/>
                    <a:pt x="9918" y="176"/>
                    <a:pt x="9896" y="189"/>
                  </a:cubicBezTo>
                  <a:cubicBezTo>
                    <a:pt x="9839" y="229"/>
                    <a:pt x="9796" y="275"/>
                    <a:pt x="9765" y="329"/>
                  </a:cubicBezTo>
                  <a:cubicBezTo>
                    <a:pt x="9658" y="350"/>
                    <a:pt x="9533" y="357"/>
                    <a:pt x="9397" y="357"/>
                  </a:cubicBezTo>
                  <a:cubicBezTo>
                    <a:pt x="8798" y="357"/>
                    <a:pt x="7989" y="204"/>
                    <a:pt x="7682" y="189"/>
                  </a:cubicBezTo>
                  <a:cubicBezTo>
                    <a:pt x="6740" y="151"/>
                    <a:pt x="5799" y="108"/>
                    <a:pt x="4858" y="69"/>
                  </a:cubicBezTo>
                  <a:cubicBezTo>
                    <a:pt x="4212" y="39"/>
                    <a:pt x="3570" y="1"/>
                    <a:pt x="2935" y="1"/>
                  </a:cubicBezTo>
                  <a:close/>
                  <a:moveTo>
                    <a:pt x="14524" y="7453"/>
                  </a:moveTo>
                  <a:lnTo>
                    <a:pt x="14524" y="7453"/>
                  </a:lnTo>
                  <a:cubicBezTo>
                    <a:pt x="14304" y="7493"/>
                    <a:pt x="14065" y="7517"/>
                    <a:pt x="13847" y="7517"/>
                  </a:cubicBezTo>
                  <a:cubicBezTo>
                    <a:pt x="13996" y="7682"/>
                    <a:pt x="14125" y="7749"/>
                    <a:pt x="14232" y="7749"/>
                  </a:cubicBezTo>
                  <a:cubicBezTo>
                    <a:pt x="14371" y="7749"/>
                    <a:pt x="14475" y="7631"/>
                    <a:pt x="14524" y="7453"/>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38"/>
            <p:cNvSpPr/>
            <p:nvPr/>
          </p:nvSpPr>
          <p:spPr>
            <a:xfrm>
              <a:off x="797650" y="2262025"/>
              <a:ext cx="43350" cy="86600"/>
            </a:xfrm>
            <a:custGeom>
              <a:avLst/>
              <a:gdLst/>
              <a:ahLst/>
              <a:cxnLst/>
              <a:rect l="l" t="t" r="r" b="b"/>
              <a:pathLst>
                <a:path w="1734" h="3464" extrusionOk="0">
                  <a:moveTo>
                    <a:pt x="25" y="1"/>
                  </a:moveTo>
                  <a:lnTo>
                    <a:pt x="25" y="1"/>
                  </a:lnTo>
                  <a:cubicBezTo>
                    <a:pt x="0" y="721"/>
                    <a:pt x="22" y="1441"/>
                    <a:pt x="93" y="2165"/>
                  </a:cubicBezTo>
                  <a:cubicBezTo>
                    <a:pt x="310" y="2504"/>
                    <a:pt x="527" y="2839"/>
                    <a:pt x="745" y="3178"/>
                  </a:cubicBezTo>
                  <a:cubicBezTo>
                    <a:pt x="820" y="3292"/>
                    <a:pt x="891" y="3388"/>
                    <a:pt x="959" y="3463"/>
                  </a:cubicBezTo>
                  <a:cubicBezTo>
                    <a:pt x="1177" y="3463"/>
                    <a:pt x="1416" y="3439"/>
                    <a:pt x="1636" y="3399"/>
                  </a:cubicBezTo>
                  <a:cubicBezTo>
                    <a:pt x="1733" y="3078"/>
                    <a:pt x="1676" y="2561"/>
                    <a:pt x="1412" y="2155"/>
                  </a:cubicBezTo>
                  <a:cubicBezTo>
                    <a:pt x="952" y="1438"/>
                    <a:pt x="488" y="721"/>
                    <a:pt x="2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38"/>
            <p:cNvSpPr/>
            <p:nvPr/>
          </p:nvSpPr>
          <p:spPr>
            <a:xfrm>
              <a:off x="394775" y="1828875"/>
              <a:ext cx="101325" cy="394500"/>
            </a:xfrm>
            <a:custGeom>
              <a:avLst/>
              <a:gdLst/>
              <a:ahLst/>
              <a:cxnLst/>
              <a:rect l="l" t="t" r="r" b="b"/>
              <a:pathLst>
                <a:path w="4053" h="15780" extrusionOk="0">
                  <a:moveTo>
                    <a:pt x="1" y="1"/>
                  </a:moveTo>
                  <a:cubicBezTo>
                    <a:pt x="190" y="3417"/>
                    <a:pt x="465" y="6825"/>
                    <a:pt x="839" y="10224"/>
                  </a:cubicBezTo>
                  <a:cubicBezTo>
                    <a:pt x="1017" y="11864"/>
                    <a:pt x="1078" y="15780"/>
                    <a:pt x="3338" y="15780"/>
                  </a:cubicBezTo>
                  <a:cubicBezTo>
                    <a:pt x="3557" y="15780"/>
                    <a:pt x="3792" y="15744"/>
                    <a:pt x="4052" y="15665"/>
                  </a:cubicBezTo>
                  <a:cubicBezTo>
                    <a:pt x="3524" y="15383"/>
                    <a:pt x="3057" y="14338"/>
                    <a:pt x="3228" y="13875"/>
                  </a:cubicBezTo>
                  <a:cubicBezTo>
                    <a:pt x="3017" y="12955"/>
                    <a:pt x="3000" y="11947"/>
                    <a:pt x="2904" y="11055"/>
                  </a:cubicBezTo>
                  <a:cubicBezTo>
                    <a:pt x="2775" y="9871"/>
                    <a:pt x="2654" y="8683"/>
                    <a:pt x="2547" y="7492"/>
                  </a:cubicBezTo>
                  <a:cubicBezTo>
                    <a:pt x="2333" y="5110"/>
                    <a:pt x="2166" y="2721"/>
                    <a:pt x="2041" y="333"/>
                  </a:cubicBezTo>
                  <a:cubicBezTo>
                    <a:pt x="1666" y="351"/>
                    <a:pt x="1296" y="368"/>
                    <a:pt x="925" y="386"/>
                  </a:cubicBezTo>
                  <a:lnTo>
                    <a:pt x="871" y="386"/>
                  </a:lnTo>
                  <a:cubicBezTo>
                    <a:pt x="529" y="386"/>
                    <a:pt x="226" y="229"/>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38"/>
            <p:cNvSpPr/>
            <p:nvPr/>
          </p:nvSpPr>
          <p:spPr>
            <a:xfrm>
              <a:off x="471175" y="2175750"/>
              <a:ext cx="46850" cy="44750"/>
            </a:xfrm>
            <a:custGeom>
              <a:avLst/>
              <a:gdLst/>
              <a:ahLst/>
              <a:cxnLst/>
              <a:rect l="l" t="t" r="r" b="b"/>
              <a:pathLst>
                <a:path w="1874" h="1790" extrusionOk="0">
                  <a:moveTo>
                    <a:pt x="172" y="0"/>
                  </a:moveTo>
                  <a:lnTo>
                    <a:pt x="172" y="0"/>
                  </a:lnTo>
                  <a:cubicBezTo>
                    <a:pt x="1" y="463"/>
                    <a:pt x="468" y="1508"/>
                    <a:pt x="996" y="1790"/>
                  </a:cubicBezTo>
                  <a:cubicBezTo>
                    <a:pt x="1024" y="1783"/>
                    <a:pt x="1053" y="1776"/>
                    <a:pt x="1082" y="1765"/>
                  </a:cubicBezTo>
                  <a:cubicBezTo>
                    <a:pt x="1873" y="1505"/>
                    <a:pt x="1014" y="596"/>
                    <a:pt x="254" y="318"/>
                  </a:cubicBezTo>
                  <a:cubicBezTo>
                    <a:pt x="226" y="211"/>
                    <a:pt x="197" y="107"/>
                    <a:pt x="17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2" name="Google Shape;1212;p38"/>
          <p:cNvGrpSpPr/>
          <p:nvPr/>
        </p:nvGrpSpPr>
        <p:grpSpPr>
          <a:xfrm rot="-525446">
            <a:off x="637049" y="502313"/>
            <a:ext cx="1299940" cy="282304"/>
            <a:chOff x="256250" y="3704650"/>
            <a:chExt cx="960300" cy="231700"/>
          </a:xfrm>
        </p:grpSpPr>
        <p:sp>
          <p:nvSpPr>
            <p:cNvPr id="1213" name="Google Shape;1213;p38"/>
            <p:cNvSpPr/>
            <p:nvPr/>
          </p:nvSpPr>
          <p:spPr>
            <a:xfrm>
              <a:off x="256250" y="3704650"/>
              <a:ext cx="960300" cy="231700"/>
            </a:xfrm>
            <a:custGeom>
              <a:avLst/>
              <a:gdLst/>
              <a:ahLst/>
              <a:cxnLst/>
              <a:rect l="l" t="t" r="r" b="b"/>
              <a:pathLst>
                <a:path w="38412" h="9268" extrusionOk="0">
                  <a:moveTo>
                    <a:pt x="8751" y="5314"/>
                  </a:moveTo>
                  <a:cubicBezTo>
                    <a:pt x="8815" y="5460"/>
                    <a:pt x="8848" y="5620"/>
                    <a:pt x="8833" y="5802"/>
                  </a:cubicBezTo>
                  <a:cubicBezTo>
                    <a:pt x="8812" y="6170"/>
                    <a:pt x="8527" y="6320"/>
                    <a:pt x="8416" y="6615"/>
                  </a:cubicBezTo>
                  <a:cubicBezTo>
                    <a:pt x="8409" y="6619"/>
                    <a:pt x="8405" y="6626"/>
                    <a:pt x="8398" y="6633"/>
                  </a:cubicBezTo>
                  <a:cubicBezTo>
                    <a:pt x="8420" y="6177"/>
                    <a:pt x="8552" y="5734"/>
                    <a:pt x="8751" y="5314"/>
                  </a:cubicBezTo>
                  <a:close/>
                  <a:moveTo>
                    <a:pt x="6922" y="2504"/>
                  </a:moveTo>
                  <a:cubicBezTo>
                    <a:pt x="4544" y="2504"/>
                    <a:pt x="2258" y="3684"/>
                    <a:pt x="693" y="5431"/>
                  </a:cubicBezTo>
                  <a:cubicBezTo>
                    <a:pt x="1" y="6205"/>
                    <a:pt x="800" y="6908"/>
                    <a:pt x="1605" y="6908"/>
                  </a:cubicBezTo>
                  <a:cubicBezTo>
                    <a:pt x="1926" y="6908"/>
                    <a:pt x="2251" y="6797"/>
                    <a:pt x="2482" y="6537"/>
                  </a:cubicBezTo>
                  <a:cubicBezTo>
                    <a:pt x="3381" y="5535"/>
                    <a:pt x="4875" y="4533"/>
                    <a:pt x="6359" y="4383"/>
                  </a:cubicBezTo>
                  <a:cubicBezTo>
                    <a:pt x="6537" y="3716"/>
                    <a:pt x="6837" y="3081"/>
                    <a:pt x="7247" y="2515"/>
                  </a:cubicBezTo>
                  <a:cubicBezTo>
                    <a:pt x="7136" y="2507"/>
                    <a:pt x="7029" y="2504"/>
                    <a:pt x="6922" y="2504"/>
                  </a:cubicBezTo>
                  <a:close/>
                  <a:moveTo>
                    <a:pt x="32981" y="2700"/>
                  </a:moveTo>
                  <a:cubicBezTo>
                    <a:pt x="32446" y="2928"/>
                    <a:pt x="32000" y="3395"/>
                    <a:pt x="31576" y="3769"/>
                  </a:cubicBezTo>
                  <a:cubicBezTo>
                    <a:pt x="31447" y="3884"/>
                    <a:pt x="31319" y="3998"/>
                    <a:pt x="31190" y="4112"/>
                  </a:cubicBezTo>
                  <a:cubicBezTo>
                    <a:pt x="31220" y="4187"/>
                    <a:pt x="31244" y="4266"/>
                    <a:pt x="31262" y="4347"/>
                  </a:cubicBezTo>
                  <a:cubicBezTo>
                    <a:pt x="31362" y="4732"/>
                    <a:pt x="31455" y="6037"/>
                    <a:pt x="30930" y="6213"/>
                  </a:cubicBezTo>
                  <a:cubicBezTo>
                    <a:pt x="30848" y="6237"/>
                    <a:pt x="30777" y="6251"/>
                    <a:pt x="30713" y="6251"/>
                  </a:cubicBezTo>
                  <a:cubicBezTo>
                    <a:pt x="30135" y="6251"/>
                    <a:pt x="30274" y="5235"/>
                    <a:pt x="30417" y="4796"/>
                  </a:cubicBezTo>
                  <a:lnTo>
                    <a:pt x="30417" y="4796"/>
                  </a:lnTo>
                  <a:cubicBezTo>
                    <a:pt x="30206" y="4985"/>
                    <a:pt x="29992" y="5175"/>
                    <a:pt x="29778" y="5364"/>
                  </a:cubicBezTo>
                  <a:cubicBezTo>
                    <a:pt x="29604" y="5520"/>
                    <a:pt x="29401" y="5585"/>
                    <a:pt x="29190" y="5585"/>
                  </a:cubicBezTo>
                  <a:cubicBezTo>
                    <a:pt x="28759" y="5585"/>
                    <a:pt x="28310" y="5303"/>
                    <a:pt x="28067" y="4932"/>
                  </a:cubicBezTo>
                  <a:lnTo>
                    <a:pt x="28067" y="4932"/>
                  </a:lnTo>
                  <a:cubicBezTo>
                    <a:pt x="27849" y="5849"/>
                    <a:pt x="27989" y="6794"/>
                    <a:pt x="28769" y="7571"/>
                  </a:cubicBezTo>
                  <a:cubicBezTo>
                    <a:pt x="29273" y="8070"/>
                    <a:pt x="29897" y="8291"/>
                    <a:pt x="30524" y="8291"/>
                  </a:cubicBezTo>
                  <a:cubicBezTo>
                    <a:pt x="31526" y="8291"/>
                    <a:pt x="32538" y="7724"/>
                    <a:pt x="33088" y="6822"/>
                  </a:cubicBezTo>
                  <a:cubicBezTo>
                    <a:pt x="33879" y="5528"/>
                    <a:pt x="33730" y="3941"/>
                    <a:pt x="32981" y="2700"/>
                  </a:cubicBezTo>
                  <a:close/>
                  <a:moveTo>
                    <a:pt x="25671" y="2732"/>
                  </a:moveTo>
                  <a:lnTo>
                    <a:pt x="25671" y="2732"/>
                  </a:lnTo>
                  <a:cubicBezTo>
                    <a:pt x="24954" y="2989"/>
                    <a:pt x="24288" y="3356"/>
                    <a:pt x="23678" y="3812"/>
                  </a:cubicBezTo>
                  <a:cubicBezTo>
                    <a:pt x="23767" y="4176"/>
                    <a:pt x="23770" y="4576"/>
                    <a:pt x="23696" y="4972"/>
                  </a:cubicBezTo>
                  <a:cubicBezTo>
                    <a:pt x="23603" y="5456"/>
                    <a:pt x="23371" y="6095"/>
                    <a:pt x="22972" y="6419"/>
                  </a:cubicBezTo>
                  <a:cubicBezTo>
                    <a:pt x="22779" y="6572"/>
                    <a:pt x="22590" y="6641"/>
                    <a:pt x="22419" y="6641"/>
                  </a:cubicBezTo>
                  <a:cubicBezTo>
                    <a:pt x="22020" y="6641"/>
                    <a:pt x="21713" y="6273"/>
                    <a:pt x="21695" y="5777"/>
                  </a:cubicBezTo>
                  <a:cubicBezTo>
                    <a:pt x="21517" y="5930"/>
                    <a:pt x="21310" y="6045"/>
                    <a:pt x="21036" y="6077"/>
                  </a:cubicBezTo>
                  <a:cubicBezTo>
                    <a:pt x="20954" y="6088"/>
                    <a:pt x="20868" y="6095"/>
                    <a:pt x="20782" y="6095"/>
                  </a:cubicBezTo>
                  <a:cubicBezTo>
                    <a:pt x="20319" y="6095"/>
                    <a:pt x="19830" y="5948"/>
                    <a:pt x="19423" y="5742"/>
                  </a:cubicBezTo>
                  <a:lnTo>
                    <a:pt x="19423" y="5742"/>
                  </a:lnTo>
                  <a:cubicBezTo>
                    <a:pt x="19356" y="7039"/>
                    <a:pt x="20137" y="8259"/>
                    <a:pt x="21553" y="8548"/>
                  </a:cubicBezTo>
                  <a:cubicBezTo>
                    <a:pt x="21816" y="8601"/>
                    <a:pt x="22070" y="8630"/>
                    <a:pt x="22312" y="8630"/>
                  </a:cubicBezTo>
                  <a:cubicBezTo>
                    <a:pt x="25157" y="8630"/>
                    <a:pt x="26641" y="5143"/>
                    <a:pt x="25671" y="2732"/>
                  </a:cubicBezTo>
                  <a:close/>
                  <a:moveTo>
                    <a:pt x="34660" y="1"/>
                  </a:moveTo>
                  <a:cubicBezTo>
                    <a:pt x="33504" y="1"/>
                    <a:pt x="32306" y="432"/>
                    <a:pt x="31269" y="1057"/>
                  </a:cubicBezTo>
                  <a:cubicBezTo>
                    <a:pt x="30317" y="522"/>
                    <a:pt x="29244" y="297"/>
                    <a:pt x="28160" y="297"/>
                  </a:cubicBezTo>
                  <a:cubicBezTo>
                    <a:pt x="27222" y="297"/>
                    <a:pt x="26277" y="464"/>
                    <a:pt x="25393" y="749"/>
                  </a:cubicBezTo>
                  <a:cubicBezTo>
                    <a:pt x="25061" y="853"/>
                    <a:pt x="24708" y="978"/>
                    <a:pt x="24344" y="1116"/>
                  </a:cubicBezTo>
                  <a:cubicBezTo>
                    <a:pt x="24081" y="950"/>
                    <a:pt x="23785" y="810"/>
                    <a:pt x="23457" y="707"/>
                  </a:cubicBezTo>
                  <a:cubicBezTo>
                    <a:pt x="22922" y="539"/>
                    <a:pt x="22344" y="468"/>
                    <a:pt x="21752" y="468"/>
                  </a:cubicBezTo>
                  <a:cubicBezTo>
                    <a:pt x="20144" y="468"/>
                    <a:pt x="18418" y="999"/>
                    <a:pt x="17073" y="1595"/>
                  </a:cubicBezTo>
                  <a:cubicBezTo>
                    <a:pt x="17035" y="1613"/>
                    <a:pt x="16992" y="1630"/>
                    <a:pt x="16953" y="1651"/>
                  </a:cubicBezTo>
                  <a:cubicBezTo>
                    <a:pt x="15929" y="821"/>
                    <a:pt x="14596" y="422"/>
                    <a:pt x="13230" y="422"/>
                  </a:cubicBezTo>
                  <a:cubicBezTo>
                    <a:pt x="11928" y="422"/>
                    <a:pt x="10602" y="782"/>
                    <a:pt x="9475" y="1477"/>
                  </a:cubicBezTo>
                  <a:cubicBezTo>
                    <a:pt x="10092" y="1712"/>
                    <a:pt x="10591" y="2173"/>
                    <a:pt x="10210" y="2486"/>
                  </a:cubicBezTo>
                  <a:cubicBezTo>
                    <a:pt x="8841" y="3613"/>
                    <a:pt x="8202" y="5271"/>
                    <a:pt x="8420" y="6968"/>
                  </a:cubicBezTo>
                  <a:cubicBezTo>
                    <a:pt x="8833" y="7214"/>
                    <a:pt x="9080" y="7556"/>
                    <a:pt x="8787" y="7824"/>
                  </a:cubicBezTo>
                  <a:cubicBezTo>
                    <a:pt x="8687" y="7913"/>
                    <a:pt x="8588" y="8006"/>
                    <a:pt x="8491" y="8095"/>
                  </a:cubicBezTo>
                  <a:cubicBezTo>
                    <a:pt x="8331" y="8241"/>
                    <a:pt x="8117" y="8302"/>
                    <a:pt x="7882" y="8302"/>
                  </a:cubicBezTo>
                  <a:cubicBezTo>
                    <a:pt x="7271" y="8302"/>
                    <a:pt x="6544" y="7881"/>
                    <a:pt x="6402" y="7393"/>
                  </a:cubicBezTo>
                  <a:cubicBezTo>
                    <a:pt x="6241" y="6855"/>
                    <a:pt x="6170" y="6309"/>
                    <a:pt x="6173" y="5767"/>
                  </a:cubicBezTo>
                  <a:lnTo>
                    <a:pt x="6173" y="5767"/>
                  </a:lnTo>
                  <a:cubicBezTo>
                    <a:pt x="5995" y="6458"/>
                    <a:pt x="5999" y="7150"/>
                    <a:pt x="6305" y="7774"/>
                  </a:cubicBezTo>
                  <a:cubicBezTo>
                    <a:pt x="6680" y="8545"/>
                    <a:pt x="7264" y="8851"/>
                    <a:pt x="7899" y="8851"/>
                  </a:cubicBezTo>
                  <a:cubicBezTo>
                    <a:pt x="9144" y="8851"/>
                    <a:pt x="10574" y="7674"/>
                    <a:pt x="10951" y="6516"/>
                  </a:cubicBezTo>
                  <a:cubicBezTo>
                    <a:pt x="11369" y="5250"/>
                    <a:pt x="10908" y="4230"/>
                    <a:pt x="10071" y="3534"/>
                  </a:cubicBezTo>
                  <a:cubicBezTo>
                    <a:pt x="10916" y="2768"/>
                    <a:pt x="12014" y="2262"/>
                    <a:pt x="13123" y="2262"/>
                  </a:cubicBezTo>
                  <a:cubicBezTo>
                    <a:pt x="13729" y="2262"/>
                    <a:pt x="14339" y="2415"/>
                    <a:pt x="14913" y="2754"/>
                  </a:cubicBezTo>
                  <a:cubicBezTo>
                    <a:pt x="14952" y="2778"/>
                    <a:pt x="14995" y="2803"/>
                    <a:pt x="15034" y="2832"/>
                  </a:cubicBezTo>
                  <a:cubicBezTo>
                    <a:pt x="14047" y="3634"/>
                    <a:pt x="13270" y="4679"/>
                    <a:pt x="13051" y="5948"/>
                  </a:cubicBezTo>
                  <a:cubicBezTo>
                    <a:pt x="12759" y="7668"/>
                    <a:pt x="13971" y="9268"/>
                    <a:pt x="15630" y="9268"/>
                  </a:cubicBezTo>
                  <a:cubicBezTo>
                    <a:pt x="15880" y="9268"/>
                    <a:pt x="16136" y="9233"/>
                    <a:pt x="16400" y="9154"/>
                  </a:cubicBezTo>
                  <a:cubicBezTo>
                    <a:pt x="18372" y="8583"/>
                    <a:pt x="19106" y="6220"/>
                    <a:pt x="18657" y="4398"/>
                  </a:cubicBezTo>
                  <a:cubicBezTo>
                    <a:pt x="18628" y="4279"/>
                    <a:pt x="18597" y="4166"/>
                    <a:pt x="18561" y="4055"/>
                  </a:cubicBezTo>
                  <a:cubicBezTo>
                    <a:pt x="17773" y="4273"/>
                    <a:pt x="17056" y="4715"/>
                    <a:pt x="16507" y="5314"/>
                  </a:cubicBezTo>
                  <a:cubicBezTo>
                    <a:pt x="16535" y="5596"/>
                    <a:pt x="16525" y="5884"/>
                    <a:pt x="16471" y="6155"/>
                  </a:cubicBezTo>
                  <a:cubicBezTo>
                    <a:pt x="16425" y="6373"/>
                    <a:pt x="16354" y="6715"/>
                    <a:pt x="16189" y="6876"/>
                  </a:cubicBezTo>
                  <a:cubicBezTo>
                    <a:pt x="16036" y="7026"/>
                    <a:pt x="15872" y="7097"/>
                    <a:pt x="15726" y="7097"/>
                  </a:cubicBezTo>
                  <a:cubicBezTo>
                    <a:pt x="15666" y="7097"/>
                    <a:pt x="15605" y="7082"/>
                    <a:pt x="15548" y="7054"/>
                  </a:cubicBezTo>
                  <a:cubicBezTo>
                    <a:pt x="15537" y="7104"/>
                    <a:pt x="15523" y="7157"/>
                    <a:pt x="15512" y="7207"/>
                  </a:cubicBezTo>
                  <a:cubicBezTo>
                    <a:pt x="15473" y="7378"/>
                    <a:pt x="15337" y="7446"/>
                    <a:pt x="15148" y="7446"/>
                  </a:cubicBezTo>
                  <a:cubicBezTo>
                    <a:pt x="14542" y="7446"/>
                    <a:pt x="13412" y="6700"/>
                    <a:pt x="13515" y="6244"/>
                  </a:cubicBezTo>
                  <a:cubicBezTo>
                    <a:pt x="14007" y="4034"/>
                    <a:pt x="15947" y="2461"/>
                    <a:pt x="18207" y="2461"/>
                  </a:cubicBezTo>
                  <a:cubicBezTo>
                    <a:pt x="18276" y="2461"/>
                    <a:pt x="18343" y="2461"/>
                    <a:pt x="18411" y="2464"/>
                  </a:cubicBezTo>
                  <a:cubicBezTo>
                    <a:pt x="18750" y="2479"/>
                    <a:pt x="19099" y="2611"/>
                    <a:pt x="19402" y="2803"/>
                  </a:cubicBezTo>
                  <a:cubicBezTo>
                    <a:pt x="20083" y="2607"/>
                    <a:pt x="20924" y="2383"/>
                    <a:pt x="21681" y="2383"/>
                  </a:cubicBezTo>
                  <a:lnTo>
                    <a:pt x="21798" y="2383"/>
                  </a:lnTo>
                  <a:cubicBezTo>
                    <a:pt x="20900" y="2974"/>
                    <a:pt x="20133" y="3702"/>
                    <a:pt x="19720" y="4579"/>
                  </a:cubicBezTo>
                  <a:cubicBezTo>
                    <a:pt x="19627" y="4779"/>
                    <a:pt x="19555" y="4982"/>
                    <a:pt x="19506" y="5186"/>
                  </a:cubicBezTo>
                  <a:cubicBezTo>
                    <a:pt x="19538" y="5181"/>
                    <a:pt x="19573" y="5181"/>
                    <a:pt x="19609" y="5178"/>
                  </a:cubicBezTo>
                  <a:cubicBezTo>
                    <a:pt x="19998" y="4861"/>
                    <a:pt x="20390" y="4233"/>
                    <a:pt x="20693" y="3941"/>
                  </a:cubicBezTo>
                  <a:cubicBezTo>
                    <a:pt x="21074" y="3573"/>
                    <a:pt x="21481" y="3235"/>
                    <a:pt x="21920" y="2939"/>
                  </a:cubicBezTo>
                  <a:cubicBezTo>
                    <a:pt x="22833" y="2319"/>
                    <a:pt x="23849" y="1912"/>
                    <a:pt x="24933" y="1723"/>
                  </a:cubicBezTo>
                  <a:cubicBezTo>
                    <a:pt x="25072" y="1698"/>
                    <a:pt x="25218" y="1687"/>
                    <a:pt x="25364" y="1687"/>
                  </a:cubicBezTo>
                  <a:cubicBezTo>
                    <a:pt x="25749" y="1687"/>
                    <a:pt x="26156" y="1766"/>
                    <a:pt x="26491" y="1916"/>
                  </a:cubicBezTo>
                  <a:cubicBezTo>
                    <a:pt x="26580" y="1955"/>
                    <a:pt x="26947" y="2151"/>
                    <a:pt x="26983" y="2297"/>
                  </a:cubicBezTo>
                  <a:cubicBezTo>
                    <a:pt x="27336" y="2226"/>
                    <a:pt x="27685" y="2186"/>
                    <a:pt x="28035" y="2186"/>
                  </a:cubicBezTo>
                  <a:cubicBezTo>
                    <a:pt x="28534" y="2186"/>
                    <a:pt x="29026" y="2268"/>
                    <a:pt x="29497" y="2461"/>
                  </a:cubicBezTo>
                  <a:cubicBezTo>
                    <a:pt x="29365" y="2600"/>
                    <a:pt x="29233" y="2747"/>
                    <a:pt x="29108" y="2903"/>
                  </a:cubicBezTo>
                  <a:cubicBezTo>
                    <a:pt x="30153" y="1916"/>
                    <a:pt x="31258" y="910"/>
                    <a:pt x="32649" y="611"/>
                  </a:cubicBezTo>
                  <a:cubicBezTo>
                    <a:pt x="32721" y="596"/>
                    <a:pt x="32795" y="589"/>
                    <a:pt x="32863" y="589"/>
                  </a:cubicBezTo>
                  <a:cubicBezTo>
                    <a:pt x="33587" y="589"/>
                    <a:pt x="34136" y="1366"/>
                    <a:pt x="34018" y="1962"/>
                  </a:cubicBezTo>
                  <a:cubicBezTo>
                    <a:pt x="34161" y="1937"/>
                    <a:pt x="34300" y="1923"/>
                    <a:pt x="34436" y="1923"/>
                  </a:cubicBezTo>
                  <a:lnTo>
                    <a:pt x="34478" y="1923"/>
                  </a:lnTo>
                  <a:cubicBezTo>
                    <a:pt x="36229" y="1962"/>
                    <a:pt x="36147" y="4319"/>
                    <a:pt x="36147" y="5531"/>
                  </a:cubicBezTo>
                  <a:cubicBezTo>
                    <a:pt x="36147" y="6073"/>
                    <a:pt x="36582" y="6320"/>
                    <a:pt x="37071" y="6320"/>
                  </a:cubicBezTo>
                  <a:cubicBezTo>
                    <a:pt x="37698" y="6320"/>
                    <a:pt x="38412" y="5913"/>
                    <a:pt x="38412" y="5214"/>
                  </a:cubicBezTo>
                  <a:cubicBezTo>
                    <a:pt x="38412" y="3103"/>
                    <a:pt x="37916" y="539"/>
                    <a:pt x="35459" y="76"/>
                  </a:cubicBezTo>
                  <a:cubicBezTo>
                    <a:pt x="35199" y="25"/>
                    <a:pt x="34931" y="1"/>
                    <a:pt x="34660"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38"/>
            <p:cNvSpPr/>
            <p:nvPr/>
          </p:nvSpPr>
          <p:spPr>
            <a:xfrm>
              <a:off x="410575" y="3737725"/>
              <a:ext cx="82550" cy="111100"/>
            </a:xfrm>
            <a:custGeom>
              <a:avLst/>
              <a:gdLst/>
              <a:ahLst/>
              <a:cxnLst/>
              <a:rect l="l" t="t" r="r" b="b"/>
              <a:pathLst>
                <a:path w="3302" h="4444" extrusionOk="0">
                  <a:moveTo>
                    <a:pt x="2561" y="1"/>
                  </a:moveTo>
                  <a:cubicBezTo>
                    <a:pt x="2357" y="1"/>
                    <a:pt x="2179" y="47"/>
                    <a:pt x="2051" y="150"/>
                  </a:cubicBezTo>
                  <a:cubicBezTo>
                    <a:pt x="1676" y="457"/>
                    <a:pt x="1352" y="810"/>
                    <a:pt x="1074" y="1192"/>
                  </a:cubicBezTo>
                  <a:cubicBezTo>
                    <a:pt x="1127" y="1192"/>
                    <a:pt x="1180" y="1195"/>
                    <a:pt x="1238" y="1199"/>
                  </a:cubicBezTo>
                  <a:cubicBezTo>
                    <a:pt x="1462" y="1217"/>
                    <a:pt x="1691" y="1245"/>
                    <a:pt x="1919" y="1295"/>
                  </a:cubicBezTo>
                  <a:cubicBezTo>
                    <a:pt x="2118" y="1085"/>
                    <a:pt x="2318" y="896"/>
                    <a:pt x="2507" y="735"/>
                  </a:cubicBezTo>
                  <a:cubicBezTo>
                    <a:pt x="2757" y="521"/>
                    <a:pt x="3024" y="328"/>
                    <a:pt x="3302" y="154"/>
                  </a:cubicBezTo>
                  <a:cubicBezTo>
                    <a:pt x="3060" y="61"/>
                    <a:pt x="2796" y="1"/>
                    <a:pt x="2561" y="1"/>
                  </a:cubicBezTo>
                  <a:close/>
                  <a:moveTo>
                    <a:pt x="560" y="3042"/>
                  </a:moveTo>
                  <a:cubicBezTo>
                    <a:pt x="435" y="3042"/>
                    <a:pt x="310" y="3050"/>
                    <a:pt x="186" y="3060"/>
                  </a:cubicBezTo>
                  <a:cubicBezTo>
                    <a:pt x="68" y="3509"/>
                    <a:pt x="4" y="3977"/>
                    <a:pt x="0" y="4444"/>
                  </a:cubicBezTo>
                  <a:cubicBezTo>
                    <a:pt x="122" y="3970"/>
                    <a:pt x="332" y="3495"/>
                    <a:pt x="593" y="3042"/>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38"/>
            <p:cNvSpPr/>
            <p:nvPr/>
          </p:nvSpPr>
          <p:spPr>
            <a:xfrm>
              <a:off x="410475" y="3741550"/>
              <a:ext cx="110550" cy="170650"/>
            </a:xfrm>
            <a:custGeom>
              <a:avLst/>
              <a:gdLst/>
              <a:ahLst/>
              <a:cxnLst/>
              <a:rect l="l" t="t" r="r" b="b"/>
              <a:pathLst>
                <a:path w="4422" h="6826" extrusionOk="0">
                  <a:moveTo>
                    <a:pt x="3306" y="1"/>
                  </a:moveTo>
                  <a:cubicBezTo>
                    <a:pt x="3028" y="175"/>
                    <a:pt x="2761" y="368"/>
                    <a:pt x="2511" y="582"/>
                  </a:cubicBezTo>
                  <a:cubicBezTo>
                    <a:pt x="2322" y="743"/>
                    <a:pt x="2122" y="932"/>
                    <a:pt x="1923" y="1142"/>
                  </a:cubicBezTo>
                  <a:cubicBezTo>
                    <a:pt x="1695" y="1092"/>
                    <a:pt x="1466" y="1064"/>
                    <a:pt x="1242" y="1046"/>
                  </a:cubicBezTo>
                  <a:cubicBezTo>
                    <a:pt x="1184" y="1042"/>
                    <a:pt x="1131" y="1039"/>
                    <a:pt x="1078" y="1039"/>
                  </a:cubicBezTo>
                  <a:cubicBezTo>
                    <a:pt x="668" y="1605"/>
                    <a:pt x="368" y="2240"/>
                    <a:pt x="190" y="2907"/>
                  </a:cubicBezTo>
                  <a:cubicBezTo>
                    <a:pt x="314" y="2897"/>
                    <a:pt x="439" y="2889"/>
                    <a:pt x="564" y="2889"/>
                  </a:cubicBezTo>
                  <a:lnTo>
                    <a:pt x="597" y="2889"/>
                  </a:lnTo>
                  <a:cubicBezTo>
                    <a:pt x="336" y="3342"/>
                    <a:pt x="126" y="3817"/>
                    <a:pt x="4" y="4291"/>
                  </a:cubicBezTo>
                  <a:cubicBezTo>
                    <a:pt x="1" y="4833"/>
                    <a:pt x="72" y="5379"/>
                    <a:pt x="233" y="5917"/>
                  </a:cubicBezTo>
                  <a:cubicBezTo>
                    <a:pt x="375" y="6405"/>
                    <a:pt x="1102" y="6826"/>
                    <a:pt x="1713" y="6826"/>
                  </a:cubicBezTo>
                  <a:cubicBezTo>
                    <a:pt x="1948" y="6826"/>
                    <a:pt x="2162" y="6765"/>
                    <a:pt x="2322" y="6619"/>
                  </a:cubicBezTo>
                  <a:cubicBezTo>
                    <a:pt x="2419" y="6530"/>
                    <a:pt x="2518" y="6437"/>
                    <a:pt x="2618" y="6348"/>
                  </a:cubicBezTo>
                  <a:cubicBezTo>
                    <a:pt x="2911" y="6080"/>
                    <a:pt x="2664" y="5738"/>
                    <a:pt x="2251" y="5492"/>
                  </a:cubicBezTo>
                  <a:cubicBezTo>
                    <a:pt x="2033" y="3795"/>
                    <a:pt x="2672" y="2137"/>
                    <a:pt x="4041" y="1010"/>
                  </a:cubicBezTo>
                  <a:cubicBezTo>
                    <a:pt x="4422" y="697"/>
                    <a:pt x="3923" y="236"/>
                    <a:pt x="3306"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38"/>
            <p:cNvSpPr/>
            <p:nvPr/>
          </p:nvSpPr>
          <p:spPr>
            <a:xfrm>
              <a:off x="637600" y="3774725"/>
              <a:ext cx="127450" cy="106275"/>
            </a:xfrm>
            <a:custGeom>
              <a:avLst/>
              <a:gdLst/>
              <a:ahLst/>
              <a:cxnLst/>
              <a:rect l="l" t="t" r="r" b="b"/>
              <a:pathLst>
                <a:path w="5098" h="4251" extrusionOk="0">
                  <a:moveTo>
                    <a:pt x="4148" y="0"/>
                  </a:moveTo>
                  <a:cubicBezTo>
                    <a:pt x="4120" y="8"/>
                    <a:pt x="4092" y="15"/>
                    <a:pt x="4066" y="22"/>
                  </a:cubicBezTo>
                  <a:cubicBezTo>
                    <a:pt x="3724" y="122"/>
                    <a:pt x="3346" y="250"/>
                    <a:pt x="2964" y="407"/>
                  </a:cubicBezTo>
                  <a:cubicBezTo>
                    <a:pt x="3100" y="671"/>
                    <a:pt x="3214" y="953"/>
                    <a:pt x="3307" y="1252"/>
                  </a:cubicBezTo>
                  <a:cubicBezTo>
                    <a:pt x="3664" y="1152"/>
                    <a:pt x="4034" y="1102"/>
                    <a:pt x="4412" y="1102"/>
                  </a:cubicBezTo>
                  <a:cubicBezTo>
                    <a:pt x="4469" y="1102"/>
                    <a:pt x="4526" y="1102"/>
                    <a:pt x="4584" y="1106"/>
                  </a:cubicBezTo>
                  <a:lnTo>
                    <a:pt x="4612" y="1106"/>
                  </a:lnTo>
                  <a:cubicBezTo>
                    <a:pt x="5097" y="1106"/>
                    <a:pt x="4729" y="521"/>
                    <a:pt x="4573" y="354"/>
                  </a:cubicBezTo>
                  <a:cubicBezTo>
                    <a:pt x="4451" y="222"/>
                    <a:pt x="4306" y="104"/>
                    <a:pt x="4148" y="0"/>
                  </a:cubicBezTo>
                  <a:close/>
                  <a:moveTo>
                    <a:pt x="1024" y="1577"/>
                  </a:moveTo>
                  <a:cubicBezTo>
                    <a:pt x="450" y="2100"/>
                    <a:pt x="48" y="2750"/>
                    <a:pt x="15" y="3538"/>
                  </a:cubicBezTo>
                  <a:cubicBezTo>
                    <a:pt x="1" y="3923"/>
                    <a:pt x="119" y="4162"/>
                    <a:pt x="294" y="4251"/>
                  </a:cubicBezTo>
                  <a:cubicBezTo>
                    <a:pt x="468" y="3591"/>
                    <a:pt x="807" y="2999"/>
                    <a:pt x="1253" y="2511"/>
                  </a:cubicBezTo>
                  <a:cubicBezTo>
                    <a:pt x="1238" y="2372"/>
                    <a:pt x="1217" y="2233"/>
                    <a:pt x="1189" y="2100"/>
                  </a:cubicBezTo>
                  <a:cubicBezTo>
                    <a:pt x="1149" y="1922"/>
                    <a:pt x="1096" y="1748"/>
                    <a:pt x="1024" y="1577"/>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38"/>
            <p:cNvSpPr/>
            <p:nvPr/>
          </p:nvSpPr>
          <p:spPr>
            <a:xfrm>
              <a:off x="591525" y="3766150"/>
              <a:ext cx="149800" cy="124650"/>
            </a:xfrm>
            <a:custGeom>
              <a:avLst/>
              <a:gdLst/>
              <a:ahLst/>
              <a:cxnLst/>
              <a:rect l="l" t="t" r="r" b="b"/>
              <a:pathLst>
                <a:path w="5992" h="4986" extrusionOk="0">
                  <a:moveTo>
                    <a:pt x="4796" y="1"/>
                  </a:moveTo>
                  <a:cubicBezTo>
                    <a:pt x="2536" y="1"/>
                    <a:pt x="596" y="1574"/>
                    <a:pt x="104" y="3784"/>
                  </a:cubicBezTo>
                  <a:cubicBezTo>
                    <a:pt x="1" y="4240"/>
                    <a:pt x="1131" y="4986"/>
                    <a:pt x="1737" y="4986"/>
                  </a:cubicBezTo>
                  <a:cubicBezTo>
                    <a:pt x="1926" y="4986"/>
                    <a:pt x="2062" y="4918"/>
                    <a:pt x="2101" y="4747"/>
                  </a:cubicBezTo>
                  <a:cubicBezTo>
                    <a:pt x="2112" y="4697"/>
                    <a:pt x="2126" y="4644"/>
                    <a:pt x="2137" y="4594"/>
                  </a:cubicBezTo>
                  <a:cubicBezTo>
                    <a:pt x="1962" y="4505"/>
                    <a:pt x="1844" y="4266"/>
                    <a:pt x="1858" y="3881"/>
                  </a:cubicBezTo>
                  <a:cubicBezTo>
                    <a:pt x="1891" y="3093"/>
                    <a:pt x="2293" y="2443"/>
                    <a:pt x="2867" y="1920"/>
                  </a:cubicBezTo>
                  <a:cubicBezTo>
                    <a:pt x="2939" y="2091"/>
                    <a:pt x="2992" y="2265"/>
                    <a:pt x="3032" y="2443"/>
                  </a:cubicBezTo>
                  <a:cubicBezTo>
                    <a:pt x="3060" y="2576"/>
                    <a:pt x="3081" y="2715"/>
                    <a:pt x="3096" y="2854"/>
                  </a:cubicBezTo>
                  <a:cubicBezTo>
                    <a:pt x="3645" y="2255"/>
                    <a:pt x="4362" y="1813"/>
                    <a:pt x="5150" y="1595"/>
                  </a:cubicBezTo>
                  <a:cubicBezTo>
                    <a:pt x="5057" y="1296"/>
                    <a:pt x="4943" y="1014"/>
                    <a:pt x="4807" y="750"/>
                  </a:cubicBezTo>
                  <a:cubicBezTo>
                    <a:pt x="5189" y="593"/>
                    <a:pt x="5567" y="465"/>
                    <a:pt x="5909" y="365"/>
                  </a:cubicBezTo>
                  <a:cubicBezTo>
                    <a:pt x="5935" y="358"/>
                    <a:pt x="5963" y="351"/>
                    <a:pt x="5991" y="343"/>
                  </a:cubicBezTo>
                  <a:cubicBezTo>
                    <a:pt x="5688" y="151"/>
                    <a:pt x="5339" y="19"/>
                    <a:pt x="5000" y="4"/>
                  </a:cubicBezTo>
                  <a:cubicBezTo>
                    <a:pt x="4932" y="1"/>
                    <a:pt x="4865" y="1"/>
                    <a:pt x="4796"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38"/>
            <p:cNvSpPr/>
            <p:nvPr/>
          </p:nvSpPr>
          <p:spPr>
            <a:xfrm>
              <a:off x="728000" y="3762075"/>
              <a:ext cx="203275" cy="87025"/>
            </a:xfrm>
            <a:custGeom>
              <a:avLst/>
              <a:gdLst/>
              <a:ahLst/>
              <a:cxnLst/>
              <a:rect l="l" t="t" r="r" b="b"/>
              <a:pathLst>
                <a:path w="8131" h="3481" extrusionOk="0">
                  <a:moveTo>
                    <a:pt x="8113" y="0"/>
                  </a:moveTo>
                  <a:lnTo>
                    <a:pt x="8113" y="0"/>
                  </a:lnTo>
                  <a:cubicBezTo>
                    <a:pt x="7668" y="86"/>
                    <a:pt x="7218" y="225"/>
                    <a:pt x="6783" y="389"/>
                  </a:cubicBezTo>
                  <a:cubicBezTo>
                    <a:pt x="6790" y="407"/>
                    <a:pt x="6797" y="421"/>
                    <a:pt x="6801" y="435"/>
                  </a:cubicBezTo>
                  <a:cubicBezTo>
                    <a:pt x="7164" y="307"/>
                    <a:pt x="7543" y="207"/>
                    <a:pt x="7935" y="139"/>
                  </a:cubicBezTo>
                  <a:cubicBezTo>
                    <a:pt x="8084" y="114"/>
                    <a:pt x="8131" y="60"/>
                    <a:pt x="8113" y="0"/>
                  </a:cubicBezTo>
                  <a:close/>
                  <a:moveTo>
                    <a:pt x="636" y="2889"/>
                  </a:moveTo>
                  <a:cubicBezTo>
                    <a:pt x="589" y="2896"/>
                    <a:pt x="547" y="2902"/>
                    <a:pt x="504" y="2914"/>
                  </a:cubicBezTo>
                  <a:cubicBezTo>
                    <a:pt x="133" y="3003"/>
                    <a:pt x="1" y="3131"/>
                    <a:pt x="415" y="3370"/>
                  </a:cubicBezTo>
                  <a:cubicBezTo>
                    <a:pt x="461" y="3394"/>
                    <a:pt x="507" y="3419"/>
                    <a:pt x="553" y="3445"/>
                  </a:cubicBezTo>
                  <a:cubicBezTo>
                    <a:pt x="565" y="3259"/>
                    <a:pt x="593" y="3074"/>
                    <a:pt x="636" y="2889"/>
                  </a:cubicBezTo>
                  <a:close/>
                  <a:moveTo>
                    <a:pt x="4765" y="1359"/>
                  </a:moveTo>
                  <a:lnTo>
                    <a:pt x="4758" y="1365"/>
                  </a:lnTo>
                  <a:cubicBezTo>
                    <a:pt x="4013" y="1783"/>
                    <a:pt x="2850" y="2418"/>
                    <a:pt x="2825" y="3409"/>
                  </a:cubicBezTo>
                  <a:lnTo>
                    <a:pt x="2825" y="3480"/>
                  </a:lnTo>
                  <a:cubicBezTo>
                    <a:pt x="3099" y="3245"/>
                    <a:pt x="3306" y="2917"/>
                    <a:pt x="3578" y="2628"/>
                  </a:cubicBezTo>
                  <a:cubicBezTo>
                    <a:pt x="3959" y="2218"/>
                    <a:pt x="4369" y="1844"/>
                    <a:pt x="4808" y="1515"/>
                  </a:cubicBezTo>
                  <a:cubicBezTo>
                    <a:pt x="4797" y="1462"/>
                    <a:pt x="4783" y="1412"/>
                    <a:pt x="4765" y="1359"/>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38"/>
            <p:cNvSpPr/>
            <p:nvPr/>
          </p:nvSpPr>
          <p:spPr>
            <a:xfrm>
              <a:off x="741825" y="3746825"/>
              <a:ext cx="189025" cy="110200"/>
            </a:xfrm>
            <a:custGeom>
              <a:avLst/>
              <a:gdLst/>
              <a:ahLst/>
              <a:cxnLst/>
              <a:rect l="l" t="t" r="r" b="b"/>
              <a:pathLst>
                <a:path w="7561" h="4408" extrusionOk="0">
                  <a:moveTo>
                    <a:pt x="5941" y="0"/>
                  </a:moveTo>
                  <a:cubicBezTo>
                    <a:pt x="5795" y="0"/>
                    <a:pt x="5649" y="11"/>
                    <a:pt x="5510" y="36"/>
                  </a:cubicBezTo>
                  <a:cubicBezTo>
                    <a:pt x="4426" y="225"/>
                    <a:pt x="3410" y="632"/>
                    <a:pt x="2497" y="1252"/>
                  </a:cubicBezTo>
                  <a:cubicBezTo>
                    <a:pt x="2058" y="1548"/>
                    <a:pt x="1651" y="1886"/>
                    <a:pt x="1270" y="2254"/>
                  </a:cubicBezTo>
                  <a:cubicBezTo>
                    <a:pt x="967" y="2546"/>
                    <a:pt x="575" y="3174"/>
                    <a:pt x="186" y="3491"/>
                  </a:cubicBezTo>
                  <a:cubicBezTo>
                    <a:pt x="150" y="3494"/>
                    <a:pt x="115" y="3494"/>
                    <a:pt x="83" y="3499"/>
                  </a:cubicBezTo>
                  <a:cubicBezTo>
                    <a:pt x="40" y="3684"/>
                    <a:pt x="12" y="3869"/>
                    <a:pt x="0" y="4055"/>
                  </a:cubicBezTo>
                  <a:cubicBezTo>
                    <a:pt x="407" y="4261"/>
                    <a:pt x="896" y="4408"/>
                    <a:pt x="1359" y="4408"/>
                  </a:cubicBezTo>
                  <a:cubicBezTo>
                    <a:pt x="1445" y="4408"/>
                    <a:pt x="1531" y="4401"/>
                    <a:pt x="1613" y="4390"/>
                  </a:cubicBezTo>
                  <a:cubicBezTo>
                    <a:pt x="1887" y="4358"/>
                    <a:pt x="2094" y="4243"/>
                    <a:pt x="2272" y="4090"/>
                  </a:cubicBezTo>
                  <a:lnTo>
                    <a:pt x="2272" y="4019"/>
                  </a:lnTo>
                  <a:cubicBezTo>
                    <a:pt x="2297" y="3028"/>
                    <a:pt x="3460" y="2393"/>
                    <a:pt x="4205" y="1975"/>
                  </a:cubicBezTo>
                  <a:lnTo>
                    <a:pt x="4212" y="1969"/>
                  </a:lnTo>
                  <a:cubicBezTo>
                    <a:pt x="4230" y="2022"/>
                    <a:pt x="4244" y="2072"/>
                    <a:pt x="4255" y="2125"/>
                  </a:cubicBezTo>
                  <a:cubicBezTo>
                    <a:pt x="4865" y="1669"/>
                    <a:pt x="5531" y="1302"/>
                    <a:pt x="6248" y="1045"/>
                  </a:cubicBezTo>
                  <a:cubicBezTo>
                    <a:pt x="6244" y="1031"/>
                    <a:pt x="6237" y="1017"/>
                    <a:pt x="6230" y="999"/>
                  </a:cubicBezTo>
                  <a:cubicBezTo>
                    <a:pt x="6665" y="835"/>
                    <a:pt x="7115" y="696"/>
                    <a:pt x="7560" y="610"/>
                  </a:cubicBezTo>
                  <a:cubicBezTo>
                    <a:pt x="7524" y="464"/>
                    <a:pt x="7157" y="268"/>
                    <a:pt x="7068" y="229"/>
                  </a:cubicBezTo>
                  <a:cubicBezTo>
                    <a:pt x="6733" y="79"/>
                    <a:pt x="6326" y="0"/>
                    <a:pt x="5941"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38"/>
            <p:cNvSpPr/>
            <p:nvPr/>
          </p:nvSpPr>
          <p:spPr>
            <a:xfrm>
              <a:off x="957900" y="3719375"/>
              <a:ext cx="151775" cy="124900"/>
            </a:xfrm>
            <a:custGeom>
              <a:avLst/>
              <a:gdLst/>
              <a:ahLst/>
              <a:cxnLst/>
              <a:rect l="l" t="t" r="r" b="b"/>
              <a:pathLst>
                <a:path w="6071" h="4996" extrusionOk="0">
                  <a:moveTo>
                    <a:pt x="4797" y="0"/>
                  </a:moveTo>
                  <a:cubicBezTo>
                    <a:pt x="4729" y="0"/>
                    <a:pt x="4655" y="7"/>
                    <a:pt x="4583" y="22"/>
                  </a:cubicBezTo>
                  <a:cubicBezTo>
                    <a:pt x="3192" y="321"/>
                    <a:pt x="2087" y="1327"/>
                    <a:pt x="1042" y="2314"/>
                  </a:cubicBezTo>
                  <a:cubicBezTo>
                    <a:pt x="568" y="2913"/>
                    <a:pt x="172" y="3619"/>
                    <a:pt x="1" y="4343"/>
                  </a:cubicBezTo>
                  <a:cubicBezTo>
                    <a:pt x="244" y="4714"/>
                    <a:pt x="693" y="4996"/>
                    <a:pt x="1124" y="4996"/>
                  </a:cubicBezTo>
                  <a:cubicBezTo>
                    <a:pt x="1335" y="4996"/>
                    <a:pt x="1538" y="4931"/>
                    <a:pt x="1712" y="4775"/>
                  </a:cubicBezTo>
                  <a:cubicBezTo>
                    <a:pt x="1926" y="4586"/>
                    <a:pt x="2140" y="4396"/>
                    <a:pt x="2351" y="4207"/>
                  </a:cubicBezTo>
                  <a:cubicBezTo>
                    <a:pt x="2365" y="4165"/>
                    <a:pt x="2383" y="4126"/>
                    <a:pt x="2397" y="4097"/>
                  </a:cubicBezTo>
                  <a:cubicBezTo>
                    <a:pt x="2540" y="3779"/>
                    <a:pt x="2754" y="3484"/>
                    <a:pt x="2989" y="3216"/>
                  </a:cubicBezTo>
                  <a:cubicBezTo>
                    <a:pt x="3042" y="3316"/>
                    <a:pt x="3085" y="3416"/>
                    <a:pt x="3124" y="3523"/>
                  </a:cubicBezTo>
                  <a:cubicBezTo>
                    <a:pt x="3253" y="3409"/>
                    <a:pt x="3381" y="3295"/>
                    <a:pt x="3510" y="3180"/>
                  </a:cubicBezTo>
                  <a:cubicBezTo>
                    <a:pt x="3934" y="2806"/>
                    <a:pt x="4380" y="2339"/>
                    <a:pt x="4915" y="2111"/>
                  </a:cubicBezTo>
                  <a:cubicBezTo>
                    <a:pt x="4857" y="2015"/>
                    <a:pt x="4797" y="1922"/>
                    <a:pt x="4732" y="1829"/>
                  </a:cubicBezTo>
                  <a:cubicBezTo>
                    <a:pt x="5129" y="1615"/>
                    <a:pt x="5545" y="1444"/>
                    <a:pt x="5952" y="1373"/>
                  </a:cubicBezTo>
                  <a:cubicBezTo>
                    <a:pt x="6070" y="777"/>
                    <a:pt x="5521" y="0"/>
                    <a:pt x="4797"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 name="Picture 2">
            <a:extLst>
              <a:ext uri="{FF2B5EF4-FFF2-40B4-BE49-F238E27FC236}">
                <a16:creationId xmlns:a16="http://schemas.microsoft.com/office/drawing/2014/main" id="{BCAF0028-006D-403A-BC09-EF8507C293EB}"/>
              </a:ext>
            </a:extLst>
          </p:cNvPr>
          <p:cNvPicPr>
            <a:picLocks noChangeAspect="1"/>
          </p:cNvPicPr>
          <p:nvPr/>
        </p:nvPicPr>
        <p:blipFill>
          <a:blip r:embed="rId3"/>
          <a:stretch>
            <a:fillRect/>
          </a:stretch>
        </p:blipFill>
        <p:spPr>
          <a:xfrm>
            <a:off x="1190356" y="1262243"/>
            <a:ext cx="3212803" cy="2008002"/>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08"/>
        <p:cNvGrpSpPr/>
        <p:nvPr/>
      </p:nvGrpSpPr>
      <p:grpSpPr>
        <a:xfrm>
          <a:off x="0" y="0"/>
          <a:ext cx="0" cy="0"/>
          <a:chOff x="0" y="0"/>
          <a:chExt cx="0" cy="0"/>
        </a:xfrm>
      </p:grpSpPr>
      <p:sp>
        <p:nvSpPr>
          <p:cNvPr id="2009" name="Google Shape;2009;p50"/>
          <p:cNvSpPr txBox="1">
            <a:spLocks noGrp="1"/>
          </p:cNvSpPr>
          <p:nvPr>
            <p:ph type="title"/>
          </p:nvPr>
        </p:nvSpPr>
        <p:spPr>
          <a:xfrm>
            <a:off x="1852395" y="958368"/>
            <a:ext cx="5607600" cy="1361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Surat Paksa</a:t>
            </a:r>
            <a:endParaRPr dirty="0"/>
          </a:p>
        </p:txBody>
      </p:sp>
      <p:grpSp>
        <p:nvGrpSpPr>
          <p:cNvPr id="2010" name="Google Shape;2010;p50"/>
          <p:cNvGrpSpPr/>
          <p:nvPr/>
        </p:nvGrpSpPr>
        <p:grpSpPr>
          <a:xfrm rot="-900145">
            <a:off x="567735" y="3271492"/>
            <a:ext cx="1346977" cy="1179420"/>
            <a:chOff x="2334325" y="3469775"/>
            <a:chExt cx="1136500" cy="995125"/>
          </a:xfrm>
        </p:grpSpPr>
        <p:sp>
          <p:nvSpPr>
            <p:cNvPr id="2011" name="Google Shape;2011;p50"/>
            <p:cNvSpPr/>
            <p:nvPr/>
          </p:nvSpPr>
          <p:spPr>
            <a:xfrm>
              <a:off x="2337450" y="3480425"/>
              <a:ext cx="1100925" cy="952600"/>
            </a:xfrm>
            <a:custGeom>
              <a:avLst/>
              <a:gdLst/>
              <a:ahLst/>
              <a:cxnLst/>
              <a:rect l="l" t="t" r="r" b="b"/>
              <a:pathLst>
                <a:path w="44037" h="38104" extrusionOk="0">
                  <a:moveTo>
                    <a:pt x="40703" y="0"/>
                  </a:moveTo>
                  <a:cubicBezTo>
                    <a:pt x="40678" y="0"/>
                    <a:pt x="40653" y="25"/>
                    <a:pt x="40603" y="25"/>
                  </a:cubicBezTo>
                  <a:cubicBezTo>
                    <a:pt x="33886" y="877"/>
                    <a:pt x="27069" y="1278"/>
                    <a:pt x="20302" y="1855"/>
                  </a:cubicBezTo>
                  <a:cubicBezTo>
                    <a:pt x="13585" y="2406"/>
                    <a:pt x="6868" y="3133"/>
                    <a:pt x="126" y="3434"/>
                  </a:cubicBezTo>
                  <a:cubicBezTo>
                    <a:pt x="1" y="9725"/>
                    <a:pt x="1079" y="15840"/>
                    <a:pt x="1279" y="22106"/>
                  </a:cubicBezTo>
                  <a:cubicBezTo>
                    <a:pt x="1379" y="25239"/>
                    <a:pt x="1329" y="28371"/>
                    <a:pt x="1279" y="31504"/>
                  </a:cubicBezTo>
                  <a:cubicBezTo>
                    <a:pt x="1229" y="33183"/>
                    <a:pt x="1003" y="35188"/>
                    <a:pt x="1906" y="36692"/>
                  </a:cubicBezTo>
                  <a:cubicBezTo>
                    <a:pt x="2463" y="37626"/>
                    <a:pt x="3364" y="38104"/>
                    <a:pt x="4290" y="38104"/>
                  </a:cubicBezTo>
                  <a:cubicBezTo>
                    <a:pt x="5154" y="38104"/>
                    <a:pt x="6040" y="37689"/>
                    <a:pt x="6693" y="36843"/>
                  </a:cubicBezTo>
                  <a:cubicBezTo>
                    <a:pt x="7319" y="36016"/>
                    <a:pt x="7570" y="34988"/>
                    <a:pt x="7820" y="34010"/>
                  </a:cubicBezTo>
                  <a:cubicBezTo>
                    <a:pt x="7851" y="33904"/>
                    <a:pt x="7936" y="33863"/>
                    <a:pt x="8021" y="33863"/>
                  </a:cubicBezTo>
                  <a:cubicBezTo>
                    <a:pt x="8076" y="33863"/>
                    <a:pt x="8132" y="33880"/>
                    <a:pt x="8171" y="33910"/>
                  </a:cubicBezTo>
                  <a:cubicBezTo>
                    <a:pt x="8188" y="33910"/>
                    <a:pt x="8216" y="33899"/>
                    <a:pt x="8247" y="33899"/>
                  </a:cubicBezTo>
                  <a:cubicBezTo>
                    <a:pt x="8263" y="33899"/>
                    <a:pt x="8280" y="33902"/>
                    <a:pt x="8297" y="33910"/>
                  </a:cubicBezTo>
                  <a:cubicBezTo>
                    <a:pt x="15223" y="35439"/>
                    <a:pt x="22419" y="35740"/>
                    <a:pt x="29615" y="35740"/>
                  </a:cubicBezTo>
                  <a:cubicBezTo>
                    <a:pt x="34276" y="35740"/>
                    <a:pt x="38937" y="35614"/>
                    <a:pt x="43525" y="35614"/>
                  </a:cubicBezTo>
                  <a:cubicBezTo>
                    <a:pt x="43696" y="35614"/>
                    <a:pt x="43866" y="35614"/>
                    <a:pt x="44036" y="35615"/>
                  </a:cubicBezTo>
                  <a:cubicBezTo>
                    <a:pt x="43811" y="29650"/>
                    <a:pt x="43560" y="23710"/>
                    <a:pt x="42984" y="17745"/>
                  </a:cubicBezTo>
                  <a:cubicBezTo>
                    <a:pt x="42407" y="11805"/>
                    <a:pt x="41304" y="5940"/>
                    <a:pt x="4070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50"/>
            <p:cNvSpPr/>
            <p:nvPr/>
          </p:nvSpPr>
          <p:spPr>
            <a:xfrm>
              <a:off x="2334325" y="3469775"/>
              <a:ext cx="1107175" cy="965775"/>
            </a:xfrm>
            <a:custGeom>
              <a:avLst/>
              <a:gdLst/>
              <a:ahLst/>
              <a:cxnLst/>
              <a:rect l="l" t="t" r="r" b="b"/>
              <a:pathLst>
                <a:path w="44287" h="38631" extrusionOk="0">
                  <a:moveTo>
                    <a:pt x="40651" y="682"/>
                  </a:moveTo>
                  <a:cubicBezTo>
                    <a:pt x="41257" y="6544"/>
                    <a:pt x="42339" y="12358"/>
                    <a:pt x="42908" y="18196"/>
                  </a:cubicBezTo>
                  <a:cubicBezTo>
                    <a:pt x="43209" y="21178"/>
                    <a:pt x="43409" y="24136"/>
                    <a:pt x="43585" y="27118"/>
                  </a:cubicBezTo>
                  <a:cubicBezTo>
                    <a:pt x="43685" y="28597"/>
                    <a:pt x="43760" y="30101"/>
                    <a:pt x="43810" y="31579"/>
                  </a:cubicBezTo>
                  <a:lnTo>
                    <a:pt x="43911" y="33810"/>
                  </a:lnTo>
                  <a:lnTo>
                    <a:pt x="43961" y="34938"/>
                  </a:lnTo>
                  <a:cubicBezTo>
                    <a:pt x="43961" y="35264"/>
                    <a:pt x="43986" y="35589"/>
                    <a:pt x="44036" y="35940"/>
                  </a:cubicBezTo>
                  <a:cubicBezTo>
                    <a:pt x="43309" y="35915"/>
                    <a:pt x="42632" y="35890"/>
                    <a:pt x="41906" y="35890"/>
                  </a:cubicBezTo>
                  <a:lnTo>
                    <a:pt x="39650" y="35915"/>
                  </a:lnTo>
                  <a:lnTo>
                    <a:pt x="35164" y="35965"/>
                  </a:lnTo>
                  <a:cubicBezTo>
                    <a:pt x="33514" y="35993"/>
                    <a:pt x="31871" y="36013"/>
                    <a:pt x="30228" y="36013"/>
                  </a:cubicBezTo>
                  <a:cubicBezTo>
                    <a:pt x="28876" y="36013"/>
                    <a:pt x="27524" y="35999"/>
                    <a:pt x="26166" y="35965"/>
                  </a:cubicBezTo>
                  <a:cubicBezTo>
                    <a:pt x="23159" y="35915"/>
                    <a:pt x="20176" y="35790"/>
                    <a:pt x="17194" y="35514"/>
                  </a:cubicBezTo>
                  <a:lnTo>
                    <a:pt x="14963" y="35264"/>
                  </a:lnTo>
                  <a:lnTo>
                    <a:pt x="12732" y="34963"/>
                  </a:lnTo>
                  <a:lnTo>
                    <a:pt x="10527" y="34587"/>
                  </a:lnTo>
                  <a:lnTo>
                    <a:pt x="9424" y="34361"/>
                  </a:lnTo>
                  <a:lnTo>
                    <a:pt x="8873" y="34261"/>
                  </a:lnTo>
                  <a:lnTo>
                    <a:pt x="8597" y="34211"/>
                  </a:lnTo>
                  <a:lnTo>
                    <a:pt x="8472" y="34186"/>
                  </a:lnTo>
                  <a:cubicBezTo>
                    <a:pt x="8434" y="34173"/>
                    <a:pt x="8390" y="34167"/>
                    <a:pt x="8350" y="34167"/>
                  </a:cubicBezTo>
                  <a:cubicBezTo>
                    <a:pt x="8335" y="34167"/>
                    <a:pt x="8321" y="34168"/>
                    <a:pt x="8307" y="34169"/>
                  </a:cubicBezTo>
                  <a:lnTo>
                    <a:pt x="8307" y="34169"/>
                  </a:lnTo>
                  <a:cubicBezTo>
                    <a:pt x="8259" y="34145"/>
                    <a:pt x="8207" y="34136"/>
                    <a:pt x="8146" y="34136"/>
                  </a:cubicBezTo>
                  <a:cubicBezTo>
                    <a:pt x="8046" y="34136"/>
                    <a:pt x="7920" y="34186"/>
                    <a:pt x="7870" y="34261"/>
                  </a:cubicBezTo>
                  <a:cubicBezTo>
                    <a:pt x="7845" y="34311"/>
                    <a:pt x="7820" y="34361"/>
                    <a:pt x="7795" y="34386"/>
                  </a:cubicBezTo>
                  <a:lnTo>
                    <a:pt x="7795" y="34487"/>
                  </a:lnTo>
                  <a:lnTo>
                    <a:pt x="7745" y="34637"/>
                  </a:lnTo>
                  <a:lnTo>
                    <a:pt x="7570" y="35264"/>
                  </a:lnTo>
                  <a:cubicBezTo>
                    <a:pt x="7444" y="35690"/>
                    <a:pt x="7319" y="36116"/>
                    <a:pt x="7118" y="36492"/>
                  </a:cubicBezTo>
                  <a:cubicBezTo>
                    <a:pt x="6767" y="37269"/>
                    <a:pt x="6141" y="37945"/>
                    <a:pt x="5339" y="38246"/>
                  </a:cubicBezTo>
                  <a:cubicBezTo>
                    <a:pt x="5051" y="38363"/>
                    <a:pt x="4744" y="38419"/>
                    <a:pt x="4437" y="38419"/>
                  </a:cubicBezTo>
                  <a:cubicBezTo>
                    <a:pt x="3889" y="38419"/>
                    <a:pt x="3342" y="38241"/>
                    <a:pt x="2908" y="37920"/>
                  </a:cubicBezTo>
                  <a:cubicBezTo>
                    <a:pt x="2206" y="37419"/>
                    <a:pt x="1805" y="36592"/>
                    <a:pt x="1630" y="35740"/>
                  </a:cubicBezTo>
                  <a:cubicBezTo>
                    <a:pt x="1454" y="34888"/>
                    <a:pt x="1454" y="34010"/>
                    <a:pt x="1479" y="33108"/>
                  </a:cubicBezTo>
                  <a:cubicBezTo>
                    <a:pt x="1504" y="32231"/>
                    <a:pt x="1529" y="31329"/>
                    <a:pt x="1554" y="30451"/>
                  </a:cubicBezTo>
                  <a:cubicBezTo>
                    <a:pt x="1579" y="28672"/>
                    <a:pt x="1605" y="26893"/>
                    <a:pt x="1605" y="25113"/>
                  </a:cubicBezTo>
                  <a:cubicBezTo>
                    <a:pt x="1579" y="23359"/>
                    <a:pt x="1554" y="21579"/>
                    <a:pt x="1429" y="19800"/>
                  </a:cubicBezTo>
                  <a:cubicBezTo>
                    <a:pt x="1304" y="18020"/>
                    <a:pt x="1153" y="16241"/>
                    <a:pt x="978" y="14487"/>
                  </a:cubicBezTo>
                  <a:cubicBezTo>
                    <a:pt x="657" y="11001"/>
                    <a:pt x="360" y="7515"/>
                    <a:pt x="424" y="4029"/>
                  </a:cubicBezTo>
                  <a:lnTo>
                    <a:pt x="424" y="4029"/>
                  </a:lnTo>
                  <a:cubicBezTo>
                    <a:pt x="7166" y="3724"/>
                    <a:pt x="13859" y="3004"/>
                    <a:pt x="20577" y="2456"/>
                  </a:cubicBezTo>
                  <a:lnTo>
                    <a:pt x="30728" y="1654"/>
                  </a:lnTo>
                  <a:cubicBezTo>
                    <a:pt x="32407" y="1529"/>
                    <a:pt x="34111" y="1379"/>
                    <a:pt x="35790" y="1203"/>
                  </a:cubicBezTo>
                  <a:lnTo>
                    <a:pt x="38347" y="953"/>
                  </a:lnTo>
                  <a:lnTo>
                    <a:pt x="39600" y="802"/>
                  </a:lnTo>
                  <a:lnTo>
                    <a:pt x="40226" y="727"/>
                  </a:lnTo>
                  <a:lnTo>
                    <a:pt x="40552" y="702"/>
                  </a:lnTo>
                  <a:cubicBezTo>
                    <a:pt x="40586" y="693"/>
                    <a:pt x="40617" y="688"/>
                    <a:pt x="40651" y="682"/>
                  </a:cubicBezTo>
                  <a:close/>
                  <a:moveTo>
                    <a:pt x="41003" y="0"/>
                  </a:moveTo>
                  <a:lnTo>
                    <a:pt x="40753" y="226"/>
                  </a:lnTo>
                  <a:cubicBezTo>
                    <a:pt x="40728" y="251"/>
                    <a:pt x="40602" y="276"/>
                    <a:pt x="40502" y="276"/>
                  </a:cubicBezTo>
                  <a:lnTo>
                    <a:pt x="40176" y="326"/>
                  </a:lnTo>
                  <a:lnTo>
                    <a:pt x="39550" y="401"/>
                  </a:lnTo>
                  <a:lnTo>
                    <a:pt x="38296" y="552"/>
                  </a:lnTo>
                  <a:lnTo>
                    <a:pt x="35765" y="802"/>
                  </a:lnTo>
                  <a:cubicBezTo>
                    <a:pt x="34086" y="978"/>
                    <a:pt x="32382" y="1128"/>
                    <a:pt x="30702" y="1253"/>
                  </a:cubicBezTo>
                  <a:lnTo>
                    <a:pt x="20552" y="2080"/>
                  </a:lnTo>
                  <a:cubicBezTo>
                    <a:pt x="13785" y="2657"/>
                    <a:pt x="7018" y="3359"/>
                    <a:pt x="251" y="3684"/>
                  </a:cubicBezTo>
                  <a:lnTo>
                    <a:pt x="101" y="3710"/>
                  </a:lnTo>
                  <a:lnTo>
                    <a:pt x="101" y="3860"/>
                  </a:lnTo>
                  <a:cubicBezTo>
                    <a:pt x="1" y="7419"/>
                    <a:pt x="326" y="10978"/>
                    <a:pt x="652" y="14512"/>
                  </a:cubicBezTo>
                  <a:cubicBezTo>
                    <a:pt x="978" y="18045"/>
                    <a:pt x="1279" y="21579"/>
                    <a:pt x="1304" y="25138"/>
                  </a:cubicBezTo>
                  <a:cubicBezTo>
                    <a:pt x="1329" y="26893"/>
                    <a:pt x="1304" y="28672"/>
                    <a:pt x="1279" y="30451"/>
                  </a:cubicBezTo>
                  <a:cubicBezTo>
                    <a:pt x="1279" y="31329"/>
                    <a:pt x="1279" y="32231"/>
                    <a:pt x="1229" y="33108"/>
                  </a:cubicBezTo>
                  <a:cubicBezTo>
                    <a:pt x="1204" y="34010"/>
                    <a:pt x="1204" y="34913"/>
                    <a:pt x="1404" y="35790"/>
                  </a:cubicBezTo>
                  <a:cubicBezTo>
                    <a:pt x="1579" y="36667"/>
                    <a:pt x="2031" y="37544"/>
                    <a:pt x="2783" y="38096"/>
                  </a:cubicBezTo>
                  <a:cubicBezTo>
                    <a:pt x="3253" y="38452"/>
                    <a:pt x="3849" y="38631"/>
                    <a:pt x="4449" y="38631"/>
                  </a:cubicBezTo>
                  <a:cubicBezTo>
                    <a:pt x="4776" y="38631"/>
                    <a:pt x="5105" y="38578"/>
                    <a:pt x="5414" y="38472"/>
                  </a:cubicBezTo>
                  <a:cubicBezTo>
                    <a:pt x="6291" y="38146"/>
                    <a:pt x="6968" y="37419"/>
                    <a:pt x="7369" y="36617"/>
                  </a:cubicBezTo>
                  <a:cubicBezTo>
                    <a:pt x="7570" y="36216"/>
                    <a:pt x="7720" y="35790"/>
                    <a:pt x="7870" y="35364"/>
                  </a:cubicBezTo>
                  <a:lnTo>
                    <a:pt x="8046" y="34712"/>
                  </a:lnTo>
                  <a:lnTo>
                    <a:pt x="8096" y="34562"/>
                  </a:lnTo>
                  <a:lnTo>
                    <a:pt x="8121" y="34487"/>
                  </a:lnTo>
                  <a:cubicBezTo>
                    <a:pt x="8121" y="34462"/>
                    <a:pt x="8121" y="34462"/>
                    <a:pt x="8121" y="34462"/>
                  </a:cubicBezTo>
                  <a:cubicBezTo>
                    <a:pt x="8121" y="34462"/>
                    <a:pt x="8132" y="34450"/>
                    <a:pt x="8154" y="34450"/>
                  </a:cubicBezTo>
                  <a:cubicBezTo>
                    <a:pt x="8165" y="34450"/>
                    <a:pt x="8179" y="34453"/>
                    <a:pt x="8196" y="34462"/>
                  </a:cubicBezTo>
                  <a:lnTo>
                    <a:pt x="8246" y="34537"/>
                  </a:lnTo>
                  <a:lnTo>
                    <a:pt x="8346" y="34512"/>
                  </a:lnTo>
                  <a:cubicBezTo>
                    <a:pt x="8372" y="34487"/>
                    <a:pt x="8372" y="34487"/>
                    <a:pt x="8397" y="34487"/>
                  </a:cubicBezTo>
                  <a:lnTo>
                    <a:pt x="8547" y="34512"/>
                  </a:lnTo>
                  <a:lnTo>
                    <a:pt x="8798" y="34587"/>
                  </a:lnTo>
                  <a:lnTo>
                    <a:pt x="9349" y="34687"/>
                  </a:lnTo>
                  <a:lnTo>
                    <a:pt x="10477" y="34913"/>
                  </a:lnTo>
                  <a:lnTo>
                    <a:pt x="12682" y="35289"/>
                  </a:lnTo>
                  <a:lnTo>
                    <a:pt x="14913" y="35589"/>
                  </a:lnTo>
                  <a:lnTo>
                    <a:pt x="17169" y="35840"/>
                  </a:lnTo>
                  <a:cubicBezTo>
                    <a:pt x="20151" y="36116"/>
                    <a:pt x="23159" y="36266"/>
                    <a:pt x="26166" y="36316"/>
                  </a:cubicBezTo>
                  <a:cubicBezTo>
                    <a:pt x="27315" y="36335"/>
                    <a:pt x="28460" y="36344"/>
                    <a:pt x="29604" y="36344"/>
                  </a:cubicBezTo>
                  <a:cubicBezTo>
                    <a:pt x="31456" y="36344"/>
                    <a:pt x="33305" y="36322"/>
                    <a:pt x="35164" y="36291"/>
                  </a:cubicBezTo>
                  <a:lnTo>
                    <a:pt x="39650" y="36241"/>
                  </a:lnTo>
                  <a:lnTo>
                    <a:pt x="41906" y="36216"/>
                  </a:lnTo>
                  <a:cubicBezTo>
                    <a:pt x="42682" y="36216"/>
                    <a:pt x="43510" y="36191"/>
                    <a:pt x="44261" y="36166"/>
                  </a:cubicBezTo>
                  <a:cubicBezTo>
                    <a:pt x="44286" y="35765"/>
                    <a:pt x="44286" y="35339"/>
                    <a:pt x="44286" y="34938"/>
                  </a:cubicBezTo>
                  <a:lnTo>
                    <a:pt x="44236" y="33810"/>
                  </a:lnTo>
                  <a:lnTo>
                    <a:pt x="44161" y="31579"/>
                  </a:lnTo>
                  <a:cubicBezTo>
                    <a:pt x="44086" y="30076"/>
                    <a:pt x="44011" y="28597"/>
                    <a:pt x="43936" y="27093"/>
                  </a:cubicBezTo>
                  <a:cubicBezTo>
                    <a:pt x="43785" y="24111"/>
                    <a:pt x="43560" y="21128"/>
                    <a:pt x="43284" y="18171"/>
                  </a:cubicBezTo>
                  <a:cubicBezTo>
                    <a:pt x="42733" y="12206"/>
                    <a:pt x="41630" y="6341"/>
                    <a:pt x="41053" y="401"/>
                  </a:cubicBezTo>
                  <a:lnTo>
                    <a:pt x="4100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50"/>
            <p:cNvSpPr/>
            <p:nvPr/>
          </p:nvSpPr>
          <p:spPr>
            <a:xfrm>
              <a:off x="2402775" y="3617550"/>
              <a:ext cx="865425" cy="115450"/>
            </a:xfrm>
            <a:custGeom>
              <a:avLst/>
              <a:gdLst/>
              <a:ahLst/>
              <a:cxnLst/>
              <a:rect l="l" t="t" r="r" b="b"/>
              <a:pathLst>
                <a:path w="34617" h="4618" extrusionOk="0">
                  <a:moveTo>
                    <a:pt x="34249" y="0"/>
                  </a:moveTo>
                  <a:cubicBezTo>
                    <a:pt x="34235" y="0"/>
                    <a:pt x="34220" y="2"/>
                    <a:pt x="34205" y="4"/>
                  </a:cubicBezTo>
                  <a:cubicBezTo>
                    <a:pt x="28240" y="806"/>
                    <a:pt x="22275" y="1633"/>
                    <a:pt x="16285" y="2385"/>
                  </a:cubicBezTo>
                  <a:cubicBezTo>
                    <a:pt x="10897" y="3062"/>
                    <a:pt x="5458" y="3513"/>
                    <a:pt x="95" y="4415"/>
                  </a:cubicBezTo>
                  <a:cubicBezTo>
                    <a:pt x="0" y="4439"/>
                    <a:pt x="17" y="4618"/>
                    <a:pt x="103" y="4618"/>
                  </a:cubicBezTo>
                  <a:cubicBezTo>
                    <a:pt x="108" y="4618"/>
                    <a:pt x="114" y="4617"/>
                    <a:pt x="120" y="4616"/>
                  </a:cubicBezTo>
                  <a:cubicBezTo>
                    <a:pt x="11523" y="4089"/>
                    <a:pt x="23052" y="2159"/>
                    <a:pt x="34330" y="480"/>
                  </a:cubicBezTo>
                  <a:cubicBezTo>
                    <a:pt x="34616" y="433"/>
                    <a:pt x="34517" y="0"/>
                    <a:pt x="34249"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50"/>
            <p:cNvSpPr/>
            <p:nvPr/>
          </p:nvSpPr>
          <p:spPr>
            <a:xfrm>
              <a:off x="2447100" y="4330675"/>
              <a:ext cx="1019450" cy="130975"/>
            </a:xfrm>
            <a:custGeom>
              <a:avLst/>
              <a:gdLst/>
              <a:ahLst/>
              <a:cxnLst/>
              <a:rect l="l" t="t" r="r" b="b"/>
              <a:pathLst>
                <a:path w="40778" h="5239" extrusionOk="0">
                  <a:moveTo>
                    <a:pt x="3434" y="0"/>
                  </a:moveTo>
                  <a:cubicBezTo>
                    <a:pt x="3134" y="1529"/>
                    <a:pt x="2632" y="3509"/>
                    <a:pt x="1" y="4086"/>
                  </a:cubicBezTo>
                  <a:cubicBezTo>
                    <a:pt x="5916" y="4412"/>
                    <a:pt x="13209" y="5239"/>
                    <a:pt x="19149" y="5239"/>
                  </a:cubicBezTo>
                  <a:cubicBezTo>
                    <a:pt x="22432" y="5239"/>
                    <a:pt x="25690" y="5138"/>
                    <a:pt x="28973" y="4963"/>
                  </a:cubicBezTo>
                  <a:cubicBezTo>
                    <a:pt x="31931" y="4787"/>
                    <a:pt x="39374" y="4136"/>
                    <a:pt x="40728" y="1053"/>
                  </a:cubicBezTo>
                  <a:cubicBezTo>
                    <a:pt x="40728" y="1028"/>
                    <a:pt x="40753" y="1003"/>
                    <a:pt x="40778" y="978"/>
                  </a:cubicBezTo>
                  <a:cubicBezTo>
                    <a:pt x="35097" y="978"/>
                    <a:pt x="29179" y="1216"/>
                    <a:pt x="23445" y="1216"/>
                  </a:cubicBezTo>
                  <a:cubicBezTo>
                    <a:pt x="22728" y="1216"/>
                    <a:pt x="22014" y="1212"/>
                    <a:pt x="21304" y="1203"/>
                  </a:cubicBezTo>
                  <a:cubicBezTo>
                    <a:pt x="20561" y="1197"/>
                    <a:pt x="19846" y="1196"/>
                    <a:pt x="19147" y="1196"/>
                  </a:cubicBezTo>
                  <a:cubicBezTo>
                    <a:pt x="18790" y="1196"/>
                    <a:pt x="18438" y="1196"/>
                    <a:pt x="18088" y="1196"/>
                  </a:cubicBezTo>
                  <a:cubicBezTo>
                    <a:pt x="13767" y="1196"/>
                    <a:pt x="9865" y="1153"/>
                    <a:pt x="343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50"/>
            <p:cNvSpPr/>
            <p:nvPr/>
          </p:nvSpPr>
          <p:spPr>
            <a:xfrm>
              <a:off x="2442725" y="4326300"/>
              <a:ext cx="1028100" cy="138600"/>
            </a:xfrm>
            <a:custGeom>
              <a:avLst/>
              <a:gdLst/>
              <a:ahLst/>
              <a:cxnLst/>
              <a:rect l="l" t="t" r="r" b="b"/>
              <a:pathLst>
                <a:path w="41124" h="5544" extrusionOk="0">
                  <a:moveTo>
                    <a:pt x="3755" y="381"/>
                  </a:moveTo>
                  <a:cubicBezTo>
                    <a:pt x="6782" y="917"/>
                    <a:pt x="9832" y="1306"/>
                    <a:pt x="12883" y="1454"/>
                  </a:cubicBezTo>
                  <a:cubicBezTo>
                    <a:pt x="16016" y="1629"/>
                    <a:pt x="19123" y="1554"/>
                    <a:pt x="22256" y="1604"/>
                  </a:cubicBezTo>
                  <a:cubicBezTo>
                    <a:pt x="25364" y="1604"/>
                    <a:pt x="28497" y="1529"/>
                    <a:pt x="31605" y="1454"/>
                  </a:cubicBezTo>
                  <a:lnTo>
                    <a:pt x="36266" y="1353"/>
                  </a:lnTo>
                  <a:lnTo>
                    <a:pt x="38622" y="1328"/>
                  </a:lnTo>
                  <a:lnTo>
                    <a:pt x="39775" y="1303"/>
                  </a:lnTo>
                  <a:cubicBezTo>
                    <a:pt x="39824" y="1307"/>
                    <a:pt x="39872" y="1308"/>
                    <a:pt x="39919" y="1308"/>
                  </a:cubicBezTo>
                  <a:cubicBezTo>
                    <a:pt x="40187" y="1308"/>
                    <a:pt x="40435" y="1259"/>
                    <a:pt x="40724" y="1234"/>
                  </a:cubicBezTo>
                  <a:lnTo>
                    <a:pt x="40724" y="1234"/>
                  </a:lnTo>
                  <a:lnTo>
                    <a:pt x="40652" y="1353"/>
                  </a:lnTo>
                  <a:cubicBezTo>
                    <a:pt x="40602" y="1454"/>
                    <a:pt x="40527" y="1529"/>
                    <a:pt x="40477" y="1629"/>
                  </a:cubicBezTo>
                  <a:cubicBezTo>
                    <a:pt x="40352" y="1780"/>
                    <a:pt x="40226" y="1930"/>
                    <a:pt x="40076" y="2080"/>
                  </a:cubicBezTo>
                  <a:cubicBezTo>
                    <a:pt x="39775" y="2381"/>
                    <a:pt x="39424" y="2632"/>
                    <a:pt x="39048" y="2832"/>
                  </a:cubicBezTo>
                  <a:cubicBezTo>
                    <a:pt x="38321" y="3258"/>
                    <a:pt x="37494" y="3559"/>
                    <a:pt x="36667" y="3810"/>
                  </a:cubicBezTo>
                  <a:cubicBezTo>
                    <a:pt x="35013" y="4311"/>
                    <a:pt x="33284" y="4587"/>
                    <a:pt x="31554" y="4762"/>
                  </a:cubicBezTo>
                  <a:cubicBezTo>
                    <a:pt x="28096" y="5113"/>
                    <a:pt x="24587" y="5138"/>
                    <a:pt x="21103" y="5263"/>
                  </a:cubicBezTo>
                  <a:cubicBezTo>
                    <a:pt x="20464" y="5286"/>
                    <a:pt x="19824" y="5297"/>
                    <a:pt x="19183" y="5297"/>
                  </a:cubicBezTo>
                  <a:cubicBezTo>
                    <a:pt x="16333" y="5297"/>
                    <a:pt x="13476" y="5092"/>
                    <a:pt x="10652" y="4887"/>
                  </a:cubicBezTo>
                  <a:cubicBezTo>
                    <a:pt x="7482" y="4636"/>
                    <a:pt x="4311" y="4344"/>
                    <a:pt x="1122" y="4142"/>
                  </a:cubicBezTo>
                  <a:lnTo>
                    <a:pt x="1122" y="4142"/>
                  </a:lnTo>
                  <a:cubicBezTo>
                    <a:pt x="1284" y="4075"/>
                    <a:pt x="1444" y="3999"/>
                    <a:pt x="1604" y="3910"/>
                  </a:cubicBezTo>
                  <a:cubicBezTo>
                    <a:pt x="2030" y="3659"/>
                    <a:pt x="2431" y="3333"/>
                    <a:pt x="2732" y="2932"/>
                  </a:cubicBezTo>
                  <a:cubicBezTo>
                    <a:pt x="3324" y="2175"/>
                    <a:pt x="3580" y="1261"/>
                    <a:pt x="3755" y="381"/>
                  </a:cubicBezTo>
                  <a:close/>
                  <a:moveTo>
                    <a:pt x="3660" y="0"/>
                  </a:moveTo>
                  <a:cubicBezTo>
                    <a:pt x="3559" y="0"/>
                    <a:pt x="3459" y="50"/>
                    <a:pt x="3434" y="150"/>
                  </a:cubicBezTo>
                  <a:cubicBezTo>
                    <a:pt x="3259" y="1078"/>
                    <a:pt x="3008" y="2005"/>
                    <a:pt x="2457" y="2732"/>
                  </a:cubicBezTo>
                  <a:cubicBezTo>
                    <a:pt x="2181" y="3083"/>
                    <a:pt x="1830" y="3384"/>
                    <a:pt x="1429" y="3609"/>
                  </a:cubicBezTo>
                  <a:cubicBezTo>
                    <a:pt x="1028" y="3835"/>
                    <a:pt x="577" y="3985"/>
                    <a:pt x="126" y="4085"/>
                  </a:cubicBezTo>
                  <a:cubicBezTo>
                    <a:pt x="51" y="4110"/>
                    <a:pt x="0" y="4160"/>
                    <a:pt x="0" y="4261"/>
                  </a:cubicBezTo>
                  <a:cubicBezTo>
                    <a:pt x="0" y="4336"/>
                    <a:pt x="76" y="4436"/>
                    <a:pt x="176" y="4436"/>
                  </a:cubicBezTo>
                  <a:cubicBezTo>
                    <a:pt x="3660" y="4612"/>
                    <a:pt x="7118" y="4937"/>
                    <a:pt x="10627" y="5163"/>
                  </a:cubicBezTo>
                  <a:cubicBezTo>
                    <a:pt x="12356" y="5288"/>
                    <a:pt x="14111" y="5389"/>
                    <a:pt x="15865" y="5464"/>
                  </a:cubicBezTo>
                  <a:cubicBezTo>
                    <a:pt x="17594" y="5539"/>
                    <a:pt x="19349" y="5514"/>
                    <a:pt x="21103" y="5539"/>
                  </a:cubicBezTo>
                  <a:cubicBezTo>
                    <a:pt x="21343" y="5542"/>
                    <a:pt x="21583" y="5544"/>
                    <a:pt x="21823" y="5544"/>
                  </a:cubicBezTo>
                  <a:cubicBezTo>
                    <a:pt x="23337" y="5544"/>
                    <a:pt x="24848" y="5482"/>
                    <a:pt x="26341" y="5439"/>
                  </a:cubicBezTo>
                  <a:cubicBezTo>
                    <a:pt x="28096" y="5363"/>
                    <a:pt x="29850" y="5313"/>
                    <a:pt x="31605" y="5113"/>
                  </a:cubicBezTo>
                  <a:cubicBezTo>
                    <a:pt x="33334" y="4937"/>
                    <a:pt x="35088" y="4662"/>
                    <a:pt x="36768" y="4160"/>
                  </a:cubicBezTo>
                  <a:cubicBezTo>
                    <a:pt x="37620" y="3885"/>
                    <a:pt x="38447" y="3584"/>
                    <a:pt x="39224" y="3133"/>
                  </a:cubicBezTo>
                  <a:cubicBezTo>
                    <a:pt x="39600" y="2907"/>
                    <a:pt x="39976" y="2632"/>
                    <a:pt x="40301" y="2331"/>
                  </a:cubicBezTo>
                  <a:cubicBezTo>
                    <a:pt x="40477" y="2155"/>
                    <a:pt x="40627" y="2005"/>
                    <a:pt x="40753" y="1805"/>
                  </a:cubicBezTo>
                  <a:cubicBezTo>
                    <a:pt x="40803" y="1704"/>
                    <a:pt x="40878" y="1629"/>
                    <a:pt x="40928" y="1504"/>
                  </a:cubicBezTo>
                  <a:lnTo>
                    <a:pt x="41003" y="1353"/>
                  </a:lnTo>
                  <a:lnTo>
                    <a:pt x="41053" y="1278"/>
                  </a:lnTo>
                  <a:lnTo>
                    <a:pt x="41078" y="1254"/>
                  </a:lnTo>
                  <a:lnTo>
                    <a:pt x="41078" y="1254"/>
                  </a:lnTo>
                  <a:cubicBezTo>
                    <a:pt x="41069" y="1262"/>
                    <a:pt x="41065" y="1266"/>
                    <a:pt x="41064" y="1266"/>
                  </a:cubicBezTo>
                  <a:cubicBezTo>
                    <a:pt x="41060" y="1266"/>
                    <a:pt x="41124" y="1180"/>
                    <a:pt x="41103" y="1078"/>
                  </a:cubicBezTo>
                  <a:cubicBezTo>
                    <a:pt x="41016" y="1067"/>
                    <a:pt x="40925" y="1056"/>
                    <a:pt x="40831" y="1045"/>
                  </a:cubicBezTo>
                  <a:lnTo>
                    <a:pt x="40831" y="1045"/>
                  </a:lnTo>
                  <a:cubicBezTo>
                    <a:pt x="40830" y="1047"/>
                    <a:pt x="40829" y="1050"/>
                    <a:pt x="40828" y="1053"/>
                  </a:cubicBezTo>
                  <a:lnTo>
                    <a:pt x="40818" y="1053"/>
                  </a:lnTo>
                  <a:cubicBezTo>
                    <a:pt x="40820" y="1049"/>
                    <a:pt x="40822" y="1047"/>
                    <a:pt x="40824" y="1045"/>
                  </a:cubicBezTo>
                  <a:lnTo>
                    <a:pt x="40824" y="1045"/>
                  </a:lnTo>
                  <a:cubicBezTo>
                    <a:pt x="40826" y="1045"/>
                    <a:pt x="40829" y="1045"/>
                    <a:pt x="40831" y="1045"/>
                  </a:cubicBezTo>
                  <a:lnTo>
                    <a:pt x="40831" y="1045"/>
                  </a:lnTo>
                  <a:cubicBezTo>
                    <a:pt x="40832" y="1041"/>
                    <a:pt x="40832" y="1039"/>
                    <a:pt x="40831" y="1039"/>
                  </a:cubicBezTo>
                  <a:lnTo>
                    <a:pt x="40831" y="1039"/>
                  </a:lnTo>
                  <a:cubicBezTo>
                    <a:pt x="40829" y="1039"/>
                    <a:pt x="40827" y="1041"/>
                    <a:pt x="40824" y="1045"/>
                  </a:cubicBezTo>
                  <a:lnTo>
                    <a:pt x="40824" y="1045"/>
                  </a:lnTo>
                  <a:cubicBezTo>
                    <a:pt x="40490" y="1008"/>
                    <a:pt x="40125" y="977"/>
                    <a:pt x="39775" y="977"/>
                  </a:cubicBezTo>
                  <a:lnTo>
                    <a:pt x="38597" y="1003"/>
                  </a:lnTo>
                  <a:lnTo>
                    <a:pt x="36266" y="1028"/>
                  </a:lnTo>
                  <a:lnTo>
                    <a:pt x="31605" y="1103"/>
                  </a:lnTo>
                  <a:cubicBezTo>
                    <a:pt x="29047" y="1144"/>
                    <a:pt x="26505" y="1185"/>
                    <a:pt x="23967" y="1185"/>
                  </a:cubicBezTo>
                  <a:cubicBezTo>
                    <a:pt x="23397" y="1185"/>
                    <a:pt x="22826" y="1183"/>
                    <a:pt x="22256" y="1178"/>
                  </a:cubicBezTo>
                  <a:cubicBezTo>
                    <a:pt x="21710" y="1174"/>
                    <a:pt x="21164" y="1172"/>
                    <a:pt x="20619" y="1172"/>
                  </a:cubicBezTo>
                  <a:cubicBezTo>
                    <a:pt x="19786" y="1172"/>
                    <a:pt x="18955" y="1175"/>
                    <a:pt x="18125" y="1175"/>
                  </a:cubicBezTo>
                  <a:cubicBezTo>
                    <a:pt x="16383" y="1175"/>
                    <a:pt x="14645" y="1162"/>
                    <a:pt x="12908" y="1078"/>
                  </a:cubicBezTo>
                  <a:cubicBezTo>
                    <a:pt x="9800" y="927"/>
                    <a:pt x="6717" y="551"/>
                    <a:pt x="36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16" name="Google Shape;2016;p50"/>
          <p:cNvGrpSpPr/>
          <p:nvPr/>
        </p:nvGrpSpPr>
        <p:grpSpPr>
          <a:xfrm flipH="1">
            <a:off x="1914291" y="2026962"/>
            <a:ext cx="5264531" cy="176025"/>
            <a:chOff x="4345425" y="2175475"/>
            <a:chExt cx="800750" cy="176025"/>
          </a:xfrm>
        </p:grpSpPr>
        <p:sp>
          <p:nvSpPr>
            <p:cNvPr id="2017" name="Google Shape;2017;p50"/>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50"/>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019" name="Google Shape;2019;p50"/>
          <p:cNvSpPr txBox="1">
            <a:spLocks noGrp="1"/>
          </p:cNvSpPr>
          <p:nvPr>
            <p:ph type="body" idx="1"/>
          </p:nvPr>
        </p:nvSpPr>
        <p:spPr>
          <a:xfrm>
            <a:off x="1730282" y="2334211"/>
            <a:ext cx="5607600" cy="6633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1400" dirty="0">
                <a:latin typeface="Itim" panose="020B0604020202020204" charset="-34"/>
                <a:cs typeface="Itim" panose="020B0604020202020204" charset="-34"/>
              </a:rPr>
              <a:t>Sarana penagihan pajak. Surat paksa diterbitkan karena jumlah pajak yang masih harus dibayar ternyata belum dibayar oleh Penanggung Pajak sesuai dengan jangka waktu yang telah ditetapkan.</a:t>
            </a:r>
            <a:endParaRPr sz="1400" dirty="0">
              <a:latin typeface="Itim" panose="020B0604020202020204" charset="-34"/>
              <a:cs typeface="Itim" panose="020B0604020202020204" charset="-34"/>
            </a:endParaRPr>
          </a:p>
        </p:txBody>
      </p:sp>
      <p:grpSp>
        <p:nvGrpSpPr>
          <p:cNvPr id="2020" name="Google Shape;2020;p50"/>
          <p:cNvGrpSpPr/>
          <p:nvPr/>
        </p:nvGrpSpPr>
        <p:grpSpPr>
          <a:xfrm rot="-1220272">
            <a:off x="1050380" y="3614997"/>
            <a:ext cx="427145" cy="632034"/>
            <a:chOff x="2320725" y="552300"/>
            <a:chExt cx="596450" cy="882550"/>
          </a:xfrm>
        </p:grpSpPr>
        <p:sp>
          <p:nvSpPr>
            <p:cNvPr id="2021" name="Google Shape;2021;p50"/>
            <p:cNvSpPr/>
            <p:nvPr/>
          </p:nvSpPr>
          <p:spPr>
            <a:xfrm>
              <a:off x="2745500" y="900325"/>
              <a:ext cx="30975" cy="188925"/>
            </a:xfrm>
            <a:custGeom>
              <a:avLst/>
              <a:gdLst/>
              <a:ahLst/>
              <a:cxnLst/>
              <a:rect l="l" t="t" r="r" b="b"/>
              <a:pathLst>
                <a:path w="1239" h="7557" extrusionOk="0">
                  <a:moveTo>
                    <a:pt x="777" y="1"/>
                  </a:moveTo>
                  <a:cubicBezTo>
                    <a:pt x="588" y="1"/>
                    <a:pt x="485" y="189"/>
                    <a:pt x="440" y="550"/>
                  </a:cubicBezTo>
                  <a:cubicBezTo>
                    <a:pt x="408" y="926"/>
                    <a:pt x="393" y="1177"/>
                    <a:pt x="377" y="1303"/>
                  </a:cubicBezTo>
                  <a:lnTo>
                    <a:pt x="1" y="4547"/>
                  </a:lnTo>
                  <a:cubicBezTo>
                    <a:pt x="32" y="5394"/>
                    <a:pt x="48" y="5879"/>
                    <a:pt x="63" y="6052"/>
                  </a:cubicBezTo>
                  <a:cubicBezTo>
                    <a:pt x="95" y="6616"/>
                    <a:pt x="251" y="7086"/>
                    <a:pt x="534" y="7463"/>
                  </a:cubicBezTo>
                  <a:cubicBezTo>
                    <a:pt x="612" y="7463"/>
                    <a:pt x="675" y="7510"/>
                    <a:pt x="753" y="7557"/>
                  </a:cubicBezTo>
                  <a:lnTo>
                    <a:pt x="878" y="7416"/>
                  </a:lnTo>
                  <a:lnTo>
                    <a:pt x="878" y="6961"/>
                  </a:lnTo>
                  <a:cubicBezTo>
                    <a:pt x="847" y="6914"/>
                    <a:pt x="831" y="6867"/>
                    <a:pt x="831" y="6836"/>
                  </a:cubicBezTo>
                  <a:cubicBezTo>
                    <a:pt x="831" y="6836"/>
                    <a:pt x="831" y="6820"/>
                    <a:pt x="831" y="6804"/>
                  </a:cubicBezTo>
                  <a:cubicBezTo>
                    <a:pt x="831" y="6679"/>
                    <a:pt x="816" y="6334"/>
                    <a:pt x="769" y="5770"/>
                  </a:cubicBezTo>
                  <a:cubicBezTo>
                    <a:pt x="753" y="5331"/>
                    <a:pt x="737" y="5002"/>
                    <a:pt x="722" y="4751"/>
                  </a:cubicBezTo>
                  <a:lnTo>
                    <a:pt x="1239" y="832"/>
                  </a:lnTo>
                  <a:cubicBezTo>
                    <a:pt x="1145" y="488"/>
                    <a:pt x="1082" y="252"/>
                    <a:pt x="1020" y="111"/>
                  </a:cubicBezTo>
                  <a:cubicBezTo>
                    <a:pt x="941" y="33"/>
                    <a:pt x="878" y="2"/>
                    <a:pt x="800" y="2"/>
                  </a:cubicBezTo>
                  <a:cubicBezTo>
                    <a:pt x="792" y="1"/>
                    <a:pt x="785" y="1"/>
                    <a:pt x="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50"/>
            <p:cNvSpPr/>
            <p:nvPr/>
          </p:nvSpPr>
          <p:spPr>
            <a:xfrm>
              <a:off x="2531150" y="912900"/>
              <a:ext cx="136400" cy="211225"/>
            </a:xfrm>
            <a:custGeom>
              <a:avLst/>
              <a:gdLst/>
              <a:ahLst/>
              <a:cxnLst/>
              <a:rect l="l" t="t" r="r" b="b"/>
              <a:pathLst>
                <a:path w="5456" h="8449" extrusionOk="0">
                  <a:moveTo>
                    <a:pt x="3841" y="0"/>
                  </a:moveTo>
                  <a:cubicBezTo>
                    <a:pt x="3496" y="0"/>
                    <a:pt x="3057" y="94"/>
                    <a:pt x="2556" y="298"/>
                  </a:cubicBezTo>
                  <a:lnTo>
                    <a:pt x="1255" y="815"/>
                  </a:lnTo>
                  <a:cubicBezTo>
                    <a:pt x="926" y="1003"/>
                    <a:pt x="675" y="1176"/>
                    <a:pt x="518" y="1301"/>
                  </a:cubicBezTo>
                  <a:cubicBezTo>
                    <a:pt x="346" y="1380"/>
                    <a:pt x="236" y="1442"/>
                    <a:pt x="189" y="1474"/>
                  </a:cubicBezTo>
                  <a:cubicBezTo>
                    <a:pt x="64" y="1552"/>
                    <a:pt x="1" y="1646"/>
                    <a:pt x="1" y="1787"/>
                  </a:cubicBezTo>
                  <a:cubicBezTo>
                    <a:pt x="1" y="1865"/>
                    <a:pt x="48" y="1975"/>
                    <a:pt x="158" y="2101"/>
                  </a:cubicBezTo>
                  <a:cubicBezTo>
                    <a:pt x="267" y="2242"/>
                    <a:pt x="346" y="2304"/>
                    <a:pt x="424" y="2304"/>
                  </a:cubicBezTo>
                  <a:cubicBezTo>
                    <a:pt x="440" y="2304"/>
                    <a:pt x="471" y="2304"/>
                    <a:pt x="471" y="2289"/>
                  </a:cubicBezTo>
                  <a:cubicBezTo>
                    <a:pt x="738" y="2132"/>
                    <a:pt x="926" y="2022"/>
                    <a:pt x="1020" y="1975"/>
                  </a:cubicBezTo>
                  <a:cubicBezTo>
                    <a:pt x="1412" y="1724"/>
                    <a:pt x="1647" y="1583"/>
                    <a:pt x="1709" y="1552"/>
                  </a:cubicBezTo>
                  <a:cubicBezTo>
                    <a:pt x="2869" y="1082"/>
                    <a:pt x="3606" y="862"/>
                    <a:pt x="3888" y="862"/>
                  </a:cubicBezTo>
                  <a:cubicBezTo>
                    <a:pt x="4013" y="862"/>
                    <a:pt x="4123" y="909"/>
                    <a:pt x="4217" y="988"/>
                  </a:cubicBezTo>
                  <a:cubicBezTo>
                    <a:pt x="4311" y="1082"/>
                    <a:pt x="4358" y="1191"/>
                    <a:pt x="4358" y="1333"/>
                  </a:cubicBezTo>
                  <a:cubicBezTo>
                    <a:pt x="4358" y="1615"/>
                    <a:pt x="4233" y="2069"/>
                    <a:pt x="3998" y="2696"/>
                  </a:cubicBezTo>
                  <a:cubicBezTo>
                    <a:pt x="3606" y="3386"/>
                    <a:pt x="3277" y="3919"/>
                    <a:pt x="2995" y="4279"/>
                  </a:cubicBezTo>
                  <a:cubicBezTo>
                    <a:pt x="2916" y="4342"/>
                    <a:pt x="2854" y="4405"/>
                    <a:pt x="2791" y="4436"/>
                  </a:cubicBezTo>
                  <a:lnTo>
                    <a:pt x="2430" y="4985"/>
                  </a:lnTo>
                  <a:cubicBezTo>
                    <a:pt x="2007" y="5486"/>
                    <a:pt x="1725" y="5831"/>
                    <a:pt x="1584" y="6003"/>
                  </a:cubicBezTo>
                  <a:cubicBezTo>
                    <a:pt x="1223" y="6427"/>
                    <a:pt x="706" y="6960"/>
                    <a:pt x="48" y="7602"/>
                  </a:cubicBezTo>
                  <a:cubicBezTo>
                    <a:pt x="32" y="7618"/>
                    <a:pt x="32" y="7665"/>
                    <a:pt x="32" y="7696"/>
                  </a:cubicBezTo>
                  <a:lnTo>
                    <a:pt x="64" y="7869"/>
                  </a:lnTo>
                  <a:cubicBezTo>
                    <a:pt x="79" y="7947"/>
                    <a:pt x="95" y="7994"/>
                    <a:pt x="95" y="8025"/>
                  </a:cubicBezTo>
                  <a:cubicBezTo>
                    <a:pt x="95" y="8041"/>
                    <a:pt x="95" y="8057"/>
                    <a:pt x="79" y="8072"/>
                  </a:cubicBezTo>
                  <a:cubicBezTo>
                    <a:pt x="189" y="8182"/>
                    <a:pt x="236" y="8261"/>
                    <a:pt x="236" y="8339"/>
                  </a:cubicBezTo>
                  <a:cubicBezTo>
                    <a:pt x="314" y="8402"/>
                    <a:pt x="408" y="8449"/>
                    <a:pt x="487" y="8449"/>
                  </a:cubicBezTo>
                  <a:lnTo>
                    <a:pt x="785" y="8417"/>
                  </a:lnTo>
                  <a:cubicBezTo>
                    <a:pt x="988" y="8386"/>
                    <a:pt x="1114" y="8386"/>
                    <a:pt x="1145" y="8386"/>
                  </a:cubicBezTo>
                  <a:cubicBezTo>
                    <a:pt x="1584" y="8386"/>
                    <a:pt x="2054" y="8339"/>
                    <a:pt x="2571" y="8245"/>
                  </a:cubicBezTo>
                  <a:cubicBezTo>
                    <a:pt x="2963" y="8167"/>
                    <a:pt x="3198" y="8104"/>
                    <a:pt x="3277" y="8088"/>
                  </a:cubicBezTo>
                  <a:cubicBezTo>
                    <a:pt x="3575" y="7931"/>
                    <a:pt x="4076" y="7837"/>
                    <a:pt x="4813" y="7775"/>
                  </a:cubicBezTo>
                  <a:cubicBezTo>
                    <a:pt x="4750" y="7775"/>
                    <a:pt x="4719" y="7775"/>
                    <a:pt x="4687" y="7759"/>
                  </a:cubicBezTo>
                  <a:lnTo>
                    <a:pt x="5126" y="7634"/>
                  </a:lnTo>
                  <a:cubicBezTo>
                    <a:pt x="5346" y="7571"/>
                    <a:pt x="5456" y="7461"/>
                    <a:pt x="5456" y="7273"/>
                  </a:cubicBezTo>
                  <a:cubicBezTo>
                    <a:pt x="5456" y="7242"/>
                    <a:pt x="5440" y="7210"/>
                    <a:pt x="5377" y="7163"/>
                  </a:cubicBezTo>
                  <a:cubicBezTo>
                    <a:pt x="5346" y="7163"/>
                    <a:pt x="5267" y="7148"/>
                    <a:pt x="5158" y="7116"/>
                  </a:cubicBezTo>
                  <a:lnTo>
                    <a:pt x="4985" y="7069"/>
                  </a:lnTo>
                  <a:cubicBezTo>
                    <a:pt x="4123" y="7069"/>
                    <a:pt x="3308" y="7132"/>
                    <a:pt x="2540" y="7273"/>
                  </a:cubicBezTo>
                  <a:cubicBezTo>
                    <a:pt x="2430" y="7289"/>
                    <a:pt x="2274" y="7336"/>
                    <a:pt x="2070" y="7414"/>
                  </a:cubicBezTo>
                  <a:cubicBezTo>
                    <a:pt x="1913" y="7461"/>
                    <a:pt x="1803" y="7508"/>
                    <a:pt x="1741" y="7508"/>
                  </a:cubicBezTo>
                  <a:cubicBezTo>
                    <a:pt x="1615" y="7508"/>
                    <a:pt x="1506" y="7477"/>
                    <a:pt x="1427" y="7383"/>
                  </a:cubicBezTo>
                  <a:cubicBezTo>
                    <a:pt x="1506" y="7304"/>
                    <a:pt x="1553" y="7257"/>
                    <a:pt x="1584" y="7242"/>
                  </a:cubicBezTo>
                  <a:cubicBezTo>
                    <a:pt x="1600" y="7148"/>
                    <a:pt x="1600" y="7085"/>
                    <a:pt x="1600" y="7038"/>
                  </a:cubicBezTo>
                  <a:cubicBezTo>
                    <a:pt x="2697" y="5737"/>
                    <a:pt x="3261" y="5063"/>
                    <a:pt x="3324" y="4985"/>
                  </a:cubicBezTo>
                  <a:cubicBezTo>
                    <a:pt x="3700" y="4514"/>
                    <a:pt x="3982" y="4107"/>
                    <a:pt x="4186" y="3762"/>
                  </a:cubicBezTo>
                  <a:cubicBezTo>
                    <a:pt x="4249" y="3621"/>
                    <a:pt x="4296" y="3496"/>
                    <a:pt x="4327" y="3417"/>
                  </a:cubicBezTo>
                  <a:cubicBezTo>
                    <a:pt x="4499" y="3198"/>
                    <a:pt x="4656" y="2884"/>
                    <a:pt x="4813" y="2492"/>
                  </a:cubicBezTo>
                  <a:cubicBezTo>
                    <a:pt x="4954" y="2085"/>
                    <a:pt x="5032" y="1740"/>
                    <a:pt x="5032" y="1458"/>
                  </a:cubicBezTo>
                  <a:cubicBezTo>
                    <a:pt x="5032" y="1348"/>
                    <a:pt x="5001" y="1270"/>
                    <a:pt x="4954" y="1223"/>
                  </a:cubicBezTo>
                  <a:cubicBezTo>
                    <a:pt x="4970" y="1160"/>
                    <a:pt x="4985" y="1113"/>
                    <a:pt x="5017" y="1082"/>
                  </a:cubicBezTo>
                  <a:cubicBezTo>
                    <a:pt x="4970" y="643"/>
                    <a:pt x="4687" y="298"/>
                    <a:pt x="4155" y="16"/>
                  </a:cubicBezTo>
                  <a:cubicBezTo>
                    <a:pt x="4139" y="16"/>
                    <a:pt x="4029" y="0"/>
                    <a:pt x="3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50"/>
            <p:cNvSpPr/>
            <p:nvPr/>
          </p:nvSpPr>
          <p:spPr>
            <a:xfrm>
              <a:off x="2335625" y="892900"/>
              <a:ext cx="141100" cy="9425"/>
            </a:xfrm>
            <a:custGeom>
              <a:avLst/>
              <a:gdLst/>
              <a:ahLst/>
              <a:cxnLst/>
              <a:rect l="l" t="t" r="r" b="b"/>
              <a:pathLst>
                <a:path w="5644" h="377" extrusionOk="0">
                  <a:moveTo>
                    <a:pt x="0" y="377"/>
                  </a:moveTo>
                  <a:cubicBezTo>
                    <a:pt x="1881" y="252"/>
                    <a:pt x="3762" y="126"/>
                    <a:pt x="5643" y="1"/>
                  </a:cubicBez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50"/>
            <p:cNvSpPr/>
            <p:nvPr/>
          </p:nvSpPr>
          <p:spPr>
            <a:xfrm>
              <a:off x="2415175" y="1131550"/>
              <a:ext cx="502000" cy="66250"/>
            </a:xfrm>
            <a:custGeom>
              <a:avLst/>
              <a:gdLst/>
              <a:ahLst/>
              <a:cxnLst/>
              <a:rect l="l" t="t" r="r" b="b"/>
              <a:pathLst>
                <a:path w="20080" h="2650" extrusionOk="0">
                  <a:moveTo>
                    <a:pt x="19954" y="0"/>
                  </a:moveTo>
                  <a:lnTo>
                    <a:pt x="19954" y="0"/>
                  </a:lnTo>
                  <a:cubicBezTo>
                    <a:pt x="13261" y="533"/>
                    <a:pt x="6599" y="1411"/>
                    <a:pt x="0" y="2649"/>
                  </a:cubicBezTo>
                  <a:lnTo>
                    <a:pt x="20079" y="565"/>
                  </a:lnTo>
                  <a:cubicBezTo>
                    <a:pt x="19954" y="408"/>
                    <a:pt x="19922" y="204"/>
                    <a:pt x="199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50"/>
            <p:cNvSpPr/>
            <p:nvPr/>
          </p:nvSpPr>
          <p:spPr>
            <a:xfrm>
              <a:off x="2320725" y="881925"/>
              <a:ext cx="152475" cy="26300"/>
            </a:xfrm>
            <a:custGeom>
              <a:avLst/>
              <a:gdLst/>
              <a:ahLst/>
              <a:cxnLst/>
              <a:rect l="l" t="t" r="r" b="b"/>
              <a:pathLst>
                <a:path w="6099" h="1052" extrusionOk="0">
                  <a:moveTo>
                    <a:pt x="4874" y="1"/>
                  </a:moveTo>
                  <a:cubicBezTo>
                    <a:pt x="4461" y="1"/>
                    <a:pt x="4035" y="63"/>
                    <a:pt x="3622" y="79"/>
                  </a:cubicBezTo>
                  <a:cubicBezTo>
                    <a:pt x="2587" y="126"/>
                    <a:pt x="1553" y="189"/>
                    <a:pt x="534" y="236"/>
                  </a:cubicBezTo>
                  <a:cubicBezTo>
                    <a:pt x="6" y="252"/>
                    <a:pt x="1" y="1051"/>
                    <a:pt x="503" y="1051"/>
                  </a:cubicBezTo>
                  <a:cubicBezTo>
                    <a:pt x="508" y="1051"/>
                    <a:pt x="513" y="1051"/>
                    <a:pt x="518" y="1051"/>
                  </a:cubicBezTo>
                  <a:cubicBezTo>
                    <a:pt x="1553" y="1004"/>
                    <a:pt x="2587" y="973"/>
                    <a:pt x="3622" y="926"/>
                  </a:cubicBezTo>
                  <a:cubicBezTo>
                    <a:pt x="3722" y="922"/>
                    <a:pt x="3824" y="920"/>
                    <a:pt x="3928" y="920"/>
                  </a:cubicBezTo>
                  <a:cubicBezTo>
                    <a:pt x="4076" y="920"/>
                    <a:pt x="4226" y="923"/>
                    <a:pt x="4376" y="923"/>
                  </a:cubicBezTo>
                  <a:cubicBezTo>
                    <a:pt x="4941" y="923"/>
                    <a:pt x="5509" y="889"/>
                    <a:pt x="5973" y="565"/>
                  </a:cubicBezTo>
                  <a:cubicBezTo>
                    <a:pt x="6082" y="487"/>
                    <a:pt x="6098" y="330"/>
                    <a:pt x="5973" y="252"/>
                  </a:cubicBezTo>
                  <a:cubicBezTo>
                    <a:pt x="5632" y="55"/>
                    <a:pt x="5259" y="1"/>
                    <a:pt x="48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50"/>
            <p:cNvSpPr/>
            <p:nvPr/>
          </p:nvSpPr>
          <p:spPr>
            <a:xfrm>
              <a:off x="2495325" y="572200"/>
              <a:ext cx="139700" cy="211600"/>
            </a:xfrm>
            <a:custGeom>
              <a:avLst/>
              <a:gdLst/>
              <a:ahLst/>
              <a:cxnLst/>
              <a:rect l="l" t="t" r="r" b="b"/>
              <a:pathLst>
                <a:path w="5588" h="8464" extrusionOk="0">
                  <a:moveTo>
                    <a:pt x="3411" y="0"/>
                  </a:moveTo>
                  <a:cubicBezTo>
                    <a:pt x="3313" y="0"/>
                    <a:pt x="3221" y="44"/>
                    <a:pt x="3174" y="148"/>
                  </a:cubicBezTo>
                  <a:cubicBezTo>
                    <a:pt x="2077" y="2468"/>
                    <a:pt x="1105" y="4866"/>
                    <a:pt x="102" y="7217"/>
                  </a:cubicBezTo>
                  <a:cubicBezTo>
                    <a:pt x="0" y="7458"/>
                    <a:pt x="165" y="7760"/>
                    <a:pt x="405" y="7760"/>
                  </a:cubicBezTo>
                  <a:cubicBezTo>
                    <a:pt x="462" y="7760"/>
                    <a:pt x="524" y="7743"/>
                    <a:pt x="587" y="7703"/>
                  </a:cubicBezTo>
                  <a:cubicBezTo>
                    <a:pt x="1779" y="6951"/>
                    <a:pt x="3048" y="6418"/>
                    <a:pt x="4396" y="6089"/>
                  </a:cubicBezTo>
                  <a:lnTo>
                    <a:pt x="4396" y="6089"/>
                  </a:lnTo>
                  <a:cubicBezTo>
                    <a:pt x="4365" y="6747"/>
                    <a:pt x="4334" y="7405"/>
                    <a:pt x="4255" y="8048"/>
                  </a:cubicBezTo>
                  <a:cubicBezTo>
                    <a:pt x="4229" y="8313"/>
                    <a:pt x="4470" y="8463"/>
                    <a:pt x="4701" y="8463"/>
                  </a:cubicBezTo>
                  <a:cubicBezTo>
                    <a:pt x="4880" y="8463"/>
                    <a:pt x="5052" y="8372"/>
                    <a:pt x="5086" y="8174"/>
                  </a:cubicBezTo>
                  <a:cubicBezTo>
                    <a:pt x="5368" y="6543"/>
                    <a:pt x="5588" y="4615"/>
                    <a:pt x="5243" y="2985"/>
                  </a:cubicBezTo>
                  <a:cubicBezTo>
                    <a:pt x="5211" y="2858"/>
                    <a:pt x="5086" y="2791"/>
                    <a:pt x="4963" y="2791"/>
                  </a:cubicBezTo>
                  <a:cubicBezTo>
                    <a:pt x="4843" y="2791"/>
                    <a:pt x="4725" y="2854"/>
                    <a:pt x="4694" y="2985"/>
                  </a:cubicBezTo>
                  <a:cubicBezTo>
                    <a:pt x="4569" y="3722"/>
                    <a:pt x="4506" y="4490"/>
                    <a:pt x="4459" y="5258"/>
                  </a:cubicBezTo>
                  <a:cubicBezTo>
                    <a:pt x="3283" y="5540"/>
                    <a:pt x="2202" y="5948"/>
                    <a:pt x="1167" y="6512"/>
                  </a:cubicBezTo>
                  <a:cubicBezTo>
                    <a:pt x="2045" y="4490"/>
                    <a:pt x="2939" y="2452"/>
                    <a:pt x="3738" y="383"/>
                  </a:cubicBezTo>
                  <a:cubicBezTo>
                    <a:pt x="3822" y="174"/>
                    <a:pt x="3606" y="0"/>
                    <a:pt x="34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50"/>
            <p:cNvSpPr/>
            <p:nvPr/>
          </p:nvSpPr>
          <p:spPr>
            <a:xfrm>
              <a:off x="2674750" y="552300"/>
              <a:ext cx="109575" cy="207300"/>
            </a:xfrm>
            <a:custGeom>
              <a:avLst/>
              <a:gdLst/>
              <a:ahLst/>
              <a:cxnLst/>
              <a:rect l="l" t="t" r="r" b="b"/>
              <a:pathLst>
                <a:path w="4383" h="8292" extrusionOk="0">
                  <a:moveTo>
                    <a:pt x="1242" y="1"/>
                  </a:moveTo>
                  <a:cubicBezTo>
                    <a:pt x="1148" y="1"/>
                    <a:pt x="1049" y="52"/>
                    <a:pt x="1012" y="161"/>
                  </a:cubicBezTo>
                  <a:cubicBezTo>
                    <a:pt x="386" y="1994"/>
                    <a:pt x="197" y="4048"/>
                    <a:pt x="25" y="5991"/>
                  </a:cubicBezTo>
                  <a:cubicBezTo>
                    <a:pt x="1" y="6220"/>
                    <a:pt x="217" y="6384"/>
                    <a:pt x="432" y="6384"/>
                  </a:cubicBezTo>
                  <a:cubicBezTo>
                    <a:pt x="497" y="6384"/>
                    <a:pt x="562" y="6369"/>
                    <a:pt x="621" y="6336"/>
                  </a:cubicBezTo>
                  <a:cubicBezTo>
                    <a:pt x="1436" y="5835"/>
                    <a:pt x="2235" y="5600"/>
                    <a:pt x="3129" y="5411"/>
                  </a:cubicBezTo>
                  <a:lnTo>
                    <a:pt x="3129" y="5411"/>
                  </a:lnTo>
                  <a:cubicBezTo>
                    <a:pt x="3129" y="6227"/>
                    <a:pt x="3144" y="7026"/>
                    <a:pt x="3113" y="7810"/>
                  </a:cubicBezTo>
                  <a:cubicBezTo>
                    <a:pt x="3105" y="8131"/>
                    <a:pt x="3352" y="8292"/>
                    <a:pt x="3605" y="8292"/>
                  </a:cubicBezTo>
                  <a:cubicBezTo>
                    <a:pt x="3857" y="8292"/>
                    <a:pt x="4116" y="8131"/>
                    <a:pt x="4132" y="7810"/>
                  </a:cubicBezTo>
                  <a:cubicBezTo>
                    <a:pt x="4241" y="5678"/>
                    <a:pt x="4382" y="3295"/>
                    <a:pt x="3787" y="1226"/>
                  </a:cubicBezTo>
                  <a:cubicBezTo>
                    <a:pt x="3762" y="1137"/>
                    <a:pt x="3670" y="1085"/>
                    <a:pt x="3582" y="1085"/>
                  </a:cubicBezTo>
                  <a:cubicBezTo>
                    <a:pt x="3502" y="1085"/>
                    <a:pt x="3426" y="1129"/>
                    <a:pt x="3411" y="1226"/>
                  </a:cubicBezTo>
                  <a:cubicBezTo>
                    <a:pt x="3207" y="2324"/>
                    <a:pt x="3160" y="3452"/>
                    <a:pt x="3144" y="4596"/>
                  </a:cubicBezTo>
                  <a:cubicBezTo>
                    <a:pt x="2345" y="4675"/>
                    <a:pt x="1577" y="4926"/>
                    <a:pt x="871" y="5286"/>
                  </a:cubicBezTo>
                  <a:cubicBezTo>
                    <a:pt x="1044" y="3593"/>
                    <a:pt x="1342" y="1916"/>
                    <a:pt x="1451" y="208"/>
                  </a:cubicBezTo>
                  <a:cubicBezTo>
                    <a:pt x="1460" y="72"/>
                    <a:pt x="1354" y="1"/>
                    <a:pt x="12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50"/>
            <p:cNvSpPr/>
            <p:nvPr/>
          </p:nvSpPr>
          <p:spPr>
            <a:xfrm>
              <a:off x="2718875" y="1212200"/>
              <a:ext cx="138725" cy="181675"/>
            </a:xfrm>
            <a:custGeom>
              <a:avLst/>
              <a:gdLst/>
              <a:ahLst/>
              <a:cxnLst/>
              <a:rect l="l" t="t" r="r" b="b"/>
              <a:pathLst>
                <a:path w="5549" h="7267" extrusionOk="0">
                  <a:moveTo>
                    <a:pt x="4360" y="1"/>
                  </a:moveTo>
                  <a:cubicBezTo>
                    <a:pt x="4344" y="1"/>
                    <a:pt x="4327" y="1"/>
                    <a:pt x="4310" y="3"/>
                  </a:cubicBezTo>
                  <a:cubicBezTo>
                    <a:pt x="2931" y="223"/>
                    <a:pt x="1583" y="599"/>
                    <a:pt x="298" y="1148"/>
                  </a:cubicBezTo>
                  <a:cubicBezTo>
                    <a:pt x="0" y="1275"/>
                    <a:pt x="151" y="1761"/>
                    <a:pt x="437" y="1761"/>
                  </a:cubicBezTo>
                  <a:cubicBezTo>
                    <a:pt x="467" y="1761"/>
                    <a:pt x="500" y="1755"/>
                    <a:pt x="533" y="1743"/>
                  </a:cubicBezTo>
                  <a:cubicBezTo>
                    <a:pt x="1630" y="1367"/>
                    <a:pt x="2712" y="1038"/>
                    <a:pt x="3824" y="771"/>
                  </a:cubicBezTo>
                  <a:lnTo>
                    <a:pt x="3824" y="771"/>
                  </a:lnTo>
                  <a:cubicBezTo>
                    <a:pt x="3182" y="2010"/>
                    <a:pt x="2241" y="3013"/>
                    <a:pt x="1019" y="3781"/>
                  </a:cubicBezTo>
                  <a:cubicBezTo>
                    <a:pt x="803" y="3919"/>
                    <a:pt x="860" y="4330"/>
                    <a:pt x="1159" y="4330"/>
                  </a:cubicBezTo>
                  <a:cubicBezTo>
                    <a:pt x="1164" y="4330"/>
                    <a:pt x="1170" y="4330"/>
                    <a:pt x="1175" y="4329"/>
                  </a:cubicBezTo>
                  <a:cubicBezTo>
                    <a:pt x="1630" y="4298"/>
                    <a:pt x="2053" y="4220"/>
                    <a:pt x="2508" y="4157"/>
                  </a:cubicBezTo>
                  <a:cubicBezTo>
                    <a:pt x="2682" y="4132"/>
                    <a:pt x="2995" y="4096"/>
                    <a:pt x="3332" y="4096"/>
                  </a:cubicBezTo>
                  <a:cubicBezTo>
                    <a:pt x="4240" y="4096"/>
                    <a:pt x="5330" y="4355"/>
                    <a:pt x="4404" y="5772"/>
                  </a:cubicBezTo>
                  <a:cubicBezTo>
                    <a:pt x="3824" y="6681"/>
                    <a:pt x="1928" y="6430"/>
                    <a:pt x="987" y="6555"/>
                  </a:cubicBezTo>
                  <a:cubicBezTo>
                    <a:pt x="556" y="6615"/>
                    <a:pt x="689" y="7267"/>
                    <a:pt x="1105" y="7267"/>
                  </a:cubicBezTo>
                  <a:cubicBezTo>
                    <a:pt x="1128" y="7267"/>
                    <a:pt x="1151" y="7265"/>
                    <a:pt x="1175" y="7261"/>
                  </a:cubicBezTo>
                  <a:cubicBezTo>
                    <a:pt x="2539" y="7057"/>
                    <a:pt x="5549" y="7198"/>
                    <a:pt x="5407" y="5003"/>
                  </a:cubicBezTo>
                  <a:cubicBezTo>
                    <a:pt x="5328" y="3816"/>
                    <a:pt x="4400" y="3544"/>
                    <a:pt x="3381" y="3544"/>
                  </a:cubicBezTo>
                  <a:cubicBezTo>
                    <a:pt x="3000" y="3544"/>
                    <a:pt x="2608" y="3582"/>
                    <a:pt x="2241" y="3624"/>
                  </a:cubicBezTo>
                  <a:cubicBezTo>
                    <a:pt x="3291" y="2778"/>
                    <a:pt x="4091" y="1743"/>
                    <a:pt x="4671" y="474"/>
                  </a:cubicBezTo>
                  <a:cubicBezTo>
                    <a:pt x="4774" y="223"/>
                    <a:pt x="4614" y="1"/>
                    <a:pt x="43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50"/>
            <p:cNvSpPr/>
            <p:nvPr/>
          </p:nvSpPr>
          <p:spPr>
            <a:xfrm>
              <a:off x="2533125" y="1252725"/>
              <a:ext cx="174775" cy="182125"/>
            </a:xfrm>
            <a:custGeom>
              <a:avLst/>
              <a:gdLst/>
              <a:ahLst/>
              <a:cxnLst/>
              <a:rect l="l" t="t" r="r" b="b"/>
              <a:pathLst>
                <a:path w="6991" h="7285" extrusionOk="0">
                  <a:moveTo>
                    <a:pt x="2473" y="1"/>
                  </a:moveTo>
                  <a:cubicBezTo>
                    <a:pt x="2166" y="1"/>
                    <a:pt x="1847" y="83"/>
                    <a:pt x="1568" y="216"/>
                  </a:cubicBezTo>
                  <a:cubicBezTo>
                    <a:pt x="643" y="655"/>
                    <a:pt x="157" y="1517"/>
                    <a:pt x="32" y="2489"/>
                  </a:cubicBezTo>
                  <a:cubicBezTo>
                    <a:pt x="0" y="2751"/>
                    <a:pt x="215" y="2880"/>
                    <a:pt x="430" y="2880"/>
                  </a:cubicBezTo>
                  <a:cubicBezTo>
                    <a:pt x="537" y="2880"/>
                    <a:pt x="644" y="2849"/>
                    <a:pt x="721" y="2787"/>
                  </a:cubicBezTo>
                  <a:cubicBezTo>
                    <a:pt x="1380" y="2254"/>
                    <a:pt x="1897" y="1643"/>
                    <a:pt x="2163" y="875"/>
                  </a:cubicBezTo>
                  <a:lnTo>
                    <a:pt x="2210" y="875"/>
                  </a:lnTo>
                  <a:cubicBezTo>
                    <a:pt x="2696" y="906"/>
                    <a:pt x="2900" y="1564"/>
                    <a:pt x="2931" y="1909"/>
                  </a:cubicBezTo>
                  <a:cubicBezTo>
                    <a:pt x="2963" y="2348"/>
                    <a:pt x="2728" y="2897"/>
                    <a:pt x="2571" y="3288"/>
                  </a:cubicBezTo>
                  <a:cubicBezTo>
                    <a:pt x="2085" y="4511"/>
                    <a:pt x="1238" y="5546"/>
                    <a:pt x="408" y="6549"/>
                  </a:cubicBezTo>
                  <a:cubicBezTo>
                    <a:pt x="130" y="6866"/>
                    <a:pt x="366" y="7284"/>
                    <a:pt x="720" y="7284"/>
                  </a:cubicBezTo>
                  <a:cubicBezTo>
                    <a:pt x="785" y="7284"/>
                    <a:pt x="854" y="7270"/>
                    <a:pt x="925" y="7238"/>
                  </a:cubicBezTo>
                  <a:cubicBezTo>
                    <a:pt x="2649" y="6423"/>
                    <a:pt x="4436" y="5906"/>
                    <a:pt x="6333" y="5718"/>
                  </a:cubicBezTo>
                  <a:cubicBezTo>
                    <a:pt x="6991" y="5658"/>
                    <a:pt x="6907" y="4771"/>
                    <a:pt x="6299" y="4771"/>
                  </a:cubicBezTo>
                  <a:cubicBezTo>
                    <a:pt x="6270" y="4771"/>
                    <a:pt x="6239" y="4773"/>
                    <a:pt x="6207" y="4777"/>
                  </a:cubicBezTo>
                  <a:cubicBezTo>
                    <a:pt x="4797" y="4966"/>
                    <a:pt x="3433" y="5310"/>
                    <a:pt x="2101" y="5796"/>
                  </a:cubicBezTo>
                  <a:cubicBezTo>
                    <a:pt x="2602" y="5122"/>
                    <a:pt x="3041" y="4433"/>
                    <a:pt x="3355" y="3665"/>
                  </a:cubicBezTo>
                  <a:cubicBezTo>
                    <a:pt x="3684" y="2818"/>
                    <a:pt x="4076" y="1486"/>
                    <a:pt x="3590" y="624"/>
                  </a:cubicBezTo>
                  <a:cubicBezTo>
                    <a:pt x="3347" y="177"/>
                    <a:pt x="2923" y="1"/>
                    <a:pt x="24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30" name="Google Shape;2030;p50"/>
          <p:cNvGrpSpPr/>
          <p:nvPr/>
        </p:nvGrpSpPr>
        <p:grpSpPr>
          <a:xfrm rot="697126">
            <a:off x="8221312" y="-564115"/>
            <a:ext cx="1305393" cy="1346461"/>
            <a:chOff x="1492000" y="427450"/>
            <a:chExt cx="1188000" cy="1225375"/>
          </a:xfrm>
        </p:grpSpPr>
        <p:sp>
          <p:nvSpPr>
            <p:cNvPr id="2031" name="Google Shape;2031;p50"/>
            <p:cNvSpPr/>
            <p:nvPr/>
          </p:nvSpPr>
          <p:spPr>
            <a:xfrm>
              <a:off x="1492000" y="427450"/>
              <a:ext cx="1188000" cy="1225375"/>
            </a:xfrm>
            <a:custGeom>
              <a:avLst/>
              <a:gdLst/>
              <a:ahLst/>
              <a:cxnLst/>
              <a:rect l="l" t="t" r="r" b="b"/>
              <a:pathLst>
                <a:path w="47520" h="49015" extrusionOk="0">
                  <a:moveTo>
                    <a:pt x="44863" y="698"/>
                  </a:moveTo>
                  <a:lnTo>
                    <a:pt x="44863" y="698"/>
                  </a:lnTo>
                  <a:cubicBezTo>
                    <a:pt x="45260" y="745"/>
                    <a:pt x="45657" y="763"/>
                    <a:pt x="46048" y="763"/>
                  </a:cubicBezTo>
                  <a:cubicBezTo>
                    <a:pt x="46274" y="763"/>
                    <a:pt x="46497" y="757"/>
                    <a:pt x="46717" y="748"/>
                  </a:cubicBezTo>
                  <a:lnTo>
                    <a:pt x="46717" y="748"/>
                  </a:lnTo>
                  <a:cubicBezTo>
                    <a:pt x="46667" y="8567"/>
                    <a:pt x="46617" y="16387"/>
                    <a:pt x="46642" y="24207"/>
                  </a:cubicBezTo>
                  <a:cubicBezTo>
                    <a:pt x="46667" y="32076"/>
                    <a:pt x="46366" y="40046"/>
                    <a:pt x="46868" y="47891"/>
                  </a:cubicBezTo>
                  <a:cubicBezTo>
                    <a:pt x="46818" y="47891"/>
                    <a:pt x="46792" y="47866"/>
                    <a:pt x="46767" y="47866"/>
                  </a:cubicBezTo>
                  <a:cubicBezTo>
                    <a:pt x="39987" y="48053"/>
                    <a:pt x="33211" y="48100"/>
                    <a:pt x="26436" y="48100"/>
                  </a:cubicBezTo>
                  <a:cubicBezTo>
                    <a:pt x="19684" y="48100"/>
                    <a:pt x="12934" y="48054"/>
                    <a:pt x="6180" y="48054"/>
                  </a:cubicBezTo>
                  <a:cubicBezTo>
                    <a:pt x="4304" y="48054"/>
                    <a:pt x="2428" y="48057"/>
                    <a:pt x="552" y="48066"/>
                  </a:cubicBezTo>
                  <a:cubicBezTo>
                    <a:pt x="802" y="38116"/>
                    <a:pt x="1203" y="28066"/>
                    <a:pt x="1203" y="18066"/>
                  </a:cubicBezTo>
                  <a:cubicBezTo>
                    <a:pt x="1203" y="12452"/>
                    <a:pt x="1078" y="6863"/>
                    <a:pt x="727" y="1299"/>
                  </a:cubicBezTo>
                  <a:lnTo>
                    <a:pt x="752" y="1299"/>
                  </a:lnTo>
                  <a:cubicBezTo>
                    <a:pt x="1098" y="1362"/>
                    <a:pt x="1492" y="1415"/>
                    <a:pt x="1880" y="1415"/>
                  </a:cubicBezTo>
                  <a:cubicBezTo>
                    <a:pt x="2112" y="1415"/>
                    <a:pt x="2341" y="1396"/>
                    <a:pt x="2557" y="1349"/>
                  </a:cubicBezTo>
                  <a:lnTo>
                    <a:pt x="2557" y="1349"/>
                  </a:lnTo>
                  <a:cubicBezTo>
                    <a:pt x="2406" y="1650"/>
                    <a:pt x="2406" y="2051"/>
                    <a:pt x="2582" y="2377"/>
                  </a:cubicBezTo>
                  <a:cubicBezTo>
                    <a:pt x="2901" y="2970"/>
                    <a:pt x="3636" y="3314"/>
                    <a:pt x="4314" y="3314"/>
                  </a:cubicBezTo>
                  <a:cubicBezTo>
                    <a:pt x="4381" y="3314"/>
                    <a:pt x="4447" y="3311"/>
                    <a:pt x="4512" y="3304"/>
                  </a:cubicBezTo>
                  <a:cubicBezTo>
                    <a:pt x="5740" y="3229"/>
                    <a:pt x="6316" y="1700"/>
                    <a:pt x="5539" y="873"/>
                  </a:cubicBezTo>
                  <a:lnTo>
                    <a:pt x="5539" y="873"/>
                  </a:lnTo>
                  <a:cubicBezTo>
                    <a:pt x="5943" y="910"/>
                    <a:pt x="6360" y="933"/>
                    <a:pt x="6771" y="933"/>
                  </a:cubicBezTo>
                  <a:cubicBezTo>
                    <a:pt x="6921" y="933"/>
                    <a:pt x="7071" y="930"/>
                    <a:pt x="7218" y="923"/>
                  </a:cubicBezTo>
                  <a:lnTo>
                    <a:pt x="7218" y="923"/>
                  </a:lnTo>
                  <a:cubicBezTo>
                    <a:pt x="6918" y="1199"/>
                    <a:pt x="6742" y="1700"/>
                    <a:pt x="6792" y="2101"/>
                  </a:cubicBezTo>
                  <a:cubicBezTo>
                    <a:pt x="6842" y="2778"/>
                    <a:pt x="7344" y="3254"/>
                    <a:pt x="7995" y="3354"/>
                  </a:cubicBezTo>
                  <a:cubicBezTo>
                    <a:pt x="8078" y="3367"/>
                    <a:pt x="8161" y="3373"/>
                    <a:pt x="8244" y="3373"/>
                  </a:cubicBezTo>
                  <a:cubicBezTo>
                    <a:pt x="8813" y="3373"/>
                    <a:pt x="9362" y="3077"/>
                    <a:pt x="9624" y="2552"/>
                  </a:cubicBezTo>
                  <a:cubicBezTo>
                    <a:pt x="9850" y="2076"/>
                    <a:pt x="9850" y="1475"/>
                    <a:pt x="9599" y="998"/>
                  </a:cubicBezTo>
                  <a:cubicBezTo>
                    <a:pt x="10025" y="998"/>
                    <a:pt x="10451" y="973"/>
                    <a:pt x="10903" y="898"/>
                  </a:cubicBezTo>
                  <a:lnTo>
                    <a:pt x="10903" y="898"/>
                  </a:lnTo>
                  <a:cubicBezTo>
                    <a:pt x="10652" y="1149"/>
                    <a:pt x="10527" y="1500"/>
                    <a:pt x="10552" y="1876"/>
                  </a:cubicBezTo>
                  <a:cubicBezTo>
                    <a:pt x="10627" y="2527"/>
                    <a:pt x="11178" y="3029"/>
                    <a:pt x="11830" y="3104"/>
                  </a:cubicBezTo>
                  <a:cubicBezTo>
                    <a:pt x="11905" y="3116"/>
                    <a:pt x="11981" y="3122"/>
                    <a:pt x="12056" y="3122"/>
                  </a:cubicBezTo>
                  <a:cubicBezTo>
                    <a:pt x="12607" y="3122"/>
                    <a:pt x="13138" y="2806"/>
                    <a:pt x="13359" y="2277"/>
                  </a:cubicBezTo>
                  <a:cubicBezTo>
                    <a:pt x="13559" y="1826"/>
                    <a:pt x="13509" y="1299"/>
                    <a:pt x="13258" y="898"/>
                  </a:cubicBezTo>
                  <a:cubicBezTo>
                    <a:pt x="13576" y="898"/>
                    <a:pt x="13904" y="909"/>
                    <a:pt x="14237" y="909"/>
                  </a:cubicBezTo>
                  <a:cubicBezTo>
                    <a:pt x="14403" y="909"/>
                    <a:pt x="14570" y="907"/>
                    <a:pt x="14737" y="898"/>
                  </a:cubicBezTo>
                  <a:lnTo>
                    <a:pt x="14737" y="898"/>
                  </a:lnTo>
                  <a:cubicBezTo>
                    <a:pt x="14273" y="1850"/>
                    <a:pt x="14626" y="3103"/>
                    <a:pt x="15816" y="3103"/>
                  </a:cubicBezTo>
                  <a:cubicBezTo>
                    <a:pt x="15911" y="3103"/>
                    <a:pt x="16010" y="3095"/>
                    <a:pt x="16116" y="3079"/>
                  </a:cubicBezTo>
                  <a:cubicBezTo>
                    <a:pt x="17268" y="2928"/>
                    <a:pt x="17644" y="1625"/>
                    <a:pt x="17093" y="798"/>
                  </a:cubicBezTo>
                  <a:lnTo>
                    <a:pt x="17093" y="798"/>
                  </a:lnTo>
                  <a:cubicBezTo>
                    <a:pt x="17569" y="823"/>
                    <a:pt x="18070" y="823"/>
                    <a:pt x="18572" y="823"/>
                  </a:cubicBezTo>
                  <a:cubicBezTo>
                    <a:pt x="18183" y="1796"/>
                    <a:pt x="18761" y="2957"/>
                    <a:pt x="19917" y="2957"/>
                  </a:cubicBezTo>
                  <a:cubicBezTo>
                    <a:pt x="19952" y="2957"/>
                    <a:pt x="19989" y="2956"/>
                    <a:pt x="20025" y="2953"/>
                  </a:cubicBezTo>
                  <a:cubicBezTo>
                    <a:pt x="21103" y="2878"/>
                    <a:pt x="21604" y="1775"/>
                    <a:pt x="21203" y="898"/>
                  </a:cubicBezTo>
                  <a:lnTo>
                    <a:pt x="21203" y="898"/>
                  </a:lnTo>
                  <a:cubicBezTo>
                    <a:pt x="21579" y="923"/>
                    <a:pt x="21930" y="923"/>
                    <a:pt x="22306" y="923"/>
                  </a:cubicBezTo>
                  <a:cubicBezTo>
                    <a:pt x="21963" y="1782"/>
                    <a:pt x="22460" y="2905"/>
                    <a:pt x="23492" y="2905"/>
                  </a:cubicBezTo>
                  <a:cubicBezTo>
                    <a:pt x="23514" y="2905"/>
                    <a:pt x="23536" y="2904"/>
                    <a:pt x="23559" y="2903"/>
                  </a:cubicBezTo>
                  <a:cubicBezTo>
                    <a:pt x="24436" y="2878"/>
                    <a:pt x="25339" y="1775"/>
                    <a:pt x="25013" y="1024"/>
                  </a:cubicBezTo>
                  <a:cubicBezTo>
                    <a:pt x="25489" y="998"/>
                    <a:pt x="25940" y="998"/>
                    <a:pt x="26391" y="923"/>
                  </a:cubicBezTo>
                  <a:lnTo>
                    <a:pt x="26391" y="923"/>
                  </a:lnTo>
                  <a:cubicBezTo>
                    <a:pt x="26141" y="1450"/>
                    <a:pt x="25990" y="2001"/>
                    <a:pt x="26391" y="2502"/>
                  </a:cubicBezTo>
                  <a:cubicBezTo>
                    <a:pt x="26730" y="2921"/>
                    <a:pt x="27291" y="3117"/>
                    <a:pt x="27809" y="3117"/>
                  </a:cubicBezTo>
                  <a:cubicBezTo>
                    <a:pt x="27942" y="3117"/>
                    <a:pt x="28073" y="3104"/>
                    <a:pt x="28196" y="3079"/>
                  </a:cubicBezTo>
                  <a:cubicBezTo>
                    <a:pt x="29173" y="2828"/>
                    <a:pt x="29675" y="1625"/>
                    <a:pt x="29073" y="923"/>
                  </a:cubicBezTo>
                  <a:lnTo>
                    <a:pt x="30226" y="923"/>
                  </a:lnTo>
                  <a:cubicBezTo>
                    <a:pt x="29910" y="1969"/>
                    <a:pt x="30584" y="3132"/>
                    <a:pt x="31769" y="3132"/>
                  </a:cubicBezTo>
                  <a:cubicBezTo>
                    <a:pt x="31806" y="3132"/>
                    <a:pt x="31843" y="3131"/>
                    <a:pt x="31880" y="3129"/>
                  </a:cubicBezTo>
                  <a:cubicBezTo>
                    <a:pt x="33108" y="3029"/>
                    <a:pt x="33685" y="1750"/>
                    <a:pt x="33208" y="773"/>
                  </a:cubicBezTo>
                  <a:lnTo>
                    <a:pt x="33208" y="773"/>
                  </a:lnTo>
                  <a:cubicBezTo>
                    <a:pt x="33559" y="798"/>
                    <a:pt x="33885" y="823"/>
                    <a:pt x="34236" y="848"/>
                  </a:cubicBezTo>
                  <a:cubicBezTo>
                    <a:pt x="33885" y="1800"/>
                    <a:pt x="34436" y="2928"/>
                    <a:pt x="35589" y="2928"/>
                  </a:cubicBezTo>
                  <a:cubicBezTo>
                    <a:pt x="35602" y="2929"/>
                    <a:pt x="35614" y="2929"/>
                    <a:pt x="35626" y="2929"/>
                  </a:cubicBezTo>
                  <a:cubicBezTo>
                    <a:pt x="36682" y="2929"/>
                    <a:pt x="37315" y="1865"/>
                    <a:pt x="37018" y="973"/>
                  </a:cubicBezTo>
                  <a:cubicBezTo>
                    <a:pt x="37319" y="948"/>
                    <a:pt x="37645" y="923"/>
                    <a:pt x="37945" y="898"/>
                  </a:cubicBezTo>
                  <a:lnTo>
                    <a:pt x="37945" y="898"/>
                  </a:lnTo>
                  <a:cubicBezTo>
                    <a:pt x="37695" y="1775"/>
                    <a:pt x="38221" y="2753"/>
                    <a:pt x="39274" y="2803"/>
                  </a:cubicBezTo>
                  <a:cubicBezTo>
                    <a:pt x="39298" y="2804"/>
                    <a:pt x="39323" y="2805"/>
                    <a:pt x="39347" y="2805"/>
                  </a:cubicBezTo>
                  <a:cubicBezTo>
                    <a:pt x="40334" y="2805"/>
                    <a:pt x="40996" y="1829"/>
                    <a:pt x="40727" y="948"/>
                  </a:cubicBezTo>
                  <a:lnTo>
                    <a:pt x="40727" y="948"/>
                  </a:lnTo>
                  <a:cubicBezTo>
                    <a:pt x="41028" y="1024"/>
                    <a:pt x="41329" y="1049"/>
                    <a:pt x="41630" y="1074"/>
                  </a:cubicBezTo>
                  <a:cubicBezTo>
                    <a:pt x="41228" y="1800"/>
                    <a:pt x="41880" y="2928"/>
                    <a:pt x="42858" y="3079"/>
                  </a:cubicBezTo>
                  <a:cubicBezTo>
                    <a:pt x="42948" y="3092"/>
                    <a:pt x="43038" y="3099"/>
                    <a:pt x="43126" y="3099"/>
                  </a:cubicBezTo>
                  <a:cubicBezTo>
                    <a:pt x="44355" y="3099"/>
                    <a:pt x="45307" y="1844"/>
                    <a:pt x="44863" y="698"/>
                  </a:cubicBezTo>
                  <a:close/>
                  <a:moveTo>
                    <a:pt x="47088" y="0"/>
                  </a:moveTo>
                  <a:cubicBezTo>
                    <a:pt x="46975" y="0"/>
                    <a:pt x="46861" y="48"/>
                    <a:pt x="46792" y="146"/>
                  </a:cubicBezTo>
                  <a:cubicBezTo>
                    <a:pt x="46603" y="146"/>
                    <a:pt x="46411" y="145"/>
                    <a:pt x="46218" y="145"/>
                  </a:cubicBezTo>
                  <a:cubicBezTo>
                    <a:pt x="45543" y="145"/>
                    <a:pt x="44854" y="160"/>
                    <a:pt x="44211" y="297"/>
                  </a:cubicBezTo>
                  <a:cubicBezTo>
                    <a:pt x="44061" y="347"/>
                    <a:pt x="44061" y="572"/>
                    <a:pt x="44211" y="597"/>
                  </a:cubicBezTo>
                  <a:lnTo>
                    <a:pt x="44286" y="597"/>
                  </a:lnTo>
                  <a:cubicBezTo>
                    <a:pt x="44462" y="1199"/>
                    <a:pt x="44512" y="1851"/>
                    <a:pt x="43935" y="2277"/>
                  </a:cubicBezTo>
                  <a:cubicBezTo>
                    <a:pt x="43706" y="2437"/>
                    <a:pt x="43435" y="2556"/>
                    <a:pt x="43161" y="2556"/>
                  </a:cubicBezTo>
                  <a:cubicBezTo>
                    <a:pt x="43135" y="2556"/>
                    <a:pt x="43109" y="2555"/>
                    <a:pt x="43083" y="2552"/>
                  </a:cubicBezTo>
                  <a:cubicBezTo>
                    <a:pt x="42908" y="2502"/>
                    <a:pt x="42757" y="2452"/>
                    <a:pt x="42582" y="2427"/>
                  </a:cubicBezTo>
                  <a:cubicBezTo>
                    <a:pt x="41980" y="2126"/>
                    <a:pt x="41955" y="1675"/>
                    <a:pt x="42482" y="1099"/>
                  </a:cubicBezTo>
                  <a:cubicBezTo>
                    <a:pt x="42807" y="998"/>
                    <a:pt x="42732" y="547"/>
                    <a:pt x="42406" y="522"/>
                  </a:cubicBezTo>
                  <a:cubicBezTo>
                    <a:pt x="42002" y="490"/>
                    <a:pt x="41577" y="437"/>
                    <a:pt x="41158" y="437"/>
                  </a:cubicBezTo>
                  <a:cubicBezTo>
                    <a:pt x="40927" y="437"/>
                    <a:pt x="40699" y="453"/>
                    <a:pt x="40477" y="497"/>
                  </a:cubicBezTo>
                  <a:cubicBezTo>
                    <a:pt x="40451" y="489"/>
                    <a:pt x="40422" y="484"/>
                    <a:pt x="40393" y="484"/>
                  </a:cubicBezTo>
                  <a:cubicBezTo>
                    <a:pt x="40251" y="484"/>
                    <a:pt x="40093" y="582"/>
                    <a:pt x="40176" y="748"/>
                  </a:cubicBezTo>
                  <a:cubicBezTo>
                    <a:pt x="40426" y="1399"/>
                    <a:pt x="40226" y="2277"/>
                    <a:pt x="39374" y="2302"/>
                  </a:cubicBezTo>
                  <a:cubicBezTo>
                    <a:pt x="39362" y="2302"/>
                    <a:pt x="39351" y="2302"/>
                    <a:pt x="39340" y="2302"/>
                  </a:cubicBezTo>
                  <a:cubicBezTo>
                    <a:pt x="38464" y="2302"/>
                    <a:pt x="38177" y="1341"/>
                    <a:pt x="38622" y="698"/>
                  </a:cubicBezTo>
                  <a:cubicBezTo>
                    <a:pt x="38722" y="547"/>
                    <a:pt x="38597" y="297"/>
                    <a:pt x="38396" y="297"/>
                  </a:cubicBezTo>
                  <a:cubicBezTo>
                    <a:pt x="37845" y="372"/>
                    <a:pt x="37319" y="447"/>
                    <a:pt x="36792" y="572"/>
                  </a:cubicBezTo>
                  <a:cubicBezTo>
                    <a:pt x="36767" y="547"/>
                    <a:pt x="36742" y="522"/>
                    <a:pt x="36717" y="472"/>
                  </a:cubicBezTo>
                  <a:cubicBezTo>
                    <a:pt x="36687" y="435"/>
                    <a:pt x="36647" y="420"/>
                    <a:pt x="36606" y="420"/>
                  </a:cubicBezTo>
                  <a:cubicBezTo>
                    <a:pt x="36478" y="420"/>
                    <a:pt x="36335" y="571"/>
                    <a:pt x="36391" y="723"/>
                  </a:cubicBezTo>
                  <a:cubicBezTo>
                    <a:pt x="36341" y="798"/>
                    <a:pt x="36391" y="948"/>
                    <a:pt x="36492" y="973"/>
                  </a:cubicBezTo>
                  <a:cubicBezTo>
                    <a:pt x="36735" y="1630"/>
                    <a:pt x="36459" y="2429"/>
                    <a:pt x="35662" y="2429"/>
                  </a:cubicBezTo>
                  <a:cubicBezTo>
                    <a:pt x="35638" y="2429"/>
                    <a:pt x="35614" y="2429"/>
                    <a:pt x="35589" y="2427"/>
                  </a:cubicBezTo>
                  <a:cubicBezTo>
                    <a:pt x="34687" y="2402"/>
                    <a:pt x="34436" y="1374"/>
                    <a:pt x="34913" y="723"/>
                  </a:cubicBezTo>
                  <a:cubicBezTo>
                    <a:pt x="35063" y="572"/>
                    <a:pt x="34888" y="322"/>
                    <a:pt x="34687" y="322"/>
                  </a:cubicBezTo>
                  <a:cubicBezTo>
                    <a:pt x="34086" y="322"/>
                    <a:pt x="33509" y="322"/>
                    <a:pt x="32908" y="347"/>
                  </a:cubicBezTo>
                  <a:cubicBezTo>
                    <a:pt x="32873" y="312"/>
                    <a:pt x="32831" y="298"/>
                    <a:pt x="32787" y="298"/>
                  </a:cubicBezTo>
                  <a:cubicBezTo>
                    <a:pt x="32641" y="298"/>
                    <a:pt x="32485" y="462"/>
                    <a:pt x="32582" y="597"/>
                  </a:cubicBezTo>
                  <a:cubicBezTo>
                    <a:pt x="33098" y="1359"/>
                    <a:pt x="32867" y="2554"/>
                    <a:pt x="31843" y="2554"/>
                  </a:cubicBezTo>
                  <a:cubicBezTo>
                    <a:pt x="31822" y="2554"/>
                    <a:pt x="31801" y="2553"/>
                    <a:pt x="31780" y="2552"/>
                  </a:cubicBezTo>
                  <a:cubicBezTo>
                    <a:pt x="30827" y="2527"/>
                    <a:pt x="30477" y="1550"/>
                    <a:pt x="30878" y="798"/>
                  </a:cubicBezTo>
                  <a:cubicBezTo>
                    <a:pt x="31003" y="623"/>
                    <a:pt x="30853" y="397"/>
                    <a:pt x="30652" y="397"/>
                  </a:cubicBezTo>
                  <a:cubicBezTo>
                    <a:pt x="29975" y="397"/>
                    <a:pt x="29374" y="497"/>
                    <a:pt x="28722" y="648"/>
                  </a:cubicBezTo>
                  <a:cubicBezTo>
                    <a:pt x="28697" y="623"/>
                    <a:pt x="28647" y="597"/>
                    <a:pt x="28622" y="572"/>
                  </a:cubicBezTo>
                  <a:cubicBezTo>
                    <a:pt x="28590" y="561"/>
                    <a:pt x="28559" y="556"/>
                    <a:pt x="28528" y="556"/>
                  </a:cubicBezTo>
                  <a:cubicBezTo>
                    <a:pt x="28295" y="556"/>
                    <a:pt x="28127" y="863"/>
                    <a:pt x="28371" y="973"/>
                  </a:cubicBezTo>
                  <a:cubicBezTo>
                    <a:pt x="29098" y="1349"/>
                    <a:pt x="28923" y="2277"/>
                    <a:pt x="28196" y="2552"/>
                  </a:cubicBezTo>
                  <a:cubicBezTo>
                    <a:pt x="28045" y="2590"/>
                    <a:pt x="27901" y="2609"/>
                    <a:pt x="27760" y="2609"/>
                  </a:cubicBezTo>
                  <a:cubicBezTo>
                    <a:pt x="27619" y="2609"/>
                    <a:pt x="27482" y="2590"/>
                    <a:pt x="27344" y="2552"/>
                  </a:cubicBezTo>
                  <a:cubicBezTo>
                    <a:pt x="26517" y="2001"/>
                    <a:pt x="26391" y="1399"/>
                    <a:pt x="26993" y="798"/>
                  </a:cubicBezTo>
                  <a:cubicBezTo>
                    <a:pt x="27118" y="623"/>
                    <a:pt x="27043" y="372"/>
                    <a:pt x="26817" y="372"/>
                  </a:cubicBezTo>
                  <a:cubicBezTo>
                    <a:pt x="26091" y="397"/>
                    <a:pt x="25339" y="497"/>
                    <a:pt x="24612" y="572"/>
                  </a:cubicBezTo>
                  <a:cubicBezTo>
                    <a:pt x="24587" y="572"/>
                    <a:pt x="24562" y="547"/>
                    <a:pt x="24537" y="547"/>
                  </a:cubicBezTo>
                  <a:cubicBezTo>
                    <a:pt x="24503" y="522"/>
                    <a:pt x="24467" y="511"/>
                    <a:pt x="24432" y="511"/>
                  </a:cubicBezTo>
                  <a:cubicBezTo>
                    <a:pt x="24361" y="511"/>
                    <a:pt x="24294" y="556"/>
                    <a:pt x="24261" y="623"/>
                  </a:cubicBezTo>
                  <a:cubicBezTo>
                    <a:pt x="24086" y="698"/>
                    <a:pt x="24111" y="998"/>
                    <a:pt x="24336" y="998"/>
                  </a:cubicBezTo>
                  <a:lnTo>
                    <a:pt x="24436" y="998"/>
                  </a:lnTo>
                  <a:cubicBezTo>
                    <a:pt x="24637" y="1299"/>
                    <a:pt x="24512" y="1800"/>
                    <a:pt x="24336" y="2026"/>
                  </a:cubicBezTo>
                  <a:cubicBezTo>
                    <a:pt x="24134" y="2249"/>
                    <a:pt x="23882" y="2373"/>
                    <a:pt x="23608" y="2373"/>
                  </a:cubicBezTo>
                  <a:cubicBezTo>
                    <a:pt x="23543" y="2373"/>
                    <a:pt x="23476" y="2366"/>
                    <a:pt x="23409" y="2352"/>
                  </a:cubicBezTo>
                  <a:cubicBezTo>
                    <a:pt x="22732" y="2252"/>
                    <a:pt x="22381" y="1425"/>
                    <a:pt x="22857" y="823"/>
                  </a:cubicBezTo>
                  <a:cubicBezTo>
                    <a:pt x="22983" y="673"/>
                    <a:pt x="22908" y="472"/>
                    <a:pt x="22707" y="447"/>
                  </a:cubicBezTo>
                  <a:cubicBezTo>
                    <a:pt x="22439" y="428"/>
                    <a:pt x="22171" y="420"/>
                    <a:pt x="21903" y="420"/>
                  </a:cubicBezTo>
                  <a:cubicBezTo>
                    <a:pt x="21469" y="420"/>
                    <a:pt x="21036" y="441"/>
                    <a:pt x="20602" y="472"/>
                  </a:cubicBezTo>
                  <a:cubicBezTo>
                    <a:pt x="20351" y="497"/>
                    <a:pt x="20351" y="848"/>
                    <a:pt x="20602" y="873"/>
                  </a:cubicBezTo>
                  <a:lnTo>
                    <a:pt x="20652" y="873"/>
                  </a:lnTo>
                  <a:cubicBezTo>
                    <a:pt x="21028" y="1525"/>
                    <a:pt x="20777" y="2452"/>
                    <a:pt x="19925" y="2452"/>
                  </a:cubicBezTo>
                  <a:cubicBezTo>
                    <a:pt x="18998" y="2452"/>
                    <a:pt x="18747" y="1349"/>
                    <a:pt x="19198" y="698"/>
                  </a:cubicBezTo>
                  <a:cubicBezTo>
                    <a:pt x="19299" y="547"/>
                    <a:pt x="19173" y="322"/>
                    <a:pt x="18973" y="322"/>
                  </a:cubicBezTo>
                  <a:cubicBezTo>
                    <a:pt x="18529" y="322"/>
                    <a:pt x="18085" y="305"/>
                    <a:pt x="17641" y="305"/>
                  </a:cubicBezTo>
                  <a:cubicBezTo>
                    <a:pt x="17308" y="305"/>
                    <a:pt x="16975" y="315"/>
                    <a:pt x="16642" y="347"/>
                  </a:cubicBezTo>
                  <a:lnTo>
                    <a:pt x="16592" y="347"/>
                  </a:lnTo>
                  <a:cubicBezTo>
                    <a:pt x="16592" y="347"/>
                    <a:pt x="16567" y="322"/>
                    <a:pt x="16542" y="322"/>
                  </a:cubicBezTo>
                  <a:cubicBezTo>
                    <a:pt x="16503" y="299"/>
                    <a:pt x="16465" y="289"/>
                    <a:pt x="16428" y="289"/>
                  </a:cubicBezTo>
                  <a:cubicBezTo>
                    <a:pt x="16226" y="289"/>
                    <a:pt x="16083" y="595"/>
                    <a:pt x="16316" y="723"/>
                  </a:cubicBezTo>
                  <a:cubicBezTo>
                    <a:pt x="17068" y="1224"/>
                    <a:pt x="17118" y="2427"/>
                    <a:pt x="16065" y="2628"/>
                  </a:cubicBezTo>
                  <a:cubicBezTo>
                    <a:pt x="16001" y="2641"/>
                    <a:pt x="15937" y="2648"/>
                    <a:pt x="15874" y="2648"/>
                  </a:cubicBezTo>
                  <a:cubicBezTo>
                    <a:pt x="15009" y="2648"/>
                    <a:pt x="14351" y="1430"/>
                    <a:pt x="15238" y="823"/>
                  </a:cubicBezTo>
                  <a:cubicBezTo>
                    <a:pt x="15414" y="723"/>
                    <a:pt x="15339" y="472"/>
                    <a:pt x="15113" y="447"/>
                  </a:cubicBezTo>
                  <a:cubicBezTo>
                    <a:pt x="14835" y="428"/>
                    <a:pt x="14558" y="420"/>
                    <a:pt x="14279" y="420"/>
                  </a:cubicBezTo>
                  <a:cubicBezTo>
                    <a:pt x="13827" y="420"/>
                    <a:pt x="13372" y="441"/>
                    <a:pt x="12908" y="472"/>
                  </a:cubicBezTo>
                  <a:cubicBezTo>
                    <a:pt x="12882" y="497"/>
                    <a:pt x="12857" y="497"/>
                    <a:pt x="12807" y="522"/>
                  </a:cubicBezTo>
                  <a:cubicBezTo>
                    <a:pt x="12682" y="522"/>
                    <a:pt x="12582" y="748"/>
                    <a:pt x="12682" y="898"/>
                  </a:cubicBezTo>
                  <a:cubicBezTo>
                    <a:pt x="13208" y="1525"/>
                    <a:pt x="13008" y="2628"/>
                    <a:pt x="12030" y="2628"/>
                  </a:cubicBezTo>
                  <a:cubicBezTo>
                    <a:pt x="11103" y="2628"/>
                    <a:pt x="10627" y="1274"/>
                    <a:pt x="11604" y="923"/>
                  </a:cubicBezTo>
                  <a:cubicBezTo>
                    <a:pt x="11730" y="873"/>
                    <a:pt x="11730" y="698"/>
                    <a:pt x="11629" y="673"/>
                  </a:cubicBezTo>
                  <a:cubicBezTo>
                    <a:pt x="11604" y="572"/>
                    <a:pt x="11554" y="472"/>
                    <a:pt x="11429" y="472"/>
                  </a:cubicBezTo>
                  <a:cubicBezTo>
                    <a:pt x="11209" y="457"/>
                    <a:pt x="10984" y="449"/>
                    <a:pt x="10758" y="449"/>
                  </a:cubicBezTo>
                  <a:cubicBezTo>
                    <a:pt x="10236" y="449"/>
                    <a:pt x="9705" y="493"/>
                    <a:pt x="9198" y="597"/>
                  </a:cubicBezTo>
                  <a:cubicBezTo>
                    <a:pt x="9187" y="596"/>
                    <a:pt x="9176" y="595"/>
                    <a:pt x="9164" y="595"/>
                  </a:cubicBezTo>
                  <a:cubicBezTo>
                    <a:pt x="9020" y="595"/>
                    <a:pt x="8857" y="736"/>
                    <a:pt x="8973" y="898"/>
                  </a:cubicBezTo>
                  <a:cubicBezTo>
                    <a:pt x="9248" y="1299"/>
                    <a:pt x="9424" y="1750"/>
                    <a:pt x="9223" y="2227"/>
                  </a:cubicBezTo>
                  <a:cubicBezTo>
                    <a:pt x="9070" y="2620"/>
                    <a:pt x="8688" y="2842"/>
                    <a:pt x="8276" y="2842"/>
                  </a:cubicBezTo>
                  <a:cubicBezTo>
                    <a:pt x="8216" y="2842"/>
                    <a:pt x="8156" y="2838"/>
                    <a:pt x="8095" y="2828"/>
                  </a:cubicBezTo>
                  <a:cubicBezTo>
                    <a:pt x="7669" y="2778"/>
                    <a:pt x="7344" y="2452"/>
                    <a:pt x="7344" y="2001"/>
                  </a:cubicBezTo>
                  <a:cubicBezTo>
                    <a:pt x="7319" y="1600"/>
                    <a:pt x="7544" y="1299"/>
                    <a:pt x="7845" y="1024"/>
                  </a:cubicBezTo>
                  <a:cubicBezTo>
                    <a:pt x="7920" y="948"/>
                    <a:pt x="7920" y="873"/>
                    <a:pt x="7870" y="798"/>
                  </a:cubicBezTo>
                  <a:cubicBezTo>
                    <a:pt x="7945" y="698"/>
                    <a:pt x="7895" y="497"/>
                    <a:pt x="7770" y="472"/>
                  </a:cubicBezTo>
                  <a:cubicBezTo>
                    <a:pt x="7476" y="428"/>
                    <a:pt x="7177" y="412"/>
                    <a:pt x="6874" y="412"/>
                  </a:cubicBezTo>
                  <a:cubicBezTo>
                    <a:pt x="6324" y="412"/>
                    <a:pt x="5763" y="465"/>
                    <a:pt x="5213" y="497"/>
                  </a:cubicBezTo>
                  <a:cubicBezTo>
                    <a:pt x="5163" y="497"/>
                    <a:pt x="5113" y="522"/>
                    <a:pt x="5088" y="572"/>
                  </a:cubicBezTo>
                  <a:cubicBezTo>
                    <a:pt x="5069" y="567"/>
                    <a:pt x="5050" y="565"/>
                    <a:pt x="5032" y="565"/>
                  </a:cubicBezTo>
                  <a:cubicBezTo>
                    <a:pt x="4879" y="565"/>
                    <a:pt x="4756" y="736"/>
                    <a:pt x="4913" y="848"/>
                  </a:cubicBezTo>
                  <a:cubicBezTo>
                    <a:pt x="5213" y="1099"/>
                    <a:pt x="5464" y="1425"/>
                    <a:pt x="5439" y="1826"/>
                  </a:cubicBezTo>
                  <a:cubicBezTo>
                    <a:pt x="5389" y="2327"/>
                    <a:pt x="4988" y="2728"/>
                    <a:pt x="4512" y="2778"/>
                  </a:cubicBezTo>
                  <a:cubicBezTo>
                    <a:pt x="4478" y="2781"/>
                    <a:pt x="4444" y="2783"/>
                    <a:pt x="4409" y="2783"/>
                  </a:cubicBezTo>
                  <a:cubicBezTo>
                    <a:pt x="3603" y="2783"/>
                    <a:pt x="2415" y="1966"/>
                    <a:pt x="3208" y="1149"/>
                  </a:cubicBezTo>
                  <a:cubicBezTo>
                    <a:pt x="3312" y="1045"/>
                    <a:pt x="3210" y="873"/>
                    <a:pt x="3087" y="873"/>
                  </a:cubicBezTo>
                  <a:cubicBezTo>
                    <a:pt x="3061" y="873"/>
                    <a:pt x="3034" y="881"/>
                    <a:pt x="3008" y="898"/>
                  </a:cubicBezTo>
                  <a:lnTo>
                    <a:pt x="2983" y="898"/>
                  </a:lnTo>
                  <a:cubicBezTo>
                    <a:pt x="2933" y="873"/>
                    <a:pt x="2907" y="848"/>
                    <a:pt x="2857" y="848"/>
                  </a:cubicBezTo>
                  <a:cubicBezTo>
                    <a:pt x="2773" y="836"/>
                    <a:pt x="2689" y="831"/>
                    <a:pt x="2605" y="831"/>
                  </a:cubicBezTo>
                  <a:cubicBezTo>
                    <a:pt x="2339" y="831"/>
                    <a:pt x="2077" y="879"/>
                    <a:pt x="1830" y="898"/>
                  </a:cubicBezTo>
                  <a:cubicBezTo>
                    <a:pt x="1479" y="923"/>
                    <a:pt x="1153" y="923"/>
                    <a:pt x="802" y="923"/>
                  </a:cubicBezTo>
                  <a:cubicBezTo>
                    <a:pt x="752" y="923"/>
                    <a:pt x="727" y="923"/>
                    <a:pt x="702" y="948"/>
                  </a:cubicBezTo>
                  <a:cubicBezTo>
                    <a:pt x="669" y="893"/>
                    <a:pt x="606" y="862"/>
                    <a:pt x="547" y="862"/>
                  </a:cubicBezTo>
                  <a:cubicBezTo>
                    <a:pt x="472" y="862"/>
                    <a:pt x="401" y="912"/>
                    <a:pt x="401" y="1024"/>
                  </a:cubicBezTo>
                  <a:cubicBezTo>
                    <a:pt x="151" y="8693"/>
                    <a:pt x="552" y="16412"/>
                    <a:pt x="501" y="24106"/>
                  </a:cubicBezTo>
                  <a:cubicBezTo>
                    <a:pt x="451" y="32126"/>
                    <a:pt x="226" y="40147"/>
                    <a:pt x="0" y="48167"/>
                  </a:cubicBezTo>
                  <a:cubicBezTo>
                    <a:pt x="0" y="48346"/>
                    <a:pt x="141" y="48435"/>
                    <a:pt x="276" y="48435"/>
                  </a:cubicBezTo>
                  <a:cubicBezTo>
                    <a:pt x="330" y="48435"/>
                    <a:pt x="383" y="48421"/>
                    <a:pt x="426" y="48392"/>
                  </a:cubicBezTo>
                  <a:cubicBezTo>
                    <a:pt x="451" y="48417"/>
                    <a:pt x="501" y="48442"/>
                    <a:pt x="552" y="48442"/>
                  </a:cubicBezTo>
                  <a:cubicBezTo>
                    <a:pt x="6395" y="48873"/>
                    <a:pt x="12274" y="49015"/>
                    <a:pt x="18164" y="49015"/>
                  </a:cubicBezTo>
                  <a:cubicBezTo>
                    <a:pt x="27709" y="49015"/>
                    <a:pt x="37282" y="48642"/>
                    <a:pt x="46767" y="48518"/>
                  </a:cubicBezTo>
                  <a:cubicBezTo>
                    <a:pt x="46968" y="48518"/>
                    <a:pt x="47068" y="48367"/>
                    <a:pt x="47068" y="48217"/>
                  </a:cubicBezTo>
                  <a:cubicBezTo>
                    <a:pt x="47118" y="48217"/>
                    <a:pt x="47193" y="48167"/>
                    <a:pt x="47193" y="48066"/>
                  </a:cubicBezTo>
                  <a:cubicBezTo>
                    <a:pt x="47519" y="40147"/>
                    <a:pt x="47118" y="32152"/>
                    <a:pt x="47168" y="24207"/>
                  </a:cubicBezTo>
                  <a:cubicBezTo>
                    <a:pt x="47193" y="16237"/>
                    <a:pt x="47269" y="8292"/>
                    <a:pt x="47419" y="347"/>
                  </a:cubicBezTo>
                  <a:cubicBezTo>
                    <a:pt x="47434" y="118"/>
                    <a:pt x="47263" y="0"/>
                    <a:pt x="47088"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50"/>
            <p:cNvSpPr/>
            <p:nvPr/>
          </p:nvSpPr>
          <p:spPr>
            <a:xfrm>
              <a:off x="1505775" y="444875"/>
              <a:ext cx="1157925" cy="1185100"/>
            </a:xfrm>
            <a:custGeom>
              <a:avLst/>
              <a:gdLst/>
              <a:ahLst/>
              <a:cxnLst/>
              <a:rect l="l" t="t" r="r" b="b"/>
              <a:pathLst>
                <a:path w="46317" h="47404" extrusionOk="0">
                  <a:moveTo>
                    <a:pt x="19694" y="12839"/>
                  </a:moveTo>
                  <a:cubicBezTo>
                    <a:pt x="25666" y="12839"/>
                    <a:pt x="31640" y="12924"/>
                    <a:pt x="37606" y="12924"/>
                  </a:cubicBezTo>
                  <a:cubicBezTo>
                    <a:pt x="38998" y="12924"/>
                    <a:pt x="40389" y="12919"/>
                    <a:pt x="41780" y="12908"/>
                  </a:cubicBezTo>
                  <a:cubicBezTo>
                    <a:pt x="42031" y="12908"/>
                    <a:pt x="42031" y="13309"/>
                    <a:pt x="41780" y="13309"/>
                  </a:cubicBezTo>
                  <a:cubicBezTo>
                    <a:pt x="40353" y="13295"/>
                    <a:pt x="38925" y="13288"/>
                    <a:pt x="37497" y="13288"/>
                  </a:cubicBezTo>
                  <a:cubicBezTo>
                    <a:pt x="30111" y="13288"/>
                    <a:pt x="22711" y="13452"/>
                    <a:pt x="15319" y="13452"/>
                  </a:cubicBezTo>
                  <a:cubicBezTo>
                    <a:pt x="11840" y="13452"/>
                    <a:pt x="8362" y="13415"/>
                    <a:pt x="4888" y="13309"/>
                  </a:cubicBezTo>
                  <a:cubicBezTo>
                    <a:pt x="4763" y="13309"/>
                    <a:pt x="4763" y="13109"/>
                    <a:pt x="4888" y="13109"/>
                  </a:cubicBezTo>
                  <a:cubicBezTo>
                    <a:pt x="9817" y="12897"/>
                    <a:pt x="14755" y="12839"/>
                    <a:pt x="19694" y="12839"/>
                  </a:cubicBezTo>
                  <a:close/>
                  <a:moveTo>
                    <a:pt x="41778" y="16165"/>
                  </a:moveTo>
                  <a:cubicBezTo>
                    <a:pt x="42081" y="16165"/>
                    <a:pt x="42073" y="16643"/>
                    <a:pt x="41755" y="16667"/>
                  </a:cubicBezTo>
                  <a:cubicBezTo>
                    <a:pt x="33336" y="16859"/>
                    <a:pt x="24820" y="17221"/>
                    <a:pt x="16342" y="17221"/>
                  </a:cubicBezTo>
                  <a:cubicBezTo>
                    <a:pt x="12630" y="17221"/>
                    <a:pt x="8925" y="17151"/>
                    <a:pt x="5239" y="16968"/>
                  </a:cubicBezTo>
                  <a:cubicBezTo>
                    <a:pt x="5113" y="16968"/>
                    <a:pt x="5113" y="16793"/>
                    <a:pt x="5239" y="16793"/>
                  </a:cubicBezTo>
                  <a:cubicBezTo>
                    <a:pt x="17369" y="16166"/>
                    <a:pt x="29625" y="16467"/>
                    <a:pt x="41755" y="16166"/>
                  </a:cubicBezTo>
                  <a:cubicBezTo>
                    <a:pt x="41763" y="16166"/>
                    <a:pt x="41771" y="16165"/>
                    <a:pt x="41778" y="16165"/>
                  </a:cubicBezTo>
                  <a:close/>
                  <a:moveTo>
                    <a:pt x="30937" y="19611"/>
                  </a:moveTo>
                  <a:cubicBezTo>
                    <a:pt x="34361" y="19611"/>
                    <a:pt x="37787" y="19640"/>
                    <a:pt x="41204" y="19725"/>
                  </a:cubicBezTo>
                  <a:cubicBezTo>
                    <a:pt x="41505" y="19750"/>
                    <a:pt x="41505" y="20201"/>
                    <a:pt x="41204" y="20201"/>
                  </a:cubicBezTo>
                  <a:cubicBezTo>
                    <a:pt x="36567" y="20163"/>
                    <a:pt x="31916" y="20110"/>
                    <a:pt x="27273" y="20110"/>
                  </a:cubicBezTo>
                  <a:cubicBezTo>
                    <a:pt x="25867" y="20110"/>
                    <a:pt x="24462" y="20114"/>
                    <a:pt x="23058" y="20126"/>
                  </a:cubicBezTo>
                  <a:cubicBezTo>
                    <a:pt x="18090" y="20167"/>
                    <a:pt x="13089" y="20446"/>
                    <a:pt x="8109" y="20446"/>
                  </a:cubicBezTo>
                  <a:cubicBezTo>
                    <a:pt x="7034" y="20446"/>
                    <a:pt x="5960" y="20433"/>
                    <a:pt x="4888" y="20402"/>
                  </a:cubicBezTo>
                  <a:cubicBezTo>
                    <a:pt x="4737" y="20402"/>
                    <a:pt x="4763" y="20176"/>
                    <a:pt x="4888" y="20176"/>
                  </a:cubicBezTo>
                  <a:cubicBezTo>
                    <a:pt x="10903" y="19575"/>
                    <a:pt x="17018" y="19700"/>
                    <a:pt x="23058" y="19650"/>
                  </a:cubicBezTo>
                  <a:cubicBezTo>
                    <a:pt x="25681" y="19628"/>
                    <a:pt x="28309" y="19611"/>
                    <a:pt x="30937" y="19611"/>
                  </a:cubicBezTo>
                  <a:close/>
                  <a:moveTo>
                    <a:pt x="29043" y="23158"/>
                  </a:moveTo>
                  <a:cubicBezTo>
                    <a:pt x="32026" y="23158"/>
                    <a:pt x="35010" y="23162"/>
                    <a:pt x="37992" y="23162"/>
                  </a:cubicBezTo>
                  <a:cubicBezTo>
                    <a:pt x="39330" y="23162"/>
                    <a:pt x="40668" y="23161"/>
                    <a:pt x="42006" y="23159"/>
                  </a:cubicBezTo>
                  <a:cubicBezTo>
                    <a:pt x="42013" y="23158"/>
                    <a:pt x="42021" y="23158"/>
                    <a:pt x="42028" y="23158"/>
                  </a:cubicBezTo>
                  <a:cubicBezTo>
                    <a:pt x="42357" y="23158"/>
                    <a:pt x="42349" y="23710"/>
                    <a:pt x="42006" y="23710"/>
                  </a:cubicBezTo>
                  <a:cubicBezTo>
                    <a:pt x="33957" y="23743"/>
                    <a:pt x="25897" y="23862"/>
                    <a:pt x="17848" y="23862"/>
                  </a:cubicBezTo>
                  <a:cubicBezTo>
                    <a:pt x="13641" y="23862"/>
                    <a:pt x="9437" y="23830"/>
                    <a:pt x="5239" y="23735"/>
                  </a:cubicBezTo>
                  <a:cubicBezTo>
                    <a:pt x="5038" y="23735"/>
                    <a:pt x="5063" y="23459"/>
                    <a:pt x="5239" y="23434"/>
                  </a:cubicBezTo>
                  <a:cubicBezTo>
                    <a:pt x="13159" y="23191"/>
                    <a:pt x="21101" y="23158"/>
                    <a:pt x="29043" y="23158"/>
                  </a:cubicBezTo>
                  <a:close/>
                  <a:moveTo>
                    <a:pt x="41678" y="26667"/>
                  </a:moveTo>
                  <a:cubicBezTo>
                    <a:pt x="41981" y="26667"/>
                    <a:pt x="41973" y="27144"/>
                    <a:pt x="41655" y="27144"/>
                  </a:cubicBezTo>
                  <a:cubicBezTo>
                    <a:pt x="33375" y="27482"/>
                    <a:pt x="25039" y="27820"/>
                    <a:pt x="16714" y="27820"/>
                  </a:cubicBezTo>
                  <a:cubicBezTo>
                    <a:pt x="12691" y="27820"/>
                    <a:pt x="8672" y="27741"/>
                    <a:pt x="4662" y="27545"/>
                  </a:cubicBezTo>
                  <a:cubicBezTo>
                    <a:pt x="4462" y="27545"/>
                    <a:pt x="4462" y="27219"/>
                    <a:pt x="4662" y="27219"/>
                  </a:cubicBezTo>
                  <a:cubicBezTo>
                    <a:pt x="16993" y="27018"/>
                    <a:pt x="29324" y="27194"/>
                    <a:pt x="41655" y="26668"/>
                  </a:cubicBezTo>
                  <a:cubicBezTo>
                    <a:pt x="41663" y="26667"/>
                    <a:pt x="41671" y="26667"/>
                    <a:pt x="41678" y="26667"/>
                  </a:cubicBezTo>
                  <a:close/>
                  <a:moveTo>
                    <a:pt x="31837" y="30448"/>
                  </a:moveTo>
                  <a:cubicBezTo>
                    <a:pt x="35001" y="30448"/>
                    <a:pt x="38165" y="30457"/>
                    <a:pt x="41329" y="30477"/>
                  </a:cubicBezTo>
                  <a:cubicBezTo>
                    <a:pt x="41605" y="30477"/>
                    <a:pt x="41605" y="30928"/>
                    <a:pt x="41329" y="30928"/>
                  </a:cubicBezTo>
                  <a:cubicBezTo>
                    <a:pt x="33886" y="31036"/>
                    <a:pt x="26444" y="31087"/>
                    <a:pt x="19001" y="31087"/>
                  </a:cubicBezTo>
                  <a:cubicBezTo>
                    <a:pt x="14338" y="31087"/>
                    <a:pt x="9676" y="31067"/>
                    <a:pt x="5013" y="31028"/>
                  </a:cubicBezTo>
                  <a:cubicBezTo>
                    <a:pt x="4763" y="31028"/>
                    <a:pt x="4763" y="30678"/>
                    <a:pt x="5013" y="30653"/>
                  </a:cubicBezTo>
                  <a:cubicBezTo>
                    <a:pt x="13954" y="30523"/>
                    <a:pt x="22895" y="30448"/>
                    <a:pt x="31837" y="30448"/>
                  </a:cubicBezTo>
                  <a:close/>
                  <a:moveTo>
                    <a:pt x="41079" y="33485"/>
                  </a:moveTo>
                  <a:cubicBezTo>
                    <a:pt x="41429" y="33485"/>
                    <a:pt x="41429" y="34011"/>
                    <a:pt x="41079" y="34011"/>
                  </a:cubicBezTo>
                  <a:cubicBezTo>
                    <a:pt x="29149" y="34136"/>
                    <a:pt x="17194" y="34387"/>
                    <a:pt x="5239" y="34487"/>
                  </a:cubicBezTo>
                  <a:cubicBezTo>
                    <a:pt x="4938" y="34487"/>
                    <a:pt x="4938" y="34036"/>
                    <a:pt x="5239" y="34036"/>
                  </a:cubicBezTo>
                  <a:cubicBezTo>
                    <a:pt x="17169" y="33660"/>
                    <a:pt x="29149" y="33560"/>
                    <a:pt x="41079" y="33485"/>
                  </a:cubicBezTo>
                  <a:close/>
                  <a:moveTo>
                    <a:pt x="41079" y="36617"/>
                  </a:moveTo>
                  <a:cubicBezTo>
                    <a:pt x="41404" y="36617"/>
                    <a:pt x="41404" y="37094"/>
                    <a:pt x="41079" y="37094"/>
                  </a:cubicBezTo>
                  <a:cubicBezTo>
                    <a:pt x="30993" y="37304"/>
                    <a:pt x="20855" y="37549"/>
                    <a:pt x="10738" y="37549"/>
                  </a:cubicBezTo>
                  <a:cubicBezTo>
                    <a:pt x="8787" y="37549"/>
                    <a:pt x="6837" y="37540"/>
                    <a:pt x="4888" y="37520"/>
                  </a:cubicBezTo>
                  <a:cubicBezTo>
                    <a:pt x="4612" y="37520"/>
                    <a:pt x="4612" y="37094"/>
                    <a:pt x="4888" y="37094"/>
                  </a:cubicBezTo>
                  <a:cubicBezTo>
                    <a:pt x="16943" y="36693"/>
                    <a:pt x="29023" y="36668"/>
                    <a:pt x="41079" y="36617"/>
                  </a:cubicBezTo>
                  <a:close/>
                  <a:moveTo>
                    <a:pt x="35737" y="40152"/>
                  </a:moveTo>
                  <a:cubicBezTo>
                    <a:pt x="37600" y="40152"/>
                    <a:pt x="39464" y="40188"/>
                    <a:pt x="41329" y="40277"/>
                  </a:cubicBezTo>
                  <a:cubicBezTo>
                    <a:pt x="41722" y="40301"/>
                    <a:pt x="41730" y="40904"/>
                    <a:pt x="41352" y="40904"/>
                  </a:cubicBezTo>
                  <a:cubicBezTo>
                    <a:pt x="41345" y="40904"/>
                    <a:pt x="41337" y="40904"/>
                    <a:pt x="41329" y="40903"/>
                  </a:cubicBezTo>
                  <a:cubicBezTo>
                    <a:pt x="39822" y="40831"/>
                    <a:pt x="38312" y="40801"/>
                    <a:pt x="36801" y="40801"/>
                  </a:cubicBezTo>
                  <a:cubicBezTo>
                    <a:pt x="29527" y="40801"/>
                    <a:pt x="22222" y="41492"/>
                    <a:pt x="14950" y="41492"/>
                  </a:cubicBezTo>
                  <a:cubicBezTo>
                    <a:pt x="11629" y="41492"/>
                    <a:pt x="8314" y="41348"/>
                    <a:pt x="5013" y="40928"/>
                  </a:cubicBezTo>
                  <a:cubicBezTo>
                    <a:pt x="4813" y="40903"/>
                    <a:pt x="4788" y="40602"/>
                    <a:pt x="5013" y="40602"/>
                  </a:cubicBezTo>
                  <a:cubicBezTo>
                    <a:pt x="7338" y="40747"/>
                    <a:pt x="9660" y="40802"/>
                    <a:pt x="11980" y="40802"/>
                  </a:cubicBezTo>
                  <a:cubicBezTo>
                    <a:pt x="19905" y="40802"/>
                    <a:pt x="27810" y="40152"/>
                    <a:pt x="35737" y="40152"/>
                  </a:cubicBezTo>
                  <a:close/>
                  <a:moveTo>
                    <a:pt x="44312" y="1"/>
                  </a:moveTo>
                  <a:lnTo>
                    <a:pt x="44312" y="1"/>
                  </a:lnTo>
                  <a:cubicBezTo>
                    <a:pt x="44756" y="1147"/>
                    <a:pt x="43804" y="2402"/>
                    <a:pt x="42575" y="2402"/>
                  </a:cubicBezTo>
                  <a:cubicBezTo>
                    <a:pt x="42487" y="2402"/>
                    <a:pt x="42397" y="2395"/>
                    <a:pt x="42307" y="2382"/>
                  </a:cubicBezTo>
                  <a:cubicBezTo>
                    <a:pt x="41329" y="2231"/>
                    <a:pt x="40652" y="1103"/>
                    <a:pt x="41079" y="377"/>
                  </a:cubicBezTo>
                  <a:cubicBezTo>
                    <a:pt x="40778" y="352"/>
                    <a:pt x="40477" y="327"/>
                    <a:pt x="40176" y="251"/>
                  </a:cubicBezTo>
                  <a:lnTo>
                    <a:pt x="40176" y="251"/>
                  </a:lnTo>
                  <a:cubicBezTo>
                    <a:pt x="40445" y="1132"/>
                    <a:pt x="39783" y="2108"/>
                    <a:pt x="38796" y="2108"/>
                  </a:cubicBezTo>
                  <a:cubicBezTo>
                    <a:pt x="38772" y="2108"/>
                    <a:pt x="38747" y="2107"/>
                    <a:pt x="38723" y="2106"/>
                  </a:cubicBezTo>
                  <a:cubicBezTo>
                    <a:pt x="37670" y="2056"/>
                    <a:pt x="37144" y="1078"/>
                    <a:pt x="37394" y="201"/>
                  </a:cubicBezTo>
                  <a:lnTo>
                    <a:pt x="37394" y="201"/>
                  </a:lnTo>
                  <a:cubicBezTo>
                    <a:pt x="37094" y="226"/>
                    <a:pt x="36768" y="251"/>
                    <a:pt x="36467" y="276"/>
                  </a:cubicBezTo>
                  <a:cubicBezTo>
                    <a:pt x="36764" y="1168"/>
                    <a:pt x="36131" y="2232"/>
                    <a:pt x="35075" y="2232"/>
                  </a:cubicBezTo>
                  <a:cubicBezTo>
                    <a:pt x="35063" y="2232"/>
                    <a:pt x="35051" y="2232"/>
                    <a:pt x="35038" y="2231"/>
                  </a:cubicBezTo>
                  <a:cubicBezTo>
                    <a:pt x="33885" y="2231"/>
                    <a:pt x="33334" y="1103"/>
                    <a:pt x="33685" y="151"/>
                  </a:cubicBezTo>
                  <a:cubicBezTo>
                    <a:pt x="33334" y="126"/>
                    <a:pt x="33008" y="101"/>
                    <a:pt x="32657" y="76"/>
                  </a:cubicBezTo>
                  <a:lnTo>
                    <a:pt x="32657" y="76"/>
                  </a:lnTo>
                  <a:cubicBezTo>
                    <a:pt x="33134" y="1053"/>
                    <a:pt x="32557" y="2332"/>
                    <a:pt x="31329" y="2432"/>
                  </a:cubicBezTo>
                  <a:cubicBezTo>
                    <a:pt x="31292" y="2434"/>
                    <a:pt x="31255" y="2435"/>
                    <a:pt x="31218" y="2435"/>
                  </a:cubicBezTo>
                  <a:cubicBezTo>
                    <a:pt x="30032" y="2435"/>
                    <a:pt x="29335" y="1272"/>
                    <a:pt x="29675" y="226"/>
                  </a:cubicBezTo>
                  <a:lnTo>
                    <a:pt x="28522" y="226"/>
                  </a:lnTo>
                  <a:cubicBezTo>
                    <a:pt x="29124" y="928"/>
                    <a:pt x="28622" y="2131"/>
                    <a:pt x="27645" y="2382"/>
                  </a:cubicBezTo>
                  <a:cubicBezTo>
                    <a:pt x="27522" y="2407"/>
                    <a:pt x="27391" y="2420"/>
                    <a:pt x="27258" y="2420"/>
                  </a:cubicBezTo>
                  <a:cubicBezTo>
                    <a:pt x="26740" y="2420"/>
                    <a:pt x="26179" y="2224"/>
                    <a:pt x="25840" y="1805"/>
                  </a:cubicBezTo>
                  <a:cubicBezTo>
                    <a:pt x="25439" y="1304"/>
                    <a:pt x="25590" y="753"/>
                    <a:pt x="25840" y="226"/>
                  </a:cubicBezTo>
                  <a:lnTo>
                    <a:pt x="25840" y="226"/>
                  </a:lnTo>
                  <a:cubicBezTo>
                    <a:pt x="25389" y="301"/>
                    <a:pt x="24938" y="301"/>
                    <a:pt x="24462" y="327"/>
                  </a:cubicBezTo>
                  <a:cubicBezTo>
                    <a:pt x="24788" y="1078"/>
                    <a:pt x="23885" y="2181"/>
                    <a:pt x="23008" y="2206"/>
                  </a:cubicBezTo>
                  <a:cubicBezTo>
                    <a:pt x="22985" y="2207"/>
                    <a:pt x="22963" y="2208"/>
                    <a:pt x="22941" y="2208"/>
                  </a:cubicBezTo>
                  <a:cubicBezTo>
                    <a:pt x="21909" y="2208"/>
                    <a:pt x="21412" y="1085"/>
                    <a:pt x="21755" y="226"/>
                  </a:cubicBezTo>
                  <a:cubicBezTo>
                    <a:pt x="21379" y="226"/>
                    <a:pt x="21028" y="226"/>
                    <a:pt x="20652" y="201"/>
                  </a:cubicBezTo>
                  <a:lnTo>
                    <a:pt x="20652" y="201"/>
                  </a:lnTo>
                  <a:cubicBezTo>
                    <a:pt x="21053" y="1078"/>
                    <a:pt x="20552" y="2181"/>
                    <a:pt x="19474" y="2256"/>
                  </a:cubicBezTo>
                  <a:cubicBezTo>
                    <a:pt x="19438" y="2259"/>
                    <a:pt x="19401" y="2260"/>
                    <a:pt x="19366" y="2260"/>
                  </a:cubicBezTo>
                  <a:cubicBezTo>
                    <a:pt x="18210" y="2260"/>
                    <a:pt x="17632" y="1099"/>
                    <a:pt x="18021" y="126"/>
                  </a:cubicBezTo>
                  <a:cubicBezTo>
                    <a:pt x="17519" y="126"/>
                    <a:pt x="17018" y="126"/>
                    <a:pt x="16542" y="101"/>
                  </a:cubicBezTo>
                  <a:lnTo>
                    <a:pt x="16542" y="101"/>
                  </a:lnTo>
                  <a:cubicBezTo>
                    <a:pt x="17093" y="928"/>
                    <a:pt x="16717" y="2231"/>
                    <a:pt x="15565" y="2382"/>
                  </a:cubicBezTo>
                  <a:cubicBezTo>
                    <a:pt x="15459" y="2398"/>
                    <a:pt x="15360" y="2406"/>
                    <a:pt x="15265" y="2406"/>
                  </a:cubicBezTo>
                  <a:cubicBezTo>
                    <a:pt x="14075" y="2406"/>
                    <a:pt x="13722" y="1153"/>
                    <a:pt x="14186" y="201"/>
                  </a:cubicBezTo>
                  <a:lnTo>
                    <a:pt x="14186" y="201"/>
                  </a:lnTo>
                  <a:cubicBezTo>
                    <a:pt x="14019" y="210"/>
                    <a:pt x="13852" y="212"/>
                    <a:pt x="13686" y="212"/>
                  </a:cubicBezTo>
                  <a:cubicBezTo>
                    <a:pt x="13353" y="212"/>
                    <a:pt x="13025" y="201"/>
                    <a:pt x="12707" y="201"/>
                  </a:cubicBezTo>
                  <a:cubicBezTo>
                    <a:pt x="12958" y="602"/>
                    <a:pt x="13008" y="1129"/>
                    <a:pt x="12808" y="1580"/>
                  </a:cubicBezTo>
                  <a:cubicBezTo>
                    <a:pt x="12587" y="2109"/>
                    <a:pt x="12056" y="2425"/>
                    <a:pt x="11505" y="2425"/>
                  </a:cubicBezTo>
                  <a:cubicBezTo>
                    <a:pt x="11430" y="2425"/>
                    <a:pt x="11354" y="2419"/>
                    <a:pt x="11279" y="2407"/>
                  </a:cubicBezTo>
                  <a:cubicBezTo>
                    <a:pt x="10627" y="2332"/>
                    <a:pt x="10076" y="1830"/>
                    <a:pt x="10001" y="1179"/>
                  </a:cubicBezTo>
                  <a:cubicBezTo>
                    <a:pt x="9976" y="803"/>
                    <a:pt x="10101" y="452"/>
                    <a:pt x="10352" y="201"/>
                  </a:cubicBezTo>
                  <a:lnTo>
                    <a:pt x="10352" y="201"/>
                  </a:lnTo>
                  <a:cubicBezTo>
                    <a:pt x="9900" y="276"/>
                    <a:pt x="9474" y="301"/>
                    <a:pt x="9048" y="301"/>
                  </a:cubicBezTo>
                  <a:cubicBezTo>
                    <a:pt x="9299" y="778"/>
                    <a:pt x="9299" y="1379"/>
                    <a:pt x="9073" y="1855"/>
                  </a:cubicBezTo>
                  <a:cubicBezTo>
                    <a:pt x="8811" y="2380"/>
                    <a:pt x="8262" y="2676"/>
                    <a:pt x="7693" y="2676"/>
                  </a:cubicBezTo>
                  <a:cubicBezTo>
                    <a:pt x="7610" y="2676"/>
                    <a:pt x="7527" y="2670"/>
                    <a:pt x="7444" y="2657"/>
                  </a:cubicBezTo>
                  <a:cubicBezTo>
                    <a:pt x="6793" y="2557"/>
                    <a:pt x="6291" y="2081"/>
                    <a:pt x="6241" y="1404"/>
                  </a:cubicBezTo>
                  <a:cubicBezTo>
                    <a:pt x="6191" y="1003"/>
                    <a:pt x="6367" y="502"/>
                    <a:pt x="6667" y="226"/>
                  </a:cubicBezTo>
                  <a:lnTo>
                    <a:pt x="6667" y="226"/>
                  </a:lnTo>
                  <a:cubicBezTo>
                    <a:pt x="6520" y="233"/>
                    <a:pt x="6370" y="236"/>
                    <a:pt x="6220" y="236"/>
                  </a:cubicBezTo>
                  <a:cubicBezTo>
                    <a:pt x="5809" y="236"/>
                    <a:pt x="5392" y="213"/>
                    <a:pt x="4988" y="176"/>
                  </a:cubicBezTo>
                  <a:lnTo>
                    <a:pt x="4988" y="176"/>
                  </a:lnTo>
                  <a:cubicBezTo>
                    <a:pt x="5765" y="1003"/>
                    <a:pt x="5189" y="2532"/>
                    <a:pt x="3961" y="2607"/>
                  </a:cubicBezTo>
                  <a:cubicBezTo>
                    <a:pt x="3896" y="2614"/>
                    <a:pt x="3830" y="2617"/>
                    <a:pt x="3763" y="2617"/>
                  </a:cubicBezTo>
                  <a:cubicBezTo>
                    <a:pt x="3085" y="2617"/>
                    <a:pt x="2350" y="2273"/>
                    <a:pt x="2031" y="1680"/>
                  </a:cubicBezTo>
                  <a:cubicBezTo>
                    <a:pt x="1855" y="1354"/>
                    <a:pt x="1855" y="953"/>
                    <a:pt x="2006" y="652"/>
                  </a:cubicBezTo>
                  <a:lnTo>
                    <a:pt x="2006" y="652"/>
                  </a:lnTo>
                  <a:cubicBezTo>
                    <a:pt x="1790" y="699"/>
                    <a:pt x="1561" y="718"/>
                    <a:pt x="1329" y="718"/>
                  </a:cubicBezTo>
                  <a:cubicBezTo>
                    <a:pt x="941" y="718"/>
                    <a:pt x="547" y="665"/>
                    <a:pt x="201" y="602"/>
                  </a:cubicBezTo>
                  <a:lnTo>
                    <a:pt x="176" y="602"/>
                  </a:lnTo>
                  <a:cubicBezTo>
                    <a:pt x="527" y="6166"/>
                    <a:pt x="652" y="11755"/>
                    <a:pt x="652" y="17369"/>
                  </a:cubicBezTo>
                  <a:cubicBezTo>
                    <a:pt x="652" y="27369"/>
                    <a:pt x="251" y="37419"/>
                    <a:pt x="1" y="47369"/>
                  </a:cubicBezTo>
                  <a:cubicBezTo>
                    <a:pt x="1877" y="47360"/>
                    <a:pt x="3753" y="47357"/>
                    <a:pt x="5629" y="47357"/>
                  </a:cubicBezTo>
                  <a:cubicBezTo>
                    <a:pt x="12383" y="47357"/>
                    <a:pt x="19133" y="47403"/>
                    <a:pt x="25885" y="47403"/>
                  </a:cubicBezTo>
                  <a:cubicBezTo>
                    <a:pt x="32660" y="47403"/>
                    <a:pt x="39436" y="47356"/>
                    <a:pt x="46216" y="47169"/>
                  </a:cubicBezTo>
                  <a:cubicBezTo>
                    <a:pt x="46241" y="47169"/>
                    <a:pt x="46267" y="47194"/>
                    <a:pt x="46317" y="47194"/>
                  </a:cubicBezTo>
                  <a:cubicBezTo>
                    <a:pt x="45815" y="39349"/>
                    <a:pt x="46116" y="31379"/>
                    <a:pt x="46091" y="23510"/>
                  </a:cubicBezTo>
                  <a:cubicBezTo>
                    <a:pt x="46066" y="15690"/>
                    <a:pt x="46116" y="7870"/>
                    <a:pt x="46166" y="51"/>
                  </a:cubicBezTo>
                  <a:lnTo>
                    <a:pt x="46166" y="51"/>
                  </a:lnTo>
                  <a:cubicBezTo>
                    <a:pt x="45946" y="60"/>
                    <a:pt x="45723" y="66"/>
                    <a:pt x="45497" y="66"/>
                  </a:cubicBezTo>
                  <a:cubicBezTo>
                    <a:pt x="45106" y="66"/>
                    <a:pt x="44709" y="48"/>
                    <a:pt x="4431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3" name="Google Shape;2033;p50"/>
            <p:cNvSpPr/>
            <p:nvPr/>
          </p:nvSpPr>
          <p:spPr>
            <a:xfrm>
              <a:off x="1631725" y="1023800"/>
              <a:ext cx="932975" cy="17650"/>
            </a:xfrm>
            <a:custGeom>
              <a:avLst/>
              <a:gdLst/>
              <a:ahLst/>
              <a:cxnLst/>
              <a:rect l="l" t="t" r="r" b="b"/>
              <a:pathLst>
                <a:path w="37319" h="706" extrusionOk="0">
                  <a:moveTo>
                    <a:pt x="24005" y="1"/>
                  </a:moveTo>
                  <a:cubicBezTo>
                    <a:pt x="16063" y="1"/>
                    <a:pt x="8121" y="34"/>
                    <a:pt x="201" y="277"/>
                  </a:cubicBezTo>
                  <a:cubicBezTo>
                    <a:pt x="25" y="302"/>
                    <a:pt x="0" y="578"/>
                    <a:pt x="201" y="578"/>
                  </a:cubicBezTo>
                  <a:cubicBezTo>
                    <a:pt x="4399" y="673"/>
                    <a:pt x="8603" y="705"/>
                    <a:pt x="12810" y="705"/>
                  </a:cubicBezTo>
                  <a:cubicBezTo>
                    <a:pt x="20859" y="705"/>
                    <a:pt x="28919" y="586"/>
                    <a:pt x="36968" y="553"/>
                  </a:cubicBezTo>
                  <a:cubicBezTo>
                    <a:pt x="37311" y="553"/>
                    <a:pt x="37319" y="1"/>
                    <a:pt x="36990" y="1"/>
                  </a:cubicBezTo>
                  <a:cubicBezTo>
                    <a:pt x="36983" y="1"/>
                    <a:pt x="36975" y="1"/>
                    <a:pt x="36968" y="2"/>
                  </a:cubicBezTo>
                  <a:cubicBezTo>
                    <a:pt x="35630" y="4"/>
                    <a:pt x="34292" y="5"/>
                    <a:pt x="32954" y="5"/>
                  </a:cubicBezTo>
                  <a:cubicBezTo>
                    <a:pt x="29972" y="5"/>
                    <a:pt x="26988" y="1"/>
                    <a:pt x="24005"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4" name="Google Shape;2034;p50"/>
            <p:cNvSpPr/>
            <p:nvPr/>
          </p:nvSpPr>
          <p:spPr>
            <a:xfrm>
              <a:off x="1633600" y="849000"/>
              <a:ext cx="924200" cy="26400"/>
            </a:xfrm>
            <a:custGeom>
              <a:avLst/>
              <a:gdLst/>
              <a:ahLst/>
              <a:cxnLst/>
              <a:rect l="l" t="t" r="r" b="b"/>
              <a:pathLst>
                <a:path w="36968" h="1056" extrusionOk="0">
                  <a:moveTo>
                    <a:pt x="36665" y="0"/>
                  </a:moveTo>
                  <a:cubicBezTo>
                    <a:pt x="36658" y="0"/>
                    <a:pt x="36650" y="1"/>
                    <a:pt x="36642" y="1"/>
                  </a:cubicBezTo>
                  <a:cubicBezTo>
                    <a:pt x="24512" y="302"/>
                    <a:pt x="12256" y="1"/>
                    <a:pt x="126" y="628"/>
                  </a:cubicBezTo>
                  <a:cubicBezTo>
                    <a:pt x="0" y="628"/>
                    <a:pt x="0" y="803"/>
                    <a:pt x="126" y="803"/>
                  </a:cubicBezTo>
                  <a:cubicBezTo>
                    <a:pt x="3812" y="986"/>
                    <a:pt x="7517" y="1056"/>
                    <a:pt x="11229" y="1056"/>
                  </a:cubicBezTo>
                  <a:cubicBezTo>
                    <a:pt x="19707" y="1056"/>
                    <a:pt x="28223" y="694"/>
                    <a:pt x="36642" y="502"/>
                  </a:cubicBezTo>
                  <a:cubicBezTo>
                    <a:pt x="36960" y="478"/>
                    <a:pt x="36968" y="0"/>
                    <a:pt x="36665"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5" name="Google Shape;2035;p50"/>
            <p:cNvSpPr/>
            <p:nvPr/>
          </p:nvSpPr>
          <p:spPr>
            <a:xfrm>
              <a:off x="1624825" y="765850"/>
              <a:ext cx="931725" cy="15325"/>
            </a:xfrm>
            <a:custGeom>
              <a:avLst/>
              <a:gdLst/>
              <a:ahLst/>
              <a:cxnLst/>
              <a:rect l="l" t="t" r="r" b="b"/>
              <a:pathLst>
                <a:path w="37269" h="613" extrusionOk="0">
                  <a:moveTo>
                    <a:pt x="14932" y="0"/>
                  </a:moveTo>
                  <a:cubicBezTo>
                    <a:pt x="9993" y="0"/>
                    <a:pt x="5055" y="58"/>
                    <a:pt x="126" y="270"/>
                  </a:cubicBezTo>
                  <a:cubicBezTo>
                    <a:pt x="1" y="270"/>
                    <a:pt x="1" y="470"/>
                    <a:pt x="126" y="470"/>
                  </a:cubicBezTo>
                  <a:cubicBezTo>
                    <a:pt x="3600" y="576"/>
                    <a:pt x="7078" y="613"/>
                    <a:pt x="10557" y="613"/>
                  </a:cubicBezTo>
                  <a:cubicBezTo>
                    <a:pt x="17949" y="613"/>
                    <a:pt x="25349" y="449"/>
                    <a:pt x="32735" y="449"/>
                  </a:cubicBezTo>
                  <a:cubicBezTo>
                    <a:pt x="34163" y="449"/>
                    <a:pt x="35591" y="456"/>
                    <a:pt x="37018" y="470"/>
                  </a:cubicBezTo>
                  <a:cubicBezTo>
                    <a:pt x="37269" y="470"/>
                    <a:pt x="37269" y="69"/>
                    <a:pt x="37018" y="69"/>
                  </a:cubicBezTo>
                  <a:cubicBezTo>
                    <a:pt x="35627" y="80"/>
                    <a:pt x="34236" y="85"/>
                    <a:pt x="32844" y="85"/>
                  </a:cubicBezTo>
                  <a:cubicBezTo>
                    <a:pt x="26878" y="85"/>
                    <a:pt x="20904" y="0"/>
                    <a:pt x="14932"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6" name="Google Shape;2036;p50"/>
            <p:cNvSpPr/>
            <p:nvPr/>
          </p:nvSpPr>
          <p:spPr>
            <a:xfrm>
              <a:off x="1617300" y="1111525"/>
              <a:ext cx="938000" cy="28850"/>
            </a:xfrm>
            <a:custGeom>
              <a:avLst/>
              <a:gdLst/>
              <a:ahLst/>
              <a:cxnLst/>
              <a:rect l="l" t="t" r="r" b="b"/>
              <a:pathLst>
                <a:path w="37520" h="1154" extrusionOk="0">
                  <a:moveTo>
                    <a:pt x="37217" y="1"/>
                  </a:moveTo>
                  <a:cubicBezTo>
                    <a:pt x="37210" y="1"/>
                    <a:pt x="37202" y="1"/>
                    <a:pt x="37194" y="2"/>
                  </a:cubicBezTo>
                  <a:cubicBezTo>
                    <a:pt x="24863" y="528"/>
                    <a:pt x="12532" y="352"/>
                    <a:pt x="201" y="553"/>
                  </a:cubicBezTo>
                  <a:cubicBezTo>
                    <a:pt x="1" y="553"/>
                    <a:pt x="1" y="879"/>
                    <a:pt x="201" y="879"/>
                  </a:cubicBezTo>
                  <a:cubicBezTo>
                    <a:pt x="4211" y="1075"/>
                    <a:pt x="8230" y="1154"/>
                    <a:pt x="12253" y="1154"/>
                  </a:cubicBezTo>
                  <a:cubicBezTo>
                    <a:pt x="20578" y="1154"/>
                    <a:pt x="28914" y="816"/>
                    <a:pt x="37194" y="478"/>
                  </a:cubicBezTo>
                  <a:cubicBezTo>
                    <a:pt x="37512" y="478"/>
                    <a:pt x="37520" y="1"/>
                    <a:pt x="37217"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7" name="Google Shape;2037;p50"/>
            <p:cNvSpPr/>
            <p:nvPr/>
          </p:nvSpPr>
          <p:spPr>
            <a:xfrm>
              <a:off x="1624825" y="1206075"/>
              <a:ext cx="921075" cy="16000"/>
            </a:xfrm>
            <a:custGeom>
              <a:avLst/>
              <a:gdLst/>
              <a:ahLst/>
              <a:cxnLst/>
              <a:rect l="l" t="t" r="r" b="b"/>
              <a:pathLst>
                <a:path w="36843" h="640" extrusionOk="0">
                  <a:moveTo>
                    <a:pt x="27075" y="0"/>
                  </a:moveTo>
                  <a:cubicBezTo>
                    <a:pt x="18133" y="0"/>
                    <a:pt x="9192" y="75"/>
                    <a:pt x="251" y="205"/>
                  </a:cubicBezTo>
                  <a:cubicBezTo>
                    <a:pt x="1" y="230"/>
                    <a:pt x="1" y="580"/>
                    <a:pt x="251" y="580"/>
                  </a:cubicBezTo>
                  <a:cubicBezTo>
                    <a:pt x="4914" y="619"/>
                    <a:pt x="9576" y="639"/>
                    <a:pt x="14239" y="639"/>
                  </a:cubicBezTo>
                  <a:cubicBezTo>
                    <a:pt x="21682" y="639"/>
                    <a:pt x="29124" y="588"/>
                    <a:pt x="36567" y="480"/>
                  </a:cubicBezTo>
                  <a:cubicBezTo>
                    <a:pt x="36843" y="480"/>
                    <a:pt x="36843" y="29"/>
                    <a:pt x="36567" y="29"/>
                  </a:cubicBezTo>
                  <a:cubicBezTo>
                    <a:pt x="33403" y="9"/>
                    <a:pt x="30239" y="0"/>
                    <a:pt x="27075"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8" name="Google Shape;2038;p50"/>
            <p:cNvSpPr/>
            <p:nvPr/>
          </p:nvSpPr>
          <p:spPr>
            <a:xfrm>
              <a:off x="1625450" y="1448675"/>
              <a:ext cx="923575" cy="33500"/>
            </a:xfrm>
            <a:custGeom>
              <a:avLst/>
              <a:gdLst/>
              <a:ahLst/>
              <a:cxnLst/>
              <a:rect l="l" t="t" r="r" b="b"/>
              <a:pathLst>
                <a:path w="36943" h="1340" extrusionOk="0">
                  <a:moveTo>
                    <a:pt x="30950" y="0"/>
                  </a:moveTo>
                  <a:cubicBezTo>
                    <a:pt x="23023" y="0"/>
                    <a:pt x="15118" y="650"/>
                    <a:pt x="7193" y="650"/>
                  </a:cubicBezTo>
                  <a:cubicBezTo>
                    <a:pt x="4873" y="650"/>
                    <a:pt x="2551" y="595"/>
                    <a:pt x="226" y="450"/>
                  </a:cubicBezTo>
                  <a:cubicBezTo>
                    <a:pt x="1" y="450"/>
                    <a:pt x="26" y="751"/>
                    <a:pt x="226" y="776"/>
                  </a:cubicBezTo>
                  <a:cubicBezTo>
                    <a:pt x="3527" y="1196"/>
                    <a:pt x="6842" y="1340"/>
                    <a:pt x="10163" y="1340"/>
                  </a:cubicBezTo>
                  <a:cubicBezTo>
                    <a:pt x="17435" y="1340"/>
                    <a:pt x="24740" y="649"/>
                    <a:pt x="32014" y="649"/>
                  </a:cubicBezTo>
                  <a:cubicBezTo>
                    <a:pt x="33525" y="649"/>
                    <a:pt x="35035" y="679"/>
                    <a:pt x="36542" y="751"/>
                  </a:cubicBezTo>
                  <a:cubicBezTo>
                    <a:pt x="36550" y="752"/>
                    <a:pt x="36558" y="752"/>
                    <a:pt x="36565" y="752"/>
                  </a:cubicBezTo>
                  <a:cubicBezTo>
                    <a:pt x="36943" y="752"/>
                    <a:pt x="36935" y="149"/>
                    <a:pt x="36542" y="125"/>
                  </a:cubicBezTo>
                  <a:cubicBezTo>
                    <a:pt x="34677" y="36"/>
                    <a:pt x="32813" y="0"/>
                    <a:pt x="30950"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9" name="Google Shape;2039;p50"/>
            <p:cNvSpPr/>
            <p:nvPr/>
          </p:nvSpPr>
          <p:spPr>
            <a:xfrm>
              <a:off x="1624200" y="934225"/>
              <a:ext cx="919200" cy="21800"/>
            </a:xfrm>
            <a:custGeom>
              <a:avLst/>
              <a:gdLst/>
              <a:ahLst/>
              <a:cxnLst/>
              <a:rect l="l" t="t" r="r" b="b"/>
              <a:pathLst>
                <a:path w="36768" h="872" extrusionOk="0">
                  <a:moveTo>
                    <a:pt x="26200" y="37"/>
                  </a:moveTo>
                  <a:cubicBezTo>
                    <a:pt x="23572" y="37"/>
                    <a:pt x="20944" y="54"/>
                    <a:pt x="18321" y="76"/>
                  </a:cubicBezTo>
                  <a:cubicBezTo>
                    <a:pt x="12281" y="126"/>
                    <a:pt x="6166" y="1"/>
                    <a:pt x="151" y="602"/>
                  </a:cubicBezTo>
                  <a:cubicBezTo>
                    <a:pt x="26" y="602"/>
                    <a:pt x="0" y="828"/>
                    <a:pt x="151" y="828"/>
                  </a:cubicBezTo>
                  <a:cubicBezTo>
                    <a:pt x="1223" y="859"/>
                    <a:pt x="2297" y="872"/>
                    <a:pt x="3372" y="872"/>
                  </a:cubicBezTo>
                  <a:cubicBezTo>
                    <a:pt x="8352" y="872"/>
                    <a:pt x="13353" y="593"/>
                    <a:pt x="18321" y="552"/>
                  </a:cubicBezTo>
                  <a:cubicBezTo>
                    <a:pt x="19725" y="540"/>
                    <a:pt x="21130" y="536"/>
                    <a:pt x="22536" y="536"/>
                  </a:cubicBezTo>
                  <a:cubicBezTo>
                    <a:pt x="27179" y="536"/>
                    <a:pt x="31830" y="589"/>
                    <a:pt x="36467" y="627"/>
                  </a:cubicBezTo>
                  <a:cubicBezTo>
                    <a:pt x="36768" y="627"/>
                    <a:pt x="36768" y="176"/>
                    <a:pt x="36467" y="151"/>
                  </a:cubicBezTo>
                  <a:cubicBezTo>
                    <a:pt x="33050" y="66"/>
                    <a:pt x="29624" y="37"/>
                    <a:pt x="26200" y="37"/>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50"/>
            <p:cNvSpPr/>
            <p:nvPr/>
          </p:nvSpPr>
          <p:spPr>
            <a:xfrm>
              <a:off x="1629200" y="1281975"/>
              <a:ext cx="912325" cy="25100"/>
            </a:xfrm>
            <a:custGeom>
              <a:avLst/>
              <a:gdLst/>
              <a:ahLst/>
              <a:cxnLst/>
              <a:rect l="l" t="t" r="r" b="b"/>
              <a:pathLst>
                <a:path w="36493" h="1004" extrusionOk="0">
                  <a:moveTo>
                    <a:pt x="36142" y="1"/>
                  </a:moveTo>
                  <a:cubicBezTo>
                    <a:pt x="24212" y="76"/>
                    <a:pt x="12232" y="176"/>
                    <a:pt x="302" y="552"/>
                  </a:cubicBezTo>
                  <a:cubicBezTo>
                    <a:pt x="1" y="552"/>
                    <a:pt x="1" y="1003"/>
                    <a:pt x="302" y="1003"/>
                  </a:cubicBezTo>
                  <a:cubicBezTo>
                    <a:pt x="12257" y="903"/>
                    <a:pt x="24212" y="652"/>
                    <a:pt x="36142" y="527"/>
                  </a:cubicBezTo>
                  <a:cubicBezTo>
                    <a:pt x="36492" y="527"/>
                    <a:pt x="36492" y="1"/>
                    <a:pt x="36142" y="1"/>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1" name="Google Shape;2041;p50"/>
            <p:cNvSpPr/>
            <p:nvPr/>
          </p:nvSpPr>
          <p:spPr>
            <a:xfrm>
              <a:off x="1621075" y="1360300"/>
              <a:ext cx="919825" cy="23325"/>
            </a:xfrm>
            <a:custGeom>
              <a:avLst/>
              <a:gdLst/>
              <a:ahLst/>
              <a:cxnLst/>
              <a:rect l="l" t="t" r="r" b="b"/>
              <a:pathLst>
                <a:path w="36793" h="933" extrusionOk="0">
                  <a:moveTo>
                    <a:pt x="36467" y="0"/>
                  </a:moveTo>
                  <a:cubicBezTo>
                    <a:pt x="24411" y="51"/>
                    <a:pt x="12331" y="76"/>
                    <a:pt x="276" y="477"/>
                  </a:cubicBezTo>
                  <a:cubicBezTo>
                    <a:pt x="0" y="477"/>
                    <a:pt x="0" y="903"/>
                    <a:pt x="276" y="903"/>
                  </a:cubicBezTo>
                  <a:cubicBezTo>
                    <a:pt x="2225" y="923"/>
                    <a:pt x="4175" y="932"/>
                    <a:pt x="6126" y="932"/>
                  </a:cubicBezTo>
                  <a:cubicBezTo>
                    <a:pt x="16243" y="932"/>
                    <a:pt x="26381" y="687"/>
                    <a:pt x="36467" y="477"/>
                  </a:cubicBezTo>
                  <a:cubicBezTo>
                    <a:pt x="36792" y="477"/>
                    <a:pt x="36792" y="0"/>
                    <a:pt x="36467"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42" name="Google Shape;2042;p50"/>
          <p:cNvGrpSpPr/>
          <p:nvPr/>
        </p:nvGrpSpPr>
        <p:grpSpPr>
          <a:xfrm rot="514806">
            <a:off x="1068419" y="466113"/>
            <a:ext cx="1118061" cy="876421"/>
            <a:chOff x="378575" y="1776375"/>
            <a:chExt cx="737425" cy="578050"/>
          </a:xfrm>
        </p:grpSpPr>
        <p:sp>
          <p:nvSpPr>
            <p:cNvPr id="2043" name="Google Shape;2043;p50"/>
            <p:cNvSpPr/>
            <p:nvPr/>
          </p:nvSpPr>
          <p:spPr>
            <a:xfrm>
              <a:off x="378575" y="1776375"/>
              <a:ext cx="737425" cy="60825"/>
            </a:xfrm>
            <a:custGeom>
              <a:avLst/>
              <a:gdLst/>
              <a:ahLst/>
              <a:cxnLst/>
              <a:rect l="l" t="t" r="r" b="b"/>
              <a:pathLst>
                <a:path w="29497" h="2433" extrusionOk="0">
                  <a:moveTo>
                    <a:pt x="19316" y="1"/>
                  </a:moveTo>
                  <a:cubicBezTo>
                    <a:pt x="13215" y="1"/>
                    <a:pt x="7118" y="143"/>
                    <a:pt x="1024" y="432"/>
                  </a:cubicBezTo>
                  <a:cubicBezTo>
                    <a:pt x="0" y="478"/>
                    <a:pt x="75" y="1520"/>
                    <a:pt x="649" y="2101"/>
                  </a:cubicBezTo>
                  <a:cubicBezTo>
                    <a:pt x="635" y="1847"/>
                    <a:pt x="621" y="1595"/>
                    <a:pt x="610" y="1342"/>
                  </a:cubicBezTo>
                  <a:cubicBezTo>
                    <a:pt x="596" y="1103"/>
                    <a:pt x="760" y="1006"/>
                    <a:pt x="999" y="1006"/>
                  </a:cubicBezTo>
                  <a:cubicBezTo>
                    <a:pt x="1587" y="1006"/>
                    <a:pt x="2646" y="1609"/>
                    <a:pt x="2674" y="2172"/>
                  </a:cubicBezTo>
                  <a:cubicBezTo>
                    <a:pt x="2678" y="2261"/>
                    <a:pt x="2681" y="2347"/>
                    <a:pt x="2689" y="2433"/>
                  </a:cubicBezTo>
                  <a:cubicBezTo>
                    <a:pt x="8398" y="2179"/>
                    <a:pt x="14114" y="2051"/>
                    <a:pt x="19826" y="2051"/>
                  </a:cubicBezTo>
                  <a:cubicBezTo>
                    <a:pt x="21669" y="2051"/>
                    <a:pt x="23509" y="2066"/>
                    <a:pt x="25349" y="2090"/>
                  </a:cubicBezTo>
                  <a:cubicBezTo>
                    <a:pt x="25321" y="1798"/>
                    <a:pt x="25285" y="1502"/>
                    <a:pt x="25246" y="1205"/>
                  </a:cubicBezTo>
                  <a:cubicBezTo>
                    <a:pt x="25150" y="547"/>
                    <a:pt x="25809" y="172"/>
                    <a:pt x="26444" y="172"/>
                  </a:cubicBezTo>
                  <a:cubicBezTo>
                    <a:pt x="26950" y="172"/>
                    <a:pt x="27439" y="410"/>
                    <a:pt x="27514" y="938"/>
                  </a:cubicBezTo>
                  <a:cubicBezTo>
                    <a:pt x="27571" y="1338"/>
                    <a:pt x="27617" y="1733"/>
                    <a:pt x="27649" y="2133"/>
                  </a:cubicBezTo>
                  <a:cubicBezTo>
                    <a:pt x="27774" y="2133"/>
                    <a:pt x="27899" y="2137"/>
                    <a:pt x="28024" y="2140"/>
                  </a:cubicBezTo>
                  <a:lnTo>
                    <a:pt x="28060" y="2140"/>
                  </a:lnTo>
                  <a:cubicBezTo>
                    <a:pt x="29496" y="2140"/>
                    <a:pt x="29343" y="125"/>
                    <a:pt x="28030" y="97"/>
                  </a:cubicBezTo>
                  <a:cubicBezTo>
                    <a:pt x="25124" y="33"/>
                    <a:pt x="22219" y="1"/>
                    <a:pt x="19316"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50"/>
            <p:cNvSpPr/>
            <p:nvPr/>
          </p:nvSpPr>
          <p:spPr>
            <a:xfrm>
              <a:off x="1004275" y="1828625"/>
              <a:ext cx="74725" cy="327700"/>
            </a:xfrm>
            <a:custGeom>
              <a:avLst/>
              <a:gdLst/>
              <a:ahLst/>
              <a:cxnLst/>
              <a:rect l="l" t="t" r="r" b="b"/>
              <a:pathLst>
                <a:path w="2989" h="13108" extrusionOk="0">
                  <a:moveTo>
                    <a:pt x="321" y="0"/>
                  </a:moveTo>
                  <a:lnTo>
                    <a:pt x="321" y="0"/>
                  </a:lnTo>
                  <a:cubicBezTo>
                    <a:pt x="724" y="4054"/>
                    <a:pt x="0" y="8130"/>
                    <a:pt x="353" y="12184"/>
                  </a:cubicBezTo>
                  <a:cubicBezTo>
                    <a:pt x="585" y="12152"/>
                    <a:pt x="817" y="12131"/>
                    <a:pt x="1038" y="12131"/>
                  </a:cubicBezTo>
                  <a:cubicBezTo>
                    <a:pt x="1516" y="12131"/>
                    <a:pt x="1954" y="12230"/>
                    <a:pt x="2293" y="12508"/>
                  </a:cubicBezTo>
                  <a:cubicBezTo>
                    <a:pt x="2471" y="12658"/>
                    <a:pt x="2660" y="12869"/>
                    <a:pt x="2753" y="13108"/>
                  </a:cubicBezTo>
                  <a:cubicBezTo>
                    <a:pt x="2753" y="13065"/>
                    <a:pt x="2749" y="13026"/>
                    <a:pt x="2746" y="12983"/>
                  </a:cubicBezTo>
                  <a:cubicBezTo>
                    <a:pt x="2150" y="8679"/>
                    <a:pt x="2989" y="4350"/>
                    <a:pt x="2621" y="43"/>
                  </a:cubicBezTo>
                  <a:cubicBezTo>
                    <a:pt x="1855" y="25"/>
                    <a:pt x="1088" y="11"/>
                    <a:pt x="321"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50"/>
            <p:cNvSpPr/>
            <p:nvPr/>
          </p:nvSpPr>
          <p:spPr>
            <a:xfrm>
              <a:off x="1007300" y="1780650"/>
              <a:ext cx="62500" cy="49075"/>
            </a:xfrm>
            <a:custGeom>
              <a:avLst/>
              <a:gdLst/>
              <a:ahLst/>
              <a:cxnLst/>
              <a:rect l="l" t="t" r="r" b="b"/>
              <a:pathLst>
                <a:path w="2500" h="1963" extrusionOk="0">
                  <a:moveTo>
                    <a:pt x="1295" y="1"/>
                  </a:moveTo>
                  <a:cubicBezTo>
                    <a:pt x="660" y="1"/>
                    <a:pt x="1" y="376"/>
                    <a:pt x="97" y="1034"/>
                  </a:cubicBezTo>
                  <a:cubicBezTo>
                    <a:pt x="136" y="1331"/>
                    <a:pt x="172" y="1627"/>
                    <a:pt x="200" y="1919"/>
                  </a:cubicBezTo>
                  <a:cubicBezTo>
                    <a:pt x="967" y="1930"/>
                    <a:pt x="1734" y="1944"/>
                    <a:pt x="2500" y="1962"/>
                  </a:cubicBezTo>
                  <a:cubicBezTo>
                    <a:pt x="2468" y="1562"/>
                    <a:pt x="2422" y="1167"/>
                    <a:pt x="2365" y="767"/>
                  </a:cubicBezTo>
                  <a:cubicBezTo>
                    <a:pt x="2290" y="239"/>
                    <a:pt x="1801" y="1"/>
                    <a:pt x="1295"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50"/>
            <p:cNvSpPr/>
            <p:nvPr/>
          </p:nvSpPr>
          <p:spPr>
            <a:xfrm>
              <a:off x="785225" y="2133225"/>
              <a:ext cx="290025" cy="69200"/>
            </a:xfrm>
            <a:custGeom>
              <a:avLst/>
              <a:gdLst/>
              <a:ahLst/>
              <a:cxnLst/>
              <a:rect l="l" t="t" r="r" b="b"/>
              <a:pathLst>
                <a:path w="11601" h="2768" extrusionOk="0">
                  <a:moveTo>
                    <a:pt x="9115" y="0"/>
                  </a:moveTo>
                  <a:cubicBezTo>
                    <a:pt x="8323" y="115"/>
                    <a:pt x="7503" y="378"/>
                    <a:pt x="6904" y="453"/>
                  </a:cubicBezTo>
                  <a:cubicBezTo>
                    <a:pt x="4990" y="692"/>
                    <a:pt x="3065" y="799"/>
                    <a:pt x="1135" y="799"/>
                  </a:cubicBezTo>
                  <a:cubicBezTo>
                    <a:pt x="1" y="803"/>
                    <a:pt x="126" y="1962"/>
                    <a:pt x="822" y="2507"/>
                  </a:cubicBezTo>
                  <a:cubicBezTo>
                    <a:pt x="832" y="2454"/>
                    <a:pt x="843" y="2396"/>
                    <a:pt x="857" y="2343"/>
                  </a:cubicBezTo>
                  <a:cubicBezTo>
                    <a:pt x="925" y="1993"/>
                    <a:pt x="1641" y="1861"/>
                    <a:pt x="2252" y="1861"/>
                  </a:cubicBezTo>
                  <a:cubicBezTo>
                    <a:pt x="2732" y="1861"/>
                    <a:pt x="3150" y="1947"/>
                    <a:pt x="3124" y="2069"/>
                  </a:cubicBezTo>
                  <a:cubicBezTo>
                    <a:pt x="3078" y="2304"/>
                    <a:pt x="3035" y="2536"/>
                    <a:pt x="2996" y="2768"/>
                  </a:cubicBezTo>
                  <a:cubicBezTo>
                    <a:pt x="4006" y="2742"/>
                    <a:pt x="5011" y="2686"/>
                    <a:pt x="6013" y="2589"/>
                  </a:cubicBezTo>
                  <a:cubicBezTo>
                    <a:pt x="6744" y="2521"/>
                    <a:pt x="7475" y="2432"/>
                    <a:pt x="8203" y="2329"/>
                  </a:cubicBezTo>
                  <a:cubicBezTo>
                    <a:pt x="8338" y="2307"/>
                    <a:pt x="9586" y="2154"/>
                    <a:pt x="9811" y="1972"/>
                  </a:cubicBezTo>
                  <a:cubicBezTo>
                    <a:pt x="10021" y="2079"/>
                    <a:pt x="10263" y="2143"/>
                    <a:pt x="10502" y="2143"/>
                  </a:cubicBezTo>
                  <a:cubicBezTo>
                    <a:pt x="10891" y="2143"/>
                    <a:pt x="11265" y="1980"/>
                    <a:pt x="11458" y="1591"/>
                  </a:cubicBezTo>
                  <a:cubicBezTo>
                    <a:pt x="11473" y="1562"/>
                    <a:pt x="11486" y="1534"/>
                    <a:pt x="11504" y="1505"/>
                  </a:cubicBezTo>
                  <a:cubicBezTo>
                    <a:pt x="11601" y="1309"/>
                    <a:pt x="11586" y="1109"/>
                    <a:pt x="11515" y="924"/>
                  </a:cubicBezTo>
                  <a:lnTo>
                    <a:pt x="11515" y="924"/>
                  </a:lnTo>
                  <a:cubicBezTo>
                    <a:pt x="11511" y="1505"/>
                    <a:pt x="10898" y="1833"/>
                    <a:pt x="10306" y="1833"/>
                  </a:cubicBezTo>
                  <a:cubicBezTo>
                    <a:pt x="9796" y="1833"/>
                    <a:pt x="9307" y="1594"/>
                    <a:pt x="9236" y="1066"/>
                  </a:cubicBezTo>
                  <a:cubicBezTo>
                    <a:pt x="9187" y="710"/>
                    <a:pt x="9147" y="357"/>
                    <a:pt x="9115"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50"/>
            <p:cNvSpPr/>
            <p:nvPr/>
          </p:nvSpPr>
          <p:spPr>
            <a:xfrm>
              <a:off x="1013075" y="2131900"/>
              <a:ext cx="60050" cy="47175"/>
            </a:xfrm>
            <a:custGeom>
              <a:avLst/>
              <a:gdLst/>
              <a:ahLst/>
              <a:cxnLst/>
              <a:rect l="l" t="t" r="r" b="b"/>
              <a:pathLst>
                <a:path w="2402" h="1887" extrusionOk="0">
                  <a:moveTo>
                    <a:pt x="686" y="0"/>
                  </a:moveTo>
                  <a:cubicBezTo>
                    <a:pt x="465" y="0"/>
                    <a:pt x="233" y="21"/>
                    <a:pt x="1" y="53"/>
                  </a:cubicBezTo>
                  <a:cubicBezTo>
                    <a:pt x="33" y="410"/>
                    <a:pt x="73" y="763"/>
                    <a:pt x="122" y="1119"/>
                  </a:cubicBezTo>
                  <a:cubicBezTo>
                    <a:pt x="193" y="1647"/>
                    <a:pt x="682" y="1886"/>
                    <a:pt x="1192" y="1886"/>
                  </a:cubicBezTo>
                  <a:cubicBezTo>
                    <a:pt x="1784" y="1886"/>
                    <a:pt x="2397" y="1558"/>
                    <a:pt x="2401" y="977"/>
                  </a:cubicBezTo>
                  <a:cubicBezTo>
                    <a:pt x="2308" y="738"/>
                    <a:pt x="2119" y="527"/>
                    <a:pt x="1941" y="377"/>
                  </a:cubicBezTo>
                  <a:cubicBezTo>
                    <a:pt x="1602" y="99"/>
                    <a:pt x="1164" y="0"/>
                    <a:pt x="686"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50"/>
            <p:cNvSpPr/>
            <p:nvPr/>
          </p:nvSpPr>
          <p:spPr>
            <a:xfrm>
              <a:off x="798250" y="2195875"/>
              <a:ext cx="62525" cy="151150"/>
            </a:xfrm>
            <a:custGeom>
              <a:avLst/>
              <a:gdLst/>
              <a:ahLst/>
              <a:cxnLst/>
              <a:rect l="l" t="t" r="r" b="b"/>
              <a:pathLst>
                <a:path w="2501" h="6046" extrusionOk="0">
                  <a:moveTo>
                    <a:pt x="301" y="1"/>
                  </a:moveTo>
                  <a:cubicBezTo>
                    <a:pt x="129" y="886"/>
                    <a:pt x="29" y="1766"/>
                    <a:pt x="1" y="2647"/>
                  </a:cubicBezTo>
                  <a:cubicBezTo>
                    <a:pt x="464" y="3367"/>
                    <a:pt x="928" y="4084"/>
                    <a:pt x="1388" y="4801"/>
                  </a:cubicBezTo>
                  <a:cubicBezTo>
                    <a:pt x="1652" y="5207"/>
                    <a:pt x="1709" y="5724"/>
                    <a:pt x="1612" y="6045"/>
                  </a:cubicBezTo>
                  <a:cubicBezTo>
                    <a:pt x="2094" y="5956"/>
                    <a:pt x="2501" y="5785"/>
                    <a:pt x="2468" y="5581"/>
                  </a:cubicBezTo>
                  <a:cubicBezTo>
                    <a:pt x="2190" y="3799"/>
                    <a:pt x="2190" y="2033"/>
                    <a:pt x="2475" y="262"/>
                  </a:cubicBezTo>
                  <a:lnTo>
                    <a:pt x="2475" y="262"/>
                  </a:lnTo>
                  <a:cubicBezTo>
                    <a:pt x="2016" y="275"/>
                    <a:pt x="1552" y="279"/>
                    <a:pt x="1089" y="279"/>
                  </a:cubicBezTo>
                  <a:cubicBezTo>
                    <a:pt x="785" y="279"/>
                    <a:pt x="518" y="172"/>
                    <a:pt x="301"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50"/>
            <p:cNvSpPr/>
            <p:nvPr/>
          </p:nvSpPr>
          <p:spPr>
            <a:xfrm>
              <a:off x="805750" y="2179750"/>
              <a:ext cx="58250" cy="23100"/>
            </a:xfrm>
            <a:custGeom>
              <a:avLst/>
              <a:gdLst/>
              <a:ahLst/>
              <a:cxnLst/>
              <a:rect l="l" t="t" r="r" b="b"/>
              <a:pathLst>
                <a:path w="2330" h="924" extrusionOk="0">
                  <a:moveTo>
                    <a:pt x="1431" y="0"/>
                  </a:moveTo>
                  <a:cubicBezTo>
                    <a:pt x="820" y="0"/>
                    <a:pt x="104" y="132"/>
                    <a:pt x="36" y="482"/>
                  </a:cubicBezTo>
                  <a:cubicBezTo>
                    <a:pt x="22" y="535"/>
                    <a:pt x="11" y="593"/>
                    <a:pt x="1" y="646"/>
                  </a:cubicBezTo>
                  <a:cubicBezTo>
                    <a:pt x="218" y="817"/>
                    <a:pt x="485" y="924"/>
                    <a:pt x="789" y="924"/>
                  </a:cubicBezTo>
                  <a:cubicBezTo>
                    <a:pt x="1252" y="924"/>
                    <a:pt x="1716" y="920"/>
                    <a:pt x="2175" y="907"/>
                  </a:cubicBezTo>
                  <a:cubicBezTo>
                    <a:pt x="2214" y="675"/>
                    <a:pt x="2257" y="443"/>
                    <a:pt x="2303" y="208"/>
                  </a:cubicBezTo>
                  <a:cubicBezTo>
                    <a:pt x="2329" y="86"/>
                    <a:pt x="1911" y="0"/>
                    <a:pt x="1431"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50"/>
            <p:cNvSpPr/>
            <p:nvPr/>
          </p:nvSpPr>
          <p:spPr>
            <a:xfrm>
              <a:off x="799950" y="2316150"/>
              <a:ext cx="21675" cy="32475"/>
            </a:xfrm>
            <a:custGeom>
              <a:avLst/>
              <a:gdLst/>
              <a:ahLst/>
              <a:cxnLst/>
              <a:rect l="l" t="t" r="r" b="b"/>
              <a:pathLst>
                <a:path w="867" h="1299" extrusionOk="0">
                  <a:moveTo>
                    <a:pt x="1" y="0"/>
                  </a:moveTo>
                  <a:lnTo>
                    <a:pt x="1" y="0"/>
                  </a:lnTo>
                  <a:cubicBezTo>
                    <a:pt x="32" y="350"/>
                    <a:pt x="79" y="696"/>
                    <a:pt x="132" y="1045"/>
                  </a:cubicBezTo>
                  <a:cubicBezTo>
                    <a:pt x="161" y="1223"/>
                    <a:pt x="475" y="1298"/>
                    <a:pt x="863" y="1298"/>
                  </a:cubicBezTo>
                  <a:lnTo>
                    <a:pt x="867" y="1298"/>
                  </a:lnTo>
                  <a:cubicBezTo>
                    <a:pt x="799" y="1223"/>
                    <a:pt x="728" y="1127"/>
                    <a:pt x="653" y="1013"/>
                  </a:cubicBezTo>
                  <a:cubicBezTo>
                    <a:pt x="435" y="674"/>
                    <a:pt x="218" y="339"/>
                    <a:pt x="1"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50"/>
            <p:cNvSpPr/>
            <p:nvPr/>
          </p:nvSpPr>
          <p:spPr>
            <a:xfrm>
              <a:off x="475450" y="2160675"/>
              <a:ext cx="363125" cy="193750"/>
            </a:xfrm>
            <a:custGeom>
              <a:avLst/>
              <a:gdLst/>
              <a:ahLst/>
              <a:cxnLst/>
              <a:rect l="l" t="t" r="r" b="b"/>
              <a:pathLst>
                <a:path w="14525" h="7750" extrusionOk="0">
                  <a:moveTo>
                    <a:pt x="2935" y="1"/>
                  </a:moveTo>
                  <a:cubicBezTo>
                    <a:pt x="2012" y="1"/>
                    <a:pt x="1095" y="82"/>
                    <a:pt x="197" y="403"/>
                  </a:cubicBezTo>
                  <a:cubicBezTo>
                    <a:pt x="101" y="436"/>
                    <a:pt x="37" y="507"/>
                    <a:pt x="1" y="603"/>
                  </a:cubicBezTo>
                  <a:cubicBezTo>
                    <a:pt x="26" y="710"/>
                    <a:pt x="55" y="814"/>
                    <a:pt x="83" y="921"/>
                  </a:cubicBezTo>
                  <a:cubicBezTo>
                    <a:pt x="843" y="1199"/>
                    <a:pt x="1702" y="2108"/>
                    <a:pt x="911" y="2368"/>
                  </a:cubicBezTo>
                  <a:cubicBezTo>
                    <a:pt x="882" y="2379"/>
                    <a:pt x="853" y="2386"/>
                    <a:pt x="825" y="2393"/>
                  </a:cubicBezTo>
                  <a:cubicBezTo>
                    <a:pt x="914" y="2440"/>
                    <a:pt x="1000" y="2468"/>
                    <a:pt x="1089" y="2468"/>
                  </a:cubicBezTo>
                  <a:cubicBezTo>
                    <a:pt x="1135" y="2468"/>
                    <a:pt x="1181" y="2461"/>
                    <a:pt x="1228" y="2443"/>
                  </a:cubicBezTo>
                  <a:cubicBezTo>
                    <a:pt x="2048" y="2151"/>
                    <a:pt x="2914" y="2069"/>
                    <a:pt x="3791" y="2069"/>
                  </a:cubicBezTo>
                  <a:cubicBezTo>
                    <a:pt x="4775" y="2069"/>
                    <a:pt x="5771" y="2172"/>
                    <a:pt x="6722" y="2215"/>
                  </a:cubicBezTo>
                  <a:cubicBezTo>
                    <a:pt x="7571" y="2251"/>
                    <a:pt x="8417" y="2290"/>
                    <a:pt x="9265" y="2325"/>
                  </a:cubicBezTo>
                  <a:cubicBezTo>
                    <a:pt x="9525" y="2336"/>
                    <a:pt x="9989" y="2432"/>
                    <a:pt x="10399" y="2432"/>
                  </a:cubicBezTo>
                  <a:cubicBezTo>
                    <a:pt x="10445" y="2432"/>
                    <a:pt x="10492" y="2432"/>
                    <a:pt x="10535" y="2429"/>
                  </a:cubicBezTo>
                  <a:cubicBezTo>
                    <a:pt x="11351" y="3691"/>
                    <a:pt x="12164" y="4957"/>
                    <a:pt x="12981" y="6219"/>
                  </a:cubicBezTo>
                  <a:cubicBezTo>
                    <a:pt x="12910" y="5495"/>
                    <a:pt x="12888" y="4775"/>
                    <a:pt x="12913" y="4055"/>
                  </a:cubicBezTo>
                  <a:cubicBezTo>
                    <a:pt x="12342" y="3171"/>
                    <a:pt x="11768" y="2282"/>
                    <a:pt x="11198" y="1398"/>
                  </a:cubicBezTo>
                  <a:cubicBezTo>
                    <a:pt x="11126" y="1138"/>
                    <a:pt x="10991" y="892"/>
                    <a:pt x="10873" y="735"/>
                  </a:cubicBezTo>
                  <a:cubicBezTo>
                    <a:pt x="10851" y="710"/>
                    <a:pt x="10830" y="681"/>
                    <a:pt x="10809" y="653"/>
                  </a:cubicBezTo>
                  <a:cubicBezTo>
                    <a:pt x="10698" y="510"/>
                    <a:pt x="10377" y="100"/>
                    <a:pt x="10103" y="100"/>
                  </a:cubicBezTo>
                  <a:cubicBezTo>
                    <a:pt x="10053" y="100"/>
                    <a:pt x="10003" y="115"/>
                    <a:pt x="9957" y="146"/>
                  </a:cubicBezTo>
                  <a:cubicBezTo>
                    <a:pt x="9936" y="161"/>
                    <a:pt x="9918" y="176"/>
                    <a:pt x="9896" y="189"/>
                  </a:cubicBezTo>
                  <a:cubicBezTo>
                    <a:pt x="9839" y="229"/>
                    <a:pt x="9796" y="275"/>
                    <a:pt x="9765" y="329"/>
                  </a:cubicBezTo>
                  <a:cubicBezTo>
                    <a:pt x="9658" y="350"/>
                    <a:pt x="9533" y="357"/>
                    <a:pt x="9397" y="357"/>
                  </a:cubicBezTo>
                  <a:cubicBezTo>
                    <a:pt x="8798" y="357"/>
                    <a:pt x="7989" y="204"/>
                    <a:pt x="7682" y="189"/>
                  </a:cubicBezTo>
                  <a:cubicBezTo>
                    <a:pt x="6740" y="151"/>
                    <a:pt x="5799" y="108"/>
                    <a:pt x="4858" y="69"/>
                  </a:cubicBezTo>
                  <a:cubicBezTo>
                    <a:pt x="4212" y="39"/>
                    <a:pt x="3570" y="1"/>
                    <a:pt x="2935" y="1"/>
                  </a:cubicBezTo>
                  <a:close/>
                  <a:moveTo>
                    <a:pt x="14524" y="7453"/>
                  </a:moveTo>
                  <a:lnTo>
                    <a:pt x="14524" y="7453"/>
                  </a:lnTo>
                  <a:cubicBezTo>
                    <a:pt x="14304" y="7493"/>
                    <a:pt x="14065" y="7517"/>
                    <a:pt x="13847" y="7517"/>
                  </a:cubicBezTo>
                  <a:cubicBezTo>
                    <a:pt x="13996" y="7682"/>
                    <a:pt x="14125" y="7749"/>
                    <a:pt x="14232" y="7749"/>
                  </a:cubicBezTo>
                  <a:cubicBezTo>
                    <a:pt x="14371" y="7749"/>
                    <a:pt x="14475" y="7631"/>
                    <a:pt x="14524" y="7453"/>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50"/>
            <p:cNvSpPr/>
            <p:nvPr/>
          </p:nvSpPr>
          <p:spPr>
            <a:xfrm>
              <a:off x="797650" y="2262025"/>
              <a:ext cx="43350" cy="86600"/>
            </a:xfrm>
            <a:custGeom>
              <a:avLst/>
              <a:gdLst/>
              <a:ahLst/>
              <a:cxnLst/>
              <a:rect l="l" t="t" r="r" b="b"/>
              <a:pathLst>
                <a:path w="1734" h="3464" extrusionOk="0">
                  <a:moveTo>
                    <a:pt x="25" y="1"/>
                  </a:moveTo>
                  <a:lnTo>
                    <a:pt x="25" y="1"/>
                  </a:lnTo>
                  <a:cubicBezTo>
                    <a:pt x="0" y="721"/>
                    <a:pt x="22" y="1441"/>
                    <a:pt x="93" y="2165"/>
                  </a:cubicBezTo>
                  <a:cubicBezTo>
                    <a:pt x="310" y="2504"/>
                    <a:pt x="527" y="2839"/>
                    <a:pt x="745" y="3178"/>
                  </a:cubicBezTo>
                  <a:cubicBezTo>
                    <a:pt x="820" y="3292"/>
                    <a:pt x="891" y="3388"/>
                    <a:pt x="959" y="3463"/>
                  </a:cubicBezTo>
                  <a:cubicBezTo>
                    <a:pt x="1177" y="3463"/>
                    <a:pt x="1416" y="3439"/>
                    <a:pt x="1636" y="3399"/>
                  </a:cubicBezTo>
                  <a:cubicBezTo>
                    <a:pt x="1733" y="3078"/>
                    <a:pt x="1676" y="2561"/>
                    <a:pt x="1412" y="2155"/>
                  </a:cubicBezTo>
                  <a:cubicBezTo>
                    <a:pt x="952" y="1438"/>
                    <a:pt x="488" y="721"/>
                    <a:pt x="25"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3" name="Google Shape;2053;p50"/>
            <p:cNvSpPr/>
            <p:nvPr/>
          </p:nvSpPr>
          <p:spPr>
            <a:xfrm>
              <a:off x="394775" y="1828875"/>
              <a:ext cx="101325" cy="394500"/>
            </a:xfrm>
            <a:custGeom>
              <a:avLst/>
              <a:gdLst/>
              <a:ahLst/>
              <a:cxnLst/>
              <a:rect l="l" t="t" r="r" b="b"/>
              <a:pathLst>
                <a:path w="4053" h="15780" extrusionOk="0">
                  <a:moveTo>
                    <a:pt x="1" y="1"/>
                  </a:moveTo>
                  <a:cubicBezTo>
                    <a:pt x="190" y="3417"/>
                    <a:pt x="465" y="6825"/>
                    <a:pt x="839" y="10224"/>
                  </a:cubicBezTo>
                  <a:cubicBezTo>
                    <a:pt x="1017" y="11864"/>
                    <a:pt x="1078" y="15780"/>
                    <a:pt x="3338" y="15780"/>
                  </a:cubicBezTo>
                  <a:cubicBezTo>
                    <a:pt x="3557" y="15780"/>
                    <a:pt x="3792" y="15744"/>
                    <a:pt x="4052" y="15665"/>
                  </a:cubicBezTo>
                  <a:cubicBezTo>
                    <a:pt x="3524" y="15383"/>
                    <a:pt x="3057" y="14338"/>
                    <a:pt x="3228" y="13875"/>
                  </a:cubicBezTo>
                  <a:cubicBezTo>
                    <a:pt x="3017" y="12955"/>
                    <a:pt x="3000" y="11947"/>
                    <a:pt x="2904" y="11055"/>
                  </a:cubicBezTo>
                  <a:cubicBezTo>
                    <a:pt x="2775" y="9871"/>
                    <a:pt x="2654" y="8683"/>
                    <a:pt x="2547" y="7492"/>
                  </a:cubicBezTo>
                  <a:cubicBezTo>
                    <a:pt x="2333" y="5110"/>
                    <a:pt x="2166" y="2721"/>
                    <a:pt x="2041" y="333"/>
                  </a:cubicBezTo>
                  <a:cubicBezTo>
                    <a:pt x="1666" y="351"/>
                    <a:pt x="1296" y="368"/>
                    <a:pt x="925" y="386"/>
                  </a:cubicBezTo>
                  <a:lnTo>
                    <a:pt x="871" y="386"/>
                  </a:lnTo>
                  <a:cubicBezTo>
                    <a:pt x="529" y="386"/>
                    <a:pt x="226" y="229"/>
                    <a:pt x="1"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4" name="Google Shape;2054;p50"/>
            <p:cNvSpPr/>
            <p:nvPr/>
          </p:nvSpPr>
          <p:spPr>
            <a:xfrm>
              <a:off x="471175" y="2175750"/>
              <a:ext cx="46850" cy="44750"/>
            </a:xfrm>
            <a:custGeom>
              <a:avLst/>
              <a:gdLst/>
              <a:ahLst/>
              <a:cxnLst/>
              <a:rect l="l" t="t" r="r" b="b"/>
              <a:pathLst>
                <a:path w="1874" h="1790" extrusionOk="0">
                  <a:moveTo>
                    <a:pt x="172" y="0"/>
                  </a:moveTo>
                  <a:lnTo>
                    <a:pt x="172" y="0"/>
                  </a:lnTo>
                  <a:cubicBezTo>
                    <a:pt x="1" y="463"/>
                    <a:pt x="468" y="1508"/>
                    <a:pt x="996" y="1790"/>
                  </a:cubicBezTo>
                  <a:cubicBezTo>
                    <a:pt x="1024" y="1783"/>
                    <a:pt x="1053" y="1776"/>
                    <a:pt x="1082" y="1765"/>
                  </a:cubicBezTo>
                  <a:cubicBezTo>
                    <a:pt x="1873" y="1505"/>
                    <a:pt x="1014" y="596"/>
                    <a:pt x="254" y="318"/>
                  </a:cubicBezTo>
                  <a:cubicBezTo>
                    <a:pt x="226" y="211"/>
                    <a:pt x="197" y="107"/>
                    <a:pt x="172"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55" name="Google Shape;2055;p50"/>
          <p:cNvGrpSpPr/>
          <p:nvPr/>
        </p:nvGrpSpPr>
        <p:grpSpPr>
          <a:xfrm>
            <a:off x="6604940" y="3898502"/>
            <a:ext cx="1745583" cy="230173"/>
            <a:chOff x="1394800" y="3522000"/>
            <a:chExt cx="1048650" cy="138275"/>
          </a:xfrm>
        </p:grpSpPr>
        <p:sp>
          <p:nvSpPr>
            <p:cNvPr id="2056" name="Google Shape;2056;p50"/>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50"/>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50"/>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50"/>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50"/>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50"/>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50"/>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50"/>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4" name="Google Shape;2064;p50"/>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 name="Google Shape;2019;p50">
            <a:extLst>
              <a:ext uri="{FF2B5EF4-FFF2-40B4-BE49-F238E27FC236}">
                <a16:creationId xmlns:a16="http://schemas.microsoft.com/office/drawing/2014/main" id="{36C6240D-4A07-45E6-87FD-4966576EF117}"/>
              </a:ext>
            </a:extLst>
          </p:cNvPr>
          <p:cNvSpPr txBox="1">
            <a:spLocks/>
          </p:cNvSpPr>
          <p:nvPr/>
        </p:nvSpPr>
        <p:spPr>
          <a:xfrm>
            <a:off x="2162157" y="3316215"/>
            <a:ext cx="4574515" cy="6633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30200" algn="ctr" rtl="0">
              <a:lnSpc>
                <a:spcPct val="115000"/>
              </a:lnSpc>
              <a:spcBef>
                <a:spcPts val="0"/>
              </a:spcBef>
              <a:spcAft>
                <a:spcPts val="0"/>
              </a:spcAft>
              <a:buClr>
                <a:schemeClr val="dk2"/>
              </a:buClr>
              <a:buSzPts val="1600"/>
              <a:buFont typeface="Muli"/>
              <a:buChar char="●"/>
              <a:defRPr sz="1600" b="0" i="0" u="none" strike="noStrike" cap="none">
                <a:solidFill>
                  <a:schemeClr val="dk2"/>
                </a:solidFill>
                <a:latin typeface="Muli"/>
                <a:ea typeface="Muli"/>
                <a:cs typeface="Muli"/>
                <a:sym typeface="Muli"/>
              </a:defRPr>
            </a:lvl1pPr>
            <a:lvl2pPr marL="914400" marR="0" lvl="1" indent="-330200" algn="ctr" rtl="0">
              <a:lnSpc>
                <a:spcPct val="115000"/>
              </a:lnSpc>
              <a:spcBef>
                <a:spcPts val="1600"/>
              </a:spcBef>
              <a:spcAft>
                <a:spcPts val="0"/>
              </a:spcAft>
              <a:buClr>
                <a:schemeClr val="dk2"/>
              </a:buClr>
              <a:buSzPts val="1600"/>
              <a:buFont typeface="Muli"/>
              <a:buChar char="○"/>
              <a:defRPr sz="1600" b="0" i="0" u="none" strike="noStrike" cap="none">
                <a:solidFill>
                  <a:schemeClr val="dk2"/>
                </a:solidFill>
                <a:latin typeface="Muli"/>
                <a:ea typeface="Muli"/>
                <a:cs typeface="Muli"/>
                <a:sym typeface="Muli"/>
              </a:defRPr>
            </a:lvl2pPr>
            <a:lvl3pPr marL="1371600" marR="0" lvl="2" indent="-330200" algn="ctr" rtl="0">
              <a:lnSpc>
                <a:spcPct val="115000"/>
              </a:lnSpc>
              <a:spcBef>
                <a:spcPts val="1600"/>
              </a:spcBef>
              <a:spcAft>
                <a:spcPts val="0"/>
              </a:spcAft>
              <a:buClr>
                <a:schemeClr val="dk2"/>
              </a:buClr>
              <a:buSzPts val="1600"/>
              <a:buFont typeface="Muli"/>
              <a:buChar char="■"/>
              <a:defRPr sz="1600" b="0" i="0" u="none" strike="noStrike" cap="none">
                <a:solidFill>
                  <a:schemeClr val="dk2"/>
                </a:solidFill>
                <a:latin typeface="Muli"/>
                <a:ea typeface="Muli"/>
                <a:cs typeface="Muli"/>
                <a:sym typeface="Muli"/>
              </a:defRPr>
            </a:lvl3pPr>
            <a:lvl4pPr marL="1828800" marR="0" lvl="3" indent="-330200" algn="ctr" rtl="0">
              <a:lnSpc>
                <a:spcPct val="115000"/>
              </a:lnSpc>
              <a:spcBef>
                <a:spcPts val="1600"/>
              </a:spcBef>
              <a:spcAft>
                <a:spcPts val="0"/>
              </a:spcAft>
              <a:buClr>
                <a:schemeClr val="dk2"/>
              </a:buClr>
              <a:buSzPts val="1600"/>
              <a:buFont typeface="Muli"/>
              <a:buChar char="●"/>
              <a:defRPr sz="1600" b="0" i="0" u="none" strike="noStrike" cap="none">
                <a:solidFill>
                  <a:schemeClr val="dk2"/>
                </a:solidFill>
                <a:latin typeface="Muli"/>
                <a:ea typeface="Muli"/>
                <a:cs typeface="Muli"/>
                <a:sym typeface="Muli"/>
              </a:defRPr>
            </a:lvl4pPr>
            <a:lvl5pPr marL="2286000" marR="0" lvl="4" indent="-330200" algn="ctr" rtl="0">
              <a:lnSpc>
                <a:spcPct val="115000"/>
              </a:lnSpc>
              <a:spcBef>
                <a:spcPts val="1600"/>
              </a:spcBef>
              <a:spcAft>
                <a:spcPts val="0"/>
              </a:spcAft>
              <a:buClr>
                <a:schemeClr val="dk2"/>
              </a:buClr>
              <a:buSzPts val="1600"/>
              <a:buFont typeface="Muli"/>
              <a:buChar char="○"/>
              <a:defRPr sz="1600" b="0" i="0" u="none" strike="noStrike" cap="none">
                <a:solidFill>
                  <a:schemeClr val="dk2"/>
                </a:solidFill>
                <a:latin typeface="Muli"/>
                <a:ea typeface="Muli"/>
                <a:cs typeface="Muli"/>
                <a:sym typeface="Muli"/>
              </a:defRPr>
            </a:lvl5pPr>
            <a:lvl6pPr marL="2743200" marR="0" lvl="5" indent="-330200" algn="ctr" rtl="0">
              <a:lnSpc>
                <a:spcPct val="115000"/>
              </a:lnSpc>
              <a:spcBef>
                <a:spcPts val="1600"/>
              </a:spcBef>
              <a:spcAft>
                <a:spcPts val="0"/>
              </a:spcAft>
              <a:buClr>
                <a:schemeClr val="dk2"/>
              </a:buClr>
              <a:buSzPts val="1600"/>
              <a:buFont typeface="Muli"/>
              <a:buChar char="■"/>
              <a:defRPr sz="1600" b="0" i="0" u="none" strike="noStrike" cap="none">
                <a:solidFill>
                  <a:schemeClr val="dk2"/>
                </a:solidFill>
                <a:latin typeface="Muli"/>
                <a:ea typeface="Muli"/>
                <a:cs typeface="Muli"/>
                <a:sym typeface="Muli"/>
              </a:defRPr>
            </a:lvl6pPr>
            <a:lvl7pPr marL="3200400" marR="0" lvl="6" indent="-330200" algn="ctr" rtl="0">
              <a:lnSpc>
                <a:spcPct val="115000"/>
              </a:lnSpc>
              <a:spcBef>
                <a:spcPts val="1600"/>
              </a:spcBef>
              <a:spcAft>
                <a:spcPts val="0"/>
              </a:spcAft>
              <a:buClr>
                <a:schemeClr val="dk2"/>
              </a:buClr>
              <a:buSzPts val="1600"/>
              <a:buFont typeface="Muli"/>
              <a:buChar char="●"/>
              <a:defRPr sz="1600" b="0" i="0" u="none" strike="noStrike" cap="none">
                <a:solidFill>
                  <a:schemeClr val="dk2"/>
                </a:solidFill>
                <a:latin typeface="Muli"/>
                <a:ea typeface="Muli"/>
                <a:cs typeface="Muli"/>
                <a:sym typeface="Muli"/>
              </a:defRPr>
            </a:lvl7pPr>
            <a:lvl8pPr marL="3657600" marR="0" lvl="7" indent="-330200" algn="ctr" rtl="0">
              <a:lnSpc>
                <a:spcPct val="115000"/>
              </a:lnSpc>
              <a:spcBef>
                <a:spcPts val="1600"/>
              </a:spcBef>
              <a:spcAft>
                <a:spcPts val="0"/>
              </a:spcAft>
              <a:buClr>
                <a:schemeClr val="dk2"/>
              </a:buClr>
              <a:buSzPts val="1600"/>
              <a:buFont typeface="Muli"/>
              <a:buChar char="○"/>
              <a:defRPr sz="1600" b="0" i="0" u="none" strike="noStrike" cap="none">
                <a:solidFill>
                  <a:schemeClr val="dk2"/>
                </a:solidFill>
                <a:latin typeface="Muli"/>
                <a:ea typeface="Muli"/>
                <a:cs typeface="Muli"/>
                <a:sym typeface="Muli"/>
              </a:defRPr>
            </a:lvl8pPr>
            <a:lvl9pPr marL="4114800" marR="0" lvl="8" indent="-330200" algn="ctr" rtl="0">
              <a:lnSpc>
                <a:spcPct val="115000"/>
              </a:lnSpc>
              <a:spcBef>
                <a:spcPts val="1600"/>
              </a:spcBef>
              <a:spcAft>
                <a:spcPts val="1600"/>
              </a:spcAft>
              <a:buClr>
                <a:schemeClr val="dk2"/>
              </a:buClr>
              <a:buSzPts val="1600"/>
              <a:buFont typeface="Muli"/>
              <a:buChar char="■"/>
              <a:defRPr sz="1600" b="0" i="0" u="none" strike="noStrike" cap="none">
                <a:solidFill>
                  <a:schemeClr val="dk2"/>
                </a:solidFill>
                <a:latin typeface="Muli"/>
                <a:ea typeface="Muli"/>
                <a:cs typeface="Muli"/>
                <a:sym typeface="Muli"/>
              </a:defRPr>
            </a:lvl9pPr>
          </a:lstStyle>
          <a:p>
            <a:pPr marL="0" indent="0">
              <a:spcAft>
                <a:spcPts val="1600"/>
              </a:spcAft>
              <a:buFont typeface="Muli"/>
              <a:buNone/>
            </a:pPr>
            <a:r>
              <a:rPr lang="en-US" sz="1200" dirty="0">
                <a:solidFill>
                  <a:srgbClr val="0070C0"/>
                </a:solidFill>
                <a:latin typeface="Itim" panose="020B0604020202020204" charset="-34"/>
                <a:cs typeface="Itim" panose="020B0604020202020204" charset="-34"/>
              </a:rPr>
              <a:t>STP </a:t>
            </a:r>
            <a:r>
              <a:rPr lang="en-US" sz="1200" dirty="0" err="1">
                <a:solidFill>
                  <a:srgbClr val="0070C0"/>
                </a:solidFill>
                <a:latin typeface="Itim" panose="020B0604020202020204" charset="-34"/>
                <a:cs typeface="Itim" panose="020B0604020202020204" charset="-34"/>
              </a:rPr>
              <a:t>diproses</a:t>
            </a:r>
            <a:r>
              <a:rPr lang="en-US" sz="1200" dirty="0">
                <a:solidFill>
                  <a:srgbClr val="0070C0"/>
                </a:solidFill>
                <a:latin typeface="Itim" panose="020B0604020202020204" charset="-34"/>
                <a:cs typeface="Itim" panose="020B0604020202020204" charset="-34"/>
              </a:rPr>
              <a:t> </a:t>
            </a:r>
            <a:r>
              <a:rPr lang="en-US" sz="1200" dirty="0" err="1">
                <a:solidFill>
                  <a:srgbClr val="0070C0"/>
                </a:solidFill>
                <a:latin typeface="Itim" panose="020B0604020202020204" charset="-34"/>
                <a:cs typeface="Itim" panose="020B0604020202020204" charset="-34"/>
              </a:rPr>
              <a:t>berdasarkan</a:t>
            </a:r>
            <a:r>
              <a:rPr lang="en-US" sz="1200" dirty="0">
                <a:solidFill>
                  <a:srgbClr val="0070C0"/>
                </a:solidFill>
                <a:latin typeface="Itim" panose="020B0604020202020204" charset="-34"/>
                <a:cs typeface="Itim" panose="020B0604020202020204" charset="-34"/>
              </a:rPr>
              <a:t> STP, SKPKB, SKPKBT, </a:t>
            </a:r>
            <a:r>
              <a:rPr lang="en-US" sz="1200" dirty="0" err="1">
                <a:solidFill>
                  <a:srgbClr val="0070C0"/>
                </a:solidFill>
                <a:latin typeface="Itim" panose="020B0604020202020204" charset="-34"/>
                <a:cs typeface="Itim" panose="020B0604020202020204" charset="-34"/>
              </a:rPr>
              <a:t>SKPembetulan</a:t>
            </a:r>
            <a:r>
              <a:rPr lang="en-US" sz="1200" dirty="0">
                <a:solidFill>
                  <a:srgbClr val="0070C0"/>
                </a:solidFill>
                <a:latin typeface="Itim" panose="020B0604020202020204" charset="-34"/>
                <a:cs typeface="Itim" panose="020B0604020202020204" charset="-34"/>
              </a:rPr>
              <a:t>, Surat Keputusan </a:t>
            </a:r>
            <a:r>
              <a:rPr lang="en-US" sz="1200" dirty="0" err="1">
                <a:solidFill>
                  <a:srgbClr val="0070C0"/>
                </a:solidFill>
                <a:latin typeface="Itim" panose="020B0604020202020204" charset="-34"/>
                <a:cs typeface="Itim" panose="020B0604020202020204" charset="-34"/>
              </a:rPr>
              <a:t>Keberatan</a:t>
            </a:r>
            <a:r>
              <a:rPr lang="en-US" sz="1200" dirty="0">
                <a:solidFill>
                  <a:srgbClr val="0070C0"/>
                </a:solidFill>
                <a:latin typeface="Itim" panose="020B0604020202020204" charset="-34"/>
                <a:cs typeface="Itim" panose="020B0604020202020204" charset="-34"/>
              </a:rPr>
              <a:t>, </a:t>
            </a:r>
            <a:r>
              <a:rPr lang="en-US" sz="1200" dirty="0" err="1">
                <a:solidFill>
                  <a:srgbClr val="0070C0"/>
                </a:solidFill>
                <a:latin typeface="Itim" panose="020B0604020202020204" charset="-34"/>
                <a:cs typeface="Itim" panose="020B0604020202020204" charset="-34"/>
              </a:rPr>
              <a:t>Putusan</a:t>
            </a:r>
            <a:r>
              <a:rPr lang="en-US" sz="1200" dirty="0">
                <a:solidFill>
                  <a:srgbClr val="0070C0"/>
                </a:solidFill>
                <a:latin typeface="Itim" panose="020B0604020202020204" charset="-34"/>
                <a:cs typeface="Itim" panose="020B0604020202020204" charset="-34"/>
              </a:rPr>
              <a:t> Banding, dan </a:t>
            </a:r>
            <a:r>
              <a:rPr lang="en-US" sz="1200" dirty="0" err="1">
                <a:solidFill>
                  <a:srgbClr val="0070C0"/>
                </a:solidFill>
                <a:latin typeface="Itim" panose="020B0604020202020204" charset="-34"/>
                <a:cs typeface="Itim" panose="020B0604020202020204" charset="-34"/>
              </a:rPr>
              <a:t>Putusan</a:t>
            </a:r>
            <a:r>
              <a:rPr lang="en-US" sz="1200" dirty="0">
                <a:solidFill>
                  <a:srgbClr val="0070C0"/>
                </a:solidFill>
                <a:latin typeface="Itim" panose="020B0604020202020204" charset="-34"/>
                <a:cs typeface="Itim" panose="020B0604020202020204" charset="-34"/>
              </a:rPr>
              <a:t> </a:t>
            </a:r>
            <a:r>
              <a:rPr lang="en-US" sz="1200" dirty="0" err="1">
                <a:solidFill>
                  <a:srgbClr val="0070C0"/>
                </a:solidFill>
                <a:latin typeface="Itim" panose="020B0604020202020204" charset="-34"/>
                <a:cs typeface="Itim" panose="020B0604020202020204" charset="-34"/>
              </a:rPr>
              <a:t>Peninjauan</a:t>
            </a:r>
            <a:r>
              <a:rPr lang="en-US" sz="1200" dirty="0">
                <a:solidFill>
                  <a:srgbClr val="0070C0"/>
                </a:solidFill>
                <a:latin typeface="Itim" panose="020B0604020202020204" charset="-34"/>
                <a:cs typeface="Itim" panose="020B0604020202020204" charset="-34"/>
              </a:rPr>
              <a:t> Kembali yang </a:t>
            </a:r>
            <a:r>
              <a:rPr lang="en-US" sz="1200" dirty="0" err="1">
                <a:solidFill>
                  <a:srgbClr val="0070C0"/>
                </a:solidFill>
                <a:latin typeface="Itim" panose="020B0604020202020204" charset="-34"/>
                <a:cs typeface="Itim" panose="020B0604020202020204" charset="-34"/>
              </a:rPr>
              <a:t>menyebabkan</a:t>
            </a:r>
            <a:r>
              <a:rPr lang="en-US" sz="1200" dirty="0">
                <a:solidFill>
                  <a:srgbClr val="0070C0"/>
                </a:solidFill>
                <a:latin typeface="Itim" panose="020B0604020202020204" charset="-34"/>
                <a:cs typeface="Itim" panose="020B0604020202020204" charset="-34"/>
              </a:rPr>
              <a:t> </a:t>
            </a:r>
            <a:r>
              <a:rPr lang="en-US" sz="1200" dirty="0" err="1">
                <a:solidFill>
                  <a:srgbClr val="0070C0"/>
                </a:solidFill>
                <a:latin typeface="Itim" panose="020B0604020202020204" charset="-34"/>
                <a:cs typeface="Itim" panose="020B0604020202020204" charset="-34"/>
              </a:rPr>
              <a:t>jumlah</a:t>
            </a:r>
            <a:r>
              <a:rPr lang="en-US" sz="1200" dirty="0">
                <a:solidFill>
                  <a:srgbClr val="0070C0"/>
                </a:solidFill>
                <a:latin typeface="Itim" panose="020B0604020202020204" charset="-34"/>
                <a:cs typeface="Itim" panose="020B0604020202020204" charset="-34"/>
              </a:rPr>
              <a:t> </a:t>
            </a:r>
            <a:r>
              <a:rPr lang="en-US" sz="1200" dirty="0" err="1">
                <a:solidFill>
                  <a:srgbClr val="0070C0"/>
                </a:solidFill>
                <a:latin typeface="Itim" panose="020B0604020202020204" charset="-34"/>
                <a:cs typeface="Itim" panose="020B0604020202020204" charset="-34"/>
              </a:rPr>
              <a:t>pajak</a:t>
            </a:r>
            <a:r>
              <a:rPr lang="en-US" sz="1200" dirty="0">
                <a:solidFill>
                  <a:srgbClr val="0070C0"/>
                </a:solidFill>
                <a:latin typeface="Itim" panose="020B0604020202020204" charset="-34"/>
                <a:cs typeface="Itim" panose="020B0604020202020204" charset="-34"/>
              </a:rPr>
              <a:t> yang </a:t>
            </a:r>
            <a:r>
              <a:rPr lang="en-US" sz="1200" dirty="0" err="1">
                <a:solidFill>
                  <a:srgbClr val="0070C0"/>
                </a:solidFill>
                <a:latin typeface="Itim" panose="020B0604020202020204" charset="-34"/>
                <a:cs typeface="Itim" panose="020B0604020202020204" charset="-34"/>
              </a:rPr>
              <a:t>masih</a:t>
            </a:r>
            <a:r>
              <a:rPr lang="en-US" sz="1200" dirty="0">
                <a:solidFill>
                  <a:srgbClr val="0070C0"/>
                </a:solidFill>
                <a:latin typeface="Itim" panose="020B0604020202020204" charset="-34"/>
                <a:cs typeface="Itim" panose="020B0604020202020204" charset="-34"/>
              </a:rPr>
              <a:t> </a:t>
            </a:r>
            <a:r>
              <a:rPr lang="en-US" sz="1200" dirty="0" err="1">
                <a:solidFill>
                  <a:srgbClr val="0070C0"/>
                </a:solidFill>
                <a:latin typeface="Itim" panose="020B0604020202020204" charset="-34"/>
                <a:cs typeface="Itim" panose="020B0604020202020204" charset="-34"/>
              </a:rPr>
              <a:t>harus</a:t>
            </a:r>
            <a:r>
              <a:rPr lang="en-US" sz="1200" dirty="0">
                <a:solidFill>
                  <a:srgbClr val="0070C0"/>
                </a:solidFill>
                <a:latin typeface="Itim" panose="020B0604020202020204" charset="-34"/>
                <a:cs typeface="Itim" panose="020B0604020202020204" charset="-34"/>
              </a:rPr>
              <a:t> </a:t>
            </a:r>
            <a:r>
              <a:rPr lang="en-US" sz="1200" dirty="0" err="1">
                <a:solidFill>
                  <a:srgbClr val="0070C0"/>
                </a:solidFill>
                <a:latin typeface="Itim" panose="020B0604020202020204" charset="-34"/>
                <a:cs typeface="Itim" panose="020B0604020202020204" charset="-34"/>
              </a:rPr>
              <a:t>dibayar</a:t>
            </a:r>
            <a:r>
              <a:rPr lang="en-US" sz="1200" dirty="0">
                <a:solidFill>
                  <a:srgbClr val="0070C0"/>
                </a:solidFill>
                <a:latin typeface="Itim" panose="020B0604020202020204" charset="-34"/>
                <a:cs typeface="Itim" panose="020B0604020202020204" charset="-34"/>
              </a:rPr>
              <a:t> </a:t>
            </a:r>
            <a:r>
              <a:rPr lang="en-US" sz="1200" dirty="0" err="1">
                <a:solidFill>
                  <a:srgbClr val="0070C0"/>
                </a:solidFill>
                <a:latin typeface="Itim" panose="020B0604020202020204" charset="-34"/>
                <a:cs typeface="Itim" panose="020B0604020202020204" charset="-34"/>
              </a:rPr>
              <a:t>bertambah</a:t>
            </a:r>
            <a:r>
              <a:rPr lang="en-US" sz="1200" dirty="0">
                <a:solidFill>
                  <a:srgbClr val="0070C0"/>
                </a:solidFill>
                <a:latin typeface="Itim" panose="020B0604020202020204" charset="-34"/>
                <a:cs typeface="Itim" panose="020B0604020202020204" charset="-34"/>
              </a:rPr>
              <a:t>.</a:t>
            </a:r>
            <a:endParaRPr lang="en-ID" sz="1200" dirty="0">
              <a:solidFill>
                <a:srgbClr val="0070C0"/>
              </a:solidFill>
              <a:latin typeface="Itim" panose="020B0604020202020204" charset="-34"/>
              <a:cs typeface="Itim" panose="020B0604020202020204" charset="-34"/>
            </a:endParaRPr>
          </a:p>
        </p:txBody>
      </p:sp>
    </p:spTree>
    <p:extLst>
      <p:ext uri="{BB962C8B-B14F-4D97-AF65-F5344CB8AC3E}">
        <p14:creationId xmlns:p14="http://schemas.microsoft.com/office/powerpoint/2010/main" val="2111231134"/>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07"/>
        <p:cNvGrpSpPr/>
        <p:nvPr/>
      </p:nvGrpSpPr>
      <p:grpSpPr>
        <a:xfrm>
          <a:off x="0" y="0"/>
          <a:ext cx="0" cy="0"/>
          <a:chOff x="0" y="0"/>
          <a:chExt cx="0" cy="0"/>
        </a:xfrm>
      </p:grpSpPr>
      <p:sp>
        <p:nvSpPr>
          <p:cNvPr id="2408" name="Google Shape;2408;p57"/>
          <p:cNvSpPr txBox="1">
            <a:spLocks noGrp="1"/>
          </p:cNvSpPr>
          <p:nvPr>
            <p:ph type="title"/>
          </p:nvPr>
        </p:nvSpPr>
        <p:spPr>
          <a:xfrm>
            <a:off x="1155287" y="540000"/>
            <a:ext cx="7268713" cy="488700"/>
          </a:xfrm>
          <a:prstGeom prst="rect">
            <a:avLst/>
          </a:prstGeom>
        </p:spPr>
        <p:txBody>
          <a:bodyPr spcFirstLastPara="1" wrap="square" lIns="0" tIns="0" rIns="0" bIns="0" anchor="t" anchorCtr="0">
            <a:noAutofit/>
          </a:bodyPr>
          <a:lstStyle/>
          <a:p>
            <a:pPr marL="0" lvl="0" indent="0" algn="r" rtl="0">
              <a:spcBef>
                <a:spcPts val="0"/>
              </a:spcBef>
              <a:spcAft>
                <a:spcPts val="0"/>
              </a:spcAft>
              <a:buNone/>
            </a:pPr>
            <a:r>
              <a:rPr lang="en" sz="2400" dirty="0"/>
              <a:t>KEBERATAN, BANDING, DAN PENINJAUAN KEMBALI</a:t>
            </a:r>
            <a:endParaRPr sz="2400" dirty="0"/>
          </a:p>
        </p:txBody>
      </p:sp>
      <p:grpSp>
        <p:nvGrpSpPr>
          <p:cNvPr id="2409" name="Google Shape;2409;p57"/>
          <p:cNvGrpSpPr/>
          <p:nvPr/>
        </p:nvGrpSpPr>
        <p:grpSpPr>
          <a:xfrm rot="340145">
            <a:off x="3532791" y="2015854"/>
            <a:ext cx="2078423" cy="585858"/>
            <a:chOff x="4345425" y="2175475"/>
            <a:chExt cx="800750" cy="176025"/>
          </a:xfrm>
        </p:grpSpPr>
        <p:sp>
          <p:nvSpPr>
            <p:cNvPr id="2410" name="Google Shape;2410;p57"/>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57"/>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12" name="Google Shape;2412;p57"/>
          <p:cNvSpPr txBox="1"/>
          <p:nvPr/>
        </p:nvSpPr>
        <p:spPr>
          <a:xfrm>
            <a:off x="3380550" y="2597600"/>
            <a:ext cx="2382900" cy="90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dirty="0">
                <a:solidFill>
                  <a:schemeClr val="dk2"/>
                </a:solidFill>
                <a:latin typeface="Itim" panose="020B0604020202020204" charset="-34"/>
                <a:ea typeface="Muli"/>
                <a:cs typeface="Itim" panose="020B0604020202020204" charset="-34"/>
                <a:sym typeface="Muli"/>
              </a:rPr>
              <a:t>Apabila WP masih belum puas dengan Surat Keputusan Keberatan atas keberatan yang diajukannya, WP masih dapat mengajukan banding kepada Badan Peradilan Pajak.</a:t>
            </a:r>
            <a:endParaRPr sz="1200" dirty="0">
              <a:solidFill>
                <a:schemeClr val="dk2"/>
              </a:solidFill>
              <a:latin typeface="Itim" panose="020B0604020202020204" charset="-34"/>
              <a:ea typeface="Muli"/>
              <a:cs typeface="Itim" panose="020B0604020202020204" charset="-34"/>
              <a:sym typeface="Muli"/>
            </a:endParaRPr>
          </a:p>
        </p:txBody>
      </p:sp>
      <p:sp>
        <p:nvSpPr>
          <p:cNvPr id="2413" name="Google Shape;2413;p57"/>
          <p:cNvSpPr txBox="1"/>
          <p:nvPr/>
        </p:nvSpPr>
        <p:spPr>
          <a:xfrm>
            <a:off x="3318900" y="2064875"/>
            <a:ext cx="2506200" cy="406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dk1"/>
                </a:solidFill>
                <a:latin typeface="Itim"/>
                <a:ea typeface="Itim"/>
                <a:cs typeface="Itim"/>
                <a:sym typeface="Itim"/>
              </a:rPr>
              <a:t>Banding</a:t>
            </a:r>
            <a:endParaRPr sz="2000" b="1" dirty="0">
              <a:solidFill>
                <a:schemeClr val="dk1"/>
              </a:solidFill>
              <a:latin typeface="Itim"/>
              <a:ea typeface="Itim"/>
              <a:cs typeface="Itim"/>
              <a:sym typeface="Itim"/>
            </a:endParaRPr>
          </a:p>
        </p:txBody>
      </p:sp>
      <p:grpSp>
        <p:nvGrpSpPr>
          <p:cNvPr id="2414" name="Google Shape;2414;p57"/>
          <p:cNvGrpSpPr/>
          <p:nvPr/>
        </p:nvGrpSpPr>
        <p:grpSpPr>
          <a:xfrm rot="834041">
            <a:off x="1443633" y="2788265"/>
            <a:ext cx="1058935" cy="585362"/>
            <a:chOff x="4345425" y="2175475"/>
            <a:chExt cx="800750" cy="176025"/>
          </a:xfrm>
        </p:grpSpPr>
        <p:sp>
          <p:nvSpPr>
            <p:cNvPr id="2415" name="Google Shape;2415;p57"/>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57"/>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17" name="Google Shape;2417;p57"/>
          <p:cNvGrpSpPr/>
          <p:nvPr/>
        </p:nvGrpSpPr>
        <p:grpSpPr>
          <a:xfrm rot="834077">
            <a:off x="6602479" y="2807927"/>
            <a:ext cx="1195543" cy="585362"/>
            <a:chOff x="4345425" y="2175475"/>
            <a:chExt cx="800750" cy="176025"/>
          </a:xfrm>
        </p:grpSpPr>
        <p:sp>
          <p:nvSpPr>
            <p:cNvPr id="2418" name="Google Shape;2418;p57"/>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9" name="Google Shape;2419;p57"/>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20" name="Google Shape;2420;p57"/>
          <p:cNvSpPr txBox="1"/>
          <p:nvPr/>
        </p:nvSpPr>
        <p:spPr>
          <a:xfrm>
            <a:off x="6066945" y="3452004"/>
            <a:ext cx="2382900" cy="90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dirty="0">
                <a:solidFill>
                  <a:schemeClr val="dk2"/>
                </a:solidFill>
                <a:latin typeface="Itim" panose="020B0604020202020204" charset="-34"/>
                <a:ea typeface="Muli"/>
                <a:cs typeface="Itim" panose="020B0604020202020204" charset="-34"/>
                <a:sym typeface="Muli"/>
              </a:rPr>
              <a:t>Putusan Mahkamah Agung atas permohonan peninjauan kembali yang diajukan oleh WP atau oleh Ditjen Pajak thd Putusan Banding atau Putusan Gugatan dari badan peradilan pajak.</a:t>
            </a:r>
            <a:endParaRPr sz="1200" dirty="0">
              <a:solidFill>
                <a:schemeClr val="dk2"/>
              </a:solidFill>
              <a:latin typeface="Itim" panose="020B0604020202020204" charset="-34"/>
              <a:ea typeface="Muli"/>
              <a:cs typeface="Itim" panose="020B0604020202020204" charset="-34"/>
              <a:sym typeface="Muli"/>
            </a:endParaRPr>
          </a:p>
        </p:txBody>
      </p:sp>
      <p:sp>
        <p:nvSpPr>
          <p:cNvPr id="2421" name="Google Shape;2421;p57"/>
          <p:cNvSpPr txBox="1"/>
          <p:nvPr/>
        </p:nvSpPr>
        <p:spPr>
          <a:xfrm>
            <a:off x="5917800" y="2840254"/>
            <a:ext cx="2506200" cy="406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dk1"/>
                </a:solidFill>
                <a:latin typeface="Itim"/>
                <a:ea typeface="Itim"/>
                <a:cs typeface="Itim"/>
                <a:sym typeface="Itim"/>
              </a:rPr>
              <a:t>Peninjauan Kembali</a:t>
            </a:r>
            <a:endParaRPr sz="2000" b="1" dirty="0">
              <a:solidFill>
                <a:schemeClr val="dk1"/>
              </a:solidFill>
              <a:latin typeface="Itim"/>
              <a:ea typeface="Itim"/>
              <a:cs typeface="Itim"/>
              <a:sym typeface="Itim"/>
            </a:endParaRPr>
          </a:p>
        </p:txBody>
      </p:sp>
      <p:sp>
        <p:nvSpPr>
          <p:cNvPr id="2422" name="Google Shape;2422;p57"/>
          <p:cNvSpPr txBox="1"/>
          <p:nvPr/>
        </p:nvSpPr>
        <p:spPr>
          <a:xfrm>
            <a:off x="781650" y="3369779"/>
            <a:ext cx="2382900" cy="90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200" dirty="0" err="1">
                <a:solidFill>
                  <a:schemeClr val="dk2"/>
                </a:solidFill>
                <a:latin typeface="Itim" panose="020B0604020202020204" charset="-34"/>
                <a:ea typeface="Muli"/>
                <a:cs typeface="Itim" panose="020B0604020202020204" charset="-34"/>
                <a:sym typeface="Muli"/>
              </a:rPr>
              <a:t>Apabila</a:t>
            </a:r>
            <a:r>
              <a:rPr lang="en-US" sz="1200" dirty="0">
                <a:solidFill>
                  <a:schemeClr val="dk2"/>
                </a:solidFill>
                <a:latin typeface="Itim" panose="020B0604020202020204" charset="-34"/>
                <a:ea typeface="Muli"/>
                <a:cs typeface="Itim" panose="020B0604020202020204" charset="-34"/>
                <a:sym typeface="Muli"/>
              </a:rPr>
              <a:t> </a:t>
            </a:r>
            <a:r>
              <a:rPr lang="en-US" sz="1200" dirty="0" err="1">
                <a:solidFill>
                  <a:schemeClr val="dk2"/>
                </a:solidFill>
                <a:latin typeface="Itim" panose="020B0604020202020204" charset="-34"/>
                <a:ea typeface="Muli"/>
                <a:cs typeface="Itim" panose="020B0604020202020204" charset="-34"/>
                <a:sym typeface="Muli"/>
              </a:rPr>
              <a:t>wajib</a:t>
            </a:r>
            <a:r>
              <a:rPr lang="en-US" sz="1200" dirty="0">
                <a:solidFill>
                  <a:schemeClr val="dk2"/>
                </a:solidFill>
                <a:latin typeface="Itim" panose="020B0604020202020204" charset="-34"/>
                <a:ea typeface="Muli"/>
                <a:cs typeface="Itim" panose="020B0604020202020204" charset="-34"/>
                <a:sym typeface="Muli"/>
              </a:rPr>
              <a:t> </a:t>
            </a:r>
            <a:r>
              <a:rPr lang="en-US" sz="1200" dirty="0" err="1">
                <a:solidFill>
                  <a:schemeClr val="dk2"/>
                </a:solidFill>
                <a:latin typeface="Itim" panose="020B0604020202020204" charset="-34"/>
                <a:ea typeface="Muli"/>
                <a:cs typeface="Itim" panose="020B0604020202020204" charset="-34"/>
                <a:sym typeface="Muli"/>
              </a:rPr>
              <a:t>pajak</a:t>
            </a:r>
            <a:r>
              <a:rPr lang="en-US" sz="1200" dirty="0">
                <a:solidFill>
                  <a:schemeClr val="dk2"/>
                </a:solidFill>
                <a:latin typeface="Itim" panose="020B0604020202020204" charset="-34"/>
                <a:ea typeface="Muli"/>
                <a:cs typeface="Itim" panose="020B0604020202020204" charset="-34"/>
                <a:sym typeface="Muli"/>
              </a:rPr>
              <a:t> </a:t>
            </a:r>
            <a:r>
              <a:rPr lang="en-US" sz="1200" dirty="0" err="1">
                <a:solidFill>
                  <a:schemeClr val="dk2"/>
                </a:solidFill>
                <a:latin typeface="Itim" panose="020B0604020202020204" charset="-34"/>
                <a:ea typeface="Muli"/>
                <a:cs typeface="Itim" panose="020B0604020202020204" charset="-34"/>
                <a:sym typeface="Muli"/>
              </a:rPr>
              <a:t>berpendapat</a:t>
            </a:r>
            <a:r>
              <a:rPr lang="en-US" sz="1200" dirty="0">
                <a:solidFill>
                  <a:schemeClr val="dk2"/>
                </a:solidFill>
                <a:latin typeface="Itim" panose="020B0604020202020204" charset="-34"/>
                <a:ea typeface="Muli"/>
                <a:cs typeface="Itim" panose="020B0604020202020204" charset="-34"/>
                <a:sym typeface="Muli"/>
              </a:rPr>
              <a:t> </a:t>
            </a:r>
            <a:r>
              <a:rPr lang="en-US" sz="1200" dirty="0" err="1">
                <a:solidFill>
                  <a:schemeClr val="dk2"/>
                </a:solidFill>
                <a:latin typeface="Itim" panose="020B0604020202020204" charset="-34"/>
                <a:ea typeface="Muli"/>
                <a:cs typeface="Itim" panose="020B0604020202020204" charset="-34"/>
                <a:sym typeface="Muli"/>
              </a:rPr>
              <a:t>bahwa</a:t>
            </a:r>
            <a:r>
              <a:rPr lang="en-US" sz="1200" dirty="0">
                <a:solidFill>
                  <a:schemeClr val="dk2"/>
                </a:solidFill>
                <a:latin typeface="Itim" panose="020B0604020202020204" charset="-34"/>
                <a:ea typeface="Muli"/>
                <a:cs typeface="Itim" panose="020B0604020202020204" charset="-34"/>
                <a:sym typeface="Muli"/>
              </a:rPr>
              <a:t> </a:t>
            </a:r>
            <a:r>
              <a:rPr lang="en-US" sz="1200" dirty="0" err="1">
                <a:solidFill>
                  <a:schemeClr val="dk2"/>
                </a:solidFill>
                <a:latin typeface="Itim" panose="020B0604020202020204" charset="-34"/>
                <a:ea typeface="Muli"/>
                <a:cs typeface="Itim" panose="020B0604020202020204" charset="-34"/>
                <a:sym typeface="Muli"/>
              </a:rPr>
              <a:t>jumlah</a:t>
            </a:r>
            <a:r>
              <a:rPr lang="en-US" sz="1200" dirty="0">
                <a:solidFill>
                  <a:schemeClr val="dk2"/>
                </a:solidFill>
                <a:latin typeface="Itim" panose="020B0604020202020204" charset="-34"/>
                <a:ea typeface="Muli"/>
                <a:cs typeface="Itim" panose="020B0604020202020204" charset="-34"/>
                <a:sym typeface="Muli"/>
              </a:rPr>
              <a:t> </a:t>
            </a:r>
            <a:r>
              <a:rPr lang="en-US" sz="1200" dirty="0" err="1">
                <a:solidFill>
                  <a:schemeClr val="dk2"/>
                </a:solidFill>
                <a:latin typeface="Itim" panose="020B0604020202020204" charset="-34"/>
                <a:ea typeface="Muli"/>
                <a:cs typeface="Itim" panose="020B0604020202020204" charset="-34"/>
                <a:sym typeface="Muli"/>
              </a:rPr>
              <a:t>rugi</a:t>
            </a:r>
            <a:r>
              <a:rPr lang="en-US" sz="1200" dirty="0">
                <a:solidFill>
                  <a:schemeClr val="dk2"/>
                </a:solidFill>
                <a:latin typeface="Itim" panose="020B0604020202020204" charset="-34"/>
                <a:ea typeface="Muli"/>
                <a:cs typeface="Itim" panose="020B0604020202020204" charset="-34"/>
                <a:sym typeface="Muli"/>
              </a:rPr>
              <a:t>, </a:t>
            </a:r>
            <a:r>
              <a:rPr lang="en-US" sz="1200" dirty="0" err="1">
                <a:solidFill>
                  <a:schemeClr val="dk2"/>
                </a:solidFill>
                <a:latin typeface="Itim" panose="020B0604020202020204" charset="-34"/>
                <a:ea typeface="Muli"/>
                <a:cs typeface="Itim" panose="020B0604020202020204" charset="-34"/>
                <a:sym typeface="Muli"/>
              </a:rPr>
              <a:t>jumlah</a:t>
            </a:r>
            <a:r>
              <a:rPr lang="en-US" sz="1200" dirty="0">
                <a:solidFill>
                  <a:schemeClr val="dk2"/>
                </a:solidFill>
                <a:latin typeface="Itim" panose="020B0604020202020204" charset="-34"/>
                <a:ea typeface="Muli"/>
                <a:cs typeface="Itim" panose="020B0604020202020204" charset="-34"/>
                <a:sym typeface="Muli"/>
              </a:rPr>
              <a:t> </a:t>
            </a:r>
            <a:r>
              <a:rPr lang="en-US" sz="1200" dirty="0" err="1">
                <a:solidFill>
                  <a:schemeClr val="dk2"/>
                </a:solidFill>
                <a:latin typeface="Itim" panose="020B0604020202020204" charset="-34"/>
                <a:ea typeface="Muli"/>
                <a:cs typeface="Itim" panose="020B0604020202020204" charset="-34"/>
                <a:sym typeface="Muli"/>
              </a:rPr>
              <a:t>pajak</a:t>
            </a:r>
            <a:r>
              <a:rPr lang="en-US" sz="1200" dirty="0">
                <a:solidFill>
                  <a:schemeClr val="dk2"/>
                </a:solidFill>
                <a:latin typeface="Itim" panose="020B0604020202020204" charset="-34"/>
                <a:ea typeface="Muli"/>
                <a:cs typeface="Itim" panose="020B0604020202020204" charset="-34"/>
                <a:sym typeface="Muli"/>
              </a:rPr>
              <a:t>, dan </a:t>
            </a:r>
            <a:r>
              <a:rPr lang="en-US" sz="1200" dirty="0" err="1">
                <a:solidFill>
                  <a:schemeClr val="dk2"/>
                </a:solidFill>
                <a:latin typeface="Itim" panose="020B0604020202020204" charset="-34"/>
                <a:ea typeface="Muli"/>
                <a:cs typeface="Itim" panose="020B0604020202020204" charset="-34"/>
                <a:sym typeface="Muli"/>
              </a:rPr>
              <a:t>pemotongan</a:t>
            </a:r>
            <a:r>
              <a:rPr lang="en-US" sz="1200" dirty="0">
                <a:solidFill>
                  <a:schemeClr val="dk2"/>
                </a:solidFill>
                <a:latin typeface="Itim" panose="020B0604020202020204" charset="-34"/>
                <a:ea typeface="Muli"/>
                <a:cs typeface="Itim" panose="020B0604020202020204" charset="-34"/>
                <a:sym typeface="Muli"/>
              </a:rPr>
              <a:t> </a:t>
            </a:r>
            <a:r>
              <a:rPr lang="en-US" sz="1200" dirty="0" err="1">
                <a:solidFill>
                  <a:schemeClr val="dk2"/>
                </a:solidFill>
                <a:latin typeface="Itim" panose="020B0604020202020204" charset="-34"/>
                <a:ea typeface="Muli"/>
                <a:cs typeface="Itim" panose="020B0604020202020204" charset="-34"/>
                <a:sym typeface="Muli"/>
              </a:rPr>
              <a:t>atau</a:t>
            </a:r>
            <a:r>
              <a:rPr lang="en-US" sz="1200" dirty="0">
                <a:solidFill>
                  <a:schemeClr val="dk2"/>
                </a:solidFill>
                <a:latin typeface="Itim" panose="020B0604020202020204" charset="-34"/>
                <a:ea typeface="Muli"/>
                <a:cs typeface="Itim" panose="020B0604020202020204" charset="-34"/>
                <a:sym typeface="Muli"/>
              </a:rPr>
              <a:t> </a:t>
            </a:r>
            <a:r>
              <a:rPr lang="en-US" sz="1200" dirty="0" err="1">
                <a:solidFill>
                  <a:schemeClr val="dk2"/>
                </a:solidFill>
                <a:latin typeface="Itim" panose="020B0604020202020204" charset="-34"/>
                <a:ea typeface="Muli"/>
                <a:cs typeface="Itim" panose="020B0604020202020204" charset="-34"/>
                <a:sym typeface="Muli"/>
              </a:rPr>
              <a:t>pemungutan</a:t>
            </a:r>
            <a:r>
              <a:rPr lang="en-US" sz="1200" dirty="0">
                <a:solidFill>
                  <a:schemeClr val="dk2"/>
                </a:solidFill>
                <a:latin typeface="Itim" panose="020B0604020202020204" charset="-34"/>
                <a:ea typeface="Muli"/>
                <a:cs typeface="Itim" panose="020B0604020202020204" charset="-34"/>
                <a:sym typeface="Muli"/>
              </a:rPr>
              <a:t> </a:t>
            </a:r>
            <a:r>
              <a:rPr lang="en-US" sz="1200" dirty="0" err="1">
                <a:solidFill>
                  <a:schemeClr val="dk2"/>
                </a:solidFill>
                <a:latin typeface="Itim" panose="020B0604020202020204" charset="-34"/>
                <a:ea typeface="Muli"/>
                <a:cs typeface="Itim" panose="020B0604020202020204" charset="-34"/>
                <a:sym typeface="Muli"/>
              </a:rPr>
              <a:t>pajak</a:t>
            </a:r>
            <a:r>
              <a:rPr lang="en-US" sz="1200" dirty="0">
                <a:solidFill>
                  <a:schemeClr val="dk2"/>
                </a:solidFill>
                <a:latin typeface="Itim" panose="020B0604020202020204" charset="-34"/>
                <a:ea typeface="Muli"/>
                <a:cs typeface="Itim" panose="020B0604020202020204" charset="-34"/>
                <a:sym typeface="Muli"/>
              </a:rPr>
              <a:t> </a:t>
            </a:r>
            <a:r>
              <a:rPr lang="en-US" sz="1200" dirty="0" err="1">
                <a:solidFill>
                  <a:schemeClr val="dk2"/>
                </a:solidFill>
                <a:latin typeface="Itim" panose="020B0604020202020204" charset="-34"/>
                <a:ea typeface="Muli"/>
                <a:cs typeface="Itim" panose="020B0604020202020204" charset="-34"/>
                <a:sym typeface="Muli"/>
              </a:rPr>
              <a:t>tidak</a:t>
            </a:r>
            <a:r>
              <a:rPr lang="en-US" sz="1200" dirty="0">
                <a:solidFill>
                  <a:schemeClr val="dk2"/>
                </a:solidFill>
                <a:latin typeface="Itim" panose="020B0604020202020204" charset="-34"/>
                <a:ea typeface="Muli"/>
                <a:cs typeface="Itim" panose="020B0604020202020204" charset="-34"/>
                <a:sym typeface="Muli"/>
              </a:rPr>
              <a:t> </a:t>
            </a:r>
            <a:r>
              <a:rPr lang="en-US" sz="1200" dirty="0" err="1">
                <a:solidFill>
                  <a:schemeClr val="dk2"/>
                </a:solidFill>
                <a:latin typeface="Itim" panose="020B0604020202020204" charset="-34"/>
                <a:ea typeface="Muli"/>
                <a:cs typeface="Itim" panose="020B0604020202020204" charset="-34"/>
                <a:sym typeface="Muli"/>
              </a:rPr>
              <a:t>sebagaimana</a:t>
            </a:r>
            <a:r>
              <a:rPr lang="en-US" sz="1200" dirty="0">
                <a:solidFill>
                  <a:schemeClr val="dk2"/>
                </a:solidFill>
                <a:latin typeface="Itim" panose="020B0604020202020204" charset="-34"/>
                <a:ea typeface="Muli"/>
                <a:cs typeface="Itim" panose="020B0604020202020204" charset="-34"/>
                <a:sym typeface="Muli"/>
              </a:rPr>
              <a:t> </a:t>
            </a:r>
            <a:r>
              <a:rPr lang="en-US" sz="1200" dirty="0" err="1">
                <a:solidFill>
                  <a:schemeClr val="dk2"/>
                </a:solidFill>
                <a:latin typeface="Itim" panose="020B0604020202020204" charset="-34"/>
                <a:ea typeface="Muli"/>
                <a:cs typeface="Itim" panose="020B0604020202020204" charset="-34"/>
                <a:sym typeface="Muli"/>
              </a:rPr>
              <a:t>mestinya</a:t>
            </a:r>
            <a:r>
              <a:rPr lang="en-US" sz="1200" dirty="0">
                <a:solidFill>
                  <a:schemeClr val="dk2"/>
                </a:solidFill>
                <a:latin typeface="Itim" panose="020B0604020202020204" charset="-34"/>
                <a:ea typeface="Muli"/>
                <a:cs typeface="Itim" panose="020B0604020202020204" charset="-34"/>
                <a:sym typeface="Muli"/>
              </a:rPr>
              <a:t>.</a:t>
            </a:r>
          </a:p>
          <a:p>
            <a:pPr marL="0" lvl="0" indent="0" algn="ctr" rtl="0">
              <a:spcBef>
                <a:spcPts val="0"/>
              </a:spcBef>
              <a:spcAft>
                <a:spcPts val="0"/>
              </a:spcAft>
              <a:buNone/>
            </a:pPr>
            <a:r>
              <a:rPr lang="en-US" sz="1200" dirty="0" err="1">
                <a:solidFill>
                  <a:schemeClr val="dk2"/>
                </a:solidFill>
                <a:latin typeface="Itim" panose="020B0604020202020204" charset="-34"/>
                <a:ea typeface="Muli"/>
                <a:cs typeface="Itim" panose="020B0604020202020204" charset="-34"/>
                <a:sym typeface="Muli"/>
              </a:rPr>
              <a:t>Keberatan</a:t>
            </a:r>
            <a:r>
              <a:rPr lang="en-US" sz="1200" dirty="0">
                <a:solidFill>
                  <a:schemeClr val="dk2"/>
                </a:solidFill>
                <a:latin typeface="Itim" panose="020B0604020202020204" charset="-34"/>
                <a:ea typeface="Muli"/>
                <a:cs typeface="Itim" panose="020B0604020202020204" charset="-34"/>
                <a:sym typeface="Muli"/>
              </a:rPr>
              <a:t> </a:t>
            </a:r>
            <a:r>
              <a:rPr lang="en-US" sz="1200" dirty="0" err="1">
                <a:solidFill>
                  <a:schemeClr val="dk2"/>
                </a:solidFill>
                <a:latin typeface="Itim" panose="020B0604020202020204" charset="-34"/>
                <a:ea typeface="Muli"/>
                <a:cs typeface="Itim" panose="020B0604020202020204" charset="-34"/>
                <a:sym typeface="Muli"/>
              </a:rPr>
              <a:t>hanya</a:t>
            </a:r>
            <a:r>
              <a:rPr lang="en-US" sz="1200" dirty="0">
                <a:solidFill>
                  <a:schemeClr val="dk2"/>
                </a:solidFill>
                <a:latin typeface="Itim" panose="020B0604020202020204" charset="-34"/>
                <a:ea typeface="Muli"/>
                <a:cs typeface="Itim" panose="020B0604020202020204" charset="-34"/>
                <a:sym typeface="Muli"/>
              </a:rPr>
              <a:t> </a:t>
            </a:r>
            <a:r>
              <a:rPr lang="en-US" sz="1200" dirty="0" err="1">
                <a:solidFill>
                  <a:schemeClr val="dk2"/>
                </a:solidFill>
                <a:latin typeface="Itim" panose="020B0604020202020204" charset="-34"/>
                <a:ea typeface="Muli"/>
                <a:cs typeface="Itim" panose="020B0604020202020204" charset="-34"/>
                <a:sym typeface="Muli"/>
              </a:rPr>
              <a:t>ditujukan</a:t>
            </a:r>
            <a:r>
              <a:rPr lang="en-US" sz="1200" dirty="0">
                <a:solidFill>
                  <a:schemeClr val="dk2"/>
                </a:solidFill>
                <a:latin typeface="Itim" panose="020B0604020202020204" charset="-34"/>
                <a:ea typeface="Muli"/>
                <a:cs typeface="Itim" panose="020B0604020202020204" charset="-34"/>
                <a:sym typeface="Muli"/>
              </a:rPr>
              <a:t> </a:t>
            </a:r>
            <a:r>
              <a:rPr lang="en-US" sz="1200" dirty="0" err="1">
                <a:solidFill>
                  <a:schemeClr val="dk2"/>
                </a:solidFill>
                <a:latin typeface="Itim" panose="020B0604020202020204" charset="-34"/>
                <a:ea typeface="Muli"/>
                <a:cs typeface="Itim" panose="020B0604020202020204" charset="-34"/>
                <a:sym typeface="Muli"/>
              </a:rPr>
              <a:t>untuk</a:t>
            </a:r>
            <a:r>
              <a:rPr lang="en-US" sz="1200" dirty="0">
                <a:solidFill>
                  <a:schemeClr val="dk2"/>
                </a:solidFill>
                <a:latin typeface="Itim" panose="020B0604020202020204" charset="-34"/>
                <a:ea typeface="Muli"/>
                <a:cs typeface="Itim" panose="020B0604020202020204" charset="-34"/>
                <a:sym typeface="Muli"/>
              </a:rPr>
              <a:t> </a:t>
            </a:r>
            <a:r>
              <a:rPr lang="en-US" sz="1200" dirty="0" err="1">
                <a:solidFill>
                  <a:schemeClr val="dk2"/>
                </a:solidFill>
                <a:latin typeface="Itim" panose="020B0604020202020204" charset="-34"/>
                <a:ea typeface="Muli"/>
                <a:cs typeface="Itim" panose="020B0604020202020204" charset="-34"/>
                <a:sym typeface="Muli"/>
              </a:rPr>
              <a:t>Ditjen</a:t>
            </a:r>
            <a:r>
              <a:rPr lang="en-US" sz="1200" dirty="0">
                <a:solidFill>
                  <a:schemeClr val="dk2"/>
                </a:solidFill>
                <a:latin typeface="Itim" panose="020B0604020202020204" charset="-34"/>
                <a:ea typeface="Muli"/>
                <a:cs typeface="Itim" panose="020B0604020202020204" charset="-34"/>
                <a:sym typeface="Muli"/>
              </a:rPr>
              <a:t> </a:t>
            </a:r>
            <a:r>
              <a:rPr lang="en-US" sz="1200" dirty="0" err="1">
                <a:solidFill>
                  <a:schemeClr val="dk2"/>
                </a:solidFill>
                <a:latin typeface="Itim" panose="020B0604020202020204" charset="-34"/>
                <a:ea typeface="Muli"/>
                <a:cs typeface="Itim" panose="020B0604020202020204" charset="-34"/>
                <a:sym typeface="Muli"/>
              </a:rPr>
              <a:t>Pajak</a:t>
            </a:r>
            <a:r>
              <a:rPr lang="en-US" sz="1200" dirty="0">
                <a:solidFill>
                  <a:schemeClr val="dk2"/>
                </a:solidFill>
                <a:latin typeface="Itim" panose="020B0604020202020204" charset="-34"/>
                <a:ea typeface="Muli"/>
                <a:cs typeface="Itim" panose="020B0604020202020204" charset="-34"/>
                <a:sym typeface="Muli"/>
              </a:rPr>
              <a:t>.</a:t>
            </a:r>
            <a:endParaRPr sz="1200" dirty="0">
              <a:solidFill>
                <a:schemeClr val="dk2"/>
              </a:solidFill>
              <a:latin typeface="Itim" panose="020B0604020202020204" charset="-34"/>
              <a:ea typeface="Muli"/>
              <a:cs typeface="Itim" panose="020B0604020202020204" charset="-34"/>
              <a:sym typeface="Muli"/>
            </a:endParaRPr>
          </a:p>
        </p:txBody>
      </p:sp>
      <p:sp>
        <p:nvSpPr>
          <p:cNvPr id="2423" name="Google Shape;2423;p57"/>
          <p:cNvSpPr txBox="1"/>
          <p:nvPr/>
        </p:nvSpPr>
        <p:spPr>
          <a:xfrm>
            <a:off x="720000" y="2837054"/>
            <a:ext cx="2506200" cy="406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dk1"/>
                </a:solidFill>
                <a:latin typeface="Itim"/>
                <a:ea typeface="Itim"/>
                <a:cs typeface="Itim"/>
                <a:sym typeface="Itim"/>
              </a:rPr>
              <a:t>Keberatan</a:t>
            </a:r>
            <a:endParaRPr sz="2000" b="1" dirty="0">
              <a:solidFill>
                <a:schemeClr val="dk1"/>
              </a:solidFill>
              <a:latin typeface="Itim"/>
              <a:ea typeface="Itim"/>
              <a:cs typeface="Itim"/>
              <a:sym typeface="Itim"/>
            </a:endParaRPr>
          </a:p>
        </p:txBody>
      </p:sp>
      <p:sp>
        <p:nvSpPr>
          <p:cNvPr id="2424" name="Google Shape;2424;p57"/>
          <p:cNvSpPr/>
          <p:nvPr/>
        </p:nvSpPr>
        <p:spPr>
          <a:xfrm>
            <a:off x="4323938" y="1443900"/>
            <a:ext cx="496125" cy="459050"/>
          </a:xfrm>
          <a:custGeom>
            <a:avLst/>
            <a:gdLst/>
            <a:ahLst/>
            <a:cxnLst/>
            <a:rect l="l" t="t" r="r" b="b"/>
            <a:pathLst>
              <a:path w="19845" h="18362" extrusionOk="0">
                <a:moveTo>
                  <a:pt x="12101" y="287"/>
                </a:moveTo>
                <a:lnTo>
                  <a:pt x="12101" y="287"/>
                </a:lnTo>
                <a:cubicBezTo>
                  <a:pt x="12885" y="1086"/>
                  <a:pt x="12744" y="2653"/>
                  <a:pt x="12885" y="3735"/>
                </a:cubicBezTo>
                <a:cubicBezTo>
                  <a:pt x="12916" y="3970"/>
                  <a:pt x="12963" y="4221"/>
                  <a:pt x="12994" y="4456"/>
                </a:cubicBezTo>
                <a:cubicBezTo>
                  <a:pt x="12979" y="4425"/>
                  <a:pt x="12979" y="4393"/>
                  <a:pt x="12979" y="4378"/>
                </a:cubicBezTo>
                <a:cubicBezTo>
                  <a:pt x="12822" y="3657"/>
                  <a:pt x="12712" y="2951"/>
                  <a:pt x="12587" y="2230"/>
                </a:cubicBezTo>
                <a:cubicBezTo>
                  <a:pt x="12477" y="1588"/>
                  <a:pt x="12430" y="851"/>
                  <a:pt x="12101" y="287"/>
                </a:cubicBezTo>
                <a:close/>
                <a:moveTo>
                  <a:pt x="862" y="7936"/>
                </a:moveTo>
                <a:lnTo>
                  <a:pt x="862" y="7936"/>
                </a:lnTo>
                <a:cubicBezTo>
                  <a:pt x="2728" y="8923"/>
                  <a:pt x="4593" y="9926"/>
                  <a:pt x="6458" y="10930"/>
                </a:cubicBezTo>
                <a:cubicBezTo>
                  <a:pt x="6458" y="10930"/>
                  <a:pt x="6474" y="10930"/>
                  <a:pt x="6474" y="10945"/>
                </a:cubicBezTo>
                <a:cubicBezTo>
                  <a:pt x="6443" y="11102"/>
                  <a:pt x="6411" y="11259"/>
                  <a:pt x="6380" y="11431"/>
                </a:cubicBezTo>
                <a:cubicBezTo>
                  <a:pt x="6380" y="11431"/>
                  <a:pt x="6380" y="11415"/>
                  <a:pt x="6380" y="11415"/>
                </a:cubicBezTo>
                <a:cubicBezTo>
                  <a:pt x="5627" y="10757"/>
                  <a:pt x="4671" y="10303"/>
                  <a:pt x="3825" y="9785"/>
                </a:cubicBezTo>
                <a:cubicBezTo>
                  <a:pt x="3370" y="9503"/>
                  <a:pt x="2916" y="9237"/>
                  <a:pt x="2446" y="8970"/>
                </a:cubicBezTo>
                <a:cubicBezTo>
                  <a:pt x="2179" y="8798"/>
                  <a:pt x="1051" y="8296"/>
                  <a:pt x="862" y="7936"/>
                </a:cubicBezTo>
                <a:close/>
                <a:moveTo>
                  <a:pt x="18998" y="8751"/>
                </a:moveTo>
                <a:lnTo>
                  <a:pt x="18998" y="8751"/>
                </a:lnTo>
                <a:cubicBezTo>
                  <a:pt x="18559" y="9409"/>
                  <a:pt x="16944" y="10256"/>
                  <a:pt x="16600" y="10506"/>
                </a:cubicBezTo>
                <a:cubicBezTo>
                  <a:pt x="15878" y="10992"/>
                  <a:pt x="15095" y="11431"/>
                  <a:pt x="14452" y="12027"/>
                </a:cubicBezTo>
                <a:cubicBezTo>
                  <a:pt x="14421" y="11886"/>
                  <a:pt x="14405" y="11760"/>
                  <a:pt x="14389" y="11619"/>
                </a:cubicBezTo>
                <a:cubicBezTo>
                  <a:pt x="15988" y="10773"/>
                  <a:pt x="17524" y="9801"/>
                  <a:pt x="18998" y="8751"/>
                </a:cubicBezTo>
                <a:close/>
                <a:moveTo>
                  <a:pt x="14860" y="12199"/>
                </a:moveTo>
                <a:lnTo>
                  <a:pt x="14860" y="12199"/>
                </a:lnTo>
                <a:cubicBezTo>
                  <a:pt x="14766" y="12842"/>
                  <a:pt x="14719" y="13500"/>
                  <a:pt x="14687" y="14143"/>
                </a:cubicBezTo>
                <a:cubicBezTo>
                  <a:pt x="14640" y="13563"/>
                  <a:pt x="14578" y="12967"/>
                  <a:pt x="14499" y="12387"/>
                </a:cubicBezTo>
                <a:lnTo>
                  <a:pt x="14515" y="12387"/>
                </a:lnTo>
                <a:cubicBezTo>
                  <a:pt x="14625" y="12325"/>
                  <a:pt x="14734" y="12262"/>
                  <a:pt x="14860" y="12199"/>
                </a:cubicBezTo>
                <a:close/>
                <a:moveTo>
                  <a:pt x="11913" y="835"/>
                </a:moveTo>
                <a:cubicBezTo>
                  <a:pt x="11882" y="1791"/>
                  <a:pt x="12211" y="2920"/>
                  <a:pt x="12367" y="3782"/>
                </a:cubicBezTo>
                <a:cubicBezTo>
                  <a:pt x="12587" y="4973"/>
                  <a:pt x="12853" y="6196"/>
                  <a:pt x="13183" y="7371"/>
                </a:cubicBezTo>
                <a:cubicBezTo>
                  <a:pt x="13073" y="7403"/>
                  <a:pt x="13041" y="7607"/>
                  <a:pt x="13183" y="7622"/>
                </a:cubicBezTo>
                <a:cubicBezTo>
                  <a:pt x="13198" y="7638"/>
                  <a:pt x="13230" y="7638"/>
                  <a:pt x="13245" y="7638"/>
                </a:cubicBezTo>
                <a:cubicBezTo>
                  <a:pt x="13261" y="7654"/>
                  <a:pt x="13261" y="7654"/>
                  <a:pt x="13261" y="7669"/>
                </a:cubicBezTo>
                <a:cubicBezTo>
                  <a:pt x="13279" y="7723"/>
                  <a:pt x="13322" y="7751"/>
                  <a:pt x="13364" y="7751"/>
                </a:cubicBezTo>
                <a:cubicBezTo>
                  <a:pt x="13397" y="7751"/>
                  <a:pt x="13429" y="7734"/>
                  <a:pt x="13449" y="7701"/>
                </a:cubicBezTo>
                <a:cubicBezTo>
                  <a:pt x="13465" y="7685"/>
                  <a:pt x="13465" y="7685"/>
                  <a:pt x="13465" y="7685"/>
                </a:cubicBezTo>
                <a:cubicBezTo>
                  <a:pt x="13496" y="7685"/>
                  <a:pt x="13543" y="7685"/>
                  <a:pt x="13574" y="7701"/>
                </a:cubicBezTo>
                <a:cubicBezTo>
                  <a:pt x="13614" y="7750"/>
                  <a:pt x="13677" y="7774"/>
                  <a:pt x="13746" y="7774"/>
                </a:cubicBezTo>
                <a:cubicBezTo>
                  <a:pt x="13788" y="7774"/>
                  <a:pt x="13831" y="7765"/>
                  <a:pt x="13872" y="7748"/>
                </a:cubicBezTo>
                <a:cubicBezTo>
                  <a:pt x="15408" y="8030"/>
                  <a:pt x="16960" y="8218"/>
                  <a:pt x="18512" y="8484"/>
                </a:cubicBezTo>
                <a:cubicBezTo>
                  <a:pt x="16960" y="9566"/>
                  <a:pt x="15346" y="10538"/>
                  <a:pt x="13684" y="11431"/>
                </a:cubicBezTo>
                <a:cubicBezTo>
                  <a:pt x="13429" y="11566"/>
                  <a:pt x="13577" y="11903"/>
                  <a:pt x="13810" y="11903"/>
                </a:cubicBezTo>
                <a:cubicBezTo>
                  <a:pt x="13820" y="11903"/>
                  <a:pt x="13830" y="11903"/>
                  <a:pt x="13841" y="11901"/>
                </a:cubicBezTo>
                <a:cubicBezTo>
                  <a:pt x="14029" y="13406"/>
                  <a:pt x="14139" y="14895"/>
                  <a:pt x="14154" y="16416"/>
                </a:cubicBezTo>
                <a:cubicBezTo>
                  <a:pt x="12869" y="15099"/>
                  <a:pt x="11568" y="13767"/>
                  <a:pt x="10220" y="12513"/>
                </a:cubicBezTo>
                <a:cubicBezTo>
                  <a:pt x="10164" y="12457"/>
                  <a:pt x="10096" y="12429"/>
                  <a:pt x="10029" y="12429"/>
                </a:cubicBezTo>
                <a:cubicBezTo>
                  <a:pt x="9946" y="12429"/>
                  <a:pt x="9865" y="12473"/>
                  <a:pt x="9813" y="12560"/>
                </a:cubicBezTo>
                <a:cubicBezTo>
                  <a:pt x="8778" y="14190"/>
                  <a:pt x="7446" y="15616"/>
                  <a:pt x="5941" y="16807"/>
                </a:cubicBezTo>
                <a:cubicBezTo>
                  <a:pt x="6427" y="14864"/>
                  <a:pt x="6866" y="12842"/>
                  <a:pt x="6913" y="10867"/>
                </a:cubicBezTo>
                <a:cubicBezTo>
                  <a:pt x="6913" y="10788"/>
                  <a:pt x="6881" y="10741"/>
                  <a:pt x="6834" y="10710"/>
                </a:cubicBezTo>
                <a:cubicBezTo>
                  <a:pt x="6834" y="10632"/>
                  <a:pt x="6803" y="10553"/>
                  <a:pt x="6709" y="10506"/>
                </a:cubicBezTo>
                <a:cubicBezTo>
                  <a:pt x="4953" y="9582"/>
                  <a:pt x="3198" y="8657"/>
                  <a:pt x="1442" y="7732"/>
                </a:cubicBezTo>
                <a:cubicBezTo>
                  <a:pt x="3621" y="7513"/>
                  <a:pt x="5831" y="7309"/>
                  <a:pt x="8010" y="6980"/>
                </a:cubicBezTo>
                <a:cubicBezTo>
                  <a:pt x="8044" y="7014"/>
                  <a:pt x="8088" y="7039"/>
                  <a:pt x="8134" y="7039"/>
                </a:cubicBezTo>
                <a:cubicBezTo>
                  <a:pt x="8171" y="7039"/>
                  <a:pt x="8210" y="7022"/>
                  <a:pt x="8245" y="6980"/>
                </a:cubicBezTo>
                <a:cubicBezTo>
                  <a:pt x="9092" y="5961"/>
                  <a:pt x="9718" y="4738"/>
                  <a:pt x="10361" y="3594"/>
                </a:cubicBezTo>
                <a:cubicBezTo>
                  <a:pt x="10863" y="2732"/>
                  <a:pt x="11521" y="1807"/>
                  <a:pt x="11913" y="835"/>
                </a:cubicBezTo>
                <a:close/>
                <a:moveTo>
                  <a:pt x="6537" y="17027"/>
                </a:moveTo>
                <a:cubicBezTo>
                  <a:pt x="6270" y="17293"/>
                  <a:pt x="6004" y="17560"/>
                  <a:pt x="5737" y="17826"/>
                </a:cubicBezTo>
                <a:cubicBezTo>
                  <a:pt x="5706" y="17795"/>
                  <a:pt x="5675" y="17748"/>
                  <a:pt x="5659" y="17716"/>
                </a:cubicBezTo>
                <a:cubicBezTo>
                  <a:pt x="5957" y="17497"/>
                  <a:pt x="6254" y="17262"/>
                  <a:pt x="6537" y="17027"/>
                </a:cubicBezTo>
                <a:close/>
                <a:moveTo>
                  <a:pt x="12113" y="1"/>
                </a:moveTo>
                <a:cubicBezTo>
                  <a:pt x="12099" y="1"/>
                  <a:pt x="12083" y="6"/>
                  <a:pt x="12070" y="20"/>
                </a:cubicBezTo>
                <a:cubicBezTo>
                  <a:pt x="11223" y="882"/>
                  <a:pt x="10706" y="2168"/>
                  <a:pt x="10079" y="3202"/>
                </a:cubicBezTo>
                <a:cubicBezTo>
                  <a:pt x="9405" y="4315"/>
                  <a:pt x="8590" y="5412"/>
                  <a:pt x="8026" y="6588"/>
                </a:cubicBezTo>
                <a:lnTo>
                  <a:pt x="8010" y="6588"/>
                </a:lnTo>
                <a:cubicBezTo>
                  <a:pt x="5565" y="6760"/>
                  <a:pt x="3135" y="7105"/>
                  <a:pt x="706" y="7371"/>
                </a:cubicBezTo>
                <a:cubicBezTo>
                  <a:pt x="549" y="7387"/>
                  <a:pt x="424" y="7575"/>
                  <a:pt x="502" y="7716"/>
                </a:cubicBezTo>
                <a:cubicBezTo>
                  <a:pt x="0" y="8249"/>
                  <a:pt x="1693" y="9017"/>
                  <a:pt x="1881" y="9143"/>
                </a:cubicBezTo>
                <a:cubicBezTo>
                  <a:pt x="3261" y="10005"/>
                  <a:pt x="4671" y="11149"/>
                  <a:pt x="6176" y="11745"/>
                </a:cubicBezTo>
                <a:cubicBezTo>
                  <a:pt x="6202" y="11751"/>
                  <a:pt x="6225" y="11755"/>
                  <a:pt x="6247" y="11755"/>
                </a:cubicBezTo>
                <a:cubicBezTo>
                  <a:pt x="6278" y="11755"/>
                  <a:pt x="6305" y="11747"/>
                  <a:pt x="6333" y="11729"/>
                </a:cubicBezTo>
                <a:lnTo>
                  <a:pt x="6333" y="11729"/>
                </a:lnTo>
                <a:cubicBezTo>
                  <a:pt x="5972" y="13641"/>
                  <a:pt x="5690" y="15553"/>
                  <a:pt x="5189" y="17434"/>
                </a:cubicBezTo>
                <a:cubicBezTo>
                  <a:pt x="5173" y="17528"/>
                  <a:pt x="5204" y="17622"/>
                  <a:pt x="5267" y="17701"/>
                </a:cubicBezTo>
                <a:cubicBezTo>
                  <a:pt x="5330" y="17889"/>
                  <a:pt x="5424" y="18077"/>
                  <a:pt x="5518" y="18249"/>
                </a:cubicBezTo>
                <a:cubicBezTo>
                  <a:pt x="5552" y="18327"/>
                  <a:pt x="5620" y="18362"/>
                  <a:pt x="5692" y="18362"/>
                </a:cubicBezTo>
                <a:cubicBezTo>
                  <a:pt x="5751" y="18362"/>
                  <a:pt x="5813" y="18339"/>
                  <a:pt x="5863" y="18296"/>
                </a:cubicBezTo>
                <a:cubicBezTo>
                  <a:pt x="7524" y="16854"/>
                  <a:pt x="9029" y="15193"/>
                  <a:pt x="10424" y="13484"/>
                </a:cubicBezTo>
                <a:cubicBezTo>
                  <a:pt x="11678" y="14817"/>
                  <a:pt x="12979" y="16102"/>
                  <a:pt x="14248" y="17403"/>
                </a:cubicBezTo>
                <a:cubicBezTo>
                  <a:pt x="14311" y="17466"/>
                  <a:pt x="14405" y="17481"/>
                  <a:pt x="14483" y="17481"/>
                </a:cubicBezTo>
                <a:cubicBezTo>
                  <a:pt x="14515" y="17497"/>
                  <a:pt x="14546" y="17513"/>
                  <a:pt x="14593" y="17513"/>
                </a:cubicBezTo>
                <a:lnTo>
                  <a:pt x="14687" y="17513"/>
                </a:lnTo>
                <a:cubicBezTo>
                  <a:pt x="14813" y="17513"/>
                  <a:pt x="14922" y="17434"/>
                  <a:pt x="14954" y="17309"/>
                </a:cubicBezTo>
                <a:cubicBezTo>
                  <a:pt x="15220" y="16572"/>
                  <a:pt x="15110" y="15585"/>
                  <a:pt x="15142" y="14785"/>
                </a:cubicBezTo>
                <a:cubicBezTo>
                  <a:pt x="15173" y="13876"/>
                  <a:pt x="15252" y="12936"/>
                  <a:pt x="15189" y="12027"/>
                </a:cubicBezTo>
                <a:cubicBezTo>
                  <a:pt x="16364" y="11337"/>
                  <a:pt x="17477" y="10381"/>
                  <a:pt x="18574" y="9613"/>
                </a:cubicBezTo>
                <a:cubicBezTo>
                  <a:pt x="19029" y="9299"/>
                  <a:pt x="19844" y="8860"/>
                  <a:pt x="19390" y="8281"/>
                </a:cubicBezTo>
                <a:cubicBezTo>
                  <a:pt x="19374" y="8202"/>
                  <a:pt x="19327" y="8124"/>
                  <a:pt x="19217" y="8108"/>
                </a:cubicBezTo>
                <a:cubicBezTo>
                  <a:pt x="17509" y="7795"/>
                  <a:pt x="15753" y="7465"/>
                  <a:pt x="14013" y="7387"/>
                </a:cubicBezTo>
                <a:cubicBezTo>
                  <a:pt x="13590" y="5553"/>
                  <a:pt x="13292" y="3704"/>
                  <a:pt x="13088" y="1838"/>
                </a:cubicBezTo>
                <a:cubicBezTo>
                  <a:pt x="13045" y="1360"/>
                  <a:pt x="13001" y="89"/>
                  <a:pt x="12324" y="89"/>
                </a:cubicBezTo>
                <a:cubicBezTo>
                  <a:pt x="12270" y="89"/>
                  <a:pt x="12211" y="97"/>
                  <a:pt x="12148" y="114"/>
                </a:cubicBezTo>
                <a:cubicBezTo>
                  <a:pt x="12148" y="99"/>
                  <a:pt x="12164" y="83"/>
                  <a:pt x="12164" y="67"/>
                </a:cubicBezTo>
                <a:cubicBezTo>
                  <a:pt x="12175" y="34"/>
                  <a:pt x="12147" y="1"/>
                  <a:pt x="121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57"/>
          <p:cNvSpPr/>
          <p:nvPr/>
        </p:nvSpPr>
        <p:spPr>
          <a:xfrm>
            <a:off x="6952175" y="2219279"/>
            <a:ext cx="496125" cy="459050"/>
          </a:xfrm>
          <a:custGeom>
            <a:avLst/>
            <a:gdLst/>
            <a:ahLst/>
            <a:cxnLst/>
            <a:rect l="l" t="t" r="r" b="b"/>
            <a:pathLst>
              <a:path w="19845" h="18362" extrusionOk="0">
                <a:moveTo>
                  <a:pt x="12101" y="287"/>
                </a:moveTo>
                <a:lnTo>
                  <a:pt x="12101" y="287"/>
                </a:lnTo>
                <a:cubicBezTo>
                  <a:pt x="12885" y="1086"/>
                  <a:pt x="12744" y="2653"/>
                  <a:pt x="12885" y="3735"/>
                </a:cubicBezTo>
                <a:cubicBezTo>
                  <a:pt x="12916" y="3970"/>
                  <a:pt x="12963" y="4221"/>
                  <a:pt x="12994" y="4456"/>
                </a:cubicBezTo>
                <a:cubicBezTo>
                  <a:pt x="12979" y="4425"/>
                  <a:pt x="12979" y="4393"/>
                  <a:pt x="12979" y="4378"/>
                </a:cubicBezTo>
                <a:cubicBezTo>
                  <a:pt x="12822" y="3657"/>
                  <a:pt x="12712" y="2951"/>
                  <a:pt x="12587" y="2230"/>
                </a:cubicBezTo>
                <a:cubicBezTo>
                  <a:pt x="12477" y="1588"/>
                  <a:pt x="12430" y="851"/>
                  <a:pt x="12101" y="287"/>
                </a:cubicBezTo>
                <a:close/>
                <a:moveTo>
                  <a:pt x="862" y="7936"/>
                </a:moveTo>
                <a:lnTo>
                  <a:pt x="862" y="7936"/>
                </a:lnTo>
                <a:cubicBezTo>
                  <a:pt x="2728" y="8923"/>
                  <a:pt x="4593" y="9926"/>
                  <a:pt x="6458" y="10930"/>
                </a:cubicBezTo>
                <a:cubicBezTo>
                  <a:pt x="6458" y="10930"/>
                  <a:pt x="6474" y="10930"/>
                  <a:pt x="6474" y="10945"/>
                </a:cubicBezTo>
                <a:cubicBezTo>
                  <a:pt x="6443" y="11102"/>
                  <a:pt x="6411" y="11259"/>
                  <a:pt x="6380" y="11431"/>
                </a:cubicBezTo>
                <a:cubicBezTo>
                  <a:pt x="6380" y="11431"/>
                  <a:pt x="6380" y="11415"/>
                  <a:pt x="6380" y="11415"/>
                </a:cubicBezTo>
                <a:cubicBezTo>
                  <a:pt x="5627" y="10757"/>
                  <a:pt x="4671" y="10303"/>
                  <a:pt x="3825" y="9785"/>
                </a:cubicBezTo>
                <a:cubicBezTo>
                  <a:pt x="3370" y="9503"/>
                  <a:pt x="2916" y="9237"/>
                  <a:pt x="2446" y="8970"/>
                </a:cubicBezTo>
                <a:cubicBezTo>
                  <a:pt x="2179" y="8798"/>
                  <a:pt x="1051" y="8296"/>
                  <a:pt x="862" y="7936"/>
                </a:cubicBezTo>
                <a:close/>
                <a:moveTo>
                  <a:pt x="18998" y="8751"/>
                </a:moveTo>
                <a:lnTo>
                  <a:pt x="18998" y="8751"/>
                </a:lnTo>
                <a:cubicBezTo>
                  <a:pt x="18559" y="9409"/>
                  <a:pt x="16944" y="10256"/>
                  <a:pt x="16600" y="10506"/>
                </a:cubicBezTo>
                <a:cubicBezTo>
                  <a:pt x="15878" y="10992"/>
                  <a:pt x="15095" y="11431"/>
                  <a:pt x="14452" y="12027"/>
                </a:cubicBezTo>
                <a:cubicBezTo>
                  <a:pt x="14421" y="11886"/>
                  <a:pt x="14405" y="11760"/>
                  <a:pt x="14389" y="11619"/>
                </a:cubicBezTo>
                <a:cubicBezTo>
                  <a:pt x="15988" y="10773"/>
                  <a:pt x="17524" y="9801"/>
                  <a:pt x="18998" y="8751"/>
                </a:cubicBezTo>
                <a:close/>
                <a:moveTo>
                  <a:pt x="14860" y="12199"/>
                </a:moveTo>
                <a:lnTo>
                  <a:pt x="14860" y="12199"/>
                </a:lnTo>
                <a:cubicBezTo>
                  <a:pt x="14766" y="12842"/>
                  <a:pt x="14719" y="13500"/>
                  <a:pt x="14687" y="14143"/>
                </a:cubicBezTo>
                <a:cubicBezTo>
                  <a:pt x="14640" y="13563"/>
                  <a:pt x="14578" y="12967"/>
                  <a:pt x="14499" y="12387"/>
                </a:cubicBezTo>
                <a:lnTo>
                  <a:pt x="14515" y="12387"/>
                </a:lnTo>
                <a:cubicBezTo>
                  <a:pt x="14625" y="12325"/>
                  <a:pt x="14734" y="12262"/>
                  <a:pt x="14860" y="12199"/>
                </a:cubicBezTo>
                <a:close/>
                <a:moveTo>
                  <a:pt x="11913" y="835"/>
                </a:moveTo>
                <a:cubicBezTo>
                  <a:pt x="11882" y="1791"/>
                  <a:pt x="12211" y="2920"/>
                  <a:pt x="12367" y="3782"/>
                </a:cubicBezTo>
                <a:cubicBezTo>
                  <a:pt x="12587" y="4973"/>
                  <a:pt x="12853" y="6196"/>
                  <a:pt x="13183" y="7371"/>
                </a:cubicBezTo>
                <a:cubicBezTo>
                  <a:pt x="13073" y="7403"/>
                  <a:pt x="13041" y="7607"/>
                  <a:pt x="13183" y="7622"/>
                </a:cubicBezTo>
                <a:cubicBezTo>
                  <a:pt x="13198" y="7638"/>
                  <a:pt x="13230" y="7638"/>
                  <a:pt x="13245" y="7638"/>
                </a:cubicBezTo>
                <a:cubicBezTo>
                  <a:pt x="13261" y="7654"/>
                  <a:pt x="13261" y="7654"/>
                  <a:pt x="13261" y="7669"/>
                </a:cubicBezTo>
                <a:cubicBezTo>
                  <a:pt x="13279" y="7723"/>
                  <a:pt x="13322" y="7751"/>
                  <a:pt x="13364" y="7751"/>
                </a:cubicBezTo>
                <a:cubicBezTo>
                  <a:pt x="13397" y="7751"/>
                  <a:pt x="13429" y="7734"/>
                  <a:pt x="13449" y="7701"/>
                </a:cubicBezTo>
                <a:cubicBezTo>
                  <a:pt x="13465" y="7685"/>
                  <a:pt x="13465" y="7685"/>
                  <a:pt x="13465" y="7685"/>
                </a:cubicBezTo>
                <a:cubicBezTo>
                  <a:pt x="13496" y="7685"/>
                  <a:pt x="13543" y="7685"/>
                  <a:pt x="13574" y="7701"/>
                </a:cubicBezTo>
                <a:cubicBezTo>
                  <a:pt x="13614" y="7750"/>
                  <a:pt x="13677" y="7774"/>
                  <a:pt x="13746" y="7774"/>
                </a:cubicBezTo>
                <a:cubicBezTo>
                  <a:pt x="13788" y="7774"/>
                  <a:pt x="13831" y="7765"/>
                  <a:pt x="13872" y="7748"/>
                </a:cubicBezTo>
                <a:cubicBezTo>
                  <a:pt x="15408" y="8030"/>
                  <a:pt x="16960" y="8218"/>
                  <a:pt x="18512" y="8484"/>
                </a:cubicBezTo>
                <a:cubicBezTo>
                  <a:pt x="16960" y="9566"/>
                  <a:pt x="15346" y="10538"/>
                  <a:pt x="13684" y="11431"/>
                </a:cubicBezTo>
                <a:cubicBezTo>
                  <a:pt x="13429" y="11566"/>
                  <a:pt x="13577" y="11903"/>
                  <a:pt x="13810" y="11903"/>
                </a:cubicBezTo>
                <a:cubicBezTo>
                  <a:pt x="13820" y="11903"/>
                  <a:pt x="13830" y="11903"/>
                  <a:pt x="13841" y="11901"/>
                </a:cubicBezTo>
                <a:cubicBezTo>
                  <a:pt x="14029" y="13406"/>
                  <a:pt x="14139" y="14895"/>
                  <a:pt x="14154" y="16416"/>
                </a:cubicBezTo>
                <a:cubicBezTo>
                  <a:pt x="12869" y="15099"/>
                  <a:pt x="11568" y="13767"/>
                  <a:pt x="10220" y="12513"/>
                </a:cubicBezTo>
                <a:cubicBezTo>
                  <a:pt x="10164" y="12457"/>
                  <a:pt x="10096" y="12429"/>
                  <a:pt x="10029" y="12429"/>
                </a:cubicBezTo>
                <a:cubicBezTo>
                  <a:pt x="9946" y="12429"/>
                  <a:pt x="9865" y="12473"/>
                  <a:pt x="9813" y="12560"/>
                </a:cubicBezTo>
                <a:cubicBezTo>
                  <a:pt x="8778" y="14190"/>
                  <a:pt x="7446" y="15616"/>
                  <a:pt x="5941" y="16807"/>
                </a:cubicBezTo>
                <a:cubicBezTo>
                  <a:pt x="6427" y="14864"/>
                  <a:pt x="6866" y="12842"/>
                  <a:pt x="6913" y="10867"/>
                </a:cubicBezTo>
                <a:cubicBezTo>
                  <a:pt x="6913" y="10788"/>
                  <a:pt x="6881" y="10741"/>
                  <a:pt x="6834" y="10710"/>
                </a:cubicBezTo>
                <a:cubicBezTo>
                  <a:pt x="6834" y="10632"/>
                  <a:pt x="6803" y="10553"/>
                  <a:pt x="6709" y="10506"/>
                </a:cubicBezTo>
                <a:cubicBezTo>
                  <a:pt x="4953" y="9582"/>
                  <a:pt x="3198" y="8657"/>
                  <a:pt x="1442" y="7732"/>
                </a:cubicBezTo>
                <a:cubicBezTo>
                  <a:pt x="3621" y="7513"/>
                  <a:pt x="5831" y="7309"/>
                  <a:pt x="8010" y="6980"/>
                </a:cubicBezTo>
                <a:cubicBezTo>
                  <a:pt x="8044" y="7014"/>
                  <a:pt x="8088" y="7039"/>
                  <a:pt x="8134" y="7039"/>
                </a:cubicBezTo>
                <a:cubicBezTo>
                  <a:pt x="8171" y="7039"/>
                  <a:pt x="8210" y="7022"/>
                  <a:pt x="8245" y="6980"/>
                </a:cubicBezTo>
                <a:cubicBezTo>
                  <a:pt x="9092" y="5961"/>
                  <a:pt x="9718" y="4738"/>
                  <a:pt x="10361" y="3594"/>
                </a:cubicBezTo>
                <a:cubicBezTo>
                  <a:pt x="10863" y="2732"/>
                  <a:pt x="11521" y="1807"/>
                  <a:pt x="11913" y="835"/>
                </a:cubicBezTo>
                <a:close/>
                <a:moveTo>
                  <a:pt x="6537" y="17027"/>
                </a:moveTo>
                <a:cubicBezTo>
                  <a:pt x="6270" y="17293"/>
                  <a:pt x="6004" y="17560"/>
                  <a:pt x="5737" y="17826"/>
                </a:cubicBezTo>
                <a:cubicBezTo>
                  <a:pt x="5706" y="17795"/>
                  <a:pt x="5675" y="17748"/>
                  <a:pt x="5659" y="17716"/>
                </a:cubicBezTo>
                <a:cubicBezTo>
                  <a:pt x="5957" y="17497"/>
                  <a:pt x="6254" y="17262"/>
                  <a:pt x="6537" y="17027"/>
                </a:cubicBezTo>
                <a:close/>
                <a:moveTo>
                  <a:pt x="12113" y="1"/>
                </a:moveTo>
                <a:cubicBezTo>
                  <a:pt x="12099" y="1"/>
                  <a:pt x="12083" y="6"/>
                  <a:pt x="12070" y="20"/>
                </a:cubicBezTo>
                <a:cubicBezTo>
                  <a:pt x="11223" y="882"/>
                  <a:pt x="10706" y="2168"/>
                  <a:pt x="10079" y="3202"/>
                </a:cubicBezTo>
                <a:cubicBezTo>
                  <a:pt x="9405" y="4315"/>
                  <a:pt x="8590" y="5412"/>
                  <a:pt x="8026" y="6588"/>
                </a:cubicBezTo>
                <a:lnTo>
                  <a:pt x="8010" y="6588"/>
                </a:lnTo>
                <a:cubicBezTo>
                  <a:pt x="5565" y="6760"/>
                  <a:pt x="3135" y="7105"/>
                  <a:pt x="706" y="7371"/>
                </a:cubicBezTo>
                <a:cubicBezTo>
                  <a:pt x="549" y="7387"/>
                  <a:pt x="424" y="7575"/>
                  <a:pt x="502" y="7716"/>
                </a:cubicBezTo>
                <a:cubicBezTo>
                  <a:pt x="0" y="8249"/>
                  <a:pt x="1693" y="9017"/>
                  <a:pt x="1881" y="9143"/>
                </a:cubicBezTo>
                <a:cubicBezTo>
                  <a:pt x="3261" y="10005"/>
                  <a:pt x="4671" y="11149"/>
                  <a:pt x="6176" y="11745"/>
                </a:cubicBezTo>
                <a:cubicBezTo>
                  <a:pt x="6202" y="11751"/>
                  <a:pt x="6225" y="11755"/>
                  <a:pt x="6247" y="11755"/>
                </a:cubicBezTo>
                <a:cubicBezTo>
                  <a:pt x="6278" y="11755"/>
                  <a:pt x="6305" y="11747"/>
                  <a:pt x="6333" y="11729"/>
                </a:cubicBezTo>
                <a:lnTo>
                  <a:pt x="6333" y="11729"/>
                </a:lnTo>
                <a:cubicBezTo>
                  <a:pt x="5972" y="13641"/>
                  <a:pt x="5690" y="15553"/>
                  <a:pt x="5189" y="17434"/>
                </a:cubicBezTo>
                <a:cubicBezTo>
                  <a:pt x="5173" y="17528"/>
                  <a:pt x="5204" y="17622"/>
                  <a:pt x="5267" y="17701"/>
                </a:cubicBezTo>
                <a:cubicBezTo>
                  <a:pt x="5330" y="17889"/>
                  <a:pt x="5424" y="18077"/>
                  <a:pt x="5518" y="18249"/>
                </a:cubicBezTo>
                <a:cubicBezTo>
                  <a:pt x="5552" y="18327"/>
                  <a:pt x="5620" y="18362"/>
                  <a:pt x="5692" y="18362"/>
                </a:cubicBezTo>
                <a:cubicBezTo>
                  <a:pt x="5751" y="18362"/>
                  <a:pt x="5813" y="18339"/>
                  <a:pt x="5863" y="18296"/>
                </a:cubicBezTo>
                <a:cubicBezTo>
                  <a:pt x="7524" y="16854"/>
                  <a:pt x="9029" y="15193"/>
                  <a:pt x="10424" y="13484"/>
                </a:cubicBezTo>
                <a:cubicBezTo>
                  <a:pt x="11678" y="14817"/>
                  <a:pt x="12979" y="16102"/>
                  <a:pt x="14248" y="17403"/>
                </a:cubicBezTo>
                <a:cubicBezTo>
                  <a:pt x="14311" y="17466"/>
                  <a:pt x="14405" y="17481"/>
                  <a:pt x="14483" y="17481"/>
                </a:cubicBezTo>
                <a:cubicBezTo>
                  <a:pt x="14515" y="17497"/>
                  <a:pt x="14546" y="17513"/>
                  <a:pt x="14593" y="17513"/>
                </a:cubicBezTo>
                <a:lnTo>
                  <a:pt x="14687" y="17513"/>
                </a:lnTo>
                <a:cubicBezTo>
                  <a:pt x="14813" y="17513"/>
                  <a:pt x="14922" y="17434"/>
                  <a:pt x="14954" y="17309"/>
                </a:cubicBezTo>
                <a:cubicBezTo>
                  <a:pt x="15220" y="16572"/>
                  <a:pt x="15110" y="15585"/>
                  <a:pt x="15142" y="14785"/>
                </a:cubicBezTo>
                <a:cubicBezTo>
                  <a:pt x="15173" y="13876"/>
                  <a:pt x="15252" y="12936"/>
                  <a:pt x="15189" y="12027"/>
                </a:cubicBezTo>
                <a:cubicBezTo>
                  <a:pt x="16364" y="11337"/>
                  <a:pt x="17477" y="10381"/>
                  <a:pt x="18574" y="9613"/>
                </a:cubicBezTo>
                <a:cubicBezTo>
                  <a:pt x="19029" y="9299"/>
                  <a:pt x="19844" y="8860"/>
                  <a:pt x="19390" y="8281"/>
                </a:cubicBezTo>
                <a:cubicBezTo>
                  <a:pt x="19374" y="8202"/>
                  <a:pt x="19327" y="8124"/>
                  <a:pt x="19217" y="8108"/>
                </a:cubicBezTo>
                <a:cubicBezTo>
                  <a:pt x="17509" y="7795"/>
                  <a:pt x="15753" y="7465"/>
                  <a:pt x="14013" y="7387"/>
                </a:cubicBezTo>
                <a:cubicBezTo>
                  <a:pt x="13590" y="5553"/>
                  <a:pt x="13292" y="3704"/>
                  <a:pt x="13088" y="1838"/>
                </a:cubicBezTo>
                <a:cubicBezTo>
                  <a:pt x="13045" y="1360"/>
                  <a:pt x="13001" y="89"/>
                  <a:pt x="12324" y="89"/>
                </a:cubicBezTo>
                <a:cubicBezTo>
                  <a:pt x="12270" y="89"/>
                  <a:pt x="12211" y="97"/>
                  <a:pt x="12148" y="114"/>
                </a:cubicBezTo>
                <a:cubicBezTo>
                  <a:pt x="12148" y="99"/>
                  <a:pt x="12164" y="83"/>
                  <a:pt x="12164" y="67"/>
                </a:cubicBezTo>
                <a:cubicBezTo>
                  <a:pt x="12175" y="34"/>
                  <a:pt x="12147" y="1"/>
                  <a:pt x="121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57"/>
          <p:cNvSpPr/>
          <p:nvPr/>
        </p:nvSpPr>
        <p:spPr>
          <a:xfrm>
            <a:off x="1695725" y="2216079"/>
            <a:ext cx="496125" cy="459050"/>
          </a:xfrm>
          <a:custGeom>
            <a:avLst/>
            <a:gdLst/>
            <a:ahLst/>
            <a:cxnLst/>
            <a:rect l="l" t="t" r="r" b="b"/>
            <a:pathLst>
              <a:path w="19845" h="18362" extrusionOk="0">
                <a:moveTo>
                  <a:pt x="12101" y="287"/>
                </a:moveTo>
                <a:lnTo>
                  <a:pt x="12101" y="287"/>
                </a:lnTo>
                <a:cubicBezTo>
                  <a:pt x="12885" y="1086"/>
                  <a:pt x="12744" y="2653"/>
                  <a:pt x="12885" y="3735"/>
                </a:cubicBezTo>
                <a:cubicBezTo>
                  <a:pt x="12916" y="3970"/>
                  <a:pt x="12963" y="4221"/>
                  <a:pt x="12994" y="4456"/>
                </a:cubicBezTo>
                <a:cubicBezTo>
                  <a:pt x="12979" y="4425"/>
                  <a:pt x="12979" y="4393"/>
                  <a:pt x="12979" y="4378"/>
                </a:cubicBezTo>
                <a:cubicBezTo>
                  <a:pt x="12822" y="3657"/>
                  <a:pt x="12712" y="2951"/>
                  <a:pt x="12587" y="2230"/>
                </a:cubicBezTo>
                <a:cubicBezTo>
                  <a:pt x="12477" y="1588"/>
                  <a:pt x="12430" y="851"/>
                  <a:pt x="12101" y="287"/>
                </a:cubicBezTo>
                <a:close/>
                <a:moveTo>
                  <a:pt x="862" y="7936"/>
                </a:moveTo>
                <a:lnTo>
                  <a:pt x="862" y="7936"/>
                </a:lnTo>
                <a:cubicBezTo>
                  <a:pt x="2728" y="8923"/>
                  <a:pt x="4593" y="9926"/>
                  <a:pt x="6458" y="10930"/>
                </a:cubicBezTo>
                <a:cubicBezTo>
                  <a:pt x="6458" y="10930"/>
                  <a:pt x="6474" y="10930"/>
                  <a:pt x="6474" y="10945"/>
                </a:cubicBezTo>
                <a:cubicBezTo>
                  <a:pt x="6443" y="11102"/>
                  <a:pt x="6411" y="11259"/>
                  <a:pt x="6380" y="11431"/>
                </a:cubicBezTo>
                <a:cubicBezTo>
                  <a:pt x="6380" y="11431"/>
                  <a:pt x="6380" y="11415"/>
                  <a:pt x="6380" y="11415"/>
                </a:cubicBezTo>
                <a:cubicBezTo>
                  <a:pt x="5627" y="10757"/>
                  <a:pt x="4671" y="10303"/>
                  <a:pt x="3825" y="9785"/>
                </a:cubicBezTo>
                <a:cubicBezTo>
                  <a:pt x="3370" y="9503"/>
                  <a:pt x="2916" y="9237"/>
                  <a:pt x="2446" y="8970"/>
                </a:cubicBezTo>
                <a:cubicBezTo>
                  <a:pt x="2179" y="8798"/>
                  <a:pt x="1051" y="8296"/>
                  <a:pt x="862" y="7936"/>
                </a:cubicBezTo>
                <a:close/>
                <a:moveTo>
                  <a:pt x="18998" y="8751"/>
                </a:moveTo>
                <a:lnTo>
                  <a:pt x="18998" y="8751"/>
                </a:lnTo>
                <a:cubicBezTo>
                  <a:pt x="18559" y="9409"/>
                  <a:pt x="16944" y="10256"/>
                  <a:pt x="16600" y="10506"/>
                </a:cubicBezTo>
                <a:cubicBezTo>
                  <a:pt x="15878" y="10992"/>
                  <a:pt x="15095" y="11431"/>
                  <a:pt x="14452" y="12027"/>
                </a:cubicBezTo>
                <a:cubicBezTo>
                  <a:pt x="14421" y="11886"/>
                  <a:pt x="14405" y="11760"/>
                  <a:pt x="14389" y="11619"/>
                </a:cubicBezTo>
                <a:cubicBezTo>
                  <a:pt x="15988" y="10773"/>
                  <a:pt x="17524" y="9801"/>
                  <a:pt x="18998" y="8751"/>
                </a:cubicBezTo>
                <a:close/>
                <a:moveTo>
                  <a:pt x="14860" y="12199"/>
                </a:moveTo>
                <a:lnTo>
                  <a:pt x="14860" y="12199"/>
                </a:lnTo>
                <a:cubicBezTo>
                  <a:pt x="14766" y="12842"/>
                  <a:pt x="14719" y="13500"/>
                  <a:pt x="14687" y="14143"/>
                </a:cubicBezTo>
                <a:cubicBezTo>
                  <a:pt x="14640" y="13563"/>
                  <a:pt x="14578" y="12967"/>
                  <a:pt x="14499" y="12387"/>
                </a:cubicBezTo>
                <a:lnTo>
                  <a:pt x="14515" y="12387"/>
                </a:lnTo>
                <a:cubicBezTo>
                  <a:pt x="14625" y="12325"/>
                  <a:pt x="14734" y="12262"/>
                  <a:pt x="14860" y="12199"/>
                </a:cubicBezTo>
                <a:close/>
                <a:moveTo>
                  <a:pt x="11913" y="835"/>
                </a:moveTo>
                <a:cubicBezTo>
                  <a:pt x="11882" y="1791"/>
                  <a:pt x="12211" y="2920"/>
                  <a:pt x="12367" y="3782"/>
                </a:cubicBezTo>
                <a:cubicBezTo>
                  <a:pt x="12587" y="4973"/>
                  <a:pt x="12853" y="6196"/>
                  <a:pt x="13183" y="7371"/>
                </a:cubicBezTo>
                <a:cubicBezTo>
                  <a:pt x="13073" y="7403"/>
                  <a:pt x="13041" y="7607"/>
                  <a:pt x="13183" y="7622"/>
                </a:cubicBezTo>
                <a:cubicBezTo>
                  <a:pt x="13198" y="7638"/>
                  <a:pt x="13230" y="7638"/>
                  <a:pt x="13245" y="7638"/>
                </a:cubicBezTo>
                <a:cubicBezTo>
                  <a:pt x="13261" y="7654"/>
                  <a:pt x="13261" y="7654"/>
                  <a:pt x="13261" y="7669"/>
                </a:cubicBezTo>
                <a:cubicBezTo>
                  <a:pt x="13279" y="7723"/>
                  <a:pt x="13322" y="7751"/>
                  <a:pt x="13364" y="7751"/>
                </a:cubicBezTo>
                <a:cubicBezTo>
                  <a:pt x="13397" y="7751"/>
                  <a:pt x="13429" y="7734"/>
                  <a:pt x="13449" y="7701"/>
                </a:cubicBezTo>
                <a:cubicBezTo>
                  <a:pt x="13465" y="7685"/>
                  <a:pt x="13465" y="7685"/>
                  <a:pt x="13465" y="7685"/>
                </a:cubicBezTo>
                <a:cubicBezTo>
                  <a:pt x="13496" y="7685"/>
                  <a:pt x="13543" y="7685"/>
                  <a:pt x="13574" y="7701"/>
                </a:cubicBezTo>
                <a:cubicBezTo>
                  <a:pt x="13614" y="7750"/>
                  <a:pt x="13677" y="7774"/>
                  <a:pt x="13746" y="7774"/>
                </a:cubicBezTo>
                <a:cubicBezTo>
                  <a:pt x="13788" y="7774"/>
                  <a:pt x="13831" y="7765"/>
                  <a:pt x="13872" y="7748"/>
                </a:cubicBezTo>
                <a:cubicBezTo>
                  <a:pt x="15408" y="8030"/>
                  <a:pt x="16960" y="8218"/>
                  <a:pt x="18512" y="8484"/>
                </a:cubicBezTo>
                <a:cubicBezTo>
                  <a:pt x="16960" y="9566"/>
                  <a:pt x="15346" y="10538"/>
                  <a:pt x="13684" y="11431"/>
                </a:cubicBezTo>
                <a:cubicBezTo>
                  <a:pt x="13429" y="11566"/>
                  <a:pt x="13577" y="11903"/>
                  <a:pt x="13810" y="11903"/>
                </a:cubicBezTo>
                <a:cubicBezTo>
                  <a:pt x="13820" y="11903"/>
                  <a:pt x="13830" y="11903"/>
                  <a:pt x="13841" y="11901"/>
                </a:cubicBezTo>
                <a:cubicBezTo>
                  <a:pt x="14029" y="13406"/>
                  <a:pt x="14139" y="14895"/>
                  <a:pt x="14154" y="16416"/>
                </a:cubicBezTo>
                <a:cubicBezTo>
                  <a:pt x="12869" y="15099"/>
                  <a:pt x="11568" y="13767"/>
                  <a:pt x="10220" y="12513"/>
                </a:cubicBezTo>
                <a:cubicBezTo>
                  <a:pt x="10164" y="12457"/>
                  <a:pt x="10096" y="12429"/>
                  <a:pt x="10029" y="12429"/>
                </a:cubicBezTo>
                <a:cubicBezTo>
                  <a:pt x="9946" y="12429"/>
                  <a:pt x="9865" y="12473"/>
                  <a:pt x="9813" y="12560"/>
                </a:cubicBezTo>
                <a:cubicBezTo>
                  <a:pt x="8778" y="14190"/>
                  <a:pt x="7446" y="15616"/>
                  <a:pt x="5941" y="16807"/>
                </a:cubicBezTo>
                <a:cubicBezTo>
                  <a:pt x="6427" y="14864"/>
                  <a:pt x="6866" y="12842"/>
                  <a:pt x="6913" y="10867"/>
                </a:cubicBezTo>
                <a:cubicBezTo>
                  <a:pt x="6913" y="10788"/>
                  <a:pt x="6881" y="10741"/>
                  <a:pt x="6834" y="10710"/>
                </a:cubicBezTo>
                <a:cubicBezTo>
                  <a:pt x="6834" y="10632"/>
                  <a:pt x="6803" y="10553"/>
                  <a:pt x="6709" y="10506"/>
                </a:cubicBezTo>
                <a:cubicBezTo>
                  <a:pt x="4953" y="9582"/>
                  <a:pt x="3198" y="8657"/>
                  <a:pt x="1442" y="7732"/>
                </a:cubicBezTo>
                <a:cubicBezTo>
                  <a:pt x="3621" y="7513"/>
                  <a:pt x="5831" y="7309"/>
                  <a:pt x="8010" y="6980"/>
                </a:cubicBezTo>
                <a:cubicBezTo>
                  <a:pt x="8044" y="7014"/>
                  <a:pt x="8088" y="7039"/>
                  <a:pt x="8134" y="7039"/>
                </a:cubicBezTo>
                <a:cubicBezTo>
                  <a:pt x="8171" y="7039"/>
                  <a:pt x="8210" y="7022"/>
                  <a:pt x="8245" y="6980"/>
                </a:cubicBezTo>
                <a:cubicBezTo>
                  <a:pt x="9092" y="5961"/>
                  <a:pt x="9718" y="4738"/>
                  <a:pt x="10361" y="3594"/>
                </a:cubicBezTo>
                <a:cubicBezTo>
                  <a:pt x="10863" y="2732"/>
                  <a:pt x="11521" y="1807"/>
                  <a:pt x="11913" y="835"/>
                </a:cubicBezTo>
                <a:close/>
                <a:moveTo>
                  <a:pt x="6537" y="17027"/>
                </a:moveTo>
                <a:cubicBezTo>
                  <a:pt x="6270" y="17293"/>
                  <a:pt x="6004" y="17560"/>
                  <a:pt x="5737" y="17826"/>
                </a:cubicBezTo>
                <a:cubicBezTo>
                  <a:pt x="5706" y="17795"/>
                  <a:pt x="5675" y="17748"/>
                  <a:pt x="5659" y="17716"/>
                </a:cubicBezTo>
                <a:cubicBezTo>
                  <a:pt x="5957" y="17497"/>
                  <a:pt x="6254" y="17262"/>
                  <a:pt x="6537" y="17027"/>
                </a:cubicBezTo>
                <a:close/>
                <a:moveTo>
                  <a:pt x="12113" y="1"/>
                </a:moveTo>
                <a:cubicBezTo>
                  <a:pt x="12099" y="1"/>
                  <a:pt x="12083" y="6"/>
                  <a:pt x="12070" y="20"/>
                </a:cubicBezTo>
                <a:cubicBezTo>
                  <a:pt x="11223" y="882"/>
                  <a:pt x="10706" y="2168"/>
                  <a:pt x="10079" y="3202"/>
                </a:cubicBezTo>
                <a:cubicBezTo>
                  <a:pt x="9405" y="4315"/>
                  <a:pt x="8590" y="5412"/>
                  <a:pt x="8026" y="6588"/>
                </a:cubicBezTo>
                <a:lnTo>
                  <a:pt x="8010" y="6588"/>
                </a:lnTo>
                <a:cubicBezTo>
                  <a:pt x="5565" y="6760"/>
                  <a:pt x="3135" y="7105"/>
                  <a:pt x="706" y="7371"/>
                </a:cubicBezTo>
                <a:cubicBezTo>
                  <a:pt x="549" y="7387"/>
                  <a:pt x="424" y="7575"/>
                  <a:pt x="502" y="7716"/>
                </a:cubicBezTo>
                <a:cubicBezTo>
                  <a:pt x="0" y="8249"/>
                  <a:pt x="1693" y="9017"/>
                  <a:pt x="1881" y="9143"/>
                </a:cubicBezTo>
                <a:cubicBezTo>
                  <a:pt x="3261" y="10005"/>
                  <a:pt x="4671" y="11149"/>
                  <a:pt x="6176" y="11745"/>
                </a:cubicBezTo>
                <a:cubicBezTo>
                  <a:pt x="6202" y="11751"/>
                  <a:pt x="6225" y="11755"/>
                  <a:pt x="6247" y="11755"/>
                </a:cubicBezTo>
                <a:cubicBezTo>
                  <a:pt x="6278" y="11755"/>
                  <a:pt x="6305" y="11747"/>
                  <a:pt x="6333" y="11729"/>
                </a:cubicBezTo>
                <a:lnTo>
                  <a:pt x="6333" y="11729"/>
                </a:lnTo>
                <a:cubicBezTo>
                  <a:pt x="5972" y="13641"/>
                  <a:pt x="5690" y="15553"/>
                  <a:pt x="5189" y="17434"/>
                </a:cubicBezTo>
                <a:cubicBezTo>
                  <a:pt x="5173" y="17528"/>
                  <a:pt x="5204" y="17622"/>
                  <a:pt x="5267" y="17701"/>
                </a:cubicBezTo>
                <a:cubicBezTo>
                  <a:pt x="5330" y="17889"/>
                  <a:pt x="5424" y="18077"/>
                  <a:pt x="5518" y="18249"/>
                </a:cubicBezTo>
                <a:cubicBezTo>
                  <a:pt x="5552" y="18327"/>
                  <a:pt x="5620" y="18362"/>
                  <a:pt x="5692" y="18362"/>
                </a:cubicBezTo>
                <a:cubicBezTo>
                  <a:pt x="5751" y="18362"/>
                  <a:pt x="5813" y="18339"/>
                  <a:pt x="5863" y="18296"/>
                </a:cubicBezTo>
                <a:cubicBezTo>
                  <a:pt x="7524" y="16854"/>
                  <a:pt x="9029" y="15193"/>
                  <a:pt x="10424" y="13484"/>
                </a:cubicBezTo>
                <a:cubicBezTo>
                  <a:pt x="11678" y="14817"/>
                  <a:pt x="12979" y="16102"/>
                  <a:pt x="14248" y="17403"/>
                </a:cubicBezTo>
                <a:cubicBezTo>
                  <a:pt x="14311" y="17466"/>
                  <a:pt x="14405" y="17481"/>
                  <a:pt x="14483" y="17481"/>
                </a:cubicBezTo>
                <a:cubicBezTo>
                  <a:pt x="14515" y="17497"/>
                  <a:pt x="14546" y="17513"/>
                  <a:pt x="14593" y="17513"/>
                </a:cubicBezTo>
                <a:lnTo>
                  <a:pt x="14687" y="17513"/>
                </a:lnTo>
                <a:cubicBezTo>
                  <a:pt x="14813" y="17513"/>
                  <a:pt x="14922" y="17434"/>
                  <a:pt x="14954" y="17309"/>
                </a:cubicBezTo>
                <a:cubicBezTo>
                  <a:pt x="15220" y="16572"/>
                  <a:pt x="15110" y="15585"/>
                  <a:pt x="15142" y="14785"/>
                </a:cubicBezTo>
                <a:cubicBezTo>
                  <a:pt x="15173" y="13876"/>
                  <a:pt x="15252" y="12936"/>
                  <a:pt x="15189" y="12027"/>
                </a:cubicBezTo>
                <a:cubicBezTo>
                  <a:pt x="16364" y="11337"/>
                  <a:pt x="17477" y="10381"/>
                  <a:pt x="18574" y="9613"/>
                </a:cubicBezTo>
                <a:cubicBezTo>
                  <a:pt x="19029" y="9299"/>
                  <a:pt x="19844" y="8860"/>
                  <a:pt x="19390" y="8281"/>
                </a:cubicBezTo>
                <a:cubicBezTo>
                  <a:pt x="19374" y="8202"/>
                  <a:pt x="19327" y="8124"/>
                  <a:pt x="19217" y="8108"/>
                </a:cubicBezTo>
                <a:cubicBezTo>
                  <a:pt x="17509" y="7795"/>
                  <a:pt x="15753" y="7465"/>
                  <a:pt x="14013" y="7387"/>
                </a:cubicBezTo>
                <a:cubicBezTo>
                  <a:pt x="13590" y="5553"/>
                  <a:pt x="13292" y="3704"/>
                  <a:pt x="13088" y="1838"/>
                </a:cubicBezTo>
                <a:cubicBezTo>
                  <a:pt x="13045" y="1360"/>
                  <a:pt x="13001" y="89"/>
                  <a:pt x="12324" y="89"/>
                </a:cubicBezTo>
                <a:cubicBezTo>
                  <a:pt x="12270" y="89"/>
                  <a:pt x="12211" y="97"/>
                  <a:pt x="12148" y="114"/>
                </a:cubicBezTo>
                <a:cubicBezTo>
                  <a:pt x="12148" y="99"/>
                  <a:pt x="12164" y="83"/>
                  <a:pt x="12164" y="67"/>
                </a:cubicBezTo>
                <a:cubicBezTo>
                  <a:pt x="12175" y="34"/>
                  <a:pt x="12147" y="1"/>
                  <a:pt x="121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27" name="Google Shape;2427;p57"/>
          <p:cNvGrpSpPr/>
          <p:nvPr/>
        </p:nvGrpSpPr>
        <p:grpSpPr>
          <a:xfrm flipH="1">
            <a:off x="6837628" y="938650"/>
            <a:ext cx="1586366" cy="176025"/>
            <a:chOff x="4345425" y="2175475"/>
            <a:chExt cx="800750" cy="176025"/>
          </a:xfrm>
        </p:grpSpPr>
        <p:sp>
          <p:nvSpPr>
            <p:cNvPr id="2428" name="Google Shape;2428;p57"/>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9" name="Google Shape;2429;p57"/>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30" name="Google Shape;2430;p57"/>
          <p:cNvGrpSpPr/>
          <p:nvPr/>
        </p:nvGrpSpPr>
        <p:grpSpPr>
          <a:xfrm>
            <a:off x="-152797" y="472609"/>
            <a:ext cx="1745583" cy="230173"/>
            <a:chOff x="1394800" y="3522000"/>
            <a:chExt cx="1048650" cy="138275"/>
          </a:xfrm>
        </p:grpSpPr>
        <p:sp>
          <p:nvSpPr>
            <p:cNvPr id="2431" name="Google Shape;2431;p57"/>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2" name="Google Shape;2432;p57"/>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3" name="Google Shape;2433;p57"/>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4" name="Google Shape;2434;p57"/>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5" name="Google Shape;2435;p57"/>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6" name="Google Shape;2436;p57"/>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7" name="Google Shape;2437;p57"/>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8" name="Google Shape;2438;p57"/>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9" name="Google Shape;2439;p57"/>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40" name="Google Shape;2440;p57"/>
          <p:cNvGrpSpPr/>
          <p:nvPr/>
        </p:nvGrpSpPr>
        <p:grpSpPr>
          <a:xfrm>
            <a:off x="4172018" y="4196675"/>
            <a:ext cx="806657" cy="421744"/>
            <a:chOff x="1822875" y="1377000"/>
            <a:chExt cx="548075" cy="286550"/>
          </a:xfrm>
        </p:grpSpPr>
        <p:sp>
          <p:nvSpPr>
            <p:cNvPr id="2441" name="Google Shape;2441;p57"/>
            <p:cNvSpPr/>
            <p:nvPr/>
          </p:nvSpPr>
          <p:spPr>
            <a:xfrm>
              <a:off x="1822875" y="1402500"/>
              <a:ext cx="163425" cy="251950"/>
            </a:xfrm>
            <a:custGeom>
              <a:avLst/>
              <a:gdLst/>
              <a:ahLst/>
              <a:cxnLst/>
              <a:rect l="l" t="t" r="r" b="b"/>
              <a:pathLst>
                <a:path w="6537" h="10078" extrusionOk="0">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2" name="Google Shape;2442;p57"/>
            <p:cNvSpPr/>
            <p:nvPr/>
          </p:nvSpPr>
          <p:spPr>
            <a:xfrm>
              <a:off x="1824750" y="1417750"/>
              <a:ext cx="188550" cy="112450"/>
            </a:xfrm>
            <a:custGeom>
              <a:avLst/>
              <a:gdLst/>
              <a:ahLst/>
              <a:cxnLst/>
              <a:rect l="l" t="t" r="r" b="b"/>
              <a:pathLst>
                <a:path w="7542" h="4498" extrusionOk="0">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3" name="Google Shape;2443;p57"/>
            <p:cNvSpPr/>
            <p:nvPr/>
          </p:nvSpPr>
          <p:spPr>
            <a:xfrm>
              <a:off x="1830350" y="1417125"/>
              <a:ext cx="166575" cy="224050"/>
            </a:xfrm>
            <a:custGeom>
              <a:avLst/>
              <a:gdLst/>
              <a:ahLst/>
              <a:cxnLst/>
              <a:rect l="l" t="t" r="r" b="b"/>
              <a:pathLst>
                <a:path w="6663" h="8962" extrusionOk="0">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4" name="Google Shape;2444;p57"/>
            <p:cNvSpPr/>
            <p:nvPr/>
          </p:nvSpPr>
          <p:spPr>
            <a:xfrm>
              <a:off x="1983600" y="1387975"/>
              <a:ext cx="118150" cy="230725"/>
            </a:xfrm>
            <a:custGeom>
              <a:avLst/>
              <a:gdLst/>
              <a:ahLst/>
              <a:cxnLst/>
              <a:rect l="l" t="t" r="r" b="b"/>
              <a:pathLst>
                <a:path w="4726" h="9229" extrusionOk="0">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5" name="Google Shape;2445;p57"/>
            <p:cNvSpPr/>
            <p:nvPr/>
          </p:nvSpPr>
          <p:spPr>
            <a:xfrm>
              <a:off x="1989850" y="1386450"/>
              <a:ext cx="169475" cy="277100"/>
            </a:xfrm>
            <a:custGeom>
              <a:avLst/>
              <a:gdLst/>
              <a:ahLst/>
              <a:cxnLst/>
              <a:rect l="l" t="t" r="r" b="b"/>
              <a:pathLst>
                <a:path w="6779" h="11084" extrusionOk="0">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6" name="Google Shape;2446;p57"/>
            <p:cNvSpPr/>
            <p:nvPr/>
          </p:nvSpPr>
          <p:spPr>
            <a:xfrm>
              <a:off x="1995825" y="1391550"/>
              <a:ext cx="137475" cy="242325"/>
            </a:xfrm>
            <a:custGeom>
              <a:avLst/>
              <a:gdLst/>
              <a:ahLst/>
              <a:cxnLst/>
              <a:rect l="l" t="t" r="r" b="b"/>
              <a:pathLst>
                <a:path w="5499" h="9693" extrusionOk="0">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7" name="Google Shape;2447;p57"/>
            <p:cNvSpPr/>
            <p:nvPr/>
          </p:nvSpPr>
          <p:spPr>
            <a:xfrm>
              <a:off x="2127325" y="1397150"/>
              <a:ext cx="167675" cy="219250"/>
            </a:xfrm>
            <a:custGeom>
              <a:avLst/>
              <a:gdLst/>
              <a:ahLst/>
              <a:cxnLst/>
              <a:rect l="l" t="t" r="r" b="b"/>
              <a:pathLst>
                <a:path w="6707" h="8770" extrusionOk="0">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8" name="Google Shape;2448;p57"/>
            <p:cNvSpPr/>
            <p:nvPr/>
          </p:nvSpPr>
          <p:spPr>
            <a:xfrm>
              <a:off x="2129450" y="1377000"/>
              <a:ext cx="241500" cy="205525"/>
            </a:xfrm>
            <a:custGeom>
              <a:avLst/>
              <a:gdLst/>
              <a:ahLst/>
              <a:cxnLst/>
              <a:rect l="l" t="t" r="r" b="b"/>
              <a:pathLst>
                <a:path w="9660" h="8221" extrusionOk="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9" name="Google Shape;2449;p57"/>
            <p:cNvSpPr/>
            <p:nvPr/>
          </p:nvSpPr>
          <p:spPr>
            <a:xfrm>
              <a:off x="2136675" y="1396700"/>
              <a:ext cx="218150" cy="197050"/>
            </a:xfrm>
            <a:custGeom>
              <a:avLst/>
              <a:gdLst/>
              <a:ahLst/>
              <a:cxnLst/>
              <a:rect l="l" t="t" r="r" b="b"/>
              <a:pathLst>
                <a:path w="8726" h="7882" extrusionOk="0">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894665468"/>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68"/>
        <p:cNvGrpSpPr/>
        <p:nvPr/>
      </p:nvGrpSpPr>
      <p:grpSpPr>
        <a:xfrm>
          <a:off x="0" y="0"/>
          <a:ext cx="0" cy="0"/>
          <a:chOff x="0" y="0"/>
          <a:chExt cx="0" cy="0"/>
        </a:xfrm>
      </p:grpSpPr>
      <p:sp>
        <p:nvSpPr>
          <p:cNvPr id="2069" name="Google Shape;2069;p51"/>
          <p:cNvSpPr txBox="1">
            <a:spLocks noGrp="1"/>
          </p:cNvSpPr>
          <p:nvPr>
            <p:ph type="title"/>
          </p:nvPr>
        </p:nvSpPr>
        <p:spPr>
          <a:xfrm>
            <a:off x="720000" y="1143700"/>
            <a:ext cx="3330000" cy="7959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Pembukuan </a:t>
            </a:r>
            <a:endParaRPr dirty="0"/>
          </a:p>
        </p:txBody>
      </p:sp>
      <p:sp>
        <p:nvSpPr>
          <p:cNvPr id="2070" name="Google Shape;2070;p51"/>
          <p:cNvSpPr txBox="1">
            <a:spLocks noGrp="1"/>
          </p:cNvSpPr>
          <p:nvPr>
            <p:ph type="title" idx="2"/>
          </p:nvPr>
        </p:nvSpPr>
        <p:spPr>
          <a:xfrm>
            <a:off x="720000" y="2946225"/>
            <a:ext cx="3330000" cy="7959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dirty="0" err="1"/>
              <a:t>Pemeriksaan</a:t>
            </a:r>
            <a:endParaRPr dirty="0"/>
          </a:p>
        </p:txBody>
      </p:sp>
      <p:sp>
        <p:nvSpPr>
          <p:cNvPr id="2071" name="Google Shape;2071;p51"/>
          <p:cNvSpPr txBox="1">
            <a:spLocks noGrp="1"/>
          </p:cNvSpPr>
          <p:nvPr>
            <p:ph type="title" idx="3"/>
          </p:nvPr>
        </p:nvSpPr>
        <p:spPr>
          <a:xfrm>
            <a:off x="5094000" y="2946225"/>
            <a:ext cx="3330000" cy="7959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dirty="0" err="1"/>
              <a:t>Penyidikan</a:t>
            </a:r>
            <a:r>
              <a:rPr lang="en-US" dirty="0"/>
              <a:t> </a:t>
            </a:r>
            <a:endParaRPr dirty="0"/>
          </a:p>
        </p:txBody>
      </p:sp>
      <p:grpSp>
        <p:nvGrpSpPr>
          <p:cNvPr id="2072" name="Google Shape;2072;p51"/>
          <p:cNvGrpSpPr/>
          <p:nvPr/>
        </p:nvGrpSpPr>
        <p:grpSpPr>
          <a:xfrm rot="738306">
            <a:off x="5646343" y="687639"/>
            <a:ext cx="1854349" cy="1783336"/>
            <a:chOff x="1857000" y="3245400"/>
            <a:chExt cx="1233825" cy="1186575"/>
          </a:xfrm>
        </p:grpSpPr>
        <p:sp>
          <p:nvSpPr>
            <p:cNvPr id="2073" name="Google Shape;2073;p51"/>
            <p:cNvSpPr/>
            <p:nvPr/>
          </p:nvSpPr>
          <p:spPr>
            <a:xfrm>
              <a:off x="2513000" y="4148825"/>
              <a:ext cx="463125" cy="272250"/>
            </a:xfrm>
            <a:custGeom>
              <a:avLst/>
              <a:gdLst/>
              <a:ahLst/>
              <a:cxnLst/>
              <a:rect l="l" t="t" r="r" b="b"/>
              <a:pathLst>
                <a:path w="18525" h="10890" extrusionOk="0">
                  <a:moveTo>
                    <a:pt x="12728" y="1"/>
                  </a:moveTo>
                  <a:cubicBezTo>
                    <a:pt x="12377" y="28"/>
                    <a:pt x="11899" y="1641"/>
                    <a:pt x="11664" y="2065"/>
                  </a:cubicBezTo>
                  <a:cubicBezTo>
                    <a:pt x="10979" y="3318"/>
                    <a:pt x="10015" y="4435"/>
                    <a:pt x="9005" y="5418"/>
                  </a:cubicBezTo>
                  <a:cubicBezTo>
                    <a:pt x="6527" y="7843"/>
                    <a:pt x="3263" y="9754"/>
                    <a:pt x="0" y="10889"/>
                  </a:cubicBezTo>
                  <a:cubicBezTo>
                    <a:pt x="5192" y="10331"/>
                    <a:pt x="10556" y="9114"/>
                    <a:pt x="15144" y="6626"/>
                  </a:cubicBezTo>
                  <a:cubicBezTo>
                    <a:pt x="16685" y="5788"/>
                    <a:pt x="17578" y="5409"/>
                    <a:pt x="18524" y="4066"/>
                  </a:cubicBezTo>
                  <a:cubicBezTo>
                    <a:pt x="17623" y="3976"/>
                    <a:pt x="17064" y="3038"/>
                    <a:pt x="16189" y="2651"/>
                  </a:cubicBezTo>
                  <a:cubicBezTo>
                    <a:pt x="15928" y="2543"/>
                    <a:pt x="12728" y="1"/>
                    <a:pt x="127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51"/>
            <p:cNvSpPr/>
            <p:nvPr/>
          </p:nvSpPr>
          <p:spPr>
            <a:xfrm>
              <a:off x="2508725" y="4143800"/>
              <a:ext cx="474150" cy="281125"/>
            </a:xfrm>
            <a:custGeom>
              <a:avLst/>
              <a:gdLst/>
              <a:ahLst/>
              <a:cxnLst/>
              <a:rect l="l" t="t" r="r" b="b"/>
              <a:pathLst>
                <a:path w="18966" h="11245" extrusionOk="0">
                  <a:moveTo>
                    <a:pt x="12884" y="443"/>
                  </a:moveTo>
                  <a:lnTo>
                    <a:pt x="14486" y="1707"/>
                  </a:lnTo>
                  <a:lnTo>
                    <a:pt x="15351" y="2383"/>
                  </a:lnTo>
                  <a:lnTo>
                    <a:pt x="15793" y="2716"/>
                  </a:lnTo>
                  <a:lnTo>
                    <a:pt x="16018" y="2879"/>
                  </a:lnTo>
                  <a:lnTo>
                    <a:pt x="16135" y="2960"/>
                  </a:lnTo>
                  <a:lnTo>
                    <a:pt x="16198" y="2996"/>
                  </a:lnTo>
                  <a:lnTo>
                    <a:pt x="16225" y="3023"/>
                  </a:lnTo>
                  <a:lnTo>
                    <a:pt x="16279" y="3050"/>
                  </a:lnTo>
                  <a:cubicBezTo>
                    <a:pt x="16469" y="3131"/>
                    <a:pt x="16649" y="3248"/>
                    <a:pt x="16820" y="3393"/>
                  </a:cubicBezTo>
                  <a:cubicBezTo>
                    <a:pt x="16991" y="3528"/>
                    <a:pt x="17163" y="3681"/>
                    <a:pt x="17334" y="3834"/>
                  </a:cubicBezTo>
                  <a:cubicBezTo>
                    <a:pt x="17514" y="3987"/>
                    <a:pt x="17703" y="4141"/>
                    <a:pt x="17920" y="4267"/>
                  </a:cubicBezTo>
                  <a:cubicBezTo>
                    <a:pt x="18030" y="4333"/>
                    <a:pt x="18147" y="4389"/>
                    <a:pt x="18270" y="4431"/>
                  </a:cubicBezTo>
                  <a:lnTo>
                    <a:pt x="18270" y="4431"/>
                  </a:lnTo>
                  <a:cubicBezTo>
                    <a:pt x="18099" y="4651"/>
                    <a:pt x="17917" y="4859"/>
                    <a:pt x="17713" y="5051"/>
                  </a:cubicBezTo>
                  <a:cubicBezTo>
                    <a:pt x="17424" y="5321"/>
                    <a:pt x="17100" y="5565"/>
                    <a:pt x="16757" y="5790"/>
                  </a:cubicBezTo>
                  <a:cubicBezTo>
                    <a:pt x="16415" y="6007"/>
                    <a:pt x="16045" y="6214"/>
                    <a:pt x="15684" y="6412"/>
                  </a:cubicBezTo>
                  <a:cubicBezTo>
                    <a:pt x="15315" y="6619"/>
                    <a:pt x="14945" y="6818"/>
                    <a:pt x="14585" y="7016"/>
                  </a:cubicBezTo>
                  <a:cubicBezTo>
                    <a:pt x="13106" y="7791"/>
                    <a:pt x="11547" y="8413"/>
                    <a:pt x="9961" y="8927"/>
                  </a:cubicBezTo>
                  <a:cubicBezTo>
                    <a:pt x="8374" y="9450"/>
                    <a:pt x="6752" y="9846"/>
                    <a:pt x="5111" y="10180"/>
                  </a:cubicBezTo>
                  <a:cubicBezTo>
                    <a:pt x="3896" y="10420"/>
                    <a:pt x="2671" y="10616"/>
                    <a:pt x="1444" y="10775"/>
                  </a:cubicBezTo>
                  <a:lnTo>
                    <a:pt x="1444" y="10775"/>
                  </a:lnTo>
                  <a:cubicBezTo>
                    <a:pt x="2382" y="10395"/>
                    <a:pt x="3302" y="9962"/>
                    <a:pt x="4192" y="9477"/>
                  </a:cubicBezTo>
                  <a:cubicBezTo>
                    <a:pt x="5463" y="8783"/>
                    <a:pt x="6670" y="7981"/>
                    <a:pt x="7806" y="7070"/>
                  </a:cubicBezTo>
                  <a:cubicBezTo>
                    <a:pt x="8933" y="6160"/>
                    <a:pt x="9979" y="5150"/>
                    <a:pt x="10898" y="4005"/>
                  </a:cubicBezTo>
                  <a:cubicBezTo>
                    <a:pt x="11123" y="3726"/>
                    <a:pt x="11340" y="3429"/>
                    <a:pt x="11538" y="3122"/>
                  </a:cubicBezTo>
                  <a:cubicBezTo>
                    <a:pt x="11646" y="2969"/>
                    <a:pt x="11736" y="2816"/>
                    <a:pt x="11835" y="2662"/>
                  </a:cubicBezTo>
                  <a:cubicBezTo>
                    <a:pt x="11881" y="2581"/>
                    <a:pt x="11926" y="2500"/>
                    <a:pt x="11971" y="2419"/>
                  </a:cubicBezTo>
                  <a:lnTo>
                    <a:pt x="12007" y="2356"/>
                  </a:lnTo>
                  <a:lnTo>
                    <a:pt x="12043" y="2293"/>
                  </a:lnTo>
                  <a:cubicBezTo>
                    <a:pt x="12061" y="2248"/>
                    <a:pt x="12079" y="2203"/>
                    <a:pt x="12097" y="2158"/>
                  </a:cubicBezTo>
                  <a:cubicBezTo>
                    <a:pt x="12241" y="1824"/>
                    <a:pt x="12367" y="1482"/>
                    <a:pt x="12502" y="1157"/>
                  </a:cubicBezTo>
                  <a:cubicBezTo>
                    <a:pt x="12575" y="995"/>
                    <a:pt x="12647" y="833"/>
                    <a:pt x="12728" y="688"/>
                  </a:cubicBezTo>
                  <a:cubicBezTo>
                    <a:pt x="12764" y="616"/>
                    <a:pt x="12809" y="544"/>
                    <a:pt x="12854" y="481"/>
                  </a:cubicBezTo>
                  <a:cubicBezTo>
                    <a:pt x="12863" y="468"/>
                    <a:pt x="12874" y="455"/>
                    <a:pt x="12884" y="443"/>
                  </a:cubicBezTo>
                  <a:close/>
                  <a:moveTo>
                    <a:pt x="12906" y="1"/>
                  </a:moveTo>
                  <a:cubicBezTo>
                    <a:pt x="12897" y="1"/>
                    <a:pt x="12889" y="2"/>
                    <a:pt x="12881" y="3"/>
                  </a:cubicBezTo>
                  <a:cubicBezTo>
                    <a:pt x="12755" y="21"/>
                    <a:pt x="12701" y="75"/>
                    <a:pt x="12647" y="120"/>
                  </a:cubicBezTo>
                  <a:cubicBezTo>
                    <a:pt x="12602" y="157"/>
                    <a:pt x="12566" y="202"/>
                    <a:pt x="12539" y="247"/>
                  </a:cubicBezTo>
                  <a:cubicBezTo>
                    <a:pt x="12475" y="337"/>
                    <a:pt x="12421" y="418"/>
                    <a:pt x="12376" y="499"/>
                  </a:cubicBezTo>
                  <a:cubicBezTo>
                    <a:pt x="12286" y="670"/>
                    <a:pt x="12214" y="842"/>
                    <a:pt x="12142" y="1004"/>
                  </a:cubicBezTo>
                  <a:cubicBezTo>
                    <a:pt x="12007" y="1346"/>
                    <a:pt x="11881" y="1689"/>
                    <a:pt x="11745" y="2013"/>
                  </a:cubicBezTo>
                  <a:lnTo>
                    <a:pt x="11691" y="2122"/>
                  </a:lnTo>
                  <a:lnTo>
                    <a:pt x="11673" y="2176"/>
                  </a:lnTo>
                  <a:lnTo>
                    <a:pt x="11637" y="2239"/>
                  </a:lnTo>
                  <a:cubicBezTo>
                    <a:pt x="11592" y="2311"/>
                    <a:pt x="11556" y="2392"/>
                    <a:pt x="11502" y="2464"/>
                  </a:cubicBezTo>
                  <a:cubicBezTo>
                    <a:pt x="11421" y="2617"/>
                    <a:pt x="11322" y="2771"/>
                    <a:pt x="11222" y="2915"/>
                  </a:cubicBezTo>
                  <a:cubicBezTo>
                    <a:pt x="11033" y="3212"/>
                    <a:pt x="10826" y="3501"/>
                    <a:pt x="10601" y="3780"/>
                  </a:cubicBezTo>
                  <a:cubicBezTo>
                    <a:pt x="9717" y="4889"/>
                    <a:pt x="8690" y="5898"/>
                    <a:pt x="7590" y="6800"/>
                  </a:cubicBezTo>
                  <a:cubicBezTo>
                    <a:pt x="6472" y="7701"/>
                    <a:pt x="5282" y="8503"/>
                    <a:pt x="4029" y="9188"/>
                  </a:cubicBezTo>
                  <a:cubicBezTo>
                    <a:pt x="2776" y="9883"/>
                    <a:pt x="1469" y="10459"/>
                    <a:pt x="117" y="10937"/>
                  </a:cubicBezTo>
                  <a:cubicBezTo>
                    <a:pt x="45" y="10964"/>
                    <a:pt x="0" y="11027"/>
                    <a:pt x="9" y="11108"/>
                  </a:cubicBezTo>
                  <a:cubicBezTo>
                    <a:pt x="18" y="11184"/>
                    <a:pt x="89" y="11244"/>
                    <a:pt x="172" y="11244"/>
                  </a:cubicBezTo>
                  <a:cubicBezTo>
                    <a:pt x="178" y="11244"/>
                    <a:pt x="184" y="11244"/>
                    <a:pt x="189" y="11244"/>
                  </a:cubicBezTo>
                  <a:cubicBezTo>
                    <a:pt x="1857" y="11063"/>
                    <a:pt x="3525" y="10820"/>
                    <a:pt x="5174" y="10486"/>
                  </a:cubicBezTo>
                  <a:cubicBezTo>
                    <a:pt x="6824" y="10153"/>
                    <a:pt x="8455" y="9747"/>
                    <a:pt x="10060" y="9225"/>
                  </a:cubicBezTo>
                  <a:cubicBezTo>
                    <a:pt x="10456" y="9089"/>
                    <a:pt x="10862" y="8963"/>
                    <a:pt x="11250" y="8810"/>
                  </a:cubicBezTo>
                  <a:lnTo>
                    <a:pt x="11844" y="8594"/>
                  </a:lnTo>
                  <a:lnTo>
                    <a:pt x="12430" y="8359"/>
                  </a:lnTo>
                  <a:cubicBezTo>
                    <a:pt x="12818" y="8206"/>
                    <a:pt x="13206" y="8026"/>
                    <a:pt x="13593" y="7863"/>
                  </a:cubicBezTo>
                  <a:lnTo>
                    <a:pt x="14170" y="7593"/>
                  </a:lnTo>
                  <a:cubicBezTo>
                    <a:pt x="14359" y="7503"/>
                    <a:pt x="14549" y="7422"/>
                    <a:pt x="14738" y="7323"/>
                  </a:cubicBezTo>
                  <a:cubicBezTo>
                    <a:pt x="15117" y="7133"/>
                    <a:pt x="15495" y="6944"/>
                    <a:pt x="15865" y="6755"/>
                  </a:cubicBezTo>
                  <a:cubicBezTo>
                    <a:pt x="16234" y="6556"/>
                    <a:pt x="16613" y="6367"/>
                    <a:pt x="16982" y="6151"/>
                  </a:cubicBezTo>
                  <a:cubicBezTo>
                    <a:pt x="17352" y="5934"/>
                    <a:pt x="17713" y="5691"/>
                    <a:pt x="18037" y="5394"/>
                  </a:cubicBezTo>
                  <a:cubicBezTo>
                    <a:pt x="18362" y="5096"/>
                    <a:pt x="18650" y="4763"/>
                    <a:pt x="18902" y="4420"/>
                  </a:cubicBezTo>
                  <a:cubicBezTo>
                    <a:pt x="18929" y="4384"/>
                    <a:pt x="18947" y="4339"/>
                    <a:pt x="18947" y="4303"/>
                  </a:cubicBezTo>
                  <a:cubicBezTo>
                    <a:pt x="18965" y="4159"/>
                    <a:pt x="18866" y="4042"/>
                    <a:pt x="18731" y="4023"/>
                  </a:cubicBezTo>
                  <a:lnTo>
                    <a:pt x="18722" y="4023"/>
                  </a:lnTo>
                  <a:cubicBezTo>
                    <a:pt x="18533" y="3996"/>
                    <a:pt x="18352" y="3924"/>
                    <a:pt x="18172" y="3825"/>
                  </a:cubicBezTo>
                  <a:cubicBezTo>
                    <a:pt x="18001" y="3726"/>
                    <a:pt x="17821" y="3600"/>
                    <a:pt x="17640" y="3456"/>
                  </a:cubicBezTo>
                  <a:cubicBezTo>
                    <a:pt x="17460" y="3320"/>
                    <a:pt x="17280" y="3176"/>
                    <a:pt x="17082" y="3032"/>
                  </a:cubicBezTo>
                  <a:cubicBezTo>
                    <a:pt x="16892" y="2897"/>
                    <a:pt x="16685" y="2762"/>
                    <a:pt x="16451" y="2662"/>
                  </a:cubicBezTo>
                  <a:lnTo>
                    <a:pt x="16415" y="2644"/>
                  </a:lnTo>
                  <a:lnTo>
                    <a:pt x="16360" y="2608"/>
                  </a:lnTo>
                  <a:lnTo>
                    <a:pt x="16261" y="2536"/>
                  </a:lnTo>
                  <a:lnTo>
                    <a:pt x="16036" y="2374"/>
                  </a:lnTo>
                  <a:lnTo>
                    <a:pt x="15603" y="2049"/>
                  </a:lnTo>
                  <a:lnTo>
                    <a:pt x="14738" y="1391"/>
                  </a:lnTo>
                  <a:lnTo>
                    <a:pt x="13025" y="48"/>
                  </a:lnTo>
                  <a:lnTo>
                    <a:pt x="13016" y="39"/>
                  </a:lnTo>
                  <a:cubicBezTo>
                    <a:pt x="12987" y="17"/>
                    <a:pt x="12945" y="1"/>
                    <a:pt x="129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51"/>
            <p:cNvSpPr/>
            <p:nvPr/>
          </p:nvSpPr>
          <p:spPr>
            <a:xfrm>
              <a:off x="1867600" y="3249925"/>
              <a:ext cx="1223225" cy="1178125"/>
            </a:xfrm>
            <a:custGeom>
              <a:avLst/>
              <a:gdLst/>
              <a:ahLst/>
              <a:cxnLst/>
              <a:rect l="l" t="t" r="r" b="b"/>
              <a:pathLst>
                <a:path w="48929" h="47125" extrusionOk="0">
                  <a:moveTo>
                    <a:pt x="2615" y="0"/>
                  </a:moveTo>
                  <a:cubicBezTo>
                    <a:pt x="1335" y="7617"/>
                    <a:pt x="541" y="15315"/>
                    <a:pt x="316" y="23049"/>
                  </a:cubicBezTo>
                  <a:cubicBezTo>
                    <a:pt x="82" y="30638"/>
                    <a:pt x="803" y="38291"/>
                    <a:pt x="100" y="45863"/>
                  </a:cubicBezTo>
                  <a:cubicBezTo>
                    <a:pt x="100" y="45944"/>
                    <a:pt x="55" y="45998"/>
                    <a:pt x="1" y="46025"/>
                  </a:cubicBezTo>
                  <a:cubicBezTo>
                    <a:pt x="5231" y="46886"/>
                    <a:pt x="10526" y="47124"/>
                    <a:pt x="15820" y="47124"/>
                  </a:cubicBezTo>
                  <a:cubicBezTo>
                    <a:pt x="17678" y="47124"/>
                    <a:pt x="19536" y="47095"/>
                    <a:pt x="21391" y="47053"/>
                  </a:cubicBezTo>
                  <a:cubicBezTo>
                    <a:pt x="22815" y="47017"/>
                    <a:pt x="24257" y="46963"/>
                    <a:pt x="25708" y="46863"/>
                  </a:cubicBezTo>
                  <a:cubicBezTo>
                    <a:pt x="31351" y="45601"/>
                    <a:pt x="37354" y="42402"/>
                    <a:pt x="38589" y="36633"/>
                  </a:cubicBezTo>
                  <a:cubicBezTo>
                    <a:pt x="38618" y="36502"/>
                    <a:pt x="38725" y="36441"/>
                    <a:pt x="38838" y="36441"/>
                  </a:cubicBezTo>
                  <a:cubicBezTo>
                    <a:pt x="38935" y="36441"/>
                    <a:pt x="39036" y="36486"/>
                    <a:pt x="39094" y="36570"/>
                  </a:cubicBezTo>
                  <a:cubicBezTo>
                    <a:pt x="40374" y="38517"/>
                    <a:pt x="42222" y="39634"/>
                    <a:pt x="44502" y="39941"/>
                  </a:cubicBezTo>
                  <a:cubicBezTo>
                    <a:pt x="47396" y="35452"/>
                    <a:pt x="47197" y="28520"/>
                    <a:pt x="47585" y="23599"/>
                  </a:cubicBezTo>
                  <a:cubicBezTo>
                    <a:pt x="48135" y="16631"/>
                    <a:pt x="48928" y="9645"/>
                    <a:pt x="48468" y="2668"/>
                  </a:cubicBezTo>
                  <a:cubicBezTo>
                    <a:pt x="33280" y="54"/>
                    <a:pt x="17929" y="1352"/>
                    <a:pt x="2642" y="9"/>
                  </a:cubicBezTo>
                  <a:cubicBezTo>
                    <a:pt x="2633" y="0"/>
                    <a:pt x="2624" y="0"/>
                    <a:pt x="261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6" name="Google Shape;2076;p51"/>
            <p:cNvSpPr/>
            <p:nvPr/>
          </p:nvSpPr>
          <p:spPr>
            <a:xfrm>
              <a:off x="1857000" y="3245400"/>
              <a:ext cx="1232000" cy="1186575"/>
            </a:xfrm>
            <a:custGeom>
              <a:avLst/>
              <a:gdLst/>
              <a:ahLst/>
              <a:cxnLst/>
              <a:rect l="l" t="t" r="r" b="b"/>
              <a:pathLst>
                <a:path w="49280" h="47463" extrusionOk="0">
                  <a:moveTo>
                    <a:pt x="3133" y="33"/>
                  </a:moveTo>
                  <a:lnTo>
                    <a:pt x="3147" y="37"/>
                  </a:lnTo>
                  <a:cubicBezTo>
                    <a:pt x="3142" y="37"/>
                    <a:pt x="3138" y="35"/>
                    <a:pt x="3133" y="33"/>
                  </a:cubicBezTo>
                  <a:close/>
                  <a:moveTo>
                    <a:pt x="3174" y="372"/>
                  </a:moveTo>
                  <a:cubicBezTo>
                    <a:pt x="10770" y="1029"/>
                    <a:pt x="18401" y="1047"/>
                    <a:pt x="26015" y="1227"/>
                  </a:cubicBezTo>
                  <a:cubicBezTo>
                    <a:pt x="29837" y="1317"/>
                    <a:pt x="33668" y="1443"/>
                    <a:pt x="37481" y="1714"/>
                  </a:cubicBezTo>
                  <a:lnTo>
                    <a:pt x="40338" y="1948"/>
                  </a:lnTo>
                  <a:lnTo>
                    <a:pt x="43187" y="2245"/>
                  </a:lnTo>
                  <a:lnTo>
                    <a:pt x="46026" y="2606"/>
                  </a:lnTo>
                  <a:cubicBezTo>
                    <a:pt x="46927" y="2750"/>
                    <a:pt x="47829" y="2867"/>
                    <a:pt x="48739" y="2985"/>
                  </a:cubicBezTo>
                  <a:cubicBezTo>
                    <a:pt x="48730" y="3354"/>
                    <a:pt x="48730" y="3697"/>
                    <a:pt x="48739" y="4048"/>
                  </a:cubicBezTo>
                  <a:lnTo>
                    <a:pt x="48766" y="5211"/>
                  </a:lnTo>
                  <a:cubicBezTo>
                    <a:pt x="48784" y="5995"/>
                    <a:pt x="48793" y="6779"/>
                    <a:pt x="48784" y="7564"/>
                  </a:cubicBezTo>
                  <a:cubicBezTo>
                    <a:pt x="48766" y="9132"/>
                    <a:pt x="48721" y="10700"/>
                    <a:pt x="48631" y="12269"/>
                  </a:cubicBezTo>
                  <a:cubicBezTo>
                    <a:pt x="48478" y="15415"/>
                    <a:pt x="48207" y="18542"/>
                    <a:pt x="47955" y="21688"/>
                  </a:cubicBezTo>
                  <a:cubicBezTo>
                    <a:pt x="47892" y="22473"/>
                    <a:pt x="47829" y="23257"/>
                    <a:pt x="47775" y="24041"/>
                  </a:cubicBezTo>
                  <a:cubicBezTo>
                    <a:pt x="47721" y="24834"/>
                    <a:pt x="47676" y="25618"/>
                    <a:pt x="47639" y="26403"/>
                  </a:cubicBezTo>
                  <a:cubicBezTo>
                    <a:pt x="47558" y="27980"/>
                    <a:pt x="47486" y="29548"/>
                    <a:pt x="47333" y="31108"/>
                  </a:cubicBezTo>
                  <a:cubicBezTo>
                    <a:pt x="47180" y="32667"/>
                    <a:pt x="46954" y="34218"/>
                    <a:pt x="46567" y="35732"/>
                  </a:cubicBezTo>
                  <a:cubicBezTo>
                    <a:pt x="46188" y="37213"/>
                    <a:pt x="45645" y="38651"/>
                    <a:pt x="44846" y="39944"/>
                  </a:cubicBezTo>
                  <a:lnTo>
                    <a:pt x="44846" y="39944"/>
                  </a:lnTo>
                  <a:cubicBezTo>
                    <a:pt x="43883" y="39803"/>
                    <a:pt x="42948" y="39509"/>
                    <a:pt x="42105" y="39022"/>
                  </a:cubicBezTo>
                  <a:cubicBezTo>
                    <a:pt x="41240" y="38526"/>
                    <a:pt x="40482" y="37832"/>
                    <a:pt x="39887" y="37021"/>
                  </a:cubicBezTo>
                  <a:lnTo>
                    <a:pt x="39671" y="36714"/>
                  </a:lnTo>
                  <a:lnTo>
                    <a:pt x="39644" y="36669"/>
                  </a:lnTo>
                  <a:cubicBezTo>
                    <a:pt x="39635" y="36660"/>
                    <a:pt x="39617" y="36633"/>
                    <a:pt x="39608" y="36615"/>
                  </a:cubicBezTo>
                  <a:cubicBezTo>
                    <a:pt x="39572" y="36579"/>
                    <a:pt x="39527" y="36552"/>
                    <a:pt x="39491" y="36525"/>
                  </a:cubicBezTo>
                  <a:cubicBezTo>
                    <a:pt x="39416" y="36488"/>
                    <a:pt x="39341" y="36469"/>
                    <a:pt x="39260" y="36469"/>
                  </a:cubicBezTo>
                  <a:cubicBezTo>
                    <a:pt x="39244" y="36469"/>
                    <a:pt x="39228" y="36470"/>
                    <a:pt x="39211" y="36471"/>
                  </a:cubicBezTo>
                  <a:cubicBezTo>
                    <a:pt x="39112" y="36480"/>
                    <a:pt x="39013" y="36534"/>
                    <a:pt x="38941" y="36615"/>
                  </a:cubicBezTo>
                  <a:cubicBezTo>
                    <a:pt x="38905" y="36660"/>
                    <a:pt x="38887" y="36705"/>
                    <a:pt x="38869" y="36760"/>
                  </a:cubicBezTo>
                  <a:cubicBezTo>
                    <a:pt x="38860" y="36787"/>
                    <a:pt x="38860" y="36796"/>
                    <a:pt x="38860" y="36814"/>
                  </a:cubicBezTo>
                  <a:lnTo>
                    <a:pt x="38842" y="36859"/>
                  </a:lnTo>
                  <a:lnTo>
                    <a:pt x="38761" y="37228"/>
                  </a:lnTo>
                  <a:cubicBezTo>
                    <a:pt x="38626" y="37715"/>
                    <a:pt x="38463" y="38193"/>
                    <a:pt x="38256" y="38652"/>
                  </a:cubicBezTo>
                  <a:cubicBezTo>
                    <a:pt x="38058" y="39112"/>
                    <a:pt x="37823" y="39563"/>
                    <a:pt x="37544" y="39987"/>
                  </a:cubicBezTo>
                  <a:cubicBezTo>
                    <a:pt x="37273" y="40410"/>
                    <a:pt x="36976" y="40825"/>
                    <a:pt x="36652" y="41203"/>
                  </a:cubicBezTo>
                  <a:cubicBezTo>
                    <a:pt x="35344" y="42754"/>
                    <a:pt x="33650" y="43953"/>
                    <a:pt x="31838" y="44872"/>
                  </a:cubicBezTo>
                  <a:cubicBezTo>
                    <a:pt x="30026" y="45782"/>
                    <a:pt x="28079" y="46449"/>
                    <a:pt x="26096" y="46891"/>
                  </a:cubicBezTo>
                  <a:lnTo>
                    <a:pt x="26123" y="46891"/>
                  </a:lnTo>
                  <a:cubicBezTo>
                    <a:pt x="23978" y="46972"/>
                    <a:pt x="21842" y="47098"/>
                    <a:pt x="19687" y="47117"/>
                  </a:cubicBezTo>
                  <a:cubicBezTo>
                    <a:pt x="18556" y="47136"/>
                    <a:pt x="17424" y="47147"/>
                    <a:pt x="16292" y="47147"/>
                  </a:cubicBezTo>
                  <a:cubicBezTo>
                    <a:pt x="15279" y="47147"/>
                    <a:pt x="14265" y="47138"/>
                    <a:pt x="13251" y="47117"/>
                  </a:cubicBezTo>
                  <a:cubicBezTo>
                    <a:pt x="11106" y="47071"/>
                    <a:pt x="8970" y="46981"/>
                    <a:pt x="6833" y="46810"/>
                  </a:cubicBezTo>
                  <a:cubicBezTo>
                    <a:pt x="4777" y="46645"/>
                    <a:pt x="2720" y="46413"/>
                    <a:pt x="687" y="46091"/>
                  </a:cubicBezTo>
                  <a:lnTo>
                    <a:pt x="687" y="46091"/>
                  </a:lnTo>
                  <a:cubicBezTo>
                    <a:pt x="694" y="46042"/>
                    <a:pt x="686" y="46024"/>
                    <a:pt x="695" y="45990"/>
                  </a:cubicBezTo>
                  <a:lnTo>
                    <a:pt x="704" y="45900"/>
                  </a:lnTo>
                  <a:lnTo>
                    <a:pt x="731" y="45539"/>
                  </a:lnTo>
                  <a:lnTo>
                    <a:pt x="785" y="44818"/>
                  </a:lnTo>
                  <a:cubicBezTo>
                    <a:pt x="830" y="44340"/>
                    <a:pt x="848" y="43853"/>
                    <a:pt x="884" y="43376"/>
                  </a:cubicBezTo>
                  <a:cubicBezTo>
                    <a:pt x="902" y="42898"/>
                    <a:pt x="920" y="42411"/>
                    <a:pt x="947" y="41934"/>
                  </a:cubicBezTo>
                  <a:lnTo>
                    <a:pt x="983" y="40482"/>
                  </a:lnTo>
                  <a:cubicBezTo>
                    <a:pt x="1020" y="38553"/>
                    <a:pt x="1001" y="36624"/>
                    <a:pt x="974" y="34704"/>
                  </a:cubicBezTo>
                  <a:cubicBezTo>
                    <a:pt x="911" y="30846"/>
                    <a:pt x="785" y="26998"/>
                    <a:pt x="902" y="23158"/>
                  </a:cubicBezTo>
                  <a:cubicBezTo>
                    <a:pt x="1135" y="15524"/>
                    <a:pt x="1919" y="7908"/>
                    <a:pt x="3174" y="372"/>
                  </a:cubicBezTo>
                  <a:close/>
                  <a:moveTo>
                    <a:pt x="2894" y="1"/>
                  </a:moveTo>
                  <a:lnTo>
                    <a:pt x="2867" y="145"/>
                  </a:lnTo>
                  <a:cubicBezTo>
                    <a:pt x="1587" y="7753"/>
                    <a:pt x="803" y="15442"/>
                    <a:pt x="569" y="23149"/>
                  </a:cubicBezTo>
                  <a:cubicBezTo>
                    <a:pt x="452" y="27007"/>
                    <a:pt x="578" y="30855"/>
                    <a:pt x="641" y="34704"/>
                  </a:cubicBezTo>
                  <a:cubicBezTo>
                    <a:pt x="677" y="36633"/>
                    <a:pt x="695" y="38553"/>
                    <a:pt x="659" y="40473"/>
                  </a:cubicBezTo>
                  <a:lnTo>
                    <a:pt x="614" y="41916"/>
                  </a:lnTo>
                  <a:cubicBezTo>
                    <a:pt x="596" y="42402"/>
                    <a:pt x="578" y="42880"/>
                    <a:pt x="551" y="43358"/>
                  </a:cubicBezTo>
                  <a:cubicBezTo>
                    <a:pt x="524" y="43835"/>
                    <a:pt x="506" y="44313"/>
                    <a:pt x="461" y="44800"/>
                  </a:cubicBezTo>
                  <a:lnTo>
                    <a:pt x="407" y="45512"/>
                  </a:lnTo>
                  <a:lnTo>
                    <a:pt x="380" y="45873"/>
                  </a:lnTo>
                  <a:lnTo>
                    <a:pt x="361" y="46035"/>
                  </a:lnTo>
                  <a:cubicBezTo>
                    <a:pt x="361" y="46053"/>
                    <a:pt x="361" y="46062"/>
                    <a:pt x="334" y="46071"/>
                  </a:cubicBezTo>
                  <a:lnTo>
                    <a:pt x="1" y="46305"/>
                  </a:lnTo>
                  <a:lnTo>
                    <a:pt x="398" y="46368"/>
                  </a:lnTo>
                  <a:cubicBezTo>
                    <a:pt x="2525" y="46711"/>
                    <a:pt x="4661" y="46963"/>
                    <a:pt x="6806" y="47135"/>
                  </a:cubicBezTo>
                  <a:cubicBezTo>
                    <a:pt x="8952" y="47306"/>
                    <a:pt x="11097" y="47387"/>
                    <a:pt x="13251" y="47432"/>
                  </a:cubicBezTo>
                  <a:cubicBezTo>
                    <a:pt x="14265" y="47453"/>
                    <a:pt x="15281" y="47463"/>
                    <a:pt x="16296" y="47463"/>
                  </a:cubicBezTo>
                  <a:cubicBezTo>
                    <a:pt x="17430" y="47463"/>
                    <a:pt x="18565" y="47451"/>
                    <a:pt x="19696" y="47432"/>
                  </a:cubicBezTo>
                  <a:cubicBezTo>
                    <a:pt x="21842" y="47414"/>
                    <a:pt x="23996" y="47288"/>
                    <a:pt x="26141" y="47207"/>
                  </a:cubicBezTo>
                  <a:lnTo>
                    <a:pt x="26150" y="47207"/>
                  </a:lnTo>
                  <a:lnTo>
                    <a:pt x="26168" y="47198"/>
                  </a:lnTo>
                  <a:cubicBezTo>
                    <a:pt x="28178" y="46747"/>
                    <a:pt x="30143" y="46080"/>
                    <a:pt x="31982" y="45151"/>
                  </a:cubicBezTo>
                  <a:cubicBezTo>
                    <a:pt x="33821" y="44214"/>
                    <a:pt x="35543" y="42997"/>
                    <a:pt x="36886" y="41411"/>
                  </a:cubicBezTo>
                  <a:cubicBezTo>
                    <a:pt x="37228" y="41014"/>
                    <a:pt x="37535" y="40590"/>
                    <a:pt x="37805" y="40149"/>
                  </a:cubicBezTo>
                  <a:cubicBezTo>
                    <a:pt x="38094" y="39716"/>
                    <a:pt x="38328" y="39247"/>
                    <a:pt x="38544" y="38779"/>
                  </a:cubicBezTo>
                  <a:cubicBezTo>
                    <a:pt x="38761" y="38301"/>
                    <a:pt x="38914" y="37805"/>
                    <a:pt x="39058" y="37300"/>
                  </a:cubicBezTo>
                  <a:lnTo>
                    <a:pt x="39148" y="36922"/>
                  </a:lnTo>
                  <a:lnTo>
                    <a:pt x="39157" y="36877"/>
                  </a:lnTo>
                  <a:cubicBezTo>
                    <a:pt x="39166" y="36868"/>
                    <a:pt x="39166" y="36841"/>
                    <a:pt x="39166" y="36841"/>
                  </a:cubicBezTo>
                  <a:cubicBezTo>
                    <a:pt x="39175" y="36832"/>
                    <a:pt x="39175" y="36814"/>
                    <a:pt x="39184" y="36814"/>
                  </a:cubicBezTo>
                  <a:cubicBezTo>
                    <a:pt x="39193" y="36796"/>
                    <a:pt x="39220" y="36787"/>
                    <a:pt x="39248" y="36778"/>
                  </a:cubicBezTo>
                  <a:cubicBezTo>
                    <a:pt x="39275" y="36778"/>
                    <a:pt x="39311" y="36787"/>
                    <a:pt x="39338" y="36796"/>
                  </a:cubicBezTo>
                  <a:cubicBezTo>
                    <a:pt x="39356" y="36805"/>
                    <a:pt x="39365" y="36814"/>
                    <a:pt x="39374" y="36823"/>
                  </a:cubicBezTo>
                  <a:lnTo>
                    <a:pt x="39392" y="36841"/>
                  </a:lnTo>
                  <a:lnTo>
                    <a:pt x="39419" y="36886"/>
                  </a:lnTo>
                  <a:lnTo>
                    <a:pt x="39644" y="37201"/>
                  </a:lnTo>
                  <a:cubicBezTo>
                    <a:pt x="40266" y="38040"/>
                    <a:pt x="41041" y="38770"/>
                    <a:pt x="41952" y="39292"/>
                  </a:cubicBezTo>
                  <a:cubicBezTo>
                    <a:pt x="42862" y="39824"/>
                    <a:pt x="43872" y="40140"/>
                    <a:pt x="44908" y="40284"/>
                  </a:cubicBezTo>
                  <a:lnTo>
                    <a:pt x="45007" y="40293"/>
                  </a:lnTo>
                  <a:lnTo>
                    <a:pt x="45061" y="40212"/>
                  </a:lnTo>
                  <a:cubicBezTo>
                    <a:pt x="45927" y="38860"/>
                    <a:pt x="46495" y="37354"/>
                    <a:pt x="46900" y="35822"/>
                  </a:cubicBezTo>
                  <a:cubicBezTo>
                    <a:pt x="47297" y="34281"/>
                    <a:pt x="47540" y="32712"/>
                    <a:pt x="47712" y="31144"/>
                  </a:cubicBezTo>
                  <a:cubicBezTo>
                    <a:pt x="47874" y="29575"/>
                    <a:pt x="47964" y="27998"/>
                    <a:pt x="48054" y="26430"/>
                  </a:cubicBezTo>
                  <a:cubicBezTo>
                    <a:pt x="48099" y="25636"/>
                    <a:pt x="48144" y="24852"/>
                    <a:pt x="48207" y="24077"/>
                  </a:cubicBezTo>
                  <a:cubicBezTo>
                    <a:pt x="48261" y="23293"/>
                    <a:pt x="48334" y="22509"/>
                    <a:pt x="48406" y="21724"/>
                  </a:cubicBezTo>
                  <a:cubicBezTo>
                    <a:pt x="48667" y="18588"/>
                    <a:pt x="48965" y="15451"/>
                    <a:pt x="49145" y="12296"/>
                  </a:cubicBezTo>
                  <a:cubicBezTo>
                    <a:pt x="49217" y="10727"/>
                    <a:pt x="49280" y="9141"/>
                    <a:pt x="49280" y="7564"/>
                  </a:cubicBezTo>
                  <a:cubicBezTo>
                    <a:pt x="49280" y="6779"/>
                    <a:pt x="49262" y="5986"/>
                    <a:pt x="49235" y="5193"/>
                  </a:cubicBezTo>
                  <a:lnTo>
                    <a:pt x="49208" y="4607"/>
                  </a:lnTo>
                  <a:lnTo>
                    <a:pt x="49199" y="4310"/>
                  </a:lnTo>
                  <a:lnTo>
                    <a:pt x="49190" y="4165"/>
                  </a:lnTo>
                  <a:lnTo>
                    <a:pt x="49181" y="4003"/>
                  </a:lnTo>
                  <a:cubicBezTo>
                    <a:pt x="49154" y="3561"/>
                    <a:pt x="49109" y="3120"/>
                    <a:pt x="49055" y="2705"/>
                  </a:cubicBezTo>
                  <a:cubicBezTo>
                    <a:pt x="48081" y="2525"/>
                    <a:pt x="47081" y="2345"/>
                    <a:pt x="46089" y="2200"/>
                  </a:cubicBezTo>
                  <a:lnTo>
                    <a:pt x="43232" y="1840"/>
                  </a:lnTo>
                  <a:lnTo>
                    <a:pt x="40374" y="1551"/>
                  </a:lnTo>
                  <a:lnTo>
                    <a:pt x="37508" y="1317"/>
                  </a:lnTo>
                  <a:cubicBezTo>
                    <a:pt x="33686" y="1056"/>
                    <a:pt x="29855" y="938"/>
                    <a:pt x="26024" y="857"/>
                  </a:cubicBezTo>
                  <a:cubicBezTo>
                    <a:pt x="22193" y="776"/>
                    <a:pt x="18362" y="731"/>
                    <a:pt x="14540" y="632"/>
                  </a:cubicBezTo>
                  <a:cubicBezTo>
                    <a:pt x="10726" y="524"/>
                    <a:pt x="6903" y="353"/>
                    <a:pt x="3107" y="21"/>
                  </a:cubicBezTo>
                  <a:lnTo>
                    <a:pt x="3107" y="21"/>
                  </a:lnTo>
                  <a:cubicBezTo>
                    <a:pt x="3091" y="15"/>
                    <a:pt x="3070" y="10"/>
                    <a:pt x="3039" y="10"/>
                  </a:cubicBezTo>
                  <a:lnTo>
                    <a:pt x="28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51"/>
            <p:cNvSpPr/>
            <p:nvPr/>
          </p:nvSpPr>
          <p:spPr>
            <a:xfrm>
              <a:off x="2004625" y="3411050"/>
              <a:ext cx="976675" cy="36075"/>
            </a:xfrm>
            <a:custGeom>
              <a:avLst/>
              <a:gdLst/>
              <a:ahLst/>
              <a:cxnLst/>
              <a:rect l="l" t="t" r="r" b="b"/>
              <a:pathLst>
                <a:path w="39067" h="1443" extrusionOk="0">
                  <a:moveTo>
                    <a:pt x="180" y="0"/>
                  </a:moveTo>
                  <a:cubicBezTo>
                    <a:pt x="0" y="0"/>
                    <a:pt x="9" y="262"/>
                    <a:pt x="180" y="271"/>
                  </a:cubicBezTo>
                  <a:cubicBezTo>
                    <a:pt x="13025" y="748"/>
                    <a:pt x="25897" y="1253"/>
                    <a:pt x="38751" y="1442"/>
                  </a:cubicBezTo>
                  <a:cubicBezTo>
                    <a:pt x="39066" y="1442"/>
                    <a:pt x="39066" y="965"/>
                    <a:pt x="38751" y="947"/>
                  </a:cubicBezTo>
                  <a:cubicBezTo>
                    <a:pt x="25906" y="424"/>
                    <a:pt x="13025" y="234"/>
                    <a:pt x="180" y="0"/>
                  </a:cubicBezTo>
                  <a:close/>
                </a:path>
              </a:pathLst>
            </a:custGeom>
            <a:solidFill>
              <a:srgbClr val="A67A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51"/>
            <p:cNvSpPr/>
            <p:nvPr/>
          </p:nvSpPr>
          <p:spPr>
            <a:xfrm>
              <a:off x="2004625" y="3411050"/>
              <a:ext cx="976675" cy="36075"/>
            </a:xfrm>
            <a:custGeom>
              <a:avLst/>
              <a:gdLst/>
              <a:ahLst/>
              <a:cxnLst/>
              <a:rect l="l" t="t" r="r" b="b"/>
              <a:pathLst>
                <a:path w="39067" h="1443" extrusionOk="0">
                  <a:moveTo>
                    <a:pt x="180" y="0"/>
                  </a:moveTo>
                  <a:cubicBezTo>
                    <a:pt x="0" y="0"/>
                    <a:pt x="9" y="262"/>
                    <a:pt x="180" y="271"/>
                  </a:cubicBezTo>
                  <a:cubicBezTo>
                    <a:pt x="13025" y="748"/>
                    <a:pt x="25897" y="1253"/>
                    <a:pt x="38751" y="1442"/>
                  </a:cubicBezTo>
                  <a:cubicBezTo>
                    <a:pt x="39066" y="1442"/>
                    <a:pt x="39066" y="965"/>
                    <a:pt x="38751" y="947"/>
                  </a:cubicBezTo>
                  <a:cubicBezTo>
                    <a:pt x="25906" y="424"/>
                    <a:pt x="13025" y="234"/>
                    <a:pt x="180" y="0"/>
                  </a:cubicBezTo>
                  <a:close/>
                </a:path>
              </a:pathLst>
            </a:custGeom>
            <a:solidFill>
              <a:srgbClr val="1C1C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79" name="Google Shape;2079;p51"/>
          <p:cNvGrpSpPr/>
          <p:nvPr/>
        </p:nvGrpSpPr>
        <p:grpSpPr>
          <a:xfrm flipH="1">
            <a:off x="720001" y="1763575"/>
            <a:ext cx="3067833" cy="176025"/>
            <a:chOff x="4345425" y="2175475"/>
            <a:chExt cx="800750" cy="176025"/>
          </a:xfrm>
        </p:grpSpPr>
        <p:sp>
          <p:nvSpPr>
            <p:cNvPr id="2080" name="Google Shape;2080;p51"/>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81" name="Google Shape;2081;p51"/>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2082" name="Google Shape;2082;p51"/>
          <p:cNvGrpSpPr/>
          <p:nvPr/>
        </p:nvGrpSpPr>
        <p:grpSpPr>
          <a:xfrm flipH="1">
            <a:off x="720001" y="3566100"/>
            <a:ext cx="3067833" cy="176025"/>
            <a:chOff x="4345425" y="2175475"/>
            <a:chExt cx="800750" cy="176025"/>
          </a:xfrm>
        </p:grpSpPr>
        <p:sp>
          <p:nvSpPr>
            <p:cNvPr id="2083" name="Google Shape;2083;p51"/>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84" name="Google Shape;2084;p51"/>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2085" name="Google Shape;2085;p51"/>
          <p:cNvGrpSpPr/>
          <p:nvPr/>
        </p:nvGrpSpPr>
        <p:grpSpPr>
          <a:xfrm flipH="1">
            <a:off x="5278373" y="3566100"/>
            <a:ext cx="3158959" cy="176025"/>
            <a:chOff x="4345425" y="2175475"/>
            <a:chExt cx="800750" cy="176025"/>
          </a:xfrm>
        </p:grpSpPr>
        <p:sp>
          <p:nvSpPr>
            <p:cNvPr id="2086" name="Google Shape;2086;p51"/>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87" name="Google Shape;2087;p51"/>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2088" name="Google Shape;2088;p51"/>
          <p:cNvSpPr txBox="1">
            <a:spLocks noGrp="1"/>
          </p:cNvSpPr>
          <p:nvPr>
            <p:ph type="subTitle" idx="1"/>
          </p:nvPr>
        </p:nvSpPr>
        <p:spPr>
          <a:xfrm>
            <a:off x="154312" y="1896988"/>
            <a:ext cx="3756376" cy="410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100" dirty="0">
                <a:latin typeface="Itim" panose="020B0604020202020204" charset="-34"/>
                <a:cs typeface="Itim" panose="020B0604020202020204" charset="-34"/>
              </a:rPr>
              <a:t>Proses pencatatan yang dilakukan untuk mengumpulkan data &amp; informasi keuangan meliputi harta, kewajiban, modal, penghasilan dan biaya, serta jumlah harga perolehan dan penyerahan barang/ jasa yang ditutup dengan menyusun laporan keuangan berupa neraca dan lap. </a:t>
            </a:r>
            <a:r>
              <a:rPr lang="en-ID" sz="1100" dirty="0">
                <a:latin typeface="Itim" panose="020B0604020202020204" charset="-34"/>
                <a:cs typeface="Itim" panose="020B0604020202020204" charset="-34"/>
              </a:rPr>
              <a:t>L</a:t>
            </a:r>
            <a:r>
              <a:rPr lang="en" sz="1100" dirty="0">
                <a:latin typeface="Itim" panose="020B0604020202020204" charset="-34"/>
                <a:cs typeface="Itim" panose="020B0604020202020204" charset="-34"/>
              </a:rPr>
              <a:t>aba rugi pada setiap Tahun Pajak berakhir.</a:t>
            </a:r>
            <a:endParaRPr sz="1100" dirty="0">
              <a:latin typeface="Itim" panose="020B0604020202020204" charset="-34"/>
              <a:cs typeface="Itim" panose="020B0604020202020204" charset="-34"/>
            </a:endParaRPr>
          </a:p>
        </p:txBody>
      </p:sp>
      <p:sp>
        <p:nvSpPr>
          <p:cNvPr id="2089" name="Google Shape;2089;p51"/>
          <p:cNvSpPr txBox="1">
            <a:spLocks noGrp="1"/>
          </p:cNvSpPr>
          <p:nvPr>
            <p:ph type="subTitle" idx="4"/>
          </p:nvPr>
        </p:nvSpPr>
        <p:spPr>
          <a:xfrm>
            <a:off x="720000" y="3742100"/>
            <a:ext cx="2939400" cy="410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1200" dirty="0" err="1">
                <a:latin typeface="Itim" panose="020B0604020202020204" charset="-34"/>
                <a:cs typeface="Itim" panose="020B0604020202020204" charset="-34"/>
              </a:rPr>
              <a:t>Ditjet</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pajak</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berwenang</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melakukan</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pemeriksaan</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untuk</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menguji</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kepatuhan</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pemenuhan</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kewajiban</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perpajakan</a:t>
            </a:r>
            <a:r>
              <a:rPr lang="en-US" sz="1200" dirty="0">
                <a:latin typeface="Itim" panose="020B0604020202020204" charset="-34"/>
                <a:cs typeface="Itim" panose="020B0604020202020204" charset="-34"/>
              </a:rPr>
              <a:t> WP,</a:t>
            </a:r>
            <a:endParaRPr sz="1200" dirty="0">
              <a:latin typeface="Itim" panose="020B0604020202020204" charset="-34"/>
              <a:cs typeface="Itim" panose="020B0604020202020204" charset="-34"/>
            </a:endParaRPr>
          </a:p>
        </p:txBody>
      </p:sp>
      <p:sp>
        <p:nvSpPr>
          <p:cNvPr id="2090" name="Google Shape;2090;p51"/>
          <p:cNvSpPr txBox="1">
            <a:spLocks noGrp="1"/>
          </p:cNvSpPr>
          <p:nvPr>
            <p:ph type="subTitle" idx="5"/>
          </p:nvPr>
        </p:nvSpPr>
        <p:spPr>
          <a:xfrm>
            <a:off x="5187497" y="3779099"/>
            <a:ext cx="34713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1200" dirty="0" err="1">
                <a:latin typeface="Itim" panose="020B0604020202020204" charset="-34"/>
                <a:cs typeface="Itim" panose="020B0604020202020204" charset="-34"/>
              </a:rPr>
              <a:t>Serangkaian</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tindakan</a:t>
            </a:r>
            <a:r>
              <a:rPr lang="en-US" sz="1200" dirty="0">
                <a:latin typeface="Itim" panose="020B0604020202020204" charset="-34"/>
                <a:cs typeface="Itim" panose="020B0604020202020204" charset="-34"/>
              </a:rPr>
              <a:t> yang </a:t>
            </a:r>
            <a:r>
              <a:rPr lang="en-US" sz="1200" dirty="0" err="1">
                <a:latin typeface="Itim" panose="020B0604020202020204" charset="-34"/>
                <a:cs typeface="Itim" panose="020B0604020202020204" charset="-34"/>
              </a:rPr>
              <a:t>dilakukan</a:t>
            </a:r>
            <a:r>
              <a:rPr lang="en-US" sz="1200" dirty="0">
                <a:latin typeface="Itim" panose="020B0604020202020204" charset="-34"/>
                <a:cs typeface="Itim" panose="020B0604020202020204" charset="-34"/>
              </a:rPr>
              <a:t> oleh </a:t>
            </a:r>
            <a:r>
              <a:rPr lang="en-US" sz="1200" dirty="0" err="1">
                <a:latin typeface="Itim" panose="020B0604020202020204" charset="-34"/>
                <a:cs typeface="Itim" panose="020B0604020202020204" charset="-34"/>
              </a:rPr>
              <a:t>penyidik</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untuk</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mencari</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serta</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mengumpulkan</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bukti</a:t>
            </a:r>
            <a:r>
              <a:rPr lang="en-US" sz="1200" dirty="0">
                <a:latin typeface="Itim" panose="020B0604020202020204" charset="-34"/>
                <a:cs typeface="Itim" panose="020B0604020202020204" charset="-34"/>
              </a:rPr>
              <a:t> yang </a:t>
            </a:r>
            <a:r>
              <a:rPr lang="en-US" sz="1200" dirty="0" err="1">
                <a:latin typeface="Itim" panose="020B0604020202020204" charset="-34"/>
                <a:cs typeface="Itim" panose="020B0604020202020204" charset="-34"/>
              </a:rPr>
              <a:t>dengan</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bukti</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tsb</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membuat</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terang</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tindak</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pidana</a:t>
            </a:r>
            <a:r>
              <a:rPr lang="en-US" sz="1200" dirty="0">
                <a:latin typeface="Itim" panose="020B0604020202020204" charset="-34"/>
                <a:cs typeface="Itim" panose="020B0604020202020204" charset="-34"/>
              </a:rPr>
              <a:t> di </a:t>
            </a:r>
            <a:r>
              <a:rPr lang="en-US" sz="1200" dirty="0" err="1">
                <a:latin typeface="Itim" panose="020B0604020202020204" charset="-34"/>
                <a:cs typeface="Itim" panose="020B0604020202020204" charset="-34"/>
              </a:rPr>
              <a:t>bidang</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perpajakan</a:t>
            </a:r>
            <a:r>
              <a:rPr lang="en-US" sz="1200" dirty="0">
                <a:latin typeface="Itim" panose="020B0604020202020204" charset="-34"/>
                <a:cs typeface="Itim" panose="020B0604020202020204" charset="-34"/>
              </a:rPr>
              <a:t> yang </a:t>
            </a:r>
            <a:r>
              <a:rPr lang="en-US" sz="1200" dirty="0" err="1">
                <a:latin typeface="Itim" panose="020B0604020202020204" charset="-34"/>
                <a:cs typeface="Itim" panose="020B0604020202020204" charset="-34"/>
              </a:rPr>
              <a:t>terjadi</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serta</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menemukan</a:t>
            </a:r>
            <a:r>
              <a:rPr lang="en-US" sz="1200" dirty="0">
                <a:latin typeface="Itim" panose="020B0604020202020204" charset="-34"/>
                <a:cs typeface="Itim" panose="020B0604020202020204" charset="-34"/>
              </a:rPr>
              <a:t> </a:t>
            </a:r>
            <a:r>
              <a:rPr lang="en-US" sz="1200" dirty="0" err="1">
                <a:latin typeface="Itim" panose="020B0604020202020204" charset="-34"/>
                <a:cs typeface="Itim" panose="020B0604020202020204" charset="-34"/>
              </a:rPr>
              <a:t>tersangkanya</a:t>
            </a:r>
            <a:r>
              <a:rPr lang="en-US" sz="1200" dirty="0">
                <a:latin typeface="Itim" panose="020B0604020202020204" charset="-34"/>
                <a:cs typeface="Itim" panose="020B0604020202020204" charset="-34"/>
              </a:rPr>
              <a:t>.</a:t>
            </a:r>
            <a:endParaRPr sz="1200" dirty="0">
              <a:latin typeface="Itim" panose="020B0604020202020204" charset="-34"/>
              <a:cs typeface="Itim" panose="020B0604020202020204" charset="-34"/>
            </a:endParaRPr>
          </a:p>
        </p:txBody>
      </p:sp>
      <p:grpSp>
        <p:nvGrpSpPr>
          <p:cNvPr id="2091" name="Google Shape;2091;p51"/>
          <p:cNvGrpSpPr/>
          <p:nvPr/>
        </p:nvGrpSpPr>
        <p:grpSpPr>
          <a:xfrm>
            <a:off x="5755829" y="994117"/>
            <a:ext cx="1345224" cy="1169931"/>
            <a:chOff x="5922691" y="942846"/>
            <a:chExt cx="1414537" cy="1230211"/>
          </a:xfrm>
        </p:grpSpPr>
        <p:sp>
          <p:nvSpPr>
            <p:cNvPr id="2092" name="Google Shape;2092;p51"/>
            <p:cNvSpPr/>
            <p:nvPr/>
          </p:nvSpPr>
          <p:spPr>
            <a:xfrm rot="738324">
              <a:off x="6014086" y="1062725"/>
              <a:ext cx="1231748" cy="990453"/>
            </a:xfrm>
            <a:custGeom>
              <a:avLst/>
              <a:gdLst/>
              <a:ahLst/>
              <a:cxnLst/>
              <a:rect l="l" t="t" r="r" b="b"/>
              <a:pathLst>
                <a:path w="35284" h="28372" extrusionOk="0">
                  <a:moveTo>
                    <a:pt x="15706" y="518"/>
                  </a:moveTo>
                  <a:cubicBezTo>
                    <a:pt x="14875" y="722"/>
                    <a:pt x="14044" y="1004"/>
                    <a:pt x="13261" y="1302"/>
                  </a:cubicBezTo>
                  <a:cubicBezTo>
                    <a:pt x="13073" y="1380"/>
                    <a:pt x="12900" y="1443"/>
                    <a:pt x="12712" y="1521"/>
                  </a:cubicBezTo>
                  <a:cubicBezTo>
                    <a:pt x="9279" y="2650"/>
                    <a:pt x="6003" y="4531"/>
                    <a:pt x="3887" y="7525"/>
                  </a:cubicBezTo>
                  <a:cubicBezTo>
                    <a:pt x="1630" y="10738"/>
                    <a:pt x="1160" y="14515"/>
                    <a:pt x="2602" y="18058"/>
                  </a:cubicBezTo>
                  <a:cubicBezTo>
                    <a:pt x="1834" y="17007"/>
                    <a:pt x="1223" y="15816"/>
                    <a:pt x="1003" y="14500"/>
                  </a:cubicBezTo>
                  <a:cubicBezTo>
                    <a:pt x="643" y="12337"/>
                    <a:pt x="1411" y="10126"/>
                    <a:pt x="2618" y="8340"/>
                  </a:cubicBezTo>
                  <a:cubicBezTo>
                    <a:pt x="3840" y="6584"/>
                    <a:pt x="5502" y="5173"/>
                    <a:pt x="7210" y="3904"/>
                  </a:cubicBezTo>
                  <a:cubicBezTo>
                    <a:pt x="8903" y="2665"/>
                    <a:pt x="10721" y="1506"/>
                    <a:pt x="12775" y="941"/>
                  </a:cubicBezTo>
                  <a:cubicBezTo>
                    <a:pt x="13731" y="691"/>
                    <a:pt x="14718" y="565"/>
                    <a:pt x="15706" y="518"/>
                  </a:cubicBezTo>
                  <a:close/>
                  <a:moveTo>
                    <a:pt x="7367" y="4625"/>
                  </a:moveTo>
                  <a:lnTo>
                    <a:pt x="7367" y="4625"/>
                  </a:lnTo>
                  <a:cubicBezTo>
                    <a:pt x="5753" y="5941"/>
                    <a:pt x="4405" y="7540"/>
                    <a:pt x="3527" y="9484"/>
                  </a:cubicBezTo>
                  <a:cubicBezTo>
                    <a:pt x="1693" y="13512"/>
                    <a:pt x="2555" y="17399"/>
                    <a:pt x="4797" y="20534"/>
                  </a:cubicBezTo>
                  <a:cubicBezTo>
                    <a:pt x="4530" y="20268"/>
                    <a:pt x="4248" y="19986"/>
                    <a:pt x="3997" y="19719"/>
                  </a:cubicBezTo>
                  <a:cubicBezTo>
                    <a:pt x="3825" y="19531"/>
                    <a:pt x="3652" y="19359"/>
                    <a:pt x="3496" y="19171"/>
                  </a:cubicBezTo>
                  <a:cubicBezTo>
                    <a:pt x="2571" y="17384"/>
                    <a:pt x="2038" y="15456"/>
                    <a:pt x="2132" y="13575"/>
                  </a:cubicBezTo>
                  <a:cubicBezTo>
                    <a:pt x="2336" y="9907"/>
                    <a:pt x="4483" y="6756"/>
                    <a:pt x="7367" y="4625"/>
                  </a:cubicBezTo>
                  <a:close/>
                  <a:moveTo>
                    <a:pt x="32477" y="22133"/>
                  </a:moveTo>
                  <a:cubicBezTo>
                    <a:pt x="32477" y="22635"/>
                    <a:pt x="32477" y="23136"/>
                    <a:pt x="32462" y="23638"/>
                  </a:cubicBezTo>
                  <a:cubicBezTo>
                    <a:pt x="32430" y="23246"/>
                    <a:pt x="32383" y="22870"/>
                    <a:pt x="32336" y="22494"/>
                  </a:cubicBezTo>
                  <a:cubicBezTo>
                    <a:pt x="32336" y="22415"/>
                    <a:pt x="32336" y="22352"/>
                    <a:pt x="32336" y="22290"/>
                  </a:cubicBezTo>
                  <a:cubicBezTo>
                    <a:pt x="32383" y="22243"/>
                    <a:pt x="32430" y="22180"/>
                    <a:pt x="32477" y="22133"/>
                  </a:cubicBezTo>
                  <a:close/>
                  <a:moveTo>
                    <a:pt x="34609" y="11819"/>
                  </a:moveTo>
                  <a:cubicBezTo>
                    <a:pt x="34923" y="14594"/>
                    <a:pt x="34640" y="17650"/>
                    <a:pt x="33355" y="20064"/>
                  </a:cubicBezTo>
                  <a:cubicBezTo>
                    <a:pt x="33073" y="20377"/>
                    <a:pt x="32885" y="20785"/>
                    <a:pt x="32665" y="21130"/>
                  </a:cubicBezTo>
                  <a:cubicBezTo>
                    <a:pt x="32587" y="21240"/>
                    <a:pt x="32509" y="21349"/>
                    <a:pt x="32430" y="21459"/>
                  </a:cubicBezTo>
                  <a:cubicBezTo>
                    <a:pt x="32352" y="21553"/>
                    <a:pt x="32274" y="21647"/>
                    <a:pt x="32195" y="21741"/>
                  </a:cubicBezTo>
                  <a:cubicBezTo>
                    <a:pt x="32195" y="21741"/>
                    <a:pt x="32195" y="21725"/>
                    <a:pt x="32195" y="21725"/>
                  </a:cubicBezTo>
                  <a:cubicBezTo>
                    <a:pt x="32187" y="21671"/>
                    <a:pt x="32144" y="21643"/>
                    <a:pt x="32103" y="21643"/>
                  </a:cubicBezTo>
                  <a:cubicBezTo>
                    <a:pt x="32062" y="21643"/>
                    <a:pt x="32023" y="21671"/>
                    <a:pt x="32023" y="21725"/>
                  </a:cubicBezTo>
                  <a:cubicBezTo>
                    <a:pt x="32023" y="21788"/>
                    <a:pt x="32023" y="21867"/>
                    <a:pt x="32023" y="21929"/>
                  </a:cubicBezTo>
                  <a:cubicBezTo>
                    <a:pt x="32007" y="21945"/>
                    <a:pt x="31991" y="21961"/>
                    <a:pt x="31976" y="21976"/>
                  </a:cubicBezTo>
                  <a:cubicBezTo>
                    <a:pt x="31945" y="21922"/>
                    <a:pt x="31889" y="21895"/>
                    <a:pt x="31833" y="21895"/>
                  </a:cubicBezTo>
                  <a:cubicBezTo>
                    <a:pt x="31745" y="21895"/>
                    <a:pt x="31659" y="21961"/>
                    <a:pt x="31678" y="22086"/>
                  </a:cubicBezTo>
                  <a:cubicBezTo>
                    <a:pt x="31694" y="22149"/>
                    <a:pt x="31694" y="22211"/>
                    <a:pt x="31709" y="22274"/>
                  </a:cubicBezTo>
                  <a:cubicBezTo>
                    <a:pt x="30847" y="23136"/>
                    <a:pt x="29891" y="23904"/>
                    <a:pt x="28857" y="24547"/>
                  </a:cubicBezTo>
                  <a:cubicBezTo>
                    <a:pt x="28841" y="24547"/>
                    <a:pt x="28825" y="24531"/>
                    <a:pt x="28810" y="24515"/>
                  </a:cubicBezTo>
                  <a:cubicBezTo>
                    <a:pt x="28789" y="24501"/>
                    <a:pt x="28767" y="24494"/>
                    <a:pt x="28746" y="24494"/>
                  </a:cubicBezTo>
                  <a:cubicBezTo>
                    <a:pt x="28654" y="24494"/>
                    <a:pt x="28571" y="24614"/>
                    <a:pt x="28622" y="24704"/>
                  </a:cubicBezTo>
                  <a:cubicBezTo>
                    <a:pt x="28104" y="25017"/>
                    <a:pt x="27571" y="25315"/>
                    <a:pt x="27038" y="25566"/>
                  </a:cubicBezTo>
                  <a:cubicBezTo>
                    <a:pt x="28794" y="24421"/>
                    <a:pt x="30596" y="23120"/>
                    <a:pt x="31991" y="21553"/>
                  </a:cubicBezTo>
                  <a:cubicBezTo>
                    <a:pt x="34390" y="18888"/>
                    <a:pt x="34844" y="15299"/>
                    <a:pt x="34609" y="11819"/>
                  </a:cubicBezTo>
                  <a:close/>
                  <a:moveTo>
                    <a:pt x="29013" y="25221"/>
                  </a:moveTo>
                  <a:cubicBezTo>
                    <a:pt x="29123" y="25362"/>
                    <a:pt x="29264" y="25550"/>
                    <a:pt x="29311" y="25597"/>
                  </a:cubicBezTo>
                  <a:cubicBezTo>
                    <a:pt x="29405" y="25675"/>
                    <a:pt x="29499" y="25754"/>
                    <a:pt x="29578" y="25832"/>
                  </a:cubicBezTo>
                  <a:cubicBezTo>
                    <a:pt x="29264" y="25660"/>
                    <a:pt x="28935" y="25519"/>
                    <a:pt x="28606" y="25440"/>
                  </a:cubicBezTo>
                  <a:cubicBezTo>
                    <a:pt x="28716" y="25393"/>
                    <a:pt x="28825" y="25331"/>
                    <a:pt x="28919" y="25268"/>
                  </a:cubicBezTo>
                  <a:cubicBezTo>
                    <a:pt x="28951" y="25252"/>
                    <a:pt x="28982" y="25237"/>
                    <a:pt x="29013" y="25221"/>
                  </a:cubicBezTo>
                  <a:close/>
                  <a:moveTo>
                    <a:pt x="31772" y="22870"/>
                  </a:moveTo>
                  <a:cubicBezTo>
                    <a:pt x="31913" y="24139"/>
                    <a:pt x="31976" y="25440"/>
                    <a:pt x="31960" y="26726"/>
                  </a:cubicBezTo>
                  <a:cubicBezTo>
                    <a:pt x="31098" y="26161"/>
                    <a:pt x="30283" y="25550"/>
                    <a:pt x="29452" y="24970"/>
                  </a:cubicBezTo>
                  <a:cubicBezTo>
                    <a:pt x="29922" y="24672"/>
                    <a:pt x="30393" y="24374"/>
                    <a:pt x="30847" y="24061"/>
                  </a:cubicBezTo>
                  <a:cubicBezTo>
                    <a:pt x="30988" y="23967"/>
                    <a:pt x="30910" y="23763"/>
                    <a:pt x="30785" y="23732"/>
                  </a:cubicBezTo>
                  <a:cubicBezTo>
                    <a:pt x="31129" y="23465"/>
                    <a:pt x="31459" y="23168"/>
                    <a:pt x="31772" y="22870"/>
                  </a:cubicBezTo>
                  <a:close/>
                  <a:moveTo>
                    <a:pt x="32227" y="25095"/>
                  </a:moveTo>
                  <a:lnTo>
                    <a:pt x="32227" y="25095"/>
                  </a:lnTo>
                  <a:cubicBezTo>
                    <a:pt x="32289" y="25409"/>
                    <a:pt x="32336" y="25738"/>
                    <a:pt x="32399" y="26036"/>
                  </a:cubicBezTo>
                  <a:cubicBezTo>
                    <a:pt x="32383" y="26459"/>
                    <a:pt x="32383" y="26867"/>
                    <a:pt x="32368" y="27290"/>
                  </a:cubicBezTo>
                  <a:cubicBezTo>
                    <a:pt x="32321" y="27258"/>
                    <a:pt x="32289" y="27243"/>
                    <a:pt x="32242" y="27211"/>
                  </a:cubicBezTo>
                  <a:cubicBezTo>
                    <a:pt x="32289" y="27180"/>
                    <a:pt x="32321" y="27133"/>
                    <a:pt x="32321" y="27070"/>
                  </a:cubicBezTo>
                  <a:cubicBezTo>
                    <a:pt x="32305" y="26412"/>
                    <a:pt x="32274" y="25754"/>
                    <a:pt x="32227" y="25095"/>
                  </a:cubicBezTo>
                  <a:close/>
                  <a:moveTo>
                    <a:pt x="4797" y="21271"/>
                  </a:moveTo>
                  <a:lnTo>
                    <a:pt x="4797" y="21271"/>
                  </a:lnTo>
                  <a:cubicBezTo>
                    <a:pt x="5894" y="22305"/>
                    <a:pt x="7085" y="23230"/>
                    <a:pt x="8135" y="24061"/>
                  </a:cubicBezTo>
                  <a:cubicBezTo>
                    <a:pt x="9875" y="25393"/>
                    <a:pt x="11803" y="26585"/>
                    <a:pt x="13872" y="27368"/>
                  </a:cubicBezTo>
                  <a:cubicBezTo>
                    <a:pt x="11693" y="26851"/>
                    <a:pt x="9593" y="25879"/>
                    <a:pt x="7696" y="24359"/>
                  </a:cubicBezTo>
                  <a:cubicBezTo>
                    <a:pt x="6662" y="23528"/>
                    <a:pt x="5659" y="22462"/>
                    <a:pt x="4797" y="21271"/>
                  </a:cubicBezTo>
                  <a:close/>
                  <a:moveTo>
                    <a:pt x="19154" y="549"/>
                  </a:moveTo>
                  <a:cubicBezTo>
                    <a:pt x="19217" y="549"/>
                    <a:pt x="19280" y="549"/>
                    <a:pt x="19342" y="565"/>
                  </a:cubicBezTo>
                  <a:cubicBezTo>
                    <a:pt x="21552" y="659"/>
                    <a:pt x="23778" y="879"/>
                    <a:pt x="25910" y="1506"/>
                  </a:cubicBezTo>
                  <a:cubicBezTo>
                    <a:pt x="28904" y="2383"/>
                    <a:pt x="31474" y="4092"/>
                    <a:pt x="33010" y="6631"/>
                  </a:cubicBezTo>
                  <a:cubicBezTo>
                    <a:pt x="34311" y="9249"/>
                    <a:pt x="34421" y="12478"/>
                    <a:pt x="34139" y="15362"/>
                  </a:cubicBezTo>
                  <a:cubicBezTo>
                    <a:pt x="33904" y="17619"/>
                    <a:pt x="33120" y="19719"/>
                    <a:pt x="31568" y="21396"/>
                  </a:cubicBezTo>
                  <a:cubicBezTo>
                    <a:pt x="30173" y="22932"/>
                    <a:pt x="28418" y="24202"/>
                    <a:pt x="26678" y="25331"/>
                  </a:cubicBezTo>
                  <a:cubicBezTo>
                    <a:pt x="25988" y="25785"/>
                    <a:pt x="25283" y="26193"/>
                    <a:pt x="24546" y="26553"/>
                  </a:cubicBezTo>
                  <a:cubicBezTo>
                    <a:pt x="23543" y="26867"/>
                    <a:pt x="22509" y="27102"/>
                    <a:pt x="21474" y="27227"/>
                  </a:cubicBezTo>
                  <a:cubicBezTo>
                    <a:pt x="20731" y="27324"/>
                    <a:pt x="19983" y="27372"/>
                    <a:pt x="19236" y="27372"/>
                  </a:cubicBezTo>
                  <a:cubicBezTo>
                    <a:pt x="15875" y="27372"/>
                    <a:pt x="12534" y="26405"/>
                    <a:pt x="9687" y="24610"/>
                  </a:cubicBezTo>
                  <a:cubicBezTo>
                    <a:pt x="6317" y="22478"/>
                    <a:pt x="3355" y="18998"/>
                    <a:pt x="2931" y="14907"/>
                  </a:cubicBezTo>
                  <a:cubicBezTo>
                    <a:pt x="2492" y="10597"/>
                    <a:pt x="5063" y="6631"/>
                    <a:pt x="8449" y="4186"/>
                  </a:cubicBezTo>
                  <a:cubicBezTo>
                    <a:pt x="9342" y="3543"/>
                    <a:pt x="10314" y="2948"/>
                    <a:pt x="11348" y="2415"/>
                  </a:cubicBezTo>
                  <a:cubicBezTo>
                    <a:pt x="13747" y="1396"/>
                    <a:pt x="16443" y="738"/>
                    <a:pt x="19154" y="549"/>
                  </a:cubicBezTo>
                  <a:close/>
                  <a:moveTo>
                    <a:pt x="15032" y="27321"/>
                  </a:moveTo>
                  <a:cubicBezTo>
                    <a:pt x="15251" y="27384"/>
                    <a:pt x="15455" y="27431"/>
                    <a:pt x="15675" y="27462"/>
                  </a:cubicBezTo>
                  <a:cubicBezTo>
                    <a:pt x="16678" y="27666"/>
                    <a:pt x="17697" y="27776"/>
                    <a:pt x="18700" y="27807"/>
                  </a:cubicBezTo>
                  <a:cubicBezTo>
                    <a:pt x="18415" y="27825"/>
                    <a:pt x="18136" y="27833"/>
                    <a:pt x="17856" y="27833"/>
                  </a:cubicBezTo>
                  <a:cubicBezTo>
                    <a:pt x="17657" y="27833"/>
                    <a:pt x="17459" y="27829"/>
                    <a:pt x="17258" y="27823"/>
                  </a:cubicBezTo>
                  <a:cubicBezTo>
                    <a:pt x="16505" y="27713"/>
                    <a:pt x="15753" y="27541"/>
                    <a:pt x="15032" y="27321"/>
                  </a:cubicBezTo>
                  <a:close/>
                  <a:moveTo>
                    <a:pt x="19507" y="0"/>
                  </a:moveTo>
                  <a:cubicBezTo>
                    <a:pt x="19102" y="0"/>
                    <a:pt x="18697" y="18"/>
                    <a:pt x="18292" y="48"/>
                  </a:cubicBezTo>
                  <a:cubicBezTo>
                    <a:pt x="17831" y="33"/>
                    <a:pt x="17368" y="23"/>
                    <a:pt x="16904" y="23"/>
                  </a:cubicBezTo>
                  <a:cubicBezTo>
                    <a:pt x="15411" y="23"/>
                    <a:pt x="13912" y="131"/>
                    <a:pt x="12477" y="549"/>
                  </a:cubicBezTo>
                  <a:cubicBezTo>
                    <a:pt x="10298" y="1176"/>
                    <a:pt x="8355" y="2462"/>
                    <a:pt x="6568" y="3825"/>
                  </a:cubicBezTo>
                  <a:cubicBezTo>
                    <a:pt x="3323" y="6271"/>
                    <a:pt x="0" y="9813"/>
                    <a:pt x="502" y="14233"/>
                  </a:cubicBezTo>
                  <a:cubicBezTo>
                    <a:pt x="768" y="16459"/>
                    <a:pt x="2038" y="18418"/>
                    <a:pt x="3652" y="20142"/>
                  </a:cubicBezTo>
                  <a:cubicBezTo>
                    <a:pt x="5565" y="23418"/>
                    <a:pt x="8308" y="25911"/>
                    <a:pt x="11975" y="27258"/>
                  </a:cubicBezTo>
                  <a:cubicBezTo>
                    <a:pt x="13888" y="27964"/>
                    <a:pt x="15894" y="28309"/>
                    <a:pt x="17916" y="28324"/>
                  </a:cubicBezTo>
                  <a:cubicBezTo>
                    <a:pt x="18265" y="28355"/>
                    <a:pt x="18617" y="28371"/>
                    <a:pt x="18971" y="28371"/>
                  </a:cubicBezTo>
                  <a:cubicBezTo>
                    <a:pt x="19521" y="28371"/>
                    <a:pt x="20074" y="28332"/>
                    <a:pt x="20628" y="28246"/>
                  </a:cubicBezTo>
                  <a:cubicBezTo>
                    <a:pt x="21223" y="28168"/>
                    <a:pt x="21788" y="28027"/>
                    <a:pt x="22352" y="27854"/>
                  </a:cubicBezTo>
                  <a:cubicBezTo>
                    <a:pt x="23183" y="27682"/>
                    <a:pt x="23982" y="27462"/>
                    <a:pt x="24781" y="27180"/>
                  </a:cubicBezTo>
                  <a:cubicBezTo>
                    <a:pt x="26020" y="26757"/>
                    <a:pt x="27195" y="26224"/>
                    <a:pt x="28324" y="25597"/>
                  </a:cubicBezTo>
                  <a:cubicBezTo>
                    <a:pt x="28857" y="26005"/>
                    <a:pt x="29531" y="26224"/>
                    <a:pt x="30095" y="26569"/>
                  </a:cubicBezTo>
                  <a:cubicBezTo>
                    <a:pt x="30926" y="27055"/>
                    <a:pt x="31694" y="27619"/>
                    <a:pt x="32415" y="28246"/>
                  </a:cubicBezTo>
                  <a:cubicBezTo>
                    <a:pt x="32456" y="28288"/>
                    <a:pt x="32509" y="28307"/>
                    <a:pt x="32560" y="28307"/>
                  </a:cubicBezTo>
                  <a:cubicBezTo>
                    <a:pt x="32662" y="28307"/>
                    <a:pt x="32760" y="28230"/>
                    <a:pt x="32760" y="28105"/>
                  </a:cubicBezTo>
                  <a:cubicBezTo>
                    <a:pt x="32760" y="27980"/>
                    <a:pt x="32760" y="27854"/>
                    <a:pt x="32760" y="27729"/>
                  </a:cubicBezTo>
                  <a:cubicBezTo>
                    <a:pt x="32791" y="27697"/>
                    <a:pt x="32822" y="27666"/>
                    <a:pt x="32822" y="27603"/>
                  </a:cubicBezTo>
                  <a:cubicBezTo>
                    <a:pt x="32807" y="27447"/>
                    <a:pt x="32791" y="27290"/>
                    <a:pt x="32775" y="27117"/>
                  </a:cubicBezTo>
                  <a:cubicBezTo>
                    <a:pt x="32807" y="25299"/>
                    <a:pt x="32807" y="23465"/>
                    <a:pt x="32885" y="21647"/>
                  </a:cubicBezTo>
                  <a:cubicBezTo>
                    <a:pt x="32948" y="21584"/>
                    <a:pt x="33010" y="21506"/>
                    <a:pt x="33073" y="21428"/>
                  </a:cubicBezTo>
                  <a:cubicBezTo>
                    <a:pt x="34311" y="19798"/>
                    <a:pt x="34829" y="17854"/>
                    <a:pt x="35001" y="15832"/>
                  </a:cubicBezTo>
                  <a:cubicBezTo>
                    <a:pt x="35283" y="12587"/>
                    <a:pt x="35017" y="9076"/>
                    <a:pt x="33355" y="6271"/>
                  </a:cubicBezTo>
                  <a:cubicBezTo>
                    <a:pt x="31333" y="2336"/>
                    <a:pt x="26882" y="628"/>
                    <a:pt x="22273" y="314"/>
                  </a:cubicBezTo>
                  <a:cubicBezTo>
                    <a:pt x="21584" y="173"/>
                    <a:pt x="20878" y="64"/>
                    <a:pt x="20173" y="17"/>
                  </a:cubicBezTo>
                  <a:cubicBezTo>
                    <a:pt x="19951" y="5"/>
                    <a:pt x="19729" y="0"/>
                    <a:pt x="195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93" name="Google Shape;2093;p51"/>
            <p:cNvGrpSpPr/>
            <p:nvPr/>
          </p:nvGrpSpPr>
          <p:grpSpPr>
            <a:xfrm rot="1499210">
              <a:off x="6487155" y="1258471"/>
              <a:ext cx="294083" cy="625381"/>
              <a:chOff x="6614344" y="1167155"/>
              <a:chExt cx="177387" cy="377220"/>
            </a:xfrm>
          </p:grpSpPr>
          <p:sp>
            <p:nvSpPr>
              <p:cNvPr id="2094" name="Google Shape;2094;p51"/>
              <p:cNvSpPr/>
              <p:nvPr/>
            </p:nvSpPr>
            <p:spPr>
              <a:xfrm>
                <a:off x="6614344" y="1167155"/>
                <a:ext cx="177387" cy="286139"/>
              </a:xfrm>
              <a:custGeom>
                <a:avLst/>
                <a:gdLst/>
                <a:ahLst/>
                <a:cxnLst/>
                <a:rect l="l" t="t" r="r" b="b"/>
                <a:pathLst>
                  <a:path w="8653" h="13958" extrusionOk="0">
                    <a:moveTo>
                      <a:pt x="4027" y="424"/>
                    </a:moveTo>
                    <a:cubicBezTo>
                      <a:pt x="4722" y="424"/>
                      <a:pt x="5433" y="584"/>
                      <a:pt x="6082" y="896"/>
                    </a:cubicBezTo>
                    <a:cubicBezTo>
                      <a:pt x="7210" y="1429"/>
                      <a:pt x="7649" y="2244"/>
                      <a:pt x="7634" y="3138"/>
                    </a:cubicBezTo>
                    <a:cubicBezTo>
                      <a:pt x="7383" y="1962"/>
                      <a:pt x="6583" y="1288"/>
                      <a:pt x="5596" y="975"/>
                    </a:cubicBezTo>
                    <a:cubicBezTo>
                      <a:pt x="5109" y="805"/>
                      <a:pt x="4566" y="749"/>
                      <a:pt x="4036" y="749"/>
                    </a:cubicBezTo>
                    <a:cubicBezTo>
                      <a:pt x="3831" y="749"/>
                      <a:pt x="3629" y="758"/>
                      <a:pt x="3433" y="771"/>
                    </a:cubicBezTo>
                    <a:cubicBezTo>
                      <a:pt x="2618" y="833"/>
                      <a:pt x="1850" y="1053"/>
                      <a:pt x="1254" y="1554"/>
                    </a:cubicBezTo>
                    <a:cubicBezTo>
                      <a:pt x="1962" y="790"/>
                      <a:pt x="2976" y="424"/>
                      <a:pt x="4027" y="424"/>
                    </a:cubicBezTo>
                    <a:close/>
                    <a:moveTo>
                      <a:pt x="2445" y="1711"/>
                    </a:moveTo>
                    <a:lnTo>
                      <a:pt x="2445" y="1711"/>
                    </a:lnTo>
                    <a:cubicBezTo>
                      <a:pt x="2116" y="1931"/>
                      <a:pt x="1834" y="2228"/>
                      <a:pt x="1615" y="2573"/>
                    </a:cubicBezTo>
                    <a:cubicBezTo>
                      <a:pt x="1411" y="2918"/>
                      <a:pt x="1270" y="3279"/>
                      <a:pt x="1191" y="3655"/>
                    </a:cubicBezTo>
                    <a:cubicBezTo>
                      <a:pt x="1082" y="4078"/>
                      <a:pt x="1207" y="4642"/>
                      <a:pt x="1066" y="5034"/>
                    </a:cubicBezTo>
                    <a:cubicBezTo>
                      <a:pt x="1066" y="5144"/>
                      <a:pt x="1082" y="5254"/>
                      <a:pt x="1082" y="5379"/>
                    </a:cubicBezTo>
                    <a:cubicBezTo>
                      <a:pt x="1082" y="5363"/>
                      <a:pt x="1066" y="5363"/>
                      <a:pt x="1066" y="5363"/>
                    </a:cubicBezTo>
                    <a:cubicBezTo>
                      <a:pt x="721" y="3780"/>
                      <a:pt x="1003" y="2260"/>
                      <a:pt x="2445" y="1711"/>
                    </a:cubicBezTo>
                    <a:close/>
                    <a:moveTo>
                      <a:pt x="3746" y="12135"/>
                    </a:moveTo>
                    <a:cubicBezTo>
                      <a:pt x="3793" y="12574"/>
                      <a:pt x="3872" y="13028"/>
                      <a:pt x="3950" y="13467"/>
                    </a:cubicBezTo>
                    <a:cubicBezTo>
                      <a:pt x="3856" y="13436"/>
                      <a:pt x="3778" y="13373"/>
                      <a:pt x="3715" y="13295"/>
                    </a:cubicBezTo>
                    <a:cubicBezTo>
                      <a:pt x="3809" y="13248"/>
                      <a:pt x="3887" y="13153"/>
                      <a:pt x="3856" y="13012"/>
                    </a:cubicBezTo>
                    <a:cubicBezTo>
                      <a:pt x="3809" y="12809"/>
                      <a:pt x="3778" y="12605"/>
                      <a:pt x="3746" y="12385"/>
                    </a:cubicBezTo>
                    <a:cubicBezTo>
                      <a:pt x="3746" y="12307"/>
                      <a:pt x="3746" y="12213"/>
                      <a:pt x="3746" y="12135"/>
                    </a:cubicBezTo>
                    <a:close/>
                    <a:moveTo>
                      <a:pt x="4016" y="0"/>
                    </a:moveTo>
                    <a:cubicBezTo>
                      <a:pt x="3967" y="0"/>
                      <a:pt x="3919" y="1"/>
                      <a:pt x="3872" y="3"/>
                    </a:cubicBezTo>
                    <a:cubicBezTo>
                      <a:pt x="2367" y="50"/>
                      <a:pt x="1050" y="912"/>
                      <a:pt x="596" y="2338"/>
                    </a:cubicBezTo>
                    <a:cubicBezTo>
                      <a:pt x="533" y="2432"/>
                      <a:pt x="502" y="2526"/>
                      <a:pt x="455" y="2636"/>
                    </a:cubicBezTo>
                    <a:cubicBezTo>
                      <a:pt x="439" y="2652"/>
                      <a:pt x="423" y="2667"/>
                      <a:pt x="408" y="2683"/>
                    </a:cubicBezTo>
                    <a:cubicBezTo>
                      <a:pt x="408" y="2683"/>
                      <a:pt x="408" y="2699"/>
                      <a:pt x="408" y="2714"/>
                    </a:cubicBezTo>
                    <a:cubicBezTo>
                      <a:pt x="47" y="3576"/>
                      <a:pt x="0" y="4642"/>
                      <a:pt x="470" y="5442"/>
                    </a:cubicBezTo>
                    <a:cubicBezTo>
                      <a:pt x="517" y="5536"/>
                      <a:pt x="596" y="5630"/>
                      <a:pt x="690" y="5724"/>
                    </a:cubicBezTo>
                    <a:cubicBezTo>
                      <a:pt x="690" y="5740"/>
                      <a:pt x="706" y="5740"/>
                      <a:pt x="706" y="5755"/>
                    </a:cubicBezTo>
                    <a:cubicBezTo>
                      <a:pt x="706" y="5771"/>
                      <a:pt x="706" y="5771"/>
                      <a:pt x="706" y="5771"/>
                    </a:cubicBezTo>
                    <a:cubicBezTo>
                      <a:pt x="721" y="5802"/>
                      <a:pt x="721" y="5818"/>
                      <a:pt x="737" y="5834"/>
                    </a:cubicBezTo>
                    <a:cubicBezTo>
                      <a:pt x="766" y="5911"/>
                      <a:pt x="831" y="5941"/>
                      <a:pt x="899" y="5941"/>
                    </a:cubicBezTo>
                    <a:cubicBezTo>
                      <a:pt x="941" y="5941"/>
                      <a:pt x="983" y="5930"/>
                      <a:pt x="1019" y="5912"/>
                    </a:cubicBezTo>
                    <a:cubicBezTo>
                      <a:pt x="1033" y="5914"/>
                      <a:pt x="1047" y="5914"/>
                      <a:pt x="1060" y="5914"/>
                    </a:cubicBezTo>
                    <a:cubicBezTo>
                      <a:pt x="1185" y="5914"/>
                      <a:pt x="1296" y="5849"/>
                      <a:pt x="1395" y="5708"/>
                    </a:cubicBezTo>
                    <a:cubicBezTo>
                      <a:pt x="1505" y="5551"/>
                      <a:pt x="1442" y="5363"/>
                      <a:pt x="1442" y="5207"/>
                    </a:cubicBezTo>
                    <a:cubicBezTo>
                      <a:pt x="1458" y="4705"/>
                      <a:pt x="1427" y="4250"/>
                      <a:pt x="1536" y="3749"/>
                    </a:cubicBezTo>
                    <a:cubicBezTo>
                      <a:pt x="1771" y="2746"/>
                      <a:pt x="2351" y="2040"/>
                      <a:pt x="3260" y="1586"/>
                    </a:cubicBezTo>
                    <a:cubicBezTo>
                      <a:pt x="3292" y="1570"/>
                      <a:pt x="3308" y="1554"/>
                      <a:pt x="3308" y="1523"/>
                    </a:cubicBezTo>
                    <a:cubicBezTo>
                      <a:pt x="3386" y="1523"/>
                      <a:pt x="3449" y="1507"/>
                      <a:pt x="3511" y="1507"/>
                    </a:cubicBezTo>
                    <a:cubicBezTo>
                      <a:pt x="3603" y="1504"/>
                      <a:pt x="3696" y="1502"/>
                      <a:pt x="3790" y="1502"/>
                    </a:cubicBezTo>
                    <a:cubicBezTo>
                      <a:pt x="4510" y="1502"/>
                      <a:pt x="5268" y="1617"/>
                      <a:pt x="5878" y="1978"/>
                    </a:cubicBezTo>
                    <a:cubicBezTo>
                      <a:pt x="6176" y="2150"/>
                      <a:pt x="6380" y="2370"/>
                      <a:pt x="6536" y="2605"/>
                    </a:cubicBezTo>
                    <a:cubicBezTo>
                      <a:pt x="6709" y="3169"/>
                      <a:pt x="6677" y="3827"/>
                      <a:pt x="6458" y="4439"/>
                    </a:cubicBezTo>
                    <a:cubicBezTo>
                      <a:pt x="6082" y="5473"/>
                      <a:pt x="5267" y="6304"/>
                      <a:pt x="4640" y="7182"/>
                    </a:cubicBezTo>
                    <a:cubicBezTo>
                      <a:pt x="4389" y="7526"/>
                      <a:pt x="4170" y="7918"/>
                      <a:pt x="3966" y="8310"/>
                    </a:cubicBezTo>
                    <a:cubicBezTo>
                      <a:pt x="3527" y="9157"/>
                      <a:pt x="3229" y="10081"/>
                      <a:pt x="3119" y="11037"/>
                    </a:cubicBezTo>
                    <a:cubicBezTo>
                      <a:pt x="3010" y="11805"/>
                      <a:pt x="2775" y="13780"/>
                      <a:pt x="3903" y="13953"/>
                    </a:cubicBezTo>
                    <a:cubicBezTo>
                      <a:pt x="3920" y="13956"/>
                      <a:pt x="3937" y="13957"/>
                      <a:pt x="3952" y="13957"/>
                    </a:cubicBezTo>
                    <a:cubicBezTo>
                      <a:pt x="4020" y="13957"/>
                      <a:pt x="4068" y="13931"/>
                      <a:pt x="4107" y="13906"/>
                    </a:cubicBezTo>
                    <a:cubicBezTo>
                      <a:pt x="4143" y="13926"/>
                      <a:pt x="4185" y="13935"/>
                      <a:pt x="4227" y="13935"/>
                    </a:cubicBezTo>
                    <a:cubicBezTo>
                      <a:pt x="4384" y="13935"/>
                      <a:pt x="4551" y="13806"/>
                      <a:pt x="4514" y="13608"/>
                    </a:cubicBezTo>
                    <a:cubicBezTo>
                      <a:pt x="4248" y="12260"/>
                      <a:pt x="3966" y="10834"/>
                      <a:pt x="4373" y="9501"/>
                    </a:cubicBezTo>
                    <a:cubicBezTo>
                      <a:pt x="4734" y="8326"/>
                      <a:pt x="5674" y="7464"/>
                      <a:pt x="6474" y="6586"/>
                    </a:cubicBezTo>
                    <a:cubicBezTo>
                      <a:pt x="7524" y="5426"/>
                      <a:pt x="8652" y="3765"/>
                      <a:pt x="7994" y="2134"/>
                    </a:cubicBezTo>
                    <a:cubicBezTo>
                      <a:pt x="7417" y="693"/>
                      <a:pt x="5489" y="0"/>
                      <a:pt x="40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5" name="Google Shape;2095;p51"/>
              <p:cNvSpPr/>
              <p:nvPr/>
            </p:nvSpPr>
            <p:spPr>
              <a:xfrm>
                <a:off x="6717200" y="1487875"/>
                <a:ext cx="58800" cy="56500"/>
              </a:xfrm>
              <a:custGeom>
                <a:avLst/>
                <a:gdLst/>
                <a:ahLst/>
                <a:cxnLst/>
                <a:rect l="l" t="t" r="r" b="b"/>
                <a:pathLst>
                  <a:path w="2352" h="2260" extrusionOk="0">
                    <a:moveTo>
                      <a:pt x="1259" y="0"/>
                    </a:moveTo>
                    <a:cubicBezTo>
                      <a:pt x="1113" y="0"/>
                      <a:pt x="962" y="32"/>
                      <a:pt x="815" y="97"/>
                    </a:cubicBezTo>
                    <a:cubicBezTo>
                      <a:pt x="282" y="316"/>
                      <a:pt x="0" y="959"/>
                      <a:pt x="220" y="1492"/>
                    </a:cubicBezTo>
                    <a:cubicBezTo>
                      <a:pt x="220" y="1507"/>
                      <a:pt x="235" y="1523"/>
                      <a:pt x="235" y="1539"/>
                    </a:cubicBezTo>
                    <a:cubicBezTo>
                      <a:pt x="251" y="1554"/>
                      <a:pt x="251" y="1570"/>
                      <a:pt x="251" y="1601"/>
                    </a:cubicBezTo>
                    <a:cubicBezTo>
                      <a:pt x="282" y="1695"/>
                      <a:pt x="329" y="1789"/>
                      <a:pt x="392" y="1868"/>
                    </a:cubicBezTo>
                    <a:cubicBezTo>
                      <a:pt x="536" y="2129"/>
                      <a:pt x="810" y="2260"/>
                      <a:pt x="1097" y="2260"/>
                    </a:cubicBezTo>
                    <a:cubicBezTo>
                      <a:pt x="1154" y="2260"/>
                      <a:pt x="1212" y="2254"/>
                      <a:pt x="1270" y="2244"/>
                    </a:cubicBezTo>
                    <a:cubicBezTo>
                      <a:pt x="1379" y="2228"/>
                      <a:pt x="1489" y="2213"/>
                      <a:pt x="1583" y="2166"/>
                    </a:cubicBezTo>
                    <a:cubicBezTo>
                      <a:pt x="1740" y="2087"/>
                      <a:pt x="1865" y="1993"/>
                      <a:pt x="1959" y="1868"/>
                    </a:cubicBezTo>
                    <a:cubicBezTo>
                      <a:pt x="2022" y="1821"/>
                      <a:pt x="2085" y="1774"/>
                      <a:pt x="2132" y="1711"/>
                    </a:cubicBezTo>
                    <a:cubicBezTo>
                      <a:pt x="2289" y="1492"/>
                      <a:pt x="2351" y="1194"/>
                      <a:pt x="2226" y="943"/>
                    </a:cubicBezTo>
                    <a:cubicBezTo>
                      <a:pt x="2210" y="833"/>
                      <a:pt x="2195" y="723"/>
                      <a:pt x="2148" y="629"/>
                    </a:cubicBezTo>
                    <a:cubicBezTo>
                      <a:pt x="2000" y="220"/>
                      <a:pt x="1646" y="0"/>
                      <a:pt x="12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96" name="Google Shape;2096;p51"/>
            <p:cNvSpPr/>
            <p:nvPr/>
          </p:nvSpPr>
          <p:spPr>
            <a:xfrm rot="738324">
              <a:off x="7105070" y="1368053"/>
              <a:ext cx="90171" cy="504478"/>
            </a:xfrm>
            <a:custGeom>
              <a:avLst/>
              <a:gdLst/>
              <a:ahLst/>
              <a:cxnLst/>
              <a:rect l="l" t="t" r="r" b="b"/>
              <a:pathLst>
                <a:path w="2583" h="14451" extrusionOk="0">
                  <a:moveTo>
                    <a:pt x="46" y="1"/>
                  </a:moveTo>
                  <a:cubicBezTo>
                    <a:pt x="20" y="1"/>
                    <a:pt x="0" y="40"/>
                    <a:pt x="27" y="67"/>
                  </a:cubicBezTo>
                  <a:cubicBezTo>
                    <a:pt x="1093" y="835"/>
                    <a:pt x="1438" y="2527"/>
                    <a:pt x="1705" y="3750"/>
                  </a:cubicBezTo>
                  <a:cubicBezTo>
                    <a:pt x="1987" y="5035"/>
                    <a:pt x="2112" y="6383"/>
                    <a:pt x="2175" y="7700"/>
                  </a:cubicBezTo>
                  <a:cubicBezTo>
                    <a:pt x="2285" y="10161"/>
                    <a:pt x="1861" y="12293"/>
                    <a:pt x="529" y="14377"/>
                  </a:cubicBezTo>
                  <a:cubicBezTo>
                    <a:pt x="505" y="14414"/>
                    <a:pt x="546" y="14450"/>
                    <a:pt x="581" y="14450"/>
                  </a:cubicBezTo>
                  <a:cubicBezTo>
                    <a:pt x="591" y="14450"/>
                    <a:pt x="600" y="14447"/>
                    <a:pt x="607" y="14440"/>
                  </a:cubicBezTo>
                  <a:cubicBezTo>
                    <a:pt x="2488" y="12653"/>
                    <a:pt x="2582" y="9612"/>
                    <a:pt x="2426" y="7214"/>
                  </a:cubicBezTo>
                  <a:cubicBezTo>
                    <a:pt x="2332" y="5725"/>
                    <a:pt x="2112" y="4220"/>
                    <a:pt x="1689" y="2778"/>
                  </a:cubicBezTo>
                  <a:cubicBezTo>
                    <a:pt x="1407" y="1822"/>
                    <a:pt x="1062" y="443"/>
                    <a:pt x="59" y="4"/>
                  </a:cubicBezTo>
                  <a:cubicBezTo>
                    <a:pt x="55" y="2"/>
                    <a:pt x="50" y="1"/>
                    <a:pt x="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7" name="Google Shape;2097;p51"/>
            <p:cNvSpPr/>
            <p:nvPr/>
          </p:nvSpPr>
          <p:spPr>
            <a:xfrm rot="738324">
              <a:off x="6245236" y="1109334"/>
              <a:ext cx="815940" cy="275087"/>
            </a:xfrm>
            <a:custGeom>
              <a:avLst/>
              <a:gdLst/>
              <a:ahLst/>
              <a:cxnLst/>
              <a:rect l="l" t="t" r="r" b="b"/>
              <a:pathLst>
                <a:path w="23373" h="7880" extrusionOk="0">
                  <a:moveTo>
                    <a:pt x="14977" y="1"/>
                  </a:moveTo>
                  <a:cubicBezTo>
                    <a:pt x="13240" y="1"/>
                    <a:pt x="11516" y="239"/>
                    <a:pt x="9933" y="688"/>
                  </a:cubicBezTo>
                  <a:cubicBezTo>
                    <a:pt x="5936" y="1816"/>
                    <a:pt x="2362" y="4434"/>
                    <a:pt x="11" y="7851"/>
                  </a:cubicBezTo>
                  <a:cubicBezTo>
                    <a:pt x="0" y="7862"/>
                    <a:pt x="19" y="7880"/>
                    <a:pt x="37" y="7880"/>
                  </a:cubicBezTo>
                  <a:cubicBezTo>
                    <a:pt x="45" y="7880"/>
                    <a:pt x="53" y="7876"/>
                    <a:pt x="58" y="7866"/>
                  </a:cubicBezTo>
                  <a:cubicBezTo>
                    <a:pt x="2472" y="4449"/>
                    <a:pt x="5920" y="1926"/>
                    <a:pt x="9964" y="813"/>
                  </a:cubicBezTo>
                  <a:cubicBezTo>
                    <a:pt x="11491" y="388"/>
                    <a:pt x="13067" y="182"/>
                    <a:pt x="14639" y="182"/>
                  </a:cubicBezTo>
                  <a:cubicBezTo>
                    <a:pt x="15214" y="182"/>
                    <a:pt x="15789" y="210"/>
                    <a:pt x="16359" y="264"/>
                  </a:cubicBezTo>
                  <a:cubicBezTo>
                    <a:pt x="18836" y="484"/>
                    <a:pt x="20983" y="1315"/>
                    <a:pt x="23225" y="2318"/>
                  </a:cubicBezTo>
                  <a:cubicBezTo>
                    <a:pt x="23236" y="2321"/>
                    <a:pt x="23247" y="2323"/>
                    <a:pt x="23258" y="2323"/>
                  </a:cubicBezTo>
                  <a:cubicBezTo>
                    <a:pt x="23332" y="2323"/>
                    <a:pt x="23372" y="2234"/>
                    <a:pt x="23303" y="2192"/>
                  </a:cubicBezTo>
                  <a:cubicBezTo>
                    <a:pt x="20899" y="685"/>
                    <a:pt x="17918" y="1"/>
                    <a:pt x="149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8" name="Google Shape;2098;p51"/>
            <p:cNvSpPr/>
            <p:nvPr/>
          </p:nvSpPr>
          <p:spPr>
            <a:xfrm rot="738324">
              <a:off x="7231995" y="1296386"/>
              <a:ext cx="19480" cy="16757"/>
            </a:xfrm>
            <a:custGeom>
              <a:avLst/>
              <a:gdLst/>
              <a:ahLst/>
              <a:cxnLst/>
              <a:rect l="l" t="t" r="r" b="b"/>
              <a:pathLst>
                <a:path w="558" h="480" extrusionOk="0">
                  <a:moveTo>
                    <a:pt x="55" y="0"/>
                  </a:moveTo>
                  <a:cubicBezTo>
                    <a:pt x="27" y="0"/>
                    <a:pt x="0" y="26"/>
                    <a:pt x="26" y="52"/>
                  </a:cubicBezTo>
                  <a:cubicBezTo>
                    <a:pt x="120" y="161"/>
                    <a:pt x="167" y="302"/>
                    <a:pt x="245" y="412"/>
                  </a:cubicBezTo>
                  <a:cubicBezTo>
                    <a:pt x="270" y="461"/>
                    <a:pt x="305" y="480"/>
                    <a:pt x="342" y="480"/>
                  </a:cubicBezTo>
                  <a:cubicBezTo>
                    <a:pt x="447" y="480"/>
                    <a:pt x="557" y="321"/>
                    <a:pt x="418" y="240"/>
                  </a:cubicBezTo>
                  <a:cubicBezTo>
                    <a:pt x="308" y="161"/>
                    <a:pt x="167" y="99"/>
                    <a:pt x="73" y="5"/>
                  </a:cubicBezTo>
                  <a:cubicBezTo>
                    <a:pt x="67" y="2"/>
                    <a:pt x="61" y="0"/>
                    <a:pt x="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99" name="Google Shape;2099;p51"/>
          <p:cNvGrpSpPr/>
          <p:nvPr/>
        </p:nvGrpSpPr>
        <p:grpSpPr>
          <a:xfrm>
            <a:off x="-152797" y="472609"/>
            <a:ext cx="1745583" cy="230173"/>
            <a:chOff x="1394800" y="3522000"/>
            <a:chExt cx="1048650" cy="138275"/>
          </a:xfrm>
        </p:grpSpPr>
        <p:sp>
          <p:nvSpPr>
            <p:cNvPr id="2100" name="Google Shape;2100;p51"/>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1" name="Google Shape;2101;p51"/>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2" name="Google Shape;2102;p51"/>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51"/>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51"/>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51"/>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51"/>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51"/>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51"/>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09" name="Google Shape;2109;p51"/>
          <p:cNvGrpSpPr/>
          <p:nvPr/>
        </p:nvGrpSpPr>
        <p:grpSpPr>
          <a:xfrm rot="674490">
            <a:off x="7028414" y="1821028"/>
            <a:ext cx="3474315" cy="888859"/>
            <a:chOff x="3809875" y="1963175"/>
            <a:chExt cx="1923600" cy="492150"/>
          </a:xfrm>
        </p:grpSpPr>
        <p:sp>
          <p:nvSpPr>
            <p:cNvPr id="2110" name="Google Shape;2110;p51"/>
            <p:cNvSpPr/>
            <p:nvPr/>
          </p:nvSpPr>
          <p:spPr>
            <a:xfrm>
              <a:off x="3902950" y="2044375"/>
              <a:ext cx="620050" cy="185725"/>
            </a:xfrm>
            <a:custGeom>
              <a:avLst/>
              <a:gdLst/>
              <a:ahLst/>
              <a:cxnLst/>
              <a:rect l="l" t="t" r="r" b="b"/>
              <a:pathLst>
                <a:path w="24802" h="7429" extrusionOk="0">
                  <a:moveTo>
                    <a:pt x="855" y="1"/>
                  </a:moveTo>
                  <a:cubicBezTo>
                    <a:pt x="361" y="1"/>
                    <a:pt x="75" y="222"/>
                    <a:pt x="0" y="665"/>
                  </a:cubicBezTo>
                  <a:cubicBezTo>
                    <a:pt x="0" y="674"/>
                    <a:pt x="9" y="818"/>
                    <a:pt x="27" y="1080"/>
                  </a:cubicBezTo>
                  <a:cubicBezTo>
                    <a:pt x="172" y="1359"/>
                    <a:pt x="541" y="1539"/>
                    <a:pt x="1136" y="1638"/>
                  </a:cubicBezTo>
                  <a:cubicBezTo>
                    <a:pt x="1347" y="1673"/>
                    <a:pt x="1535" y="1690"/>
                    <a:pt x="1698" y="1690"/>
                  </a:cubicBezTo>
                  <a:cubicBezTo>
                    <a:pt x="1959" y="1690"/>
                    <a:pt x="2157" y="1646"/>
                    <a:pt x="2290" y="1557"/>
                  </a:cubicBezTo>
                  <a:cubicBezTo>
                    <a:pt x="2407" y="1485"/>
                    <a:pt x="2488" y="1350"/>
                    <a:pt x="2515" y="1143"/>
                  </a:cubicBezTo>
                  <a:cubicBezTo>
                    <a:pt x="2605" y="638"/>
                    <a:pt x="2236" y="277"/>
                    <a:pt x="1397" y="70"/>
                  </a:cubicBezTo>
                  <a:cubicBezTo>
                    <a:pt x="1195" y="24"/>
                    <a:pt x="1014" y="1"/>
                    <a:pt x="855" y="1"/>
                  </a:cubicBezTo>
                  <a:close/>
                  <a:moveTo>
                    <a:pt x="24530" y="3727"/>
                  </a:moveTo>
                  <a:cubicBezTo>
                    <a:pt x="24518" y="3727"/>
                    <a:pt x="24505" y="3728"/>
                    <a:pt x="24491" y="3730"/>
                  </a:cubicBezTo>
                  <a:cubicBezTo>
                    <a:pt x="24320" y="3757"/>
                    <a:pt x="24176" y="4018"/>
                    <a:pt x="24067" y="4523"/>
                  </a:cubicBezTo>
                  <a:cubicBezTo>
                    <a:pt x="24040" y="4613"/>
                    <a:pt x="23977" y="4937"/>
                    <a:pt x="23878" y="5514"/>
                  </a:cubicBezTo>
                  <a:cubicBezTo>
                    <a:pt x="23860" y="5614"/>
                    <a:pt x="23833" y="5713"/>
                    <a:pt x="23815" y="5803"/>
                  </a:cubicBezTo>
                  <a:cubicBezTo>
                    <a:pt x="23599" y="6839"/>
                    <a:pt x="23617" y="7380"/>
                    <a:pt x="23878" y="7425"/>
                  </a:cubicBezTo>
                  <a:cubicBezTo>
                    <a:pt x="23888" y="7427"/>
                    <a:pt x="23899" y="7428"/>
                    <a:pt x="23909" y="7428"/>
                  </a:cubicBezTo>
                  <a:cubicBezTo>
                    <a:pt x="24147" y="7428"/>
                    <a:pt x="24334" y="6922"/>
                    <a:pt x="24464" y="5911"/>
                  </a:cubicBezTo>
                  <a:cubicBezTo>
                    <a:pt x="24482" y="5821"/>
                    <a:pt x="24500" y="5722"/>
                    <a:pt x="24509" y="5623"/>
                  </a:cubicBezTo>
                  <a:cubicBezTo>
                    <a:pt x="24608" y="5244"/>
                    <a:pt x="24680" y="4901"/>
                    <a:pt x="24716" y="4595"/>
                  </a:cubicBezTo>
                  <a:cubicBezTo>
                    <a:pt x="24802" y="4016"/>
                    <a:pt x="24742" y="3727"/>
                    <a:pt x="24530" y="3727"/>
                  </a:cubicBezTo>
                  <a:close/>
                </a:path>
              </a:pathLst>
            </a:custGeom>
            <a:solidFill>
              <a:srgbClr val="4898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51"/>
            <p:cNvSpPr/>
            <p:nvPr/>
          </p:nvSpPr>
          <p:spPr>
            <a:xfrm>
              <a:off x="3866425" y="2007800"/>
              <a:ext cx="1864125" cy="387400"/>
            </a:xfrm>
            <a:custGeom>
              <a:avLst/>
              <a:gdLst/>
              <a:ahLst/>
              <a:cxnLst/>
              <a:rect l="l" t="t" r="r" b="b"/>
              <a:pathLst>
                <a:path w="74565" h="15496" extrusionOk="0">
                  <a:moveTo>
                    <a:pt x="2322" y="1540"/>
                  </a:moveTo>
                  <a:cubicBezTo>
                    <a:pt x="2425" y="1540"/>
                    <a:pt x="2537" y="1549"/>
                    <a:pt x="2660" y="1569"/>
                  </a:cubicBezTo>
                  <a:cubicBezTo>
                    <a:pt x="2714" y="1587"/>
                    <a:pt x="2777" y="1596"/>
                    <a:pt x="2840" y="1614"/>
                  </a:cubicBezTo>
                  <a:cubicBezTo>
                    <a:pt x="3634" y="1803"/>
                    <a:pt x="3985" y="2128"/>
                    <a:pt x="3904" y="2597"/>
                  </a:cubicBezTo>
                  <a:cubicBezTo>
                    <a:pt x="3877" y="2777"/>
                    <a:pt x="3814" y="2894"/>
                    <a:pt x="3715" y="2957"/>
                  </a:cubicBezTo>
                  <a:cubicBezTo>
                    <a:pt x="3588" y="3040"/>
                    <a:pt x="3402" y="3082"/>
                    <a:pt x="3157" y="3082"/>
                  </a:cubicBezTo>
                  <a:cubicBezTo>
                    <a:pt x="3000" y="3082"/>
                    <a:pt x="2819" y="3064"/>
                    <a:pt x="2615" y="3029"/>
                  </a:cubicBezTo>
                  <a:cubicBezTo>
                    <a:pt x="2038" y="2930"/>
                    <a:pt x="1687" y="2759"/>
                    <a:pt x="1569" y="2543"/>
                  </a:cubicBezTo>
                  <a:cubicBezTo>
                    <a:pt x="1551" y="2290"/>
                    <a:pt x="1542" y="2155"/>
                    <a:pt x="1542" y="2137"/>
                  </a:cubicBezTo>
                  <a:cubicBezTo>
                    <a:pt x="1609" y="1739"/>
                    <a:pt x="1862" y="1540"/>
                    <a:pt x="2322" y="1540"/>
                  </a:cubicBezTo>
                  <a:close/>
                  <a:moveTo>
                    <a:pt x="524" y="1"/>
                  </a:moveTo>
                  <a:lnTo>
                    <a:pt x="1" y="3119"/>
                  </a:lnTo>
                  <a:lnTo>
                    <a:pt x="25330" y="7347"/>
                  </a:lnTo>
                  <a:cubicBezTo>
                    <a:pt x="25330" y="7347"/>
                    <a:pt x="25393" y="7095"/>
                    <a:pt x="25420" y="6995"/>
                  </a:cubicBezTo>
                  <a:cubicBezTo>
                    <a:pt x="25537" y="6283"/>
                    <a:pt x="25582" y="6067"/>
                    <a:pt x="25601" y="6004"/>
                  </a:cubicBezTo>
                  <a:cubicBezTo>
                    <a:pt x="25736" y="5391"/>
                    <a:pt x="25889" y="5283"/>
                    <a:pt x="25961" y="5274"/>
                  </a:cubicBezTo>
                  <a:cubicBezTo>
                    <a:pt x="25979" y="5265"/>
                    <a:pt x="25997" y="5265"/>
                    <a:pt x="26015" y="5265"/>
                  </a:cubicBezTo>
                  <a:cubicBezTo>
                    <a:pt x="26141" y="5292"/>
                    <a:pt x="26177" y="5571"/>
                    <a:pt x="26105" y="6049"/>
                  </a:cubicBezTo>
                  <a:cubicBezTo>
                    <a:pt x="26069" y="6355"/>
                    <a:pt x="25997" y="6689"/>
                    <a:pt x="25898" y="7077"/>
                  </a:cubicBezTo>
                  <a:cubicBezTo>
                    <a:pt x="25880" y="7176"/>
                    <a:pt x="25871" y="7266"/>
                    <a:pt x="25844" y="7356"/>
                  </a:cubicBezTo>
                  <a:lnTo>
                    <a:pt x="25826" y="7437"/>
                  </a:lnTo>
                  <a:lnTo>
                    <a:pt x="26412" y="7527"/>
                  </a:lnTo>
                  <a:lnTo>
                    <a:pt x="26926" y="4408"/>
                  </a:lnTo>
                  <a:lnTo>
                    <a:pt x="524" y="1"/>
                  </a:lnTo>
                  <a:close/>
                  <a:moveTo>
                    <a:pt x="28368" y="5003"/>
                  </a:moveTo>
                  <a:lnTo>
                    <a:pt x="27899" y="7780"/>
                  </a:lnTo>
                  <a:lnTo>
                    <a:pt x="74095" y="15496"/>
                  </a:lnTo>
                  <a:lnTo>
                    <a:pt x="74564" y="12719"/>
                  </a:lnTo>
                  <a:lnTo>
                    <a:pt x="28368" y="5003"/>
                  </a:lnTo>
                  <a:close/>
                </a:path>
              </a:pathLst>
            </a:custGeom>
            <a:solidFill>
              <a:srgbClr val="286F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2" name="Google Shape;2112;p51"/>
            <p:cNvSpPr/>
            <p:nvPr/>
          </p:nvSpPr>
          <p:spPr>
            <a:xfrm>
              <a:off x="3813475" y="2066175"/>
              <a:ext cx="56825" cy="83625"/>
            </a:xfrm>
            <a:custGeom>
              <a:avLst/>
              <a:gdLst/>
              <a:ahLst/>
              <a:cxnLst/>
              <a:rect l="l" t="t" r="r" b="b"/>
              <a:pathLst>
                <a:path w="2273" h="3345" extrusionOk="0">
                  <a:moveTo>
                    <a:pt x="244" y="0"/>
                  </a:moveTo>
                  <a:cubicBezTo>
                    <a:pt x="109" y="884"/>
                    <a:pt x="1" y="2164"/>
                    <a:pt x="46" y="3056"/>
                  </a:cubicBezTo>
                  <a:lnTo>
                    <a:pt x="1767" y="3344"/>
                  </a:lnTo>
                  <a:lnTo>
                    <a:pt x="2272" y="334"/>
                  </a:lnTo>
                  <a:lnTo>
                    <a:pt x="244" y="0"/>
                  </a:lnTo>
                  <a:close/>
                </a:path>
              </a:pathLst>
            </a:custGeom>
            <a:solidFill>
              <a:srgbClr val="1C2F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3" name="Google Shape;2113;p51"/>
            <p:cNvSpPr/>
            <p:nvPr/>
          </p:nvSpPr>
          <p:spPr>
            <a:xfrm>
              <a:off x="3818000" y="2001350"/>
              <a:ext cx="177350" cy="82875"/>
            </a:xfrm>
            <a:custGeom>
              <a:avLst/>
              <a:gdLst/>
              <a:ahLst/>
              <a:cxnLst/>
              <a:rect l="l" t="t" r="r" b="b"/>
              <a:pathLst>
                <a:path w="7094" h="3315" extrusionOk="0">
                  <a:moveTo>
                    <a:pt x="3991" y="0"/>
                  </a:moveTo>
                  <a:cubicBezTo>
                    <a:pt x="3917" y="0"/>
                    <a:pt x="3852" y="5"/>
                    <a:pt x="3795" y="15"/>
                  </a:cubicBezTo>
                  <a:cubicBezTo>
                    <a:pt x="3651" y="42"/>
                    <a:pt x="3515" y="105"/>
                    <a:pt x="3389" y="223"/>
                  </a:cubicBezTo>
                  <a:cubicBezTo>
                    <a:pt x="3299" y="286"/>
                    <a:pt x="3227" y="367"/>
                    <a:pt x="3173" y="457"/>
                  </a:cubicBezTo>
                  <a:lnTo>
                    <a:pt x="7094" y="1115"/>
                  </a:lnTo>
                  <a:cubicBezTo>
                    <a:pt x="7076" y="1007"/>
                    <a:pt x="7031" y="908"/>
                    <a:pt x="6968" y="817"/>
                  </a:cubicBezTo>
                  <a:cubicBezTo>
                    <a:pt x="6887" y="673"/>
                    <a:pt x="6778" y="565"/>
                    <a:pt x="6652" y="493"/>
                  </a:cubicBezTo>
                  <a:cubicBezTo>
                    <a:pt x="6517" y="412"/>
                    <a:pt x="6319" y="358"/>
                    <a:pt x="6048" y="313"/>
                  </a:cubicBezTo>
                  <a:lnTo>
                    <a:pt x="5471" y="214"/>
                  </a:lnTo>
                  <a:lnTo>
                    <a:pt x="4426" y="42"/>
                  </a:lnTo>
                  <a:cubicBezTo>
                    <a:pt x="4257" y="14"/>
                    <a:pt x="4112" y="0"/>
                    <a:pt x="3991" y="0"/>
                  </a:cubicBezTo>
                  <a:close/>
                  <a:moveTo>
                    <a:pt x="802" y="60"/>
                  </a:moveTo>
                  <a:cubicBezTo>
                    <a:pt x="424" y="1034"/>
                    <a:pt x="153" y="1998"/>
                    <a:pt x="0" y="2981"/>
                  </a:cubicBezTo>
                  <a:lnTo>
                    <a:pt x="2028" y="3314"/>
                  </a:lnTo>
                  <a:lnTo>
                    <a:pt x="2524" y="349"/>
                  </a:lnTo>
                  <a:lnTo>
                    <a:pt x="802" y="60"/>
                  </a:lnTo>
                  <a:close/>
                </a:path>
              </a:pathLst>
            </a:custGeom>
            <a:solidFill>
              <a:srgbClr val="2940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4" name="Google Shape;2114;p51"/>
            <p:cNvSpPr/>
            <p:nvPr/>
          </p:nvSpPr>
          <p:spPr>
            <a:xfrm>
              <a:off x="3928625" y="1968150"/>
              <a:ext cx="484300" cy="104000"/>
            </a:xfrm>
            <a:custGeom>
              <a:avLst/>
              <a:gdLst/>
              <a:ahLst/>
              <a:cxnLst/>
              <a:rect l="l" t="t" r="r" b="b"/>
              <a:pathLst>
                <a:path w="19372" h="4160" extrusionOk="0">
                  <a:moveTo>
                    <a:pt x="1858" y="496"/>
                  </a:moveTo>
                  <a:cubicBezTo>
                    <a:pt x="1867" y="496"/>
                    <a:pt x="1894" y="505"/>
                    <a:pt x="1930" y="532"/>
                  </a:cubicBezTo>
                  <a:cubicBezTo>
                    <a:pt x="1993" y="541"/>
                    <a:pt x="2948" y="676"/>
                    <a:pt x="4814" y="929"/>
                  </a:cubicBezTo>
                  <a:lnTo>
                    <a:pt x="18606" y="3236"/>
                  </a:lnTo>
                  <a:lnTo>
                    <a:pt x="18741" y="3389"/>
                  </a:lnTo>
                  <a:cubicBezTo>
                    <a:pt x="18732" y="3462"/>
                    <a:pt x="18696" y="3498"/>
                    <a:pt x="18642" y="3516"/>
                  </a:cubicBezTo>
                  <a:cubicBezTo>
                    <a:pt x="18626" y="3517"/>
                    <a:pt x="18607" y="3518"/>
                    <a:pt x="18586" y="3518"/>
                  </a:cubicBezTo>
                  <a:cubicBezTo>
                    <a:pt x="18474" y="3518"/>
                    <a:pt x="18282" y="3497"/>
                    <a:pt x="18002" y="3443"/>
                  </a:cubicBezTo>
                  <a:lnTo>
                    <a:pt x="4760" y="1217"/>
                  </a:lnTo>
                  <a:cubicBezTo>
                    <a:pt x="3246" y="938"/>
                    <a:pt x="2263" y="739"/>
                    <a:pt x="1813" y="631"/>
                  </a:cubicBezTo>
                  <a:cubicBezTo>
                    <a:pt x="1808" y="636"/>
                    <a:pt x="1805" y="638"/>
                    <a:pt x="1803" y="638"/>
                  </a:cubicBezTo>
                  <a:cubicBezTo>
                    <a:pt x="1795" y="638"/>
                    <a:pt x="1797" y="616"/>
                    <a:pt x="1804" y="568"/>
                  </a:cubicBezTo>
                  <a:cubicBezTo>
                    <a:pt x="1813" y="514"/>
                    <a:pt x="1831" y="496"/>
                    <a:pt x="1858" y="496"/>
                  </a:cubicBezTo>
                  <a:close/>
                  <a:moveTo>
                    <a:pt x="1128" y="0"/>
                  </a:moveTo>
                  <a:cubicBezTo>
                    <a:pt x="614" y="189"/>
                    <a:pt x="235" y="649"/>
                    <a:pt x="1" y="1370"/>
                  </a:cubicBezTo>
                  <a:lnTo>
                    <a:pt x="1046" y="1542"/>
                  </a:lnTo>
                  <a:cubicBezTo>
                    <a:pt x="1083" y="1190"/>
                    <a:pt x="1254" y="974"/>
                    <a:pt x="1551" y="884"/>
                  </a:cubicBezTo>
                  <a:lnTo>
                    <a:pt x="17019" y="3462"/>
                  </a:lnTo>
                  <a:cubicBezTo>
                    <a:pt x="17425" y="3858"/>
                    <a:pt x="17776" y="4083"/>
                    <a:pt x="18083" y="4129"/>
                  </a:cubicBezTo>
                  <a:cubicBezTo>
                    <a:pt x="18204" y="4150"/>
                    <a:pt x="18314" y="4160"/>
                    <a:pt x="18414" y="4160"/>
                  </a:cubicBezTo>
                  <a:cubicBezTo>
                    <a:pt x="18657" y="4160"/>
                    <a:pt x="18841" y="4099"/>
                    <a:pt x="18975" y="3984"/>
                  </a:cubicBezTo>
                  <a:cubicBezTo>
                    <a:pt x="19164" y="3804"/>
                    <a:pt x="19291" y="3489"/>
                    <a:pt x="19372" y="3029"/>
                  </a:cubicBezTo>
                  <a:lnTo>
                    <a:pt x="1128" y="0"/>
                  </a:lnTo>
                  <a:close/>
                </a:path>
              </a:pathLst>
            </a:custGeom>
            <a:solidFill>
              <a:srgbClr val="B6B6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5" name="Google Shape;2115;p51"/>
            <p:cNvSpPr/>
            <p:nvPr/>
          </p:nvSpPr>
          <p:spPr>
            <a:xfrm>
              <a:off x="3973500" y="1980525"/>
              <a:ext cx="423650" cy="75575"/>
            </a:xfrm>
            <a:custGeom>
              <a:avLst/>
              <a:gdLst/>
              <a:ahLst/>
              <a:cxnLst/>
              <a:rect l="l" t="t" r="r" b="b"/>
              <a:pathLst>
                <a:path w="16946" h="3023" extrusionOk="0">
                  <a:moveTo>
                    <a:pt x="63" y="1"/>
                  </a:moveTo>
                  <a:cubicBezTo>
                    <a:pt x="36" y="1"/>
                    <a:pt x="18" y="19"/>
                    <a:pt x="9" y="73"/>
                  </a:cubicBezTo>
                  <a:cubicBezTo>
                    <a:pt x="2" y="121"/>
                    <a:pt x="0" y="143"/>
                    <a:pt x="8" y="143"/>
                  </a:cubicBezTo>
                  <a:cubicBezTo>
                    <a:pt x="10" y="143"/>
                    <a:pt x="13" y="141"/>
                    <a:pt x="18" y="136"/>
                  </a:cubicBezTo>
                  <a:cubicBezTo>
                    <a:pt x="468" y="244"/>
                    <a:pt x="1451" y="443"/>
                    <a:pt x="2965" y="722"/>
                  </a:cubicBezTo>
                  <a:lnTo>
                    <a:pt x="16207" y="2948"/>
                  </a:lnTo>
                  <a:cubicBezTo>
                    <a:pt x="16487" y="3002"/>
                    <a:pt x="16679" y="3023"/>
                    <a:pt x="16791" y="3023"/>
                  </a:cubicBezTo>
                  <a:cubicBezTo>
                    <a:pt x="16812" y="3023"/>
                    <a:pt x="16831" y="3022"/>
                    <a:pt x="16847" y="3021"/>
                  </a:cubicBezTo>
                  <a:cubicBezTo>
                    <a:pt x="16901" y="3003"/>
                    <a:pt x="16937" y="2967"/>
                    <a:pt x="16946" y="2894"/>
                  </a:cubicBezTo>
                  <a:lnTo>
                    <a:pt x="16811" y="2741"/>
                  </a:lnTo>
                  <a:lnTo>
                    <a:pt x="3019" y="434"/>
                  </a:lnTo>
                  <a:cubicBezTo>
                    <a:pt x="1153" y="181"/>
                    <a:pt x="198" y="46"/>
                    <a:pt x="135" y="37"/>
                  </a:cubicBezTo>
                  <a:cubicBezTo>
                    <a:pt x="99" y="10"/>
                    <a:pt x="72" y="1"/>
                    <a:pt x="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6" name="Google Shape;2116;p51"/>
            <p:cNvSpPr/>
            <p:nvPr/>
          </p:nvSpPr>
          <p:spPr>
            <a:xfrm>
              <a:off x="3855400" y="2081950"/>
              <a:ext cx="1864100" cy="370500"/>
            </a:xfrm>
            <a:custGeom>
              <a:avLst/>
              <a:gdLst/>
              <a:ahLst/>
              <a:cxnLst/>
              <a:rect l="l" t="t" r="r" b="b"/>
              <a:pathLst>
                <a:path w="74564" h="14820" extrusionOk="0">
                  <a:moveTo>
                    <a:pt x="469" y="0"/>
                  </a:moveTo>
                  <a:lnTo>
                    <a:pt x="0" y="2776"/>
                  </a:lnTo>
                  <a:lnTo>
                    <a:pt x="26411" y="7184"/>
                  </a:lnTo>
                  <a:lnTo>
                    <a:pt x="26465" y="6860"/>
                  </a:lnTo>
                  <a:lnTo>
                    <a:pt x="74158" y="14819"/>
                  </a:lnTo>
                  <a:lnTo>
                    <a:pt x="74563" y="12376"/>
                  </a:lnTo>
                  <a:lnTo>
                    <a:pt x="28520" y="4687"/>
                  </a:lnTo>
                  <a:lnTo>
                    <a:pt x="28962" y="2064"/>
                  </a:lnTo>
                  <a:lnTo>
                    <a:pt x="27159" y="1767"/>
                  </a:lnTo>
                  <a:lnTo>
                    <a:pt x="26718" y="4390"/>
                  </a:lnTo>
                  <a:lnTo>
                    <a:pt x="26294" y="4318"/>
                  </a:lnTo>
                  <a:lnTo>
                    <a:pt x="26285" y="4399"/>
                  </a:lnTo>
                  <a:cubicBezTo>
                    <a:pt x="26159" y="5418"/>
                    <a:pt x="25996" y="5733"/>
                    <a:pt x="25879" y="5823"/>
                  </a:cubicBezTo>
                  <a:cubicBezTo>
                    <a:pt x="25853" y="5836"/>
                    <a:pt x="25831" y="5845"/>
                    <a:pt x="25811" y="5845"/>
                  </a:cubicBezTo>
                  <a:cubicBezTo>
                    <a:pt x="25804" y="5845"/>
                    <a:pt x="25796" y="5844"/>
                    <a:pt x="25789" y="5841"/>
                  </a:cubicBezTo>
                  <a:cubicBezTo>
                    <a:pt x="25762" y="5841"/>
                    <a:pt x="25735" y="5823"/>
                    <a:pt x="25717" y="5796"/>
                  </a:cubicBezTo>
                  <a:cubicBezTo>
                    <a:pt x="25636" y="5670"/>
                    <a:pt x="25582" y="5318"/>
                    <a:pt x="25789" y="4309"/>
                  </a:cubicBezTo>
                  <a:lnTo>
                    <a:pt x="25807" y="4237"/>
                  </a:lnTo>
                  <a:lnTo>
                    <a:pt x="469" y="0"/>
                  </a:lnTo>
                  <a:close/>
                </a:path>
              </a:pathLst>
            </a:custGeom>
            <a:solidFill>
              <a:srgbClr val="1D5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7" name="Google Shape;2117;p51"/>
            <p:cNvSpPr/>
            <p:nvPr/>
          </p:nvSpPr>
          <p:spPr>
            <a:xfrm>
              <a:off x="3809875" y="1963175"/>
              <a:ext cx="1923600" cy="492150"/>
            </a:xfrm>
            <a:custGeom>
              <a:avLst/>
              <a:gdLst/>
              <a:ahLst/>
              <a:cxnLst/>
              <a:rect l="l" t="t" r="r" b="b"/>
              <a:pathLst>
                <a:path w="76944" h="19686" extrusionOk="0">
                  <a:moveTo>
                    <a:pt x="5950" y="379"/>
                  </a:moveTo>
                  <a:lnTo>
                    <a:pt x="5851" y="388"/>
                  </a:lnTo>
                  <a:cubicBezTo>
                    <a:pt x="7383" y="578"/>
                    <a:pt x="8897" y="830"/>
                    <a:pt x="10421" y="1074"/>
                  </a:cubicBezTo>
                  <a:lnTo>
                    <a:pt x="14982" y="1840"/>
                  </a:lnTo>
                  <a:lnTo>
                    <a:pt x="19534" y="2615"/>
                  </a:lnTo>
                  <a:lnTo>
                    <a:pt x="23920" y="3388"/>
                  </a:lnTo>
                  <a:lnTo>
                    <a:pt x="23920" y="3388"/>
                  </a:lnTo>
                  <a:cubicBezTo>
                    <a:pt x="23900" y="3582"/>
                    <a:pt x="23858" y="3771"/>
                    <a:pt x="23770" y="3940"/>
                  </a:cubicBezTo>
                  <a:cubicBezTo>
                    <a:pt x="23743" y="3994"/>
                    <a:pt x="23707" y="4039"/>
                    <a:pt x="23671" y="4084"/>
                  </a:cubicBezTo>
                  <a:cubicBezTo>
                    <a:pt x="23635" y="4129"/>
                    <a:pt x="23590" y="4156"/>
                    <a:pt x="23536" y="4192"/>
                  </a:cubicBezTo>
                  <a:cubicBezTo>
                    <a:pt x="23437" y="4246"/>
                    <a:pt x="23310" y="4264"/>
                    <a:pt x="23184" y="4264"/>
                  </a:cubicBezTo>
                  <a:cubicBezTo>
                    <a:pt x="23162" y="4266"/>
                    <a:pt x="23139" y="4267"/>
                    <a:pt x="23117" y="4267"/>
                  </a:cubicBezTo>
                  <a:cubicBezTo>
                    <a:pt x="23011" y="4267"/>
                    <a:pt x="22902" y="4251"/>
                    <a:pt x="22806" y="4228"/>
                  </a:cubicBezTo>
                  <a:cubicBezTo>
                    <a:pt x="22680" y="4201"/>
                    <a:pt x="22571" y="4138"/>
                    <a:pt x="22463" y="4066"/>
                  </a:cubicBezTo>
                  <a:cubicBezTo>
                    <a:pt x="22247" y="3931"/>
                    <a:pt x="22058" y="3742"/>
                    <a:pt x="21904" y="3525"/>
                  </a:cubicBezTo>
                  <a:lnTo>
                    <a:pt x="21904" y="3516"/>
                  </a:lnTo>
                  <a:cubicBezTo>
                    <a:pt x="21886" y="3498"/>
                    <a:pt x="21850" y="3471"/>
                    <a:pt x="21823" y="3471"/>
                  </a:cubicBezTo>
                  <a:lnTo>
                    <a:pt x="21796" y="3471"/>
                  </a:lnTo>
                  <a:cubicBezTo>
                    <a:pt x="20507" y="3282"/>
                    <a:pt x="19209" y="3093"/>
                    <a:pt x="17920" y="2885"/>
                  </a:cubicBezTo>
                  <a:cubicBezTo>
                    <a:pt x="16631" y="2687"/>
                    <a:pt x="15342" y="2489"/>
                    <a:pt x="14053" y="2272"/>
                  </a:cubicBezTo>
                  <a:cubicBezTo>
                    <a:pt x="12764" y="2056"/>
                    <a:pt x="11475" y="1858"/>
                    <a:pt x="10186" y="1632"/>
                  </a:cubicBezTo>
                  <a:cubicBezTo>
                    <a:pt x="8897" y="1407"/>
                    <a:pt x="7617" y="1173"/>
                    <a:pt x="6337" y="884"/>
                  </a:cubicBezTo>
                  <a:cubicBezTo>
                    <a:pt x="6310" y="884"/>
                    <a:pt x="6283" y="884"/>
                    <a:pt x="6256" y="893"/>
                  </a:cubicBezTo>
                  <a:lnTo>
                    <a:pt x="6247" y="893"/>
                  </a:lnTo>
                  <a:cubicBezTo>
                    <a:pt x="6076" y="947"/>
                    <a:pt x="5896" y="1046"/>
                    <a:pt x="5787" y="1209"/>
                  </a:cubicBezTo>
                  <a:cubicBezTo>
                    <a:pt x="5670" y="1371"/>
                    <a:pt x="5625" y="1551"/>
                    <a:pt x="5607" y="1723"/>
                  </a:cubicBezTo>
                  <a:lnTo>
                    <a:pt x="5598" y="1759"/>
                  </a:lnTo>
                  <a:cubicBezTo>
                    <a:pt x="5598" y="1768"/>
                    <a:pt x="5598" y="1786"/>
                    <a:pt x="5598" y="1795"/>
                  </a:cubicBezTo>
                  <a:cubicBezTo>
                    <a:pt x="5607" y="1871"/>
                    <a:pt x="5670" y="1931"/>
                    <a:pt x="5752" y="1931"/>
                  </a:cubicBezTo>
                  <a:cubicBezTo>
                    <a:pt x="5758" y="1931"/>
                    <a:pt x="5764" y="1930"/>
                    <a:pt x="5769" y="1930"/>
                  </a:cubicBezTo>
                  <a:cubicBezTo>
                    <a:pt x="5812" y="1927"/>
                    <a:pt x="5853" y="1926"/>
                    <a:pt x="5894" y="1926"/>
                  </a:cubicBezTo>
                  <a:cubicBezTo>
                    <a:pt x="5994" y="1926"/>
                    <a:pt x="6091" y="1932"/>
                    <a:pt x="6193" y="1939"/>
                  </a:cubicBezTo>
                  <a:cubicBezTo>
                    <a:pt x="6337" y="1948"/>
                    <a:pt x="6472" y="1957"/>
                    <a:pt x="6599" y="1993"/>
                  </a:cubicBezTo>
                  <a:cubicBezTo>
                    <a:pt x="6725" y="2020"/>
                    <a:pt x="6860" y="2065"/>
                    <a:pt x="6950" y="2137"/>
                  </a:cubicBezTo>
                  <a:cubicBezTo>
                    <a:pt x="7049" y="2200"/>
                    <a:pt x="7121" y="2299"/>
                    <a:pt x="7167" y="2417"/>
                  </a:cubicBezTo>
                  <a:lnTo>
                    <a:pt x="7176" y="2426"/>
                  </a:lnTo>
                  <a:cubicBezTo>
                    <a:pt x="7212" y="2507"/>
                    <a:pt x="7239" y="2588"/>
                    <a:pt x="7230" y="2678"/>
                  </a:cubicBezTo>
                  <a:cubicBezTo>
                    <a:pt x="7230" y="2750"/>
                    <a:pt x="7284" y="2822"/>
                    <a:pt x="7365" y="2831"/>
                  </a:cubicBezTo>
                  <a:lnTo>
                    <a:pt x="7392" y="2831"/>
                  </a:lnTo>
                  <a:cubicBezTo>
                    <a:pt x="8293" y="2957"/>
                    <a:pt x="9204" y="3084"/>
                    <a:pt x="10105" y="3228"/>
                  </a:cubicBezTo>
                  <a:lnTo>
                    <a:pt x="11466" y="3435"/>
                  </a:lnTo>
                  <a:lnTo>
                    <a:pt x="12818" y="3652"/>
                  </a:lnTo>
                  <a:cubicBezTo>
                    <a:pt x="14630" y="3940"/>
                    <a:pt x="16433" y="4255"/>
                    <a:pt x="18245" y="4562"/>
                  </a:cubicBezTo>
                  <a:lnTo>
                    <a:pt x="20949" y="5022"/>
                  </a:lnTo>
                  <a:lnTo>
                    <a:pt x="23662" y="5490"/>
                  </a:lnTo>
                  <a:cubicBezTo>
                    <a:pt x="25395" y="5785"/>
                    <a:pt x="27129" y="6096"/>
                    <a:pt x="28862" y="6416"/>
                  </a:cubicBezTo>
                  <a:lnTo>
                    <a:pt x="28862" y="6416"/>
                  </a:lnTo>
                  <a:cubicBezTo>
                    <a:pt x="28668" y="7221"/>
                    <a:pt x="28519" y="8032"/>
                    <a:pt x="28376" y="8844"/>
                  </a:cubicBezTo>
                  <a:cubicBezTo>
                    <a:pt x="28304" y="9285"/>
                    <a:pt x="28232" y="9718"/>
                    <a:pt x="28178" y="10160"/>
                  </a:cubicBezTo>
                  <a:cubicBezTo>
                    <a:pt x="28116" y="10597"/>
                    <a:pt x="28062" y="11034"/>
                    <a:pt x="28035" y="11480"/>
                  </a:cubicBezTo>
                  <a:lnTo>
                    <a:pt x="28035" y="11480"/>
                  </a:lnTo>
                  <a:cubicBezTo>
                    <a:pt x="28034" y="11482"/>
                    <a:pt x="28034" y="11483"/>
                    <a:pt x="28034" y="11485"/>
                  </a:cubicBezTo>
                  <a:lnTo>
                    <a:pt x="28034" y="11494"/>
                  </a:lnTo>
                  <a:lnTo>
                    <a:pt x="28012" y="11627"/>
                  </a:lnTo>
                  <a:lnTo>
                    <a:pt x="28012" y="11627"/>
                  </a:lnTo>
                  <a:cubicBezTo>
                    <a:pt x="25733" y="11284"/>
                    <a:pt x="23463" y="10933"/>
                    <a:pt x="21192" y="10565"/>
                  </a:cubicBezTo>
                  <a:lnTo>
                    <a:pt x="14197" y="9420"/>
                  </a:lnTo>
                  <a:cubicBezTo>
                    <a:pt x="11863" y="9042"/>
                    <a:pt x="9528" y="8645"/>
                    <a:pt x="7203" y="8249"/>
                  </a:cubicBezTo>
                  <a:cubicBezTo>
                    <a:pt x="4917" y="7860"/>
                    <a:pt x="2632" y="7498"/>
                    <a:pt x="372" y="7018"/>
                  </a:cubicBezTo>
                  <a:lnTo>
                    <a:pt x="372" y="7018"/>
                  </a:lnTo>
                  <a:cubicBezTo>
                    <a:pt x="332" y="6599"/>
                    <a:pt x="327" y="6180"/>
                    <a:pt x="343" y="5761"/>
                  </a:cubicBezTo>
                  <a:cubicBezTo>
                    <a:pt x="361" y="5292"/>
                    <a:pt x="406" y="4823"/>
                    <a:pt x="478" y="4355"/>
                  </a:cubicBezTo>
                  <a:cubicBezTo>
                    <a:pt x="624" y="3473"/>
                    <a:pt x="875" y="2607"/>
                    <a:pt x="1248" y="1788"/>
                  </a:cubicBezTo>
                  <a:lnTo>
                    <a:pt x="1248" y="1788"/>
                  </a:lnTo>
                  <a:cubicBezTo>
                    <a:pt x="1599" y="1800"/>
                    <a:pt x="1945" y="1849"/>
                    <a:pt x="2290" y="1912"/>
                  </a:cubicBezTo>
                  <a:cubicBezTo>
                    <a:pt x="2687" y="1984"/>
                    <a:pt x="3074" y="2065"/>
                    <a:pt x="3462" y="2173"/>
                  </a:cubicBezTo>
                  <a:lnTo>
                    <a:pt x="3525" y="2191"/>
                  </a:lnTo>
                  <a:cubicBezTo>
                    <a:pt x="3534" y="2200"/>
                    <a:pt x="3552" y="2200"/>
                    <a:pt x="3561" y="2200"/>
                  </a:cubicBezTo>
                  <a:cubicBezTo>
                    <a:pt x="3624" y="2191"/>
                    <a:pt x="3669" y="2146"/>
                    <a:pt x="3669" y="2083"/>
                  </a:cubicBezTo>
                  <a:cubicBezTo>
                    <a:pt x="3660" y="1984"/>
                    <a:pt x="3705" y="1894"/>
                    <a:pt x="3768" y="1822"/>
                  </a:cubicBezTo>
                  <a:lnTo>
                    <a:pt x="3777" y="1813"/>
                  </a:lnTo>
                  <a:cubicBezTo>
                    <a:pt x="3876" y="1677"/>
                    <a:pt x="4039" y="1596"/>
                    <a:pt x="4210" y="1596"/>
                  </a:cubicBezTo>
                  <a:cubicBezTo>
                    <a:pt x="4291" y="1596"/>
                    <a:pt x="4381" y="1605"/>
                    <a:pt x="4471" y="1632"/>
                  </a:cubicBezTo>
                  <a:cubicBezTo>
                    <a:pt x="4553" y="1659"/>
                    <a:pt x="4634" y="1705"/>
                    <a:pt x="4715" y="1759"/>
                  </a:cubicBezTo>
                  <a:cubicBezTo>
                    <a:pt x="4733" y="1768"/>
                    <a:pt x="4760" y="1777"/>
                    <a:pt x="4778" y="1777"/>
                  </a:cubicBezTo>
                  <a:cubicBezTo>
                    <a:pt x="4784" y="1777"/>
                    <a:pt x="4790" y="1778"/>
                    <a:pt x="4795" y="1778"/>
                  </a:cubicBezTo>
                  <a:cubicBezTo>
                    <a:pt x="4868" y="1778"/>
                    <a:pt x="4923" y="1726"/>
                    <a:pt x="4931" y="1659"/>
                  </a:cubicBezTo>
                  <a:lnTo>
                    <a:pt x="4931" y="1623"/>
                  </a:lnTo>
                  <a:cubicBezTo>
                    <a:pt x="4940" y="1479"/>
                    <a:pt x="4976" y="1335"/>
                    <a:pt x="5030" y="1191"/>
                  </a:cubicBezTo>
                  <a:cubicBezTo>
                    <a:pt x="5084" y="1056"/>
                    <a:pt x="5147" y="929"/>
                    <a:pt x="5238" y="812"/>
                  </a:cubicBezTo>
                  <a:cubicBezTo>
                    <a:pt x="5319" y="686"/>
                    <a:pt x="5427" y="587"/>
                    <a:pt x="5544" y="506"/>
                  </a:cubicBezTo>
                  <a:cubicBezTo>
                    <a:pt x="5670" y="434"/>
                    <a:pt x="5805" y="379"/>
                    <a:pt x="5950" y="379"/>
                  </a:cubicBezTo>
                  <a:close/>
                  <a:moveTo>
                    <a:pt x="29247" y="6810"/>
                  </a:moveTo>
                  <a:cubicBezTo>
                    <a:pt x="29673" y="6840"/>
                    <a:pt x="30093" y="6910"/>
                    <a:pt x="30513" y="6987"/>
                  </a:cubicBezTo>
                  <a:lnTo>
                    <a:pt x="32000" y="7230"/>
                  </a:lnTo>
                  <a:lnTo>
                    <a:pt x="34983" y="7735"/>
                  </a:lnTo>
                  <a:lnTo>
                    <a:pt x="40942" y="8735"/>
                  </a:lnTo>
                  <a:lnTo>
                    <a:pt x="52867" y="10736"/>
                  </a:lnTo>
                  <a:lnTo>
                    <a:pt x="64783" y="12738"/>
                  </a:lnTo>
                  <a:lnTo>
                    <a:pt x="76488" y="14721"/>
                  </a:lnTo>
                  <a:lnTo>
                    <a:pt x="76488" y="14721"/>
                  </a:lnTo>
                  <a:cubicBezTo>
                    <a:pt x="76399" y="15063"/>
                    <a:pt x="76318" y="15406"/>
                    <a:pt x="76249" y="15748"/>
                  </a:cubicBezTo>
                  <a:cubicBezTo>
                    <a:pt x="76159" y="16154"/>
                    <a:pt x="76087" y="16568"/>
                    <a:pt x="76015" y="16974"/>
                  </a:cubicBezTo>
                  <a:cubicBezTo>
                    <a:pt x="75952" y="17380"/>
                    <a:pt x="75889" y="17794"/>
                    <a:pt x="75835" y="18209"/>
                  </a:cubicBezTo>
                  <a:cubicBezTo>
                    <a:pt x="75797" y="18558"/>
                    <a:pt x="75759" y="18907"/>
                    <a:pt x="75731" y="19256"/>
                  </a:cubicBezTo>
                  <a:lnTo>
                    <a:pt x="75731" y="19256"/>
                  </a:lnTo>
                  <a:lnTo>
                    <a:pt x="64017" y="17335"/>
                  </a:lnTo>
                  <a:lnTo>
                    <a:pt x="52092" y="15361"/>
                  </a:lnTo>
                  <a:lnTo>
                    <a:pt x="40166" y="13377"/>
                  </a:lnTo>
                  <a:cubicBezTo>
                    <a:pt x="36259" y="12731"/>
                    <a:pt x="32352" y="12075"/>
                    <a:pt x="28462" y="11368"/>
                  </a:cubicBezTo>
                  <a:lnTo>
                    <a:pt x="28462" y="11368"/>
                  </a:lnTo>
                  <a:cubicBezTo>
                    <a:pt x="28556" y="10998"/>
                    <a:pt x="28633" y="10627"/>
                    <a:pt x="28710" y="10250"/>
                  </a:cubicBezTo>
                  <a:cubicBezTo>
                    <a:pt x="28800" y="9817"/>
                    <a:pt x="28881" y="9375"/>
                    <a:pt x="28953" y="8943"/>
                  </a:cubicBezTo>
                  <a:cubicBezTo>
                    <a:pt x="29062" y="8231"/>
                    <a:pt x="29171" y="7524"/>
                    <a:pt x="29247" y="6810"/>
                  </a:cubicBezTo>
                  <a:close/>
                  <a:moveTo>
                    <a:pt x="5878" y="1"/>
                  </a:moveTo>
                  <a:cubicBezTo>
                    <a:pt x="5860" y="1"/>
                    <a:pt x="5833" y="1"/>
                    <a:pt x="5814" y="19"/>
                  </a:cubicBezTo>
                  <a:cubicBezTo>
                    <a:pt x="5670" y="127"/>
                    <a:pt x="5535" y="226"/>
                    <a:pt x="5409" y="334"/>
                  </a:cubicBezTo>
                  <a:cubicBezTo>
                    <a:pt x="5292" y="452"/>
                    <a:pt x="5183" y="569"/>
                    <a:pt x="5084" y="686"/>
                  </a:cubicBezTo>
                  <a:cubicBezTo>
                    <a:pt x="4985" y="812"/>
                    <a:pt x="4895" y="947"/>
                    <a:pt x="4805" y="1083"/>
                  </a:cubicBezTo>
                  <a:cubicBezTo>
                    <a:pt x="4743" y="1193"/>
                    <a:pt x="4686" y="1298"/>
                    <a:pt x="4623" y="1406"/>
                  </a:cubicBezTo>
                  <a:lnTo>
                    <a:pt x="4623" y="1406"/>
                  </a:lnTo>
                  <a:cubicBezTo>
                    <a:pt x="4480" y="1431"/>
                    <a:pt x="4340" y="1441"/>
                    <a:pt x="4201" y="1461"/>
                  </a:cubicBezTo>
                  <a:cubicBezTo>
                    <a:pt x="4003" y="1488"/>
                    <a:pt x="3822" y="1569"/>
                    <a:pt x="3651" y="1677"/>
                  </a:cubicBezTo>
                  <a:lnTo>
                    <a:pt x="3660" y="1677"/>
                  </a:lnTo>
                  <a:cubicBezTo>
                    <a:pt x="3596" y="1704"/>
                    <a:pt x="3531" y="1744"/>
                    <a:pt x="3465" y="1790"/>
                  </a:cubicBezTo>
                  <a:lnTo>
                    <a:pt x="3465" y="1790"/>
                  </a:lnTo>
                  <a:cubicBezTo>
                    <a:pt x="3089" y="1763"/>
                    <a:pt x="2712" y="1719"/>
                    <a:pt x="2335" y="1659"/>
                  </a:cubicBezTo>
                  <a:cubicBezTo>
                    <a:pt x="1938" y="1605"/>
                    <a:pt x="1542" y="1533"/>
                    <a:pt x="1154" y="1398"/>
                  </a:cubicBezTo>
                  <a:lnTo>
                    <a:pt x="1145" y="1398"/>
                  </a:lnTo>
                  <a:cubicBezTo>
                    <a:pt x="1129" y="1393"/>
                    <a:pt x="1113" y="1390"/>
                    <a:pt x="1097" y="1390"/>
                  </a:cubicBezTo>
                  <a:cubicBezTo>
                    <a:pt x="1031" y="1390"/>
                    <a:pt x="969" y="1434"/>
                    <a:pt x="947" y="1506"/>
                  </a:cubicBezTo>
                  <a:lnTo>
                    <a:pt x="947" y="1524"/>
                  </a:lnTo>
                  <a:cubicBezTo>
                    <a:pt x="659" y="2444"/>
                    <a:pt x="406" y="3372"/>
                    <a:pt x="235" y="4319"/>
                  </a:cubicBezTo>
                  <a:cubicBezTo>
                    <a:pt x="154" y="4787"/>
                    <a:pt x="100" y="5265"/>
                    <a:pt x="55" y="5743"/>
                  </a:cubicBezTo>
                  <a:cubicBezTo>
                    <a:pt x="19" y="6220"/>
                    <a:pt x="1" y="6707"/>
                    <a:pt x="1" y="7185"/>
                  </a:cubicBezTo>
                  <a:lnTo>
                    <a:pt x="1" y="7203"/>
                  </a:lnTo>
                  <a:cubicBezTo>
                    <a:pt x="10" y="7284"/>
                    <a:pt x="73" y="7356"/>
                    <a:pt x="163" y="7365"/>
                  </a:cubicBezTo>
                  <a:cubicBezTo>
                    <a:pt x="2506" y="7654"/>
                    <a:pt x="4841" y="8059"/>
                    <a:pt x="7167" y="8438"/>
                  </a:cubicBezTo>
                  <a:cubicBezTo>
                    <a:pt x="9501" y="8825"/>
                    <a:pt x="11836" y="9204"/>
                    <a:pt x="14161" y="9601"/>
                  </a:cubicBezTo>
                  <a:lnTo>
                    <a:pt x="21156" y="10800"/>
                  </a:lnTo>
                  <a:cubicBezTo>
                    <a:pt x="23482" y="11196"/>
                    <a:pt x="25807" y="11611"/>
                    <a:pt x="28133" y="12043"/>
                  </a:cubicBezTo>
                  <a:cubicBezTo>
                    <a:pt x="28144" y="12045"/>
                    <a:pt x="28155" y="12046"/>
                    <a:pt x="28166" y="12046"/>
                  </a:cubicBezTo>
                  <a:cubicBezTo>
                    <a:pt x="28261" y="12046"/>
                    <a:pt x="28342" y="11978"/>
                    <a:pt x="28358" y="11881"/>
                  </a:cubicBezTo>
                  <a:lnTo>
                    <a:pt x="28380" y="11748"/>
                  </a:lnTo>
                  <a:lnTo>
                    <a:pt x="28380" y="11748"/>
                  </a:lnTo>
                  <a:cubicBezTo>
                    <a:pt x="32300" y="12344"/>
                    <a:pt x="36211" y="12992"/>
                    <a:pt x="40121" y="13648"/>
                  </a:cubicBezTo>
                  <a:lnTo>
                    <a:pt x="52047" y="15649"/>
                  </a:lnTo>
                  <a:lnTo>
                    <a:pt x="63963" y="17650"/>
                  </a:lnTo>
                  <a:lnTo>
                    <a:pt x="75880" y="19678"/>
                  </a:lnTo>
                  <a:cubicBezTo>
                    <a:pt x="75895" y="19683"/>
                    <a:pt x="75911" y="19685"/>
                    <a:pt x="75927" y="19685"/>
                  </a:cubicBezTo>
                  <a:cubicBezTo>
                    <a:pt x="76002" y="19685"/>
                    <a:pt x="76072" y="19635"/>
                    <a:pt x="76087" y="19561"/>
                  </a:cubicBezTo>
                  <a:lnTo>
                    <a:pt x="76105" y="19516"/>
                  </a:lnTo>
                  <a:cubicBezTo>
                    <a:pt x="76222" y="19110"/>
                    <a:pt x="76312" y="18705"/>
                    <a:pt x="76393" y="18299"/>
                  </a:cubicBezTo>
                  <a:cubicBezTo>
                    <a:pt x="76484" y="17893"/>
                    <a:pt x="76556" y="17488"/>
                    <a:pt x="76628" y="17073"/>
                  </a:cubicBezTo>
                  <a:cubicBezTo>
                    <a:pt x="76691" y="16668"/>
                    <a:pt x="76754" y="16253"/>
                    <a:pt x="76808" y="15838"/>
                  </a:cubicBezTo>
                  <a:cubicBezTo>
                    <a:pt x="76862" y="15433"/>
                    <a:pt x="76898" y="15018"/>
                    <a:pt x="76925" y="14594"/>
                  </a:cubicBezTo>
                  <a:cubicBezTo>
                    <a:pt x="76943" y="14495"/>
                    <a:pt x="76871" y="14396"/>
                    <a:pt x="76763" y="14378"/>
                  </a:cubicBezTo>
                  <a:lnTo>
                    <a:pt x="64838" y="12413"/>
                  </a:lnTo>
                  <a:lnTo>
                    <a:pt x="52912" y="10439"/>
                  </a:lnTo>
                  <a:lnTo>
                    <a:pt x="40987" y="8456"/>
                  </a:lnTo>
                  <a:lnTo>
                    <a:pt x="35029" y="7464"/>
                  </a:lnTo>
                  <a:lnTo>
                    <a:pt x="32045" y="6969"/>
                  </a:lnTo>
                  <a:lnTo>
                    <a:pt x="30558" y="6725"/>
                  </a:lnTo>
                  <a:cubicBezTo>
                    <a:pt x="30130" y="6655"/>
                    <a:pt x="29702" y="6585"/>
                    <a:pt x="29281" y="6469"/>
                  </a:cubicBezTo>
                  <a:lnTo>
                    <a:pt x="29281" y="6469"/>
                  </a:lnTo>
                  <a:cubicBezTo>
                    <a:pt x="29286" y="6410"/>
                    <a:pt x="29291" y="6351"/>
                    <a:pt x="29296" y="6293"/>
                  </a:cubicBezTo>
                  <a:lnTo>
                    <a:pt x="29296" y="6275"/>
                  </a:lnTo>
                  <a:cubicBezTo>
                    <a:pt x="29305" y="6175"/>
                    <a:pt x="29233" y="6085"/>
                    <a:pt x="29133" y="6067"/>
                  </a:cubicBezTo>
                  <a:cubicBezTo>
                    <a:pt x="27322" y="5797"/>
                    <a:pt x="25510" y="5508"/>
                    <a:pt x="23698" y="5220"/>
                  </a:cubicBezTo>
                  <a:lnTo>
                    <a:pt x="20994" y="4787"/>
                  </a:lnTo>
                  <a:lnTo>
                    <a:pt x="18281" y="4346"/>
                  </a:lnTo>
                  <a:cubicBezTo>
                    <a:pt x="16469" y="4039"/>
                    <a:pt x="14666" y="3751"/>
                    <a:pt x="12854" y="3435"/>
                  </a:cubicBezTo>
                  <a:lnTo>
                    <a:pt x="11502" y="3210"/>
                  </a:lnTo>
                  <a:lnTo>
                    <a:pt x="10150" y="2957"/>
                  </a:lnTo>
                  <a:cubicBezTo>
                    <a:pt x="9281" y="2801"/>
                    <a:pt x="8413" y="2636"/>
                    <a:pt x="7552" y="2471"/>
                  </a:cubicBezTo>
                  <a:lnTo>
                    <a:pt x="7552" y="2471"/>
                  </a:lnTo>
                  <a:cubicBezTo>
                    <a:pt x="7514" y="2394"/>
                    <a:pt x="7468" y="2321"/>
                    <a:pt x="7410" y="2263"/>
                  </a:cubicBezTo>
                  <a:lnTo>
                    <a:pt x="7410" y="2263"/>
                  </a:lnTo>
                  <a:lnTo>
                    <a:pt x="7419" y="2272"/>
                  </a:lnTo>
                  <a:cubicBezTo>
                    <a:pt x="7329" y="2146"/>
                    <a:pt x="7212" y="2029"/>
                    <a:pt x="7076" y="1939"/>
                  </a:cubicBezTo>
                  <a:cubicBezTo>
                    <a:pt x="6932" y="1867"/>
                    <a:pt x="6788" y="1822"/>
                    <a:pt x="6653" y="1786"/>
                  </a:cubicBezTo>
                  <a:cubicBezTo>
                    <a:pt x="6509" y="1750"/>
                    <a:pt x="6364" y="1723"/>
                    <a:pt x="6238" y="1686"/>
                  </a:cubicBezTo>
                  <a:cubicBezTo>
                    <a:pt x="6165" y="1667"/>
                    <a:pt x="6091" y="1645"/>
                    <a:pt x="6018" y="1620"/>
                  </a:cubicBezTo>
                  <a:lnTo>
                    <a:pt x="6018" y="1620"/>
                  </a:lnTo>
                  <a:cubicBezTo>
                    <a:pt x="6036" y="1551"/>
                    <a:pt x="6064" y="1489"/>
                    <a:pt x="6103" y="1434"/>
                  </a:cubicBezTo>
                  <a:cubicBezTo>
                    <a:pt x="6150" y="1363"/>
                    <a:pt x="6225" y="1313"/>
                    <a:pt x="6322" y="1277"/>
                  </a:cubicBezTo>
                  <a:lnTo>
                    <a:pt x="6322" y="1277"/>
                  </a:lnTo>
                  <a:cubicBezTo>
                    <a:pt x="7604" y="1421"/>
                    <a:pt x="8886" y="1608"/>
                    <a:pt x="10159" y="1813"/>
                  </a:cubicBezTo>
                  <a:cubicBezTo>
                    <a:pt x="11448" y="2020"/>
                    <a:pt x="12728" y="2245"/>
                    <a:pt x="14017" y="2462"/>
                  </a:cubicBezTo>
                  <a:cubicBezTo>
                    <a:pt x="15306" y="2678"/>
                    <a:pt x="16595" y="2912"/>
                    <a:pt x="17884" y="3138"/>
                  </a:cubicBezTo>
                  <a:cubicBezTo>
                    <a:pt x="19154" y="3370"/>
                    <a:pt x="20433" y="3603"/>
                    <a:pt x="21703" y="3844"/>
                  </a:cubicBezTo>
                  <a:lnTo>
                    <a:pt x="21703" y="3844"/>
                  </a:lnTo>
                  <a:cubicBezTo>
                    <a:pt x="21913" y="3991"/>
                    <a:pt x="22119" y="4142"/>
                    <a:pt x="22355" y="4255"/>
                  </a:cubicBezTo>
                  <a:cubicBezTo>
                    <a:pt x="22481" y="4319"/>
                    <a:pt x="22616" y="4382"/>
                    <a:pt x="22761" y="4409"/>
                  </a:cubicBezTo>
                  <a:cubicBezTo>
                    <a:pt x="22905" y="4436"/>
                    <a:pt x="23040" y="4445"/>
                    <a:pt x="23184" y="4445"/>
                  </a:cubicBezTo>
                  <a:cubicBezTo>
                    <a:pt x="23329" y="4445"/>
                    <a:pt x="23482" y="4427"/>
                    <a:pt x="23626" y="4364"/>
                  </a:cubicBezTo>
                  <a:cubicBezTo>
                    <a:pt x="23698" y="4337"/>
                    <a:pt x="23761" y="4291"/>
                    <a:pt x="23824" y="4228"/>
                  </a:cubicBezTo>
                  <a:cubicBezTo>
                    <a:pt x="23878" y="4174"/>
                    <a:pt x="23923" y="4120"/>
                    <a:pt x="23968" y="4057"/>
                  </a:cubicBezTo>
                  <a:cubicBezTo>
                    <a:pt x="24140" y="3805"/>
                    <a:pt x="24221" y="3534"/>
                    <a:pt x="24311" y="3255"/>
                  </a:cubicBezTo>
                  <a:cubicBezTo>
                    <a:pt x="24311" y="3246"/>
                    <a:pt x="24320" y="3237"/>
                    <a:pt x="24320" y="3228"/>
                  </a:cubicBezTo>
                  <a:cubicBezTo>
                    <a:pt x="24329" y="3138"/>
                    <a:pt x="24266" y="3057"/>
                    <a:pt x="24176" y="3039"/>
                  </a:cubicBezTo>
                  <a:lnTo>
                    <a:pt x="24149" y="3039"/>
                  </a:lnTo>
                  <a:lnTo>
                    <a:pt x="19588" y="2317"/>
                  </a:lnTo>
                  <a:lnTo>
                    <a:pt x="15018" y="1587"/>
                  </a:lnTo>
                  <a:lnTo>
                    <a:pt x="10457" y="839"/>
                  </a:lnTo>
                  <a:cubicBezTo>
                    <a:pt x="8942" y="578"/>
                    <a:pt x="7419" y="325"/>
                    <a:pt x="5914" y="10"/>
                  </a:cubicBezTo>
                  <a:lnTo>
                    <a:pt x="58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8" name="Google Shape;2118;p51"/>
            <p:cNvSpPr/>
            <p:nvPr/>
          </p:nvSpPr>
          <p:spPr>
            <a:xfrm>
              <a:off x="3852475" y="2004425"/>
              <a:ext cx="33600" cy="150775"/>
            </a:xfrm>
            <a:custGeom>
              <a:avLst/>
              <a:gdLst/>
              <a:ahLst/>
              <a:cxnLst/>
              <a:rect l="l" t="t" r="r" b="b"/>
              <a:pathLst>
                <a:path w="1344" h="6031" extrusionOk="0">
                  <a:moveTo>
                    <a:pt x="1154" y="0"/>
                  </a:moveTo>
                  <a:cubicBezTo>
                    <a:pt x="1046" y="0"/>
                    <a:pt x="956" y="91"/>
                    <a:pt x="947" y="199"/>
                  </a:cubicBezTo>
                  <a:cubicBezTo>
                    <a:pt x="938" y="676"/>
                    <a:pt x="893" y="1145"/>
                    <a:pt x="829" y="1614"/>
                  </a:cubicBezTo>
                  <a:cubicBezTo>
                    <a:pt x="775" y="2083"/>
                    <a:pt x="685" y="2542"/>
                    <a:pt x="604" y="3011"/>
                  </a:cubicBezTo>
                  <a:cubicBezTo>
                    <a:pt x="442" y="3939"/>
                    <a:pt x="253" y="4868"/>
                    <a:pt x="18" y="5787"/>
                  </a:cubicBezTo>
                  <a:cubicBezTo>
                    <a:pt x="18" y="5796"/>
                    <a:pt x="9" y="5805"/>
                    <a:pt x="9" y="5814"/>
                  </a:cubicBezTo>
                  <a:cubicBezTo>
                    <a:pt x="0" y="5923"/>
                    <a:pt x="81" y="6022"/>
                    <a:pt x="189" y="6031"/>
                  </a:cubicBezTo>
                  <a:cubicBezTo>
                    <a:pt x="298" y="6031"/>
                    <a:pt x="388" y="5959"/>
                    <a:pt x="397" y="5850"/>
                  </a:cubicBezTo>
                  <a:cubicBezTo>
                    <a:pt x="478" y="4904"/>
                    <a:pt x="604" y="3967"/>
                    <a:pt x="748" y="3029"/>
                  </a:cubicBezTo>
                  <a:cubicBezTo>
                    <a:pt x="820" y="2569"/>
                    <a:pt x="893" y="2101"/>
                    <a:pt x="992" y="1641"/>
                  </a:cubicBezTo>
                  <a:cubicBezTo>
                    <a:pt x="1082" y="1172"/>
                    <a:pt x="1190" y="713"/>
                    <a:pt x="1334" y="262"/>
                  </a:cubicBezTo>
                  <a:cubicBezTo>
                    <a:pt x="1343" y="244"/>
                    <a:pt x="1343" y="226"/>
                    <a:pt x="1343" y="208"/>
                  </a:cubicBezTo>
                  <a:cubicBezTo>
                    <a:pt x="1343" y="100"/>
                    <a:pt x="1262" y="9"/>
                    <a:pt x="115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9" name="Google Shape;2119;p51"/>
            <p:cNvSpPr/>
            <p:nvPr/>
          </p:nvSpPr>
          <p:spPr>
            <a:xfrm>
              <a:off x="3928625" y="2002400"/>
              <a:ext cx="26175" cy="4300"/>
            </a:xfrm>
            <a:custGeom>
              <a:avLst/>
              <a:gdLst/>
              <a:ahLst/>
              <a:cxnLst/>
              <a:rect l="l" t="t" r="r" b="b"/>
              <a:pathLst>
                <a:path w="1047" h="172" fill="none" extrusionOk="0">
                  <a:moveTo>
                    <a:pt x="1" y="0"/>
                  </a:moveTo>
                  <a:lnTo>
                    <a:pt x="1046" y="172"/>
                  </a:lnTo>
                </a:path>
              </a:pathLst>
            </a:custGeom>
            <a:noFill/>
            <a:ln w="9700" cap="rnd" cmpd="sng">
              <a:solidFill>
                <a:srgbClr val="42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0" name="Google Shape;2120;p51"/>
            <p:cNvSpPr/>
            <p:nvPr/>
          </p:nvSpPr>
          <p:spPr>
            <a:xfrm>
              <a:off x="3897300" y="2012750"/>
              <a:ext cx="98050" cy="16475"/>
            </a:xfrm>
            <a:custGeom>
              <a:avLst/>
              <a:gdLst/>
              <a:ahLst/>
              <a:cxnLst/>
              <a:rect l="l" t="t" r="r" b="b"/>
              <a:pathLst>
                <a:path w="3922" h="659" fill="none" extrusionOk="0">
                  <a:moveTo>
                    <a:pt x="1" y="1"/>
                  </a:moveTo>
                  <a:lnTo>
                    <a:pt x="3922" y="659"/>
                  </a:lnTo>
                </a:path>
              </a:pathLst>
            </a:custGeom>
            <a:noFill/>
            <a:ln w="9700" cap="rnd" cmpd="sng">
              <a:solidFill>
                <a:srgbClr val="42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64917224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Shape 3226"/>
        <p:cNvGrpSpPr/>
        <p:nvPr/>
      </p:nvGrpSpPr>
      <p:grpSpPr>
        <a:xfrm>
          <a:off x="0" y="0"/>
          <a:ext cx="0" cy="0"/>
          <a:chOff x="0" y="0"/>
          <a:chExt cx="0" cy="0"/>
        </a:xfrm>
      </p:grpSpPr>
      <p:sp>
        <p:nvSpPr>
          <p:cNvPr id="3229" name="Google Shape;3229;p63"/>
          <p:cNvSpPr txBox="1">
            <a:spLocks noGrp="1"/>
          </p:cNvSpPr>
          <p:nvPr>
            <p:ph type="body" idx="4294967295"/>
          </p:nvPr>
        </p:nvSpPr>
        <p:spPr>
          <a:xfrm>
            <a:off x="1068100" y="2857499"/>
            <a:ext cx="7047300" cy="316449"/>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ID" sz="1000" b="1" dirty="0">
                <a:solidFill>
                  <a:schemeClr val="accent6">
                    <a:lumMod val="40000"/>
                    <a:lumOff val="60000"/>
                  </a:schemeClr>
                </a:solidFill>
                <a:latin typeface="Arial"/>
                <a:ea typeface="Arial"/>
                <a:cs typeface="Arial"/>
                <a:sym typeface="Arial"/>
              </a:rPr>
              <a:t>https://klikpajak.id/blog/tarif-bunga-sanksi-administrasi-pajak-terbaru/#A_Sanksi_Administrasi</a:t>
            </a:r>
            <a:endParaRPr sz="1000" dirty="0">
              <a:solidFill>
                <a:schemeClr val="accent6">
                  <a:lumMod val="40000"/>
                  <a:lumOff val="60000"/>
                </a:schemeClr>
              </a:solidFill>
              <a:latin typeface="Arial"/>
              <a:ea typeface="Arial"/>
              <a:cs typeface="Arial"/>
              <a:sym typeface="Arial"/>
            </a:endParaRPr>
          </a:p>
        </p:txBody>
      </p:sp>
      <p:grpSp>
        <p:nvGrpSpPr>
          <p:cNvPr id="3230" name="Google Shape;3230;p63"/>
          <p:cNvGrpSpPr/>
          <p:nvPr/>
        </p:nvGrpSpPr>
        <p:grpSpPr>
          <a:xfrm>
            <a:off x="1533400" y="3498875"/>
            <a:ext cx="6116675" cy="754200"/>
            <a:chOff x="982763" y="3498875"/>
            <a:chExt cx="6116675" cy="754200"/>
          </a:xfrm>
        </p:grpSpPr>
        <p:grpSp>
          <p:nvGrpSpPr>
            <p:cNvPr id="3231" name="Google Shape;3231;p63"/>
            <p:cNvGrpSpPr/>
            <p:nvPr/>
          </p:nvGrpSpPr>
          <p:grpSpPr>
            <a:xfrm>
              <a:off x="4184382" y="3498875"/>
              <a:ext cx="791405" cy="754200"/>
              <a:chOff x="5246182" y="3498875"/>
              <a:chExt cx="791405" cy="754200"/>
            </a:xfrm>
          </p:grpSpPr>
          <p:sp>
            <p:nvSpPr>
              <p:cNvPr id="3232" name="Google Shape;3232;p63"/>
              <p:cNvSpPr/>
              <p:nvPr/>
            </p:nvSpPr>
            <p:spPr>
              <a:xfrm>
                <a:off x="5246182" y="3498875"/>
                <a:ext cx="791400" cy="754200"/>
              </a:xfrm>
              <a:prstGeom prst="roundRect">
                <a:avLst>
                  <a:gd name="adj" fmla="val 16667"/>
                </a:avLst>
              </a:prstGeom>
              <a:solidFill>
                <a:srgbClr val="FFBBAA"/>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3" name="Google Shape;3233;p63"/>
              <p:cNvSpPr txBox="1"/>
              <p:nvPr/>
            </p:nvSpPr>
            <p:spPr>
              <a:xfrm>
                <a:off x="5246188" y="3655925"/>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200" b="1" dirty="0">
                    <a:solidFill>
                      <a:srgbClr val="FF0000"/>
                    </a:solidFill>
                    <a:latin typeface="Itim" panose="020B0604020202020204" charset="-34"/>
                    <a:cs typeface="Itim" panose="020B0604020202020204" charset="-34"/>
                  </a:rPr>
                  <a:t>K</a:t>
                </a:r>
                <a:endParaRPr sz="4200" b="1" dirty="0">
                  <a:solidFill>
                    <a:srgbClr val="FF0000"/>
                  </a:solidFill>
                  <a:latin typeface="Itim" panose="020B0604020202020204" charset="-34"/>
                  <a:cs typeface="Itim" panose="020B0604020202020204" charset="-34"/>
                </a:endParaRPr>
              </a:p>
            </p:txBody>
          </p:sp>
        </p:grpSp>
        <p:grpSp>
          <p:nvGrpSpPr>
            <p:cNvPr id="3234" name="Google Shape;3234;p63"/>
            <p:cNvGrpSpPr/>
            <p:nvPr/>
          </p:nvGrpSpPr>
          <p:grpSpPr>
            <a:xfrm>
              <a:off x="5246202" y="3498875"/>
              <a:ext cx="791411" cy="754200"/>
              <a:chOff x="6308002" y="3498875"/>
              <a:chExt cx="791411" cy="754200"/>
            </a:xfrm>
          </p:grpSpPr>
          <p:sp>
            <p:nvSpPr>
              <p:cNvPr id="3235" name="Google Shape;3235;p63"/>
              <p:cNvSpPr/>
              <p:nvPr/>
            </p:nvSpPr>
            <p:spPr>
              <a:xfrm>
                <a:off x="6308002" y="3498875"/>
                <a:ext cx="791400" cy="754200"/>
              </a:xfrm>
              <a:prstGeom prst="roundRect">
                <a:avLst>
                  <a:gd name="adj" fmla="val 16667"/>
                </a:avLst>
              </a:prstGeom>
              <a:solidFill>
                <a:srgbClr val="DD7E6B"/>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6" name="Google Shape;3236;p63"/>
              <p:cNvSpPr txBox="1"/>
              <p:nvPr/>
            </p:nvSpPr>
            <p:spPr>
              <a:xfrm>
                <a:off x="6308013" y="3655925"/>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200" b="1" dirty="0">
                    <a:solidFill>
                      <a:schemeClr val="accent6"/>
                    </a:solidFill>
                    <a:latin typeface="Itim" panose="020B0604020202020204" charset="-34"/>
                    <a:cs typeface="Itim" panose="020B0604020202020204" charset="-34"/>
                  </a:rPr>
                  <a:t>S</a:t>
                </a:r>
                <a:endParaRPr sz="4200" b="1" dirty="0">
                  <a:solidFill>
                    <a:schemeClr val="accent6"/>
                  </a:solidFill>
                  <a:latin typeface="Itim" panose="020B0604020202020204" charset="-34"/>
                  <a:cs typeface="Itim" panose="020B0604020202020204" charset="-34"/>
                </a:endParaRPr>
              </a:p>
            </p:txBody>
          </p:sp>
        </p:grpSp>
        <p:grpSp>
          <p:nvGrpSpPr>
            <p:cNvPr id="3237" name="Google Shape;3237;p63"/>
            <p:cNvGrpSpPr/>
            <p:nvPr/>
          </p:nvGrpSpPr>
          <p:grpSpPr>
            <a:xfrm>
              <a:off x="2044563" y="3498875"/>
              <a:ext cx="791400" cy="754200"/>
              <a:chOff x="2044563" y="3498875"/>
              <a:chExt cx="791400" cy="754200"/>
            </a:xfrm>
          </p:grpSpPr>
          <p:sp>
            <p:nvSpPr>
              <p:cNvPr id="3238" name="Google Shape;3238;p63"/>
              <p:cNvSpPr/>
              <p:nvPr/>
            </p:nvSpPr>
            <p:spPr>
              <a:xfrm>
                <a:off x="2044563" y="3498875"/>
                <a:ext cx="791400" cy="754200"/>
              </a:xfrm>
              <a:prstGeom prst="roundRect">
                <a:avLst>
                  <a:gd name="adj" fmla="val 16667"/>
                </a:avLst>
              </a:prstGeom>
              <a:solidFill>
                <a:srgbClr val="FDBD98"/>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9" name="Google Shape;3239;p63"/>
              <p:cNvSpPr txBox="1"/>
              <p:nvPr/>
            </p:nvSpPr>
            <p:spPr>
              <a:xfrm>
                <a:off x="2044563" y="3655925"/>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200" b="1" dirty="0">
                    <a:solidFill>
                      <a:schemeClr val="dk1"/>
                    </a:solidFill>
                    <a:latin typeface="Itim" panose="020B0604020202020204" charset="-34"/>
                    <a:cs typeface="Itim" panose="020B0604020202020204" charset="-34"/>
                  </a:rPr>
                  <a:t>A</a:t>
                </a:r>
                <a:endParaRPr sz="4200" b="1" dirty="0">
                  <a:solidFill>
                    <a:schemeClr val="dk1"/>
                  </a:solidFill>
                  <a:latin typeface="Itim" panose="020B0604020202020204" charset="-34"/>
                  <a:cs typeface="Itim" panose="020B0604020202020204" charset="-34"/>
                </a:endParaRPr>
              </a:p>
            </p:txBody>
          </p:sp>
        </p:grpSp>
        <p:grpSp>
          <p:nvGrpSpPr>
            <p:cNvPr id="3240" name="Google Shape;3240;p63"/>
            <p:cNvGrpSpPr/>
            <p:nvPr/>
          </p:nvGrpSpPr>
          <p:grpSpPr>
            <a:xfrm>
              <a:off x="982763" y="3498875"/>
              <a:ext cx="791400" cy="754200"/>
              <a:chOff x="2052655" y="3498875"/>
              <a:chExt cx="791400" cy="754200"/>
            </a:xfrm>
          </p:grpSpPr>
          <p:sp>
            <p:nvSpPr>
              <p:cNvPr id="3241" name="Google Shape;3241;p63"/>
              <p:cNvSpPr/>
              <p:nvPr/>
            </p:nvSpPr>
            <p:spPr>
              <a:xfrm>
                <a:off x="2052655" y="3498875"/>
                <a:ext cx="791400" cy="754200"/>
              </a:xfrm>
              <a:prstGeom prst="roundRect">
                <a:avLst>
                  <a:gd name="adj" fmla="val 16667"/>
                </a:avLst>
              </a:prstGeom>
              <a:solidFill>
                <a:srgbClr val="E06666"/>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2" name="Google Shape;3242;p63"/>
              <p:cNvSpPr txBox="1"/>
              <p:nvPr/>
            </p:nvSpPr>
            <p:spPr>
              <a:xfrm>
                <a:off x="2052655" y="3655925"/>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4200" b="1" dirty="0">
                    <a:solidFill>
                      <a:srgbClr val="002060"/>
                    </a:solidFill>
                    <a:latin typeface="Itim" panose="020B0604020202020204" charset="-34"/>
                    <a:cs typeface="Itim" panose="020B0604020202020204" charset="-34"/>
                  </a:rPr>
                  <a:t>S</a:t>
                </a:r>
                <a:endParaRPr sz="4200" b="1" dirty="0">
                  <a:solidFill>
                    <a:srgbClr val="002060"/>
                  </a:solidFill>
                  <a:latin typeface="Itim" panose="020B0604020202020204" charset="-34"/>
                  <a:cs typeface="Itim" panose="020B0604020202020204" charset="-34"/>
                </a:endParaRPr>
              </a:p>
            </p:txBody>
          </p:sp>
        </p:grpSp>
        <p:grpSp>
          <p:nvGrpSpPr>
            <p:cNvPr id="3243" name="Google Shape;3243;p63"/>
            <p:cNvGrpSpPr/>
            <p:nvPr/>
          </p:nvGrpSpPr>
          <p:grpSpPr>
            <a:xfrm>
              <a:off x="3114463" y="3498875"/>
              <a:ext cx="791400" cy="754200"/>
              <a:chOff x="5246155" y="3498875"/>
              <a:chExt cx="791400" cy="754200"/>
            </a:xfrm>
          </p:grpSpPr>
          <p:sp>
            <p:nvSpPr>
              <p:cNvPr id="3244" name="Google Shape;3244;p63"/>
              <p:cNvSpPr/>
              <p:nvPr/>
            </p:nvSpPr>
            <p:spPr>
              <a:xfrm>
                <a:off x="5246155" y="3498875"/>
                <a:ext cx="791400" cy="754200"/>
              </a:xfrm>
              <a:prstGeom prst="roundRect">
                <a:avLst>
                  <a:gd name="adj" fmla="val 16667"/>
                </a:avLst>
              </a:prstGeom>
              <a:solidFill>
                <a:srgbClr val="FF6C6C"/>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5" name="Google Shape;3245;p63"/>
              <p:cNvSpPr txBox="1"/>
              <p:nvPr/>
            </p:nvSpPr>
            <p:spPr>
              <a:xfrm>
                <a:off x="5246155" y="3655925"/>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200" dirty="0">
                    <a:solidFill>
                      <a:schemeClr val="lt1"/>
                    </a:solidFill>
                    <a:latin typeface="Itim" panose="020B0604020202020204" charset="-34"/>
                    <a:cs typeface="Itim" panose="020B0604020202020204" charset="-34"/>
                  </a:rPr>
                  <a:t>N</a:t>
                </a:r>
                <a:endParaRPr sz="4200" dirty="0">
                  <a:solidFill>
                    <a:schemeClr val="lt1"/>
                  </a:solidFill>
                  <a:latin typeface="Itim" panose="020B0604020202020204" charset="-34"/>
                  <a:cs typeface="Itim" panose="020B0604020202020204" charset="-34"/>
                </a:endParaRPr>
              </a:p>
            </p:txBody>
          </p:sp>
        </p:grpSp>
        <p:grpSp>
          <p:nvGrpSpPr>
            <p:cNvPr id="3246" name="Google Shape;3246;p63"/>
            <p:cNvGrpSpPr/>
            <p:nvPr/>
          </p:nvGrpSpPr>
          <p:grpSpPr>
            <a:xfrm>
              <a:off x="6308027" y="3498875"/>
              <a:ext cx="791411" cy="754200"/>
              <a:chOff x="7369827" y="3498875"/>
              <a:chExt cx="791411" cy="754200"/>
            </a:xfrm>
          </p:grpSpPr>
          <p:sp>
            <p:nvSpPr>
              <p:cNvPr id="3247" name="Google Shape;3247;p63"/>
              <p:cNvSpPr/>
              <p:nvPr/>
            </p:nvSpPr>
            <p:spPr>
              <a:xfrm>
                <a:off x="7369827" y="3498875"/>
                <a:ext cx="791400" cy="754200"/>
              </a:xfrm>
              <a:prstGeom prst="roundRect">
                <a:avLst>
                  <a:gd name="adj" fmla="val 16667"/>
                </a:avLst>
              </a:prstGeom>
              <a:solidFill>
                <a:srgbClr val="FFE59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8" name="Google Shape;3248;p63"/>
              <p:cNvSpPr txBox="1"/>
              <p:nvPr/>
            </p:nvSpPr>
            <p:spPr>
              <a:xfrm>
                <a:off x="7369838" y="3655925"/>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200" b="1" dirty="0">
                    <a:solidFill>
                      <a:srgbClr val="00B050"/>
                    </a:solidFill>
                    <a:latin typeface="Itim" panose="020B0604020202020204" charset="-34"/>
                    <a:cs typeface="Itim" panose="020B0604020202020204" charset="-34"/>
                  </a:rPr>
                  <a:t>I</a:t>
                </a:r>
                <a:endParaRPr sz="4200" b="1" dirty="0">
                  <a:solidFill>
                    <a:srgbClr val="00B050"/>
                  </a:solidFill>
                  <a:latin typeface="Itim" panose="020B0604020202020204" charset="-34"/>
                  <a:cs typeface="Itim" panose="020B0604020202020204" charset="-34"/>
                </a:endParaRPr>
              </a:p>
            </p:txBody>
          </p:sp>
        </p:grpSp>
      </p:grpSp>
      <p:pic>
        <p:nvPicPr>
          <p:cNvPr id="3" name="Picture 2">
            <a:extLst>
              <a:ext uri="{FF2B5EF4-FFF2-40B4-BE49-F238E27FC236}">
                <a16:creationId xmlns:a16="http://schemas.microsoft.com/office/drawing/2014/main" id="{5FB66BAC-A355-4C72-8A5B-4E11C4B73849}"/>
              </a:ext>
            </a:extLst>
          </p:cNvPr>
          <p:cNvPicPr>
            <a:picLocks noChangeAspect="1"/>
          </p:cNvPicPr>
          <p:nvPr/>
        </p:nvPicPr>
        <p:blipFill>
          <a:blip r:embed="rId3"/>
          <a:stretch>
            <a:fillRect/>
          </a:stretch>
        </p:blipFill>
        <p:spPr>
          <a:xfrm>
            <a:off x="3462267" y="480983"/>
            <a:ext cx="2219466" cy="2219466"/>
          </a:xfrm>
          <a:prstGeom prst="rect">
            <a:avLst/>
          </a:prstGeom>
        </p:spPr>
      </p:pic>
      <p:grpSp>
        <p:nvGrpSpPr>
          <p:cNvPr id="26" name="Google Shape;8564;p71">
            <a:extLst>
              <a:ext uri="{FF2B5EF4-FFF2-40B4-BE49-F238E27FC236}">
                <a16:creationId xmlns:a16="http://schemas.microsoft.com/office/drawing/2014/main" id="{079FA9C3-49E0-4B15-92D5-D15DF3C76215}"/>
              </a:ext>
            </a:extLst>
          </p:cNvPr>
          <p:cNvGrpSpPr/>
          <p:nvPr/>
        </p:nvGrpSpPr>
        <p:grpSpPr>
          <a:xfrm>
            <a:off x="7559187" y="2872739"/>
            <a:ext cx="181753" cy="152355"/>
            <a:chOff x="5197967" y="3714018"/>
            <a:chExt cx="386455" cy="287569"/>
          </a:xfrm>
        </p:grpSpPr>
        <p:sp>
          <p:nvSpPr>
            <p:cNvPr id="27" name="Google Shape;8565;p71">
              <a:extLst>
                <a:ext uri="{FF2B5EF4-FFF2-40B4-BE49-F238E27FC236}">
                  <a16:creationId xmlns:a16="http://schemas.microsoft.com/office/drawing/2014/main" id="{09A3DDC0-6B9C-4851-98F0-125126539D41}"/>
                </a:ext>
              </a:extLst>
            </p:cNvPr>
            <p:cNvSpPr/>
            <p:nvPr/>
          </p:nvSpPr>
          <p:spPr>
            <a:xfrm>
              <a:off x="5204595" y="3720148"/>
              <a:ext cx="373200" cy="275336"/>
            </a:xfrm>
            <a:custGeom>
              <a:avLst/>
              <a:gdLst/>
              <a:ahLst/>
              <a:cxnLst/>
              <a:rect l="l" t="t" r="r" b="b"/>
              <a:pathLst>
                <a:path w="14247" h="10511" extrusionOk="0">
                  <a:moveTo>
                    <a:pt x="12053" y="1"/>
                  </a:moveTo>
                  <a:lnTo>
                    <a:pt x="5600" y="6450"/>
                  </a:lnTo>
                  <a:cubicBezTo>
                    <a:pt x="5515" y="6537"/>
                    <a:pt x="5401" y="6581"/>
                    <a:pt x="5287" y="6581"/>
                  </a:cubicBezTo>
                  <a:cubicBezTo>
                    <a:pt x="5173" y="6581"/>
                    <a:pt x="5059" y="6537"/>
                    <a:pt x="4973" y="6450"/>
                  </a:cubicBezTo>
                  <a:lnTo>
                    <a:pt x="2194" y="3674"/>
                  </a:lnTo>
                  <a:lnTo>
                    <a:pt x="1" y="5867"/>
                  </a:lnTo>
                  <a:lnTo>
                    <a:pt x="4188" y="10055"/>
                  </a:lnTo>
                  <a:cubicBezTo>
                    <a:pt x="4480" y="10346"/>
                    <a:pt x="4874" y="10511"/>
                    <a:pt x="5288" y="10511"/>
                  </a:cubicBezTo>
                  <a:cubicBezTo>
                    <a:pt x="5700" y="10511"/>
                    <a:pt x="6094" y="10346"/>
                    <a:pt x="6385" y="10055"/>
                  </a:cubicBezTo>
                  <a:lnTo>
                    <a:pt x="14246" y="2194"/>
                  </a:lnTo>
                  <a:lnTo>
                    <a:pt x="12053" y="1"/>
                  </a:lnTo>
                  <a:close/>
                </a:path>
              </a:pathLst>
            </a:custGeom>
            <a:solidFill>
              <a:srgbClr val="A5B8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8566;p71">
              <a:extLst>
                <a:ext uri="{FF2B5EF4-FFF2-40B4-BE49-F238E27FC236}">
                  <a16:creationId xmlns:a16="http://schemas.microsoft.com/office/drawing/2014/main" id="{0EA72763-6AC2-41D7-B61D-E9D180050C2A}"/>
                </a:ext>
              </a:extLst>
            </p:cNvPr>
            <p:cNvSpPr/>
            <p:nvPr/>
          </p:nvSpPr>
          <p:spPr>
            <a:xfrm>
              <a:off x="5319591" y="3758576"/>
              <a:ext cx="258204" cy="236908"/>
            </a:xfrm>
            <a:custGeom>
              <a:avLst/>
              <a:gdLst/>
              <a:ahLst/>
              <a:cxnLst/>
              <a:rect l="l" t="t" r="r" b="b"/>
              <a:pathLst>
                <a:path w="9857" h="9044" extrusionOk="0">
                  <a:moveTo>
                    <a:pt x="9130" y="0"/>
                  </a:moveTo>
                  <a:lnTo>
                    <a:pt x="830" y="8300"/>
                  </a:lnTo>
                  <a:cubicBezTo>
                    <a:pt x="604" y="8530"/>
                    <a:pt x="316" y="8687"/>
                    <a:pt x="1" y="8756"/>
                  </a:cubicBezTo>
                  <a:cubicBezTo>
                    <a:pt x="261" y="8941"/>
                    <a:pt x="576" y="9044"/>
                    <a:pt x="898" y="9044"/>
                  </a:cubicBezTo>
                  <a:cubicBezTo>
                    <a:pt x="1310" y="9044"/>
                    <a:pt x="1704" y="8879"/>
                    <a:pt x="1995" y="8588"/>
                  </a:cubicBezTo>
                  <a:lnTo>
                    <a:pt x="9856" y="727"/>
                  </a:lnTo>
                  <a:lnTo>
                    <a:pt x="9130" y="0"/>
                  </a:ln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8567;p71">
              <a:extLst>
                <a:ext uri="{FF2B5EF4-FFF2-40B4-BE49-F238E27FC236}">
                  <a16:creationId xmlns:a16="http://schemas.microsoft.com/office/drawing/2014/main" id="{AA8C22E6-DEC5-4B38-BDE2-E1C7DBDB1E28}"/>
                </a:ext>
              </a:extLst>
            </p:cNvPr>
            <p:cNvSpPr/>
            <p:nvPr/>
          </p:nvSpPr>
          <p:spPr>
            <a:xfrm>
              <a:off x="5197967" y="3810259"/>
              <a:ext cx="323299" cy="191328"/>
            </a:xfrm>
            <a:custGeom>
              <a:avLst/>
              <a:gdLst/>
              <a:ahLst/>
              <a:cxnLst/>
              <a:rect l="l" t="t" r="r" b="b"/>
              <a:pathLst>
                <a:path w="12342" h="7304" extrusionOk="0">
                  <a:moveTo>
                    <a:pt x="2449" y="0"/>
                  </a:moveTo>
                  <a:cubicBezTo>
                    <a:pt x="2390" y="0"/>
                    <a:pt x="2331" y="23"/>
                    <a:pt x="2286" y="70"/>
                  </a:cubicBezTo>
                  <a:lnTo>
                    <a:pt x="89" y="2263"/>
                  </a:lnTo>
                  <a:cubicBezTo>
                    <a:pt x="0" y="2352"/>
                    <a:pt x="0" y="2499"/>
                    <a:pt x="89" y="2592"/>
                  </a:cubicBezTo>
                  <a:lnTo>
                    <a:pt x="4280" y="6779"/>
                  </a:lnTo>
                  <a:cubicBezTo>
                    <a:pt x="4613" y="7115"/>
                    <a:pt x="5065" y="7304"/>
                    <a:pt x="5541" y="7304"/>
                  </a:cubicBezTo>
                  <a:cubicBezTo>
                    <a:pt x="6014" y="7304"/>
                    <a:pt x="6470" y="7115"/>
                    <a:pt x="6803" y="6779"/>
                  </a:cubicBezTo>
                  <a:lnTo>
                    <a:pt x="12176" y="1410"/>
                  </a:lnTo>
                  <a:cubicBezTo>
                    <a:pt x="12341" y="1241"/>
                    <a:pt x="12186" y="1008"/>
                    <a:pt x="12007" y="1008"/>
                  </a:cubicBezTo>
                  <a:cubicBezTo>
                    <a:pt x="11953" y="1008"/>
                    <a:pt x="11897" y="1030"/>
                    <a:pt x="11847" y="1081"/>
                  </a:cubicBezTo>
                  <a:lnTo>
                    <a:pt x="6474" y="6450"/>
                  </a:lnTo>
                  <a:cubicBezTo>
                    <a:pt x="6215" y="6707"/>
                    <a:pt x="5877" y="6836"/>
                    <a:pt x="5540" y="6836"/>
                  </a:cubicBezTo>
                  <a:cubicBezTo>
                    <a:pt x="5203" y="6836"/>
                    <a:pt x="4866" y="6707"/>
                    <a:pt x="4609" y="6450"/>
                  </a:cubicBezTo>
                  <a:lnTo>
                    <a:pt x="586" y="2427"/>
                  </a:lnTo>
                  <a:lnTo>
                    <a:pt x="2451" y="563"/>
                  </a:lnTo>
                  <a:lnTo>
                    <a:pt x="3108" y="1221"/>
                  </a:lnTo>
                  <a:cubicBezTo>
                    <a:pt x="3159" y="1272"/>
                    <a:pt x="3216" y="1293"/>
                    <a:pt x="3271" y="1293"/>
                  </a:cubicBezTo>
                  <a:cubicBezTo>
                    <a:pt x="3451" y="1293"/>
                    <a:pt x="3606" y="1060"/>
                    <a:pt x="3437" y="892"/>
                  </a:cubicBezTo>
                  <a:lnTo>
                    <a:pt x="2615" y="70"/>
                  </a:lnTo>
                  <a:cubicBezTo>
                    <a:pt x="2569" y="23"/>
                    <a:pt x="2509" y="0"/>
                    <a:pt x="2449"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8568;p71">
              <a:extLst>
                <a:ext uri="{FF2B5EF4-FFF2-40B4-BE49-F238E27FC236}">
                  <a16:creationId xmlns:a16="http://schemas.microsoft.com/office/drawing/2014/main" id="{0D9FC89B-A3C8-4693-A1FB-AAA5DDD0F384}"/>
                </a:ext>
              </a:extLst>
            </p:cNvPr>
            <p:cNvSpPr/>
            <p:nvPr/>
          </p:nvSpPr>
          <p:spPr>
            <a:xfrm>
              <a:off x="5292217" y="3714018"/>
              <a:ext cx="292205" cy="184622"/>
            </a:xfrm>
            <a:custGeom>
              <a:avLst/>
              <a:gdLst/>
              <a:ahLst/>
              <a:cxnLst/>
              <a:rect l="l" t="t" r="r" b="b"/>
              <a:pathLst>
                <a:path w="11155" h="7048" extrusionOk="0">
                  <a:moveTo>
                    <a:pt x="8706" y="1"/>
                  </a:moveTo>
                  <a:cubicBezTo>
                    <a:pt x="8646" y="1"/>
                    <a:pt x="8586" y="24"/>
                    <a:pt x="8540" y="70"/>
                  </a:cubicBezTo>
                  <a:lnTo>
                    <a:pt x="2091" y="6519"/>
                  </a:lnTo>
                  <a:cubicBezTo>
                    <a:pt x="2050" y="6560"/>
                    <a:pt x="1996" y="6581"/>
                    <a:pt x="1942" y="6581"/>
                  </a:cubicBezTo>
                  <a:cubicBezTo>
                    <a:pt x="1888" y="6581"/>
                    <a:pt x="1834" y="6560"/>
                    <a:pt x="1793" y="6519"/>
                  </a:cubicBezTo>
                  <a:lnTo>
                    <a:pt x="497" y="5224"/>
                  </a:lnTo>
                  <a:cubicBezTo>
                    <a:pt x="446" y="5173"/>
                    <a:pt x="390" y="5152"/>
                    <a:pt x="335" y="5152"/>
                  </a:cubicBezTo>
                  <a:cubicBezTo>
                    <a:pt x="155" y="5152"/>
                    <a:pt x="0" y="5385"/>
                    <a:pt x="168" y="5553"/>
                  </a:cubicBezTo>
                  <a:lnTo>
                    <a:pt x="1464" y="6848"/>
                  </a:lnTo>
                  <a:cubicBezTo>
                    <a:pt x="1591" y="6975"/>
                    <a:pt x="1762" y="7047"/>
                    <a:pt x="1943" y="7047"/>
                  </a:cubicBezTo>
                  <a:cubicBezTo>
                    <a:pt x="2122" y="7047"/>
                    <a:pt x="2293" y="6975"/>
                    <a:pt x="2423" y="6848"/>
                  </a:cubicBezTo>
                  <a:lnTo>
                    <a:pt x="8708" y="564"/>
                  </a:lnTo>
                  <a:lnTo>
                    <a:pt x="10572" y="2428"/>
                  </a:lnTo>
                  <a:lnTo>
                    <a:pt x="8903" y="4097"/>
                  </a:lnTo>
                  <a:cubicBezTo>
                    <a:pt x="8735" y="4265"/>
                    <a:pt x="8890" y="4498"/>
                    <a:pt x="9070" y="4498"/>
                  </a:cubicBezTo>
                  <a:cubicBezTo>
                    <a:pt x="9124" y="4498"/>
                    <a:pt x="9181" y="4477"/>
                    <a:pt x="9232" y="4426"/>
                  </a:cubicBezTo>
                  <a:lnTo>
                    <a:pt x="11066" y="2592"/>
                  </a:lnTo>
                  <a:cubicBezTo>
                    <a:pt x="11155" y="2500"/>
                    <a:pt x="11155" y="2356"/>
                    <a:pt x="11066" y="2263"/>
                  </a:cubicBezTo>
                  <a:lnTo>
                    <a:pt x="8869" y="70"/>
                  </a:lnTo>
                  <a:cubicBezTo>
                    <a:pt x="8824" y="24"/>
                    <a:pt x="8765" y="1"/>
                    <a:pt x="8706"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D9545-BE2D-4353-B11E-2A3285C8B788}"/>
              </a:ext>
            </a:extLst>
          </p:cNvPr>
          <p:cNvSpPr>
            <a:spLocks noGrp="1"/>
          </p:cNvSpPr>
          <p:nvPr>
            <p:ph type="title"/>
          </p:nvPr>
        </p:nvSpPr>
        <p:spPr/>
        <p:txBody>
          <a:bodyPr/>
          <a:lstStyle/>
          <a:p>
            <a:endParaRPr lang="en-ID"/>
          </a:p>
        </p:txBody>
      </p:sp>
      <p:pic>
        <p:nvPicPr>
          <p:cNvPr id="4" name="Picture 3">
            <a:extLst>
              <a:ext uri="{FF2B5EF4-FFF2-40B4-BE49-F238E27FC236}">
                <a16:creationId xmlns:a16="http://schemas.microsoft.com/office/drawing/2014/main" id="{574DAAFB-4BBA-4D72-96C7-5F5312EDCD2B}"/>
              </a:ext>
            </a:extLst>
          </p:cNvPr>
          <p:cNvPicPr>
            <a:picLocks noChangeAspect="1"/>
          </p:cNvPicPr>
          <p:nvPr/>
        </p:nvPicPr>
        <p:blipFill>
          <a:blip r:embed="rId2"/>
          <a:stretch>
            <a:fillRect/>
          </a:stretch>
        </p:blipFill>
        <p:spPr>
          <a:xfrm>
            <a:off x="875560" y="-32908"/>
            <a:ext cx="7392879" cy="4636408"/>
          </a:xfrm>
          <a:prstGeom prst="rect">
            <a:avLst/>
          </a:prstGeom>
        </p:spPr>
      </p:pic>
      <p:sp>
        <p:nvSpPr>
          <p:cNvPr id="5" name="Google Shape;1321;p41">
            <a:extLst>
              <a:ext uri="{FF2B5EF4-FFF2-40B4-BE49-F238E27FC236}">
                <a16:creationId xmlns:a16="http://schemas.microsoft.com/office/drawing/2014/main" id="{F28BAA6C-C3CA-488F-AB6B-A6D7F53875B8}"/>
              </a:ext>
            </a:extLst>
          </p:cNvPr>
          <p:cNvSpPr txBox="1"/>
          <p:nvPr/>
        </p:nvSpPr>
        <p:spPr>
          <a:xfrm>
            <a:off x="7097217" y="4719554"/>
            <a:ext cx="2046783" cy="340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b="1" dirty="0">
                <a:solidFill>
                  <a:schemeClr val="dk1"/>
                </a:solidFill>
                <a:latin typeface="Itim"/>
                <a:ea typeface="Itim"/>
                <a:cs typeface="Itim"/>
                <a:sym typeface="Itim"/>
              </a:rPr>
              <a:t>Continue…</a:t>
            </a:r>
            <a:r>
              <a:rPr lang="en" sz="900" b="1" dirty="0">
                <a:solidFill>
                  <a:schemeClr val="bg2"/>
                </a:solidFill>
                <a:latin typeface="Itim"/>
                <a:ea typeface="Itim"/>
                <a:cs typeface="Itim"/>
                <a:sym typeface="Itim"/>
              </a:rPr>
              <a:t>(SCAN BARCODE)</a:t>
            </a:r>
            <a:endParaRPr sz="900" b="1" dirty="0">
              <a:solidFill>
                <a:schemeClr val="bg2"/>
              </a:solidFill>
              <a:latin typeface="Itim"/>
              <a:ea typeface="Itim"/>
              <a:cs typeface="Itim"/>
              <a:sym typeface="Itim"/>
            </a:endParaRPr>
          </a:p>
        </p:txBody>
      </p:sp>
      <p:grpSp>
        <p:nvGrpSpPr>
          <p:cNvPr id="6" name="Google Shape;2660;p59">
            <a:extLst>
              <a:ext uri="{FF2B5EF4-FFF2-40B4-BE49-F238E27FC236}">
                <a16:creationId xmlns:a16="http://schemas.microsoft.com/office/drawing/2014/main" id="{DBB0A722-3A0C-4C5D-81C1-45C1657408B3}"/>
              </a:ext>
            </a:extLst>
          </p:cNvPr>
          <p:cNvGrpSpPr/>
          <p:nvPr/>
        </p:nvGrpSpPr>
        <p:grpSpPr>
          <a:xfrm rot="10800000">
            <a:off x="6461038" y="4799202"/>
            <a:ext cx="636179" cy="256306"/>
            <a:chOff x="-516100" y="1709250"/>
            <a:chExt cx="649725" cy="287875"/>
          </a:xfrm>
        </p:grpSpPr>
        <p:sp>
          <p:nvSpPr>
            <p:cNvPr id="7" name="Google Shape;2661;p59">
              <a:extLst>
                <a:ext uri="{FF2B5EF4-FFF2-40B4-BE49-F238E27FC236}">
                  <a16:creationId xmlns:a16="http://schemas.microsoft.com/office/drawing/2014/main" id="{867F475B-D1D7-4F1C-8038-E071F38B8FF8}"/>
                </a:ext>
              </a:extLst>
            </p:cNvPr>
            <p:cNvSpPr/>
            <p:nvPr/>
          </p:nvSpPr>
          <p:spPr>
            <a:xfrm>
              <a:off x="-516100" y="1816650"/>
              <a:ext cx="649725" cy="57275"/>
            </a:xfrm>
            <a:custGeom>
              <a:avLst/>
              <a:gdLst/>
              <a:ahLst/>
              <a:cxnLst/>
              <a:rect l="l" t="t" r="r" b="b"/>
              <a:pathLst>
                <a:path w="25989" h="2291" extrusionOk="0">
                  <a:moveTo>
                    <a:pt x="25062" y="101"/>
                  </a:moveTo>
                  <a:cubicBezTo>
                    <a:pt x="25080" y="137"/>
                    <a:pt x="25093" y="176"/>
                    <a:pt x="25108" y="215"/>
                  </a:cubicBezTo>
                  <a:cubicBezTo>
                    <a:pt x="25182" y="468"/>
                    <a:pt x="25133" y="728"/>
                    <a:pt x="24997" y="985"/>
                  </a:cubicBezTo>
                  <a:cubicBezTo>
                    <a:pt x="24943" y="1146"/>
                    <a:pt x="24837" y="1296"/>
                    <a:pt x="24698" y="1413"/>
                  </a:cubicBezTo>
                  <a:cubicBezTo>
                    <a:pt x="24605" y="1524"/>
                    <a:pt x="24502" y="1631"/>
                    <a:pt x="24387" y="1738"/>
                  </a:cubicBezTo>
                  <a:cubicBezTo>
                    <a:pt x="25246" y="1659"/>
                    <a:pt x="25988" y="279"/>
                    <a:pt x="25062" y="101"/>
                  </a:cubicBezTo>
                  <a:close/>
                  <a:moveTo>
                    <a:pt x="18622" y="1"/>
                  </a:moveTo>
                  <a:cubicBezTo>
                    <a:pt x="12995" y="9"/>
                    <a:pt x="7375" y="215"/>
                    <a:pt x="1763" y="629"/>
                  </a:cubicBezTo>
                  <a:cubicBezTo>
                    <a:pt x="864" y="693"/>
                    <a:pt x="1" y="2290"/>
                    <a:pt x="1085" y="2290"/>
                  </a:cubicBezTo>
                  <a:cubicBezTo>
                    <a:pt x="1113" y="2290"/>
                    <a:pt x="1142" y="2287"/>
                    <a:pt x="1174" y="2287"/>
                  </a:cubicBezTo>
                  <a:cubicBezTo>
                    <a:pt x="1263" y="2280"/>
                    <a:pt x="1349" y="2273"/>
                    <a:pt x="1434" y="2265"/>
                  </a:cubicBezTo>
                  <a:cubicBezTo>
                    <a:pt x="932" y="1987"/>
                    <a:pt x="661" y="1549"/>
                    <a:pt x="1481" y="1446"/>
                  </a:cubicBezTo>
                  <a:cubicBezTo>
                    <a:pt x="5332" y="960"/>
                    <a:pt x="9194" y="718"/>
                    <a:pt x="13059" y="718"/>
                  </a:cubicBezTo>
                  <a:cubicBezTo>
                    <a:pt x="15188" y="718"/>
                    <a:pt x="17320" y="789"/>
                    <a:pt x="19449" y="935"/>
                  </a:cubicBezTo>
                  <a:cubicBezTo>
                    <a:pt x="19460" y="900"/>
                    <a:pt x="19466" y="864"/>
                    <a:pt x="19478" y="825"/>
                  </a:cubicBezTo>
                  <a:cubicBezTo>
                    <a:pt x="19182" y="561"/>
                    <a:pt x="18897" y="287"/>
                    <a:pt x="18622" y="1"/>
                  </a:cubicBezTo>
                  <a:close/>
                </a:path>
              </a:pathLst>
            </a:custGeom>
            <a:solidFill>
              <a:srgbClr val="9EB2C1"/>
            </a:solidFill>
            <a:ln w="9525" cap="flat" cmpd="sng">
              <a:solidFill>
                <a:srgbClr val="9EB2C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662;p59">
              <a:extLst>
                <a:ext uri="{FF2B5EF4-FFF2-40B4-BE49-F238E27FC236}">
                  <a16:creationId xmlns:a16="http://schemas.microsoft.com/office/drawing/2014/main" id="{C79A56CB-46A3-4F66-9B0B-25A065A957DE}"/>
                </a:ext>
              </a:extLst>
            </p:cNvPr>
            <p:cNvSpPr/>
            <p:nvPr/>
          </p:nvSpPr>
          <p:spPr>
            <a:xfrm>
              <a:off x="-139975" y="1709250"/>
              <a:ext cx="250425" cy="287875"/>
            </a:xfrm>
            <a:custGeom>
              <a:avLst/>
              <a:gdLst/>
              <a:ahLst/>
              <a:cxnLst/>
              <a:rect l="l" t="t" r="r" b="b"/>
              <a:pathLst>
                <a:path w="10017" h="11515" extrusionOk="0">
                  <a:moveTo>
                    <a:pt x="2290" y="1"/>
                  </a:moveTo>
                  <a:cubicBezTo>
                    <a:pt x="1644" y="1"/>
                    <a:pt x="899" y="617"/>
                    <a:pt x="1273" y="1252"/>
                  </a:cubicBezTo>
                  <a:cubicBezTo>
                    <a:pt x="1926" y="2368"/>
                    <a:pt x="2696" y="3385"/>
                    <a:pt x="3577" y="4297"/>
                  </a:cubicBezTo>
                  <a:lnTo>
                    <a:pt x="3758" y="4297"/>
                  </a:lnTo>
                  <a:cubicBezTo>
                    <a:pt x="3990" y="4297"/>
                    <a:pt x="4222" y="4297"/>
                    <a:pt x="4454" y="4301"/>
                  </a:cubicBezTo>
                  <a:cubicBezTo>
                    <a:pt x="4275" y="3260"/>
                    <a:pt x="3348" y="2401"/>
                    <a:pt x="2507" y="1708"/>
                  </a:cubicBezTo>
                  <a:cubicBezTo>
                    <a:pt x="2468" y="1677"/>
                    <a:pt x="2428" y="1644"/>
                    <a:pt x="2389" y="1609"/>
                  </a:cubicBezTo>
                  <a:cubicBezTo>
                    <a:pt x="1790" y="1117"/>
                    <a:pt x="2154" y="895"/>
                    <a:pt x="2671" y="895"/>
                  </a:cubicBezTo>
                  <a:cubicBezTo>
                    <a:pt x="3021" y="895"/>
                    <a:pt x="3441" y="999"/>
                    <a:pt x="3680" y="1191"/>
                  </a:cubicBezTo>
                  <a:cubicBezTo>
                    <a:pt x="3727" y="1231"/>
                    <a:pt x="3776" y="1270"/>
                    <a:pt x="3826" y="1313"/>
                  </a:cubicBezTo>
                  <a:cubicBezTo>
                    <a:pt x="5007" y="2279"/>
                    <a:pt x="6184" y="3245"/>
                    <a:pt x="7364" y="4216"/>
                  </a:cubicBezTo>
                  <a:cubicBezTo>
                    <a:pt x="7517" y="4226"/>
                    <a:pt x="7688" y="4269"/>
                    <a:pt x="7852" y="4333"/>
                  </a:cubicBezTo>
                  <a:cubicBezTo>
                    <a:pt x="8511" y="4347"/>
                    <a:pt x="9174" y="4361"/>
                    <a:pt x="9834" y="4379"/>
                  </a:cubicBezTo>
                  <a:cubicBezTo>
                    <a:pt x="9902" y="4379"/>
                    <a:pt x="9963" y="4387"/>
                    <a:pt x="10017" y="4397"/>
                  </a:cubicBezTo>
                  <a:cubicBezTo>
                    <a:pt x="9863" y="4076"/>
                    <a:pt x="9542" y="3948"/>
                    <a:pt x="9204" y="3948"/>
                  </a:cubicBezTo>
                  <a:cubicBezTo>
                    <a:pt x="9093" y="3948"/>
                    <a:pt x="8979" y="3962"/>
                    <a:pt x="8868" y="3987"/>
                  </a:cubicBezTo>
                  <a:cubicBezTo>
                    <a:pt x="6818" y="2697"/>
                    <a:pt x="4771" y="1405"/>
                    <a:pt x="2721" y="115"/>
                  </a:cubicBezTo>
                  <a:cubicBezTo>
                    <a:pt x="2593" y="36"/>
                    <a:pt x="2443" y="1"/>
                    <a:pt x="2290" y="1"/>
                  </a:cubicBezTo>
                  <a:close/>
                  <a:moveTo>
                    <a:pt x="7681" y="6002"/>
                  </a:moveTo>
                  <a:cubicBezTo>
                    <a:pt x="6511" y="6875"/>
                    <a:pt x="5388" y="7802"/>
                    <a:pt x="4311" y="8783"/>
                  </a:cubicBezTo>
                  <a:cubicBezTo>
                    <a:pt x="3776" y="9318"/>
                    <a:pt x="3231" y="9803"/>
                    <a:pt x="2810" y="10216"/>
                  </a:cubicBezTo>
                  <a:cubicBezTo>
                    <a:pt x="2718" y="10305"/>
                    <a:pt x="2578" y="10348"/>
                    <a:pt x="2418" y="10348"/>
                  </a:cubicBezTo>
                  <a:cubicBezTo>
                    <a:pt x="1983" y="10348"/>
                    <a:pt x="1395" y="10052"/>
                    <a:pt x="1156" y="9721"/>
                  </a:cubicBezTo>
                  <a:cubicBezTo>
                    <a:pt x="959" y="9942"/>
                    <a:pt x="766" y="10170"/>
                    <a:pt x="574" y="10394"/>
                  </a:cubicBezTo>
                  <a:cubicBezTo>
                    <a:pt x="1" y="11079"/>
                    <a:pt x="695" y="11515"/>
                    <a:pt x="1370" y="11515"/>
                  </a:cubicBezTo>
                  <a:cubicBezTo>
                    <a:pt x="1619" y="11515"/>
                    <a:pt x="1862" y="11457"/>
                    <a:pt x="2043" y="11329"/>
                  </a:cubicBezTo>
                  <a:cubicBezTo>
                    <a:pt x="3798" y="10074"/>
                    <a:pt x="5577" y="8844"/>
                    <a:pt x="7299" y="7546"/>
                  </a:cubicBezTo>
                  <a:cubicBezTo>
                    <a:pt x="7716" y="7232"/>
                    <a:pt x="8665" y="6672"/>
                    <a:pt x="9342" y="6034"/>
                  </a:cubicBezTo>
                  <a:cubicBezTo>
                    <a:pt x="9317" y="6034"/>
                    <a:pt x="9293" y="6038"/>
                    <a:pt x="9268" y="6038"/>
                  </a:cubicBezTo>
                  <a:lnTo>
                    <a:pt x="9250" y="6038"/>
                  </a:lnTo>
                  <a:cubicBezTo>
                    <a:pt x="8725" y="6023"/>
                    <a:pt x="8205" y="6013"/>
                    <a:pt x="7681" y="6002"/>
                  </a:cubicBezTo>
                  <a:close/>
                </a:path>
              </a:pathLst>
            </a:custGeom>
            <a:solidFill>
              <a:srgbClr val="9EB2C1"/>
            </a:solidFill>
            <a:ln w="9525" cap="flat" cmpd="sng">
              <a:solidFill>
                <a:srgbClr val="9EB2C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663;p59">
              <a:extLst>
                <a:ext uri="{FF2B5EF4-FFF2-40B4-BE49-F238E27FC236}">
                  <a16:creationId xmlns:a16="http://schemas.microsoft.com/office/drawing/2014/main" id="{B1D111DA-0B02-4A8A-BA6C-398A7590851A}"/>
                </a:ext>
              </a:extLst>
            </p:cNvPr>
            <p:cNvSpPr/>
            <p:nvPr/>
          </p:nvSpPr>
          <p:spPr>
            <a:xfrm>
              <a:off x="-50575" y="1816650"/>
              <a:ext cx="164050" cy="43550"/>
            </a:xfrm>
            <a:custGeom>
              <a:avLst/>
              <a:gdLst/>
              <a:ahLst/>
              <a:cxnLst/>
              <a:rect l="l" t="t" r="r" b="b"/>
              <a:pathLst>
                <a:path w="6562" h="1742" extrusionOk="0">
                  <a:moveTo>
                    <a:pt x="1" y="1"/>
                  </a:moveTo>
                  <a:cubicBezTo>
                    <a:pt x="276" y="287"/>
                    <a:pt x="561" y="561"/>
                    <a:pt x="857" y="825"/>
                  </a:cubicBezTo>
                  <a:cubicBezTo>
                    <a:pt x="917" y="540"/>
                    <a:pt x="921" y="265"/>
                    <a:pt x="878" y="5"/>
                  </a:cubicBezTo>
                  <a:cubicBezTo>
                    <a:pt x="646" y="1"/>
                    <a:pt x="414" y="1"/>
                    <a:pt x="182" y="1"/>
                  </a:cubicBezTo>
                  <a:close/>
                  <a:moveTo>
                    <a:pt x="4276" y="37"/>
                  </a:moveTo>
                  <a:lnTo>
                    <a:pt x="4276" y="37"/>
                  </a:lnTo>
                  <a:cubicBezTo>
                    <a:pt x="4861" y="272"/>
                    <a:pt x="5389" y="775"/>
                    <a:pt x="5004" y="1046"/>
                  </a:cubicBezTo>
                  <a:cubicBezTo>
                    <a:pt x="4700" y="1263"/>
                    <a:pt x="4400" y="1481"/>
                    <a:pt x="4105" y="1706"/>
                  </a:cubicBezTo>
                  <a:cubicBezTo>
                    <a:pt x="4629" y="1717"/>
                    <a:pt x="5149" y="1727"/>
                    <a:pt x="5674" y="1742"/>
                  </a:cubicBezTo>
                  <a:lnTo>
                    <a:pt x="5692" y="1742"/>
                  </a:lnTo>
                  <a:cubicBezTo>
                    <a:pt x="5717" y="1742"/>
                    <a:pt x="5741" y="1738"/>
                    <a:pt x="5766" y="1738"/>
                  </a:cubicBezTo>
                  <a:cubicBezTo>
                    <a:pt x="5881" y="1631"/>
                    <a:pt x="5984" y="1524"/>
                    <a:pt x="6077" y="1413"/>
                  </a:cubicBezTo>
                  <a:cubicBezTo>
                    <a:pt x="6216" y="1296"/>
                    <a:pt x="6322" y="1146"/>
                    <a:pt x="6376" y="985"/>
                  </a:cubicBezTo>
                  <a:cubicBezTo>
                    <a:pt x="6512" y="728"/>
                    <a:pt x="6561" y="468"/>
                    <a:pt x="6487" y="215"/>
                  </a:cubicBezTo>
                  <a:cubicBezTo>
                    <a:pt x="6472" y="176"/>
                    <a:pt x="6459" y="137"/>
                    <a:pt x="6441" y="101"/>
                  </a:cubicBezTo>
                  <a:cubicBezTo>
                    <a:pt x="6387" y="91"/>
                    <a:pt x="6326" y="83"/>
                    <a:pt x="6258" y="83"/>
                  </a:cubicBezTo>
                  <a:cubicBezTo>
                    <a:pt x="5598" y="65"/>
                    <a:pt x="4935" y="51"/>
                    <a:pt x="4276" y="37"/>
                  </a:cubicBezTo>
                  <a:close/>
                </a:path>
              </a:pathLst>
            </a:custGeom>
            <a:solidFill>
              <a:srgbClr val="9EB2C1"/>
            </a:solidFill>
            <a:ln w="9525" cap="flat" cmpd="sng">
              <a:solidFill>
                <a:srgbClr val="9EB2C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664;p59">
              <a:extLst>
                <a:ext uri="{FF2B5EF4-FFF2-40B4-BE49-F238E27FC236}">
                  <a16:creationId xmlns:a16="http://schemas.microsoft.com/office/drawing/2014/main" id="{D8E454A8-5B8F-4402-9D22-B2531D2683B2}"/>
                </a:ext>
              </a:extLst>
            </p:cNvPr>
            <p:cNvSpPr/>
            <p:nvPr/>
          </p:nvSpPr>
          <p:spPr>
            <a:xfrm>
              <a:off x="-115125" y="1866325"/>
              <a:ext cx="83850" cy="85950"/>
            </a:xfrm>
            <a:custGeom>
              <a:avLst/>
              <a:gdLst/>
              <a:ahLst/>
              <a:cxnLst/>
              <a:rect l="l" t="t" r="r" b="b"/>
              <a:pathLst>
                <a:path w="3354" h="3438" extrusionOk="0">
                  <a:moveTo>
                    <a:pt x="2893" y="0"/>
                  </a:moveTo>
                  <a:cubicBezTo>
                    <a:pt x="2515" y="568"/>
                    <a:pt x="2015" y="1109"/>
                    <a:pt x="1502" y="1616"/>
                  </a:cubicBezTo>
                  <a:cubicBezTo>
                    <a:pt x="1049" y="2033"/>
                    <a:pt x="603" y="2461"/>
                    <a:pt x="165" y="2896"/>
                  </a:cubicBezTo>
                  <a:cubicBezTo>
                    <a:pt x="1" y="3060"/>
                    <a:pt x="29" y="3252"/>
                    <a:pt x="162" y="3438"/>
                  </a:cubicBezTo>
                  <a:cubicBezTo>
                    <a:pt x="1181" y="2261"/>
                    <a:pt x="2247" y="1127"/>
                    <a:pt x="3353" y="33"/>
                  </a:cubicBezTo>
                  <a:cubicBezTo>
                    <a:pt x="3200" y="22"/>
                    <a:pt x="3046" y="11"/>
                    <a:pt x="2893" y="0"/>
                  </a:cubicBezTo>
                  <a:close/>
                </a:path>
              </a:pathLst>
            </a:custGeom>
            <a:solidFill>
              <a:srgbClr val="9EB2C1"/>
            </a:solidFill>
            <a:ln w="9525" cap="flat" cmpd="sng">
              <a:solidFill>
                <a:srgbClr val="9EB2C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665;p59">
              <a:extLst>
                <a:ext uri="{FF2B5EF4-FFF2-40B4-BE49-F238E27FC236}">
                  <a16:creationId xmlns:a16="http://schemas.microsoft.com/office/drawing/2014/main" id="{C827081E-F1F1-44AF-9224-E6CE7423E7A4}"/>
                </a:ext>
              </a:extLst>
            </p:cNvPr>
            <p:cNvSpPr/>
            <p:nvPr/>
          </p:nvSpPr>
          <p:spPr>
            <a:xfrm>
              <a:off x="-29900" y="1837275"/>
              <a:ext cx="77575" cy="5800"/>
            </a:xfrm>
            <a:custGeom>
              <a:avLst/>
              <a:gdLst/>
              <a:ahLst/>
              <a:cxnLst/>
              <a:rect l="l" t="t" r="r" b="b"/>
              <a:pathLst>
                <a:path w="3103" h="232" extrusionOk="0">
                  <a:moveTo>
                    <a:pt x="30" y="0"/>
                  </a:moveTo>
                  <a:cubicBezTo>
                    <a:pt x="18" y="39"/>
                    <a:pt x="12" y="75"/>
                    <a:pt x="1" y="110"/>
                  </a:cubicBezTo>
                  <a:cubicBezTo>
                    <a:pt x="54" y="114"/>
                    <a:pt x="112" y="117"/>
                    <a:pt x="165" y="125"/>
                  </a:cubicBezTo>
                  <a:cubicBezTo>
                    <a:pt x="119" y="82"/>
                    <a:pt x="72" y="43"/>
                    <a:pt x="30" y="0"/>
                  </a:cubicBezTo>
                  <a:close/>
                  <a:moveTo>
                    <a:pt x="2921" y="15"/>
                  </a:moveTo>
                  <a:lnTo>
                    <a:pt x="2921" y="15"/>
                  </a:lnTo>
                  <a:cubicBezTo>
                    <a:pt x="2957" y="86"/>
                    <a:pt x="2974" y="157"/>
                    <a:pt x="2982" y="232"/>
                  </a:cubicBezTo>
                  <a:cubicBezTo>
                    <a:pt x="3021" y="199"/>
                    <a:pt x="3060" y="164"/>
                    <a:pt x="3103" y="128"/>
                  </a:cubicBezTo>
                  <a:cubicBezTo>
                    <a:pt x="3043" y="92"/>
                    <a:pt x="2982" y="53"/>
                    <a:pt x="2921" y="15"/>
                  </a:cubicBezTo>
                  <a:close/>
                </a:path>
              </a:pathLst>
            </a:custGeom>
            <a:solidFill>
              <a:srgbClr val="9EB2C1"/>
            </a:solidFill>
            <a:ln w="9525" cap="flat" cmpd="sng">
              <a:solidFill>
                <a:srgbClr val="9EB2C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666;p59">
              <a:extLst>
                <a:ext uri="{FF2B5EF4-FFF2-40B4-BE49-F238E27FC236}">
                  <a16:creationId xmlns:a16="http://schemas.microsoft.com/office/drawing/2014/main" id="{DD41DD4E-F7D0-4C6E-8BFC-73BE0FAF8317}"/>
                </a:ext>
              </a:extLst>
            </p:cNvPr>
            <p:cNvSpPr/>
            <p:nvPr/>
          </p:nvSpPr>
          <p:spPr>
            <a:xfrm>
              <a:off x="-111100" y="1731625"/>
              <a:ext cx="167450" cy="236350"/>
            </a:xfrm>
            <a:custGeom>
              <a:avLst/>
              <a:gdLst/>
              <a:ahLst/>
              <a:cxnLst/>
              <a:rect l="l" t="t" r="r" b="b"/>
              <a:pathLst>
                <a:path w="6698" h="9454" extrusionOk="0">
                  <a:moveTo>
                    <a:pt x="1516" y="0"/>
                  </a:moveTo>
                  <a:cubicBezTo>
                    <a:pt x="999" y="0"/>
                    <a:pt x="635" y="222"/>
                    <a:pt x="1234" y="714"/>
                  </a:cubicBezTo>
                  <a:cubicBezTo>
                    <a:pt x="1273" y="749"/>
                    <a:pt x="1313" y="782"/>
                    <a:pt x="1352" y="813"/>
                  </a:cubicBezTo>
                  <a:cubicBezTo>
                    <a:pt x="2193" y="1506"/>
                    <a:pt x="3120" y="2365"/>
                    <a:pt x="3299" y="3406"/>
                  </a:cubicBezTo>
                  <a:cubicBezTo>
                    <a:pt x="4429" y="3410"/>
                    <a:pt x="5563" y="3420"/>
                    <a:pt x="6697" y="3438"/>
                  </a:cubicBezTo>
                  <a:cubicBezTo>
                    <a:pt x="6533" y="3374"/>
                    <a:pt x="6362" y="3331"/>
                    <a:pt x="6209" y="3321"/>
                  </a:cubicBezTo>
                  <a:cubicBezTo>
                    <a:pt x="5029" y="2350"/>
                    <a:pt x="3852" y="1384"/>
                    <a:pt x="2671" y="418"/>
                  </a:cubicBezTo>
                  <a:cubicBezTo>
                    <a:pt x="2621" y="375"/>
                    <a:pt x="2572" y="336"/>
                    <a:pt x="2525" y="296"/>
                  </a:cubicBezTo>
                  <a:cubicBezTo>
                    <a:pt x="2286" y="104"/>
                    <a:pt x="1866" y="0"/>
                    <a:pt x="1516" y="0"/>
                  </a:cubicBezTo>
                  <a:close/>
                  <a:moveTo>
                    <a:pt x="4425" y="5075"/>
                  </a:moveTo>
                  <a:cubicBezTo>
                    <a:pt x="4333" y="5278"/>
                    <a:pt x="4055" y="5446"/>
                    <a:pt x="3620" y="5446"/>
                  </a:cubicBezTo>
                  <a:cubicBezTo>
                    <a:pt x="3577" y="5446"/>
                    <a:pt x="3531" y="5442"/>
                    <a:pt x="3484" y="5439"/>
                  </a:cubicBezTo>
                  <a:cubicBezTo>
                    <a:pt x="3388" y="5431"/>
                    <a:pt x="3291" y="5428"/>
                    <a:pt x="3192" y="5421"/>
                  </a:cubicBezTo>
                  <a:cubicBezTo>
                    <a:pt x="2086" y="6515"/>
                    <a:pt x="1020" y="7649"/>
                    <a:pt x="1" y="8826"/>
                  </a:cubicBezTo>
                  <a:cubicBezTo>
                    <a:pt x="240" y="9157"/>
                    <a:pt x="828" y="9453"/>
                    <a:pt x="1263" y="9453"/>
                  </a:cubicBezTo>
                  <a:cubicBezTo>
                    <a:pt x="1423" y="9453"/>
                    <a:pt x="1563" y="9410"/>
                    <a:pt x="1655" y="9321"/>
                  </a:cubicBezTo>
                  <a:cubicBezTo>
                    <a:pt x="2076" y="8908"/>
                    <a:pt x="2621" y="8423"/>
                    <a:pt x="3156" y="7888"/>
                  </a:cubicBezTo>
                  <a:cubicBezTo>
                    <a:pt x="4233" y="6907"/>
                    <a:pt x="5356" y="5980"/>
                    <a:pt x="6526" y="5107"/>
                  </a:cubicBezTo>
                  <a:cubicBezTo>
                    <a:pt x="5827" y="5092"/>
                    <a:pt x="5124" y="5082"/>
                    <a:pt x="4425" y="5075"/>
                  </a:cubicBezTo>
                  <a:close/>
                </a:path>
              </a:pathLst>
            </a:custGeom>
            <a:solidFill>
              <a:srgbClr val="9EB2C1"/>
            </a:solidFill>
            <a:ln w="9525" cap="flat" cmpd="sng">
              <a:solidFill>
                <a:srgbClr val="9EB2C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 name="Google Shape;2667;p59">
              <a:extLst>
                <a:ext uri="{FF2B5EF4-FFF2-40B4-BE49-F238E27FC236}">
                  <a16:creationId xmlns:a16="http://schemas.microsoft.com/office/drawing/2014/main" id="{0FDCD0C3-459D-4E41-9B2A-779D3A701C96}"/>
                </a:ext>
              </a:extLst>
            </p:cNvPr>
            <p:cNvSpPr/>
            <p:nvPr/>
          </p:nvSpPr>
          <p:spPr>
            <a:xfrm>
              <a:off x="-29175" y="1816775"/>
              <a:ext cx="113325" cy="42525"/>
            </a:xfrm>
            <a:custGeom>
              <a:avLst/>
              <a:gdLst/>
              <a:ahLst/>
              <a:cxnLst/>
              <a:rect l="l" t="t" r="r" b="b"/>
              <a:pathLst>
                <a:path w="4533" h="1701" extrusionOk="0">
                  <a:moveTo>
                    <a:pt x="2892" y="835"/>
                  </a:moveTo>
                  <a:lnTo>
                    <a:pt x="2892" y="835"/>
                  </a:lnTo>
                  <a:cubicBezTo>
                    <a:pt x="2953" y="873"/>
                    <a:pt x="3014" y="912"/>
                    <a:pt x="3074" y="948"/>
                  </a:cubicBezTo>
                  <a:cubicBezTo>
                    <a:pt x="3031" y="984"/>
                    <a:pt x="2992" y="1019"/>
                    <a:pt x="2953" y="1052"/>
                  </a:cubicBezTo>
                  <a:cubicBezTo>
                    <a:pt x="2945" y="977"/>
                    <a:pt x="2928" y="906"/>
                    <a:pt x="2892" y="835"/>
                  </a:cubicBezTo>
                  <a:close/>
                  <a:moveTo>
                    <a:pt x="22" y="0"/>
                  </a:moveTo>
                  <a:lnTo>
                    <a:pt x="22" y="0"/>
                  </a:lnTo>
                  <a:cubicBezTo>
                    <a:pt x="65" y="260"/>
                    <a:pt x="61" y="535"/>
                    <a:pt x="1" y="820"/>
                  </a:cubicBezTo>
                  <a:cubicBezTo>
                    <a:pt x="43" y="863"/>
                    <a:pt x="90" y="902"/>
                    <a:pt x="136" y="945"/>
                  </a:cubicBezTo>
                  <a:cubicBezTo>
                    <a:pt x="207" y="948"/>
                    <a:pt x="275" y="952"/>
                    <a:pt x="343" y="959"/>
                  </a:cubicBezTo>
                  <a:cubicBezTo>
                    <a:pt x="1038" y="1009"/>
                    <a:pt x="1284" y="1376"/>
                    <a:pt x="1148" y="1669"/>
                  </a:cubicBezTo>
                  <a:cubicBezTo>
                    <a:pt x="1847" y="1676"/>
                    <a:pt x="2550" y="1686"/>
                    <a:pt x="3249" y="1701"/>
                  </a:cubicBezTo>
                  <a:cubicBezTo>
                    <a:pt x="3544" y="1476"/>
                    <a:pt x="3844" y="1258"/>
                    <a:pt x="4148" y="1041"/>
                  </a:cubicBezTo>
                  <a:cubicBezTo>
                    <a:pt x="4533" y="770"/>
                    <a:pt x="4005" y="267"/>
                    <a:pt x="3420" y="32"/>
                  </a:cubicBezTo>
                  <a:cubicBezTo>
                    <a:pt x="2286" y="14"/>
                    <a:pt x="1152" y="4"/>
                    <a:pt x="22" y="0"/>
                  </a:cubicBezTo>
                  <a:close/>
                </a:path>
              </a:pathLst>
            </a:custGeom>
            <a:solidFill>
              <a:srgbClr val="9EB2C1"/>
            </a:solidFill>
            <a:ln w="9525" cap="flat" cmpd="sng">
              <a:solidFill>
                <a:srgbClr val="9EB2C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668;p59">
              <a:extLst>
                <a:ext uri="{FF2B5EF4-FFF2-40B4-BE49-F238E27FC236}">
                  <a16:creationId xmlns:a16="http://schemas.microsoft.com/office/drawing/2014/main" id="{C4875923-72B1-4104-ABDD-DA87ACE055A6}"/>
                </a:ext>
              </a:extLst>
            </p:cNvPr>
            <p:cNvSpPr/>
            <p:nvPr/>
          </p:nvSpPr>
          <p:spPr>
            <a:xfrm>
              <a:off x="-480250" y="1858125"/>
              <a:ext cx="442450" cy="21250"/>
            </a:xfrm>
            <a:custGeom>
              <a:avLst/>
              <a:gdLst/>
              <a:ahLst/>
              <a:cxnLst/>
              <a:rect l="l" t="t" r="r" b="b"/>
              <a:pathLst>
                <a:path w="17698" h="850" extrusionOk="0">
                  <a:moveTo>
                    <a:pt x="16785" y="0"/>
                  </a:moveTo>
                  <a:cubicBezTo>
                    <a:pt x="11186" y="0"/>
                    <a:pt x="5589" y="203"/>
                    <a:pt x="0" y="606"/>
                  </a:cubicBezTo>
                  <a:cubicBezTo>
                    <a:pt x="254" y="746"/>
                    <a:pt x="561" y="849"/>
                    <a:pt x="821" y="849"/>
                  </a:cubicBezTo>
                  <a:cubicBezTo>
                    <a:pt x="860" y="849"/>
                    <a:pt x="895" y="845"/>
                    <a:pt x="931" y="842"/>
                  </a:cubicBezTo>
                  <a:cubicBezTo>
                    <a:pt x="4579" y="382"/>
                    <a:pt x="8245" y="150"/>
                    <a:pt x="11914" y="150"/>
                  </a:cubicBezTo>
                  <a:cubicBezTo>
                    <a:pt x="13775" y="150"/>
                    <a:pt x="15636" y="211"/>
                    <a:pt x="17498" y="328"/>
                  </a:cubicBezTo>
                  <a:cubicBezTo>
                    <a:pt x="17570" y="221"/>
                    <a:pt x="17637" y="114"/>
                    <a:pt x="17698" y="4"/>
                  </a:cubicBezTo>
                  <a:cubicBezTo>
                    <a:pt x="17394" y="4"/>
                    <a:pt x="17088" y="0"/>
                    <a:pt x="16785" y="0"/>
                  </a:cubicBezTo>
                  <a:close/>
                </a:path>
              </a:pathLst>
            </a:custGeom>
            <a:solidFill>
              <a:srgbClr val="9EB2C1"/>
            </a:solidFill>
            <a:ln w="9525" cap="flat" cmpd="sng">
              <a:solidFill>
                <a:srgbClr val="9EB2C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669;p59">
              <a:extLst>
                <a:ext uri="{FF2B5EF4-FFF2-40B4-BE49-F238E27FC236}">
                  <a16:creationId xmlns:a16="http://schemas.microsoft.com/office/drawing/2014/main" id="{E7387CFC-B0A1-4062-B0DD-6EAE6A04C092}"/>
                </a:ext>
              </a:extLst>
            </p:cNvPr>
            <p:cNvSpPr/>
            <p:nvPr/>
          </p:nvSpPr>
          <p:spPr>
            <a:xfrm>
              <a:off x="-499600" y="1834600"/>
              <a:ext cx="469725" cy="38700"/>
            </a:xfrm>
            <a:custGeom>
              <a:avLst/>
              <a:gdLst/>
              <a:ahLst/>
              <a:cxnLst/>
              <a:rect l="l" t="t" r="r" b="b"/>
              <a:pathLst>
                <a:path w="18789" h="1548" extrusionOk="0">
                  <a:moveTo>
                    <a:pt x="12399" y="0"/>
                  </a:moveTo>
                  <a:cubicBezTo>
                    <a:pt x="8534" y="0"/>
                    <a:pt x="4672" y="242"/>
                    <a:pt x="821" y="728"/>
                  </a:cubicBezTo>
                  <a:cubicBezTo>
                    <a:pt x="1" y="831"/>
                    <a:pt x="272" y="1269"/>
                    <a:pt x="774" y="1547"/>
                  </a:cubicBezTo>
                  <a:cubicBezTo>
                    <a:pt x="6363" y="1144"/>
                    <a:pt x="11960" y="941"/>
                    <a:pt x="17559" y="941"/>
                  </a:cubicBezTo>
                  <a:cubicBezTo>
                    <a:pt x="17862" y="941"/>
                    <a:pt x="18168" y="945"/>
                    <a:pt x="18472" y="945"/>
                  </a:cubicBezTo>
                  <a:cubicBezTo>
                    <a:pt x="18539" y="828"/>
                    <a:pt x="18600" y="710"/>
                    <a:pt x="18653" y="588"/>
                  </a:cubicBezTo>
                  <a:cubicBezTo>
                    <a:pt x="18711" y="464"/>
                    <a:pt x="18753" y="339"/>
                    <a:pt x="18789" y="217"/>
                  </a:cubicBezTo>
                  <a:cubicBezTo>
                    <a:pt x="16660" y="71"/>
                    <a:pt x="14528" y="0"/>
                    <a:pt x="12399" y="0"/>
                  </a:cubicBezTo>
                  <a:close/>
                </a:path>
              </a:pathLst>
            </a:custGeom>
            <a:solidFill>
              <a:srgbClr val="9EB2C1"/>
            </a:solidFill>
            <a:ln w="9525" cap="flat" cmpd="sng">
              <a:solidFill>
                <a:srgbClr val="9EB2C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 name="Google Shape;2670;p59">
              <a:extLst>
                <a:ext uri="{FF2B5EF4-FFF2-40B4-BE49-F238E27FC236}">
                  <a16:creationId xmlns:a16="http://schemas.microsoft.com/office/drawing/2014/main" id="{7630AEBC-3004-4875-A6AC-0DBF2715656B}"/>
                </a:ext>
              </a:extLst>
            </p:cNvPr>
            <p:cNvSpPr/>
            <p:nvPr/>
          </p:nvSpPr>
          <p:spPr>
            <a:xfrm>
              <a:off x="-42825" y="1858200"/>
              <a:ext cx="20550" cy="8950"/>
            </a:xfrm>
            <a:custGeom>
              <a:avLst/>
              <a:gdLst/>
              <a:ahLst/>
              <a:cxnLst/>
              <a:rect l="l" t="t" r="r" b="b"/>
              <a:pathLst>
                <a:path w="822" h="358" extrusionOk="0">
                  <a:moveTo>
                    <a:pt x="201" y="1"/>
                  </a:moveTo>
                  <a:cubicBezTo>
                    <a:pt x="140" y="111"/>
                    <a:pt x="73" y="218"/>
                    <a:pt x="1" y="325"/>
                  </a:cubicBezTo>
                  <a:cubicBezTo>
                    <a:pt x="154" y="336"/>
                    <a:pt x="308" y="347"/>
                    <a:pt x="461" y="358"/>
                  </a:cubicBezTo>
                  <a:cubicBezTo>
                    <a:pt x="582" y="240"/>
                    <a:pt x="700" y="122"/>
                    <a:pt x="821" y="4"/>
                  </a:cubicBezTo>
                  <a:cubicBezTo>
                    <a:pt x="614" y="1"/>
                    <a:pt x="407" y="1"/>
                    <a:pt x="201" y="1"/>
                  </a:cubicBezTo>
                  <a:close/>
                </a:path>
              </a:pathLst>
            </a:custGeom>
            <a:solidFill>
              <a:srgbClr val="9EB2C1"/>
            </a:solidFill>
            <a:ln w="9525" cap="flat" cmpd="sng">
              <a:solidFill>
                <a:srgbClr val="9EB2C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671;p59">
              <a:extLst>
                <a:ext uri="{FF2B5EF4-FFF2-40B4-BE49-F238E27FC236}">
                  <a16:creationId xmlns:a16="http://schemas.microsoft.com/office/drawing/2014/main" id="{B83408C3-27BD-49DD-A1E4-07B9460441E2}"/>
                </a:ext>
              </a:extLst>
            </p:cNvPr>
            <p:cNvSpPr/>
            <p:nvPr/>
          </p:nvSpPr>
          <p:spPr>
            <a:xfrm>
              <a:off x="-37825" y="1840025"/>
              <a:ext cx="23825" cy="18300"/>
            </a:xfrm>
            <a:custGeom>
              <a:avLst/>
              <a:gdLst/>
              <a:ahLst/>
              <a:cxnLst/>
              <a:rect l="l" t="t" r="r" b="b"/>
              <a:pathLst>
                <a:path w="953" h="732" extrusionOk="0">
                  <a:moveTo>
                    <a:pt x="318" y="0"/>
                  </a:moveTo>
                  <a:cubicBezTo>
                    <a:pt x="282" y="122"/>
                    <a:pt x="240" y="247"/>
                    <a:pt x="182" y="371"/>
                  </a:cubicBezTo>
                  <a:cubicBezTo>
                    <a:pt x="129" y="493"/>
                    <a:pt x="68" y="611"/>
                    <a:pt x="1" y="728"/>
                  </a:cubicBezTo>
                  <a:cubicBezTo>
                    <a:pt x="207" y="728"/>
                    <a:pt x="414" y="728"/>
                    <a:pt x="621" y="731"/>
                  </a:cubicBezTo>
                  <a:cubicBezTo>
                    <a:pt x="732" y="624"/>
                    <a:pt x="842" y="517"/>
                    <a:pt x="953" y="410"/>
                  </a:cubicBezTo>
                  <a:cubicBezTo>
                    <a:pt x="792" y="279"/>
                    <a:pt x="635" y="147"/>
                    <a:pt x="482" y="15"/>
                  </a:cubicBezTo>
                  <a:cubicBezTo>
                    <a:pt x="429" y="7"/>
                    <a:pt x="371" y="4"/>
                    <a:pt x="318" y="0"/>
                  </a:cubicBezTo>
                  <a:close/>
                </a:path>
              </a:pathLst>
            </a:custGeom>
            <a:solidFill>
              <a:srgbClr val="9EB2C1"/>
            </a:solidFill>
            <a:ln w="9525" cap="flat" cmpd="sng">
              <a:solidFill>
                <a:srgbClr val="9EB2C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672;p59">
              <a:extLst>
                <a:ext uri="{FF2B5EF4-FFF2-40B4-BE49-F238E27FC236}">
                  <a16:creationId xmlns:a16="http://schemas.microsoft.com/office/drawing/2014/main" id="{DFBEAF92-8E57-4A75-BD75-85B76BA39726}"/>
                </a:ext>
              </a:extLst>
            </p:cNvPr>
            <p:cNvSpPr/>
            <p:nvPr/>
          </p:nvSpPr>
          <p:spPr>
            <a:xfrm>
              <a:off x="-31300" y="1858300"/>
              <a:ext cx="30850" cy="9475"/>
            </a:xfrm>
            <a:custGeom>
              <a:avLst/>
              <a:gdLst/>
              <a:ahLst/>
              <a:cxnLst/>
              <a:rect l="l" t="t" r="r" b="b"/>
              <a:pathLst>
                <a:path w="1234" h="379" extrusionOk="0">
                  <a:moveTo>
                    <a:pt x="360" y="0"/>
                  </a:moveTo>
                  <a:cubicBezTo>
                    <a:pt x="239" y="118"/>
                    <a:pt x="121" y="236"/>
                    <a:pt x="0" y="354"/>
                  </a:cubicBezTo>
                  <a:cubicBezTo>
                    <a:pt x="99" y="361"/>
                    <a:pt x="196" y="364"/>
                    <a:pt x="292" y="372"/>
                  </a:cubicBezTo>
                  <a:cubicBezTo>
                    <a:pt x="339" y="375"/>
                    <a:pt x="385" y="379"/>
                    <a:pt x="428" y="379"/>
                  </a:cubicBezTo>
                  <a:cubicBezTo>
                    <a:pt x="863" y="379"/>
                    <a:pt x="1141" y="211"/>
                    <a:pt x="1233" y="8"/>
                  </a:cubicBezTo>
                  <a:cubicBezTo>
                    <a:pt x="941" y="4"/>
                    <a:pt x="652" y="0"/>
                    <a:pt x="360" y="0"/>
                  </a:cubicBezTo>
                  <a:close/>
                </a:path>
              </a:pathLst>
            </a:custGeom>
            <a:solidFill>
              <a:srgbClr val="9EB2C1"/>
            </a:solidFill>
            <a:ln w="9525" cap="flat" cmpd="sng">
              <a:solidFill>
                <a:srgbClr val="9EB2C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673;p59">
              <a:extLst>
                <a:ext uri="{FF2B5EF4-FFF2-40B4-BE49-F238E27FC236}">
                  <a16:creationId xmlns:a16="http://schemas.microsoft.com/office/drawing/2014/main" id="{042E92EC-6958-400C-AB8A-845C42C21120}"/>
                </a:ext>
              </a:extLst>
            </p:cNvPr>
            <p:cNvSpPr/>
            <p:nvPr/>
          </p:nvSpPr>
          <p:spPr>
            <a:xfrm>
              <a:off x="-25800" y="1840400"/>
              <a:ext cx="28750" cy="18125"/>
            </a:xfrm>
            <a:custGeom>
              <a:avLst/>
              <a:gdLst/>
              <a:ahLst/>
              <a:cxnLst/>
              <a:rect l="l" t="t" r="r" b="b"/>
              <a:pathLst>
                <a:path w="1150" h="725" extrusionOk="0">
                  <a:moveTo>
                    <a:pt x="1" y="0"/>
                  </a:moveTo>
                  <a:lnTo>
                    <a:pt x="1" y="0"/>
                  </a:lnTo>
                  <a:cubicBezTo>
                    <a:pt x="154" y="132"/>
                    <a:pt x="311" y="264"/>
                    <a:pt x="472" y="395"/>
                  </a:cubicBezTo>
                  <a:cubicBezTo>
                    <a:pt x="361" y="502"/>
                    <a:pt x="251" y="609"/>
                    <a:pt x="140" y="716"/>
                  </a:cubicBezTo>
                  <a:cubicBezTo>
                    <a:pt x="432" y="716"/>
                    <a:pt x="721" y="720"/>
                    <a:pt x="1013" y="724"/>
                  </a:cubicBezTo>
                  <a:cubicBezTo>
                    <a:pt x="1149" y="431"/>
                    <a:pt x="903" y="64"/>
                    <a:pt x="208" y="14"/>
                  </a:cubicBezTo>
                  <a:cubicBezTo>
                    <a:pt x="140" y="7"/>
                    <a:pt x="72" y="3"/>
                    <a:pt x="1" y="0"/>
                  </a:cubicBezTo>
                  <a:close/>
                </a:path>
              </a:pathLst>
            </a:custGeom>
            <a:solidFill>
              <a:srgbClr val="9EB2C1"/>
            </a:solidFill>
            <a:ln w="9525" cap="flat" cmpd="sng">
              <a:solidFill>
                <a:srgbClr val="9EB2C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11363540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53"/>
        <p:cNvGrpSpPr/>
        <p:nvPr/>
      </p:nvGrpSpPr>
      <p:grpSpPr>
        <a:xfrm>
          <a:off x="0" y="0"/>
          <a:ext cx="0" cy="0"/>
          <a:chOff x="0" y="0"/>
          <a:chExt cx="0" cy="0"/>
        </a:xfrm>
      </p:grpSpPr>
      <p:sp>
        <p:nvSpPr>
          <p:cNvPr id="2475" name="Google Shape;2475;p58"/>
          <p:cNvSpPr txBox="1">
            <a:spLocks noGrp="1"/>
          </p:cNvSpPr>
          <p:nvPr>
            <p:ph type="ctrTitle"/>
          </p:nvPr>
        </p:nvSpPr>
        <p:spPr>
          <a:xfrm>
            <a:off x="2574020" y="1775951"/>
            <a:ext cx="4440300" cy="929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Thanks!</a:t>
            </a:r>
            <a:endParaRPr dirty="0"/>
          </a:p>
        </p:txBody>
      </p:sp>
      <p:grpSp>
        <p:nvGrpSpPr>
          <p:cNvPr id="2498" name="Google Shape;2498;p58"/>
          <p:cNvGrpSpPr/>
          <p:nvPr/>
        </p:nvGrpSpPr>
        <p:grpSpPr>
          <a:xfrm rot="-3462324" flipH="1">
            <a:off x="-177766" y="3147016"/>
            <a:ext cx="2743514" cy="1090983"/>
            <a:chOff x="4038775" y="3369325"/>
            <a:chExt cx="1789725" cy="711700"/>
          </a:xfrm>
        </p:grpSpPr>
        <p:sp>
          <p:nvSpPr>
            <p:cNvPr id="2499" name="Google Shape;2499;p58"/>
            <p:cNvSpPr/>
            <p:nvPr/>
          </p:nvSpPr>
          <p:spPr>
            <a:xfrm>
              <a:off x="4059950" y="3603700"/>
              <a:ext cx="523950" cy="276175"/>
            </a:xfrm>
            <a:custGeom>
              <a:avLst/>
              <a:gdLst/>
              <a:ahLst/>
              <a:cxnLst/>
              <a:rect l="l" t="t" r="r" b="b"/>
              <a:pathLst>
                <a:path w="20958" h="11047" extrusionOk="0">
                  <a:moveTo>
                    <a:pt x="19281" y="1"/>
                  </a:moveTo>
                  <a:lnTo>
                    <a:pt x="0" y="3534"/>
                  </a:lnTo>
                  <a:cubicBezTo>
                    <a:pt x="334" y="5373"/>
                    <a:pt x="794" y="7176"/>
                    <a:pt x="1389" y="8942"/>
                  </a:cubicBezTo>
                  <a:cubicBezTo>
                    <a:pt x="1695" y="9898"/>
                    <a:pt x="2344" y="10484"/>
                    <a:pt x="3345" y="10691"/>
                  </a:cubicBezTo>
                  <a:cubicBezTo>
                    <a:pt x="4481" y="10928"/>
                    <a:pt x="5812" y="11047"/>
                    <a:pt x="7335" y="11047"/>
                  </a:cubicBezTo>
                  <a:cubicBezTo>
                    <a:pt x="10850" y="11047"/>
                    <a:pt x="15393" y="10416"/>
                    <a:pt x="20958" y="9159"/>
                  </a:cubicBezTo>
                  <a:lnTo>
                    <a:pt x="19281" y="1"/>
                  </a:lnTo>
                  <a:close/>
                </a:path>
              </a:pathLst>
            </a:custGeom>
            <a:solidFill>
              <a:srgbClr val="303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0" name="Google Shape;2500;p58"/>
            <p:cNvSpPr/>
            <p:nvPr/>
          </p:nvSpPr>
          <p:spPr>
            <a:xfrm>
              <a:off x="4043050" y="3372050"/>
              <a:ext cx="501200" cy="322275"/>
            </a:xfrm>
            <a:custGeom>
              <a:avLst/>
              <a:gdLst/>
              <a:ahLst/>
              <a:cxnLst/>
              <a:rect l="l" t="t" r="r" b="b"/>
              <a:pathLst>
                <a:path w="20048" h="12891" extrusionOk="0">
                  <a:moveTo>
                    <a:pt x="16729" y="1088"/>
                  </a:moveTo>
                  <a:cubicBezTo>
                    <a:pt x="17056" y="1088"/>
                    <a:pt x="17120" y="1244"/>
                    <a:pt x="17145" y="1362"/>
                  </a:cubicBezTo>
                  <a:cubicBezTo>
                    <a:pt x="17172" y="1506"/>
                    <a:pt x="17154" y="1677"/>
                    <a:pt x="16802" y="1740"/>
                  </a:cubicBezTo>
                  <a:cubicBezTo>
                    <a:pt x="16759" y="1748"/>
                    <a:pt x="16717" y="1752"/>
                    <a:pt x="16678" y="1752"/>
                  </a:cubicBezTo>
                  <a:cubicBezTo>
                    <a:pt x="16549" y="1752"/>
                    <a:pt x="16448" y="1708"/>
                    <a:pt x="16379" y="1632"/>
                  </a:cubicBezTo>
                  <a:lnTo>
                    <a:pt x="16289" y="1461"/>
                  </a:lnTo>
                  <a:cubicBezTo>
                    <a:pt x="16253" y="1253"/>
                    <a:pt x="16334" y="1145"/>
                    <a:pt x="16550" y="1109"/>
                  </a:cubicBezTo>
                  <a:cubicBezTo>
                    <a:pt x="16577" y="1100"/>
                    <a:pt x="16613" y="1100"/>
                    <a:pt x="16649" y="1091"/>
                  </a:cubicBezTo>
                  <a:cubicBezTo>
                    <a:pt x="16677" y="1089"/>
                    <a:pt x="16704" y="1088"/>
                    <a:pt x="16729" y="1088"/>
                  </a:cubicBezTo>
                  <a:close/>
                  <a:moveTo>
                    <a:pt x="5761" y="3632"/>
                  </a:moveTo>
                  <a:cubicBezTo>
                    <a:pt x="6046" y="3632"/>
                    <a:pt x="6104" y="3792"/>
                    <a:pt x="6130" y="3912"/>
                  </a:cubicBezTo>
                  <a:cubicBezTo>
                    <a:pt x="6148" y="3985"/>
                    <a:pt x="6130" y="4066"/>
                    <a:pt x="6094" y="4147"/>
                  </a:cubicBezTo>
                  <a:cubicBezTo>
                    <a:pt x="6049" y="4237"/>
                    <a:pt x="5968" y="4300"/>
                    <a:pt x="5850" y="4318"/>
                  </a:cubicBezTo>
                  <a:cubicBezTo>
                    <a:pt x="5811" y="4325"/>
                    <a:pt x="5775" y="4329"/>
                    <a:pt x="5742" y="4329"/>
                  </a:cubicBezTo>
                  <a:cubicBezTo>
                    <a:pt x="5558" y="4329"/>
                    <a:pt x="5456" y="4224"/>
                    <a:pt x="5418" y="4003"/>
                  </a:cubicBezTo>
                  <a:cubicBezTo>
                    <a:pt x="5364" y="3723"/>
                    <a:pt x="5490" y="3660"/>
                    <a:pt x="5607" y="3642"/>
                  </a:cubicBezTo>
                  <a:cubicBezTo>
                    <a:pt x="5634" y="3633"/>
                    <a:pt x="5670" y="3633"/>
                    <a:pt x="5715" y="3633"/>
                  </a:cubicBezTo>
                  <a:cubicBezTo>
                    <a:pt x="5731" y="3632"/>
                    <a:pt x="5747" y="3632"/>
                    <a:pt x="5761" y="3632"/>
                  </a:cubicBezTo>
                  <a:close/>
                  <a:moveTo>
                    <a:pt x="4640" y="4196"/>
                  </a:moveTo>
                  <a:cubicBezTo>
                    <a:pt x="4834" y="4196"/>
                    <a:pt x="4880" y="4293"/>
                    <a:pt x="4895" y="4390"/>
                  </a:cubicBezTo>
                  <a:cubicBezTo>
                    <a:pt x="4922" y="4507"/>
                    <a:pt x="4823" y="4715"/>
                    <a:pt x="4264" y="5066"/>
                  </a:cubicBezTo>
                  <a:cubicBezTo>
                    <a:pt x="3813" y="5355"/>
                    <a:pt x="3372" y="5544"/>
                    <a:pt x="2957" y="5616"/>
                  </a:cubicBezTo>
                  <a:cubicBezTo>
                    <a:pt x="2891" y="5627"/>
                    <a:pt x="2818" y="5637"/>
                    <a:pt x="2750" y="5637"/>
                  </a:cubicBezTo>
                  <a:cubicBezTo>
                    <a:pt x="2652" y="5637"/>
                    <a:pt x="2563" y="5617"/>
                    <a:pt x="2515" y="5553"/>
                  </a:cubicBezTo>
                  <a:cubicBezTo>
                    <a:pt x="2506" y="5544"/>
                    <a:pt x="2479" y="5508"/>
                    <a:pt x="2452" y="5373"/>
                  </a:cubicBezTo>
                  <a:cubicBezTo>
                    <a:pt x="2452" y="5346"/>
                    <a:pt x="2515" y="5174"/>
                    <a:pt x="3651" y="4561"/>
                  </a:cubicBezTo>
                  <a:cubicBezTo>
                    <a:pt x="4003" y="4363"/>
                    <a:pt x="4291" y="4246"/>
                    <a:pt x="4498" y="4210"/>
                  </a:cubicBezTo>
                  <a:cubicBezTo>
                    <a:pt x="4553" y="4201"/>
                    <a:pt x="4600" y="4196"/>
                    <a:pt x="4640" y="4196"/>
                  </a:cubicBezTo>
                  <a:close/>
                  <a:moveTo>
                    <a:pt x="18335" y="0"/>
                  </a:moveTo>
                  <a:lnTo>
                    <a:pt x="18263" y="9"/>
                  </a:lnTo>
                  <a:cubicBezTo>
                    <a:pt x="16802" y="217"/>
                    <a:pt x="15414" y="442"/>
                    <a:pt x="14116" y="676"/>
                  </a:cubicBezTo>
                  <a:cubicBezTo>
                    <a:pt x="8104" y="1776"/>
                    <a:pt x="3732" y="3263"/>
                    <a:pt x="1109" y="5093"/>
                  </a:cubicBezTo>
                  <a:cubicBezTo>
                    <a:pt x="370" y="5634"/>
                    <a:pt x="0" y="6409"/>
                    <a:pt x="18" y="7383"/>
                  </a:cubicBezTo>
                  <a:cubicBezTo>
                    <a:pt x="91" y="9086"/>
                    <a:pt x="262" y="10772"/>
                    <a:pt x="532" y="12413"/>
                  </a:cubicBezTo>
                  <a:cubicBezTo>
                    <a:pt x="559" y="12548"/>
                    <a:pt x="586" y="12674"/>
                    <a:pt x="604" y="12809"/>
                  </a:cubicBezTo>
                  <a:lnTo>
                    <a:pt x="613" y="12890"/>
                  </a:lnTo>
                  <a:lnTo>
                    <a:pt x="20047" y="9330"/>
                  </a:lnTo>
                  <a:lnTo>
                    <a:pt x="18335" y="0"/>
                  </a:lnTo>
                  <a:close/>
                </a:path>
              </a:pathLst>
            </a:custGeom>
            <a:solidFill>
              <a:srgbClr val="3C3E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1" name="Google Shape;2501;p58"/>
            <p:cNvSpPr/>
            <p:nvPr/>
          </p:nvSpPr>
          <p:spPr>
            <a:xfrm>
              <a:off x="4101875" y="3397400"/>
              <a:ext cx="372750" cy="117625"/>
            </a:xfrm>
            <a:custGeom>
              <a:avLst/>
              <a:gdLst/>
              <a:ahLst/>
              <a:cxnLst/>
              <a:rect l="l" t="t" r="r" b="b"/>
              <a:pathLst>
                <a:path w="14910" h="4705" extrusionOk="0">
                  <a:moveTo>
                    <a:pt x="14392" y="1"/>
                  </a:moveTo>
                  <a:cubicBezTo>
                    <a:pt x="14361" y="1"/>
                    <a:pt x="14329" y="2"/>
                    <a:pt x="14296" y="5"/>
                  </a:cubicBezTo>
                  <a:cubicBezTo>
                    <a:pt x="13954" y="23"/>
                    <a:pt x="13809" y="176"/>
                    <a:pt x="13863" y="456"/>
                  </a:cubicBezTo>
                  <a:lnTo>
                    <a:pt x="13963" y="654"/>
                  </a:lnTo>
                  <a:cubicBezTo>
                    <a:pt x="14053" y="758"/>
                    <a:pt x="14169" y="814"/>
                    <a:pt x="14316" y="814"/>
                  </a:cubicBezTo>
                  <a:cubicBezTo>
                    <a:pt x="14361" y="814"/>
                    <a:pt x="14408" y="809"/>
                    <a:pt x="14458" y="798"/>
                  </a:cubicBezTo>
                  <a:cubicBezTo>
                    <a:pt x="14774" y="744"/>
                    <a:pt x="14909" y="582"/>
                    <a:pt x="14864" y="329"/>
                  </a:cubicBezTo>
                  <a:cubicBezTo>
                    <a:pt x="14823" y="110"/>
                    <a:pt x="14666" y="1"/>
                    <a:pt x="14392" y="1"/>
                  </a:cubicBezTo>
                  <a:close/>
                  <a:moveTo>
                    <a:pt x="3386" y="2537"/>
                  </a:moveTo>
                  <a:cubicBezTo>
                    <a:pt x="3375" y="2537"/>
                    <a:pt x="3364" y="2538"/>
                    <a:pt x="3353" y="2538"/>
                  </a:cubicBezTo>
                  <a:cubicBezTo>
                    <a:pt x="3056" y="2538"/>
                    <a:pt x="2930" y="2700"/>
                    <a:pt x="2993" y="2998"/>
                  </a:cubicBezTo>
                  <a:cubicBezTo>
                    <a:pt x="3039" y="3258"/>
                    <a:pt x="3169" y="3388"/>
                    <a:pt x="3390" y="3388"/>
                  </a:cubicBezTo>
                  <a:cubicBezTo>
                    <a:pt x="3429" y="3388"/>
                    <a:pt x="3471" y="3384"/>
                    <a:pt x="3516" y="3376"/>
                  </a:cubicBezTo>
                  <a:cubicBezTo>
                    <a:pt x="3651" y="3349"/>
                    <a:pt x="3750" y="3286"/>
                    <a:pt x="3804" y="3169"/>
                  </a:cubicBezTo>
                  <a:cubicBezTo>
                    <a:pt x="3858" y="3070"/>
                    <a:pt x="3867" y="2971"/>
                    <a:pt x="3858" y="2880"/>
                  </a:cubicBezTo>
                  <a:cubicBezTo>
                    <a:pt x="3815" y="2646"/>
                    <a:pt x="3655" y="2537"/>
                    <a:pt x="3386" y="2537"/>
                  </a:cubicBezTo>
                  <a:close/>
                  <a:moveTo>
                    <a:pt x="2290" y="3104"/>
                  </a:moveTo>
                  <a:cubicBezTo>
                    <a:pt x="2061" y="3104"/>
                    <a:pt x="1719" y="3229"/>
                    <a:pt x="1262" y="3475"/>
                  </a:cubicBezTo>
                  <a:cubicBezTo>
                    <a:pt x="415" y="3935"/>
                    <a:pt x="0" y="4232"/>
                    <a:pt x="27" y="4377"/>
                  </a:cubicBezTo>
                  <a:cubicBezTo>
                    <a:pt x="45" y="4485"/>
                    <a:pt x="72" y="4566"/>
                    <a:pt x="108" y="4593"/>
                  </a:cubicBezTo>
                  <a:cubicBezTo>
                    <a:pt x="164" y="4668"/>
                    <a:pt x="264" y="4704"/>
                    <a:pt x="404" y="4704"/>
                  </a:cubicBezTo>
                  <a:cubicBezTo>
                    <a:pt x="466" y="4704"/>
                    <a:pt x="536" y="4697"/>
                    <a:pt x="613" y="4683"/>
                  </a:cubicBezTo>
                  <a:cubicBezTo>
                    <a:pt x="1046" y="4602"/>
                    <a:pt x="1487" y="4413"/>
                    <a:pt x="1947" y="4115"/>
                  </a:cubicBezTo>
                  <a:cubicBezTo>
                    <a:pt x="2434" y="3818"/>
                    <a:pt x="2659" y="3565"/>
                    <a:pt x="2623" y="3367"/>
                  </a:cubicBezTo>
                  <a:cubicBezTo>
                    <a:pt x="2590" y="3191"/>
                    <a:pt x="2479" y="3104"/>
                    <a:pt x="2290" y="3104"/>
                  </a:cubicBezTo>
                  <a:close/>
                </a:path>
              </a:pathLst>
            </a:custGeom>
            <a:solidFill>
              <a:srgbClr val="4547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2" name="Google Shape;2502;p58"/>
            <p:cNvSpPr/>
            <p:nvPr/>
          </p:nvSpPr>
          <p:spPr>
            <a:xfrm>
              <a:off x="4038775" y="3369325"/>
              <a:ext cx="550325" cy="519150"/>
            </a:xfrm>
            <a:custGeom>
              <a:avLst/>
              <a:gdLst/>
              <a:ahLst/>
              <a:cxnLst/>
              <a:rect l="l" t="t" r="r" b="b"/>
              <a:pathLst>
                <a:path w="22013" h="20766" extrusionOk="0">
                  <a:moveTo>
                    <a:pt x="18293" y="414"/>
                  </a:moveTo>
                  <a:cubicBezTo>
                    <a:pt x="18449" y="1112"/>
                    <a:pt x="18591" y="1809"/>
                    <a:pt x="18740" y="2507"/>
                  </a:cubicBezTo>
                  <a:lnTo>
                    <a:pt x="19200" y="4797"/>
                  </a:lnTo>
                  <a:cubicBezTo>
                    <a:pt x="19506" y="6320"/>
                    <a:pt x="19795" y="7843"/>
                    <a:pt x="20065" y="9376"/>
                  </a:cubicBezTo>
                  <a:cubicBezTo>
                    <a:pt x="20345" y="10908"/>
                    <a:pt x="20624" y="12431"/>
                    <a:pt x="20876" y="13964"/>
                  </a:cubicBezTo>
                  <a:lnTo>
                    <a:pt x="21255" y="16262"/>
                  </a:lnTo>
                  <a:cubicBezTo>
                    <a:pt x="21362" y="16971"/>
                    <a:pt x="21477" y="17673"/>
                    <a:pt x="21585" y="18374"/>
                  </a:cubicBezTo>
                  <a:lnTo>
                    <a:pt x="21585" y="18374"/>
                  </a:lnTo>
                  <a:cubicBezTo>
                    <a:pt x="20571" y="18546"/>
                    <a:pt x="19557" y="18733"/>
                    <a:pt x="18551" y="18903"/>
                  </a:cubicBezTo>
                  <a:cubicBezTo>
                    <a:pt x="18010" y="18994"/>
                    <a:pt x="17478" y="19093"/>
                    <a:pt x="16937" y="19183"/>
                  </a:cubicBezTo>
                  <a:lnTo>
                    <a:pt x="16135" y="19309"/>
                  </a:lnTo>
                  <a:lnTo>
                    <a:pt x="15333" y="19435"/>
                  </a:lnTo>
                  <a:cubicBezTo>
                    <a:pt x="14801" y="19525"/>
                    <a:pt x="14260" y="19588"/>
                    <a:pt x="13728" y="19670"/>
                  </a:cubicBezTo>
                  <a:lnTo>
                    <a:pt x="12917" y="19769"/>
                  </a:lnTo>
                  <a:cubicBezTo>
                    <a:pt x="12647" y="19796"/>
                    <a:pt x="12385" y="19832"/>
                    <a:pt x="12115" y="19850"/>
                  </a:cubicBezTo>
                  <a:cubicBezTo>
                    <a:pt x="11033" y="19967"/>
                    <a:pt x="9961" y="20030"/>
                    <a:pt x="8879" y="20066"/>
                  </a:cubicBezTo>
                  <a:cubicBezTo>
                    <a:pt x="8626" y="20073"/>
                    <a:pt x="8372" y="20076"/>
                    <a:pt x="8118" y="20076"/>
                  </a:cubicBezTo>
                  <a:cubicBezTo>
                    <a:pt x="7297" y="20076"/>
                    <a:pt x="6473" y="20041"/>
                    <a:pt x="5661" y="19958"/>
                  </a:cubicBezTo>
                  <a:cubicBezTo>
                    <a:pt x="5400" y="19922"/>
                    <a:pt x="5129" y="19895"/>
                    <a:pt x="4868" y="19850"/>
                  </a:cubicBezTo>
                  <a:lnTo>
                    <a:pt x="4480" y="19778"/>
                  </a:lnTo>
                  <a:lnTo>
                    <a:pt x="4282" y="19742"/>
                  </a:lnTo>
                  <a:cubicBezTo>
                    <a:pt x="4219" y="19733"/>
                    <a:pt x="4165" y="19715"/>
                    <a:pt x="4102" y="19706"/>
                  </a:cubicBezTo>
                  <a:cubicBezTo>
                    <a:pt x="3624" y="19579"/>
                    <a:pt x="3209" y="19336"/>
                    <a:pt x="2921" y="18957"/>
                  </a:cubicBezTo>
                  <a:cubicBezTo>
                    <a:pt x="2776" y="18777"/>
                    <a:pt x="2668" y="18561"/>
                    <a:pt x="2578" y="18326"/>
                  </a:cubicBezTo>
                  <a:cubicBezTo>
                    <a:pt x="2542" y="18218"/>
                    <a:pt x="2497" y="18083"/>
                    <a:pt x="2452" y="17957"/>
                  </a:cubicBezTo>
                  <a:lnTo>
                    <a:pt x="2326" y="17569"/>
                  </a:lnTo>
                  <a:cubicBezTo>
                    <a:pt x="2164" y="17056"/>
                    <a:pt x="2010" y="16533"/>
                    <a:pt x="1866" y="16019"/>
                  </a:cubicBezTo>
                  <a:cubicBezTo>
                    <a:pt x="1578" y="14973"/>
                    <a:pt x="1343" y="13919"/>
                    <a:pt x="1145" y="12855"/>
                  </a:cubicBezTo>
                  <a:cubicBezTo>
                    <a:pt x="947" y="11800"/>
                    <a:pt x="802" y="10728"/>
                    <a:pt x="694" y="9664"/>
                  </a:cubicBezTo>
                  <a:cubicBezTo>
                    <a:pt x="649" y="9123"/>
                    <a:pt x="604" y="8591"/>
                    <a:pt x="568" y="8051"/>
                  </a:cubicBezTo>
                  <a:lnTo>
                    <a:pt x="550" y="7645"/>
                  </a:lnTo>
                  <a:cubicBezTo>
                    <a:pt x="541" y="7510"/>
                    <a:pt x="541" y="7393"/>
                    <a:pt x="550" y="7266"/>
                  </a:cubicBezTo>
                  <a:cubicBezTo>
                    <a:pt x="559" y="7023"/>
                    <a:pt x="595" y="6771"/>
                    <a:pt x="676" y="6545"/>
                  </a:cubicBezTo>
                  <a:cubicBezTo>
                    <a:pt x="829" y="6086"/>
                    <a:pt x="1145" y="5698"/>
                    <a:pt x="1569" y="5419"/>
                  </a:cubicBezTo>
                  <a:cubicBezTo>
                    <a:pt x="2001" y="5121"/>
                    <a:pt x="2461" y="4851"/>
                    <a:pt x="2930" y="4598"/>
                  </a:cubicBezTo>
                  <a:cubicBezTo>
                    <a:pt x="3867" y="4094"/>
                    <a:pt x="4859" y="3661"/>
                    <a:pt x="5868" y="3291"/>
                  </a:cubicBezTo>
                  <a:cubicBezTo>
                    <a:pt x="7878" y="2543"/>
                    <a:pt x="9970" y="1984"/>
                    <a:pt x="12079" y="1525"/>
                  </a:cubicBezTo>
                  <a:cubicBezTo>
                    <a:pt x="14139" y="1077"/>
                    <a:pt x="16208" y="716"/>
                    <a:pt x="18293" y="414"/>
                  </a:cubicBezTo>
                  <a:close/>
                  <a:moveTo>
                    <a:pt x="18441" y="0"/>
                  </a:moveTo>
                  <a:cubicBezTo>
                    <a:pt x="18436" y="0"/>
                    <a:pt x="18430" y="1"/>
                    <a:pt x="18425" y="1"/>
                  </a:cubicBezTo>
                  <a:lnTo>
                    <a:pt x="18416" y="1"/>
                  </a:lnTo>
                  <a:cubicBezTo>
                    <a:pt x="16261" y="299"/>
                    <a:pt x="14116" y="650"/>
                    <a:pt x="11989" y="1101"/>
                  </a:cubicBezTo>
                  <a:cubicBezTo>
                    <a:pt x="9861" y="1543"/>
                    <a:pt x="7752" y="2092"/>
                    <a:pt x="5697" y="2832"/>
                  </a:cubicBezTo>
                  <a:cubicBezTo>
                    <a:pt x="4669" y="3201"/>
                    <a:pt x="3660" y="3634"/>
                    <a:pt x="2686" y="4148"/>
                  </a:cubicBezTo>
                  <a:cubicBezTo>
                    <a:pt x="2200" y="4400"/>
                    <a:pt x="1731" y="4679"/>
                    <a:pt x="1262" y="4995"/>
                  </a:cubicBezTo>
                  <a:cubicBezTo>
                    <a:pt x="784" y="5301"/>
                    <a:pt x="361" y="5797"/>
                    <a:pt x="171" y="6374"/>
                  </a:cubicBezTo>
                  <a:cubicBezTo>
                    <a:pt x="72" y="6653"/>
                    <a:pt x="18" y="6951"/>
                    <a:pt x="9" y="7239"/>
                  </a:cubicBezTo>
                  <a:cubicBezTo>
                    <a:pt x="0" y="7393"/>
                    <a:pt x="0" y="7537"/>
                    <a:pt x="9" y="7672"/>
                  </a:cubicBezTo>
                  <a:lnTo>
                    <a:pt x="27" y="8078"/>
                  </a:lnTo>
                  <a:cubicBezTo>
                    <a:pt x="54" y="8628"/>
                    <a:pt x="90" y="9168"/>
                    <a:pt x="135" y="9709"/>
                  </a:cubicBezTo>
                  <a:cubicBezTo>
                    <a:pt x="244" y="10800"/>
                    <a:pt x="379" y="11882"/>
                    <a:pt x="568" y="12963"/>
                  </a:cubicBezTo>
                  <a:cubicBezTo>
                    <a:pt x="757" y="14036"/>
                    <a:pt x="992" y="15118"/>
                    <a:pt x="1271" y="16172"/>
                  </a:cubicBezTo>
                  <a:cubicBezTo>
                    <a:pt x="1406" y="16704"/>
                    <a:pt x="1560" y="17236"/>
                    <a:pt x="1722" y="17759"/>
                  </a:cubicBezTo>
                  <a:lnTo>
                    <a:pt x="1848" y="18155"/>
                  </a:lnTo>
                  <a:cubicBezTo>
                    <a:pt x="1893" y="18281"/>
                    <a:pt x="1929" y="18408"/>
                    <a:pt x="1983" y="18552"/>
                  </a:cubicBezTo>
                  <a:cubicBezTo>
                    <a:pt x="2082" y="18831"/>
                    <a:pt x="2218" y="19111"/>
                    <a:pt x="2407" y="19354"/>
                  </a:cubicBezTo>
                  <a:cubicBezTo>
                    <a:pt x="2776" y="19859"/>
                    <a:pt x="3353" y="20192"/>
                    <a:pt x="3930" y="20346"/>
                  </a:cubicBezTo>
                  <a:cubicBezTo>
                    <a:pt x="4002" y="20364"/>
                    <a:pt x="4074" y="20382"/>
                    <a:pt x="4147" y="20400"/>
                  </a:cubicBezTo>
                  <a:lnTo>
                    <a:pt x="4354" y="20436"/>
                  </a:lnTo>
                  <a:lnTo>
                    <a:pt x="4760" y="20508"/>
                  </a:lnTo>
                  <a:cubicBezTo>
                    <a:pt x="5039" y="20562"/>
                    <a:pt x="5309" y="20589"/>
                    <a:pt x="5589" y="20625"/>
                  </a:cubicBezTo>
                  <a:cubicBezTo>
                    <a:pt x="6490" y="20728"/>
                    <a:pt x="7397" y="20765"/>
                    <a:pt x="8301" y="20765"/>
                  </a:cubicBezTo>
                  <a:cubicBezTo>
                    <a:pt x="8500" y="20765"/>
                    <a:pt x="8698" y="20763"/>
                    <a:pt x="8897" y="20760"/>
                  </a:cubicBezTo>
                  <a:cubicBezTo>
                    <a:pt x="9997" y="20742"/>
                    <a:pt x="11096" y="20670"/>
                    <a:pt x="12187" y="20544"/>
                  </a:cubicBezTo>
                  <a:cubicBezTo>
                    <a:pt x="12457" y="20526"/>
                    <a:pt x="12728" y="20490"/>
                    <a:pt x="12998" y="20454"/>
                  </a:cubicBezTo>
                  <a:lnTo>
                    <a:pt x="13819" y="20355"/>
                  </a:lnTo>
                  <a:cubicBezTo>
                    <a:pt x="14359" y="20273"/>
                    <a:pt x="14900" y="20210"/>
                    <a:pt x="15441" y="20120"/>
                  </a:cubicBezTo>
                  <a:cubicBezTo>
                    <a:pt x="16523" y="19949"/>
                    <a:pt x="17595" y="19742"/>
                    <a:pt x="18668" y="19516"/>
                  </a:cubicBezTo>
                  <a:cubicBezTo>
                    <a:pt x="19200" y="19399"/>
                    <a:pt x="19732" y="19264"/>
                    <a:pt x="20263" y="19147"/>
                  </a:cubicBezTo>
                  <a:cubicBezTo>
                    <a:pt x="20795" y="19012"/>
                    <a:pt x="21318" y="18876"/>
                    <a:pt x="21850" y="18723"/>
                  </a:cubicBezTo>
                  <a:lnTo>
                    <a:pt x="21859" y="18723"/>
                  </a:lnTo>
                  <a:cubicBezTo>
                    <a:pt x="21958" y="18696"/>
                    <a:pt x="22012" y="18597"/>
                    <a:pt x="21994" y="18498"/>
                  </a:cubicBezTo>
                  <a:cubicBezTo>
                    <a:pt x="21823" y="17741"/>
                    <a:pt x="21670" y="16983"/>
                    <a:pt x="21507" y="16217"/>
                  </a:cubicBezTo>
                  <a:lnTo>
                    <a:pt x="21057" y="13937"/>
                  </a:lnTo>
                  <a:cubicBezTo>
                    <a:pt x="20750" y="12413"/>
                    <a:pt x="20462" y="10881"/>
                    <a:pt x="20173" y="9358"/>
                  </a:cubicBezTo>
                  <a:cubicBezTo>
                    <a:pt x="19894" y="7825"/>
                    <a:pt x="19623" y="6302"/>
                    <a:pt x="19362" y="4770"/>
                  </a:cubicBezTo>
                  <a:lnTo>
                    <a:pt x="18983" y="2471"/>
                  </a:lnTo>
                  <a:cubicBezTo>
                    <a:pt x="18866" y="1696"/>
                    <a:pt x="18740" y="930"/>
                    <a:pt x="18632" y="163"/>
                  </a:cubicBezTo>
                  <a:cubicBezTo>
                    <a:pt x="18623" y="70"/>
                    <a:pt x="18535" y="0"/>
                    <a:pt x="184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3" name="Google Shape;2503;p58"/>
            <p:cNvSpPr/>
            <p:nvPr/>
          </p:nvSpPr>
          <p:spPr>
            <a:xfrm>
              <a:off x="4780825" y="3534300"/>
              <a:ext cx="393725" cy="234375"/>
            </a:xfrm>
            <a:custGeom>
              <a:avLst/>
              <a:gdLst/>
              <a:ahLst/>
              <a:cxnLst/>
              <a:rect l="l" t="t" r="r" b="b"/>
              <a:pathLst>
                <a:path w="15749" h="9375" extrusionOk="0">
                  <a:moveTo>
                    <a:pt x="9397" y="3441"/>
                  </a:moveTo>
                  <a:cubicBezTo>
                    <a:pt x="9426" y="3441"/>
                    <a:pt x="9456" y="3446"/>
                    <a:pt x="9484" y="3453"/>
                  </a:cubicBezTo>
                  <a:cubicBezTo>
                    <a:pt x="9511" y="3453"/>
                    <a:pt x="9538" y="3462"/>
                    <a:pt x="9565" y="3471"/>
                  </a:cubicBezTo>
                  <a:cubicBezTo>
                    <a:pt x="9781" y="3561"/>
                    <a:pt x="9862" y="3705"/>
                    <a:pt x="9808" y="3930"/>
                  </a:cubicBezTo>
                  <a:cubicBezTo>
                    <a:pt x="9765" y="4109"/>
                    <a:pt x="9683" y="4191"/>
                    <a:pt x="9539" y="4191"/>
                  </a:cubicBezTo>
                  <a:cubicBezTo>
                    <a:pt x="9501" y="4191"/>
                    <a:pt x="9459" y="4185"/>
                    <a:pt x="9412" y="4174"/>
                  </a:cubicBezTo>
                  <a:cubicBezTo>
                    <a:pt x="9267" y="4147"/>
                    <a:pt x="9186" y="4066"/>
                    <a:pt x="9168" y="3939"/>
                  </a:cubicBezTo>
                  <a:cubicBezTo>
                    <a:pt x="9159" y="3795"/>
                    <a:pt x="9159" y="3714"/>
                    <a:pt x="9159" y="3705"/>
                  </a:cubicBezTo>
                  <a:cubicBezTo>
                    <a:pt x="9207" y="3492"/>
                    <a:pt x="9303" y="3441"/>
                    <a:pt x="9397" y="3441"/>
                  </a:cubicBezTo>
                  <a:close/>
                  <a:moveTo>
                    <a:pt x="8451" y="3776"/>
                  </a:moveTo>
                  <a:cubicBezTo>
                    <a:pt x="8510" y="3776"/>
                    <a:pt x="8562" y="3781"/>
                    <a:pt x="8609" y="3786"/>
                  </a:cubicBezTo>
                  <a:cubicBezTo>
                    <a:pt x="8717" y="3813"/>
                    <a:pt x="8844" y="3885"/>
                    <a:pt x="8781" y="4147"/>
                  </a:cubicBezTo>
                  <a:cubicBezTo>
                    <a:pt x="8763" y="4183"/>
                    <a:pt x="8582" y="4336"/>
                    <a:pt x="7095" y="4733"/>
                  </a:cubicBezTo>
                  <a:cubicBezTo>
                    <a:pt x="6230" y="4952"/>
                    <a:pt x="5579" y="5062"/>
                    <a:pt x="5151" y="5062"/>
                  </a:cubicBezTo>
                  <a:cubicBezTo>
                    <a:pt x="5017" y="5062"/>
                    <a:pt x="4905" y="5052"/>
                    <a:pt x="4814" y="5030"/>
                  </a:cubicBezTo>
                  <a:cubicBezTo>
                    <a:pt x="4445" y="4949"/>
                    <a:pt x="4436" y="4769"/>
                    <a:pt x="4472" y="4616"/>
                  </a:cubicBezTo>
                  <a:cubicBezTo>
                    <a:pt x="4517" y="4435"/>
                    <a:pt x="4697" y="4336"/>
                    <a:pt x="5031" y="4300"/>
                  </a:cubicBezTo>
                  <a:cubicBezTo>
                    <a:pt x="5851" y="4237"/>
                    <a:pt x="6500" y="4156"/>
                    <a:pt x="6942" y="4066"/>
                  </a:cubicBezTo>
                  <a:cubicBezTo>
                    <a:pt x="7257" y="4003"/>
                    <a:pt x="7726" y="3903"/>
                    <a:pt x="8312" y="3786"/>
                  </a:cubicBezTo>
                  <a:cubicBezTo>
                    <a:pt x="8361" y="3779"/>
                    <a:pt x="8408" y="3776"/>
                    <a:pt x="8451" y="3776"/>
                  </a:cubicBezTo>
                  <a:close/>
                  <a:moveTo>
                    <a:pt x="587" y="3687"/>
                  </a:moveTo>
                  <a:lnTo>
                    <a:pt x="1" y="6238"/>
                  </a:lnTo>
                  <a:lnTo>
                    <a:pt x="1416" y="6563"/>
                  </a:lnTo>
                  <a:lnTo>
                    <a:pt x="2002" y="4012"/>
                  </a:lnTo>
                  <a:lnTo>
                    <a:pt x="587" y="3687"/>
                  </a:lnTo>
                  <a:close/>
                  <a:moveTo>
                    <a:pt x="13116" y="1235"/>
                  </a:moveTo>
                  <a:lnTo>
                    <a:pt x="12972" y="1289"/>
                  </a:lnTo>
                  <a:cubicBezTo>
                    <a:pt x="12008" y="1668"/>
                    <a:pt x="10556" y="2110"/>
                    <a:pt x="8654" y="2623"/>
                  </a:cubicBezTo>
                  <a:cubicBezTo>
                    <a:pt x="5806" y="3399"/>
                    <a:pt x="3922" y="3795"/>
                    <a:pt x="3075" y="3795"/>
                  </a:cubicBezTo>
                  <a:lnTo>
                    <a:pt x="3012" y="3795"/>
                  </a:lnTo>
                  <a:lnTo>
                    <a:pt x="2327" y="6770"/>
                  </a:lnTo>
                  <a:lnTo>
                    <a:pt x="11368" y="8843"/>
                  </a:lnTo>
                  <a:lnTo>
                    <a:pt x="13116" y="1235"/>
                  </a:lnTo>
                  <a:close/>
                  <a:moveTo>
                    <a:pt x="14288" y="0"/>
                  </a:moveTo>
                  <a:lnTo>
                    <a:pt x="12215" y="9041"/>
                  </a:lnTo>
                  <a:lnTo>
                    <a:pt x="13675" y="9375"/>
                  </a:lnTo>
                  <a:lnTo>
                    <a:pt x="15748" y="334"/>
                  </a:lnTo>
                  <a:lnTo>
                    <a:pt x="14288" y="0"/>
                  </a:lnTo>
                  <a:close/>
                </a:path>
              </a:pathLst>
            </a:custGeom>
            <a:solidFill>
              <a:srgbClr val="3C3E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4" name="Google Shape;2504;p58"/>
            <p:cNvSpPr/>
            <p:nvPr/>
          </p:nvSpPr>
          <p:spPr>
            <a:xfrm>
              <a:off x="4772275" y="3553675"/>
              <a:ext cx="363275" cy="417375"/>
            </a:xfrm>
            <a:custGeom>
              <a:avLst/>
              <a:gdLst/>
              <a:ahLst/>
              <a:cxnLst/>
              <a:rect l="l" t="t" r="r" b="b"/>
              <a:pathLst>
                <a:path w="14531" h="16695" extrusionOk="0">
                  <a:moveTo>
                    <a:pt x="14531" y="1"/>
                  </a:moveTo>
                  <a:cubicBezTo>
                    <a:pt x="14279" y="172"/>
                    <a:pt x="13891" y="370"/>
                    <a:pt x="13350" y="587"/>
                  </a:cubicBezTo>
                  <a:lnTo>
                    <a:pt x="11646" y="7978"/>
                  </a:lnTo>
                  <a:lnTo>
                    <a:pt x="2759" y="5941"/>
                  </a:lnTo>
                  <a:lnTo>
                    <a:pt x="3318" y="3534"/>
                  </a:lnTo>
                  <a:lnTo>
                    <a:pt x="2254" y="3291"/>
                  </a:lnTo>
                  <a:lnTo>
                    <a:pt x="1704" y="5697"/>
                  </a:lnTo>
                  <a:lnTo>
                    <a:pt x="433" y="5400"/>
                  </a:lnTo>
                  <a:lnTo>
                    <a:pt x="109" y="6842"/>
                  </a:lnTo>
                  <a:lnTo>
                    <a:pt x="0" y="7311"/>
                  </a:lnTo>
                  <a:lnTo>
                    <a:pt x="2326" y="7852"/>
                  </a:lnTo>
                  <a:lnTo>
                    <a:pt x="2236" y="8248"/>
                  </a:lnTo>
                  <a:cubicBezTo>
                    <a:pt x="2984" y="8501"/>
                    <a:pt x="4507" y="9645"/>
                    <a:pt x="6797" y="11683"/>
                  </a:cubicBezTo>
                  <a:cubicBezTo>
                    <a:pt x="9014" y="13648"/>
                    <a:pt x="10384" y="15027"/>
                    <a:pt x="10907" y="15811"/>
                  </a:cubicBezTo>
                  <a:lnTo>
                    <a:pt x="10772" y="16397"/>
                  </a:lnTo>
                  <a:lnTo>
                    <a:pt x="12079" y="16694"/>
                  </a:lnTo>
                  <a:lnTo>
                    <a:pt x="13954" y="8510"/>
                  </a:lnTo>
                  <a:lnTo>
                    <a:pt x="12656" y="8203"/>
                  </a:lnTo>
                  <a:lnTo>
                    <a:pt x="14531" y="1"/>
                  </a:lnTo>
                  <a:close/>
                </a:path>
              </a:pathLst>
            </a:custGeom>
            <a:solidFill>
              <a:srgbClr val="3033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5" name="Google Shape;2505;p58"/>
            <p:cNvSpPr/>
            <p:nvPr/>
          </p:nvSpPr>
          <p:spPr>
            <a:xfrm>
              <a:off x="4702650" y="3626025"/>
              <a:ext cx="70775" cy="58375"/>
            </a:xfrm>
            <a:custGeom>
              <a:avLst/>
              <a:gdLst/>
              <a:ahLst/>
              <a:cxnLst/>
              <a:rect l="l" t="t" r="r" b="b"/>
              <a:pathLst>
                <a:path w="2831" h="2335" extrusionOk="0">
                  <a:moveTo>
                    <a:pt x="0" y="0"/>
                  </a:moveTo>
                  <a:lnTo>
                    <a:pt x="198" y="1118"/>
                  </a:lnTo>
                  <a:lnTo>
                    <a:pt x="325" y="1848"/>
                  </a:lnTo>
                  <a:lnTo>
                    <a:pt x="2443" y="2335"/>
                  </a:lnTo>
                  <a:lnTo>
                    <a:pt x="2831" y="649"/>
                  </a:ln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6" name="Google Shape;2506;p58"/>
            <p:cNvSpPr/>
            <p:nvPr/>
          </p:nvSpPr>
          <p:spPr>
            <a:xfrm>
              <a:off x="4710750" y="3642250"/>
              <a:ext cx="82050" cy="82500"/>
            </a:xfrm>
            <a:custGeom>
              <a:avLst/>
              <a:gdLst/>
              <a:ahLst/>
              <a:cxnLst/>
              <a:rect l="l" t="t" r="r" b="b"/>
              <a:pathLst>
                <a:path w="3282" h="3300" extrusionOk="0">
                  <a:moveTo>
                    <a:pt x="2507" y="0"/>
                  </a:moveTo>
                  <a:lnTo>
                    <a:pt x="2119" y="1686"/>
                  </a:lnTo>
                  <a:lnTo>
                    <a:pt x="1" y="1199"/>
                  </a:lnTo>
                  <a:lnTo>
                    <a:pt x="298" y="2776"/>
                  </a:lnTo>
                  <a:lnTo>
                    <a:pt x="2570" y="3299"/>
                  </a:lnTo>
                  <a:lnTo>
                    <a:pt x="2894" y="1857"/>
                  </a:lnTo>
                  <a:lnTo>
                    <a:pt x="3282" y="180"/>
                  </a:lnTo>
                  <a:lnTo>
                    <a:pt x="250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7" name="Google Shape;2507;p58"/>
            <p:cNvSpPr/>
            <p:nvPr/>
          </p:nvSpPr>
          <p:spPr>
            <a:xfrm>
              <a:off x="4889225" y="3618300"/>
              <a:ext cx="140200" cy="44575"/>
            </a:xfrm>
            <a:custGeom>
              <a:avLst/>
              <a:gdLst/>
              <a:ahLst/>
              <a:cxnLst/>
              <a:rect l="l" t="t" r="r" b="b"/>
              <a:pathLst>
                <a:path w="5608" h="1783" extrusionOk="0">
                  <a:moveTo>
                    <a:pt x="5066" y="0"/>
                  </a:moveTo>
                  <a:cubicBezTo>
                    <a:pt x="4904" y="0"/>
                    <a:pt x="4798" y="107"/>
                    <a:pt x="4751" y="327"/>
                  </a:cubicBezTo>
                  <a:cubicBezTo>
                    <a:pt x="4751" y="336"/>
                    <a:pt x="4751" y="426"/>
                    <a:pt x="4751" y="579"/>
                  </a:cubicBezTo>
                  <a:cubicBezTo>
                    <a:pt x="4778" y="751"/>
                    <a:pt x="4886" y="850"/>
                    <a:pt x="5057" y="895"/>
                  </a:cubicBezTo>
                  <a:cubicBezTo>
                    <a:pt x="5106" y="907"/>
                    <a:pt x="5152" y="913"/>
                    <a:pt x="5194" y="913"/>
                  </a:cubicBezTo>
                  <a:cubicBezTo>
                    <a:pt x="5379" y="913"/>
                    <a:pt x="5500" y="801"/>
                    <a:pt x="5544" y="588"/>
                  </a:cubicBezTo>
                  <a:cubicBezTo>
                    <a:pt x="5607" y="318"/>
                    <a:pt x="5508" y="138"/>
                    <a:pt x="5256" y="39"/>
                  </a:cubicBezTo>
                  <a:cubicBezTo>
                    <a:pt x="5186" y="13"/>
                    <a:pt x="5123" y="0"/>
                    <a:pt x="5066" y="0"/>
                  </a:cubicBezTo>
                  <a:close/>
                  <a:moveTo>
                    <a:pt x="4110" y="337"/>
                  </a:moveTo>
                  <a:cubicBezTo>
                    <a:pt x="4066" y="337"/>
                    <a:pt x="4018" y="340"/>
                    <a:pt x="3967" y="345"/>
                  </a:cubicBezTo>
                  <a:cubicBezTo>
                    <a:pt x="3372" y="471"/>
                    <a:pt x="2912" y="561"/>
                    <a:pt x="2588" y="625"/>
                  </a:cubicBezTo>
                  <a:cubicBezTo>
                    <a:pt x="2146" y="724"/>
                    <a:pt x="1506" y="805"/>
                    <a:pt x="686" y="868"/>
                  </a:cubicBezTo>
                  <a:cubicBezTo>
                    <a:pt x="316" y="904"/>
                    <a:pt x="109" y="1021"/>
                    <a:pt x="64" y="1237"/>
                  </a:cubicBezTo>
                  <a:cubicBezTo>
                    <a:pt x="1" y="1508"/>
                    <a:pt x="136" y="1670"/>
                    <a:pt x="460" y="1751"/>
                  </a:cubicBezTo>
                  <a:cubicBezTo>
                    <a:pt x="551" y="1772"/>
                    <a:pt x="662" y="1782"/>
                    <a:pt x="792" y="1782"/>
                  </a:cubicBezTo>
                  <a:cubicBezTo>
                    <a:pt x="1230" y="1782"/>
                    <a:pt x="1890" y="1667"/>
                    <a:pt x="2786" y="1445"/>
                  </a:cubicBezTo>
                  <a:cubicBezTo>
                    <a:pt x="3913" y="1147"/>
                    <a:pt x="4490" y="931"/>
                    <a:pt x="4517" y="805"/>
                  </a:cubicBezTo>
                  <a:cubicBezTo>
                    <a:pt x="4589" y="493"/>
                    <a:pt x="4455" y="337"/>
                    <a:pt x="4110" y="337"/>
                  </a:cubicBezTo>
                  <a:close/>
                </a:path>
              </a:pathLst>
            </a:custGeom>
            <a:solidFill>
              <a:srgbClr val="4547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8" name="Google Shape;2508;p58"/>
            <p:cNvSpPr/>
            <p:nvPr/>
          </p:nvSpPr>
          <p:spPr>
            <a:xfrm>
              <a:off x="5118850" y="3528450"/>
              <a:ext cx="709650" cy="395050"/>
            </a:xfrm>
            <a:custGeom>
              <a:avLst/>
              <a:gdLst/>
              <a:ahLst/>
              <a:cxnLst/>
              <a:rect l="l" t="t" r="r" b="b"/>
              <a:pathLst>
                <a:path w="28386" h="15802" extrusionOk="0">
                  <a:moveTo>
                    <a:pt x="4413" y="2577"/>
                  </a:moveTo>
                  <a:cubicBezTo>
                    <a:pt x="4514" y="2577"/>
                    <a:pt x="4667" y="2596"/>
                    <a:pt x="4895" y="2650"/>
                  </a:cubicBezTo>
                  <a:cubicBezTo>
                    <a:pt x="4986" y="2668"/>
                    <a:pt x="5085" y="2695"/>
                    <a:pt x="5193" y="2722"/>
                  </a:cubicBezTo>
                  <a:cubicBezTo>
                    <a:pt x="5833" y="2912"/>
                    <a:pt x="7771" y="3497"/>
                    <a:pt x="10944" y="4462"/>
                  </a:cubicBezTo>
                  <a:cubicBezTo>
                    <a:pt x="13432" y="5219"/>
                    <a:pt x="15865" y="5922"/>
                    <a:pt x="18164" y="6553"/>
                  </a:cubicBezTo>
                  <a:cubicBezTo>
                    <a:pt x="19137" y="6878"/>
                    <a:pt x="19579" y="7283"/>
                    <a:pt x="19471" y="7752"/>
                  </a:cubicBezTo>
                  <a:cubicBezTo>
                    <a:pt x="19426" y="7923"/>
                    <a:pt x="19327" y="8067"/>
                    <a:pt x="19155" y="8185"/>
                  </a:cubicBezTo>
                  <a:cubicBezTo>
                    <a:pt x="19012" y="8280"/>
                    <a:pt x="18869" y="8324"/>
                    <a:pt x="18725" y="8324"/>
                  </a:cubicBezTo>
                  <a:cubicBezTo>
                    <a:pt x="18679" y="8324"/>
                    <a:pt x="18633" y="8320"/>
                    <a:pt x="18588" y="8311"/>
                  </a:cubicBezTo>
                  <a:cubicBezTo>
                    <a:pt x="13179" y="6652"/>
                    <a:pt x="10241" y="5769"/>
                    <a:pt x="9862" y="5670"/>
                  </a:cubicBezTo>
                  <a:cubicBezTo>
                    <a:pt x="6752" y="4777"/>
                    <a:pt x="4922" y="4219"/>
                    <a:pt x="4436" y="4002"/>
                  </a:cubicBezTo>
                  <a:cubicBezTo>
                    <a:pt x="4030" y="3822"/>
                    <a:pt x="3868" y="3552"/>
                    <a:pt x="3958" y="3173"/>
                  </a:cubicBezTo>
                  <a:cubicBezTo>
                    <a:pt x="4030" y="2848"/>
                    <a:pt x="4138" y="2659"/>
                    <a:pt x="4273" y="2596"/>
                  </a:cubicBezTo>
                  <a:cubicBezTo>
                    <a:pt x="4302" y="2585"/>
                    <a:pt x="4346" y="2577"/>
                    <a:pt x="4413" y="2577"/>
                  </a:cubicBezTo>
                  <a:close/>
                  <a:moveTo>
                    <a:pt x="2200" y="0"/>
                  </a:moveTo>
                  <a:lnTo>
                    <a:pt x="1" y="9573"/>
                  </a:lnTo>
                  <a:lnTo>
                    <a:pt x="27133" y="15801"/>
                  </a:lnTo>
                  <a:lnTo>
                    <a:pt x="27151" y="15729"/>
                  </a:lnTo>
                  <a:cubicBezTo>
                    <a:pt x="27619" y="13755"/>
                    <a:pt x="27971" y="11718"/>
                    <a:pt x="28196" y="9699"/>
                  </a:cubicBezTo>
                  <a:cubicBezTo>
                    <a:pt x="28386" y="8825"/>
                    <a:pt x="27926" y="8248"/>
                    <a:pt x="26853" y="7977"/>
                  </a:cubicBezTo>
                  <a:cubicBezTo>
                    <a:pt x="18768" y="5048"/>
                    <a:pt x="10493" y="2371"/>
                    <a:pt x="2272" y="27"/>
                  </a:cubicBezTo>
                  <a:lnTo>
                    <a:pt x="220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9" name="Google Shape;2509;p58"/>
            <p:cNvSpPr/>
            <p:nvPr/>
          </p:nvSpPr>
          <p:spPr>
            <a:xfrm>
              <a:off x="5213500" y="3590975"/>
              <a:ext cx="396875" cy="147475"/>
            </a:xfrm>
            <a:custGeom>
              <a:avLst/>
              <a:gdLst/>
              <a:ahLst/>
              <a:cxnLst/>
              <a:rect l="l" t="t" r="r" b="b"/>
              <a:pathLst>
                <a:path w="15875" h="5899" extrusionOk="0">
                  <a:moveTo>
                    <a:pt x="630" y="1"/>
                  </a:moveTo>
                  <a:cubicBezTo>
                    <a:pt x="562" y="1"/>
                    <a:pt x="505" y="8"/>
                    <a:pt x="460" y="23"/>
                  </a:cubicBezTo>
                  <a:cubicBezTo>
                    <a:pt x="298" y="95"/>
                    <a:pt x="181" y="302"/>
                    <a:pt x="100" y="663"/>
                  </a:cubicBezTo>
                  <a:cubicBezTo>
                    <a:pt x="1" y="1078"/>
                    <a:pt x="172" y="1384"/>
                    <a:pt x="623" y="1573"/>
                  </a:cubicBezTo>
                  <a:cubicBezTo>
                    <a:pt x="1118" y="1799"/>
                    <a:pt x="2921" y="2349"/>
                    <a:pt x="6049" y="3241"/>
                  </a:cubicBezTo>
                  <a:cubicBezTo>
                    <a:pt x="6437" y="3340"/>
                    <a:pt x="9348" y="4223"/>
                    <a:pt x="14784" y="5882"/>
                  </a:cubicBezTo>
                  <a:cubicBezTo>
                    <a:pt x="14838" y="5893"/>
                    <a:pt x="14891" y="5899"/>
                    <a:pt x="14944" y="5899"/>
                  </a:cubicBezTo>
                  <a:cubicBezTo>
                    <a:pt x="15103" y="5899"/>
                    <a:pt x="15257" y="5848"/>
                    <a:pt x="15405" y="5747"/>
                  </a:cubicBezTo>
                  <a:cubicBezTo>
                    <a:pt x="15595" y="5621"/>
                    <a:pt x="15712" y="5458"/>
                    <a:pt x="15757" y="5269"/>
                  </a:cubicBezTo>
                  <a:cubicBezTo>
                    <a:pt x="15874" y="4755"/>
                    <a:pt x="15424" y="4323"/>
                    <a:pt x="14405" y="3980"/>
                  </a:cubicBezTo>
                  <a:cubicBezTo>
                    <a:pt x="12088" y="3349"/>
                    <a:pt x="9682" y="2646"/>
                    <a:pt x="7176" y="1889"/>
                  </a:cubicBezTo>
                  <a:cubicBezTo>
                    <a:pt x="3976" y="915"/>
                    <a:pt x="2065" y="329"/>
                    <a:pt x="1425" y="149"/>
                  </a:cubicBezTo>
                  <a:cubicBezTo>
                    <a:pt x="1073" y="51"/>
                    <a:pt x="810" y="1"/>
                    <a:pt x="6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0" name="Google Shape;2510;p58"/>
            <p:cNvSpPr/>
            <p:nvPr/>
          </p:nvSpPr>
          <p:spPr>
            <a:xfrm>
              <a:off x="5070850" y="3766400"/>
              <a:ext cx="724975" cy="311175"/>
            </a:xfrm>
            <a:custGeom>
              <a:avLst/>
              <a:gdLst/>
              <a:ahLst/>
              <a:cxnLst/>
              <a:rect l="l" t="t" r="r" b="b"/>
              <a:pathLst>
                <a:path w="28999" h="12447" extrusionOk="0">
                  <a:moveTo>
                    <a:pt x="2011" y="1"/>
                  </a:moveTo>
                  <a:lnTo>
                    <a:pt x="136" y="8185"/>
                  </a:lnTo>
                  <a:lnTo>
                    <a:pt x="1" y="8753"/>
                  </a:lnTo>
                  <a:cubicBezTo>
                    <a:pt x="8672" y="10592"/>
                    <a:pt x="17172" y="11818"/>
                    <a:pt x="25501" y="12413"/>
                  </a:cubicBezTo>
                  <a:cubicBezTo>
                    <a:pt x="25660" y="12435"/>
                    <a:pt x="25809" y="12446"/>
                    <a:pt x="25949" y="12446"/>
                  </a:cubicBezTo>
                  <a:cubicBezTo>
                    <a:pt x="26720" y="12446"/>
                    <a:pt x="27220" y="12112"/>
                    <a:pt x="27448" y="11448"/>
                  </a:cubicBezTo>
                  <a:cubicBezTo>
                    <a:pt x="28061" y="9718"/>
                    <a:pt x="28575" y="7969"/>
                    <a:pt x="28999" y="6193"/>
                  </a:cubicBezTo>
                  <a:lnTo>
                    <a:pt x="20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1" name="Google Shape;2511;p58"/>
            <p:cNvSpPr/>
            <p:nvPr/>
          </p:nvSpPr>
          <p:spPr>
            <a:xfrm>
              <a:off x="4697000" y="3525875"/>
              <a:ext cx="1131500" cy="555150"/>
            </a:xfrm>
            <a:custGeom>
              <a:avLst/>
              <a:gdLst/>
              <a:ahLst/>
              <a:cxnLst/>
              <a:rect l="l" t="t" r="r" b="b"/>
              <a:pathLst>
                <a:path w="45260" h="22206" extrusionOk="0">
                  <a:moveTo>
                    <a:pt x="19277" y="430"/>
                  </a:moveTo>
                  <a:cubicBezTo>
                    <a:pt x="20268" y="625"/>
                    <a:pt x="21223" y="951"/>
                    <a:pt x="22193" y="1230"/>
                  </a:cubicBezTo>
                  <a:cubicBezTo>
                    <a:pt x="23221" y="1545"/>
                    <a:pt x="24248" y="1852"/>
                    <a:pt x="25276" y="2185"/>
                  </a:cubicBezTo>
                  <a:cubicBezTo>
                    <a:pt x="27331" y="2834"/>
                    <a:pt x="29377" y="3501"/>
                    <a:pt x="31414" y="4177"/>
                  </a:cubicBezTo>
                  <a:cubicBezTo>
                    <a:pt x="33460" y="4844"/>
                    <a:pt x="35489" y="5565"/>
                    <a:pt x="37544" y="6205"/>
                  </a:cubicBezTo>
                  <a:cubicBezTo>
                    <a:pt x="39599" y="6836"/>
                    <a:pt x="41627" y="7567"/>
                    <a:pt x="43637" y="8315"/>
                  </a:cubicBezTo>
                  <a:lnTo>
                    <a:pt x="43655" y="8324"/>
                  </a:lnTo>
                  <a:cubicBezTo>
                    <a:pt x="44016" y="8423"/>
                    <a:pt x="44367" y="8567"/>
                    <a:pt x="44602" y="8810"/>
                  </a:cubicBezTo>
                  <a:cubicBezTo>
                    <a:pt x="44710" y="8937"/>
                    <a:pt x="44782" y="9081"/>
                    <a:pt x="44818" y="9234"/>
                  </a:cubicBezTo>
                  <a:cubicBezTo>
                    <a:pt x="44845" y="9396"/>
                    <a:pt x="44836" y="9568"/>
                    <a:pt x="44800" y="9739"/>
                  </a:cubicBezTo>
                  <a:cubicBezTo>
                    <a:pt x="44791" y="9748"/>
                    <a:pt x="44791" y="9748"/>
                    <a:pt x="44791" y="9757"/>
                  </a:cubicBezTo>
                  <a:cubicBezTo>
                    <a:pt x="44728" y="10262"/>
                    <a:pt x="44665" y="10766"/>
                    <a:pt x="44593" y="11271"/>
                  </a:cubicBezTo>
                  <a:lnTo>
                    <a:pt x="44358" y="12777"/>
                  </a:lnTo>
                  <a:cubicBezTo>
                    <a:pt x="44268" y="13281"/>
                    <a:pt x="44196" y="13777"/>
                    <a:pt x="44097" y="14282"/>
                  </a:cubicBezTo>
                  <a:cubicBezTo>
                    <a:pt x="44016" y="14778"/>
                    <a:pt x="43908" y="15282"/>
                    <a:pt x="43799" y="15778"/>
                  </a:cubicBezTo>
                  <a:cubicBezTo>
                    <a:pt x="43637" y="16454"/>
                    <a:pt x="43457" y="17130"/>
                    <a:pt x="43259" y="17797"/>
                  </a:cubicBezTo>
                  <a:cubicBezTo>
                    <a:pt x="43051" y="18473"/>
                    <a:pt x="42853" y="19140"/>
                    <a:pt x="42646" y="19807"/>
                  </a:cubicBezTo>
                  <a:cubicBezTo>
                    <a:pt x="42546" y="20141"/>
                    <a:pt x="42438" y="20474"/>
                    <a:pt x="42321" y="20808"/>
                  </a:cubicBezTo>
                  <a:cubicBezTo>
                    <a:pt x="42294" y="20889"/>
                    <a:pt x="42267" y="20970"/>
                    <a:pt x="42240" y="21051"/>
                  </a:cubicBezTo>
                  <a:cubicBezTo>
                    <a:pt x="42213" y="21123"/>
                    <a:pt x="42177" y="21196"/>
                    <a:pt x="42141" y="21268"/>
                  </a:cubicBezTo>
                  <a:cubicBezTo>
                    <a:pt x="42069" y="21412"/>
                    <a:pt x="41970" y="21529"/>
                    <a:pt x="41852" y="21628"/>
                  </a:cubicBezTo>
                  <a:cubicBezTo>
                    <a:pt x="41618" y="21827"/>
                    <a:pt x="41294" y="21917"/>
                    <a:pt x="40969" y="21935"/>
                  </a:cubicBezTo>
                  <a:cubicBezTo>
                    <a:pt x="40798" y="21935"/>
                    <a:pt x="40636" y="21926"/>
                    <a:pt x="40455" y="21908"/>
                  </a:cubicBezTo>
                  <a:lnTo>
                    <a:pt x="39932" y="21872"/>
                  </a:lnTo>
                  <a:cubicBezTo>
                    <a:pt x="38526" y="21799"/>
                    <a:pt x="37138" y="21673"/>
                    <a:pt x="35741" y="21538"/>
                  </a:cubicBezTo>
                  <a:cubicBezTo>
                    <a:pt x="34344" y="21385"/>
                    <a:pt x="32947" y="21241"/>
                    <a:pt x="31559" y="21051"/>
                  </a:cubicBezTo>
                  <a:cubicBezTo>
                    <a:pt x="30864" y="20961"/>
                    <a:pt x="30170" y="20853"/>
                    <a:pt x="29485" y="20754"/>
                  </a:cubicBezTo>
                  <a:cubicBezTo>
                    <a:pt x="28791" y="20646"/>
                    <a:pt x="28097" y="20547"/>
                    <a:pt x="27403" y="20438"/>
                  </a:cubicBezTo>
                  <a:cubicBezTo>
                    <a:pt x="26015" y="20222"/>
                    <a:pt x="24636" y="19988"/>
                    <a:pt x="23257" y="19753"/>
                  </a:cubicBezTo>
                  <a:cubicBezTo>
                    <a:pt x="20562" y="19287"/>
                    <a:pt x="17868" y="18768"/>
                    <a:pt x="15191" y="18224"/>
                  </a:cubicBezTo>
                  <a:lnTo>
                    <a:pt x="15191" y="18224"/>
                  </a:lnTo>
                  <a:lnTo>
                    <a:pt x="15279" y="17851"/>
                  </a:lnTo>
                  <a:cubicBezTo>
                    <a:pt x="15297" y="17743"/>
                    <a:pt x="15234" y="17644"/>
                    <a:pt x="15135" y="17617"/>
                  </a:cubicBezTo>
                  <a:lnTo>
                    <a:pt x="14017" y="17362"/>
                  </a:lnTo>
                  <a:lnTo>
                    <a:pt x="14017" y="17362"/>
                  </a:lnTo>
                  <a:lnTo>
                    <a:pt x="14108" y="16968"/>
                  </a:lnTo>
                  <a:lnTo>
                    <a:pt x="14108" y="16959"/>
                  </a:lnTo>
                  <a:cubicBezTo>
                    <a:pt x="14117" y="16905"/>
                    <a:pt x="14108" y="16860"/>
                    <a:pt x="14081" y="16815"/>
                  </a:cubicBezTo>
                  <a:cubicBezTo>
                    <a:pt x="13774" y="16409"/>
                    <a:pt x="13441" y="16058"/>
                    <a:pt x="13098" y="15706"/>
                  </a:cubicBezTo>
                  <a:cubicBezTo>
                    <a:pt x="12756" y="15364"/>
                    <a:pt x="12413" y="15030"/>
                    <a:pt x="12061" y="14697"/>
                  </a:cubicBezTo>
                  <a:cubicBezTo>
                    <a:pt x="11349" y="14039"/>
                    <a:pt x="10628" y="13399"/>
                    <a:pt x="9907" y="12759"/>
                  </a:cubicBezTo>
                  <a:cubicBezTo>
                    <a:pt x="9177" y="12119"/>
                    <a:pt x="8447" y="11497"/>
                    <a:pt x="7708" y="10866"/>
                  </a:cubicBezTo>
                  <a:cubicBezTo>
                    <a:pt x="7338" y="10559"/>
                    <a:pt x="6969" y="10244"/>
                    <a:pt x="6581" y="9946"/>
                  </a:cubicBezTo>
                  <a:cubicBezTo>
                    <a:pt x="6392" y="9802"/>
                    <a:pt x="6184" y="9658"/>
                    <a:pt x="5977" y="9532"/>
                  </a:cubicBezTo>
                  <a:cubicBezTo>
                    <a:pt x="5818" y="9428"/>
                    <a:pt x="5653" y="9329"/>
                    <a:pt x="5471" y="9244"/>
                  </a:cubicBezTo>
                  <a:lnTo>
                    <a:pt x="5471" y="9244"/>
                  </a:lnTo>
                  <a:cubicBezTo>
                    <a:pt x="5490" y="9164"/>
                    <a:pt x="5510" y="9082"/>
                    <a:pt x="5526" y="9000"/>
                  </a:cubicBezTo>
                  <a:lnTo>
                    <a:pt x="5535" y="8955"/>
                  </a:lnTo>
                  <a:cubicBezTo>
                    <a:pt x="5535" y="8946"/>
                    <a:pt x="5535" y="8937"/>
                    <a:pt x="5535" y="8928"/>
                  </a:cubicBezTo>
                  <a:cubicBezTo>
                    <a:pt x="5535" y="8838"/>
                    <a:pt x="5463" y="8774"/>
                    <a:pt x="5382" y="8774"/>
                  </a:cubicBezTo>
                  <a:cubicBezTo>
                    <a:pt x="5175" y="8774"/>
                    <a:pt x="4976" y="8747"/>
                    <a:pt x="4778" y="8720"/>
                  </a:cubicBezTo>
                  <a:cubicBezTo>
                    <a:pt x="4580" y="8693"/>
                    <a:pt x="4382" y="8657"/>
                    <a:pt x="4192" y="8612"/>
                  </a:cubicBezTo>
                  <a:cubicBezTo>
                    <a:pt x="3994" y="8567"/>
                    <a:pt x="3805" y="8513"/>
                    <a:pt x="3615" y="8450"/>
                  </a:cubicBezTo>
                  <a:cubicBezTo>
                    <a:pt x="3488" y="8413"/>
                    <a:pt x="3360" y="8369"/>
                    <a:pt x="3236" y="8316"/>
                  </a:cubicBezTo>
                  <a:lnTo>
                    <a:pt x="3236" y="8316"/>
                  </a:lnTo>
                  <a:lnTo>
                    <a:pt x="3309" y="7999"/>
                  </a:lnTo>
                  <a:lnTo>
                    <a:pt x="3318" y="7963"/>
                  </a:lnTo>
                  <a:cubicBezTo>
                    <a:pt x="3318" y="7954"/>
                    <a:pt x="3318" y="7945"/>
                    <a:pt x="3318" y="7936"/>
                  </a:cubicBezTo>
                  <a:cubicBezTo>
                    <a:pt x="3318" y="7846"/>
                    <a:pt x="3255" y="7765"/>
                    <a:pt x="3165" y="7765"/>
                  </a:cubicBezTo>
                  <a:cubicBezTo>
                    <a:pt x="2966" y="7756"/>
                    <a:pt x="2768" y="7729"/>
                    <a:pt x="2579" y="7702"/>
                  </a:cubicBezTo>
                  <a:cubicBezTo>
                    <a:pt x="2390" y="7666"/>
                    <a:pt x="2200" y="7630"/>
                    <a:pt x="2011" y="7585"/>
                  </a:cubicBezTo>
                  <a:cubicBezTo>
                    <a:pt x="1680" y="7506"/>
                    <a:pt x="1350" y="7420"/>
                    <a:pt x="1031" y="7298"/>
                  </a:cubicBezTo>
                  <a:lnTo>
                    <a:pt x="1031" y="7298"/>
                  </a:lnTo>
                  <a:cubicBezTo>
                    <a:pt x="992" y="6753"/>
                    <a:pt x="915" y="6209"/>
                    <a:pt x="821" y="5665"/>
                  </a:cubicBezTo>
                  <a:cubicBezTo>
                    <a:pt x="746" y="5190"/>
                    <a:pt x="677" y="4708"/>
                    <a:pt x="519" y="4242"/>
                  </a:cubicBezTo>
                  <a:lnTo>
                    <a:pt x="519" y="4242"/>
                  </a:lnTo>
                  <a:cubicBezTo>
                    <a:pt x="712" y="4272"/>
                    <a:pt x="903" y="4309"/>
                    <a:pt x="1092" y="4349"/>
                  </a:cubicBezTo>
                  <a:cubicBezTo>
                    <a:pt x="1398" y="4403"/>
                    <a:pt x="1695" y="4475"/>
                    <a:pt x="1993" y="4547"/>
                  </a:cubicBezTo>
                  <a:cubicBezTo>
                    <a:pt x="2597" y="4691"/>
                    <a:pt x="3201" y="4844"/>
                    <a:pt x="3787" y="5025"/>
                  </a:cubicBezTo>
                  <a:lnTo>
                    <a:pt x="3805" y="5025"/>
                  </a:lnTo>
                  <a:cubicBezTo>
                    <a:pt x="3820" y="5029"/>
                    <a:pt x="3836" y="5031"/>
                    <a:pt x="3851" y="5031"/>
                  </a:cubicBezTo>
                  <a:cubicBezTo>
                    <a:pt x="3931" y="5031"/>
                    <a:pt x="3998" y="4973"/>
                    <a:pt x="4021" y="4889"/>
                  </a:cubicBezTo>
                  <a:lnTo>
                    <a:pt x="4021" y="4880"/>
                  </a:lnTo>
                  <a:lnTo>
                    <a:pt x="4148" y="4317"/>
                  </a:lnTo>
                  <a:lnTo>
                    <a:pt x="4148" y="4317"/>
                  </a:lnTo>
                  <a:cubicBezTo>
                    <a:pt x="4481" y="4347"/>
                    <a:pt x="4813" y="4416"/>
                    <a:pt x="5139" y="4484"/>
                  </a:cubicBezTo>
                  <a:cubicBezTo>
                    <a:pt x="5526" y="4583"/>
                    <a:pt x="5905" y="4682"/>
                    <a:pt x="6284" y="4835"/>
                  </a:cubicBezTo>
                  <a:cubicBezTo>
                    <a:pt x="6293" y="4844"/>
                    <a:pt x="6302" y="4844"/>
                    <a:pt x="6311" y="4844"/>
                  </a:cubicBezTo>
                  <a:cubicBezTo>
                    <a:pt x="6322" y="4847"/>
                    <a:pt x="6334" y="4848"/>
                    <a:pt x="6345" y="4848"/>
                  </a:cubicBezTo>
                  <a:cubicBezTo>
                    <a:pt x="6421" y="4848"/>
                    <a:pt x="6485" y="4797"/>
                    <a:pt x="6509" y="4718"/>
                  </a:cubicBezTo>
                  <a:lnTo>
                    <a:pt x="6509" y="4691"/>
                  </a:lnTo>
                  <a:lnTo>
                    <a:pt x="6584" y="4392"/>
                  </a:lnTo>
                  <a:lnTo>
                    <a:pt x="6584" y="4392"/>
                  </a:lnTo>
                  <a:cubicBezTo>
                    <a:pt x="7031" y="4355"/>
                    <a:pt x="7460" y="4267"/>
                    <a:pt x="7888" y="4186"/>
                  </a:cubicBezTo>
                  <a:cubicBezTo>
                    <a:pt x="8366" y="4087"/>
                    <a:pt x="8834" y="3970"/>
                    <a:pt x="9303" y="3862"/>
                  </a:cubicBezTo>
                  <a:cubicBezTo>
                    <a:pt x="9781" y="3745"/>
                    <a:pt x="10250" y="3627"/>
                    <a:pt x="10718" y="3501"/>
                  </a:cubicBezTo>
                  <a:lnTo>
                    <a:pt x="12116" y="3132"/>
                  </a:lnTo>
                  <a:cubicBezTo>
                    <a:pt x="13053" y="2888"/>
                    <a:pt x="13981" y="2627"/>
                    <a:pt x="14919" y="2348"/>
                  </a:cubicBezTo>
                  <a:cubicBezTo>
                    <a:pt x="15379" y="2203"/>
                    <a:pt x="15838" y="2050"/>
                    <a:pt x="16298" y="1888"/>
                  </a:cubicBezTo>
                  <a:cubicBezTo>
                    <a:pt x="16758" y="1717"/>
                    <a:pt x="17217" y="1545"/>
                    <a:pt x="17659" y="1275"/>
                  </a:cubicBezTo>
                  <a:cubicBezTo>
                    <a:pt x="17695" y="1248"/>
                    <a:pt x="17722" y="1212"/>
                    <a:pt x="17731" y="1167"/>
                  </a:cubicBezTo>
                  <a:lnTo>
                    <a:pt x="17731" y="1158"/>
                  </a:lnTo>
                  <a:lnTo>
                    <a:pt x="17858" y="621"/>
                  </a:lnTo>
                  <a:lnTo>
                    <a:pt x="17858" y="621"/>
                  </a:lnTo>
                  <a:cubicBezTo>
                    <a:pt x="18019" y="634"/>
                    <a:pt x="18172" y="666"/>
                    <a:pt x="18326" y="698"/>
                  </a:cubicBezTo>
                  <a:cubicBezTo>
                    <a:pt x="18542" y="761"/>
                    <a:pt x="18759" y="824"/>
                    <a:pt x="18966" y="923"/>
                  </a:cubicBezTo>
                  <a:cubicBezTo>
                    <a:pt x="18975" y="923"/>
                    <a:pt x="18984" y="932"/>
                    <a:pt x="19002" y="932"/>
                  </a:cubicBezTo>
                  <a:cubicBezTo>
                    <a:pt x="19013" y="935"/>
                    <a:pt x="19023" y="936"/>
                    <a:pt x="19034" y="936"/>
                  </a:cubicBezTo>
                  <a:cubicBezTo>
                    <a:pt x="19103" y="936"/>
                    <a:pt x="19168" y="886"/>
                    <a:pt x="19191" y="815"/>
                  </a:cubicBezTo>
                  <a:lnTo>
                    <a:pt x="19200" y="779"/>
                  </a:lnTo>
                  <a:lnTo>
                    <a:pt x="19277" y="430"/>
                  </a:lnTo>
                  <a:close/>
                  <a:moveTo>
                    <a:pt x="19118" y="0"/>
                  </a:moveTo>
                  <a:cubicBezTo>
                    <a:pt x="19034" y="0"/>
                    <a:pt x="18964" y="53"/>
                    <a:pt x="18948" y="139"/>
                  </a:cubicBezTo>
                  <a:lnTo>
                    <a:pt x="18939" y="157"/>
                  </a:lnTo>
                  <a:lnTo>
                    <a:pt x="18855" y="537"/>
                  </a:lnTo>
                  <a:lnTo>
                    <a:pt x="18855" y="537"/>
                  </a:lnTo>
                  <a:cubicBezTo>
                    <a:pt x="18695" y="524"/>
                    <a:pt x="18535" y="496"/>
                    <a:pt x="18380" y="464"/>
                  </a:cubicBezTo>
                  <a:cubicBezTo>
                    <a:pt x="18164" y="410"/>
                    <a:pt x="17948" y="355"/>
                    <a:pt x="17749" y="238"/>
                  </a:cubicBezTo>
                  <a:cubicBezTo>
                    <a:pt x="17731" y="238"/>
                    <a:pt x="17722" y="229"/>
                    <a:pt x="17704" y="229"/>
                  </a:cubicBezTo>
                  <a:cubicBezTo>
                    <a:pt x="17692" y="227"/>
                    <a:pt x="17680" y="225"/>
                    <a:pt x="17669" y="225"/>
                  </a:cubicBezTo>
                  <a:cubicBezTo>
                    <a:pt x="17601" y="225"/>
                    <a:pt x="17539" y="269"/>
                    <a:pt x="17524" y="346"/>
                  </a:cubicBezTo>
                  <a:lnTo>
                    <a:pt x="17515" y="391"/>
                  </a:lnTo>
                  <a:lnTo>
                    <a:pt x="17379" y="989"/>
                  </a:lnTo>
                  <a:lnTo>
                    <a:pt x="17379" y="989"/>
                  </a:lnTo>
                  <a:cubicBezTo>
                    <a:pt x="17029" y="1231"/>
                    <a:pt x="16601" y="1419"/>
                    <a:pt x="16181" y="1590"/>
                  </a:cubicBezTo>
                  <a:cubicBezTo>
                    <a:pt x="15739" y="1771"/>
                    <a:pt x="15288" y="1924"/>
                    <a:pt x="14829" y="2077"/>
                  </a:cubicBezTo>
                  <a:cubicBezTo>
                    <a:pt x="13918" y="2384"/>
                    <a:pt x="12990" y="2645"/>
                    <a:pt x="12052" y="2897"/>
                  </a:cubicBezTo>
                  <a:cubicBezTo>
                    <a:pt x="11593" y="3024"/>
                    <a:pt x="11124" y="3159"/>
                    <a:pt x="10655" y="3276"/>
                  </a:cubicBezTo>
                  <a:cubicBezTo>
                    <a:pt x="10187" y="3393"/>
                    <a:pt x="9718" y="3510"/>
                    <a:pt x="9249" y="3618"/>
                  </a:cubicBezTo>
                  <a:cubicBezTo>
                    <a:pt x="8780" y="3727"/>
                    <a:pt x="8303" y="3808"/>
                    <a:pt x="7834" y="3889"/>
                  </a:cubicBezTo>
                  <a:cubicBezTo>
                    <a:pt x="7600" y="3934"/>
                    <a:pt x="7356" y="3961"/>
                    <a:pt x="7122" y="3988"/>
                  </a:cubicBezTo>
                  <a:cubicBezTo>
                    <a:pt x="6953" y="4008"/>
                    <a:pt x="6784" y="4022"/>
                    <a:pt x="6618" y="4022"/>
                  </a:cubicBezTo>
                  <a:cubicBezTo>
                    <a:pt x="6554" y="4022"/>
                    <a:pt x="6491" y="4020"/>
                    <a:pt x="6428" y="4015"/>
                  </a:cubicBezTo>
                  <a:cubicBezTo>
                    <a:pt x="6338" y="4015"/>
                    <a:pt x="6256" y="4069"/>
                    <a:pt x="6238" y="4159"/>
                  </a:cubicBezTo>
                  <a:lnTo>
                    <a:pt x="6238" y="4168"/>
                  </a:lnTo>
                  <a:lnTo>
                    <a:pt x="6176" y="4441"/>
                  </a:lnTo>
                  <a:lnTo>
                    <a:pt x="6176" y="4441"/>
                  </a:lnTo>
                  <a:cubicBezTo>
                    <a:pt x="5842" y="4407"/>
                    <a:pt x="5510" y="4345"/>
                    <a:pt x="5184" y="4276"/>
                  </a:cubicBezTo>
                  <a:cubicBezTo>
                    <a:pt x="4796" y="4186"/>
                    <a:pt x="4418" y="4078"/>
                    <a:pt x="4039" y="3925"/>
                  </a:cubicBezTo>
                  <a:cubicBezTo>
                    <a:pt x="4030" y="3925"/>
                    <a:pt x="4021" y="3916"/>
                    <a:pt x="4012" y="3916"/>
                  </a:cubicBezTo>
                  <a:cubicBezTo>
                    <a:pt x="4000" y="3914"/>
                    <a:pt x="3989" y="3912"/>
                    <a:pt x="3978" y="3912"/>
                  </a:cubicBezTo>
                  <a:cubicBezTo>
                    <a:pt x="3902" y="3912"/>
                    <a:pt x="3837" y="3964"/>
                    <a:pt x="3814" y="4042"/>
                  </a:cubicBezTo>
                  <a:lnTo>
                    <a:pt x="3805" y="4069"/>
                  </a:lnTo>
                  <a:lnTo>
                    <a:pt x="3683" y="4611"/>
                  </a:lnTo>
                  <a:lnTo>
                    <a:pt x="3683" y="4611"/>
                  </a:lnTo>
                  <a:cubicBezTo>
                    <a:pt x="3136" y="4513"/>
                    <a:pt x="2596" y="4406"/>
                    <a:pt x="2056" y="4285"/>
                  </a:cubicBezTo>
                  <a:cubicBezTo>
                    <a:pt x="1759" y="4222"/>
                    <a:pt x="1452" y="4159"/>
                    <a:pt x="1155" y="4078"/>
                  </a:cubicBezTo>
                  <a:cubicBezTo>
                    <a:pt x="857" y="3997"/>
                    <a:pt x="560" y="3916"/>
                    <a:pt x="262" y="3817"/>
                  </a:cubicBezTo>
                  <a:cubicBezTo>
                    <a:pt x="253" y="3808"/>
                    <a:pt x="235" y="3808"/>
                    <a:pt x="217" y="3808"/>
                  </a:cubicBezTo>
                  <a:cubicBezTo>
                    <a:pt x="212" y="3807"/>
                    <a:pt x="206" y="3807"/>
                    <a:pt x="200" y="3807"/>
                  </a:cubicBezTo>
                  <a:cubicBezTo>
                    <a:pt x="109" y="3807"/>
                    <a:pt x="37" y="3876"/>
                    <a:pt x="37" y="3970"/>
                  </a:cubicBezTo>
                  <a:lnTo>
                    <a:pt x="28" y="4042"/>
                  </a:lnTo>
                  <a:cubicBezTo>
                    <a:pt x="1" y="4637"/>
                    <a:pt x="127" y="5205"/>
                    <a:pt x="235" y="5773"/>
                  </a:cubicBezTo>
                  <a:cubicBezTo>
                    <a:pt x="352" y="6341"/>
                    <a:pt x="488" y="6909"/>
                    <a:pt x="659" y="7467"/>
                  </a:cubicBezTo>
                  <a:lnTo>
                    <a:pt x="677" y="7521"/>
                  </a:lnTo>
                  <a:cubicBezTo>
                    <a:pt x="686" y="7576"/>
                    <a:pt x="740" y="7621"/>
                    <a:pt x="803" y="7621"/>
                  </a:cubicBezTo>
                  <a:cubicBezTo>
                    <a:pt x="1200" y="7648"/>
                    <a:pt x="1578" y="7720"/>
                    <a:pt x="1957" y="7801"/>
                  </a:cubicBezTo>
                  <a:cubicBezTo>
                    <a:pt x="2146" y="7846"/>
                    <a:pt x="2335" y="7891"/>
                    <a:pt x="2525" y="7945"/>
                  </a:cubicBezTo>
                  <a:cubicBezTo>
                    <a:pt x="2646" y="7981"/>
                    <a:pt x="2771" y="8022"/>
                    <a:pt x="2894" y="8069"/>
                  </a:cubicBezTo>
                  <a:lnTo>
                    <a:pt x="2894" y="8069"/>
                  </a:lnTo>
                  <a:lnTo>
                    <a:pt x="2822" y="8387"/>
                  </a:lnTo>
                  <a:lnTo>
                    <a:pt x="2813" y="8423"/>
                  </a:lnTo>
                  <a:cubicBezTo>
                    <a:pt x="2804" y="8432"/>
                    <a:pt x="2804" y="8441"/>
                    <a:pt x="2804" y="8450"/>
                  </a:cubicBezTo>
                  <a:cubicBezTo>
                    <a:pt x="2804" y="8540"/>
                    <a:pt x="2876" y="8612"/>
                    <a:pt x="2966" y="8612"/>
                  </a:cubicBezTo>
                  <a:cubicBezTo>
                    <a:pt x="3174" y="8612"/>
                    <a:pt x="3372" y="8639"/>
                    <a:pt x="3570" y="8666"/>
                  </a:cubicBezTo>
                  <a:cubicBezTo>
                    <a:pt x="3760" y="8693"/>
                    <a:pt x="3958" y="8729"/>
                    <a:pt x="4156" y="8774"/>
                  </a:cubicBezTo>
                  <a:cubicBezTo>
                    <a:pt x="4346" y="8819"/>
                    <a:pt x="4535" y="8874"/>
                    <a:pt x="4733" y="8928"/>
                  </a:cubicBezTo>
                  <a:cubicBezTo>
                    <a:pt x="4859" y="8970"/>
                    <a:pt x="4986" y="9016"/>
                    <a:pt x="5109" y="9069"/>
                  </a:cubicBezTo>
                  <a:lnTo>
                    <a:pt x="5109" y="9069"/>
                  </a:lnTo>
                  <a:cubicBezTo>
                    <a:pt x="5091" y="9149"/>
                    <a:pt x="5074" y="9232"/>
                    <a:pt x="5058" y="9315"/>
                  </a:cubicBezTo>
                  <a:cubicBezTo>
                    <a:pt x="5031" y="9414"/>
                    <a:pt x="5085" y="9514"/>
                    <a:pt x="5184" y="9541"/>
                  </a:cubicBezTo>
                  <a:cubicBezTo>
                    <a:pt x="5382" y="9604"/>
                    <a:pt x="5598" y="9712"/>
                    <a:pt x="5797" y="9829"/>
                  </a:cubicBezTo>
                  <a:cubicBezTo>
                    <a:pt x="6004" y="9937"/>
                    <a:pt x="6211" y="10063"/>
                    <a:pt x="6410" y="10199"/>
                  </a:cubicBezTo>
                  <a:cubicBezTo>
                    <a:pt x="6806" y="10460"/>
                    <a:pt x="7194" y="10739"/>
                    <a:pt x="7582" y="11028"/>
                  </a:cubicBezTo>
                  <a:cubicBezTo>
                    <a:pt x="8348" y="11614"/>
                    <a:pt x="9069" y="12254"/>
                    <a:pt x="9790" y="12894"/>
                  </a:cubicBezTo>
                  <a:cubicBezTo>
                    <a:pt x="10502" y="13534"/>
                    <a:pt x="11214" y="14192"/>
                    <a:pt x="11890" y="14868"/>
                  </a:cubicBezTo>
                  <a:cubicBezTo>
                    <a:pt x="12233" y="15210"/>
                    <a:pt x="12566" y="15553"/>
                    <a:pt x="12882" y="15913"/>
                  </a:cubicBezTo>
                  <a:cubicBezTo>
                    <a:pt x="13178" y="16252"/>
                    <a:pt x="13474" y="16590"/>
                    <a:pt x="13710" y="16958"/>
                  </a:cubicBezTo>
                  <a:lnTo>
                    <a:pt x="13710" y="16958"/>
                  </a:lnTo>
                  <a:lnTo>
                    <a:pt x="13594" y="17464"/>
                  </a:lnTo>
                  <a:cubicBezTo>
                    <a:pt x="13567" y="17572"/>
                    <a:pt x="13639" y="17671"/>
                    <a:pt x="13738" y="17698"/>
                  </a:cubicBezTo>
                  <a:lnTo>
                    <a:pt x="14855" y="17952"/>
                  </a:lnTo>
                  <a:lnTo>
                    <a:pt x="14855" y="17952"/>
                  </a:lnTo>
                  <a:lnTo>
                    <a:pt x="14766" y="18329"/>
                  </a:lnTo>
                  <a:lnTo>
                    <a:pt x="14766" y="18338"/>
                  </a:lnTo>
                  <a:cubicBezTo>
                    <a:pt x="14748" y="18437"/>
                    <a:pt x="14811" y="18545"/>
                    <a:pt x="14919" y="18563"/>
                  </a:cubicBezTo>
                  <a:cubicBezTo>
                    <a:pt x="17659" y="19167"/>
                    <a:pt x="20417" y="19690"/>
                    <a:pt x="23194" y="20150"/>
                  </a:cubicBezTo>
                  <a:cubicBezTo>
                    <a:pt x="23879" y="20258"/>
                    <a:pt x="24573" y="20375"/>
                    <a:pt x="25267" y="20474"/>
                  </a:cubicBezTo>
                  <a:cubicBezTo>
                    <a:pt x="25961" y="20583"/>
                    <a:pt x="26655" y="20682"/>
                    <a:pt x="27358" y="20772"/>
                  </a:cubicBezTo>
                  <a:cubicBezTo>
                    <a:pt x="28746" y="20961"/>
                    <a:pt x="30143" y="21132"/>
                    <a:pt x="31531" y="21286"/>
                  </a:cubicBezTo>
                  <a:cubicBezTo>
                    <a:pt x="34326" y="21601"/>
                    <a:pt x="37120" y="21863"/>
                    <a:pt x="39905" y="22115"/>
                  </a:cubicBezTo>
                  <a:lnTo>
                    <a:pt x="40428" y="22160"/>
                  </a:lnTo>
                  <a:cubicBezTo>
                    <a:pt x="40608" y="22187"/>
                    <a:pt x="40789" y="22205"/>
                    <a:pt x="40969" y="22205"/>
                  </a:cubicBezTo>
                  <a:cubicBezTo>
                    <a:pt x="41339" y="22196"/>
                    <a:pt x="41735" y="22115"/>
                    <a:pt x="42051" y="21872"/>
                  </a:cubicBezTo>
                  <a:cubicBezTo>
                    <a:pt x="42204" y="21745"/>
                    <a:pt x="42330" y="21592"/>
                    <a:pt x="42429" y="21421"/>
                  </a:cubicBezTo>
                  <a:cubicBezTo>
                    <a:pt x="42474" y="21340"/>
                    <a:pt x="42510" y="21250"/>
                    <a:pt x="42546" y="21159"/>
                  </a:cubicBezTo>
                  <a:cubicBezTo>
                    <a:pt x="42583" y="21078"/>
                    <a:pt x="42610" y="20997"/>
                    <a:pt x="42637" y="20916"/>
                  </a:cubicBezTo>
                  <a:cubicBezTo>
                    <a:pt x="42754" y="20583"/>
                    <a:pt x="42871" y="20249"/>
                    <a:pt x="42988" y="19916"/>
                  </a:cubicBezTo>
                  <a:cubicBezTo>
                    <a:pt x="43214" y="19249"/>
                    <a:pt x="43421" y="18582"/>
                    <a:pt x="43601" y="17896"/>
                  </a:cubicBezTo>
                  <a:cubicBezTo>
                    <a:pt x="43772" y="17220"/>
                    <a:pt x="43944" y="16535"/>
                    <a:pt x="44106" y="15850"/>
                  </a:cubicBezTo>
                  <a:cubicBezTo>
                    <a:pt x="44232" y="15355"/>
                    <a:pt x="44340" y="14850"/>
                    <a:pt x="44457" y="14354"/>
                  </a:cubicBezTo>
                  <a:cubicBezTo>
                    <a:pt x="44575" y="13858"/>
                    <a:pt x="44683" y="13353"/>
                    <a:pt x="44773" y="12849"/>
                  </a:cubicBezTo>
                  <a:cubicBezTo>
                    <a:pt x="44872" y="12344"/>
                    <a:pt x="44944" y="11839"/>
                    <a:pt x="45016" y="11334"/>
                  </a:cubicBezTo>
                  <a:cubicBezTo>
                    <a:pt x="45088" y="10821"/>
                    <a:pt x="45152" y="10316"/>
                    <a:pt x="45206" y="9802"/>
                  </a:cubicBezTo>
                  <a:lnTo>
                    <a:pt x="45206" y="9802"/>
                  </a:lnTo>
                  <a:lnTo>
                    <a:pt x="45197" y="9829"/>
                  </a:lnTo>
                  <a:cubicBezTo>
                    <a:pt x="45242" y="9613"/>
                    <a:pt x="45260" y="9387"/>
                    <a:pt x="45206" y="9153"/>
                  </a:cubicBezTo>
                  <a:cubicBezTo>
                    <a:pt x="45161" y="8928"/>
                    <a:pt x="45034" y="8711"/>
                    <a:pt x="44881" y="8549"/>
                  </a:cubicBezTo>
                  <a:cubicBezTo>
                    <a:pt x="44719" y="8387"/>
                    <a:pt x="44530" y="8270"/>
                    <a:pt x="44331" y="8179"/>
                  </a:cubicBezTo>
                  <a:cubicBezTo>
                    <a:pt x="44142" y="8089"/>
                    <a:pt x="43944" y="8026"/>
                    <a:pt x="43745" y="7981"/>
                  </a:cubicBezTo>
                  <a:lnTo>
                    <a:pt x="43763" y="7981"/>
                  </a:lnTo>
                  <a:cubicBezTo>
                    <a:pt x="41726" y="7278"/>
                    <a:pt x="39689" y="6566"/>
                    <a:pt x="37679" y="5809"/>
                  </a:cubicBezTo>
                  <a:cubicBezTo>
                    <a:pt x="35660" y="5052"/>
                    <a:pt x="33605" y="4412"/>
                    <a:pt x="31550" y="3754"/>
                  </a:cubicBezTo>
                  <a:cubicBezTo>
                    <a:pt x="29494" y="3105"/>
                    <a:pt x="27439" y="2483"/>
                    <a:pt x="25366" y="1879"/>
                  </a:cubicBezTo>
                  <a:lnTo>
                    <a:pt x="22265" y="977"/>
                  </a:lnTo>
                  <a:lnTo>
                    <a:pt x="20715" y="527"/>
                  </a:lnTo>
                  <a:cubicBezTo>
                    <a:pt x="20201" y="382"/>
                    <a:pt x="19687" y="220"/>
                    <a:pt x="19182" y="13"/>
                  </a:cubicBezTo>
                  <a:cubicBezTo>
                    <a:pt x="19173" y="13"/>
                    <a:pt x="19164" y="13"/>
                    <a:pt x="19155" y="4"/>
                  </a:cubicBezTo>
                  <a:cubicBezTo>
                    <a:pt x="19143" y="2"/>
                    <a:pt x="19130" y="0"/>
                    <a:pt x="1911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2" name="Google Shape;2512;p58"/>
            <p:cNvSpPr/>
            <p:nvPr/>
          </p:nvSpPr>
          <p:spPr>
            <a:xfrm>
              <a:off x="5068825" y="3761150"/>
              <a:ext cx="57725" cy="214775"/>
            </a:xfrm>
            <a:custGeom>
              <a:avLst/>
              <a:gdLst/>
              <a:ahLst/>
              <a:cxnLst/>
              <a:rect l="l" t="t" r="r" b="b"/>
              <a:pathLst>
                <a:path w="2309" h="8591" extrusionOk="0">
                  <a:moveTo>
                    <a:pt x="2095" y="1"/>
                  </a:moveTo>
                  <a:cubicBezTo>
                    <a:pt x="2000" y="1"/>
                    <a:pt x="1919" y="69"/>
                    <a:pt x="1903" y="166"/>
                  </a:cubicBezTo>
                  <a:cubicBezTo>
                    <a:pt x="1795" y="860"/>
                    <a:pt x="1623" y="1536"/>
                    <a:pt x="1470" y="2221"/>
                  </a:cubicBezTo>
                  <a:lnTo>
                    <a:pt x="992" y="4267"/>
                  </a:lnTo>
                  <a:cubicBezTo>
                    <a:pt x="677" y="5628"/>
                    <a:pt x="352" y="6989"/>
                    <a:pt x="28" y="8350"/>
                  </a:cubicBezTo>
                  <a:cubicBezTo>
                    <a:pt x="28" y="8350"/>
                    <a:pt x="28" y="8359"/>
                    <a:pt x="28" y="8359"/>
                  </a:cubicBezTo>
                  <a:cubicBezTo>
                    <a:pt x="1" y="8458"/>
                    <a:pt x="73" y="8567"/>
                    <a:pt x="172" y="8585"/>
                  </a:cubicBezTo>
                  <a:cubicBezTo>
                    <a:pt x="189" y="8589"/>
                    <a:pt x="206" y="8591"/>
                    <a:pt x="222" y="8591"/>
                  </a:cubicBezTo>
                  <a:cubicBezTo>
                    <a:pt x="309" y="8591"/>
                    <a:pt x="384" y="8532"/>
                    <a:pt x="406" y="8440"/>
                  </a:cubicBezTo>
                  <a:cubicBezTo>
                    <a:pt x="704" y="7070"/>
                    <a:pt x="1010" y="5709"/>
                    <a:pt x="1317" y="4339"/>
                  </a:cubicBezTo>
                  <a:lnTo>
                    <a:pt x="1786" y="2293"/>
                  </a:lnTo>
                  <a:cubicBezTo>
                    <a:pt x="1939" y="1608"/>
                    <a:pt x="2083" y="923"/>
                    <a:pt x="2281" y="247"/>
                  </a:cubicBezTo>
                  <a:cubicBezTo>
                    <a:pt x="2290" y="247"/>
                    <a:pt x="2290" y="238"/>
                    <a:pt x="2290" y="229"/>
                  </a:cubicBezTo>
                  <a:cubicBezTo>
                    <a:pt x="2308" y="121"/>
                    <a:pt x="2236" y="21"/>
                    <a:pt x="2128" y="3"/>
                  </a:cubicBezTo>
                  <a:cubicBezTo>
                    <a:pt x="2117" y="2"/>
                    <a:pt x="2106" y="1"/>
                    <a:pt x="20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3" name="Google Shape;2513;p58"/>
            <p:cNvSpPr/>
            <p:nvPr/>
          </p:nvSpPr>
          <p:spPr>
            <a:xfrm>
              <a:off x="4825225" y="3697850"/>
              <a:ext cx="21000" cy="56475"/>
            </a:xfrm>
            <a:custGeom>
              <a:avLst/>
              <a:gdLst/>
              <a:ahLst/>
              <a:cxnLst/>
              <a:rect l="l" t="t" r="r" b="b"/>
              <a:pathLst>
                <a:path w="840" h="2259" extrusionOk="0">
                  <a:moveTo>
                    <a:pt x="640" y="0"/>
                  </a:moveTo>
                  <a:cubicBezTo>
                    <a:pt x="562" y="0"/>
                    <a:pt x="487" y="50"/>
                    <a:pt x="451" y="129"/>
                  </a:cubicBezTo>
                  <a:cubicBezTo>
                    <a:pt x="334" y="435"/>
                    <a:pt x="262" y="751"/>
                    <a:pt x="190" y="1075"/>
                  </a:cubicBezTo>
                  <a:cubicBezTo>
                    <a:pt x="118" y="1391"/>
                    <a:pt x="55" y="1715"/>
                    <a:pt x="19" y="2040"/>
                  </a:cubicBezTo>
                  <a:cubicBezTo>
                    <a:pt x="1" y="2130"/>
                    <a:pt x="55" y="2220"/>
                    <a:pt x="145" y="2247"/>
                  </a:cubicBezTo>
                  <a:cubicBezTo>
                    <a:pt x="168" y="2254"/>
                    <a:pt x="190" y="2258"/>
                    <a:pt x="212" y="2258"/>
                  </a:cubicBezTo>
                  <a:cubicBezTo>
                    <a:pt x="295" y="2258"/>
                    <a:pt x="369" y="2206"/>
                    <a:pt x="397" y="2121"/>
                  </a:cubicBezTo>
                  <a:cubicBezTo>
                    <a:pt x="497" y="1814"/>
                    <a:pt x="587" y="1499"/>
                    <a:pt x="659" y="1183"/>
                  </a:cubicBezTo>
                  <a:cubicBezTo>
                    <a:pt x="740" y="859"/>
                    <a:pt x="803" y="543"/>
                    <a:pt x="830" y="210"/>
                  </a:cubicBezTo>
                  <a:cubicBezTo>
                    <a:pt x="839" y="129"/>
                    <a:pt x="794" y="48"/>
                    <a:pt x="704" y="12"/>
                  </a:cubicBezTo>
                  <a:cubicBezTo>
                    <a:pt x="683" y="4"/>
                    <a:pt x="662" y="0"/>
                    <a:pt x="6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4" name="Google Shape;2514;p58"/>
            <p:cNvSpPr/>
            <p:nvPr/>
          </p:nvSpPr>
          <p:spPr>
            <a:xfrm>
              <a:off x="5115925" y="3539325"/>
              <a:ext cx="61550" cy="232125"/>
            </a:xfrm>
            <a:custGeom>
              <a:avLst/>
              <a:gdLst/>
              <a:ahLst/>
              <a:cxnLst/>
              <a:rect l="l" t="t" r="r" b="b"/>
              <a:pathLst>
                <a:path w="2462" h="9285" extrusionOk="0">
                  <a:moveTo>
                    <a:pt x="2244" y="0"/>
                  </a:moveTo>
                  <a:cubicBezTo>
                    <a:pt x="2159" y="0"/>
                    <a:pt x="2080" y="60"/>
                    <a:pt x="2065" y="151"/>
                  </a:cubicBezTo>
                  <a:lnTo>
                    <a:pt x="1046" y="4595"/>
                  </a:lnTo>
                  <a:lnTo>
                    <a:pt x="542" y="6821"/>
                  </a:lnTo>
                  <a:lnTo>
                    <a:pt x="289" y="7930"/>
                  </a:lnTo>
                  <a:cubicBezTo>
                    <a:pt x="199" y="8300"/>
                    <a:pt x="127" y="8669"/>
                    <a:pt x="19" y="9039"/>
                  </a:cubicBezTo>
                  <a:cubicBezTo>
                    <a:pt x="19" y="9048"/>
                    <a:pt x="19" y="9048"/>
                    <a:pt x="19" y="9057"/>
                  </a:cubicBezTo>
                  <a:cubicBezTo>
                    <a:pt x="1" y="9165"/>
                    <a:pt x="73" y="9264"/>
                    <a:pt x="172" y="9282"/>
                  </a:cubicBezTo>
                  <a:cubicBezTo>
                    <a:pt x="183" y="9284"/>
                    <a:pt x="194" y="9285"/>
                    <a:pt x="205" y="9285"/>
                  </a:cubicBezTo>
                  <a:cubicBezTo>
                    <a:pt x="300" y="9285"/>
                    <a:pt x="381" y="9217"/>
                    <a:pt x="397" y="9120"/>
                  </a:cubicBezTo>
                  <a:cubicBezTo>
                    <a:pt x="469" y="8750"/>
                    <a:pt x="560" y="8381"/>
                    <a:pt x="641" y="8011"/>
                  </a:cubicBezTo>
                  <a:lnTo>
                    <a:pt x="902" y="6902"/>
                  </a:lnTo>
                  <a:lnTo>
                    <a:pt x="1416" y="4676"/>
                  </a:lnTo>
                  <a:lnTo>
                    <a:pt x="2443" y="241"/>
                  </a:lnTo>
                  <a:lnTo>
                    <a:pt x="2443" y="232"/>
                  </a:lnTo>
                  <a:cubicBezTo>
                    <a:pt x="2461" y="133"/>
                    <a:pt x="2398" y="25"/>
                    <a:pt x="2290" y="7"/>
                  </a:cubicBezTo>
                  <a:cubicBezTo>
                    <a:pt x="2275" y="3"/>
                    <a:pt x="2259" y="0"/>
                    <a:pt x="224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5" name="Google Shape;2515;p58"/>
            <p:cNvSpPr/>
            <p:nvPr/>
          </p:nvSpPr>
          <p:spPr>
            <a:xfrm>
              <a:off x="5039525" y="3548650"/>
              <a:ext cx="101450" cy="405350"/>
            </a:xfrm>
            <a:custGeom>
              <a:avLst/>
              <a:gdLst/>
              <a:ahLst/>
              <a:cxnLst/>
              <a:rect l="l" t="t" r="r" b="b"/>
              <a:pathLst>
                <a:path w="4058" h="16214" extrusionOk="0">
                  <a:moveTo>
                    <a:pt x="3853" y="1"/>
                  </a:moveTo>
                  <a:cubicBezTo>
                    <a:pt x="3758" y="1"/>
                    <a:pt x="3676" y="68"/>
                    <a:pt x="3652" y="157"/>
                  </a:cubicBezTo>
                  <a:cubicBezTo>
                    <a:pt x="3390" y="1482"/>
                    <a:pt x="3111" y="2807"/>
                    <a:pt x="2822" y="4132"/>
                  </a:cubicBezTo>
                  <a:cubicBezTo>
                    <a:pt x="2543" y="5448"/>
                    <a:pt x="2236" y="6764"/>
                    <a:pt x="1948" y="8089"/>
                  </a:cubicBezTo>
                  <a:cubicBezTo>
                    <a:pt x="1641" y="9405"/>
                    <a:pt x="1335" y="10721"/>
                    <a:pt x="1020" y="12037"/>
                  </a:cubicBezTo>
                  <a:lnTo>
                    <a:pt x="533" y="14002"/>
                  </a:lnTo>
                  <a:cubicBezTo>
                    <a:pt x="371" y="14660"/>
                    <a:pt x="199" y="15318"/>
                    <a:pt x="28" y="15967"/>
                  </a:cubicBezTo>
                  <a:cubicBezTo>
                    <a:pt x="28" y="15976"/>
                    <a:pt x="28" y="15976"/>
                    <a:pt x="28" y="15985"/>
                  </a:cubicBezTo>
                  <a:cubicBezTo>
                    <a:pt x="1" y="16084"/>
                    <a:pt x="73" y="16192"/>
                    <a:pt x="181" y="16210"/>
                  </a:cubicBezTo>
                  <a:cubicBezTo>
                    <a:pt x="192" y="16212"/>
                    <a:pt x="202" y="16213"/>
                    <a:pt x="212" y="16213"/>
                  </a:cubicBezTo>
                  <a:cubicBezTo>
                    <a:pt x="302" y="16213"/>
                    <a:pt x="390" y="16146"/>
                    <a:pt x="407" y="16057"/>
                  </a:cubicBezTo>
                  <a:cubicBezTo>
                    <a:pt x="533" y="15390"/>
                    <a:pt x="668" y="14732"/>
                    <a:pt x="803" y="14065"/>
                  </a:cubicBezTo>
                  <a:lnTo>
                    <a:pt x="1227" y="12082"/>
                  </a:lnTo>
                  <a:cubicBezTo>
                    <a:pt x="1524" y="10766"/>
                    <a:pt x="1813" y="9441"/>
                    <a:pt x="2119" y="8125"/>
                  </a:cubicBezTo>
                  <a:cubicBezTo>
                    <a:pt x="2426" y="6809"/>
                    <a:pt x="2723" y="5493"/>
                    <a:pt x="3048" y="4177"/>
                  </a:cubicBezTo>
                  <a:cubicBezTo>
                    <a:pt x="3372" y="2870"/>
                    <a:pt x="3688" y="1554"/>
                    <a:pt x="4030" y="247"/>
                  </a:cubicBezTo>
                  <a:cubicBezTo>
                    <a:pt x="4039" y="238"/>
                    <a:pt x="4039" y="238"/>
                    <a:pt x="4039" y="238"/>
                  </a:cubicBezTo>
                  <a:cubicBezTo>
                    <a:pt x="4057" y="129"/>
                    <a:pt x="3985" y="30"/>
                    <a:pt x="3886" y="3"/>
                  </a:cubicBezTo>
                  <a:cubicBezTo>
                    <a:pt x="3875" y="1"/>
                    <a:pt x="3864" y="1"/>
                    <a:pt x="38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6" name="Google Shape;2516;p58"/>
            <p:cNvSpPr/>
            <p:nvPr/>
          </p:nvSpPr>
          <p:spPr>
            <a:xfrm>
              <a:off x="4836050" y="3636975"/>
              <a:ext cx="24350" cy="70875"/>
            </a:xfrm>
            <a:custGeom>
              <a:avLst/>
              <a:gdLst/>
              <a:ahLst/>
              <a:cxnLst/>
              <a:rect l="l" t="t" r="r" b="b"/>
              <a:pathLst>
                <a:path w="974" h="2835" extrusionOk="0">
                  <a:moveTo>
                    <a:pt x="763" y="1"/>
                  </a:moveTo>
                  <a:cubicBezTo>
                    <a:pt x="675" y="1"/>
                    <a:pt x="593" y="68"/>
                    <a:pt x="577" y="157"/>
                  </a:cubicBezTo>
                  <a:cubicBezTo>
                    <a:pt x="541" y="364"/>
                    <a:pt x="505" y="563"/>
                    <a:pt x="460" y="770"/>
                  </a:cubicBezTo>
                  <a:cubicBezTo>
                    <a:pt x="424" y="968"/>
                    <a:pt x="379" y="1167"/>
                    <a:pt x="334" y="1374"/>
                  </a:cubicBezTo>
                  <a:cubicBezTo>
                    <a:pt x="244" y="1770"/>
                    <a:pt x="181" y="2176"/>
                    <a:pt x="18" y="2564"/>
                  </a:cubicBezTo>
                  <a:cubicBezTo>
                    <a:pt x="9" y="2582"/>
                    <a:pt x="9" y="2600"/>
                    <a:pt x="9" y="2627"/>
                  </a:cubicBezTo>
                  <a:cubicBezTo>
                    <a:pt x="0" y="2735"/>
                    <a:pt x="82" y="2825"/>
                    <a:pt x="190" y="2834"/>
                  </a:cubicBezTo>
                  <a:cubicBezTo>
                    <a:pt x="195" y="2835"/>
                    <a:pt x="200" y="2835"/>
                    <a:pt x="205" y="2835"/>
                  </a:cubicBezTo>
                  <a:cubicBezTo>
                    <a:pt x="307" y="2835"/>
                    <a:pt x="397" y="2748"/>
                    <a:pt x="397" y="2645"/>
                  </a:cubicBezTo>
                  <a:cubicBezTo>
                    <a:pt x="424" y="2230"/>
                    <a:pt x="541" y="1843"/>
                    <a:pt x="631" y="1437"/>
                  </a:cubicBezTo>
                  <a:cubicBezTo>
                    <a:pt x="685" y="1239"/>
                    <a:pt x="740" y="1040"/>
                    <a:pt x="785" y="842"/>
                  </a:cubicBezTo>
                  <a:cubicBezTo>
                    <a:pt x="839" y="644"/>
                    <a:pt x="893" y="445"/>
                    <a:pt x="947" y="247"/>
                  </a:cubicBezTo>
                  <a:cubicBezTo>
                    <a:pt x="956" y="238"/>
                    <a:pt x="956" y="229"/>
                    <a:pt x="956" y="229"/>
                  </a:cubicBezTo>
                  <a:cubicBezTo>
                    <a:pt x="974" y="121"/>
                    <a:pt x="902" y="22"/>
                    <a:pt x="794" y="4"/>
                  </a:cubicBezTo>
                  <a:cubicBezTo>
                    <a:pt x="783" y="2"/>
                    <a:pt x="773" y="1"/>
                    <a:pt x="7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7" name="Google Shape;2517;p58"/>
            <p:cNvSpPr/>
            <p:nvPr/>
          </p:nvSpPr>
          <p:spPr>
            <a:xfrm>
              <a:off x="4769575" y="3641500"/>
              <a:ext cx="28650" cy="88500"/>
            </a:xfrm>
            <a:custGeom>
              <a:avLst/>
              <a:gdLst/>
              <a:ahLst/>
              <a:cxnLst/>
              <a:rect l="l" t="t" r="r" b="b"/>
              <a:pathLst>
                <a:path w="1146" h="3540" extrusionOk="0">
                  <a:moveTo>
                    <a:pt x="932" y="0"/>
                  </a:moveTo>
                  <a:cubicBezTo>
                    <a:pt x="837" y="0"/>
                    <a:pt x="756" y="68"/>
                    <a:pt x="739" y="165"/>
                  </a:cubicBezTo>
                  <a:cubicBezTo>
                    <a:pt x="703" y="427"/>
                    <a:pt x="649" y="688"/>
                    <a:pt x="604" y="949"/>
                  </a:cubicBezTo>
                  <a:cubicBezTo>
                    <a:pt x="550" y="1211"/>
                    <a:pt x="487" y="1472"/>
                    <a:pt x="433" y="1734"/>
                  </a:cubicBezTo>
                  <a:cubicBezTo>
                    <a:pt x="370" y="1995"/>
                    <a:pt x="307" y="2256"/>
                    <a:pt x="244" y="2518"/>
                  </a:cubicBezTo>
                  <a:cubicBezTo>
                    <a:pt x="172" y="2770"/>
                    <a:pt x="108" y="3032"/>
                    <a:pt x="27" y="3284"/>
                  </a:cubicBezTo>
                  <a:cubicBezTo>
                    <a:pt x="18" y="3293"/>
                    <a:pt x="18" y="3302"/>
                    <a:pt x="18" y="3311"/>
                  </a:cubicBezTo>
                  <a:cubicBezTo>
                    <a:pt x="0" y="3419"/>
                    <a:pt x="72" y="3518"/>
                    <a:pt x="181" y="3536"/>
                  </a:cubicBezTo>
                  <a:cubicBezTo>
                    <a:pt x="192" y="3538"/>
                    <a:pt x="203" y="3539"/>
                    <a:pt x="214" y="3539"/>
                  </a:cubicBezTo>
                  <a:cubicBezTo>
                    <a:pt x="308" y="3539"/>
                    <a:pt x="390" y="3471"/>
                    <a:pt x="406" y="3374"/>
                  </a:cubicBezTo>
                  <a:cubicBezTo>
                    <a:pt x="442" y="3104"/>
                    <a:pt x="496" y="2842"/>
                    <a:pt x="541" y="2581"/>
                  </a:cubicBezTo>
                  <a:cubicBezTo>
                    <a:pt x="595" y="2320"/>
                    <a:pt x="658" y="2058"/>
                    <a:pt x="712" y="1797"/>
                  </a:cubicBezTo>
                  <a:cubicBezTo>
                    <a:pt x="775" y="1544"/>
                    <a:pt x="839" y="1283"/>
                    <a:pt x="902" y="1022"/>
                  </a:cubicBezTo>
                  <a:cubicBezTo>
                    <a:pt x="974" y="769"/>
                    <a:pt x="1037" y="508"/>
                    <a:pt x="1118" y="255"/>
                  </a:cubicBezTo>
                  <a:cubicBezTo>
                    <a:pt x="1118" y="246"/>
                    <a:pt x="1127" y="228"/>
                    <a:pt x="1127" y="219"/>
                  </a:cubicBezTo>
                  <a:cubicBezTo>
                    <a:pt x="1145" y="111"/>
                    <a:pt x="1073" y="12"/>
                    <a:pt x="965" y="3"/>
                  </a:cubicBezTo>
                  <a:cubicBezTo>
                    <a:pt x="954" y="1"/>
                    <a:pt x="943" y="0"/>
                    <a:pt x="9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18" name="Google Shape;2518;p58"/>
          <p:cNvGrpSpPr/>
          <p:nvPr/>
        </p:nvGrpSpPr>
        <p:grpSpPr>
          <a:xfrm>
            <a:off x="598264" y="532772"/>
            <a:ext cx="1921912" cy="326735"/>
            <a:chOff x="1816609" y="3851001"/>
            <a:chExt cx="1093674" cy="222193"/>
          </a:xfrm>
        </p:grpSpPr>
        <p:sp>
          <p:nvSpPr>
            <p:cNvPr id="2519" name="Google Shape;2519;p58"/>
            <p:cNvSpPr/>
            <p:nvPr/>
          </p:nvSpPr>
          <p:spPr>
            <a:xfrm>
              <a:off x="1816609" y="3851001"/>
              <a:ext cx="1093674" cy="222193"/>
            </a:xfrm>
            <a:custGeom>
              <a:avLst/>
              <a:gdLst/>
              <a:ahLst/>
              <a:cxnLst/>
              <a:rect l="l" t="t" r="r" b="b"/>
              <a:pathLst>
                <a:path w="38900" h="7903" extrusionOk="0">
                  <a:moveTo>
                    <a:pt x="32154" y="852"/>
                  </a:moveTo>
                  <a:cubicBezTo>
                    <a:pt x="32029" y="852"/>
                    <a:pt x="31911" y="870"/>
                    <a:pt x="31815" y="910"/>
                  </a:cubicBezTo>
                  <a:cubicBezTo>
                    <a:pt x="30934" y="1259"/>
                    <a:pt x="30057" y="1619"/>
                    <a:pt x="29183" y="1986"/>
                  </a:cubicBezTo>
                  <a:cubicBezTo>
                    <a:pt x="30289" y="1683"/>
                    <a:pt x="31405" y="1423"/>
                    <a:pt x="32535" y="1209"/>
                  </a:cubicBezTo>
                  <a:cubicBezTo>
                    <a:pt x="32581" y="1198"/>
                    <a:pt x="32635" y="1195"/>
                    <a:pt x="32688" y="1195"/>
                  </a:cubicBezTo>
                  <a:cubicBezTo>
                    <a:pt x="32853" y="1195"/>
                    <a:pt x="33041" y="1234"/>
                    <a:pt x="33223" y="1298"/>
                  </a:cubicBezTo>
                  <a:cubicBezTo>
                    <a:pt x="32998" y="1017"/>
                    <a:pt x="32532" y="852"/>
                    <a:pt x="32154" y="852"/>
                  </a:cubicBezTo>
                  <a:close/>
                  <a:moveTo>
                    <a:pt x="36026" y="1808"/>
                  </a:moveTo>
                  <a:cubicBezTo>
                    <a:pt x="35323" y="1808"/>
                    <a:pt x="34635" y="1886"/>
                    <a:pt x="33969" y="2036"/>
                  </a:cubicBezTo>
                  <a:cubicBezTo>
                    <a:pt x="33969" y="2172"/>
                    <a:pt x="33908" y="2318"/>
                    <a:pt x="33758" y="2464"/>
                  </a:cubicBezTo>
                  <a:cubicBezTo>
                    <a:pt x="33648" y="2575"/>
                    <a:pt x="33541" y="2689"/>
                    <a:pt x="33441" y="2803"/>
                  </a:cubicBezTo>
                  <a:cubicBezTo>
                    <a:pt x="33530" y="2781"/>
                    <a:pt x="33619" y="2775"/>
                    <a:pt x="33712" y="2775"/>
                  </a:cubicBezTo>
                  <a:cubicBezTo>
                    <a:pt x="34364" y="2775"/>
                    <a:pt x="35031" y="3256"/>
                    <a:pt x="35052" y="3695"/>
                  </a:cubicBezTo>
                  <a:cubicBezTo>
                    <a:pt x="35341" y="3655"/>
                    <a:pt x="35634" y="3637"/>
                    <a:pt x="35926" y="3637"/>
                  </a:cubicBezTo>
                  <a:cubicBezTo>
                    <a:pt x="36290" y="3637"/>
                    <a:pt x="36657" y="3666"/>
                    <a:pt x="37028" y="3723"/>
                  </a:cubicBezTo>
                  <a:cubicBezTo>
                    <a:pt x="37099" y="3734"/>
                    <a:pt x="37170" y="3737"/>
                    <a:pt x="37234" y="3737"/>
                  </a:cubicBezTo>
                  <a:cubicBezTo>
                    <a:pt x="38415" y="3737"/>
                    <a:pt x="38900" y="2136"/>
                    <a:pt x="37502" y="1922"/>
                  </a:cubicBezTo>
                  <a:cubicBezTo>
                    <a:pt x="37007" y="1843"/>
                    <a:pt x="36511" y="1808"/>
                    <a:pt x="36026" y="1808"/>
                  </a:cubicBezTo>
                  <a:close/>
                  <a:moveTo>
                    <a:pt x="6480" y="3645"/>
                  </a:moveTo>
                  <a:lnTo>
                    <a:pt x="6480" y="3645"/>
                  </a:lnTo>
                  <a:cubicBezTo>
                    <a:pt x="6466" y="3652"/>
                    <a:pt x="6455" y="3655"/>
                    <a:pt x="6441" y="3659"/>
                  </a:cubicBezTo>
                  <a:cubicBezTo>
                    <a:pt x="6412" y="3723"/>
                    <a:pt x="6383" y="3787"/>
                    <a:pt x="6359" y="3851"/>
                  </a:cubicBezTo>
                  <a:cubicBezTo>
                    <a:pt x="6398" y="3784"/>
                    <a:pt x="6437" y="3713"/>
                    <a:pt x="6480" y="3645"/>
                  </a:cubicBezTo>
                  <a:close/>
                  <a:moveTo>
                    <a:pt x="21010" y="0"/>
                  </a:moveTo>
                  <a:cubicBezTo>
                    <a:pt x="20879" y="0"/>
                    <a:pt x="20747" y="18"/>
                    <a:pt x="20622" y="64"/>
                  </a:cubicBezTo>
                  <a:cubicBezTo>
                    <a:pt x="18436" y="831"/>
                    <a:pt x="16353" y="1801"/>
                    <a:pt x="14389" y="2977"/>
                  </a:cubicBezTo>
                  <a:cubicBezTo>
                    <a:pt x="14735" y="2475"/>
                    <a:pt x="15102" y="1990"/>
                    <a:pt x="15491" y="1512"/>
                  </a:cubicBezTo>
                  <a:cubicBezTo>
                    <a:pt x="16118" y="746"/>
                    <a:pt x="15117" y="289"/>
                    <a:pt x="14353" y="289"/>
                  </a:cubicBezTo>
                  <a:cubicBezTo>
                    <a:pt x="14154" y="289"/>
                    <a:pt x="13972" y="318"/>
                    <a:pt x="13836" y="385"/>
                  </a:cubicBezTo>
                  <a:cubicBezTo>
                    <a:pt x="12110" y="1244"/>
                    <a:pt x="10484" y="2261"/>
                    <a:pt x="8969" y="3431"/>
                  </a:cubicBezTo>
                  <a:cubicBezTo>
                    <a:pt x="9272" y="2842"/>
                    <a:pt x="9614" y="2268"/>
                    <a:pt x="9996" y="1708"/>
                  </a:cubicBezTo>
                  <a:cubicBezTo>
                    <a:pt x="10542" y="906"/>
                    <a:pt x="9646" y="471"/>
                    <a:pt x="8905" y="471"/>
                  </a:cubicBezTo>
                  <a:cubicBezTo>
                    <a:pt x="8694" y="471"/>
                    <a:pt x="8491" y="507"/>
                    <a:pt x="8341" y="581"/>
                  </a:cubicBezTo>
                  <a:cubicBezTo>
                    <a:pt x="5938" y="1741"/>
                    <a:pt x="3534" y="2903"/>
                    <a:pt x="1131" y="4062"/>
                  </a:cubicBezTo>
                  <a:cubicBezTo>
                    <a:pt x="1" y="4608"/>
                    <a:pt x="893" y="5670"/>
                    <a:pt x="1862" y="5670"/>
                  </a:cubicBezTo>
                  <a:cubicBezTo>
                    <a:pt x="2045" y="5670"/>
                    <a:pt x="2226" y="5635"/>
                    <a:pt x="2401" y="5549"/>
                  </a:cubicBezTo>
                  <a:cubicBezTo>
                    <a:pt x="3546" y="4996"/>
                    <a:pt x="4690" y="4443"/>
                    <a:pt x="5835" y="3891"/>
                  </a:cubicBezTo>
                  <a:lnTo>
                    <a:pt x="5835" y="3891"/>
                  </a:lnTo>
                  <a:cubicBezTo>
                    <a:pt x="5392" y="4055"/>
                    <a:pt x="4947" y="4211"/>
                    <a:pt x="4501" y="4361"/>
                  </a:cubicBezTo>
                  <a:cubicBezTo>
                    <a:pt x="4248" y="4447"/>
                    <a:pt x="3944" y="4508"/>
                    <a:pt x="3649" y="4508"/>
                  </a:cubicBezTo>
                  <a:cubicBezTo>
                    <a:pt x="3378" y="4508"/>
                    <a:pt x="3110" y="4458"/>
                    <a:pt x="2886" y="4336"/>
                  </a:cubicBezTo>
                  <a:cubicBezTo>
                    <a:pt x="2532" y="4144"/>
                    <a:pt x="2443" y="3773"/>
                    <a:pt x="2896" y="3619"/>
                  </a:cubicBezTo>
                  <a:cubicBezTo>
                    <a:pt x="4173" y="3191"/>
                    <a:pt x="5428" y="2707"/>
                    <a:pt x="6666" y="2164"/>
                  </a:cubicBezTo>
                  <a:cubicBezTo>
                    <a:pt x="6887" y="2069"/>
                    <a:pt x="7175" y="2015"/>
                    <a:pt x="7464" y="2015"/>
                  </a:cubicBezTo>
                  <a:cubicBezTo>
                    <a:pt x="7593" y="2015"/>
                    <a:pt x="7721" y="2026"/>
                    <a:pt x="7846" y="2047"/>
                  </a:cubicBezTo>
                  <a:cubicBezTo>
                    <a:pt x="8074" y="1901"/>
                    <a:pt x="8330" y="1794"/>
                    <a:pt x="8562" y="1794"/>
                  </a:cubicBezTo>
                  <a:cubicBezTo>
                    <a:pt x="8598" y="1794"/>
                    <a:pt x="8634" y="1797"/>
                    <a:pt x="8669" y="1805"/>
                  </a:cubicBezTo>
                  <a:cubicBezTo>
                    <a:pt x="9054" y="1865"/>
                    <a:pt x="9375" y="2079"/>
                    <a:pt x="9041" y="2490"/>
                  </a:cubicBezTo>
                  <a:cubicBezTo>
                    <a:pt x="8491" y="3153"/>
                    <a:pt x="8074" y="3841"/>
                    <a:pt x="7774" y="4600"/>
                  </a:cubicBezTo>
                  <a:cubicBezTo>
                    <a:pt x="9536" y="3398"/>
                    <a:pt x="11351" y="2283"/>
                    <a:pt x="13223" y="1256"/>
                  </a:cubicBezTo>
                  <a:cubicBezTo>
                    <a:pt x="13379" y="1170"/>
                    <a:pt x="13729" y="1091"/>
                    <a:pt x="14032" y="1091"/>
                  </a:cubicBezTo>
                  <a:cubicBezTo>
                    <a:pt x="14449" y="1091"/>
                    <a:pt x="14778" y="1238"/>
                    <a:pt x="14378" y="1701"/>
                  </a:cubicBezTo>
                  <a:cubicBezTo>
                    <a:pt x="13740" y="2447"/>
                    <a:pt x="13305" y="3220"/>
                    <a:pt x="13055" y="4116"/>
                  </a:cubicBezTo>
                  <a:cubicBezTo>
                    <a:pt x="14791" y="3156"/>
                    <a:pt x="16575" y="2111"/>
                    <a:pt x="18386" y="1494"/>
                  </a:cubicBezTo>
                  <a:cubicBezTo>
                    <a:pt x="18660" y="1402"/>
                    <a:pt x="18896" y="1359"/>
                    <a:pt x="19099" y="1359"/>
                  </a:cubicBezTo>
                  <a:cubicBezTo>
                    <a:pt x="20144" y="1359"/>
                    <a:pt x="20262" y="2514"/>
                    <a:pt x="20204" y="3630"/>
                  </a:cubicBezTo>
                  <a:cubicBezTo>
                    <a:pt x="21502" y="2892"/>
                    <a:pt x="22840" y="2229"/>
                    <a:pt x="24213" y="1634"/>
                  </a:cubicBezTo>
                  <a:cubicBezTo>
                    <a:pt x="24216" y="1630"/>
                    <a:pt x="24216" y="1623"/>
                    <a:pt x="24216" y="1619"/>
                  </a:cubicBezTo>
                  <a:cubicBezTo>
                    <a:pt x="24244" y="1109"/>
                    <a:pt x="24766" y="867"/>
                    <a:pt x="25304" y="867"/>
                  </a:cubicBezTo>
                  <a:cubicBezTo>
                    <a:pt x="25906" y="867"/>
                    <a:pt x="26530" y="1173"/>
                    <a:pt x="26499" y="1744"/>
                  </a:cubicBezTo>
                  <a:cubicBezTo>
                    <a:pt x="26477" y="2126"/>
                    <a:pt x="26438" y="2496"/>
                    <a:pt x="26384" y="2867"/>
                  </a:cubicBezTo>
                  <a:cubicBezTo>
                    <a:pt x="26591" y="2793"/>
                    <a:pt x="26798" y="2721"/>
                    <a:pt x="27004" y="2653"/>
                  </a:cubicBezTo>
                  <a:cubicBezTo>
                    <a:pt x="27236" y="2250"/>
                    <a:pt x="27483" y="1855"/>
                    <a:pt x="27743" y="1466"/>
                  </a:cubicBezTo>
                  <a:cubicBezTo>
                    <a:pt x="28220" y="746"/>
                    <a:pt x="27386" y="168"/>
                    <a:pt x="26695" y="168"/>
                  </a:cubicBezTo>
                  <a:cubicBezTo>
                    <a:pt x="26573" y="168"/>
                    <a:pt x="26459" y="186"/>
                    <a:pt x="26352" y="225"/>
                  </a:cubicBezTo>
                  <a:cubicBezTo>
                    <a:pt x="24637" y="842"/>
                    <a:pt x="23000" y="1591"/>
                    <a:pt x="21431" y="2468"/>
                  </a:cubicBezTo>
                  <a:cubicBezTo>
                    <a:pt x="21624" y="2079"/>
                    <a:pt x="21817" y="1690"/>
                    <a:pt x="22009" y="1305"/>
                  </a:cubicBezTo>
                  <a:cubicBezTo>
                    <a:pt x="22373" y="574"/>
                    <a:pt x="21702" y="0"/>
                    <a:pt x="21010" y="0"/>
                  </a:cubicBezTo>
                  <a:close/>
                  <a:moveTo>
                    <a:pt x="30485" y="3384"/>
                  </a:moveTo>
                  <a:cubicBezTo>
                    <a:pt x="28780" y="3837"/>
                    <a:pt x="27111" y="4407"/>
                    <a:pt x="25467" y="5085"/>
                  </a:cubicBezTo>
                  <a:cubicBezTo>
                    <a:pt x="25325" y="5146"/>
                    <a:pt x="25161" y="5174"/>
                    <a:pt x="24993" y="5174"/>
                  </a:cubicBezTo>
                  <a:cubicBezTo>
                    <a:pt x="24394" y="5174"/>
                    <a:pt x="23749" y="4817"/>
                    <a:pt x="23820" y="4208"/>
                  </a:cubicBezTo>
                  <a:lnTo>
                    <a:pt x="23820" y="4208"/>
                  </a:lnTo>
                  <a:cubicBezTo>
                    <a:pt x="23721" y="4437"/>
                    <a:pt x="23627" y="4668"/>
                    <a:pt x="23538" y="4903"/>
                  </a:cubicBezTo>
                  <a:cubicBezTo>
                    <a:pt x="23257" y="5627"/>
                    <a:pt x="24013" y="5920"/>
                    <a:pt x="24665" y="5920"/>
                  </a:cubicBezTo>
                  <a:cubicBezTo>
                    <a:pt x="24908" y="5920"/>
                    <a:pt x="25136" y="5880"/>
                    <a:pt x="25289" y="5806"/>
                  </a:cubicBezTo>
                  <a:cubicBezTo>
                    <a:pt x="26919" y="5021"/>
                    <a:pt x="28566" y="4276"/>
                    <a:pt x="30231" y="3570"/>
                  </a:cubicBezTo>
                  <a:lnTo>
                    <a:pt x="30231" y="3570"/>
                  </a:lnTo>
                  <a:cubicBezTo>
                    <a:pt x="30131" y="3805"/>
                    <a:pt x="30032" y="4040"/>
                    <a:pt x="29932" y="4276"/>
                  </a:cubicBezTo>
                  <a:cubicBezTo>
                    <a:pt x="29632" y="4985"/>
                    <a:pt x="30292" y="5260"/>
                    <a:pt x="30952" y="5260"/>
                  </a:cubicBezTo>
                  <a:cubicBezTo>
                    <a:pt x="31323" y="5260"/>
                    <a:pt x="31697" y="5171"/>
                    <a:pt x="31893" y="5024"/>
                  </a:cubicBezTo>
                  <a:lnTo>
                    <a:pt x="31893" y="5024"/>
                  </a:lnTo>
                  <a:cubicBezTo>
                    <a:pt x="31869" y="5036"/>
                    <a:pt x="31843" y="5042"/>
                    <a:pt x="31818" y="5049"/>
                  </a:cubicBezTo>
                  <a:cubicBezTo>
                    <a:pt x="31701" y="5082"/>
                    <a:pt x="31558" y="5100"/>
                    <a:pt x="31401" y="5100"/>
                  </a:cubicBezTo>
                  <a:cubicBezTo>
                    <a:pt x="30745" y="5100"/>
                    <a:pt x="29904" y="4786"/>
                    <a:pt x="30192" y="4044"/>
                  </a:cubicBezTo>
                  <a:cubicBezTo>
                    <a:pt x="30281" y="3816"/>
                    <a:pt x="30378" y="3594"/>
                    <a:pt x="30485" y="3384"/>
                  </a:cubicBezTo>
                  <a:close/>
                  <a:moveTo>
                    <a:pt x="24084" y="2903"/>
                  </a:moveTo>
                  <a:lnTo>
                    <a:pt x="24084" y="2903"/>
                  </a:lnTo>
                  <a:cubicBezTo>
                    <a:pt x="22447" y="3627"/>
                    <a:pt x="20875" y="4468"/>
                    <a:pt x="19353" y="5421"/>
                  </a:cubicBezTo>
                  <a:cubicBezTo>
                    <a:pt x="19242" y="5492"/>
                    <a:pt x="18785" y="5663"/>
                    <a:pt x="18443" y="5663"/>
                  </a:cubicBezTo>
                  <a:cubicBezTo>
                    <a:pt x="18208" y="5663"/>
                    <a:pt x="18026" y="5581"/>
                    <a:pt x="18051" y="5331"/>
                  </a:cubicBezTo>
                  <a:cubicBezTo>
                    <a:pt x="18065" y="5167"/>
                    <a:pt x="18122" y="4697"/>
                    <a:pt x="18150" y="4205"/>
                  </a:cubicBezTo>
                  <a:lnTo>
                    <a:pt x="18150" y="4205"/>
                  </a:lnTo>
                  <a:cubicBezTo>
                    <a:pt x="18037" y="4432"/>
                    <a:pt x="17926" y="4661"/>
                    <a:pt x="17812" y="4889"/>
                  </a:cubicBezTo>
                  <a:cubicBezTo>
                    <a:pt x="17398" y="5720"/>
                    <a:pt x="18073" y="6119"/>
                    <a:pt x="18779" y="6119"/>
                  </a:cubicBezTo>
                  <a:cubicBezTo>
                    <a:pt x="19110" y="6119"/>
                    <a:pt x="19445" y="6033"/>
                    <a:pt x="19684" y="5859"/>
                  </a:cubicBezTo>
                  <a:cubicBezTo>
                    <a:pt x="21057" y="4853"/>
                    <a:pt x="22511" y="3976"/>
                    <a:pt x="24030" y="3231"/>
                  </a:cubicBezTo>
                  <a:cubicBezTo>
                    <a:pt x="24048" y="3120"/>
                    <a:pt x="24066" y="3010"/>
                    <a:pt x="24084" y="2903"/>
                  </a:cubicBezTo>
                  <a:close/>
                  <a:moveTo>
                    <a:pt x="17987" y="2828"/>
                  </a:moveTo>
                  <a:cubicBezTo>
                    <a:pt x="17915" y="2828"/>
                    <a:pt x="16671" y="3559"/>
                    <a:pt x="16503" y="3645"/>
                  </a:cubicBezTo>
                  <a:cubicBezTo>
                    <a:pt x="15031" y="4389"/>
                    <a:pt x="13562" y="5131"/>
                    <a:pt x="12089" y="5877"/>
                  </a:cubicBezTo>
                  <a:cubicBezTo>
                    <a:pt x="11993" y="5926"/>
                    <a:pt x="11504" y="6112"/>
                    <a:pt x="11151" y="6112"/>
                  </a:cubicBezTo>
                  <a:cubicBezTo>
                    <a:pt x="10923" y="6112"/>
                    <a:pt x="10756" y="6033"/>
                    <a:pt x="10791" y="5784"/>
                  </a:cubicBezTo>
                  <a:cubicBezTo>
                    <a:pt x="10902" y="4988"/>
                    <a:pt x="11116" y="4251"/>
                    <a:pt x="11433" y="3563"/>
                  </a:cubicBezTo>
                  <a:lnTo>
                    <a:pt x="11433" y="3563"/>
                  </a:lnTo>
                  <a:cubicBezTo>
                    <a:pt x="9867" y="4514"/>
                    <a:pt x="8348" y="5534"/>
                    <a:pt x="6869" y="6622"/>
                  </a:cubicBezTo>
                  <a:cubicBezTo>
                    <a:pt x="6762" y="6700"/>
                    <a:pt x="6052" y="7021"/>
                    <a:pt x="5624" y="7021"/>
                  </a:cubicBezTo>
                  <a:cubicBezTo>
                    <a:pt x="5521" y="7021"/>
                    <a:pt x="5435" y="7004"/>
                    <a:pt x="5378" y="6957"/>
                  </a:cubicBezTo>
                  <a:lnTo>
                    <a:pt x="5378" y="6957"/>
                  </a:lnTo>
                  <a:cubicBezTo>
                    <a:pt x="5321" y="7570"/>
                    <a:pt x="5917" y="7902"/>
                    <a:pt x="6505" y="7902"/>
                  </a:cubicBezTo>
                  <a:cubicBezTo>
                    <a:pt x="6833" y="7902"/>
                    <a:pt x="7161" y="7795"/>
                    <a:pt x="7368" y="7577"/>
                  </a:cubicBezTo>
                  <a:cubicBezTo>
                    <a:pt x="8527" y="6365"/>
                    <a:pt x="9768" y="5274"/>
                    <a:pt x="11101" y="4300"/>
                  </a:cubicBezTo>
                  <a:lnTo>
                    <a:pt x="11101" y="4300"/>
                  </a:lnTo>
                  <a:cubicBezTo>
                    <a:pt x="10795" y="4886"/>
                    <a:pt x="10513" y="5481"/>
                    <a:pt x="10249" y="6098"/>
                  </a:cubicBezTo>
                  <a:cubicBezTo>
                    <a:pt x="9946" y="6804"/>
                    <a:pt x="10616" y="7085"/>
                    <a:pt x="11276" y="7085"/>
                  </a:cubicBezTo>
                  <a:cubicBezTo>
                    <a:pt x="11654" y="7085"/>
                    <a:pt x="12028" y="6996"/>
                    <a:pt x="12221" y="6840"/>
                  </a:cubicBezTo>
                  <a:cubicBezTo>
                    <a:pt x="14050" y="5374"/>
                    <a:pt x="16029" y="4126"/>
                    <a:pt x="18126" y="3113"/>
                  </a:cubicBezTo>
                  <a:cubicBezTo>
                    <a:pt x="18097" y="2971"/>
                    <a:pt x="18055" y="2867"/>
                    <a:pt x="17987" y="2828"/>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0" name="Google Shape;2520;p58"/>
            <p:cNvSpPr/>
            <p:nvPr/>
          </p:nvSpPr>
          <p:spPr>
            <a:xfrm>
              <a:off x="1980627" y="3951650"/>
              <a:ext cx="18078" cy="8744"/>
            </a:xfrm>
            <a:custGeom>
              <a:avLst/>
              <a:gdLst/>
              <a:ahLst/>
              <a:cxnLst/>
              <a:rect l="l" t="t" r="r" b="b"/>
              <a:pathLst>
                <a:path w="643" h="311" extrusionOk="0">
                  <a:moveTo>
                    <a:pt x="643" y="1"/>
                  </a:moveTo>
                  <a:lnTo>
                    <a:pt x="643" y="1"/>
                  </a:lnTo>
                  <a:cubicBezTo>
                    <a:pt x="429" y="103"/>
                    <a:pt x="215" y="207"/>
                    <a:pt x="1" y="311"/>
                  </a:cubicBezTo>
                  <a:cubicBezTo>
                    <a:pt x="204" y="236"/>
                    <a:pt x="404" y="157"/>
                    <a:pt x="607" y="79"/>
                  </a:cubicBezTo>
                  <a:cubicBezTo>
                    <a:pt x="618" y="54"/>
                    <a:pt x="632" y="26"/>
                    <a:pt x="643"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1" name="Google Shape;2521;p58"/>
            <p:cNvSpPr/>
            <p:nvPr/>
          </p:nvSpPr>
          <p:spPr>
            <a:xfrm>
              <a:off x="1885292" y="3907623"/>
              <a:ext cx="151905" cy="70119"/>
            </a:xfrm>
            <a:custGeom>
              <a:avLst/>
              <a:gdLst/>
              <a:ahLst/>
              <a:cxnLst/>
              <a:rect l="l" t="t" r="r" b="b"/>
              <a:pathLst>
                <a:path w="5403" h="2494" extrusionOk="0">
                  <a:moveTo>
                    <a:pt x="5021" y="1"/>
                  </a:moveTo>
                  <a:cubicBezTo>
                    <a:pt x="4732" y="1"/>
                    <a:pt x="4444" y="55"/>
                    <a:pt x="4223" y="150"/>
                  </a:cubicBezTo>
                  <a:cubicBezTo>
                    <a:pt x="2985" y="693"/>
                    <a:pt x="1730" y="1177"/>
                    <a:pt x="453" y="1605"/>
                  </a:cubicBezTo>
                  <a:cubicBezTo>
                    <a:pt x="0" y="1759"/>
                    <a:pt x="89" y="2130"/>
                    <a:pt x="443" y="2322"/>
                  </a:cubicBezTo>
                  <a:cubicBezTo>
                    <a:pt x="667" y="2444"/>
                    <a:pt x="935" y="2494"/>
                    <a:pt x="1206" y="2494"/>
                  </a:cubicBezTo>
                  <a:cubicBezTo>
                    <a:pt x="1501" y="2494"/>
                    <a:pt x="1805" y="2433"/>
                    <a:pt x="2058" y="2347"/>
                  </a:cubicBezTo>
                  <a:cubicBezTo>
                    <a:pt x="2504" y="2197"/>
                    <a:pt x="2949" y="2041"/>
                    <a:pt x="3392" y="1877"/>
                  </a:cubicBezTo>
                  <a:cubicBezTo>
                    <a:pt x="3606" y="1773"/>
                    <a:pt x="3820" y="1669"/>
                    <a:pt x="4034" y="1567"/>
                  </a:cubicBezTo>
                  <a:lnTo>
                    <a:pt x="4034" y="1567"/>
                  </a:lnTo>
                  <a:cubicBezTo>
                    <a:pt x="4023" y="1592"/>
                    <a:pt x="4009" y="1620"/>
                    <a:pt x="3998" y="1645"/>
                  </a:cubicBezTo>
                  <a:cubicBezTo>
                    <a:pt x="4012" y="1641"/>
                    <a:pt x="4023" y="1638"/>
                    <a:pt x="4037" y="1631"/>
                  </a:cubicBezTo>
                  <a:cubicBezTo>
                    <a:pt x="4261" y="1260"/>
                    <a:pt x="4518" y="903"/>
                    <a:pt x="4804" y="553"/>
                  </a:cubicBezTo>
                  <a:cubicBezTo>
                    <a:pt x="4939" y="390"/>
                    <a:pt x="5156" y="190"/>
                    <a:pt x="5403" y="33"/>
                  </a:cubicBezTo>
                  <a:cubicBezTo>
                    <a:pt x="5278" y="12"/>
                    <a:pt x="5150" y="1"/>
                    <a:pt x="5021"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2" name="Google Shape;2522;p58"/>
            <p:cNvSpPr/>
            <p:nvPr/>
          </p:nvSpPr>
          <p:spPr>
            <a:xfrm>
              <a:off x="1965080" y="3928906"/>
              <a:ext cx="381802" cy="117689"/>
            </a:xfrm>
            <a:custGeom>
              <a:avLst/>
              <a:gdLst/>
              <a:ahLst/>
              <a:cxnLst/>
              <a:rect l="l" t="t" r="r" b="b"/>
              <a:pathLst>
                <a:path w="13580" h="4186" extrusionOk="0">
                  <a:moveTo>
                    <a:pt x="13580" y="0"/>
                  </a:moveTo>
                  <a:lnTo>
                    <a:pt x="13580" y="0"/>
                  </a:lnTo>
                  <a:cubicBezTo>
                    <a:pt x="13333" y="111"/>
                    <a:pt x="13091" y="224"/>
                    <a:pt x="12845" y="342"/>
                  </a:cubicBezTo>
                  <a:cubicBezTo>
                    <a:pt x="12898" y="613"/>
                    <a:pt x="12895" y="1031"/>
                    <a:pt x="12869" y="1434"/>
                  </a:cubicBezTo>
                  <a:cubicBezTo>
                    <a:pt x="13109" y="955"/>
                    <a:pt x="13344" y="478"/>
                    <a:pt x="13580" y="0"/>
                  </a:cubicBezTo>
                  <a:close/>
                  <a:moveTo>
                    <a:pt x="1078" y="1080"/>
                  </a:moveTo>
                  <a:lnTo>
                    <a:pt x="1078" y="1080"/>
                  </a:lnTo>
                  <a:cubicBezTo>
                    <a:pt x="579" y="1954"/>
                    <a:pt x="236" y="2892"/>
                    <a:pt x="29" y="3922"/>
                  </a:cubicBezTo>
                  <a:cubicBezTo>
                    <a:pt x="1" y="4051"/>
                    <a:pt x="29" y="4136"/>
                    <a:pt x="97" y="4186"/>
                  </a:cubicBezTo>
                  <a:cubicBezTo>
                    <a:pt x="101" y="4147"/>
                    <a:pt x="108" y="4108"/>
                    <a:pt x="115" y="4065"/>
                  </a:cubicBezTo>
                  <a:cubicBezTo>
                    <a:pt x="347" y="3030"/>
                    <a:pt x="668" y="2036"/>
                    <a:pt x="1078" y="108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3" name="Google Shape;2523;p58"/>
            <p:cNvSpPr/>
            <p:nvPr/>
          </p:nvSpPr>
          <p:spPr>
            <a:xfrm>
              <a:off x="1967779" y="3881674"/>
              <a:ext cx="529574" cy="166722"/>
            </a:xfrm>
            <a:custGeom>
              <a:avLst/>
              <a:gdLst/>
              <a:ahLst/>
              <a:cxnLst/>
              <a:rect l="l" t="t" r="r" b="b"/>
              <a:pathLst>
                <a:path w="18836" h="5930" extrusionOk="0">
                  <a:moveTo>
                    <a:pt x="8655" y="0"/>
                  </a:moveTo>
                  <a:cubicBezTo>
                    <a:pt x="8352" y="0"/>
                    <a:pt x="8002" y="79"/>
                    <a:pt x="7846" y="165"/>
                  </a:cubicBezTo>
                  <a:cubicBezTo>
                    <a:pt x="5974" y="1192"/>
                    <a:pt x="4159" y="2307"/>
                    <a:pt x="2397" y="3509"/>
                  </a:cubicBezTo>
                  <a:cubicBezTo>
                    <a:pt x="2697" y="2750"/>
                    <a:pt x="3114" y="2062"/>
                    <a:pt x="3664" y="1399"/>
                  </a:cubicBezTo>
                  <a:cubicBezTo>
                    <a:pt x="3998" y="988"/>
                    <a:pt x="3677" y="774"/>
                    <a:pt x="3292" y="714"/>
                  </a:cubicBezTo>
                  <a:cubicBezTo>
                    <a:pt x="3257" y="706"/>
                    <a:pt x="3221" y="703"/>
                    <a:pt x="3185" y="703"/>
                  </a:cubicBezTo>
                  <a:cubicBezTo>
                    <a:pt x="2953" y="703"/>
                    <a:pt x="2697" y="810"/>
                    <a:pt x="2469" y="956"/>
                  </a:cubicBezTo>
                  <a:cubicBezTo>
                    <a:pt x="2629" y="984"/>
                    <a:pt x="2779" y="1031"/>
                    <a:pt x="2904" y="1103"/>
                  </a:cubicBezTo>
                  <a:cubicBezTo>
                    <a:pt x="3285" y="1305"/>
                    <a:pt x="3317" y="1630"/>
                    <a:pt x="2893" y="1815"/>
                  </a:cubicBezTo>
                  <a:cubicBezTo>
                    <a:pt x="2301" y="2076"/>
                    <a:pt x="1706" y="2322"/>
                    <a:pt x="1103" y="2554"/>
                  </a:cubicBezTo>
                  <a:cubicBezTo>
                    <a:pt x="1060" y="2622"/>
                    <a:pt x="1021" y="2693"/>
                    <a:pt x="982" y="2760"/>
                  </a:cubicBezTo>
                  <a:cubicBezTo>
                    <a:pt x="572" y="3716"/>
                    <a:pt x="251" y="4710"/>
                    <a:pt x="19" y="5745"/>
                  </a:cubicBezTo>
                  <a:cubicBezTo>
                    <a:pt x="12" y="5788"/>
                    <a:pt x="5" y="5827"/>
                    <a:pt x="1" y="5866"/>
                  </a:cubicBezTo>
                  <a:cubicBezTo>
                    <a:pt x="58" y="5913"/>
                    <a:pt x="144" y="5930"/>
                    <a:pt x="247" y="5930"/>
                  </a:cubicBezTo>
                  <a:cubicBezTo>
                    <a:pt x="675" y="5930"/>
                    <a:pt x="1385" y="5609"/>
                    <a:pt x="1492" y="5531"/>
                  </a:cubicBezTo>
                  <a:cubicBezTo>
                    <a:pt x="2971" y="4443"/>
                    <a:pt x="4490" y="3423"/>
                    <a:pt x="6056" y="2472"/>
                  </a:cubicBezTo>
                  <a:lnTo>
                    <a:pt x="6056" y="2472"/>
                  </a:lnTo>
                  <a:cubicBezTo>
                    <a:pt x="5739" y="3160"/>
                    <a:pt x="5525" y="3897"/>
                    <a:pt x="5414" y="4693"/>
                  </a:cubicBezTo>
                  <a:cubicBezTo>
                    <a:pt x="5379" y="4942"/>
                    <a:pt x="5546" y="5021"/>
                    <a:pt x="5774" y="5021"/>
                  </a:cubicBezTo>
                  <a:cubicBezTo>
                    <a:pt x="6127" y="5021"/>
                    <a:pt x="6616" y="4835"/>
                    <a:pt x="6712" y="4786"/>
                  </a:cubicBezTo>
                  <a:cubicBezTo>
                    <a:pt x="8185" y="4040"/>
                    <a:pt x="9654" y="3298"/>
                    <a:pt x="11126" y="2554"/>
                  </a:cubicBezTo>
                  <a:cubicBezTo>
                    <a:pt x="11294" y="2468"/>
                    <a:pt x="12538" y="1737"/>
                    <a:pt x="12610" y="1737"/>
                  </a:cubicBezTo>
                  <a:cubicBezTo>
                    <a:pt x="12678" y="1776"/>
                    <a:pt x="12720" y="1880"/>
                    <a:pt x="12749" y="2022"/>
                  </a:cubicBezTo>
                  <a:cubicBezTo>
                    <a:pt x="12995" y="1904"/>
                    <a:pt x="13237" y="1791"/>
                    <a:pt x="13484" y="1680"/>
                  </a:cubicBezTo>
                  <a:lnTo>
                    <a:pt x="13484" y="1680"/>
                  </a:lnTo>
                  <a:cubicBezTo>
                    <a:pt x="13248" y="2158"/>
                    <a:pt x="13013" y="2635"/>
                    <a:pt x="12773" y="3114"/>
                  </a:cubicBezTo>
                  <a:cubicBezTo>
                    <a:pt x="12745" y="3606"/>
                    <a:pt x="12688" y="4076"/>
                    <a:pt x="12674" y="4240"/>
                  </a:cubicBezTo>
                  <a:cubicBezTo>
                    <a:pt x="12649" y="4490"/>
                    <a:pt x="12831" y="4572"/>
                    <a:pt x="13066" y="4572"/>
                  </a:cubicBezTo>
                  <a:cubicBezTo>
                    <a:pt x="13408" y="4572"/>
                    <a:pt x="13865" y="4401"/>
                    <a:pt x="13976" y="4330"/>
                  </a:cubicBezTo>
                  <a:cubicBezTo>
                    <a:pt x="15498" y="3377"/>
                    <a:pt x="17070" y="2536"/>
                    <a:pt x="18707" y="1812"/>
                  </a:cubicBezTo>
                  <a:cubicBezTo>
                    <a:pt x="18772" y="1391"/>
                    <a:pt x="18811" y="974"/>
                    <a:pt x="18836" y="543"/>
                  </a:cubicBezTo>
                  <a:lnTo>
                    <a:pt x="18836" y="543"/>
                  </a:lnTo>
                  <a:cubicBezTo>
                    <a:pt x="17463" y="1138"/>
                    <a:pt x="16125" y="1801"/>
                    <a:pt x="14827" y="2539"/>
                  </a:cubicBezTo>
                  <a:cubicBezTo>
                    <a:pt x="14885" y="1423"/>
                    <a:pt x="14767" y="268"/>
                    <a:pt x="13722" y="268"/>
                  </a:cubicBezTo>
                  <a:cubicBezTo>
                    <a:pt x="13519" y="268"/>
                    <a:pt x="13283" y="311"/>
                    <a:pt x="13009" y="403"/>
                  </a:cubicBezTo>
                  <a:cubicBezTo>
                    <a:pt x="11198" y="1020"/>
                    <a:pt x="9414" y="2065"/>
                    <a:pt x="7678" y="3025"/>
                  </a:cubicBezTo>
                  <a:cubicBezTo>
                    <a:pt x="7928" y="2129"/>
                    <a:pt x="8363" y="1356"/>
                    <a:pt x="9001" y="610"/>
                  </a:cubicBezTo>
                  <a:cubicBezTo>
                    <a:pt x="9401" y="147"/>
                    <a:pt x="9072" y="0"/>
                    <a:pt x="8655"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4" name="Google Shape;2524;p58"/>
            <p:cNvSpPr/>
            <p:nvPr/>
          </p:nvSpPr>
          <p:spPr>
            <a:xfrm>
              <a:off x="1998789" y="3908551"/>
              <a:ext cx="62247" cy="44928"/>
            </a:xfrm>
            <a:custGeom>
              <a:avLst/>
              <a:gdLst/>
              <a:ahLst/>
              <a:cxnLst/>
              <a:rect l="l" t="t" r="r" b="b"/>
              <a:pathLst>
                <a:path w="2214" h="1598" extrusionOk="0">
                  <a:moveTo>
                    <a:pt x="1366" y="0"/>
                  </a:moveTo>
                  <a:cubicBezTo>
                    <a:pt x="1119" y="157"/>
                    <a:pt x="902" y="357"/>
                    <a:pt x="767" y="520"/>
                  </a:cubicBezTo>
                  <a:cubicBezTo>
                    <a:pt x="481" y="870"/>
                    <a:pt x="224" y="1227"/>
                    <a:pt x="0" y="1598"/>
                  </a:cubicBezTo>
                  <a:cubicBezTo>
                    <a:pt x="603" y="1366"/>
                    <a:pt x="1198" y="1120"/>
                    <a:pt x="1790" y="859"/>
                  </a:cubicBezTo>
                  <a:cubicBezTo>
                    <a:pt x="2214" y="674"/>
                    <a:pt x="2182" y="349"/>
                    <a:pt x="1801" y="147"/>
                  </a:cubicBezTo>
                  <a:cubicBezTo>
                    <a:pt x="1676" y="75"/>
                    <a:pt x="1526" y="28"/>
                    <a:pt x="136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5" name="Google Shape;2525;p58"/>
            <p:cNvSpPr/>
            <p:nvPr/>
          </p:nvSpPr>
          <p:spPr>
            <a:xfrm>
              <a:off x="2486262" y="3887494"/>
              <a:ext cx="316153" cy="104785"/>
            </a:xfrm>
            <a:custGeom>
              <a:avLst/>
              <a:gdLst/>
              <a:ahLst/>
              <a:cxnLst/>
              <a:rect l="l" t="t" r="r" b="b"/>
              <a:pathLst>
                <a:path w="11245" h="3727" extrusionOk="0">
                  <a:moveTo>
                    <a:pt x="9404" y="0"/>
                  </a:moveTo>
                  <a:cubicBezTo>
                    <a:pt x="9536" y="172"/>
                    <a:pt x="9586" y="382"/>
                    <a:pt x="9483" y="624"/>
                  </a:cubicBezTo>
                  <a:cubicBezTo>
                    <a:pt x="9436" y="738"/>
                    <a:pt x="9386" y="853"/>
                    <a:pt x="9340" y="963"/>
                  </a:cubicBezTo>
                  <a:cubicBezTo>
                    <a:pt x="9604" y="878"/>
                    <a:pt x="9875" y="802"/>
                    <a:pt x="10150" y="738"/>
                  </a:cubicBezTo>
                  <a:cubicBezTo>
                    <a:pt x="10150" y="417"/>
                    <a:pt x="9793" y="143"/>
                    <a:pt x="9404" y="0"/>
                  </a:cubicBezTo>
                  <a:close/>
                  <a:moveTo>
                    <a:pt x="5364" y="688"/>
                  </a:moveTo>
                  <a:lnTo>
                    <a:pt x="5364" y="688"/>
                  </a:lnTo>
                  <a:cubicBezTo>
                    <a:pt x="4633" y="892"/>
                    <a:pt x="3906" y="1113"/>
                    <a:pt x="3185" y="1355"/>
                  </a:cubicBezTo>
                  <a:cubicBezTo>
                    <a:pt x="3111" y="1480"/>
                    <a:pt x="3043" y="1608"/>
                    <a:pt x="2971" y="1733"/>
                  </a:cubicBezTo>
                  <a:cubicBezTo>
                    <a:pt x="3766" y="1376"/>
                    <a:pt x="4562" y="1031"/>
                    <a:pt x="5364" y="688"/>
                  </a:cubicBezTo>
                  <a:close/>
                  <a:moveTo>
                    <a:pt x="511" y="1786"/>
                  </a:moveTo>
                  <a:cubicBezTo>
                    <a:pt x="412" y="1837"/>
                    <a:pt x="312" y="1883"/>
                    <a:pt x="211" y="1933"/>
                  </a:cubicBezTo>
                  <a:cubicBezTo>
                    <a:pt x="162" y="2219"/>
                    <a:pt x="98" y="2500"/>
                    <a:pt x="22" y="2785"/>
                  </a:cubicBezTo>
                  <a:cubicBezTo>
                    <a:pt x="12" y="2828"/>
                    <a:pt x="5" y="2871"/>
                    <a:pt x="1" y="2910"/>
                  </a:cubicBezTo>
                  <a:cubicBezTo>
                    <a:pt x="162" y="2528"/>
                    <a:pt x="333" y="2158"/>
                    <a:pt x="511" y="1786"/>
                  </a:cubicBezTo>
                  <a:close/>
                  <a:moveTo>
                    <a:pt x="11233" y="2397"/>
                  </a:moveTo>
                  <a:lnTo>
                    <a:pt x="11233" y="2397"/>
                  </a:lnTo>
                  <a:cubicBezTo>
                    <a:pt x="10103" y="2543"/>
                    <a:pt x="9034" y="2984"/>
                    <a:pt x="8085" y="3720"/>
                  </a:cubicBezTo>
                  <a:cubicBezTo>
                    <a:pt x="8082" y="3722"/>
                    <a:pt x="8080" y="3724"/>
                    <a:pt x="8078" y="3725"/>
                  </a:cubicBezTo>
                  <a:lnTo>
                    <a:pt x="8078" y="3725"/>
                  </a:lnTo>
                  <a:cubicBezTo>
                    <a:pt x="8929" y="3476"/>
                    <a:pt x="9779" y="3227"/>
                    <a:pt x="10634" y="2978"/>
                  </a:cubicBezTo>
                  <a:cubicBezTo>
                    <a:pt x="11076" y="2846"/>
                    <a:pt x="11244" y="2628"/>
                    <a:pt x="11233" y="2397"/>
                  </a:cubicBezTo>
                  <a:close/>
                  <a:moveTo>
                    <a:pt x="8078" y="3725"/>
                  </a:moveTo>
                  <a:cubicBezTo>
                    <a:pt x="8077" y="3726"/>
                    <a:pt x="8076" y="3726"/>
                    <a:pt x="8074" y="3726"/>
                  </a:cubicBezTo>
                  <a:cubicBezTo>
                    <a:pt x="8076" y="3726"/>
                    <a:pt x="8077" y="3726"/>
                    <a:pt x="8078" y="3725"/>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6" name="Google Shape;2526;p58"/>
            <p:cNvSpPr/>
            <p:nvPr/>
          </p:nvSpPr>
          <p:spPr>
            <a:xfrm>
              <a:off x="2484266" y="3875376"/>
              <a:ext cx="317840" cy="121119"/>
            </a:xfrm>
            <a:custGeom>
              <a:avLst/>
              <a:gdLst/>
              <a:ahLst/>
              <a:cxnLst/>
              <a:rect l="l" t="t" r="r" b="b"/>
              <a:pathLst>
                <a:path w="11305" h="4308" extrusionOk="0">
                  <a:moveTo>
                    <a:pt x="1556" y="0"/>
                  </a:moveTo>
                  <a:cubicBezTo>
                    <a:pt x="1018" y="0"/>
                    <a:pt x="496" y="242"/>
                    <a:pt x="468" y="752"/>
                  </a:cubicBezTo>
                  <a:cubicBezTo>
                    <a:pt x="468" y="756"/>
                    <a:pt x="468" y="763"/>
                    <a:pt x="465" y="767"/>
                  </a:cubicBezTo>
                  <a:cubicBezTo>
                    <a:pt x="707" y="660"/>
                    <a:pt x="953" y="560"/>
                    <a:pt x="1196" y="456"/>
                  </a:cubicBezTo>
                  <a:cubicBezTo>
                    <a:pt x="1438" y="356"/>
                    <a:pt x="1623" y="313"/>
                    <a:pt x="1762" y="313"/>
                  </a:cubicBezTo>
                  <a:cubicBezTo>
                    <a:pt x="2447" y="313"/>
                    <a:pt x="1969" y="1348"/>
                    <a:pt x="1163" y="1679"/>
                  </a:cubicBezTo>
                  <a:cubicBezTo>
                    <a:pt x="885" y="1794"/>
                    <a:pt x="611" y="1914"/>
                    <a:pt x="336" y="2036"/>
                  </a:cubicBezTo>
                  <a:cubicBezTo>
                    <a:pt x="318" y="2143"/>
                    <a:pt x="300" y="2253"/>
                    <a:pt x="282" y="2364"/>
                  </a:cubicBezTo>
                  <a:cubicBezTo>
                    <a:pt x="383" y="2314"/>
                    <a:pt x="483" y="2268"/>
                    <a:pt x="582" y="2217"/>
                  </a:cubicBezTo>
                  <a:lnTo>
                    <a:pt x="582" y="2217"/>
                  </a:lnTo>
                  <a:cubicBezTo>
                    <a:pt x="404" y="2589"/>
                    <a:pt x="233" y="2959"/>
                    <a:pt x="72" y="3341"/>
                  </a:cubicBezTo>
                  <a:cubicBezTo>
                    <a:pt x="1" y="3950"/>
                    <a:pt x="646" y="4307"/>
                    <a:pt x="1245" y="4307"/>
                  </a:cubicBezTo>
                  <a:cubicBezTo>
                    <a:pt x="1413" y="4307"/>
                    <a:pt x="1577" y="4279"/>
                    <a:pt x="1719" y="4218"/>
                  </a:cubicBezTo>
                  <a:cubicBezTo>
                    <a:pt x="3363" y="3540"/>
                    <a:pt x="5032" y="2970"/>
                    <a:pt x="6737" y="2517"/>
                  </a:cubicBezTo>
                  <a:lnTo>
                    <a:pt x="6737" y="2517"/>
                  </a:lnTo>
                  <a:cubicBezTo>
                    <a:pt x="6630" y="2727"/>
                    <a:pt x="6533" y="2949"/>
                    <a:pt x="6444" y="3177"/>
                  </a:cubicBezTo>
                  <a:cubicBezTo>
                    <a:pt x="6156" y="3919"/>
                    <a:pt x="6997" y="4233"/>
                    <a:pt x="7653" y="4233"/>
                  </a:cubicBezTo>
                  <a:cubicBezTo>
                    <a:pt x="7810" y="4233"/>
                    <a:pt x="7953" y="4215"/>
                    <a:pt x="8070" y="4182"/>
                  </a:cubicBezTo>
                  <a:cubicBezTo>
                    <a:pt x="8095" y="4175"/>
                    <a:pt x="8121" y="4169"/>
                    <a:pt x="8145" y="4157"/>
                  </a:cubicBezTo>
                  <a:cubicBezTo>
                    <a:pt x="8149" y="4157"/>
                    <a:pt x="8152" y="4154"/>
                    <a:pt x="8156" y="4151"/>
                  </a:cubicBezTo>
                  <a:cubicBezTo>
                    <a:pt x="9105" y="3415"/>
                    <a:pt x="10174" y="2974"/>
                    <a:pt x="11304" y="2828"/>
                  </a:cubicBezTo>
                  <a:cubicBezTo>
                    <a:pt x="11283" y="2389"/>
                    <a:pt x="10616" y="1908"/>
                    <a:pt x="9964" y="1908"/>
                  </a:cubicBezTo>
                  <a:cubicBezTo>
                    <a:pt x="9871" y="1908"/>
                    <a:pt x="9782" y="1914"/>
                    <a:pt x="9693" y="1936"/>
                  </a:cubicBezTo>
                  <a:cubicBezTo>
                    <a:pt x="9793" y="1822"/>
                    <a:pt x="9900" y="1708"/>
                    <a:pt x="10010" y="1597"/>
                  </a:cubicBezTo>
                  <a:cubicBezTo>
                    <a:pt x="10160" y="1451"/>
                    <a:pt x="10221" y="1305"/>
                    <a:pt x="10221" y="1169"/>
                  </a:cubicBezTo>
                  <a:lnTo>
                    <a:pt x="10221" y="1169"/>
                  </a:lnTo>
                  <a:cubicBezTo>
                    <a:pt x="9946" y="1233"/>
                    <a:pt x="9675" y="1309"/>
                    <a:pt x="9411" y="1394"/>
                  </a:cubicBezTo>
                  <a:cubicBezTo>
                    <a:pt x="9457" y="1284"/>
                    <a:pt x="9507" y="1169"/>
                    <a:pt x="9554" y="1055"/>
                  </a:cubicBezTo>
                  <a:cubicBezTo>
                    <a:pt x="9657" y="813"/>
                    <a:pt x="9607" y="603"/>
                    <a:pt x="9475" y="431"/>
                  </a:cubicBezTo>
                  <a:cubicBezTo>
                    <a:pt x="9293" y="367"/>
                    <a:pt x="9105" y="328"/>
                    <a:pt x="8940" y="328"/>
                  </a:cubicBezTo>
                  <a:cubicBezTo>
                    <a:pt x="8887" y="328"/>
                    <a:pt x="8833" y="331"/>
                    <a:pt x="8787" y="342"/>
                  </a:cubicBezTo>
                  <a:cubicBezTo>
                    <a:pt x="7657" y="556"/>
                    <a:pt x="6541" y="816"/>
                    <a:pt x="5435" y="1119"/>
                  </a:cubicBezTo>
                  <a:cubicBezTo>
                    <a:pt x="4633" y="1462"/>
                    <a:pt x="3837" y="1807"/>
                    <a:pt x="3042" y="2164"/>
                  </a:cubicBezTo>
                  <a:cubicBezTo>
                    <a:pt x="3114" y="2039"/>
                    <a:pt x="3182" y="1911"/>
                    <a:pt x="3256" y="1786"/>
                  </a:cubicBezTo>
                  <a:lnTo>
                    <a:pt x="3256" y="1786"/>
                  </a:lnTo>
                  <a:cubicBezTo>
                    <a:pt x="3050" y="1854"/>
                    <a:pt x="2843" y="1926"/>
                    <a:pt x="2636" y="2000"/>
                  </a:cubicBezTo>
                  <a:cubicBezTo>
                    <a:pt x="2690" y="1629"/>
                    <a:pt x="2729" y="1259"/>
                    <a:pt x="2751" y="877"/>
                  </a:cubicBezTo>
                  <a:cubicBezTo>
                    <a:pt x="2782" y="306"/>
                    <a:pt x="2158" y="0"/>
                    <a:pt x="155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7" name="Google Shape;2527;p58"/>
            <p:cNvSpPr/>
            <p:nvPr/>
          </p:nvSpPr>
          <p:spPr>
            <a:xfrm>
              <a:off x="2493712" y="3884176"/>
              <a:ext cx="59351" cy="48442"/>
            </a:xfrm>
            <a:custGeom>
              <a:avLst/>
              <a:gdLst/>
              <a:ahLst/>
              <a:cxnLst/>
              <a:rect l="l" t="t" r="r" b="b"/>
              <a:pathLst>
                <a:path w="2111" h="1723" extrusionOk="0">
                  <a:moveTo>
                    <a:pt x="1426" y="0"/>
                  </a:moveTo>
                  <a:cubicBezTo>
                    <a:pt x="1287" y="0"/>
                    <a:pt x="1102" y="43"/>
                    <a:pt x="860" y="143"/>
                  </a:cubicBezTo>
                  <a:cubicBezTo>
                    <a:pt x="617" y="247"/>
                    <a:pt x="371" y="347"/>
                    <a:pt x="129" y="454"/>
                  </a:cubicBezTo>
                  <a:cubicBezTo>
                    <a:pt x="104" y="885"/>
                    <a:pt x="65" y="1302"/>
                    <a:pt x="0" y="1723"/>
                  </a:cubicBezTo>
                  <a:cubicBezTo>
                    <a:pt x="275" y="1601"/>
                    <a:pt x="549" y="1481"/>
                    <a:pt x="827" y="1366"/>
                  </a:cubicBezTo>
                  <a:cubicBezTo>
                    <a:pt x="1633" y="1035"/>
                    <a:pt x="2111" y="0"/>
                    <a:pt x="142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28" name="Google Shape;2528;p58"/>
          <p:cNvGrpSpPr/>
          <p:nvPr/>
        </p:nvGrpSpPr>
        <p:grpSpPr>
          <a:xfrm>
            <a:off x="7224440" y="4447106"/>
            <a:ext cx="1745583" cy="230173"/>
            <a:chOff x="1394800" y="3522000"/>
            <a:chExt cx="1048650" cy="138275"/>
          </a:xfrm>
        </p:grpSpPr>
        <p:sp>
          <p:nvSpPr>
            <p:cNvPr id="2529" name="Google Shape;2529;p58"/>
            <p:cNvSpPr/>
            <p:nvPr/>
          </p:nvSpPr>
          <p:spPr>
            <a:xfrm>
              <a:off x="1394800" y="3522000"/>
              <a:ext cx="1048650" cy="125000"/>
            </a:xfrm>
            <a:custGeom>
              <a:avLst/>
              <a:gdLst/>
              <a:ahLst/>
              <a:cxnLst/>
              <a:rect l="l" t="t" r="r" b="b"/>
              <a:pathLst>
                <a:path w="41946" h="5000" extrusionOk="0">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0" name="Google Shape;2530;p58"/>
            <p:cNvSpPr/>
            <p:nvPr/>
          </p:nvSpPr>
          <p:spPr>
            <a:xfrm>
              <a:off x="1432150" y="3542325"/>
              <a:ext cx="167450" cy="57425"/>
            </a:xfrm>
            <a:custGeom>
              <a:avLst/>
              <a:gdLst/>
              <a:ahLst/>
              <a:cxnLst/>
              <a:rect l="l" t="t" r="r" b="b"/>
              <a:pathLst>
                <a:path w="6698" h="2297" extrusionOk="0">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1" name="Google Shape;2531;p58"/>
            <p:cNvSpPr/>
            <p:nvPr/>
          </p:nvSpPr>
          <p:spPr>
            <a:xfrm>
              <a:off x="1432250" y="3528600"/>
              <a:ext cx="291000" cy="110575"/>
            </a:xfrm>
            <a:custGeom>
              <a:avLst/>
              <a:gdLst/>
              <a:ahLst/>
              <a:cxnLst/>
              <a:rect l="l" t="t" r="r" b="b"/>
              <a:pathLst>
                <a:path w="11640" h="4423" extrusionOk="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2" name="Google Shape;2532;p58"/>
            <p:cNvSpPr/>
            <p:nvPr/>
          </p:nvSpPr>
          <p:spPr>
            <a:xfrm>
              <a:off x="1851500" y="3562750"/>
              <a:ext cx="82400" cy="53425"/>
            </a:xfrm>
            <a:custGeom>
              <a:avLst/>
              <a:gdLst/>
              <a:ahLst/>
              <a:cxnLst/>
              <a:rect l="l" t="t" r="r" b="b"/>
              <a:pathLst>
                <a:path w="3296" h="2137" extrusionOk="0">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3" name="Google Shape;2533;p58"/>
            <p:cNvSpPr/>
            <p:nvPr/>
          </p:nvSpPr>
          <p:spPr>
            <a:xfrm>
              <a:off x="1732300" y="3533675"/>
              <a:ext cx="237600" cy="92300"/>
            </a:xfrm>
            <a:custGeom>
              <a:avLst/>
              <a:gdLst/>
              <a:ahLst/>
              <a:cxnLst/>
              <a:rect l="l" t="t" r="r" b="b"/>
              <a:pathLst>
                <a:path w="9504" h="3692" extrusionOk="0">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4" name="Google Shape;2534;p58"/>
            <p:cNvSpPr/>
            <p:nvPr/>
          </p:nvSpPr>
          <p:spPr>
            <a:xfrm>
              <a:off x="2029975" y="3568625"/>
              <a:ext cx="152875" cy="91650"/>
            </a:xfrm>
            <a:custGeom>
              <a:avLst/>
              <a:gdLst/>
              <a:ahLst/>
              <a:cxnLst/>
              <a:rect l="l" t="t" r="r" b="b"/>
              <a:pathLst>
                <a:path w="6115" h="3666" extrusionOk="0">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5" name="Google Shape;2535;p58"/>
            <p:cNvSpPr/>
            <p:nvPr/>
          </p:nvSpPr>
          <p:spPr>
            <a:xfrm>
              <a:off x="2014350" y="3538575"/>
              <a:ext cx="166275" cy="108425"/>
            </a:xfrm>
            <a:custGeom>
              <a:avLst/>
              <a:gdLst/>
              <a:ahLst/>
              <a:cxnLst/>
              <a:rect l="l" t="t" r="r" b="b"/>
              <a:pathLst>
                <a:path w="6651" h="4337" extrusionOk="0">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6" name="Google Shape;2536;p58"/>
            <p:cNvSpPr/>
            <p:nvPr/>
          </p:nvSpPr>
          <p:spPr>
            <a:xfrm>
              <a:off x="2199600" y="3542125"/>
              <a:ext cx="59475" cy="48000"/>
            </a:xfrm>
            <a:custGeom>
              <a:avLst/>
              <a:gdLst/>
              <a:ahLst/>
              <a:cxnLst/>
              <a:rect l="l" t="t" r="r" b="b"/>
              <a:pathLst>
                <a:path w="2379" h="1920" extrusionOk="0">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7" name="Google Shape;2537;p58"/>
            <p:cNvSpPr/>
            <p:nvPr/>
          </p:nvSpPr>
          <p:spPr>
            <a:xfrm>
              <a:off x="2187225" y="3540100"/>
              <a:ext cx="94850" cy="50400"/>
            </a:xfrm>
            <a:custGeom>
              <a:avLst/>
              <a:gdLst/>
              <a:ahLst/>
              <a:cxnLst/>
              <a:rect l="l" t="t" r="r" b="b"/>
              <a:pathLst>
                <a:path w="3794" h="2016" extrusionOk="0">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38" name="Google Shape;2538;p58"/>
          <p:cNvGrpSpPr/>
          <p:nvPr/>
        </p:nvGrpSpPr>
        <p:grpSpPr>
          <a:xfrm rot="514806">
            <a:off x="7119919" y="1692026"/>
            <a:ext cx="1118061" cy="876421"/>
            <a:chOff x="378575" y="1776375"/>
            <a:chExt cx="737425" cy="578050"/>
          </a:xfrm>
        </p:grpSpPr>
        <p:sp>
          <p:nvSpPr>
            <p:cNvPr id="2539" name="Google Shape;2539;p58"/>
            <p:cNvSpPr/>
            <p:nvPr/>
          </p:nvSpPr>
          <p:spPr>
            <a:xfrm>
              <a:off x="378575" y="1776375"/>
              <a:ext cx="737425" cy="60825"/>
            </a:xfrm>
            <a:custGeom>
              <a:avLst/>
              <a:gdLst/>
              <a:ahLst/>
              <a:cxnLst/>
              <a:rect l="l" t="t" r="r" b="b"/>
              <a:pathLst>
                <a:path w="29497" h="2433" extrusionOk="0">
                  <a:moveTo>
                    <a:pt x="19316" y="1"/>
                  </a:moveTo>
                  <a:cubicBezTo>
                    <a:pt x="13215" y="1"/>
                    <a:pt x="7118" y="143"/>
                    <a:pt x="1024" y="432"/>
                  </a:cubicBezTo>
                  <a:cubicBezTo>
                    <a:pt x="0" y="478"/>
                    <a:pt x="75" y="1520"/>
                    <a:pt x="649" y="2101"/>
                  </a:cubicBezTo>
                  <a:cubicBezTo>
                    <a:pt x="635" y="1847"/>
                    <a:pt x="621" y="1595"/>
                    <a:pt x="610" y="1342"/>
                  </a:cubicBezTo>
                  <a:cubicBezTo>
                    <a:pt x="596" y="1103"/>
                    <a:pt x="760" y="1006"/>
                    <a:pt x="999" y="1006"/>
                  </a:cubicBezTo>
                  <a:cubicBezTo>
                    <a:pt x="1587" y="1006"/>
                    <a:pt x="2646" y="1609"/>
                    <a:pt x="2674" y="2172"/>
                  </a:cubicBezTo>
                  <a:cubicBezTo>
                    <a:pt x="2678" y="2261"/>
                    <a:pt x="2681" y="2347"/>
                    <a:pt x="2689" y="2433"/>
                  </a:cubicBezTo>
                  <a:cubicBezTo>
                    <a:pt x="8398" y="2179"/>
                    <a:pt x="14114" y="2051"/>
                    <a:pt x="19826" y="2051"/>
                  </a:cubicBezTo>
                  <a:cubicBezTo>
                    <a:pt x="21669" y="2051"/>
                    <a:pt x="23509" y="2066"/>
                    <a:pt x="25349" y="2090"/>
                  </a:cubicBezTo>
                  <a:cubicBezTo>
                    <a:pt x="25321" y="1798"/>
                    <a:pt x="25285" y="1502"/>
                    <a:pt x="25246" y="1205"/>
                  </a:cubicBezTo>
                  <a:cubicBezTo>
                    <a:pt x="25150" y="547"/>
                    <a:pt x="25809" y="172"/>
                    <a:pt x="26444" y="172"/>
                  </a:cubicBezTo>
                  <a:cubicBezTo>
                    <a:pt x="26950" y="172"/>
                    <a:pt x="27439" y="410"/>
                    <a:pt x="27514" y="938"/>
                  </a:cubicBezTo>
                  <a:cubicBezTo>
                    <a:pt x="27571" y="1338"/>
                    <a:pt x="27617" y="1733"/>
                    <a:pt x="27649" y="2133"/>
                  </a:cubicBezTo>
                  <a:cubicBezTo>
                    <a:pt x="27774" y="2133"/>
                    <a:pt x="27899" y="2137"/>
                    <a:pt x="28024" y="2140"/>
                  </a:cubicBezTo>
                  <a:lnTo>
                    <a:pt x="28060" y="2140"/>
                  </a:lnTo>
                  <a:cubicBezTo>
                    <a:pt x="29496" y="2140"/>
                    <a:pt x="29343" y="125"/>
                    <a:pt x="28030" y="97"/>
                  </a:cubicBezTo>
                  <a:cubicBezTo>
                    <a:pt x="25124" y="33"/>
                    <a:pt x="22219" y="1"/>
                    <a:pt x="19316"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0" name="Google Shape;2540;p58"/>
            <p:cNvSpPr/>
            <p:nvPr/>
          </p:nvSpPr>
          <p:spPr>
            <a:xfrm>
              <a:off x="1004275" y="1828625"/>
              <a:ext cx="74725" cy="327700"/>
            </a:xfrm>
            <a:custGeom>
              <a:avLst/>
              <a:gdLst/>
              <a:ahLst/>
              <a:cxnLst/>
              <a:rect l="l" t="t" r="r" b="b"/>
              <a:pathLst>
                <a:path w="2989" h="13108" extrusionOk="0">
                  <a:moveTo>
                    <a:pt x="321" y="0"/>
                  </a:moveTo>
                  <a:lnTo>
                    <a:pt x="321" y="0"/>
                  </a:lnTo>
                  <a:cubicBezTo>
                    <a:pt x="724" y="4054"/>
                    <a:pt x="0" y="8130"/>
                    <a:pt x="353" y="12184"/>
                  </a:cubicBezTo>
                  <a:cubicBezTo>
                    <a:pt x="585" y="12152"/>
                    <a:pt x="817" y="12131"/>
                    <a:pt x="1038" y="12131"/>
                  </a:cubicBezTo>
                  <a:cubicBezTo>
                    <a:pt x="1516" y="12131"/>
                    <a:pt x="1954" y="12230"/>
                    <a:pt x="2293" y="12508"/>
                  </a:cubicBezTo>
                  <a:cubicBezTo>
                    <a:pt x="2471" y="12658"/>
                    <a:pt x="2660" y="12869"/>
                    <a:pt x="2753" y="13108"/>
                  </a:cubicBezTo>
                  <a:cubicBezTo>
                    <a:pt x="2753" y="13065"/>
                    <a:pt x="2749" y="13026"/>
                    <a:pt x="2746" y="12983"/>
                  </a:cubicBezTo>
                  <a:cubicBezTo>
                    <a:pt x="2150" y="8679"/>
                    <a:pt x="2989" y="4350"/>
                    <a:pt x="2621" y="43"/>
                  </a:cubicBezTo>
                  <a:cubicBezTo>
                    <a:pt x="1855" y="25"/>
                    <a:pt x="1088" y="11"/>
                    <a:pt x="321"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1" name="Google Shape;2541;p58"/>
            <p:cNvSpPr/>
            <p:nvPr/>
          </p:nvSpPr>
          <p:spPr>
            <a:xfrm>
              <a:off x="1007300" y="1780650"/>
              <a:ext cx="62500" cy="49075"/>
            </a:xfrm>
            <a:custGeom>
              <a:avLst/>
              <a:gdLst/>
              <a:ahLst/>
              <a:cxnLst/>
              <a:rect l="l" t="t" r="r" b="b"/>
              <a:pathLst>
                <a:path w="2500" h="1963" extrusionOk="0">
                  <a:moveTo>
                    <a:pt x="1295" y="1"/>
                  </a:moveTo>
                  <a:cubicBezTo>
                    <a:pt x="660" y="1"/>
                    <a:pt x="1" y="376"/>
                    <a:pt x="97" y="1034"/>
                  </a:cubicBezTo>
                  <a:cubicBezTo>
                    <a:pt x="136" y="1331"/>
                    <a:pt x="172" y="1627"/>
                    <a:pt x="200" y="1919"/>
                  </a:cubicBezTo>
                  <a:cubicBezTo>
                    <a:pt x="967" y="1930"/>
                    <a:pt x="1734" y="1944"/>
                    <a:pt x="2500" y="1962"/>
                  </a:cubicBezTo>
                  <a:cubicBezTo>
                    <a:pt x="2468" y="1562"/>
                    <a:pt x="2422" y="1167"/>
                    <a:pt x="2365" y="767"/>
                  </a:cubicBezTo>
                  <a:cubicBezTo>
                    <a:pt x="2290" y="239"/>
                    <a:pt x="1801" y="1"/>
                    <a:pt x="1295"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2" name="Google Shape;2542;p58"/>
            <p:cNvSpPr/>
            <p:nvPr/>
          </p:nvSpPr>
          <p:spPr>
            <a:xfrm>
              <a:off x="785225" y="2133225"/>
              <a:ext cx="290025" cy="69200"/>
            </a:xfrm>
            <a:custGeom>
              <a:avLst/>
              <a:gdLst/>
              <a:ahLst/>
              <a:cxnLst/>
              <a:rect l="l" t="t" r="r" b="b"/>
              <a:pathLst>
                <a:path w="11601" h="2768" extrusionOk="0">
                  <a:moveTo>
                    <a:pt x="9115" y="0"/>
                  </a:moveTo>
                  <a:cubicBezTo>
                    <a:pt x="8323" y="115"/>
                    <a:pt x="7503" y="378"/>
                    <a:pt x="6904" y="453"/>
                  </a:cubicBezTo>
                  <a:cubicBezTo>
                    <a:pt x="4990" y="692"/>
                    <a:pt x="3065" y="799"/>
                    <a:pt x="1135" y="799"/>
                  </a:cubicBezTo>
                  <a:cubicBezTo>
                    <a:pt x="1" y="803"/>
                    <a:pt x="126" y="1962"/>
                    <a:pt x="822" y="2507"/>
                  </a:cubicBezTo>
                  <a:cubicBezTo>
                    <a:pt x="832" y="2454"/>
                    <a:pt x="843" y="2396"/>
                    <a:pt x="857" y="2343"/>
                  </a:cubicBezTo>
                  <a:cubicBezTo>
                    <a:pt x="925" y="1993"/>
                    <a:pt x="1641" y="1861"/>
                    <a:pt x="2252" y="1861"/>
                  </a:cubicBezTo>
                  <a:cubicBezTo>
                    <a:pt x="2732" y="1861"/>
                    <a:pt x="3150" y="1947"/>
                    <a:pt x="3124" y="2069"/>
                  </a:cubicBezTo>
                  <a:cubicBezTo>
                    <a:pt x="3078" y="2304"/>
                    <a:pt x="3035" y="2536"/>
                    <a:pt x="2996" y="2768"/>
                  </a:cubicBezTo>
                  <a:cubicBezTo>
                    <a:pt x="4006" y="2742"/>
                    <a:pt x="5011" y="2686"/>
                    <a:pt x="6013" y="2589"/>
                  </a:cubicBezTo>
                  <a:cubicBezTo>
                    <a:pt x="6744" y="2521"/>
                    <a:pt x="7475" y="2432"/>
                    <a:pt x="8203" y="2329"/>
                  </a:cubicBezTo>
                  <a:cubicBezTo>
                    <a:pt x="8338" y="2307"/>
                    <a:pt x="9586" y="2154"/>
                    <a:pt x="9811" y="1972"/>
                  </a:cubicBezTo>
                  <a:cubicBezTo>
                    <a:pt x="10021" y="2079"/>
                    <a:pt x="10263" y="2143"/>
                    <a:pt x="10502" y="2143"/>
                  </a:cubicBezTo>
                  <a:cubicBezTo>
                    <a:pt x="10891" y="2143"/>
                    <a:pt x="11265" y="1980"/>
                    <a:pt x="11458" y="1591"/>
                  </a:cubicBezTo>
                  <a:cubicBezTo>
                    <a:pt x="11473" y="1562"/>
                    <a:pt x="11486" y="1534"/>
                    <a:pt x="11504" y="1505"/>
                  </a:cubicBezTo>
                  <a:cubicBezTo>
                    <a:pt x="11601" y="1309"/>
                    <a:pt x="11586" y="1109"/>
                    <a:pt x="11515" y="924"/>
                  </a:cubicBezTo>
                  <a:lnTo>
                    <a:pt x="11515" y="924"/>
                  </a:lnTo>
                  <a:cubicBezTo>
                    <a:pt x="11511" y="1505"/>
                    <a:pt x="10898" y="1833"/>
                    <a:pt x="10306" y="1833"/>
                  </a:cubicBezTo>
                  <a:cubicBezTo>
                    <a:pt x="9796" y="1833"/>
                    <a:pt x="9307" y="1594"/>
                    <a:pt x="9236" y="1066"/>
                  </a:cubicBezTo>
                  <a:cubicBezTo>
                    <a:pt x="9187" y="710"/>
                    <a:pt x="9147" y="357"/>
                    <a:pt x="9115"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3" name="Google Shape;2543;p58"/>
            <p:cNvSpPr/>
            <p:nvPr/>
          </p:nvSpPr>
          <p:spPr>
            <a:xfrm>
              <a:off x="1013075" y="2131900"/>
              <a:ext cx="60050" cy="47175"/>
            </a:xfrm>
            <a:custGeom>
              <a:avLst/>
              <a:gdLst/>
              <a:ahLst/>
              <a:cxnLst/>
              <a:rect l="l" t="t" r="r" b="b"/>
              <a:pathLst>
                <a:path w="2402" h="1887" extrusionOk="0">
                  <a:moveTo>
                    <a:pt x="686" y="0"/>
                  </a:moveTo>
                  <a:cubicBezTo>
                    <a:pt x="465" y="0"/>
                    <a:pt x="233" y="21"/>
                    <a:pt x="1" y="53"/>
                  </a:cubicBezTo>
                  <a:cubicBezTo>
                    <a:pt x="33" y="410"/>
                    <a:pt x="73" y="763"/>
                    <a:pt x="122" y="1119"/>
                  </a:cubicBezTo>
                  <a:cubicBezTo>
                    <a:pt x="193" y="1647"/>
                    <a:pt x="682" y="1886"/>
                    <a:pt x="1192" y="1886"/>
                  </a:cubicBezTo>
                  <a:cubicBezTo>
                    <a:pt x="1784" y="1886"/>
                    <a:pt x="2397" y="1558"/>
                    <a:pt x="2401" y="977"/>
                  </a:cubicBezTo>
                  <a:cubicBezTo>
                    <a:pt x="2308" y="738"/>
                    <a:pt x="2119" y="527"/>
                    <a:pt x="1941" y="377"/>
                  </a:cubicBezTo>
                  <a:cubicBezTo>
                    <a:pt x="1602" y="99"/>
                    <a:pt x="1164" y="0"/>
                    <a:pt x="686"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4" name="Google Shape;2544;p58"/>
            <p:cNvSpPr/>
            <p:nvPr/>
          </p:nvSpPr>
          <p:spPr>
            <a:xfrm>
              <a:off x="798250" y="2195875"/>
              <a:ext cx="62525" cy="151150"/>
            </a:xfrm>
            <a:custGeom>
              <a:avLst/>
              <a:gdLst/>
              <a:ahLst/>
              <a:cxnLst/>
              <a:rect l="l" t="t" r="r" b="b"/>
              <a:pathLst>
                <a:path w="2501" h="6046" extrusionOk="0">
                  <a:moveTo>
                    <a:pt x="301" y="1"/>
                  </a:moveTo>
                  <a:cubicBezTo>
                    <a:pt x="129" y="886"/>
                    <a:pt x="29" y="1766"/>
                    <a:pt x="1" y="2647"/>
                  </a:cubicBezTo>
                  <a:cubicBezTo>
                    <a:pt x="464" y="3367"/>
                    <a:pt x="928" y="4084"/>
                    <a:pt x="1388" y="4801"/>
                  </a:cubicBezTo>
                  <a:cubicBezTo>
                    <a:pt x="1652" y="5207"/>
                    <a:pt x="1709" y="5724"/>
                    <a:pt x="1612" y="6045"/>
                  </a:cubicBezTo>
                  <a:cubicBezTo>
                    <a:pt x="2094" y="5956"/>
                    <a:pt x="2501" y="5785"/>
                    <a:pt x="2468" y="5581"/>
                  </a:cubicBezTo>
                  <a:cubicBezTo>
                    <a:pt x="2190" y="3799"/>
                    <a:pt x="2190" y="2033"/>
                    <a:pt x="2475" y="262"/>
                  </a:cubicBezTo>
                  <a:lnTo>
                    <a:pt x="2475" y="262"/>
                  </a:lnTo>
                  <a:cubicBezTo>
                    <a:pt x="2016" y="275"/>
                    <a:pt x="1552" y="279"/>
                    <a:pt x="1089" y="279"/>
                  </a:cubicBezTo>
                  <a:cubicBezTo>
                    <a:pt x="785" y="279"/>
                    <a:pt x="518" y="172"/>
                    <a:pt x="301"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5" name="Google Shape;2545;p58"/>
            <p:cNvSpPr/>
            <p:nvPr/>
          </p:nvSpPr>
          <p:spPr>
            <a:xfrm>
              <a:off x="805750" y="2179750"/>
              <a:ext cx="58250" cy="23100"/>
            </a:xfrm>
            <a:custGeom>
              <a:avLst/>
              <a:gdLst/>
              <a:ahLst/>
              <a:cxnLst/>
              <a:rect l="l" t="t" r="r" b="b"/>
              <a:pathLst>
                <a:path w="2330" h="924" extrusionOk="0">
                  <a:moveTo>
                    <a:pt x="1431" y="0"/>
                  </a:moveTo>
                  <a:cubicBezTo>
                    <a:pt x="820" y="0"/>
                    <a:pt x="104" y="132"/>
                    <a:pt x="36" y="482"/>
                  </a:cubicBezTo>
                  <a:cubicBezTo>
                    <a:pt x="22" y="535"/>
                    <a:pt x="11" y="593"/>
                    <a:pt x="1" y="646"/>
                  </a:cubicBezTo>
                  <a:cubicBezTo>
                    <a:pt x="218" y="817"/>
                    <a:pt x="485" y="924"/>
                    <a:pt x="789" y="924"/>
                  </a:cubicBezTo>
                  <a:cubicBezTo>
                    <a:pt x="1252" y="924"/>
                    <a:pt x="1716" y="920"/>
                    <a:pt x="2175" y="907"/>
                  </a:cubicBezTo>
                  <a:cubicBezTo>
                    <a:pt x="2214" y="675"/>
                    <a:pt x="2257" y="443"/>
                    <a:pt x="2303" y="208"/>
                  </a:cubicBezTo>
                  <a:cubicBezTo>
                    <a:pt x="2329" y="86"/>
                    <a:pt x="1911" y="0"/>
                    <a:pt x="1431"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6" name="Google Shape;2546;p58"/>
            <p:cNvSpPr/>
            <p:nvPr/>
          </p:nvSpPr>
          <p:spPr>
            <a:xfrm>
              <a:off x="799950" y="2316150"/>
              <a:ext cx="21675" cy="32475"/>
            </a:xfrm>
            <a:custGeom>
              <a:avLst/>
              <a:gdLst/>
              <a:ahLst/>
              <a:cxnLst/>
              <a:rect l="l" t="t" r="r" b="b"/>
              <a:pathLst>
                <a:path w="867" h="1299" extrusionOk="0">
                  <a:moveTo>
                    <a:pt x="1" y="0"/>
                  </a:moveTo>
                  <a:lnTo>
                    <a:pt x="1" y="0"/>
                  </a:lnTo>
                  <a:cubicBezTo>
                    <a:pt x="32" y="350"/>
                    <a:pt x="79" y="696"/>
                    <a:pt x="132" y="1045"/>
                  </a:cubicBezTo>
                  <a:cubicBezTo>
                    <a:pt x="161" y="1223"/>
                    <a:pt x="475" y="1298"/>
                    <a:pt x="863" y="1298"/>
                  </a:cubicBezTo>
                  <a:lnTo>
                    <a:pt x="867" y="1298"/>
                  </a:lnTo>
                  <a:cubicBezTo>
                    <a:pt x="799" y="1223"/>
                    <a:pt x="728" y="1127"/>
                    <a:pt x="653" y="1013"/>
                  </a:cubicBezTo>
                  <a:cubicBezTo>
                    <a:pt x="435" y="674"/>
                    <a:pt x="218" y="339"/>
                    <a:pt x="1"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7" name="Google Shape;2547;p58"/>
            <p:cNvSpPr/>
            <p:nvPr/>
          </p:nvSpPr>
          <p:spPr>
            <a:xfrm>
              <a:off x="475450" y="2160675"/>
              <a:ext cx="363125" cy="193750"/>
            </a:xfrm>
            <a:custGeom>
              <a:avLst/>
              <a:gdLst/>
              <a:ahLst/>
              <a:cxnLst/>
              <a:rect l="l" t="t" r="r" b="b"/>
              <a:pathLst>
                <a:path w="14525" h="7750" extrusionOk="0">
                  <a:moveTo>
                    <a:pt x="2935" y="1"/>
                  </a:moveTo>
                  <a:cubicBezTo>
                    <a:pt x="2012" y="1"/>
                    <a:pt x="1095" y="82"/>
                    <a:pt x="197" y="403"/>
                  </a:cubicBezTo>
                  <a:cubicBezTo>
                    <a:pt x="101" y="436"/>
                    <a:pt x="37" y="507"/>
                    <a:pt x="1" y="603"/>
                  </a:cubicBezTo>
                  <a:cubicBezTo>
                    <a:pt x="26" y="710"/>
                    <a:pt x="55" y="814"/>
                    <a:pt x="83" y="921"/>
                  </a:cubicBezTo>
                  <a:cubicBezTo>
                    <a:pt x="843" y="1199"/>
                    <a:pt x="1702" y="2108"/>
                    <a:pt x="911" y="2368"/>
                  </a:cubicBezTo>
                  <a:cubicBezTo>
                    <a:pt x="882" y="2379"/>
                    <a:pt x="853" y="2386"/>
                    <a:pt x="825" y="2393"/>
                  </a:cubicBezTo>
                  <a:cubicBezTo>
                    <a:pt x="914" y="2440"/>
                    <a:pt x="1000" y="2468"/>
                    <a:pt x="1089" y="2468"/>
                  </a:cubicBezTo>
                  <a:cubicBezTo>
                    <a:pt x="1135" y="2468"/>
                    <a:pt x="1181" y="2461"/>
                    <a:pt x="1228" y="2443"/>
                  </a:cubicBezTo>
                  <a:cubicBezTo>
                    <a:pt x="2048" y="2151"/>
                    <a:pt x="2914" y="2069"/>
                    <a:pt x="3791" y="2069"/>
                  </a:cubicBezTo>
                  <a:cubicBezTo>
                    <a:pt x="4775" y="2069"/>
                    <a:pt x="5771" y="2172"/>
                    <a:pt x="6722" y="2215"/>
                  </a:cubicBezTo>
                  <a:cubicBezTo>
                    <a:pt x="7571" y="2251"/>
                    <a:pt x="8417" y="2290"/>
                    <a:pt x="9265" y="2325"/>
                  </a:cubicBezTo>
                  <a:cubicBezTo>
                    <a:pt x="9525" y="2336"/>
                    <a:pt x="9989" y="2432"/>
                    <a:pt x="10399" y="2432"/>
                  </a:cubicBezTo>
                  <a:cubicBezTo>
                    <a:pt x="10445" y="2432"/>
                    <a:pt x="10492" y="2432"/>
                    <a:pt x="10535" y="2429"/>
                  </a:cubicBezTo>
                  <a:cubicBezTo>
                    <a:pt x="11351" y="3691"/>
                    <a:pt x="12164" y="4957"/>
                    <a:pt x="12981" y="6219"/>
                  </a:cubicBezTo>
                  <a:cubicBezTo>
                    <a:pt x="12910" y="5495"/>
                    <a:pt x="12888" y="4775"/>
                    <a:pt x="12913" y="4055"/>
                  </a:cubicBezTo>
                  <a:cubicBezTo>
                    <a:pt x="12342" y="3171"/>
                    <a:pt x="11768" y="2282"/>
                    <a:pt x="11198" y="1398"/>
                  </a:cubicBezTo>
                  <a:cubicBezTo>
                    <a:pt x="11126" y="1138"/>
                    <a:pt x="10991" y="892"/>
                    <a:pt x="10873" y="735"/>
                  </a:cubicBezTo>
                  <a:cubicBezTo>
                    <a:pt x="10851" y="710"/>
                    <a:pt x="10830" y="681"/>
                    <a:pt x="10809" y="653"/>
                  </a:cubicBezTo>
                  <a:cubicBezTo>
                    <a:pt x="10698" y="510"/>
                    <a:pt x="10377" y="100"/>
                    <a:pt x="10103" y="100"/>
                  </a:cubicBezTo>
                  <a:cubicBezTo>
                    <a:pt x="10053" y="100"/>
                    <a:pt x="10003" y="115"/>
                    <a:pt x="9957" y="146"/>
                  </a:cubicBezTo>
                  <a:cubicBezTo>
                    <a:pt x="9936" y="161"/>
                    <a:pt x="9918" y="176"/>
                    <a:pt x="9896" y="189"/>
                  </a:cubicBezTo>
                  <a:cubicBezTo>
                    <a:pt x="9839" y="229"/>
                    <a:pt x="9796" y="275"/>
                    <a:pt x="9765" y="329"/>
                  </a:cubicBezTo>
                  <a:cubicBezTo>
                    <a:pt x="9658" y="350"/>
                    <a:pt x="9533" y="357"/>
                    <a:pt x="9397" y="357"/>
                  </a:cubicBezTo>
                  <a:cubicBezTo>
                    <a:pt x="8798" y="357"/>
                    <a:pt x="7989" y="204"/>
                    <a:pt x="7682" y="189"/>
                  </a:cubicBezTo>
                  <a:cubicBezTo>
                    <a:pt x="6740" y="151"/>
                    <a:pt x="5799" y="108"/>
                    <a:pt x="4858" y="69"/>
                  </a:cubicBezTo>
                  <a:cubicBezTo>
                    <a:pt x="4212" y="39"/>
                    <a:pt x="3570" y="1"/>
                    <a:pt x="2935" y="1"/>
                  </a:cubicBezTo>
                  <a:close/>
                  <a:moveTo>
                    <a:pt x="14524" y="7453"/>
                  </a:moveTo>
                  <a:lnTo>
                    <a:pt x="14524" y="7453"/>
                  </a:lnTo>
                  <a:cubicBezTo>
                    <a:pt x="14304" y="7493"/>
                    <a:pt x="14065" y="7517"/>
                    <a:pt x="13847" y="7517"/>
                  </a:cubicBezTo>
                  <a:cubicBezTo>
                    <a:pt x="13996" y="7682"/>
                    <a:pt x="14125" y="7749"/>
                    <a:pt x="14232" y="7749"/>
                  </a:cubicBezTo>
                  <a:cubicBezTo>
                    <a:pt x="14371" y="7749"/>
                    <a:pt x="14475" y="7631"/>
                    <a:pt x="14524" y="7453"/>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8" name="Google Shape;2548;p58"/>
            <p:cNvSpPr/>
            <p:nvPr/>
          </p:nvSpPr>
          <p:spPr>
            <a:xfrm>
              <a:off x="797650" y="2262025"/>
              <a:ext cx="43350" cy="86600"/>
            </a:xfrm>
            <a:custGeom>
              <a:avLst/>
              <a:gdLst/>
              <a:ahLst/>
              <a:cxnLst/>
              <a:rect l="l" t="t" r="r" b="b"/>
              <a:pathLst>
                <a:path w="1734" h="3464" extrusionOk="0">
                  <a:moveTo>
                    <a:pt x="25" y="1"/>
                  </a:moveTo>
                  <a:lnTo>
                    <a:pt x="25" y="1"/>
                  </a:lnTo>
                  <a:cubicBezTo>
                    <a:pt x="0" y="721"/>
                    <a:pt x="22" y="1441"/>
                    <a:pt x="93" y="2165"/>
                  </a:cubicBezTo>
                  <a:cubicBezTo>
                    <a:pt x="310" y="2504"/>
                    <a:pt x="527" y="2839"/>
                    <a:pt x="745" y="3178"/>
                  </a:cubicBezTo>
                  <a:cubicBezTo>
                    <a:pt x="820" y="3292"/>
                    <a:pt x="891" y="3388"/>
                    <a:pt x="959" y="3463"/>
                  </a:cubicBezTo>
                  <a:cubicBezTo>
                    <a:pt x="1177" y="3463"/>
                    <a:pt x="1416" y="3439"/>
                    <a:pt x="1636" y="3399"/>
                  </a:cubicBezTo>
                  <a:cubicBezTo>
                    <a:pt x="1733" y="3078"/>
                    <a:pt x="1676" y="2561"/>
                    <a:pt x="1412" y="2155"/>
                  </a:cubicBezTo>
                  <a:cubicBezTo>
                    <a:pt x="952" y="1438"/>
                    <a:pt x="488" y="721"/>
                    <a:pt x="25"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9" name="Google Shape;2549;p58"/>
            <p:cNvSpPr/>
            <p:nvPr/>
          </p:nvSpPr>
          <p:spPr>
            <a:xfrm>
              <a:off x="394775" y="1828875"/>
              <a:ext cx="101325" cy="394500"/>
            </a:xfrm>
            <a:custGeom>
              <a:avLst/>
              <a:gdLst/>
              <a:ahLst/>
              <a:cxnLst/>
              <a:rect l="l" t="t" r="r" b="b"/>
              <a:pathLst>
                <a:path w="4053" h="15780" extrusionOk="0">
                  <a:moveTo>
                    <a:pt x="1" y="1"/>
                  </a:moveTo>
                  <a:cubicBezTo>
                    <a:pt x="190" y="3417"/>
                    <a:pt x="465" y="6825"/>
                    <a:pt x="839" y="10224"/>
                  </a:cubicBezTo>
                  <a:cubicBezTo>
                    <a:pt x="1017" y="11864"/>
                    <a:pt x="1078" y="15780"/>
                    <a:pt x="3338" y="15780"/>
                  </a:cubicBezTo>
                  <a:cubicBezTo>
                    <a:pt x="3557" y="15780"/>
                    <a:pt x="3792" y="15744"/>
                    <a:pt x="4052" y="15665"/>
                  </a:cubicBezTo>
                  <a:cubicBezTo>
                    <a:pt x="3524" y="15383"/>
                    <a:pt x="3057" y="14338"/>
                    <a:pt x="3228" y="13875"/>
                  </a:cubicBezTo>
                  <a:cubicBezTo>
                    <a:pt x="3017" y="12955"/>
                    <a:pt x="3000" y="11947"/>
                    <a:pt x="2904" y="11055"/>
                  </a:cubicBezTo>
                  <a:cubicBezTo>
                    <a:pt x="2775" y="9871"/>
                    <a:pt x="2654" y="8683"/>
                    <a:pt x="2547" y="7492"/>
                  </a:cubicBezTo>
                  <a:cubicBezTo>
                    <a:pt x="2333" y="5110"/>
                    <a:pt x="2166" y="2721"/>
                    <a:pt x="2041" y="333"/>
                  </a:cubicBezTo>
                  <a:cubicBezTo>
                    <a:pt x="1666" y="351"/>
                    <a:pt x="1296" y="368"/>
                    <a:pt x="925" y="386"/>
                  </a:cubicBezTo>
                  <a:lnTo>
                    <a:pt x="871" y="386"/>
                  </a:lnTo>
                  <a:cubicBezTo>
                    <a:pt x="529" y="386"/>
                    <a:pt x="226" y="229"/>
                    <a:pt x="1"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0" name="Google Shape;2550;p58"/>
            <p:cNvSpPr/>
            <p:nvPr/>
          </p:nvSpPr>
          <p:spPr>
            <a:xfrm>
              <a:off x="471175" y="2175750"/>
              <a:ext cx="46850" cy="44750"/>
            </a:xfrm>
            <a:custGeom>
              <a:avLst/>
              <a:gdLst/>
              <a:ahLst/>
              <a:cxnLst/>
              <a:rect l="l" t="t" r="r" b="b"/>
              <a:pathLst>
                <a:path w="1874" h="1790" extrusionOk="0">
                  <a:moveTo>
                    <a:pt x="172" y="0"/>
                  </a:moveTo>
                  <a:lnTo>
                    <a:pt x="172" y="0"/>
                  </a:lnTo>
                  <a:cubicBezTo>
                    <a:pt x="1" y="463"/>
                    <a:pt x="468" y="1508"/>
                    <a:pt x="996" y="1790"/>
                  </a:cubicBezTo>
                  <a:cubicBezTo>
                    <a:pt x="1024" y="1783"/>
                    <a:pt x="1053" y="1776"/>
                    <a:pt x="1082" y="1765"/>
                  </a:cubicBezTo>
                  <a:cubicBezTo>
                    <a:pt x="1873" y="1505"/>
                    <a:pt x="1014" y="596"/>
                    <a:pt x="254" y="318"/>
                  </a:cubicBezTo>
                  <a:cubicBezTo>
                    <a:pt x="226" y="211"/>
                    <a:pt x="197" y="107"/>
                    <a:pt x="172"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51" name="Google Shape;2551;p58"/>
          <p:cNvGrpSpPr/>
          <p:nvPr/>
        </p:nvGrpSpPr>
        <p:grpSpPr>
          <a:xfrm rot="-130633" flipH="1">
            <a:off x="2808433" y="2695568"/>
            <a:ext cx="3355563" cy="230166"/>
            <a:chOff x="4345425" y="2175475"/>
            <a:chExt cx="800750" cy="176025"/>
          </a:xfrm>
        </p:grpSpPr>
        <p:sp>
          <p:nvSpPr>
            <p:cNvPr id="2552" name="Google Shape;2552;p58"/>
            <p:cNvSpPr/>
            <p:nvPr/>
          </p:nvSpPr>
          <p:spPr>
            <a:xfrm>
              <a:off x="4351850" y="2175475"/>
              <a:ext cx="763000" cy="156275"/>
            </a:xfrm>
            <a:custGeom>
              <a:avLst/>
              <a:gdLst/>
              <a:ahLst/>
              <a:cxnLst/>
              <a:rect l="l" t="t" r="r" b="b"/>
              <a:pathLst>
                <a:path w="30520" h="6251" extrusionOk="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3" name="Google Shape;2553;p58"/>
            <p:cNvSpPr/>
            <p:nvPr/>
          </p:nvSpPr>
          <p:spPr>
            <a:xfrm>
              <a:off x="4345425" y="2195925"/>
              <a:ext cx="800750" cy="155575"/>
            </a:xfrm>
            <a:custGeom>
              <a:avLst/>
              <a:gdLst/>
              <a:ahLst/>
              <a:cxnLst/>
              <a:rect l="l" t="t" r="r" b="b"/>
              <a:pathLst>
                <a:path w="32030" h="6223" extrusionOk="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CACA">
                <a:alpha val="44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
</file>

<file path=ppt/theme/theme1.xml><?xml version="1.0" encoding="utf-8"?>
<a:theme xmlns:a="http://schemas.openxmlformats.org/drawingml/2006/main" name="Online Notebook by Slidesgo">
  <a:themeElements>
    <a:clrScheme name="Simple Light">
      <a:dk1>
        <a:srgbClr val="E06666"/>
      </a:dk1>
      <a:lt1>
        <a:srgbClr val="FFFFFF"/>
      </a:lt1>
      <a:dk2>
        <a:srgbClr val="000000"/>
      </a:dk2>
      <a:lt2>
        <a:srgbClr val="EEEEEE"/>
      </a:lt2>
      <a:accent1>
        <a:srgbClr val="FDBD98"/>
      </a:accent1>
      <a:accent2>
        <a:srgbClr val="FF6C6C"/>
      </a:accent2>
      <a:accent3>
        <a:srgbClr val="FFBBAA"/>
      </a:accent3>
      <a:accent4>
        <a:srgbClr val="DD7E6B"/>
      </a:accent4>
      <a:accent5>
        <a:srgbClr val="FFFFFF"/>
      </a:accent5>
      <a:accent6>
        <a:srgbClr val="FFE599"/>
      </a:accent6>
      <a:hlink>
        <a:srgbClr val="1C458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530</TotalTime>
  <Words>1390</Words>
  <Application>Microsoft Office PowerPoint</Application>
  <PresentationFormat>On-screen Show (16:9)</PresentationFormat>
  <Paragraphs>164</Paragraphs>
  <Slides>23</Slides>
  <Notes>20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23</vt:i4>
      </vt:variant>
    </vt:vector>
  </HeadingPairs>
  <TitlesOfParts>
    <vt:vector size="35" baseType="lpstr">
      <vt:lpstr>Merriweather</vt:lpstr>
      <vt:lpstr>Itim</vt:lpstr>
      <vt:lpstr>arial</vt:lpstr>
      <vt:lpstr>MingLiU-ExtB</vt:lpstr>
      <vt:lpstr>arial</vt:lpstr>
      <vt:lpstr>Muli</vt:lpstr>
      <vt:lpstr>Proxima Nova</vt:lpstr>
      <vt:lpstr>Humanst521 BT</vt:lpstr>
      <vt:lpstr>Times New Roman</vt:lpstr>
      <vt:lpstr>Proxima Nova Semibold</vt:lpstr>
      <vt:lpstr>Online Notebook by Slidesgo</vt:lpstr>
      <vt:lpstr>Slidesgo Final Pages</vt:lpstr>
      <vt:lpstr>KETENTUAN UMUM &amp; TATA CARA PERPAJAKAN</vt:lpstr>
      <vt:lpstr>Bahasan</vt:lpstr>
      <vt:lpstr>SAAT INI BERLAKU :  UU NO. 7 TAHUN 2021  </vt:lpstr>
      <vt:lpstr>Pengertian Umum</vt:lpstr>
      <vt:lpstr>Kewajiban dan Hak Wajib Pajak </vt:lpstr>
      <vt:lpstr>NPWP Nomor Pokok Wajib Pajak </vt:lpstr>
      <vt:lpstr>Pengusaha Kena Pajak yang selanjutnya disebut dengan PKP, merupakan pengusaha baik berupa orang pribadi maupun badan. Dimana pengusaha tersebut melakukan suatu kegiatan usaha dengan penyerahan Barang Kena Pajak (BKP) dan Jasa Kena Pajak (JKP).</vt:lpstr>
      <vt:lpstr>PEMBAYARAN, PEMOTONGAN / PEMUNGUTAN DAN PELAPORAN</vt:lpstr>
      <vt:lpstr>SURAT SETORAN PAJAK (SSP)</vt:lpstr>
      <vt:lpstr>PEMOTONGAN Oleh pihak ketiga</vt:lpstr>
      <vt:lpstr>PELAPORAN</vt:lpstr>
      <vt:lpstr>Jenis SPT Pajak Penghasilan Orang Pribadi</vt:lpstr>
      <vt:lpstr>PowerPoint Presentation</vt:lpstr>
      <vt:lpstr>Batas Waktu Pembayaran &amp; Pelaporan</vt:lpstr>
      <vt:lpstr>Surat Ketetapan Pajak (SKP)</vt:lpstr>
      <vt:lpstr>Kelebihan Pembayaran Pajak </vt:lpstr>
      <vt:lpstr>SURAT TAGIHAN PAJAK  (STP)</vt:lpstr>
      <vt:lpstr>Surat Paksa</vt:lpstr>
      <vt:lpstr>KEBERATAN, BANDING, DAN PENINJAUAN KEMBALI</vt:lpstr>
      <vt:lpstr>Pembukuan </vt:lpstr>
      <vt:lpstr>PowerPoint Presentation</vt:lpstr>
      <vt:lpstr>PowerPoint Presentation</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KETENTUAN UMUM &amp; TATA CARA PERPAJAKAN</dc:title>
  <dc:creator>RR Wulan</dc:creator>
  <cp:lastModifiedBy>RR Wulan</cp:lastModifiedBy>
  <cp:revision>54</cp:revision>
  <dcterms:modified xsi:type="dcterms:W3CDTF">2022-03-05T11:50:32Z</dcterms:modified>
</cp:coreProperties>
</file>